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vml" ContentType="application/vnd.openxmlformats-officedocument.vmlDrawing"/>
  <Default Extension="tiff" ContentType="image/tiff"/>
  <Default Extension="jpg" ContentType="image/jp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media/image24.jpg" ContentType="image/jpeg"/>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media/image26.jpg" ContentType="image/jpeg"/>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Lst>
  <p:notesMasterIdLst>
    <p:notesMasterId r:id="rId38"/>
  </p:notesMasterIdLst>
  <p:handoutMasterIdLst>
    <p:handoutMasterId r:id="rId39"/>
  </p:handoutMasterIdLst>
  <p:sldIdLst>
    <p:sldId id="256" r:id="rId5"/>
    <p:sldId id="280" r:id="rId6"/>
    <p:sldId id="307" r:id="rId7"/>
    <p:sldId id="308" r:id="rId8"/>
    <p:sldId id="258" r:id="rId9"/>
    <p:sldId id="260" r:id="rId10"/>
    <p:sldId id="261" r:id="rId11"/>
    <p:sldId id="283" r:id="rId12"/>
    <p:sldId id="259" r:id="rId13"/>
    <p:sldId id="263" r:id="rId14"/>
    <p:sldId id="265" r:id="rId15"/>
    <p:sldId id="266" r:id="rId16"/>
    <p:sldId id="284" r:id="rId17"/>
    <p:sldId id="282" r:id="rId18"/>
    <p:sldId id="281" r:id="rId19"/>
    <p:sldId id="270" r:id="rId20"/>
    <p:sldId id="262" r:id="rId21"/>
    <p:sldId id="268" r:id="rId22"/>
    <p:sldId id="271" r:id="rId23"/>
    <p:sldId id="267" r:id="rId24"/>
    <p:sldId id="292" r:id="rId25"/>
    <p:sldId id="269" r:id="rId26"/>
    <p:sldId id="274" r:id="rId27"/>
    <p:sldId id="272" r:id="rId28"/>
    <p:sldId id="275" r:id="rId29"/>
    <p:sldId id="290" r:id="rId30"/>
    <p:sldId id="291" r:id="rId31"/>
    <p:sldId id="276" r:id="rId32"/>
    <p:sldId id="286" r:id="rId33"/>
    <p:sldId id="287" r:id="rId34"/>
    <p:sldId id="288" r:id="rId35"/>
    <p:sldId id="289" r:id="rId36"/>
    <p:sldId id="2788" r:id="rId37"/>
  </p:sldIdLst>
  <p:sldSz cx="12192000" cy="6858000"/>
  <p:notesSz cx="7010400" cy="92964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928" userDrawn="1">
          <p15:clr>
            <a:srgbClr val="A4A3A4"/>
          </p15:clr>
        </p15:guide>
        <p15:guide id="2" pos="2208"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FFFA"/>
    <a:srgbClr val="A04942"/>
    <a:srgbClr val="9A9B9D"/>
    <a:srgbClr val="AEB0AF"/>
    <a:srgbClr val="CEC7C1"/>
    <a:srgbClr val="8C8D90"/>
    <a:srgbClr val="D25350"/>
    <a:srgbClr val="808184"/>
    <a:srgbClr val="75767A"/>
    <a:srgbClr val="4E4F54"/>
  </p:clrMru>
  <p:extLst>
    <p:ext uri="{E76CE94A-603C-4142-B9EB-6D1370010A27}">
      <p14:discardImageEditData xmlns:p14="http://schemas.microsoft.com/office/powerpoint/2010/main" val="0"/>
    </p:ext>
    <p:ext uri="{D31A062A-798A-4329-ABDD-BBA856620510}">
      <p14:defaultImageDpi xmlns:p14="http://schemas.microsoft.com/office/powerpoint/2010/main" val="33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361" autoAdjust="0"/>
    <p:restoredTop sz="95161" autoAdjust="0"/>
  </p:normalViewPr>
  <p:slideViewPr>
    <p:cSldViewPr snapToGrid="0" showGuides="1">
      <p:cViewPr varScale="1">
        <p:scale>
          <a:sx n="81" d="100"/>
          <a:sy n="81" d="100"/>
        </p:scale>
        <p:origin x="840" y="96"/>
      </p:cViewPr>
      <p:guideLst/>
    </p:cSldViewPr>
  </p:slideViewPr>
  <p:notesTextViewPr>
    <p:cViewPr>
      <p:scale>
        <a:sx n="3" d="2"/>
        <a:sy n="3" d="2"/>
      </p:scale>
      <p:origin x="0" y="0"/>
    </p:cViewPr>
  </p:notesTextViewPr>
  <p:sorterViewPr>
    <p:cViewPr>
      <p:scale>
        <a:sx n="80" d="100"/>
        <a:sy n="80" d="100"/>
      </p:scale>
      <p:origin x="0" y="0"/>
    </p:cViewPr>
  </p:sorterViewPr>
  <p:notesViewPr>
    <p:cSldViewPr snapToGrid="0" showGuides="1">
      <p:cViewPr>
        <p:scale>
          <a:sx n="50" d="100"/>
          <a:sy n="50" d="100"/>
        </p:scale>
        <p:origin x="5664" y="1674"/>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nscd\Groups\RAD\ICS\PPS%20Team\Accelerator\Current%20projects\Power%20supply%20upgrade\PPS%20event\Kelly%20Mahoney%20review\3%20Test%20stand%20results\Test%20Stand%20Result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txPr>
        <a:bodyPr/>
        <a:lstStyle/>
        <a:p>
          <a:pPr>
            <a:defRPr>
              <a:solidFill>
                <a:srgbClr val="008000"/>
              </a:solidFill>
            </a:defRPr>
          </a:pPr>
          <a:endParaRPr lang="en-US"/>
        </a:p>
      </c:txPr>
    </c:title>
    <c:autoTitleDeleted val="0"/>
    <c:plotArea>
      <c:layout>
        <c:manualLayout>
          <c:layoutTarget val="inner"/>
          <c:xMode val="edge"/>
          <c:yMode val="edge"/>
          <c:x val="8.7679722477341598E-2"/>
          <c:y val="8.6969696969697002E-2"/>
          <c:w val="0.89311006706928497"/>
          <c:h val="0.79471391076115505"/>
        </c:manualLayout>
      </c:layout>
      <c:scatterChart>
        <c:scatterStyle val="lineMarker"/>
        <c:varyColors val="0"/>
        <c:ser>
          <c:idx val="0"/>
          <c:order val="0"/>
          <c:tx>
            <c:v>Input Voltage vs. # Outputs ON</c:v>
          </c:tx>
          <c:spPr>
            <a:ln w="28575">
              <a:solidFill>
                <a:srgbClr val="00B050"/>
              </a:solidFill>
              <a:prstDash val="dash"/>
            </a:ln>
          </c:spPr>
          <c:marker>
            <c:spPr>
              <a:solidFill>
                <a:srgbClr val="00B050"/>
              </a:solidFill>
              <a:ln>
                <a:solidFill>
                  <a:schemeClr val="tx1"/>
                </a:solidFill>
              </a:ln>
            </c:spPr>
          </c:marker>
          <c:xVal>
            <c:numRef>
              <c:f>Sheet1!$B$2:$M$2</c:f>
              <c:numCache>
                <c:formatCode>General</c:formatCode>
                <c:ptCount val="12"/>
                <c:pt idx="0">
                  <c:v>0</c:v>
                </c:pt>
                <c:pt idx="1">
                  <c:v>0</c:v>
                </c:pt>
                <c:pt idx="2">
                  <c:v>1</c:v>
                </c:pt>
                <c:pt idx="3">
                  <c:v>2</c:v>
                </c:pt>
                <c:pt idx="4">
                  <c:v>3</c:v>
                </c:pt>
                <c:pt idx="5">
                  <c:v>4</c:v>
                </c:pt>
                <c:pt idx="6">
                  <c:v>5</c:v>
                </c:pt>
                <c:pt idx="7">
                  <c:v>6</c:v>
                </c:pt>
                <c:pt idx="8">
                  <c:v>7</c:v>
                </c:pt>
                <c:pt idx="9">
                  <c:v>8</c:v>
                </c:pt>
                <c:pt idx="10">
                  <c:v>9</c:v>
                </c:pt>
                <c:pt idx="11">
                  <c:v>16</c:v>
                </c:pt>
              </c:numCache>
            </c:numRef>
          </c:xVal>
          <c:yVal>
            <c:numRef>
              <c:f>Sheet1!$B$12:$M$12</c:f>
              <c:numCache>
                <c:formatCode>General</c:formatCode>
                <c:ptCount val="12"/>
                <c:pt idx="0">
                  <c:v>1.6</c:v>
                </c:pt>
                <c:pt idx="1">
                  <c:v>1.6</c:v>
                </c:pt>
                <c:pt idx="2">
                  <c:v>2.2000000000000002</c:v>
                </c:pt>
                <c:pt idx="3">
                  <c:v>2.75</c:v>
                </c:pt>
                <c:pt idx="4">
                  <c:v>3.3</c:v>
                </c:pt>
                <c:pt idx="5">
                  <c:v>3.9</c:v>
                </c:pt>
                <c:pt idx="6">
                  <c:v>4.4000000000000004</c:v>
                </c:pt>
                <c:pt idx="7">
                  <c:v>5</c:v>
                </c:pt>
                <c:pt idx="8">
                  <c:v>5.5</c:v>
                </c:pt>
                <c:pt idx="9">
                  <c:v>6.1</c:v>
                </c:pt>
                <c:pt idx="10">
                  <c:v>6.6</c:v>
                </c:pt>
                <c:pt idx="11">
                  <c:v>13.1</c:v>
                </c:pt>
              </c:numCache>
            </c:numRef>
          </c:yVal>
          <c:smooth val="1"/>
          <c:extLst>
            <c:ext xmlns:c16="http://schemas.microsoft.com/office/drawing/2014/chart" uri="{C3380CC4-5D6E-409C-BE32-E72D297353CC}">
              <c16:uniqueId val="{00000000-0624-2C4E-836F-9582F1F1A188}"/>
            </c:ext>
          </c:extLst>
        </c:ser>
        <c:dLbls>
          <c:showLegendKey val="0"/>
          <c:showVal val="0"/>
          <c:showCatName val="0"/>
          <c:showSerName val="0"/>
          <c:showPercent val="0"/>
          <c:showBubbleSize val="0"/>
        </c:dLbls>
        <c:axId val="-796708128"/>
        <c:axId val="-796090592"/>
      </c:scatterChart>
      <c:valAx>
        <c:axId val="-796708128"/>
        <c:scaling>
          <c:orientation val="minMax"/>
          <c:max val="20"/>
          <c:min val="0"/>
        </c:scaling>
        <c:delete val="0"/>
        <c:axPos val="b"/>
        <c:title>
          <c:tx>
            <c:rich>
              <a:bodyPr/>
              <a:lstStyle/>
              <a:p>
                <a:pPr>
                  <a:defRPr/>
                </a:pPr>
                <a:r>
                  <a:rPr lang="en-US"/>
                  <a:t># Outputs 'ON'</a:t>
                </a:r>
              </a:p>
            </c:rich>
          </c:tx>
          <c:overlay val="0"/>
        </c:title>
        <c:numFmt formatCode="General" sourceLinked="1"/>
        <c:majorTickMark val="cross"/>
        <c:minorTickMark val="out"/>
        <c:tickLblPos val="nextTo"/>
        <c:crossAx val="-796090592"/>
        <c:crosses val="autoZero"/>
        <c:crossBetween val="midCat"/>
        <c:majorUnit val="2"/>
        <c:minorUnit val="0.5"/>
      </c:valAx>
      <c:valAx>
        <c:axId val="-796090592"/>
        <c:scaling>
          <c:orientation val="minMax"/>
          <c:max val="15"/>
          <c:min val="0"/>
        </c:scaling>
        <c:delete val="0"/>
        <c:axPos val="l"/>
        <c:majorGridlines/>
        <c:title>
          <c:tx>
            <c:rich>
              <a:bodyPr rot="-5400000" vert="horz"/>
              <a:lstStyle/>
              <a:p>
                <a:pPr>
                  <a:defRPr/>
                </a:pPr>
                <a:r>
                  <a:rPr lang="en-US"/>
                  <a:t>Input Channel Voltage</a:t>
                </a:r>
              </a:p>
            </c:rich>
          </c:tx>
          <c:overlay val="0"/>
        </c:title>
        <c:numFmt formatCode="General" sourceLinked="1"/>
        <c:majorTickMark val="out"/>
        <c:minorTickMark val="none"/>
        <c:tickLblPos val="nextTo"/>
        <c:crossAx val="-796708128"/>
        <c:crosses val="autoZero"/>
        <c:crossBetween val="midCat"/>
        <c:majorUnit val="1"/>
        <c:minorUnit val="0.5"/>
      </c:valAx>
    </c:plotArea>
    <c:legend>
      <c:legendPos val="r"/>
      <c:overlay val="0"/>
    </c:legend>
    <c:plotVisOnly val="1"/>
    <c:dispBlanksAs val="gap"/>
    <c:showDLblsOverMax val="0"/>
  </c:chart>
  <c:txPr>
    <a:bodyPr/>
    <a:lstStyle/>
    <a:p>
      <a:pPr>
        <a:defRPr sz="1400" baseline="0"/>
      </a:pPr>
      <a:endParaRPr lang="en-US"/>
    </a:p>
  </c:txPr>
  <c:externalData r:id="rId1">
    <c:autoUpdate val="0"/>
  </c:externalData>
  <c:userShapes r:id="rId2"/>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A5F193A-5289-AF4B-B300-BAD4C77B7230}" type="doc">
      <dgm:prSet loTypeId="urn:microsoft.com/office/officeart/2005/8/layout/hChevron3" loCatId="" qsTypeId="urn:microsoft.com/office/officeart/2005/8/quickstyle/simple4" qsCatId="simple" csTypeId="urn:microsoft.com/office/officeart/2005/8/colors/accent1_2" csCatId="accent1" phldr="1"/>
      <dgm:spPr/>
    </dgm:pt>
    <dgm:pt modelId="{C1655526-BF82-1445-85D4-38B6E5F3616A}">
      <dgm:prSet phldrT="[Text]"/>
      <dgm:spPr/>
      <dgm:t>
        <a:bodyPr/>
        <a:lstStyle/>
        <a:p>
          <a:r>
            <a:rPr lang="en-US" dirty="0"/>
            <a:t>microseconds</a:t>
          </a:r>
        </a:p>
      </dgm:t>
    </dgm:pt>
    <dgm:pt modelId="{0FA52673-FB2B-044F-A311-4A433F7184B0}" type="parTrans" cxnId="{103EBC5C-0D3A-7143-8624-5CDA2D113636}">
      <dgm:prSet/>
      <dgm:spPr/>
      <dgm:t>
        <a:bodyPr/>
        <a:lstStyle/>
        <a:p>
          <a:endParaRPr lang="en-US"/>
        </a:p>
      </dgm:t>
    </dgm:pt>
    <dgm:pt modelId="{15C7F1F1-AF4A-4A4E-899F-3A78AF02990B}" type="sibTrans" cxnId="{103EBC5C-0D3A-7143-8624-5CDA2D113636}">
      <dgm:prSet/>
      <dgm:spPr/>
      <dgm:t>
        <a:bodyPr/>
        <a:lstStyle/>
        <a:p>
          <a:endParaRPr lang="en-US"/>
        </a:p>
      </dgm:t>
    </dgm:pt>
    <dgm:pt modelId="{EB6359E9-5AC1-F548-A23A-E4883DD0D067}">
      <dgm:prSet phldrT="[Text]"/>
      <dgm:spPr/>
      <dgm:t>
        <a:bodyPr/>
        <a:lstStyle/>
        <a:p>
          <a:r>
            <a:rPr lang="en-US" dirty="0"/>
            <a:t>milliseconds</a:t>
          </a:r>
        </a:p>
      </dgm:t>
    </dgm:pt>
    <dgm:pt modelId="{C55CB82D-626D-7145-805E-AFB4AF0FCC66}" type="parTrans" cxnId="{DB14FC4A-8391-CE44-90E1-E010AA96534C}">
      <dgm:prSet/>
      <dgm:spPr/>
      <dgm:t>
        <a:bodyPr/>
        <a:lstStyle/>
        <a:p>
          <a:endParaRPr lang="en-US"/>
        </a:p>
      </dgm:t>
    </dgm:pt>
    <dgm:pt modelId="{13FF12CF-233A-CA49-8BDF-252B8E772D03}" type="sibTrans" cxnId="{DB14FC4A-8391-CE44-90E1-E010AA96534C}">
      <dgm:prSet/>
      <dgm:spPr/>
      <dgm:t>
        <a:bodyPr/>
        <a:lstStyle/>
        <a:p>
          <a:endParaRPr lang="en-US"/>
        </a:p>
      </dgm:t>
    </dgm:pt>
    <dgm:pt modelId="{4978DB4F-3587-E94B-8E28-ECBFBA3EC916}">
      <dgm:prSet phldrT="[Text]"/>
      <dgm:spPr/>
      <dgm:t>
        <a:bodyPr/>
        <a:lstStyle/>
        <a:p>
          <a:r>
            <a:rPr lang="en-US" dirty="0"/>
            <a:t>seconds</a:t>
          </a:r>
        </a:p>
      </dgm:t>
    </dgm:pt>
    <dgm:pt modelId="{C6654EF5-77B6-9746-8542-8E453B346C02}" type="sibTrans" cxnId="{BBCAF2D2-3662-1342-ADD4-3083E7A9C020}">
      <dgm:prSet/>
      <dgm:spPr/>
      <dgm:t>
        <a:bodyPr/>
        <a:lstStyle/>
        <a:p>
          <a:endParaRPr lang="en-US"/>
        </a:p>
      </dgm:t>
    </dgm:pt>
    <dgm:pt modelId="{2C2A00C7-01DA-0246-BFEA-4BDEDC097CC4}" type="parTrans" cxnId="{BBCAF2D2-3662-1342-ADD4-3083E7A9C020}">
      <dgm:prSet/>
      <dgm:spPr/>
      <dgm:t>
        <a:bodyPr/>
        <a:lstStyle/>
        <a:p>
          <a:endParaRPr lang="en-US"/>
        </a:p>
      </dgm:t>
    </dgm:pt>
    <dgm:pt modelId="{467FD728-7A86-EF4F-9D08-E7F1A095F0BE}" type="pres">
      <dgm:prSet presAssocID="{FA5F193A-5289-AF4B-B300-BAD4C77B7230}" presName="Name0" presStyleCnt="0">
        <dgm:presLayoutVars>
          <dgm:dir/>
          <dgm:resizeHandles val="exact"/>
        </dgm:presLayoutVars>
      </dgm:prSet>
      <dgm:spPr/>
    </dgm:pt>
    <dgm:pt modelId="{D55A07C5-3E35-124B-B9CC-B55678764BDC}" type="pres">
      <dgm:prSet presAssocID="{C1655526-BF82-1445-85D4-38B6E5F3616A}" presName="parTxOnly" presStyleLbl="node1" presStyleIdx="0" presStyleCnt="3">
        <dgm:presLayoutVars>
          <dgm:bulletEnabled val="1"/>
        </dgm:presLayoutVars>
      </dgm:prSet>
      <dgm:spPr/>
      <dgm:t>
        <a:bodyPr/>
        <a:lstStyle/>
        <a:p>
          <a:endParaRPr lang="en-US"/>
        </a:p>
      </dgm:t>
    </dgm:pt>
    <dgm:pt modelId="{2F4679B6-409B-2142-B417-355D6378C0B6}" type="pres">
      <dgm:prSet presAssocID="{15C7F1F1-AF4A-4A4E-899F-3A78AF02990B}" presName="parSpace" presStyleCnt="0"/>
      <dgm:spPr/>
    </dgm:pt>
    <dgm:pt modelId="{5F597D9A-1987-2C4A-8638-513D745BD9D2}" type="pres">
      <dgm:prSet presAssocID="{EB6359E9-5AC1-F548-A23A-E4883DD0D067}" presName="parTxOnly" presStyleLbl="node1" presStyleIdx="1" presStyleCnt="3" custLinFactNeighborX="30057" custLinFactNeighborY="27862">
        <dgm:presLayoutVars>
          <dgm:bulletEnabled val="1"/>
        </dgm:presLayoutVars>
      </dgm:prSet>
      <dgm:spPr/>
      <dgm:t>
        <a:bodyPr/>
        <a:lstStyle/>
        <a:p>
          <a:endParaRPr lang="en-US"/>
        </a:p>
      </dgm:t>
    </dgm:pt>
    <dgm:pt modelId="{82CB1949-772A-B24B-B042-E249CFDA9CB8}" type="pres">
      <dgm:prSet presAssocID="{13FF12CF-233A-CA49-8BDF-252B8E772D03}" presName="parSpace" presStyleCnt="0"/>
      <dgm:spPr/>
    </dgm:pt>
    <dgm:pt modelId="{F941C2F2-7033-CE45-B32E-DADCB9C6DF93}" type="pres">
      <dgm:prSet presAssocID="{4978DB4F-3587-E94B-8E28-ECBFBA3EC916}" presName="parTxOnly" presStyleLbl="node1" presStyleIdx="2" presStyleCnt="3" custLinFactNeighborX="72690" custLinFactNeighborY="4289">
        <dgm:presLayoutVars>
          <dgm:bulletEnabled val="1"/>
        </dgm:presLayoutVars>
      </dgm:prSet>
      <dgm:spPr/>
      <dgm:t>
        <a:bodyPr/>
        <a:lstStyle/>
        <a:p>
          <a:endParaRPr lang="en-US"/>
        </a:p>
      </dgm:t>
    </dgm:pt>
  </dgm:ptLst>
  <dgm:cxnLst>
    <dgm:cxn modelId="{8973EEF9-79AF-424D-B12F-230E9F0C7D17}" type="presOf" srcId="{EB6359E9-5AC1-F548-A23A-E4883DD0D067}" destId="{5F597D9A-1987-2C4A-8638-513D745BD9D2}" srcOrd="0" destOrd="0" presId="urn:microsoft.com/office/officeart/2005/8/layout/hChevron3"/>
    <dgm:cxn modelId="{103EBC5C-0D3A-7143-8624-5CDA2D113636}" srcId="{FA5F193A-5289-AF4B-B300-BAD4C77B7230}" destId="{C1655526-BF82-1445-85D4-38B6E5F3616A}" srcOrd="0" destOrd="0" parTransId="{0FA52673-FB2B-044F-A311-4A433F7184B0}" sibTransId="{15C7F1F1-AF4A-4A4E-899F-3A78AF02990B}"/>
    <dgm:cxn modelId="{DB14FC4A-8391-CE44-90E1-E010AA96534C}" srcId="{FA5F193A-5289-AF4B-B300-BAD4C77B7230}" destId="{EB6359E9-5AC1-F548-A23A-E4883DD0D067}" srcOrd="1" destOrd="0" parTransId="{C55CB82D-626D-7145-805E-AFB4AF0FCC66}" sibTransId="{13FF12CF-233A-CA49-8BDF-252B8E772D03}"/>
    <dgm:cxn modelId="{F8D9800D-1CB6-004C-B4D5-55A68AB9E6A1}" type="presOf" srcId="{4978DB4F-3587-E94B-8E28-ECBFBA3EC916}" destId="{F941C2F2-7033-CE45-B32E-DADCB9C6DF93}" srcOrd="0" destOrd="0" presId="urn:microsoft.com/office/officeart/2005/8/layout/hChevron3"/>
    <dgm:cxn modelId="{57EDD282-5750-E748-BB63-349F6AA3BA7A}" type="presOf" srcId="{C1655526-BF82-1445-85D4-38B6E5F3616A}" destId="{D55A07C5-3E35-124B-B9CC-B55678764BDC}" srcOrd="0" destOrd="0" presId="urn:microsoft.com/office/officeart/2005/8/layout/hChevron3"/>
    <dgm:cxn modelId="{BBCAF2D2-3662-1342-ADD4-3083E7A9C020}" srcId="{FA5F193A-5289-AF4B-B300-BAD4C77B7230}" destId="{4978DB4F-3587-E94B-8E28-ECBFBA3EC916}" srcOrd="2" destOrd="0" parTransId="{2C2A00C7-01DA-0246-BFEA-4BDEDC097CC4}" sibTransId="{C6654EF5-77B6-9746-8542-8E453B346C02}"/>
    <dgm:cxn modelId="{4FEFBAD9-02DF-2F47-A12A-47E2A9222F3E}" type="presOf" srcId="{FA5F193A-5289-AF4B-B300-BAD4C77B7230}" destId="{467FD728-7A86-EF4F-9D08-E7F1A095F0BE}" srcOrd="0" destOrd="0" presId="urn:microsoft.com/office/officeart/2005/8/layout/hChevron3"/>
    <dgm:cxn modelId="{C417C37C-170E-D846-AB72-799CDB21C420}" type="presParOf" srcId="{467FD728-7A86-EF4F-9D08-E7F1A095F0BE}" destId="{D55A07C5-3E35-124B-B9CC-B55678764BDC}" srcOrd="0" destOrd="0" presId="urn:microsoft.com/office/officeart/2005/8/layout/hChevron3"/>
    <dgm:cxn modelId="{D0ABA433-7959-974B-AE56-F627C77560DE}" type="presParOf" srcId="{467FD728-7A86-EF4F-9D08-E7F1A095F0BE}" destId="{2F4679B6-409B-2142-B417-355D6378C0B6}" srcOrd="1" destOrd="0" presId="urn:microsoft.com/office/officeart/2005/8/layout/hChevron3"/>
    <dgm:cxn modelId="{3496C2C0-1386-F740-A99C-153F598C736E}" type="presParOf" srcId="{467FD728-7A86-EF4F-9D08-E7F1A095F0BE}" destId="{5F597D9A-1987-2C4A-8638-513D745BD9D2}" srcOrd="2" destOrd="0" presId="urn:microsoft.com/office/officeart/2005/8/layout/hChevron3"/>
    <dgm:cxn modelId="{9828EE71-6A5E-1E40-B19A-3242AC102D39}" type="presParOf" srcId="{467FD728-7A86-EF4F-9D08-E7F1A095F0BE}" destId="{82CB1949-772A-B24B-B042-E249CFDA9CB8}" srcOrd="3" destOrd="0" presId="urn:microsoft.com/office/officeart/2005/8/layout/hChevron3"/>
    <dgm:cxn modelId="{BC4A5C44-650E-2C43-95C0-ECCF2CD10394}" type="presParOf" srcId="{467FD728-7A86-EF4F-9D08-E7F1A095F0BE}" destId="{F941C2F2-7033-CE45-B32E-DADCB9C6DF93}" srcOrd="4" destOrd="0" presId="urn:microsoft.com/office/officeart/2005/8/layout/hChevro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5A07C5-3E35-124B-B9CC-B55678764BDC}">
      <dsp:nvSpPr>
        <dsp:cNvPr id="0" name=""/>
        <dsp:cNvSpPr/>
      </dsp:nvSpPr>
      <dsp:spPr>
        <a:xfrm>
          <a:off x="3382" y="0"/>
          <a:ext cx="2957678" cy="916857"/>
        </a:xfrm>
        <a:prstGeom prst="homePlate">
          <a:avLst/>
        </a:prstGeom>
        <a:solidFill>
          <a:schemeClr val="accent1">
            <a:hueOff val="0"/>
            <a:satOff val="0"/>
            <a:lumOff val="0"/>
            <a:alphaOff val="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33350" tIns="66675" rIns="33338" bIns="66675" numCol="1" spcCol="1270" anchor="ctr" anchorCtr="0">
          <a:noAutofit/>
        </a:bodyPr>
        <a:lstStyle/>
        <a:p>
          <a:pPr lvl="0" algn="ctr" defTabSz="1111250">
            <a:lnSpc>
              <a:spcPct val="90000"/>
            </a:lnSpc>
            <a:spcBef>
              <a:spcPct val="0"/>
            </a:spcBef>
            <a:spcAft>
              <a:spcPct val="35000"/>
            </a:spcAft>
          </a:pPr>
          <a:r>
            <a:rPr lang="en-US" sz="2500" kern="1200" dirty="0"/>
            <a:t>microseconds</a:t>
          </a:r>
        </a:p>
      </dsp:txBody>
      <dsp:txXfrm>
        <a:off x="3382" y="0"/>
        <a:ext cx="2728464" cy="916857"/>
      </dsp:txXfrm>
    </dsp:sp>
    <dsp:sp modelId="{5F597D9A-1987-2C4A-8638-513D745BD9D2}">
      <dsp:nvSpPr>
        <dsp:cNvPr id="0" name=""/>
        <dsp:cNvSpPr/>
      </dsp:nvSpPr>
      <dsp:spPr>
        <a:xfrm>
          <a:off x="2547323" y="0"/>
          <a:ext cx="2957678" cy="916857"/>
        </a:xfrm>
        <a:prstGeom prst="chevron">
          <a:avLst/>
        </a:prstGeom>
        <a:solidFill>
          <a:schemeClr val="accent1">
            <a:hueOff val="0"/>
            <a:satOff val="0"/>
            <a:lumOff val="0"/>
            <a:alphaOff val="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00013" tIns="66675" rIns="33338" bIns="66675" numCol="1" spcCol="1270" anchor="ctr" anchorCtr="0">
          <a:noAutofit/>
        </a:bodyPr>
        <a:lstStyle/>
        <a:p>
          <a:pPr lvl="0" algn="ctr" defTabSz="1111250">
            <a:lnSpc>
              <a:spcPct val="90000"/>
            </a:lnSpc>
            <a:spcBef>
              <a:spcPct val="0"/>
            </a:spcBef>
            <a:spcAft>
              <a:spcPct val="35000"/>
            </a:spcAft>
          </a:pPr>
          <a:r>
            <a:rPr lang="en-US" sz="2500" kern="1200" dirty="0"/>
            <a:t>milliseconds</a:t>
          </a:r>
        </a:p>
      </dsp:txBody>
      <dsp:txXfrm>
        <a:off x="3005752" y="0"/>
        <a:ext cx="2040821" cy="916857"/>
      </dsp:txXfrm>
    </dsp:sp>
    <dsp:sp modelId="{F941C2F2-7033-CE45-B32E-DADCB9C6DF93}">
      <dsp:nvSpPr>
        <dsp:cNvPr id="0" name=""/>
        <dsp:cNvSpPr/>
      </dsp:nvSpPr>
      <dsp:spPr>
        <a:xfrm>
          <a:off x="4739050" y="0"/>
          <a:ext cx="2957678" cy="916857"/>
        </a:xfrm>
        <a:prstGeom prst="chevron">
          <a:avLst/>
        </a:prstGeom>
        <a:solidFill>
          <a:schemeClr val="accent1">
            <a:hueOff val="0"/>
            <a:satOff val="0"/>
            <a:lumOff val="0"/>
            <a:alphaOff val="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00013" tIns="66675" rIns="33338" bIns="66675" numCol="1" spcCol="1270" anchor="ctr" anchorCtr="0">
          <a:noAutofit/>
        </a:bodyPr>
        <a:lstStyle/>
        <a:p>
          <a:pPr lvl="0" algn="ctr" defTabSz="1111250">
            <a:lnSpc>
              <a:spcPct val="90000"/>
            </a:lnSpc>
            <a:spcBef>
              <a:spcPct val="0"/>
            </a:spcBef>
            <a:spcAft>
              <a:spcPct val="35000"/>
            </a:spcAft>
          </a:pPr>
          <a:r>
            <a:rPr lang="en-US" sz="2500" kern="1200" dirty="0"/>
            <a:t>seconds</a:t>
          </a:r>
        </a:p>
      </dsp:txBody>
      <dsp:txXfrm>
        <a:off x="5197479" y="0"/>
        <a:ext cx="2040821" cy="916857"/>
      </dsp:txXfrm>
    </dsp:sp>
  </dsp:spTree>
</dsp:drawing>
</file>

<file path=ppt/diagrams/layout1.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image" Target="../media/image9.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0.emf"/></Relationships>
</file>

<file path=ppt/drawings/drawing1.xml><?xml version="1.0" encoding="utf-8"?>
<c:userShapes xmlns:c="http://schemas.openxmlformats.org/drawingml/2006/chart">
  <cdr:relSizeAnchor xmlns:cdr="http://schemas.openxmlformats.org/drawingml/2006/chartDrawing">
    <cdr:from>
      <cdr:x>0.489</cdr:x>
      <cdr:y>0.47811</cdr:y>
    </cdr:from>
    <cdr:to>
      <cdr:x>0.489</cdr:x>
      <cdr:y>0.90067</cdr:y>
    </cdr:to>
    <cdr:cxnSp macro="">
      <cdr:nvCxnSpPr>
        <cdr:cNvPr id="3" name="Straight Connector 2">
          <a:extLst xmlns:a="http://schemas.openxmlformats.org/drawingml/2006/main">
            <a:ext uri="{FF2B5EF4-FFF2-40B4-BE49-F238E27FC236}">
              <a16:creationId xmlns:a16="http://schemas.microsoft.com/office/drawing/2014/main" id="{C097F78E-046D-C34F-A276-F2A1212B8AD0}"/>
            </a:ext>
          </a:extLst>
        </cdr:cNvPr>
        <cdr:cNvCxnSpPr/>
      </cdr:nvCxnSpPr>
      <cdr:spPr>
        <a:xfrm xmlns:a="http://schemas.openxmlformats.org/drawingml/2006/main">
          <a:off x="4233333" y="3005667"/>
          <a:ext cx="1" cy="2656416"/>
        </a:xfrm>
        <a:prstGeom xmlns:a="http://schemas.openxmlformats.org/drawingml/2006/main" prst="line">
          <a:avLst/>
        </a:prstGeom>
        <a:ln xmlns:a="http://schemas.openxmlformats.org/drawingml/2006/main" w="28575">
          <a:solidFill>
            <a:schemeClr val="accent2">
              <a:lumMod val="75000"/>
            </a:schemeClr>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0.07579</cdr:x>
      <cdr:y>0.53367</cdr:y>
    </cdr:from>
    <cdr:to>
      <cdr:x>0.52445</cdr:x>
      <cdr:y>0.53535</cdr:y>
    </cdr:to>
    <cdr:cxnSp macro="">
      <cdr:nvCxnSpPr>
        <cdr:cNvPr id="6" name="Straight Connector 5">
          <a:extLst xmlns:a="http://schemas.openxmlformats.org/drawingml/2006/main">
            <a:ext uri="{FF2B5EF4-FFF2-40B4-BE49-F238E27FC236}">
              <a16:creationId xmlns:a16="http://schemas.microsoft.com/office/drawing/2014/main" id="{A464BF77-D4AA-8F40-941E-08F6DEAD87F4}"/>
            </a:ext>
          </a:extLst>
        </cdr:cNvPr>
        <cdr:cNvCxnSpPr/>
      </cdr:nvCxnSpPr>
      <cdr:spPr>
        <a:xfrm xmlns:a="http://schemas.openxmlformats.org/drawingml/2006/main" flipH="1" flipV="1">
          <a:off x="656168" y="3354918"/>
          <a:ext cx="3884082" cy="10582"/>
        </a:xfrm>
        <a:prstGeom xmlns:a="http://schemas.openxmlformats.org/drawingml/2006/main" prst="line">
          <a:avLst/>
        </a:prstGeom>
        <a:ln xmlns:a="http://schemas.openxmlformats.org/drawingml/2006/main" w="28575">
          <a:solidFill>
            <a:schemeClr val="accent2">
              <a:lumMod val="75000"/>
            </a:schemeClr>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0.08303</cdr:x>
      <cdr:y>0.22727</cdr:y>
    </cdr:from>
    <cdr:to>
      <cdr:x>0.36037</cdr:x>
      <cdr:y>0.50673</cdr:y>
    </cdr:to>
    <cdr:sp macro="" textlink="">
      <cdr:nvSpPr>
        <cdr:cNvPr id="10" name="Line Callout 2 (Accent Bar) 9"/>
        <cdr:cNvSpPr/>
      </cdr:nvSpPr>
      <cdr:spPr>
        <a:xfrm xmlns:a="http://schemas.openxmlformats.org/drawingml/2006/main" flipH="1">
          <a:off x="717550" y="1143000"/>
          <a:ext cx="2396918" cy="1405447"/>
        </a:xfrm>
        <a:prstGeom xmlns:a="http://schemas.openxmlformats.org/drawingml/2006/main" prst="accentCallout2">
          <a:avLst/>
        </a:prstGeom>
        <a:noFill xmlns:a="http://schemas.openxmlformats.org/drawingml/2006/mai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r>
            <a:rPr lang="en-US" sz="1800" dirty="0">
              <a:solidFill>
                <a:srgbClr val="002060"/>
              </a:solidFill>
            </a:rPr>
            <a:t>PLC Inputs Transition from</a:t>
          </a:r>
          <a:r>
            <a:rPr lang="en-US" sz="1800" baseline="0" dirty="0">
              <a:solidFill>
                <a:srgbClr val="002060"/>
              </a:solidFill>
            </a:rPr>
            <a:t> '0' to '1' when 9 or more Outputs = ON</a:t>
          </a:r>
          <a:endParaRPr lang="en-US" sz="1800" dirty="0">
            <a:solidFill>
              <a:srgbClr val="002060"/>
            </a:solidFill>
          </a:endParaRP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58533024-10F1-4BC3-BAA5-CB28D8F9B618}"/>
              </a:ext>
            </a:extLst>
          </p:cNvPr>
          <p:cNvSpPr>
            <a:spLocks noGrp="1"/>
          </p:cNvSpPr>
          <p:nvPr>
            <p:ph type="dt" sz="quarter" idx="1"/>
          </p:nvPr>
        </p:nvSpPr>
        <p:spPr>
          <a:xfrm>
            <a:off x="3970338" y="8810624"/>
            <a:ext cx="3038475" cy="466726"/>
          </a:xfrm>
          <a:prstGeom prst="rect">
            <a:avLst/>
          </a:prstGeom>
        </p:spPr>
        <p:txBody>
          <a:bodyPr vert="horz" lIns="91440" tIns="45720" rIns="91440" bIns="45720" rtlCol="0" anchor="b"/>
          <a:lstStyle>
            <a:lvl1pPr algn="r">
              <a:defRPr sz="1200"/>
            </a:lvl1pPr>
          </a:lstStyle>
          <a:p>
            <a:fld id="{9074A39D-78C5-4FF5-94A2-BCBFAF602A34}" type="datetimeFigureOut">
              <a:rPr lang="en-US" smtClean="0">
                <a:latin typeface="+mn-lt"/>
              </a:rPr>
              <a:t>1/31/2023</a:t>
            </a:fld>
            <a:endParaRPr lang="en-US" dirty="0">
              <a:latin typeface="+mn-lt"/>
            </a:endParaRPr>
          </a:p>
        </p:txBody>
      </p:sp>
      <p:sp>
        <p:nvSpPr>
          <p:cNvPr id="5" name="Slide Number Placeholder 4">
            <a:extLst>
              <a:ext uri="{FF2B5EF4-FFF2-40B4-BE49-F238E27FC236}">
                <a16:creationId xmlns:a16="http://schemas.microsoft.com/office/drawing/2014/main" id="{D1D2005F-34EB-4228-A469-9DA7EF685E32}"/>
              </a:ext>
            </a:extLst>
          </p:cNvPr>
          <p:cNvSpPr>
            <a:spLocks noGrp="1"/>
          </p:cNvSpPr>
          <p:nvPr>
            <p:ph type="sldNum" sz="quarter" idx="3"/>
          </p:nvPr>
        </p:nvSpPr>
        <p:spPr>
          <a:xfrm>
            <a:off x="0" y="8810626"/>
            <a:ext cx="3038475" cy="466726"/>
          </a:xfrm>
          <a:prstGeom prst="rect">
            <a:avLst/>
          </a:prstGeom>
        </p:spPr>
        <p:txBody>
          <a:bodyPr vert="horz" lIns="91440" tIns="45720" rIns="91440" bIns="45720" rtlCol="0" anchor="b"/>
          <a:lstStyle>
            <a:lvl1pPr algn="r">
              <a:defRPr sz="1200"/>
            </a:lvl1pPr>
          </a:lstStyle>
          <a:p>
            <a:pPr algn="l"/>
            <a:fld id="{C75DCF9F-B5D2-4E17-BF72-5579017E6EA3}" type="slidenum">
              <a:rPr lang="en-US" smtClean="0">
                <a:latin typeface="+mn-lt"/>
              </a:rPr>
              <a:pPr algn="l"/>
              <a:t>‹#›</a:t>
            </a:fld>
            <a:endParaRPr lang="en-US" dirty="0">
              <a:latin typeface="+mn-lt"/>
            </a:endParaRPr>
          </a:p>
        </p:txBody>
      </p:sp>
    </p:spTree>
    <p:extLst>
      <p:ext uri="{BB962C8B-B14F-4D97-AF65-F5344CB8AC3E}">
        <p14:creationId xmlns:p14="http://schemas.microsoft.com/office/powerpoint/2010/main" val="173575786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idx="1"/>
          </p:nvPr>
        </p:nvSpPr>
        <p:spPr>
          <a:xfrm>
            <a:off x="3970341" y="8801100"/>
            <a:ext cx="3038475" cy="466726"/>
          </a:xfrm>
          <a:prstGeom prst="rect">
            <a:avLst/>
          </a:prstGeom>
        </p:spPr>
        <p:txBody>
          <a:bodyPr vert="horz" lIns="91440" tIns="45720" rIns="91440" bIns="45720" rtlCol="0"/>
          <a:lstStyle>
            <a:lvl1pPr algn="r">
              <a:defRPr sz="1200">
                <a:latin typeface="+mn-lt"/>
              </a:defRPr>
            </a:lvl1pPr>
          </a:lstStyle>
          <a:p>
            <a:fld id="{D7992059-949A-4D84-A84D-82EB5F97947B}" type="datetimeFigureOut">
              <a:rPr lang="en-US" smtClean="0"/>
              <a:pPr/>
              <a:t>1/31/2023</a:t>
            </a:fld>
            <a:endParaRPr lang="en-US" dirty="0"/>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701675" y="4473577"/>
            <a:ext cx="5607050" cy="3660774"/>
          </a:xfrm>
          <a:prstGeom prst="rect">
            <a:avLst/>
          </a:prstGeom>
        </p:spPr>
        <p:txBody>
          <a:bodyPr vert="horz" lIns="91440" tIns="45720" rIns="91440" bIns="45720" rtlCol="0"/>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p:cNvSpPr>
            <a:spLocks noGrp="1"/>
          </p:cNvSpPr>
          <p:nvPr>
            <p:ph type="sldNum" sz="quarter" idx="5"/>
          </p:nvPr>
        </p:nvSpPr>
        <p:spPr>
          <a:xfrm>
            <a:off x="1" y="8801100"/>
            <a:ext cx="3038475" cy="466726"/>
          </a:xfrm>
          <a:prstGeom prst="rect">
            <a:avLst/>
          </a:prstGeom>
        </p:spPr>
        <p:txBody>
          <a:bodyPr vert="horz" lIns="91440" tIns="45720" rIns="91440" bIns="45720" rtlCol="0" anchor="b"/>
          <a:lstStyle>
            <a:lvl1pPr algn="l">
              <a:defRPr sz="1200">
                <a:latin typeface="+mn-lt"/>
              </a:defRPr>
            </a:lvl1pPr>
          </a:lstStyle>
          <a:p>
            <a:fld id="{DBFF095A-F86B-4B29-8A9F-DF3D3D1F3E2A}" type="slidenum">
              <a:rPr lang="en-US" smtClean="0"/>
              <a:pPr/>
              <a:t>‹#›</a:t>
            </a:fld>
            <a:endParaRPr lang="en-US" dirty="0"/>
          </a:p>
        </p:txBody>
      </p:sp>
    </p:spTree>
    <p:extLst>
      <p:ext uri="{BB962C8B-B14F-4D97-AF65-F5344CB8AC3E}">
        <p14:creationId xmlns:p14="http://schemas.microsoft.com/office/powerpoint/2010/main" val="1877089979"/>
      </p:ext>
    </p:extLst>
  </p:cSld>
  <p:clrMap bg1="lt1" tx1="dk1" bg2="lt2" tx2="dk2" accent1="accent1" accent2="accent2" accent3="accent3" accent4="accent4" accent5="accent5" accent6="accent6" hlink="hlink" folHlink="folHlink"/>
  <p:notesStyle>
    <a:lvl1pPr marL="0" algn="l" defTabSz="914400" rtl="0" eaLnBrk="1" latinLnBrk="0" hangingPunct="1">
      <a:lnSpc>
        <a:spcPct val="90000"/>
      </a:lnSpc>
      <a:spcBef>
        <a:spcPts val="300"/>
      </a:spcBef>
      <a:defRPr sz="1200" kern="1200">
        <a:solidFill>
          <a:schemeClr val="tx1"/>
        </a:solidFill>
        <a:latin typeface="+mn-lt"/>
        <a:ea typeface="+mn-ea"/>
        <a:cs typeface="+mn-cs"/>
      </a:defRPr>
    </a:lvl1pPr>
    <a:lvl2pPr marL="457200" algn="l" defTabSz="914400" rtl="0" eaLnBrk="1" latinLnBrk="0" hangingPunct="1">
      <a:lnSpc>
        <a:spcPct val="90000"/>
      </a:lnSpc>
      <a:spcBef>
        <a:spcPts val="300"/>
      </a:spcBef>
      <a:defRPr sz="1200" kern="1200">
        <a:solidFill>
          <a:schemeClr val="tx1"/>
        </a:solidFill>
        <a:latin typeface="+mn-lt"/>
        <a:ea typeface="+mn-ea"/>
        <a:cs typeface="+mn-cs"/>
      </a:defRPr>
    </a:lvl2pPr>
    <a:lvl3pPr marL="914400" algn="l" defTabSz="914400" rtl="0" eaLnBrk="1" latinLnBrk="0" hangingPunct="1">
      <a:lnSpc>
        <a:spcPct val="90000"/>
      </a:lnSpc>
      <a:spcBef>
        <a:spcPts val="300"/>
      </a:spcBef>
      <a:defRPr sz="1200" kern="1200">
        <a:solidFill>
          <a:schemeClr val="tx1"/>
        </a:solidFill>
        <a:latin typeface="+mn-lt"/>
        <a:ea typeface="+mn-ea"/>
        <a:cs typeface="+mn-cs"/>
      </a:defRPr>
    </a:lvl3pPr>
    <a:lvl4pPr marL="1371600" algn="l" defTabSz="914400" rtl="0" eaLnBrk="1" latinLnBrk="0" hangingPunct="1">
      <a:lnSpc>
        <a:spcPct val="90000"/>
      </a:lnSpc>
      <a:spcBef>
        <a:spcPts val="300"/>
      </a:spcBef>
      <a:defRPr sz="1200" kern="1200">
        <a:solidFill>
          <a:schemeClr val="tx1"/>
        </a:solidFill>
        <a:latin typeface="+mn-lt"/>
        <a:ea typeface="+mn-ea"/>
        <a:cs typeface="+mn-cs"/>
      </a:defRPr>
    </a:lvl4pPr>
    <a:lvl5pPr marL="1828800" algn="l" defTabSz="914400" rtl="0" eaLnBrk="1" latinLnBrk="0" hangingPunct="1">
      <a:lnSpc>
        <a:spcPct val="90000"/>
      </a:lnSpc>
      <a:spcBef>
        <a:spcPts val="300"/>
      </a:spcBef>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4E672D7-8E2D-4611-973D-F4591A707C34}" type="slidenum">
              <a:rPr lang="en-US" smtClean="0"/>
              <a:t>3</a:t>
            </a:fld>
            <a:endParaRPr lang="en-US"/>
          </a:p>
        </p:txBody>
      </p:sp>
    </p:spTree>
    <p:extLst>
      <p:ext uri="{BB962C8B-B14F-4D97-AF65-F5344CB8AC3E}">
        <p14:creationId xmlns:p14="http://schemas.microsoft.com/office/powerpoint/2010/main" val="6961288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4E672D7-8E2D-4611-973D-F4591A707C34}" type="slidenum">
              <a:rPr lang="en-US" smtClean="0"/>
              <a:t>5</a:t>
            </a:fld>
            <a:endParaRPr lang="en-US"/>
          </a:p>
        </p:txBody>
      </p:sp>
    </p:spTree>
    <p:extLst>
      <p:ext uri="{BB962C8B-B14F-4D97-AF65-F5344CB8AC3E}">
        <p14:creationId xmlns:p14="http://schemas.microsoft.com/office/powerpoint/2010/main" val="21243745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4E672D7-8E2D-4611-973D-F4591A707C34}" type="slidenum">
              <a:rPr lang="en-US" smtClean="0"/>
              <a:t>18</a:t>
            </a:fld>
            <a:endParaRPr lang="en-US"/>
          </a:p>
        </p:txBody>
      </p:sp>
    </p:spTree>
    <p:extLst>
      <p:ext uri="{BB962C8B-B14F-4D97-AF65-F5344CB8AC3E}">
        <p14:creationId xmlns:p14="http://schemas.microsoft.com/office/powerpoint/2010/main" val="886795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4E672D7-8E2D-4611-973D-F4591A707C34}" type="slidenum">
              <a:rPr lang="en-US" smtClean="0"/>
              <a:t>28</a:t>
            </a:fld>
            <a:endParaRPr lang="en-US"/>
          </a:p>
        </p:txBody>
      </p:sp>
    </p:spTree>
    <p:extLst>
      <p:ext uri="{BB962C8B-B14F-4D97-AF65-F5344CB8AC3E}">
        <p14:creationId xmlns:p14="http://schemas.microsoft.com/office/powerpoint/2010/main" val="43817673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6_Title Slide">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7A5D040-4FD6-4BA1-AC81-B5CFF26CC671}"/>
              </a:ext>
            </a:extLst>
          </p:cNvPr>
          <p:cNvPicPr>
            <a:picLocks noChangeAspect="1"/>
          </p:cNvPicPr>
          <p:nvPr userDrawn="1"/>
        </p:nvPicPr>
        <p:blipFill rotWithShape="1">
          <a:blip r:embed="rId2" cstate="hqprint">
            <a:extLst>
              <a:ext uri="{28A0092B-C50C-407E-A947-70E740481C1C}">
                <a14:useLocalDpi xmlns:a14="http://schemas.microsoft.com/office/drawing/2010/main" val="0"/>
              </a:ext>
            </a:extLst>
          </a:blip>
          <a:srcRect/>
          <a:stretch/>
        </p:blipFill>
        <p:spPr>
          <a:xfrm>
            <a:off x="274321" y="1074420"/>
            <a:ext cx="11334582" cy="4233245"/>
          </a:xfrm>
          <a:prstGeom prst="rect">
            <a:avLst/>
          </a:prstGeom>
        </p:spPr>
      </p:pic>
      <p:sp>
        <p:nvSpPr>
          <p:cNvPr id="15" name="Freeform 7">
            <a:extLst>
              <a:ext uri="{FF2B5EF4-FFF2-40B4-BE49-F238E27FC236}">
                <a16:creationId xmlns:a16="http://schemas.microsoft.com/office/drawing/2014/main" id="{454A96CC-B6D3-471D-892D-1DBFEFBD0D12}"/>
              </a:ext>
            </a:extLst>
          </p:cNvPr>
          <p:cNvSpPr>
            <a:spLocks/>
          </p:cNvSpPr>
          <p:nvPr userDrawn="1"/>
        </p:nvSpPr>
        <p:spPr bwMode="auto">
          <a:xfrm>
            <a:off x="6096000" y="0"/>
            <a:ext cx="6096000" cy="6858000"/>
          </a:xfrm>
          <a:custGeom>
            <a:avLst/>
            <a:gdLst>
              <a:gd name="T0" fmla="*/ 3049 w 3388"/>
              <a:gd name="T1" fmla="*/ 0 h 3815"/>
              <a:gd name="T2" fmla="*/ 3049 w 3388"/>
              <a:gd name="T3" fmla="*/ 2951 h 3815"/>
              <a:gd name="T4" fmla="*/ 0 w 3388"/>
              <a:gd name="T5" fmla="*/ 2951 h 3815"/>
              <a:gd name="T6" fmla="*/ 0 w 3388"/>
              <a:gd name="T7" fmla="*/ 3815 h 3815"/>
              <a:gd name="T8" fmla="*/ 3388 w 3388"/>
              <a:gd name="T9" fmla="*/ 3815 h 3815"/>
              <a:gd name="T10" fmla="*/ 3388 w 3388"/>
              <a:gd name="T11" fmla="*/ 2969 h 3815"/>
              <a:gd name="T12" fmla="*/ 3388 w 3388"/>
              <a:gd name="T13" fmla="*/ 2951 h 3815"/>
              <a:gd name="T14" fmla="*/ 3388 w 3388"/>
              <a:gd name="T15" fmla="*/ 0 h 3815"/>
              <a:gd name="T16" fmla="*/ 3049 w 3388"/>
              <a:gd name="T17" fmla="*/ 0 h 38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88" h="3815">
                <a:moveTo>
                  <a:pt x="3049" y="0"/>
                </a:moveTo>
                <a:lnTo>
                  <a:pt x="3049" y="2951"/>
                </a:lnTo>
                <a:lnTo>
                  <a:pt x="0" y="2951"/>
                </a:lnTo>
                <a:lnTo>
                  <a:pt x="0" y="3815"/>
                </a:lnTo>
                <a:lnTo>
                  <a:pt x="3388" y="3815"/>
                </a:lnTo>
                <a:lnTo>
                  <a:pt x="3388" y="2969"/>
                </a:lnTo>
                <a:lnTo>
                  <a:pt x="3388" y="2951"/>
                </a:lnTo>
                <a:lnTo>
                  <a:pt x="3388" y="0"/>
                </a:lnTo>
                <a:lnTo>
                  <a:pt x="3049" y="0"/>
                </a:lnTo>
                <a:close/>
              </a:path>
            </a:pathLst>
          </a:custGeom>
          <a:solidFill>
            <a:srgbClr val="BFBFBF"/>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latin typeface="+mn-lt"/>
              <a:cs typeface="+mn-cs"/>
            </a:endParaRPr>
          </a:p>
        </p:txBody>
      </p:sp>
      <p:pic>
        <p:nvPicPr>
          <p:cNvPr id="16" name="Picture 15">
            <a:extLst>
              <a:ext uri="{FF2B5EF4-FFF2-40B4-BE49-F238E27FC236}">
                <a16:creationId xmlns:a16="http://schemas.microsoft.com/office/drawing/2014/main" id="{70494F7A-66DD-4829-9AF4-30A3A0F2418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934576" y="5392850"/>
            <a:ext cx="1644776" cy="402635"/>
          </a:xfrm>
          <a:prstGeom prst="rect">
            <a:avLst/>
          </a:prstGeom>
        </p:spPr>
      </p:pic>
      <p:sp>
        <p:nvSpPr>
          <p:cNvPr id="11" name="Rectangle 10">
            <a:extLst>
              <a:ext uri="{FF2B5EF4-FFF2-40B4-BE49-F238E27FC236}">
                <a16:creationId xmlns:a16="http://schemas.microsoft.com/office/drawing/2014/main" id="{6337BA4A-B024-42C0-AEE3-721B228F8259}"/>
              </a:ext>
            </a:extLst>
          </p:cNvPr>
          <p:cNvSpPr/>
          <p:nvPr userDrawn="1"/>
        </p:nvSpPr>
        <p:spPr>
          <a:xfrm>
            <a:off x="0" y="320040"/>
            <a:ext cx="274320" cy="510909"/>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solidFill>
                <a:schemeClr val="tx1"/>
              </a:solidFill>
            </a:endParaRPr>
          </a:p>
        </p:txBody>
      </p:sp>
      <p:sp>
        <p:nvSpPr>
          <p:cNvPr id="12" name="Rectangle 11">
            <a:extLst>
              <a:ext uri="{FF2B5EF4-FFF2-40B4-BE49-F238E27FC236}">
                <a16:creationId xmlns:a16="http://schemas.microsoft.com/office/drawing/2014/main" id="{C29E6EA7-E7F1-42F0-95B8-1B1A5A465AF6}"/>
              </a:ext>
            </a:extLst>
          </p:cNvPr>
          <p:cNvSpPr/>
          <p:nvPr userDrawn="1"/>
        </p:nvSpPr>
        <p:spPr>
          <a:xfrm>
            <a:off x="274320" y="320040"/>
            <a:ext cx="1412673" cy="510909"/>
          </a:xfrm>
          <a:prstGeom prst="rect">
            <a:avLst/>
          </a:prstGeom>
          <a:solidFill>
            <a:schemeClr val="bg2">
              <a:lumMod val="85000"/>
            </a:schemeClr>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10" name="TextBox 9"/>
          <p:cNvSpPr txBox="1"/>
          <p:nvPr userDrawn="1"/>
        </p:nvSpPr>
        <p:spPr>
          <a:xfrm>
            <a:off x="267160" y="5343835"/>
            <a:ext cx="5384807" cy="276999"/>
          </a:xfrm>
          <a:prstGeom prst="rect">
            <a:avLst/>
          </a:prstGeom>
          <a:noFill/>
        </p:spPr>
        <p:txBody>
          <a:bodyPr wrap="square" rtlCol="0">
            <a:spAutoFit/>
          </a:bodyPr>
          <a:lstStyle/>
          <a:p>
            <a:r>
              <a:rPr lang="en-US" sz="1200" b="0" dirty="0">
                <a:solidFill>
                  <a:schemeClr val="tx1"/>
                </a:solidFill>
                <a:latin typeface="Century Gothic" panose="020B0502020202020204" pitchFamily="34" charset="0"/>
              </a:rPr>
              <a:t>ORNL is managed by UT-Battelle, LLC for the US Department of Energy</a:t>
            </a:r>
          </a:p>
        </p:txBody>
      </p:sp>
      <p:sp>
        <p:nvSpPr>
          <p:cNvPr id="2" name="Title 1"/>
          <p:cNvSpPr>
            <a:spLocks noGrp="1"/>
          </p:cNvSpPr>
          <p:nvPr userDrawn="1">
            <p:ph type="ctrTitle" hasCustomPrompt="1"/>
          </p:nvPr>
        </p:nvSpPr>
        <p:spPr>
          <a:xfrm>
            <a:off x="428736" y="1388962"/>
            <a:ext cx="8678194" cy="978729"/>
          </a:xfrm>
        </p:spPr>
        <p:txBody>
          <a:bodyPr/>
          <a:lstStyle>
            <a:lvl1pPr algn="l">
              <a:defRPr sz="3200" b="0" baseline="0">
                <a:solidFill>
                  <a:schemeClr val="bg1"/>
                </a:solidFill>
                <a:latin typeface="Century Gothic" panose="020B0502020202020204" pitchFamily="34" charset="0"/>
              </a:defRPr>
            </a:lvl1pPr>
          </a:lstStyle>
          <a:p>
            <a:r>
              <a:rPr lang="en-US" dirty="0"/>
              <a:t>Click to edit Master </a:t>
            </a:r>
            <a:br>
              <a:rPr lang="en-US" dirty="0"/>
            </a:br>
            <a:r>
              <a:rPr lang="en-US" dirty="0"/>
              <a:t>title style</a:t>
            </a:r>
          </a:p>
        </p:txBody>
      </p:sp>
      <p:sp>
        <p:nvSpPr>
          <p:cNvPr id="3" name="Subtitle 2"/>
          <p:cNvSpPr>
            <a:spLocks noGrp="1"/>
          </p:cNvSpPr>
          <p:nvPr userDrawn="1">
            <p:ph type="subTitle" idx="1"/>
          </p:nvPr>
        </p:nvSpPr>
        <p:spPr>
          <a:xfrm>
            <a:off x="447481" y="3013455"/>
            <a:ext cx="5440514" cy="2028101"/>
          </a:xfrm>
        </p:spPr>
        <p:txBody>
          <a:bodyPr/>
          <a:lstStyle>
            <a:lvl1pPr marL="0" indent="0" algn="l">
              <a:buNone/>
              <a:defRPr sz="2000" baseline="0">
                <a:solidFill>
                  <a:schemeClr val="bg1"/>
                </a:solidFill>
                <a:latin typeface="Century Gothic" panose="020B0502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pic>
        <p:nvPicPr>
          <p:cNvPr id="13" name="Picture 12">
            <a:extLst>
              <a:ext uri="{FF2B5EF4-FFF2-40B4-BE49-F238E27FC236}">
                <a16:creationId xmlns:a16="http://schemas.microsoft.com/office/drawing/2014/main" id="{05E99884-2636-4794-A093-0F9256951E03}"/>
              </a:ext>
            </a:extLst>
          </p:cNvPr>
          <p:cNvPicPr>
            <a:picLocks noChangeAspect="1"/>
          </p:cNvPicPr>
          <p:nvPr userDrawn="1"/>
        </p:nvPicPr>
        <p:blipFill>
          <a:blip r:embed="rId4"/>
          <a:stretch>
            <a:fillRect/>
          </a:stretch>
        </p:blipFill>
        <p:spPr>
          <a:xfrm>
            <a:off x="413129" y="456244"/>
            <a:ext cx="1088136" cy="261860"/>
          </a:xfrm>
          <a:prstGeom prst="rect">
            <a:avLst/>
          </a:prstGeom>
        </p:spPr>
      </p:pic>
    </p:spTree>
    <p:extLst>
      <p:ext uri="{BB962C8B-B14F-4D97-AF65-F5344CB8AC3E}">
        <p14:creationId xmlns:p14="http://schemas.microsoft.com/office/powerpoint/2010/main" val="3793082440"/>
      </p:ext>
    </p:extLst>
  </p:cSld>
  <p:clrMapOvr>
    <a:masterClrMapping/>
  </p:clrMapOvr>
  <p:extLst>
    <p:ext uri="{DCECCB84-F9BA-43D5-87BE-67443E8EF086}">
      <p15:sldGuideLst xmlns:p15="http://schemas.microsoft.com/office/powerpoint/2012/main">
        <p15:guide id="1" pos="216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Dk green picture layout">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ED81066A-C24A-4E74-9351-F12B6561E2D3}"/>
              </a:ext>
            </a:extLst>
          </p:cNvPr>
          <p:cNvSpPr>
            <a:spLocks noGrp="1"/>
          </p:cNvSpPr>
          <p:nvPr>
            <p:ph type="pic" sz="quarter" idx="10"/>
          </p:nvPr>
        </p:nvSpPr>
        <p:spPr>
          <a:xfrm>
            <a:off x="6095637" y="1083755"/>
            <a:ext cx="5486764" cy="4219290"/>
          </a:xfrm>
          <a:noFill/>
        </p:spPr>
        <p:txBody>
          <a:bodyPr/>
          <a:lstStyle>
            <a:lvl1pPr marL="0" indent="0">
              <a:buNone/>
              <a:defRPr/>
            </a:lvl1pPr>
          </a:lstStyle>
          <a:p>
            <a:r>
              <a:rPr lang="en-US"/>
              <a:t>Click icon to add picture</a:t>
            </a:r>
            <a:endParaRPr lang="en-US" dirty="0"/>
          </a:p>
        </p:txBody>
      </p:sp>
      <p:sp>
        <p:nvSpPr>
          <p:cNvPr id="22" name="Rectangle 21">
            <a:extLst>
              <a:ext uri="{FF2B5EF4-FFF2-40B4-BE49-F238E27FC236}">
                <a16:creationId xmlns:a16="http://schemas.microsoft.com/office/drawing/2014/main" id="{2272F0CA-07C0-447D-AD25-74BF79400D69}"/>
              </a:ext>
            </a:extLst>
          </p:cNvPr>
          <p:cNvSpPr/>
          <p:nvPr userDrawn="1"/>
        </p:nvSpPr>
        <p:spPr>
          <a:xfrm>
            <a:off x="274320" y="1078992"/>
            <a:ext cx="5821680" cy="4221671"/>
          </a:xfrm>
          <a:prstGeom prst="rect">
            <a:avLst/>
          </a:prstGeom>
          <a:solidFill>
            <a:srgbClr val="CFCFCF"/>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solidFill>
                <a:schemeClr val="tx1"/>
              </a:solidFill>
            </a:endParaRPr>
          </a:p>
        </p:txBody>
      </p:sp>
      <p:sp>
        <p:nvSpPr>
          <p:cNvPr id="2" name="Title 1"/>
          <p:cNvSpPr>
            <a:spLocks noGrp="1"/>
          </p:cNvSpPr>
          <p:nvPr>
            <p:ph type="title" hasCustomPrompt="1"/>
          </p:nvPr>
        </p:nvSpPr>
        <p:spPr>
          <a:xfrm>
            <a:off x="388079" y="1275788"/>
            <a:ext cx="5537405" cy="978729"/>
          </a:xfrm>
        </p:spPr>
        <p:txBody>
          <a:bodyPr/>
          <a:lstStyle>
            <a:lvl1pPr>
              <a:lnSpc>
                <a:spcPct val="90000"/>
              </a:lnSpc>
              <a:defRPr sz="3200" b="0">
                <a:solidFill>
                  <a:schemeClr val="tx1"/>
                </a:solidFill>
                <a:latin typeface="Century Gothic" panose="020B0502020202020204" pitchFamily="34" charset="0"/>
              </a:defRPr>
            </a:lvl1pPr>
          </a:lstStyle>
          <a:p>
            <a:r>
              <a:rPr lang="en-US" dirty="0"/>
              <a:t>Click to edit Master </a:t>
            </a:r>
            <a:br>
              <a:rPr lang="en-US" dirty="0"/>
            </a:br>
            <a:r>
              <a:rPr lang="en-US" dirty="0"/>
              <a:t>title style</a:t>
            </a:r>
          </a:p>
        </p:txBody>
      </p:sp>
      <p:sp>
        <p:nvSpPr>
          <p:cNvPr id="11" name="Rectangle 10">
            <a:extLst>
              <a:ext uri="{FF2B5EF4-FFF2-40B4-BE49-F238E27FC236}">
                <a16:creationId xmlns:a16="http://schemas.microsoft.com/office/drawing/2014/main" id="{683439C5-4231-ED43-91B8-86779195C116}"/>
              </a:ext>
            </a:extLst>
          </p:cNvPr>
          <p:cNvSpPr/>
          <p:nvPr userDrawn="1"/>
        </p:nvSpPr>
        <p:spPr>
          <a:xfrm>
            <a:off x="0" y="320040"/>
            <a:ext cx="274320" cy="510909"/>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solidFill>
                <a:schemeClr val="tx1"/>
              </a:solidFill>
            </a:endParaRPr>
          </a:p>
        </p:txBody>
      </p:sp>
      <p:sp>
        <p:nvSpPr>
          <p:cNvPr id="12" name="Rectangle 11">
            <a:extLst>
              <a:ext uri="{FF2B5EF4-FFF2-40B4-BE49-F238E27FC236}">
                <a16:creationId xmlns:a16="http://schemas.microsoft.com/office/drawing/2014/main" id="{35C7DBBE-95AC-E843-979A-A1A45836011E}"/>
              </a:ext>
            </a:extLst>
          </p:cNvPr>
          <p:cNvSpPr/>
          <p:nvPr userDrawn="1"/>
        </p:nvSpPr>
        <p:spPr>
          <a:xfrm>
            <a:off x="274320" y="320040"/>
            <a:ext cx="1412673" cy="510909"/>
          </a:xfrm>
          <a:prstGeom prst="rect">
            <a:avLst/>
          </a:prstGeom>
          <a:solidFill>
            <a:schemeClr val="bg2">
              <a:lumMod val="85000"/>
            </a:schemeClr>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17" name="Rectangle 6">
            <a:extLst>
              <a:ext uri="{FF2B5EF4-FFF2-40B4-BE49-F238E27FC236}">
                <a16:creationId xmlns:a16="http://schemas.microsoft.com/office/drawing/2014/main" id="{29C1BABE-6AB9-4F04-A1D6-C28E4287362E}"/>
              </a:ext>
            </a:extLst>
          </p:cNvPr>
          <p:cNvSpPr>
            <a:spLocks noChangeArrowheads="1"/>
          </p:cNvSpPr>
          <p:nvPr userDrawn="1"/>
        </p:nvSpPr>
        <p:spPr bwMode="auto">
          <a:xfrm flipH="1">
            <a:off x="-4391" y="6626132"/>
            <a:ext cx="280401" cy="152400"/>
          </a:xfrm>
          <a:prstGeom prst="rect">
            <a:avLst/>
          </a:prstGeom>
          <a:noFill/>
          <a:ln w="9525">
            <a:noFill/>
            <a:miter lim="800000"/>
            <a:headEnd/>
            <a:tailEnd/>
          </a:ln>
          <a:effectLst/>
        </p:spPr>
        <p:txBody>
          <a:bodyPr lIns="0" tIns="0" rIns="0" bIns="0"/>
          <a:lstStyle/>
          <a:p>
            <a:pPr algn="ctr" defTabSz="173038">
              <a:lnSpc>
                <a:spcPct val="90000"/>
              </a:lnSpc>
              <a:tabLst>
                <a:tab pos="230188" algn="l"/>
              </a:tabLst>
              <a:defRPr/>
            </a:pPr>
            <a:fld id="{040BB257-551A-4736-B50F-DCF1BA034C06}" type="slidenum">
              <a:rPr lang="en-US" sz="900" smtClean="0">
                <a:solidFill>
                  <a:schemeClr val="tx1"/>
                </a:solidFill>
                <a:latin typeface="+mn-lt"/>
                <a:cs typeface="Times New Roman" panose="02020603050405020304" pitchFamily="18" charset="0"/>
              </a:rPr>
              <a:pPr algn="ctr" defTabSz="173038">
                <a:lnSpc>
                  <a:spcPct val="90000"/>
                </a:lnSpc>
                <a:tabLst>
                  <a:tab pos="230188" algn="l"/>
                </a:tabLst>
                <a:defRPr/>
              </a:pPr>
              <a:t>‹#›</a:t>
            </a:fld>
            <a:endParaRPr lang="en-US" sz="900" dirty="0">
              <a:solidFill>
                <a:schemeClr val="tx1"/>
              </a:solidFill>
              <a:latin typeface="+mn-lt"/>
              <a:cs typeface="Times New Roman" panose="02020603050405020304" pitchFamily="18" charset="0"/>
            </a:endParaRPr>
          </a:p>
        </p:txBody>
      </p:sp>
      <p:pic>
        <p:nvPicPr>
          <p:cNvPr id="13" name="Picture 12">
            <a:extLst>
              <a:ext uri="{FF2B5EF4-FFF2-40B4-BE49-F238E27FC236}">
                <a16:creationId xmlns:a16="http://schemas.microsoft.com/office/drawing/2014/main" id="{8D325F85-B4F1-4C5D-855D-1BE9D9C179D6}"/>
              </a:ext>
            </a:extLst>
          </p:cNvPr>
          <p:cNvPicPr>
            <a:picLocks noChangeAspect="1"/>
          </p:cNvPicPr>
          <p:nvPr userDrawn="1"/>
        </p:nvPicPr>
        <p:blipFill>
          <a:blip r:embed="rId2"/>
          <a:stretch>
            <a:fillRect/>
          </a:stretch>
        </p:blipFill>
        <p:spPr>
          <a:xfrm>
            <a:off x="413129" y="456244"/>
            <a:ext cx="1088136" cy="261860"/>
          </a:xfrm>
          <a:prstGeom prst="rect">
            <a:avLst/>
          </a:prstGeom>
        </p:spPr>
      </p:pic>
      <p:sp>
        <p:nvSpPr>
          <p:cNvPr id="10" name="Line 5">
            <a:extLst>
              <a:ext uri="{FF2B5EF4-FFF2-40B4-BE49-F238E27FC236}">
                <a16:creationId xmlns:a16="http://schemas.microsoft.com/office/drawing/2014/main" id="{1F888CF4-3F65-4925-A47B-614AFCDC0550}"/>
              </a:ext>
            </a:extLst>
          </p:cNvPr>
          <p:cNvSpPr>
            <a:spLocks noChangeShapeType="1"/>
          </p:cNvSpPr>
          <p:nvPr userDrawn="1"/>
        </p:nvSpPr>
        <p:spPr bwMode="auto">
          <a:xfrm>
            <a:off x="8004175" y="822325"/>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entury Gothic" panose="020B0502020202020204" pitchFamily="34" charset="0"/>
            </a:endParaRPr>
          </a:p>
        </p:txBody>
      </p:sp>
      <p:sp>
        <p:nvSpPr>
          <p:cNvPr id="18" name="Line 6">
            <a:extLst>
              <a:ext uri="{FF2B5EF4-FFF2-40B4-BE49-F238E27FC236}">
                <a16:creationId xmlns:a16="http://schemas.microsoft.com/office/drawing/2014/main" id="{4CFFE01C-81C8-4437-B6F5-7BAAEE5FC29F}"/>
              </a:ext>
            </a:extLst>
          </p:cNvPr>
          <p:cNvSpPr>
            <a:spLocks noChangeShapeType="1"/>
          </p:cNvSpPr>
          <p:nvPr userDrawn="1"/>
        </p:nvSpPr>
        <p:spPr bwMode="auto">
          <a:xfrm>
            <a:off x="8004175" y="822325"/>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entury Gothic" panose="020B0502020202020204" pitchFamily="34" charset="0"/>
            </a:endParaRPr>
          </a:p>
        </p:txBody>
      </p:sp>
      <p:sp>
        <p:nvSpPr>
          <p:cNvPr id="24" name="Freeform 7">
            <a:extLst>
              <a:ext uri="{FF2B5EF4-FFF2-40B4-BE49-F238E27FC236}">
                <a16:creationId xmlns:a16="http://schemas.microsoft.com/office/drawing/2014/main" id="{1B955FFA-B6F5-4CDD-940A-DB05FD68B7CA}"/>
              </a:ext>
            </a:extLst>
          </p:cNvPr>
          <p:cNvSpPr>
            <a:spLocks/>
          </p:cNvSpPr>
          <p:nvPr userDrawn="1"/>
        </p:nvSpPr>
        <p:spPr bwMode="auto">
          <a:xfrm>
            <a:off x="6096000" y="0"/>
            <a:ext cx="6096000" cy="6858000"/>
          </a:xfrm>
          <a:custGeom>
            <a:avLst/>
            <a:gdLst>
              <a:gd name="T0" fmla="*/ 3049 w 3388"/>
              <a:gd name="T1" fmla="*/ 0 h 3815"/>
              <a:gd name="T2" fmla="*/ 3049 w 3388"/>
              <a:gd name="T3" fmla="*/ 2951 h 3815"/>
              <a:gd name="T4" fmla="*/ 0 w 3388"/>
              <a:gd name="T5" fmla="*/ 2951 h 3815"/>
              <a:gd name="T6" fmla="*/ 0 w 3388"/>
              <a:gd name="T7" fmla="*/ 3815 h 3815"/>
              <a:gd name="T8" fmla="*/ 3388 w 3388"/>
              <a:gd name="T9" fmla="*/ 3815 h 3815"/>
              <a:gd name="T10" fmla="*/ 3388 w 3388"/>
              <a:gd name="T11" fmla="*/ 2969 h 3815"/>
              <a:gd name="T12" fmla="*/ 3388 w 3388"/>
              <a:gd name="T13" fmla="*/ 2951 h 3815"/>
              <a:gd name="T14" fmla="*/ 3388 w 3388"/>
              <a:gd name="T15" fmla="*/ 0 h 3815"/>
              <a:gd name="T16" fmla="*/ 3049 w 3388"/>
              <a:gd name="T17" fmla="*/ 0 h 38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88" h="3815">
                <a:moveTo>
                  <a:pt x="3049" y="0"/>
                </a:moveTo>
                <a:lnTo>
                  <a:pt x="3049" y="2951"/>
                </a:lnTo>
                <a:lnTo>
                  <a:pt x="0" y="2951"/>
                </a:lnTo>
                <a:lnTo>
                  <a:pt x="0" y="3815"/>
                </a:lnTo>
                <a:lnTo>
                  <a:pt x="3388" y="3815"/>
                </a:lnTo>
                <a:lnTo>
                  <a:pt x="3388" y="2969"/>
                </a:lnTo>
                <a:lnTo>
                  <a:pt x="3388" y="2951"/>
                </a:lnTo>
                <a:lnTo>
                  <a:pt x="3388" y="0"/>
                </a:lnTo>
                <a:lnTo>
                  <a:pt x="3049" y="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dirty="0">
              <a:latin typeface="Century Gothic" panose="020B0502020202020204" pitchFamily="34" charset="0"/>
            </a:endParaRPr>
          </a:p>
        </p:txBody>
      </p:sp>
      <p:sp>
        <p:nvSpPr>
          <p:cNvPr id="15" name="Content Placeholder 5">
            <a:extLst>
              <a:ext uri="{FF2B5EF4-FFF2-40B4-BE49-F238E27FC236}">
                <a16:creationId xmlns:a16="http://schemas.microsoft.com/office/drawing/2014/main" id="{CA5F7EA9-E5C6-4376-AC5D-CA0B1DA0A259}"/>
              </a:ext>
            </a:extLst>
          </p:cNvPr>
          <p:cNvSpPr>
            <a:spLocks noGrp="1"/>
          </p:cNvSpPr>
          <p:nvPr>
            <p:ph sz="quarter" idx="4"/>
          </p:nvPr>
        </p:nvSpPr>
        <p:spPr>
          <a:xfrm>
            <a:off x="388079" y="2453317"/>
            <a:ext cx="5512904" cy="2690184"/>
          </a:xfrm>
        </p:spPr>
        <p:txBody>
          <a:bodyPr/>
          <a:lstStyle>
            <a:lvl1pPr marL="287338" indent="-287338">
              <a:lnSpc>
                <a:spcPct val="90000"/>
              </a:lnSpc>
              <a:buClr>
                <a:schemeClr val="tx1"/>
              </a:buClr>
              <a:buFont typeface="Century Gothic" panose="020B0502020202020204" pitchFamily="34" charset="0"/>
              <a:buChar char="•"/>
              <a:defRPr sz="2000">
                <a:latin typeface="Century Gothic" panose="020B0502020202020204" pitchFamily="34" charset="0"/>
              </a:defRPr>
            </a:lvl1pPr>
            <a:lvl2pPr marL="688975" indent="-285750">
              <a:lnSpc>
                <a:spcPct val="90000"/>
              </a:lnSpc>
              <a:buClr>
                <a:schemeClr val="tx1"/>
              </a:buClr>
              <a:buFont typeface="Century Gothic" panose="020B0502020202020204" pitchFamily="34" charset="0"/>
              <a:buChar char="–"/>
              <a:defRPr lang="en-US" sz="1800" kern="1200" dirty="0">
                <a:solidFill>
                  <a:schemeClr val="tx1"/>
                </a:solidFill>
                <a:latin typeface="Century Gothic" panose="020B0502020202020204" pitchFamily="34" charset="0"/>
                <a:ea typeface="+mn-ea"/>
                <a:cs typeface="+mn-cs"/>
              </a:defRPr>
            </a:lvl2pPr>
            <a:lvl3pPr>
              <a:defRPr sz="1600"/>
            </a:lvl3pPr>
            <a:lvl4pPr>
              <a:defRPr sz="1400"/>
            </a:lvl4pPr>
            <a:lvl5pPr marL="1482725" indent="-222250">
              <a:defRPr lang="en-US" sz="1600" kern="1200" dirty="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10414993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Dk green picture layout 2">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ED81066A-C24A-4E74-9351-F12B6561E2D3}"/>
              </a:ext>
            </a:extLst>
          </p:cNvPr>
          <p:cNvSpPr>
            <a:spLocks noGrp="1"/>
          </p:cNvSpPr>
          <p:nvPr>
            <p:ph type="pic" sz="quarter" idx="10"/>
          </p:nvPr>
        </p:nvSpPr>
        <p:spPr>
          <a:xfrm>
            <a:off x="6095636" y="1078992"/>
            <a:ext cx="5487073" cy="4224052"/>
          </a:xfrm>
          <a:noFill/>
        </p:spPr>
        <p:txBody>
          <a:bodyPr/>
          <a:lstStyle>
            <a:lvl1pPr marL="0" indent="0">
              <a:buFont typeface="Century Gothic" panose="020B0502020202020204" pitchFamily="34" charset="0"/>
              <a:buNone/>
              <a:defRPr/>
            </a:lvl1pPr>
          </a:lstStyle>
          <a:p>
            <a:r>
              <a:rPr lang="en-US"/>
              <a:t>Click icon to add picture</a:t>
            </a:r>
            <a:endParaRPr lang="en-US" dirty="0"/>
          </a:p>
        </p:txBody>
      </p:sp>
      <p:sp>
        <p:nvSpPr>
          <p:cNvPr id="22" name="Rectangle 21">
            <a:extLst>
              <a:ext uri="{FF2B5EF4-FFF2-40B4-BE49-F238E27FC236}">
                <a16:creationId xmlns:a16="http://schemas.microsoft.com/office/drawing/2014/main" id="{2272F0CA-07C0-447D-AD25-74BF79400D69}"/>
              </a:ext>
            </a:extLst>
          </p:cNvPr>
          <p:cNvSpPr/>
          <p:nvPr userDrawn="1"/>
        </p:nvSpPr>
        <p:spPr>
          <a:xfrm>
            <a:off x="274320" y="1078992"/>
            <a:ext cx="5821680" cy="5779008"/>
          </a:xfrm>
          <a:prstGeom prst="rect">
            <a:avLst/>
          </a:prstGeom>
          <a:solidFill>
            <a:srgbClr val="CFCFCF"/>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solidFill>
                <a:schemeClr val="tx1"/>
              </a:solidFill>
            </a:endParaRPr>
          </a:p>
        </p:txBody>
      </p:sp>
      <p:sp>
        <p:nvSpPr>
          <p:cNvPr id="2" name="Title 1"/>
          <p:cNvSpPr>
            <a:spLocks noGrp="1"/>
          </p:cNvSpPr>
          <p:nvPr>
            <p:ph type="title" hasCustomPrompt="1"/>
          </p:nvPr>
        </p:nvSpPr>
        <p:spPr>
          <a:xfrm>
            <a:off x="388079" y="1275788"/>
            <a:ext cx="5537405" cy="978729"/>
          </a:xfrm>
        </p:spPr>
        <p:txBody>
          <a:bodyPr/>
          <a:lstStyle>
            <a:lvl1pPr>
              <a:lnSpc>
                <a:spcPct val="90000"/>
              </a:lnSpc>
              <a:defRPr sz="3200" b="0">
                <a:solidFill>
                  <a:schemeClr val="tx1"/>
                </a:solidFill>
                <a:latin typeface="Century Gothic" panose="020B0502020202020204" pitchFamily="34" charset="0"/>
              </a:defRPr>
            </a:lvl1pPr>
          </a:lstStyle>
          <a:p>
            <a:r>
              <a:rPr lang="en-US" dirty="0"/>
              <a:t>Click to edit Master </a:t>
            </a:r>
            <a:br>
              <a:rPr lang="en-US" dirty="0"/>
            </a:br>
            <a:r>
              <a:rPr lang="en-US" dirty="0"/>
              <a:t>title style</a:t>
            </a:r>
          </a:p>
        </p:txBody>
      </p:sp>
      <p:sp>
        <p:nvSpPr>
          <p:cNvPr id="6" name="Content Placeholder 5"/>
          <p:cNvSpPr>
            <a:spLocks noGrp="1"/>
          </p:cNvSpPr>
          <p:nvPr>
            <p:ph sz="quarter" idx="4"/>
          </p:nvPr>
        </p:nvSpPr>
        <p:spPr>
          <a:xfrm>
            <a:off x="388079" y="2453316"/>
            <a:ext cx="5512904" cy="4163291"/>
          </a:xfrm>
        </p:spPr>
        <p:txBody>
          <a:bodyPr/>
          <a:lstStyle>
            <a:lvl1pPr marL="287338" indent="-287338">
              <a:lnSpc>
                <a:spcPct val="90000"/>
              </a:lnSpc>
              <a:buClr>
                <a:schemeClr val="tx1"/>
              </a:buClr>
              <a:buFont typeface="Century Gothic" panose="020B0502020202020204" pitchFamily="34" charset="0"/>
              <a:buChar char="•"/>
              <a:defRPr sz="2000">
                <a:latin typeface="Century Gothic" panose="020B0502020202020204" pitchFamily="34" charset="0"/>
              </a:defRPr>
            </a:lvl1pPr>
            <a:lvl2pPr marL="688975" indent="-285750">
              <a:lnSpc>
                <a:spcPct val="90000"/>
              </a:lnSpc>
              <a:buClr>
                <a:schemeClr val="tx1"/>
              </a:buClr>
              <a:buFont typeface="Century Gothic" panose="020B0502020202020204" pitchFamily="34" charset="0"/>
              <a:buChar char="–"/>
              <a:defRPr lang="en-US" sz="1800" kern="1200" dirty="0">
                <a:solidFill>
                  <a:schemeClr val="tx1"/>
                </a:solidFill>
                <a:latin typeface="Century Gothic" panose="020B0502020202020204" pitchFamily="34" charset="0"/>
                <a:ea typeface="+mn-ea"/>
                <a:cs typeface="+mn-cs"/>
              </a:defRPr>
            </a:lvl2pPr>
            <a:lvl3pPr>
              <a:defRPr sz="1600"/>
            </a:lvl3pPr>
            <a:lvl4pPr>
              <a:defRPr sz="1400"/>
            </a:lvl4pPr>
            <a:lvl5pPr marL="1482725" indent="-222250">
              <a:defRPr lang="en-US" sz="1600" kern="1200" dirty="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p:txBody>
      </p:sp>
      <p:sp>
        <p:nvSpPr>
          <p:cNvPr id="11" name="Rectangle 10">
            <a:extLst>
              <a:ext uri="{FF2B5EF4-FFF2-40B4-BE49-F238E27FC236}">
                <a16:creationId xmlns:a16="http://schemas.microsoft.com/office/drawing/2014/main" id="{BD0DB01C-0316-7441-9D7D-F96D7A49FEAC}"/>
              </a:ext>
            </a:extLst>
          </p:cNvPr>
          <p:cNvSpPr/>
          <p:nvPr userDrawn="1"/>
        </p:nvSpPr>
        <p:spPr>
          <a:xfrm>
            <a:off x="0" y="320040"/>
            <a:ext cx="274320" cy="510909"/>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solidFill>
                <a:schemeClr val="tx1"/>
              </a:solidFill>
            </a:endParaRPr>
          </a:p>
        </p:txBody>
      </p:sp>
      <p:sp>
        <p:nvSpPr>
          <p:cNvPr id="12" name="Rectangle 11">
            <a:extLst>
              <a:ext uri="{FF2B5EF4-FFF2-40B4-BE49-F238E27FC236}">
                <a16:creationId xmlns:a16="http://schemas.microsoft.com/office/drawing/2014/main" id="{CF70CC82-0B8B-1D4B-9F0D-823E1CAB4A9C}"/>
              </a:ext>
            </a:extLst>
          </p:cNvPr>
          <p:cNvSpPr/>
          <p:nvPr userDrawn="1"/>
        </p:nvSpPr>
        <p:spPr>
          <a:xfrm>
            <a:off x="274320" y="320040"/>
            <a:ext cx="1412673" cy="510909"/>
          </a:xfrm>
          <a:prstGeom prst="rect">
            <a:avLst/>
          </a:prstGeom>
          <a:solidFill>
            <a:schemeClr val="bg2">
              <a:lumMod val="85000"/>
            </a:schemeClr>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15" name="Rectangle 6">
            <a:extLst>
              <a:ext uri="{FF2B5EF4-FFF2-40B4-BE49-F238E27FC236}">
                <a16:creationId xmlns:a16="http://schemas.microsoft.com/office/drawing/2014/main" id="{732E67AB-06CD-417E-82A6-C485A480337A}"/>
              </a:ext>
            </a:extLst>
          </p:cNvPr>
          <p:cNvSpPr>
            <a:spLocks noChangeArrowheads="1"/>
          </p:cNvSpPr>
          <p:nvPr userDrawn="1"/>
        </p:nvSpPr>
        <p:spPr bwMode="auto">
          <a:xfrm flipH="1">
            <a:off x="-4391" y="6626132"/>
            <a:ext cx="280401" cy="152400"/>
          </a:xfrm>
          <a:prstGeom prst="rect">
            <a:avLst/>
          </a:prstGeom>
          <a:noFill/>
          <a:ln w="9525">
            <a:noFill/>
            <a:miter lim="800000"/>
            <a:headEnd/>
            <a:tailEnd/>
          </a:ln>
          <a:effectLst/>
        </p:spPr>
        <p:txBody>
          <a:bodyPr lIns="0" tIns="0" rIns="0" bIns="0"/>
          <a:lstStyle/>
          <a:p>
            <a:pPr algn="ctr" defTabSz="173038">
              <a:lnSpc>
                <a:spcPct val="90000"/>
              </a:lnSpc>
              <a:tabLst>
                <a:tab pos="230188" algn="l"/>
              </a:tabLst>
              <a:defRPr/>
            </a:pPr>
            <a:fld id="{040BB257-551A-4736-B50F-DCF1BA034C06}" type="slidenum">
              <a:rPr lang="en-US" sz="900" smtClean="0">
                <a:solidFill>
                  <a:schemeClr val="tx1"/>
                </a:solidFill>
                <a:latin typeface="+mn-lt"/>
                <a:cs typeface="Times New Roman" panose="02020603050405020304" pitchFamily="18" charset="0"/>
              </a:rPr>
              <a:pPr algn="ctr" defTabSz="173038">
                <a:lnSpc>
                  <a:spcPct val="90000"/>
                </a:lnSpc>
                <a:tabLst>
                  <a:tab pos="230188" algn="l"/>
                </a:tabLst>
                <a:defRPr/>
              </a:pPr>
              <a:t>‹#›</a:t>
            </a:fld>
            <a:endParaRPr lang="en-US" sz="900" dirty="0">
              <a:solidFill>
                <a:schemeClr val="tx1"/>
              </a:solidFill>
              <a:latin typeface="+mn-lt"/>
              <a:cs typeface="Times New Roman" panose="02020603050405020304" pitchFamily="18" charset="0"/>
            </a:endParaRPr>
          </a:p>
        </p:txBody>
      </p:sp>
      <p:pic>
        <p:nvPicPr>
          <p:cNvPr id="13" name="Picture 12">
            <a:extLst>
              <a:ext uri="{FF2B5EF4-FFF2-40B4-BE49-F238E27FC236}">
                <a16:creationId xmlns:a16="http://schemas.microsoft.com/office/drawing/2014/main" id="{DE8EB24F-FBB3-41E8-90F7-B4AA493C6FFD}"/>
              </a:ext>
            </a:extLst>
          </p:cNvPr>
          <p:cNvPicPr>
            <a:picLocks noChangeAspect="1"/>
          </p:cNvPicPr>
          <p:nvPr userDrawn="1"/>
        </p:nvPicPr>
        <p:blipFill>
          <a:blip r:embed="rId2"/>
          <a:stretch>
            <a:fillRect/>
          </a:stretch>
        </p:blipFill>
        <p:spPr>
          <a:xfrm>
            <a:off x="413129" y="456244"/>
            <a:ext cx="1088136" cy="261860"/>
          </a:xfrm>
          <a:prstGeom prst="rect">
            <a:avLst/>
          </a:prstGeom>
        </p:spPr>
      </p:pic>
      <p:sp>
        <p:nvSpPr>
          <p:cNvPr id="16" name="Freeform 7">
            <a:extLst>
              <a:ext uri="{FF2B5EF4-FFF2-40B4-BE49-F238E27FC236}">
                <a16:creationId xmlns:a16="http://schemas.microsoft.com/office/drawing/2014/main" id="{2A500EEB-73EC-4C16-8273-4ED5425DD64C}"/>
              </a:ext>
            </a:extLst>
          </p:cNvPr>
          <p:cNvSpPr>
            <a:spLocks/>
          </p:cNvSpPr>
          <p:nvPr userDrawn="1"/>
        </p:nvSpPr>
        <p:spPr bwMode="auto">
          <a:xfrm>
            <a:off x="6096000" y="0"/>
            <a:ext cx="6096000" cy="6858000"/>
          </a:xfrm>
          <a:custGeom>
            <a:avLst/>
            <a:gdLst>
              <a:gd name="T0" fmla="*/ 3049 w 3388"/>
              <a:gd name="T1" fmla="*/ 0 h 3815"/>
              <a:gd name="T2" fmla="*/ 3049 w 3388"/>
              <a:gd name="T3" fmla="*/ 2951 h 3815"/>
              <a:gd name="T4" fmla="*/ 0 w 3388"/>
              <a:gd name="T5" fmla="*/ 2951 h 3815"/>
              <a:gd name="T6" fmla="*/ 0 w 3388"/>
              <a:gd name="T7" fmla="*/ 3815 h 3815"/>
              <a:gd name="T8" fmla="*/ 3388 w 3388"/>
              <a:gd name="T9" fmla="*/ 3815 h 3815"/>
              <a:gd name="T10" fmla="*/ 3388 w 3388"/>
              <a:gd name="T11" fmla="*/ 2969 h 3815"/>
              <a:gd name="T12" fmla="*/ 3388 w 3388"/>
              <a:gd name="T13" fmla="*/ 2951 h 3815"/>
              <a:gd name="T14" fmla="*/ 3388 w 3388"/>
              <a:gd name="T15" fmla="*/ 0 h 3815"/>
              <a:gd name="T16" fmla="*/ 3049 w 3388"/>
              <a:gd name="T17" fmla="*/ 0 h 38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88" h="3815">
                <a:moveTo>
                  <a:pt x="3049" y="0"/>
                </a:moveTo>
                <a:lnTo>
                  <a:pt x="3049" y="2951"/>
                </a:lnTo>
                <a:lnTo>
                  <a:pt x="0" y="2951"/>
                </a:lnTo>
                <a:lnTo>
                  <a:pt x="0" y="3815"/>
                </a:lnTo>
                <a:lnTo>
                  <a:pt x="3388" y="3815"/>
                </a:lnTo>
                <a:lnTo>
                  <a:pt x="3388" y="2969"/>
                </a:lnTo>
                <a:lnTo>
                  <a:pt x="3388" y="2951"/>
                </a:lnTo>
                <a:lnTo>
                  <a:pt x="3388" y="0"/>
                </a:lnTo>
                <a:lnTo>
                  <a:pt x="3049" y="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dirty="0">
              <a:latin typeface="Century Gothic" panose="020B0502020202020204" pitchFamily="34" charset="0"/>
            </a:endParaRPr>
          </a:p>
        </p:txBody>
      </p:sp>
    </p:spTree>
    <p:extLst>
      <p:ext uri="{BB962C8B-B14F-4D97-AF65-F5344CB8AC3E}">
        <p14:creationId xmlns:p14="http://schemas.microsoft.com/office/powerpoint/2010/main" val="382430241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2_Dk green picture layout wide">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ED81066A-C24A-4E74-9351-F12B6561E2D3}"/>
              </a:ext>
            </a:extLst>
          </p:cNvPr>
          <p:cNvSpPr>
            <a:spLocks noGrp="1"/>
          </p:cNvSpPr>
          <p:nvPr>
            <p:ph type="pic" sz="quarter" idx="10"/>
          </p:nvPr>
        </p:nvSpPr>
        <p:spPr>
          <a:xfrm>
            <a:off x="4120595" y="1078989"/>
            <a:ext cx="7464186" cy="4226003"/>
          </a:xfrm>
          <a:noFill/>
        </p:spPr>
        <p:txBody>
          <a:bodyPr/>
          <a:lstStyle>
            <a:lvl1pPr marL="0" indent="0">
              <a:buNone/>
              <a:defRPr/>
            </a:lvl1pPr>
          </a:lstStyle>
          <a:p>
            <a:r>
              <a:rPr lang="en-US"/>
              <a:t>Click icon to add picture</a:t>
            </a:r>
            <a:endParaRPr lang="en-US" dirty="0"/>
          </a:p>
        </p:txBody>
      </p:sp>
      <p:sp>
        <p:nvSpPr>
          <p:cNvPr id="22" name="Rectangle 21">
            <a:extLst>
              <a:ext uri="{FF2B5EF4-FFF2-40B4-BE49-F238E27FC236}">
                <a16:creationId xmlns:a16="http://schemas.microsoft.com/office/drawing/2014/main" id="{2272F0CA-07C0-447D-AD25-74BF79400D69}"/>
              </a:ext>
            </a:extLst>
          </p:cNvPr>
          <p:cNvSpPr/>
          <p:nvPr userDrawn="1"/>
        </p:nvSpPr>
        <p:spPr>
          <a:xfrm>
            <a:off x="274321" y="1078991"/>
            <a:ext cx="3846274" cy="5779007"/>
          </a:xfrm>
          <a:prstGeom prst="rect">
            <a:avLst/>
          </a:prstGeom>
          <a:solidFill>
            <a:srgbClr val="CFCFCF"/>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solidFill>
                <a:schemeClr val="tx1"/>
              </a:solidFill>
            </a:endParaRPr>
          </a:p>
        </p:txBody>
      </p:sp>
      <p:sp>
        <p:nvSpPr>
          <p:cNvPr id="2" name="Title 1"/>
          <p:cNvSpPr>
            <a:spLocks noGrp="1"/>
          </p:cNvSpPr>
          <p:nvPr>
            <p:ph type="title"/>
          </p:nvPr>
        </p:nvSpPr>
        <p:spPr>
          <a:xfrm>
            <a:off x="388079" y="1275788"/>
            <a:ext cx="3576228" cy="979691"/>
          </a:xfrm>
        </p:spPr>
        <p:txBody>
          <a:bodyPr/>
          <a:lstStyle>
            <a:lvl1pPr>
              <a:lnSpc>
                <a:spcPct val="90000"/>
              </a:lnSpc>
              <a:defRPr sz="3200" b="0">
                <a:solidFill>
                  <a:schemeClr val="tx1"/>
                </a:solidFill>
                <a:latin typeface="Century Gothic" panose="020B0502020202020204" pitchFamily="34" charset="0"/>
              </a:defRPr>
            </a:lvl1pPr>
          </a:lstStyle>
          <a:p>
            <a:r>
              <a:rPr lang="en-US"/>
              <a:t>Click to edit Master title style</a:t>
            </a:r>
            <a:endParaRPr lang="en-US" dirty="0"/>
          </a:p>
        </p:txBody>
      </p:sp>
      <p:sp>
        <p:nvSpPr>
          <p:cNvPr id="6" name="Content Placeholder 5"/>
          <p:cNvSpPr>
            <a:spLocks noGrp="1"/>
          </p:cNvSpPr>
          <p:nvPr>
            <p:ph sz="quarter" idx="4"/>
          </p:nvPr>
        </p:nvSpPr>
        <p:spPr>
          <a:xfrm>
            <a:off x="388079" y="2800350"/>
            <a:ext cx="3541945" cy="3816258"/>
          </a:xfrm>
        </p:spPr>
        <p:txBody>
          <a:bodyPr/>
          <a:lstStyle>
            <a:lvl1pPr marL="287338" indent="-287338">
              <a:lnSpc>
                <a:spcPct val="90000"/>
              </a:lnSpc>
              <a:buClr>
                <a:schemeClr val="tx1"/>
              </a:buClr>
              <a:buFont typeface="Century Gothic" panose="020B0502020202020204" pitchFamily="34" charset="0"/>
              <a:buChar char="•"/>
              <a:defRPr sz="2000">
                <a:latin typeface="Century Gothic" panose="020B0502020202020204" pitchFamily="34" charset="0"/>
              </a:defRPr>
            </a:lvl1pPr>
            <a:lvl2pPr marL="688975" indent="-285750">
              <a:lnSpc>
                <a:spcPct val="90000"/>
              </a:lnSpc>
              <a:buClr>
                <a:schemeClr val="tx1"/>
              </a:buClr>
              <a:buFont typeface="Century Gothic" panose="020B0502020202020204" pitchFamily="34" charset="0"/>
              <a:buChar char="–"/>
              <a:defRPr lang="en-US" sz="1800" kern="1200" dirty="0">
                <a:solidFill>
                  <a:schemeClr val="tx1"/>
                </a:solidFill>
                <a:latin typeface="Century Gothic" panose="020B0502020202020204" pitchFamily="34" charset="0"/>
                <a:ea typeface="+mn-ea"/>
                <a:cs typeface="+mn-cs"/>
              </a:defRPr>
            </a:lvl2pPr>
            <a:lvl3pPr>
              <a:defRPr sz="1600"/>
            </a:lvl3pPr>
            <a:lvl4pPr>
              <a:defRPr sz="1400"/>
            </a:lvl4pPr>
            <a:lvl5pPr marL="1482725" indent="-222250">
              <a:defRPr lang="en-US" sz="1600" kern="1200" dirty="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p:txBody>
      </p:sp>
      <p:sp>
        <p:nvSpPr>
          <p:cNvPr id="11" name="Rectangle 10">
            <a:extLst>
              <a:ext uri="{FF2B5EF4-FFF2-40B4-BE49-F238E27FC236}">
                <a16:creationId xmlns:a16="http://schemas.microsoft.com/office/drawing/2014/main" id="{BD0DB01C-0316-7441-9D7D-F96D7A49FEAC}"/>
              </a:ext>
            </a:extLst>
          </p:cNvPr>
          <p:cNvSpPr/>
          <p:nvPr userDrawn="1"/>
        </p:nvSpPr>
        <p:spPr>
          <a:xfrm>
            <a:off x="0" y="320040"/>
            <a:ext cx="274320" cy="510909"/>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solidFill>
                <a:schemeClr val="tx1"/>
              </a:solidFill>
            </a:endParaRPr>
          </a:p>
        </p:txBody>
      </p:sp>
      <p:sp>
        <p:nvSpPr>
          <p:cNvPr id="12" name="Rectangle 11">
            <a:extLst>
              <a:ext uri="{FF2B5EF4-FFF2-40B4-BE49-F238E27FC236}">
                <a16:creationId xmlns:a16="http://schemas.microsoft.com/office/drawing/2014/main" id="{CF70CC82-0B8B-1D4B-9F0D-823E1CAB4A9C}"/>
              </a:ext>
            </a:extLst>
          </p:cNvPr>
          <p:cNvSpPr/>
          <p:nvPr userDrawn="1"/>
        </p:nvSpPr>
        <p:spPr>
          <a:xfrm>
            <a:off x="274320" y="320040"/>
            <a:ext cx="1412673" cy="510909"/>
          </a:xfrm>
          <a:prstGeom prst="rect">
            <a:avLst/>
          </a:prstGeom>
          <a:solidFill>
            <a:schemeClr val="bg2">
              <a:lumMod val="85000"/>
            </a:schemeClr>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15" name="Rectangle 6">
            <a:extLst>
              <a:ext uri="{FF2B5EF4-FFF2-40B4-BE49-F238E27FC236}">
                <a16:creationId xmlns:a16="http://schemas.microsoft.com/office/drawing/2014/main" id="{732E67AB-06CD-417E-82A6-C485A480337A}"/>
              </a:ext>
            </a:extLst>
          </p:cNvPr>
          <p:cNvSpPr>
            <a:spLocks noChangeArrowheads="1"/>
          </p:cNvSpPr>
          <p:nvPr userDrawn="1"/>
        </p:nvSpPr>
        <p:spPr bwMode="auto">
          <a:xfrm flipH="1">
            <a:off x="-4391" y="6626132"/>
            <a:ext cx="280401" cy="152400"/>
          </a:xfrm>
          <a:prstGeom prst="rect">
            <a:avLst/>
          </a:prstGeom>
          <a:noFill/>
          <a:ln w="9525">
            <a:noFill/>
            <a:miter lim="800000"/>
            <a:headEnd/>
            <a:tailEnd/>
          </a:ln>
          <a:effectLst/>
        </p:spPr>
        <p:txBody>
          <a:bodyPr lIns="0" tIns="0" rIns="0" bIns="0"/>
          <a:lstStyle/>
          <a:p>
            <a:pPr algn="ctr" defTabSz="173038">
              <a:lnSpc>
                <a:spcPct val="90000"/>
              </a:lnSpc>
              <a:tabLst>
                <a:tab pos="230188" algn="l"/>
              </a:tabLst>
              <a:defRPr/>
            </a:pPr>
            <a:fld id="{040BB257-551A-4736-B50F-DCF1BA034C06}" type="slidenum">
              <a:rPr lang="en-US" sz="900" smtClean="0">
                <a:solidFill>
                  <a:schemeClr val="tx1"/>
                </a:solidFill>
                <a:latin typeface="+mn-lt"/>
                <a:cs typeface="Times New Roman" panose="02020603050405020304" pitchFamily="18" charset="0"/>
              </a:rPr>
              <a:pPr algn="ctr" defTabSz="173038">
                <a:lnSpc>
                  <a:spcPct val="90000"/>
                </a:lnSpc>
                <a:tabLst>
                  <a:tab pos="230188" algn="l"/>
                </a:tabLst>
                <a:defRPr/>
              </a:pPr>
              <a:t>‹#›</a:t>
            </a:fld>
            <a:endParaRPr lang="en-US" sz="900" dirty="0">
              <a:solidFill>
                <a:schemeClr val="tx1"/>
              </a:solidFill>
              <a:latin typeface="+mn-lt"/>
              <a:cs typeface="Times New Roman" panose="02020603050405020304" pitchFamily="18" charset="0"/>
            </a:endParaRPr>
          </a:p>
        </p:txBody>
      </p:sp>
      <p:pic>
        <p:nvPicPr>
          <p:cNvPr id="13" name="Picture 12">
            <a:extLst>
              <a:ext uri="{FF2B5EF4-FFF2-40B4-BE49-F238E27FC236}">
                <a16:creationId xmlns:a16="http://schemas.microsoft.com/office/drawing/2014/main" id="{DE8EB24F-FBB3-41E8-90F7-B4AA493C6FFD}"/>
              </a:ext>
            </a:extLst>
          </p:cNvPr>
          <p:cNvPicPr>
            <a:picLocks noChangeAspect="1"/>
          </p:cNvPicPr>
          <p:nvPr userDrawn="1"/>
        </p:nvPicPr>
        <p:blipFill>
          <a:blip r:embed="rId2"/>
          <a:stretch>
            <a:fillRect/>
          </a:stretch>
        </p:blipFill>
        <p:spPr>
          <a:xfrm>
            <a:off x="413129" y="456244"/>
            <a:ext cx="1088136" cy="261860"/>
          </a:xfrm>
          <a:prstGeom prst="rect">
            <a:avLst/>
          </a:prstGeom>
        </p:spPr>
      </p:pic>
      <p:sp>
        <p:nvSpPr>
          <p:cNvPr id="8" name="Freeform 5">
            <a:extLst>
              <a:ext uri="{FF2B5EF4-FFF2-40B4-BE49-F238E27FC236}">
                <a16:creationId xmlns:a16="http://schemas.microsoft.com/office/drawing/2014/main" id="{E0FFF716-AFC7-4054-A1F8-2C39C30731D0}"/>
              </a:ext>
            </a:extLst>
          </p:cNvPr>
          <p:cNvSpPr>
            <a:spLocks/>
          </p:cNvSpPr>
          <p:nvPr userDrawn="1"/>
        </p:nvSpPr>
        <p:spPr bwMode="auto">
          <a:xfrm>
            <a:off x="4120595" y="1"/>
            <a:ext cx="8071405" cy="6857998"/>
          </a:xfrm>
          <a:custGeom>
            <a:avLst/>
            <a:gdLst>
              <a:gd name="T0" fmla="*/ 4151 w 4490"/>
              <a:gd name="T1" fmla="*/ 0 h 3815"/>
              <a:gd name="T2" fmla="*/ 4151 w 4490"/>
              <a:gd name="T3" fmla="*/ 2951 h 3815"/>
              <a:gd name="T4" fmla="*/ 0 w 4490"/>
              <a:gd name="T5" fmla="*/ 2951 h 3815"/>
              <a:gd name="T6" fmla="*/ 0 w 4490"/>
              <a:gd name="T7" fmla="*/ 3815 h 3815"/>
              <a:gd name="T8" fmla="*/ 4490 w 4490"/>
              <a:gd name="T9" fmla="*/ 3815 h 3815"/>
              <a:gd name="T10" fmla="*/ 4490 w 4490"/>
              <a:gd name="T11" fmla="*/ 2969 h 3815"/>
              <a:gd name="T12" fmla="*/ 4490 w 4490"/>
              <a:gd name="T13" fmla="*/ 2951 h 3815"/>
              <a:gd name="T14" fmla="*/ 4490 w 4490"/>
              <a:gd name="T15" fmla="*/ 0 h 3815"/>
              <a:gd name="T16" fmla="*/ 4151 w 4490"/>
              <a:gd name="T17" fmla="*/ 0 h 3815"/>
              <a:gd name="T18" fmla="*/ 4151 w 4490"/>
              <a:gd name="T19" fmla="*/ 0 h 38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90" h="3815">
                <a:moveTo>
                  <a:pt x="4151" y="0"/>
                </a:moveTo>
                <a:lnTo>
                  <a:pt x="4151" y="2951"/>
                </a:lnTo>
                <a:lnTo>
                  <a:pt x="0" y="2951"/>
                </a:lnTo>
                <a:lnTo>
                  <a:pt x="0" y="3815"/>
                </a:lnTo>
                <a:lnTo>
                  <a:pt x="4490" y="3815"/>
                </a:lnTo>
                <a:lnTo>
                  <a:pt x="4490" y="2969"/>
                </a:lnTo>
                <a:lnTo>
                  <a:pt x="4490" y="2951"/>
                </a:lnTo>
                <a:lnTo>
                  <a:pt x="4490" y="0"/>
                </a:lnTo>
                <a:lnTo>
                  <a:pt x="4151" y="0"/>
                </a:lnTo>
                <a:lnTo>
                  <a:pt x="4151" y="0"/>
                </a:lnTo>
                <a:close/>
              </a:path>
            </a:pathLst>
          </a:custGeom>
          <a:solidFill>
            <a:srgbClr val="4C88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entury Gothic" panose="020B0502020202020204" pitchFamily="34" charset="0"/>
            </a:endParaRPr>
          </a:p>
        </p:txBody>
      </p:sp>
    </p:spTree>
    <p:extLst>
      <p:ext uri="{BB962C8B-B14F-4D97-AF65-F5344CB8AC3E}">
        <p14:creationId xmlns:p14="http://schemas.microsoft.com/office/powerpoint/2010/main" val="2513220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Full picture layout ">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ED81066A-C24A-4E74-9351-F12B6561E2D3}"/>
              </a:ext>
            </a:extLst>
          </p:cNvPr>
          <p:cNvSpPr>
            <a:spLocks noGrp="1"/>
          </p:cNvSpPr>
          <p:nvPr>
            <p:ph type="pic" sz="quarter" idx="10"/>
          </p:nvPr>
        </p:nvSpPr>
        <p:spPr>
          <a:xfrm>
            <a:off x="274320" y="2381"/>
            <a:ext cx="11312843" cy="6342021"/>
          </a:xfrm>
          <a:noFill/>
          <a:ln>
            <a:noFill/>
          </a:ln>
        </p:spPr>
        <p:txBody>
          <a:bodyPr/>
          <a:lstStyle>
            <a:lvl1pPr marL="0" indent="0">
              <a:buFont typeface="Century Gothic" panose="020B0502020202020204" pitchFamily="34" charset="0"/>
              <a:buNone/>
              <a:defRPr/>
            </a:lvl1pPr>
          </a:lstStyle>
          <a:p>
            <a:r>
              <a:rPr lang="en-US"/>
              <a:t>Click icon to add picture</a:t>
            </a:r>
            <a:endParaRPr lang="en-US" dirty="0"/>
          </a:p>
        </p:txBody>
      </p:sp>
      <p:sp>
        <p:nvSpPr>
          <p:cNvPr id="2" name="Title 1"/>
          <p:cNvSpPr>
            <a:spLocks noGrp="1"/>
          </p:cNvSpPr>
          <p:nvPr>
            <p:ph type="title"/>
          </p:nvPr>
        </p:nvSpPr>
        <p:spPr>
          <a:xfrm>
            <a:off x="429769" y="274320"/>
            <a:ext cx="11000232" cy="535531"/>
          </a:xfrm>
        </p:spPr>
        <p:txBody>
          <a:bodyPr/>
          <a:lstStyle>
            <a:lvl1pPr>
              <a:lnSpc>
                <a:spcPct val="90000"/>
              </a:lnSpc>
              <a:defRPr sz="3200" b="0">
                <a:solidFill>
                  <a:schemeClr val="tx1"/>
                </a:solidFill>
                <a:effectLst/>
                <a:latin typeface="Century Gothic" panose="020B0502020202020204" pitchFamily="34" charset="0"/>
              </a:defRPr>
            </a:lvl1pPr>
          </a:lstStyle>
          <a:p>
            <a:r>
              <a:rPr lang="en-US"/>
              <a:t>Click to edit Master title style</a:t>
            </a:r>
            <a:endParaRPr lang="en-US" dirty="0"/>
          </a:p>
        </p:txBody>
      </p:sp>
      <p:sp>
        <p:nvSpPr>
          <p:cNvPr id="17" name="Rectangle 256">
            <a:extLst>
              <a:ext uri="{FF2B5EF4-FFF2-40B4-BE49-F238E27FC236}">
                <a16:creationId xmlns:a16="http://schemas.microsoft.com/office/drawing/2014/main" id="{50787286-CD5D-43D9-B8DA-70C3358DC829}"/>
              </a:ext>
            </a:extLst>
          </p:cNvPr>
          <p:cNvSpPr txBox="1">
            <a:spLocks noChangeArrowheads="1"/>
          </p:cNvSpPr>
          <p:nvPr userDrawn="1"/>
        </p:nvSpPr>
        <p:spPr>
          <a:xfrm>
            <a:off x="8010283" y="6477000"/>
            <a:ext cx="3860800" cy="182562"/>
          </a:xfrm>
          <a:prstGeom prst="rect">
            <a:avLst/>
          </a:prstGeom>
          <a:ln/>
        </p:spPr>
        <p:txBody>
          <a:bodyPr anchor="ctr"/>
          <a:lstStyle/>
          <a:p>
            <a:pPr algn="r"/>
            <a:r>
              <a:rPr lang="en-US" sz="1000" dirty="0">
                <a:solidFill>
                  <a:schemeClr val="bg1"/>
                </a:solidFill>
                <a:latin typeface="Century Gothic" panose="020B0502020202020204" pitchFamily="34" charset="0"/>
                <a:cs typeface="Arial" pitchFamily="34" charset="0"/>
              </a:rPr>
              <a:t> </a:t>
            </a:r>
          </a:p>
        </p:txBody>
      </p:sp>
      <p:sp>
        <p:nvSpPr>
          <p:cNvPr id="16" name="Freeform 9">
            <a:extLst>
              <a:ext uri="{FF2B5EF4-FFF2-40B4-BE49-F238E27FC236}">
                <a16:creationId xmlns:a16="http://schemas.microsoft.com/office/drawing/2014/main" id="{D938724D-E109-43B4-9560-1552E26DB04A}"/>
              </a:ext>
            </a:extLst>
          </p:cNvPr>
          <p:cNvSpPr>
            <a:spLocks/>
          </p:cNvSpPr>
          <p:nvPr userDrawn="1"/>
        </p:nvSpPr>
        <p:spPr bwMode="auto">
          <a:xfrm>
            <a:off x="6026150" y="0"/>
            <a:ext cx="6165850" cy="6858000"/>
          </a:xfrm>
          <a:custGeom>
            <a:avLst/>
            <a:gdLst>
              <a:gd name="T0" fmla="*/ 3502 w 3884"/>
              <a:gd name="T1" fmla="*/ 0 h 4320"/>
              <a:gd name="T2" fmla="*/ 3502 w 3884"/>
              <a:gd name="T3" fmla="*/ 3998 h 4320"/>
              <a:gd name="T4" fmla="*/ 0 w 3884"/>
              <a:gd name="T5" fmla="*/ 3998 h 4320"/>
              <a:gd name="T6" fmla="*/ 0 w 3884"/>
              <a:gd name="T7" fmla="*/ 4320 h 4320"/>
              <a:gd name="T8" fmla="*/ 3502 w 3884"/>
              <a:gd name="T9" fmla="*/ 4320 h 4320"/>
              <a:gd name="T10" fmla="*/ 3884 w 3884"/>
              <a:gd name="T11" fmla="*/ 4320 h 4320"/>
              <a:gd name="T12" fmla="*/ 3884 w 3884"/>
              <a:gd name="T13" fmla="*/ 3998 h 4320"/>
              <a:gd name="T14" fmla="*/ 3884 w 3884"/>
              <a:gd name="T15" fmla="*/ 0 h 4320"/>
              <a:gd name="T16" fmla="*/ 3502 w 3884"/>
              <a:gd name="T17" fmla="*/ 0 h 4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84" h="4320">
                <a:moveTo>
                  <a:pt x="3502" y="0"/>
                </a:moveTo>
                <a:lnTo>
                  <a:pt x="3502" y="3998"/>
                </a:lnTo>
                <a:lnTo>
                  <a:pt x="0" y="3998"/>
                </a:lnTo>
                <a:lnTo>
                  <a:pt x="0" y="4320"/>
                </a:lnTo>
                <a:lnTo>
                  <a:pt x="3502" y="4320"/>
                </a:lnTo>
                <a:lnTo>
                  <a:pt x="3884" y="4320"/>
                </a:lnTo>
                <a:lnTo>
                  <a:pt x="3884" y="3998"/>
                </a:lnTo>
                <a:lnTo>
                  <a:pt x="3884" y="0"/>
                </a:lnTo>
                <a:lnTo>
                  <a:pt x="3502" y="0"/>
                </a:lnTo>
                <a:close/>
              </a:path>
            </a:pathLst>
          </a:custGeom>
          <a:solidFill>
            <a:srgbClr val="4087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entury Gothic" panose="020B0502020202020204" pitchFamily="34" charset="0"/>
            </a:endParaRPr>
          </a:p>
        </p:txBody>
      </p:sp>
      <p:sp>
        <p:nvSpPr>
          <p:cNvPr id="18" name="Rectangle 17">
            <a:extLst>
              <a:ext uri="{FF2B5EF4-FFF2-40B4-BE49-F238E27FC236}">
                <a16:creationId xmlns:a16="http://schemas.microsoft.com/office/drawing/2014/main" id="{7900E375-D0D6-466C-A383-E914B5C8AE5A}"/>
              </a:ext>
            </a:extLst>
          </p:cNvPr>
          <p:cNvSpPr/>
          <p:nvPr userDrawn="1"/>
        </p:nvSpPr>
        <p:spPr>
          <a:xfrm>
            <a:off x="0" y="6344402"/>
            <a:ext cx="274320" cy="510909"/>
          </a:xfrm>
          <a:prstGeom prst="rect">
            <a:avLst/>
          </a:prstGeom>
          <a:solidFill>
            <a:srgbClr val="397D5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a:solidFill>
                <a:schemeClr val="tx1"/>
              </a:solidFill>
            </a:endParaRPr>
          </a:p>
        </p:txBody>
      </p:sp>
      <p:sp>
        <p:nvSpPr>
          <p:cNvPr id="19" name="Rectangle 6">
            <a:extLst>
              <a:ext uri="{FF2B5EF4-FFF2-40B4-BE49-F238E27FC236}">
                <a16:creationId xmlns:a16="http://schemas.microsoft.com/office/drawing/2014/main" id="{D090841D-81E2-4E83-8067-E18C5C3AF8FF}"/>
              </a:ext>
            </a:extLst>
          </p:cNvPr>
          <p:cNvSpPr>
            <a:spLocks noChangeArrowheads="1"/>
          </p:cNvSpPr>
          <p:nvPr userDrawn="1"/>
        </p:nvSpPr>
        <p:spPr bwMode="auto">
          <a:xfrm flipH="1">
            <a:off x="-4391" y="6626132"/>
            <a:ext cx="280401" cy="152400"/>
          </a:xfrm>
          <a:prstGeom prst="rect">
            <a:avLst/>
          </a:prstGeom>
          <a:noFill/>
          <a:ln w="9525">
            <a:noFill/>
            <a:miter lim="800000"/>
            <a:headEnd/>
            <a:tailEnd/>
          </a:ln>
          <a:effectLst/>
        </p:spPr>
        <p:txBody>
          <a:bodyPr lIns="0" tIns="0" rIns="0" bIns="0"/>
          <a:lstStyle/>
          <a:p>
            <a:pPr algn="ctr" defTabSz="173038">
              <a:lnSpc>
                <a:spcPct val="90000"/>
              </a:lnSpc>
              <a:tabLst>
                <a:tab pos="230188" algn="l"/>
              </a:tabLst>
              <a:defRPr/>
            </a:pPr>
            <a:fld id="{040BB257-551A-4736-B50F-DCF1BA034C06}" type="slidenum">
              <a:rPr lang="en-US" sz="900" smtClean="0">
                <a:solidFill>
                  <a:schemeClr val="tx1"/>
                </a:solidFill>
                <a:latin typeface="+mn-lt"/>
                <a:cs typeface="Times New Roman" panose="02020603050405020304" pitchFamily="18" charset="0"/>
              </a:rPr>
              <a:pPr algn="ctr" defTabSz="173038">
                <a:lnSpc>
                  <a:spcPct val="90000"/>
                </a:lnSpc>
                <a:tabLst>
                  <a:tab pos="230188" algn="l"/>
                </a:tabLst>
                <a:defRPr/>
              </a:pPr>
              <a:t>‹#›</a:t>
            </a:fld>
            <a:endParaRPr lang="en-US" sz="900">
              <a:solidFill>
                <a:schemeClr val="tx1"/>
              </a:solidFill>
              <a:latin typeface="+mn-lt"/>
              <a:cs typeface="Times New Roman" panose="02020603050405020304" pitchFamily="18" charset="0"/>
            </a:endParaRPr>
          </a:p>
        </p:txBody>
      </p:sp>
      <p:pic>
        <p:nvPicPr>
          <p:cNvPr id="10" name="Picture 9">
            <a:extLst>
              <a:ext uri="{FF2B5EF4-FFF2-40B4-BE49-F238E27FC236}">
                <a16:creationId xmlns:a16="http://schemas.microsoft.com/office/drawing/2014/main" id="{BD3AC615-0875-4C80-B019-11A28EDCB638}"/>
              </a:ext>
            </a:extLst>
          </p:cNvPr>
          <p:cNvPicPr>
            <a:picLocks noChangeAspect="1"/>
          </p:cNvPicPr>
          <p:nvPr userDrawn="1"/>
        </p:nvPicPr>
        <p:blipFill>
          <a:blip r:embed="rId2"/>
          <a:stretch>
            <a:fillRect/>
          </a:stretch>
        </p:blipFill>
        <p:spPr>
          <a:xfrm>
            <a:off x="413129" y="6477000"/>
            <a:ext cx="1088136" cy="261860"/>
          </a:xfrm>
          <a:prstGeom prst="rect">
            <a:avLst/>
          </a:prstGeom>
        </p:spPr>
      </p:pic>
    </p:spTree>
    <p:extLst>
      <p:ext uri="{BB962C8B-B14F-4D97-AF65-F5344CB8AC3E}">
        <p14:creationId xmlns:p14="http://schemas.microsoft.com/office/powerpoint/2010/main" val="121960749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2_2 section science highlight">
    <p:spTree>
      <p:nvGrpSpPr>
        <p:cNvPr id="1" name=""/>
        <p:cNvGrpSpPr/>
        <p:nvPr/>
      </p:nvGrpSpPr>
      <p:grpSpPr>
        <a:xfrm>
          <a:off x="0" y="0"/>
          <a:ext cx="0" cy="0"/>
          <a:chOff x="0" y="0"/>
          <a:chExt cx="0" cy="0"/>
        </a:xfrm>
      </p:grpSpPr>
      <p:sp>
        <p:nvSpPr>
          <p:cNvPr id="38" name="Rectangle 37">
            <a:extLst>
              <a:ext uri="{FF2B5EF4-FFF2-40B4-BE49-F238E27FC236}">
                <a16:creationId xmlns:a16="http://schemas.microsoft.com/office/drawing/2014/main" id="{1DC80716-D7F2-40BD-B894-87B7C5521D93}"/>
              </a:ext>
            </a:extLst>
          </p:cNvPr>
          <p:cNvSpPr/>
          <p:nvPr userDrawn="1"/>
        </p:nvSpPr>
        <p:spPr>
          <a:xfrm>
            <a:off x="274320" y="1412106"/>
            <a:ext cx="5840589" cy="5293494"/>
          </a:xfrm>
          <a:prstGeom prst="rect">
            <a:avLst/>
          </a:prstGeom>
          <a:gradFill flip="none" rotWithShape="1">
            <a:gsLst>
              <a:gs pos="52000">
                <a:schemeClr val="bg1">
                  <a:lumMod val="95000"/>
                </a:schemeClr>
              </a:gs>
              <a:gs pos="0">
                <a:schemeClr val="bg2">
                  <a:alpha val="0"/>
                </a:schemeClr>
              </a:gs>
              <a:gs pos="100000">
                <a:srgbClr val="CFCFCF"/>
              </a:gs>
            </a:gsLst>
            <a:lin ang="16200000" scaled="1"/>
            <a:tileRect/>
          </a:gra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solidFill>
                <a:schemeClr val="tx1"/>
              </a:solidFill>
            </a:endParaRPr>
          </a:p>
        </p:txBody>
      </p:sp>
      <p:sp>
        <p:nvSpPr>
          <p:cNvPr id="39" name="Rectangle 38">
            <a:extLst>
              <a:ext uri="{FF2B5EF4-FFF2-40B4-BE49-F238E27FC236}">
                <a16:creationId xmlns:a16="http://schemas.microsoft.com/office/drawing/2014/main" id="{9772E6C0-3363-4678-BD7B-839981CFEC1B}"/>
              </a:ext>
            </a:extLst>
          </p:cNvPr>
          <p:cNvSpPr/>
          <p:nvPr userDrawn="1"/>
        </p:nvSpPr>
        <p:spPr>
          <a:xfrm>
            <a:off x="6351411" y="1412106"/>
            <a:ext cx="5840589" cy="5293494"/>
          </a:xfrm>
          <a:prstGeom prst="rect">
            <a:avLst/>
          </a:prstGeom>
          <a:gradFill flip="none" rotWithShape="1">
            <a:gsLst>
              <a:gs pos="52000">
                <a:schemeClr val="bg1">
                  <a:lumMod val="95000"/>
                </a:schemeClr>
              </a:gs>
              <a:gs pos="0">
                <a:schemeClr val="bg2">
                  <a:alpha val="0"/>
                </a:schemeClr>
              </a:gs>
              <a:gs pos="100000">
                <a:srgbClr val="CFCFCF"/>
              </a:gs>
            </a:gsLst>
            <a:lin ang="16200000" scaled="1"/>
            <a:tileRect/>
          </a:gra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solidFill>
                <a:schemeClr val="tx1"/>
              </a:solidFill>
            </a:endParaRPr>
          </a:p>
        </p:txBody>
      </p:sp>
      <p:sp>
        <p:nvSpPr>
          <p:cNvPr id="13" name="Rectangle 12">
            <a:extLst>
              <a:ext uri="{FF2B5EF4-FFF2-40B4-BE49-F238E27FC236}">
                <a16:creationId xmlns:a16="http://schemas.microsoft.com/office/drawing/2014/main" id="{DD431D86-B4F2-4178-9479-C223044E67E1}"/>
              </a:ext>
            </a:extLst>
          </p:cNvPr>
          <p:cNvSpPr/>
          <p:nvPr userDrawn="1"/>
        </p:nvSpPr>
        <p:spPr>
          <a:xfrm>
            <a:off x="274319" y="948037"/>
            <a:ext cx="5840589" cy="486888"/>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16" name="Rectangle 15">
            <a:extLst>
              <a:ext uri="{FF2B5EF4-FFF2-40B4-BE49-F238E27FC236}">
                <a16:creationId xmlns:a16="http://schemas.microsoft.com/office/drawing/2014/main" id="{7881C044-83B1-4BEC-A2A0-51CA4BF72CE4}"/>
              </a:ext>
            </a:extLst>
          </p:cNvPr>
          <p:cNvSpPr/>
          <p:nvPr userDrawn="1"/>
        </p:nvSpPr>
        <p:spPr>
          <a:xfrm>
            <a:off x="6351411" y="948037"/>
            <a:ext cx="5840589" cy="486888"/>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14" name="Text Placeholder 2">
            <a:extLst>
              <a:ext uri="{FF2B5EF4-FFF2-40B4-BE49-F238E27FC236}">
                <a16:creationId xmlns:a16="http://schemas.microsoft.com/office/drawing/2014/main" id="{A568B759-9EAF-4F57-B09C-A71D9D5B516C}"/>
              </a:ext>
            </a:extLst>
          </p:cNvPr>
          <p:cNvSpPr>
            <a:spLocks noGrp="1"/>
          </p:cNvSpPr>
          <p:nvPr userDrawn="1">
            <p:ph type="body" idx="1"/>
          </p:nvPr>
        </p:nvSpPr>
        <p:spPr>
          <a:xfrm>
            <a:off x="274318" y="1005840"/>
            <a:ext cx="5821682" cy="406266"/>
          </a:xfrm>
          <a:noFill/>
          <a:ln w="12700">
            <a:noFill/>
          </a:ln>
        </p:spPr>
        <p:txBody>
          <a:bodyPr tIns="91440" bIns="91440" anchor="ctr"/>
          <a:lstStyle>
            <a:lvl1pPr marL="0" indent="0">
              <a:buNone/>
              <a:defRPr sz="20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5" name="Content Placeholder 3">
            <a:extLst>
              <a:ext uri="{FF2B5EF4-FFF2-40B4-BE49-F238E27FC236}">
                <a16:creationId xmlns:a16="http://schemas.microsoft.com/office/drawing/2014/main" id="{62AD586E-7375-402D-9BA8-7C07EB8240E8}"/>
              </a:ext>
            </a:extLst>
          </p:cNvPr>
          <p:cNvSpPr>
            <a:spLocks noGrp="1"/>
          </p:cNvSpPr>
          <p:nvPr userDrawn="1">
            <p:ph sz="half" idx="2"/>
          </p:nvPr>
        </p:nvSpPr>
        <p:spPr>
          <a:xfrm>
            <a:off x="312234" y="1527048"/>
            <a:ext cx="5783766" cy="4110352"/>
          </a:xfrm>
          <a:ln w="12700">
            <a:noFill/>
          </a:ln>
        </p:spPr>
        <p:txBody>
          <a:bodyPr tIns="45720" bIns="91440"/>
          <a:lstStyle>
            <a:lvl1pPr>
              <a:defRPr sz="1800"/>
            </a:lvl1pPr>
            <a:lvl2pPr>
              <a:defRPr sz="1600"/>
            </a:lvl2pPr>
            <a:lvl3pPr>
              <a:defRPr sz="1400"/>
            </a:lvl3pPr>
            <a:lvl4pPr>
              <a:defRPr sz="1200"/>
            </a:lvl4pPr>
            <a:lvl5pPr marL="1482725" indent="-222250">
              <a:buFont typeface="Arial" panose="020B0604020202020204" pitchFamily="34" charset="0"/>
              <a:buChar char="•"/>
              <a:defRPr sz="14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Text Placeholder 4">
            <a:extLst>
              <a:ext uri="{FF2B5EF4-FFF2-40B4-BE49-F238E27FC236}">
                <a16:creationId xmlns:a16="http://schemas.microsoft.com/office/drawing/2014/main" id="{2A49DFE2-905F-42AB-9CE1-CCCD2BB9576B}"/>
              </a:ext>
            </a:extLst>
          </p:cNvPr>
          <p:cNvSpPr>
            <a:spLocks noGrp="1"/>
          </p:cNvSpPr>
          <p:nvPr userDrawn="1">
            <p:ph type="body" sz="quarter" idx="3"/>
          </p:nvPr>
        </p:nvSpPr>
        <p:spPr>
          <a:xfrm>
            <a:off x="6351410" y="1005840"/>
            <a:ext cx="5840589" cy="406266"/>
          </a:xfrm>
          <a:noFill/>
          <a:ln w="12700">
            <a:noFill/>
          </a:ln>
        </p:spPr>
        <p:txBody>
          <a:bodyPr tIns="91440" bIns="91440" anchor="ctr"/>
          <a:lstStyle>
            <a:lvl1pPr marL="0" indent="0">
              <a:buNone/>
              <a:defRPr sz="20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8" name="Content Placeholder 5">
            <a:extLst>
              <a:ext uri="{FF2B5EF4-FFF2-40B4-BE49-F238E27FC236}">
                <a16:creationId xmlns:a16="http://schemas.microsoft.com/office/drawing/2014/main" id="{AF1555CB-15BC-4181-B741-965A19E6BA91}"/>
              </a:ext>
            </a:extLst>
          </p:cNvPr>
          <p:cNvSpPr>
            <a:spLocks noGrp="1"/>
          </p:cNvSpPr>
          <p:nvPr userDrawn="1">
            <p:ph sz="quarter" idx="4"/>
          </p:nvPr>
        </p:nvSpPr>
        <p:spPr>
          <a:xfrm>
            <a:off x="6351411" y="1527048"/>
            <a:ext cx="5785575" cy="4110352"/>
          </a:xfrm>
          <a:ln w="12700">
            <a:noFill/>
          </a:ln>
        </p:spPr>
        <p:txBody>
          <a:bodyPr tIns="45720" bIns="91440"/>
          <a:lstStyle>
            <a:lvl1pPr>
              <a:defRPr sz="1800"/>
            </a:lvl1pPr>
            <a:lvl2pPr>
              <a:defRPr sz="1600"/>
            </a:lvl2pPr>
            <a:lvl3pPr>
              <a:defRPr sz="1400"/>
            </a:lvl3pPr>
            <a:lvl4pPr>
              <a:defRPr sz="1200"/>
            </a:lvl4pPr>
            <a:lvl5pPr marL="1482725" indent="-222250">
              <a:defRPr lang="en-US" sz="1400" kern="1200" dirty="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2" name="Rectangle 31">
            <a:extLst>
              <a:ext uri="{FF2B5EF4-FFF2-40B4-BE49-F238E27FC236}">
                <a16:creationId xmlns:a16="http://schemas.microsoft.com/office/drawing/2014/main" id="{4A1CB721-FBCB-4DC7-9C2A-15C90E984F90}"/>
              </a:ext>
            </a:extLst>
          </p:cNvPr>
          <p:cNvSpPr/>
          <p:nvPr userDrawn="1"/>
        </p:nvSpPr>
        <p:spPr>
          <a:xfrm>
            <a:off x="1773669" y="320040"/>
            <a:ext cx="10418331" cy="510909"/>
          </a:xfrm>
          <a:prstGeom prst="rect">
            <a:avLst/>
          </a:prstGeom>
          <a:solidFill>
            <a:schemeClr val="bg2">
              <a:lumMod val="85000"/>
            </a:schemeClr>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33" name="Title 1">
            <a:extLst>
              <a:ext uri="{FF2B5EF4-FFF2-40B4-BE49-F238E27FC236}">
                <a16:creationId xmlns:a16="http://schemas.microsoft.com/office/drawing/2014/main" id="{9FDFB4D2-95C3-44FB-85E0-FB87B96D0DC8}"/>
              </a:ext>
            </a:extLst>
          </p:cNvPr>
          <p:cNvSpPr>
            <a:spLocks noGrp="1"/>
          </p:cNvSpPr>
          <p:nvPr userDrawn="1">
            <p:ph type="title"/>
          </p:nvPr>
        </p:nvSpPr>
        <p:spPr>
          <a:xfrm>
            <a:off x="1773668" y="365857"/>
            <a:ext cx="10363317" cy="406265"/>
          </a:xfrm>
        </p:spPr>
        <p:txBody>
          <a:bodyPr/>
          <a:lstStyle>
            <a:lvl1pPr>
              <a:defRPr sz="2400" b="0">
                <a:solidFill>
                  <a:schemeClr val="tx1"/>
                </a:solidFill>
                <a:latin typeface="Century Gothic" panose="020B0502020202020204" pitchFamily="34" charset="0"/>
              </a:defRPr>
            </a:lvl1pPr>
          </a:lstStyle>
          <a:p>
            <a:r>
              <a:rPr lang="en-US"/>
              <a:t>Click to edit Master title style</a:t>
            </a:r>
            <a:endParaRPr lang="en-US" dirty="0"/>
          </a:p>
        </p:txBody>
      </p:sp>
      <p:sp>
        <p:nvSpPr>
          <p:cNvPr id="19" name="Rectangle 18">
            <a:extLst>
              <a:ext uri="{FF2B5EF4-FFF2-40B4-BE49-F238E27FC236}">
                <a16:creationId xmlns:a16="http://schemas.microsoft.com/office/drawing/2014/main" id="{88649F31-1D58-F243-85FD-74506880A336}"/>
              </a:ext>
            </a:extLst>
          </p:cNvPr>
          <p:cNvSpPr/>
          <p:nvPr userDrawn="1"/>
        </p:nvSpPr>
        <p:spPr>
          <a:xfrm>
            <a:off x="0" y="320040"/>
            <a:ext cx="274320" cy="510909"/>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solidFill>
                <a:schemeClr val="tx1"/>
              </a:solidFill>
            </a:endParaRPr>
          </a:p>
        </p:txBody>
      </p:sp>
      <p:sp>
        <p:nvSpPr>
          <p:cNvPr id="20" name="Rectangle 19">
            <a:extLst>
              <a:ext uri="{FF2B5EF4-FFF2-40B4-BE49-F238E27FC236}">
                <a16:creationId xmlns:a16="http://schemas.microsoft.com/office/drawing/2014/main" id="{77038521-D276-4049-A4BA-98C27C6D8256}"/>
              </a:ext>
            </a:extLst>
          </p:cNvPr>
          <p:cNvSpPr/>
          <p:nvPr userDrawn="1"/>
        </p:nvSpPr>
        <p:spPr>
          <a:xfrm>
            <a:off x="274320" y="320040"/>
            <a:ext cx="1412673" cy="510909"/>
          </a:xfrm>
          <a:prstGeom prst="rect">
            <a:avLst/>
          </a:prstGeom>
          <a:solidFill>
            <a:schemeClr val="bg2">
              <a:lumMod val="85000"/>
            </a:schemeClr>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22" name="Rectangle 6">
            <a:extLst>
              <a:ext uri="{FF2B5EF4-FFF2-40B4-BE49-F238E27FC236}">
                <a16:creationId xmlns:a16="http://schemas.microsoft.com/office/drawing/2014/main" id="{3F2F0951-0E05-43D4-AB3F-73E5681F4301}"/>
              </a:ext>
            </a:extLst>
          </p:cNvPr>
          <p:cNvSpPr>
            <a:spLocks noChangeArrowheads="1"/>
          </p:cNvSpPr>
          <p:nvPr userDrawn="1"/>
        </p:nvSpPr>
        <p:spPr bwMode="auto">
          <a:xfrm flipH="1">
            <a:off x="-4391" y="6626132"/>
            <a:ext cx="280401" cy="152400"/>
          </a:xfrm>
          <a:prstGeom prst="rect">
            <a:avLst/>
          </a:prstGeom>
          <a:noFill/>
          <a:ln w="9525">
            <a:noFill/>
            <a:miter lim="800000"/>
            <a:headEnd/>
            <a:tailEnd/>
          </a:ln>
          <a:effectLst/>
        </p:spPr>
        <p:txBody>
          <a:bodyPr lIns="0" tIns="0" rIns="0" bIns="0"/>
          <a:lstStyle/>
          <a:p>
            <a:pPr algn="ctr" defTabSz="173038">
              <a:lnSpc>
                <a:spcPct val="90000"/>
              </a:lnSpc>
              <a:tabLst>
                <a:tab pos="230188" algn="l"/>
              </a:tabLst>
              <a:defRPr/>
            </a:pPr>
            <a:fld id="{040BB257-551A-4736-B50F-DCF1BA034C06}" type="slidenum">
              <a:rPr lang="en-US" sz="900" smtClean="0">
                <a:solidFill>
                  <a:schemeClr val="tx1"/>
                </a:solidFill>
                <a:latin typeface="+mn-lt"/>
                <a:cs typeface="Times New Roman" panose="02020603050405020304" pitchFamily="18" charset="0"/>
              </a:rPr>
              <a:pPr algn="ctr" defTabSz="173038">
                <a:lnSpc>
                  <a:spcPct val="90000"/>
                </a:lnSpc>
                <a:tabLst>
                  <a:tab pos="230188" algn="l"/>
                </a:tabLst>
                <a:defRPr/>
              </a:pPr>
              <a:t>‹#›</a:t>
            </a:fld>
            <a:endParaRPr lang="en-US" sz="900" dirty="0">
              <a:solidFill>
                <a:schemeClr val="tx1"/>
              </a:solidFill>
              <a:latin typeface="+mn-lt"/>
              <a:cs typeface="Times New Roman" panose="02020603050405020304" pitchFamily="18" charset="0"/>
            </a:endParaRPr>
          </a:p>
        </p:txBody>
      </p:sp>
      <p:pic>
        <p:nvPicPr>
          <p:cNvPr id="21" name="Picture 20">
            <a:extLst>
              <a:ext uri="{FF2B5EF4-FFF2-40B4-BE49-F238E27FC236}">
                <a16:creationId xmlns:a16="http://schemas.microsoft.com/office/drawing/2014/main" id="{27EC139F-C616-4896-A830-8F9FC5B2C27F}"/>
              </a:ext>
            </a:extLst>
          </p:cNvPr>
          <p:cNvPicPr>
            <a:picLocks noChangeAspect="1"/>
          </p:cNvPicPr>
          <p:nvPr userDrawn="1"/>
        </p:nvPicPr>
        <p:blipFill>
          <a:blip r:embed="rId2"/>
          <a:stretch>
            <a:fillRect/>
          </a:stretch>
        </p:blipFill>
        <p:spPr>
          <a:xfrm>
            <a:off x="413129" y="456244"/>
            <a:ext cx="1088136" cy="261860"/>
          </a:xfrm>
          <a:prstGeom prst="rect">
            <a:avLst/>
          </a:prstGeom>
        </p:spPr>
      </p:pic>
      <p:sp>
        <p:nvSpPr>
          <p:cNvPr id="23" name="Rectangle 256">
            <a:extLst>
              <a:ext uri="{FF2B5EF4-FFF2-40B4-BE49-F238E27FC236}">
                <a16:creationId xmlns:a16="http://schemas.microsoft.com/office/drawing/2014/main" id="{D8ACAAE2-A531-47BE-8F4F-FFC18507ED0B}"/>
              </a:ext>
            </a:extLst>
          </p:cNvPr>
          <p:cNvSpPr txBox="1">
            <a:spLocks noChangeArrowheads="1"/>
          </p:cNvSpPr>
          <p:nvPr userDrawn="1"/>
        </p:nvSpPr>
        <p:spPr>
          <a:xfrm>
            <a:off x="8010282" y="6583680"/>
            <a:ext cx="3860800" cy="182562"/>
          </a:xfrm>
          <a:prstGeom prst="rect">
            <a:avLst/>
          </a:prstGeom>
          <a:ln/>
        </p:spPr>
        <p:txBody>
          <a:bodyPr anchor="ctr"/>
          <a:lstStyle/>
          <a:p>
            <a:pPr algn="r"/>
            <a:r>
              <a:rPr lang="en-US" sz="1000" dirty="0">
                <a:solidFill>
                  <a:srgbClr val="BFBFBF"/>
                </a:solidFill>
                <a:latin typeface="+mn-lt"/>
                <a:cs typeface="Arial" pitchFamily="34" charset="0"/>
              </a:rPr>
              <a:t> </a:t>
            </a:r>
          </a:p>
        </p:txBody>
      </p:sp>
    </p:spTree>
    <p:extLst>
      <p:ext uri="{BB962C8B-B14F-4D97-AF65-F5344CB8AC3E}">
        <p14:creationId xmlns:p14="http://schemas.microsoft.com/office/powerpoint/2010/main" val="311374792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1_3 section science highlight">
    <p:spTree>
      <p:nvGrpSpPr>
        <p:cNvPr id="1" name=""/>
        <p:cNvGrpSpPr/>
        <p:nvPr/>
      </p:nvGrpSpPr>
      <p:grpSpPr>
        <a:xfrm>
          <a:off x="0" y="0"/>
          <a:ext cx="0" cy="0"/>
          <a:chOff x="0" y="0"/>
          <a:chExt cx="0" cy="0"/>
        </a:xfrm>
      </p:grpSpPr>
      <p:sp>
        <p:nvSpPr>
          <p:cNvPr id="38" name="Rectangle 37">
            <a:extLst>
              <a:ext uri="{FF2B5EF4-FFF2-40B4-BE49-F238E27FC236}">
                <a16:creationId xmlns:a16="http://schemas.microsoft.com/office/drawing/2014/main" id="{1DC80716-D7F2-40BD-B894-87B7C5521D93}"/>
              </a:ext>
            </a:extLst>
          </p:cNvPr>
          <p:cNvSpPr/>
          <p:nvPr userDrawn="1"/>
        </p:nvSpPr>
        <p:spPr>
          <a:xfrm>
            <a:off x="274320" y="1412106"/>
            <a:ext cx="3868138" cy="5224413"/>
          </a:xfrm>
          <a:prstGeom prst="rect">
            <a:avLst/>
          </a:prstGeom>
          <a:gradFill flip="none" rotWithShape="1">
            <a:gsLst>
              <a:gs pos="52000">
                <a:schemeClr val="bg1">
                  <a:lumMod val="95000"/>
                </a:schemeClr>
              </a:gs>
              <a:gs pos="0">
                <a:schemeClr val="bg2">
                  <a:alpha val="0"/>
                </a:schemeClr>
              </a:gs>
              <a:gs pos="100000">
                <a:srgbClr val="CFCFCF"/>
              </a:gs>
            </a:gsLst>
            <a:lin ang="16200000" scaled="1"/>
            <a:tileRect/>
          </a:gra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39" name="Rectangle 38">
            <a:extLst>
              <a:ext uri="{FF2B5EF4-FFF2-40B4-BE49-F238E27FC236}">
                <a16:creationId xmlns:a16="http://schemas.microsoft.com/office/drawing/2014/main" id="{9772E6C0-3363-4678-BD7B-839981CFEC1B}"/>
              </a:ext>
            </a:extLst>
          </p:cNvPr>
          <p:cNvSpPr/>
          <p:nvPr userDrawn="1"/>
        </p:nvSpPr>
        <p:spPr>
          <a:xfrm>
            <a:off x="4299090" y="1412106"/>
            <a:ext cx="3867912" cy="5224413"/>
          </a:xfrm>
          <a:prstGeom prst="rect">
            <a:avLst/>
          </a:prstGeom>
          <a:gradFill flip="none" rotWithShape="1">
            <a:gsLst>
              <a:gs pos="52000">
                <a:schemeClr val="bg1">
                  <a:lumMod val="95000"/>
                </a:schemeClr>
              </a:gs>
              <a:gs pos="0">
                <a:schemeClr val="bg2">
                  <a:alpha val="0"/>
                </a:schemeClr>
              </a:gs>
              <a:gs pos="100000">
                <a:srgbClr val="CFCFCF"/>
              </a:gs>
            </a:gsLst>
            <a:lin ang="16200000" scaled="1"/>
            <a:tileRect/>
          </a:gra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40" name="Rectangle 39">
            <a:extLst>
              <a:ext uri="{FF2B5EF4-FFF2-40B4-BE49-F238E27FC236}">
                <a16:creationId xmlns:a16="http://schemas.microsoft.com/office/drawing/2014/main" id="{104C995C-9C57-406C-A69D-7613F8F47165}"/>
              </a:ext>
            </a:extLst>
          </p:cNvPr>
          <p:cNvSpPr/>
          <p:nvPr userDrawn="1"/>
        </p:nvSpPr>
        <p:spPr>
          <a:xfrm>
            <a:off x="8323860" y="1412106"/>
            <a:ext cx="3868138" cy="5224413"/>
          </a:xfrm>
          <a:prstGeom prst="rect">
            <a:avLst/>
          </a:prstGeom>
          <a:gradFill flip="none" rotWithShape="1">
            <a:gsLst>
              <a:gs pos="52000">
                <a:schemeClr val="bg1">
                  <a:lumMod val="95000"/>
                </a:schemeClr>
              </a:gs>
              <a:gs pos="0">
                <a:schemeClr val="bg2">
                  <a:alpha val="0"/>
                </a:schemeClr>
              </a:gs>
              <a:gs pos="100000">
                <a:srgbClr val="CFCFCF"/>
              </a:gs>
            </a:gsLst>
            <a:lin ang="16200000" scaled="1"/>
            <a:tileRect/>
          </a:gra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13" name="Rectangle 12">
            <a:extLst>
              <a:ext uri="{FF2B5EF4-FFF2-40B4-BE49-F238E27FC236}">
                <a16:creationId xmlns:a16="http://schemas.microsoft.com/office/drawing/2014/main" id="{DD431D86-B4F2-4178-9479-C223044E67E1}"/>
              </a:ext>
            </a:extLst>
          </p:cNvPr>
          <p:cNvSpPr/>
          <p:nvPr userDrawn="1"/>
        </p:nvSpPr>
        <p:spPr>
          <a:xfrm>
            <a:off x="274320" y="948037"/>
            <a:ext cx="3866758" cy="486888"/>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16" name="Rectangle 15">
            <a:extLst>
              <a:ext uri="{FF2B5EF4-FFF2-40B4-BE49-F238E27FC236}">
                <a16:creationId xmlns:a16="http://schemas.microsoft.com/office/drawing/2014/main" id="{7881C044-83B1-4BEC-A2A0-51CA4BF72CE4}"/>
              </a:ext>
            </a:extLst>
          </p:cNvPr>
          <p:cNvSpPr/>
          <p:nvPr userDrawn="1"/>
        </p:nvSpPr>
        <p:spPr>
          <a:xfrm>
            <a:off x="4299089" y="948037"/>
            <a:ext cx="3867912" cy="486888"/>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22" name="Rectangle 21">
            <a:extLst>
              <a:ext uri="{FF2B5EF4-FFF2-40B4-BE49-F238E27FC236}">
                <a16:creationId xmlns:a16="http://schemas.microsoft.com/office/drawing/2014/main" id="{A526A7F5-6E08-49A4-A894-85B35B49A075}"/>
              </a:ext>
            </a:extLst>
          </p:cNvPr>
          <p:cNvSpPr/>
          <p:nvPr userDrawn="1"/>
        </p:nvSpPr>
        <p:spPr>
          <a:xfrm>
            <a:off x="8323860" y="948037"/>
            <a:ext cx="3885931" cy="486888"/>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14" name="Text Placeholder 2">
            <a:extLst>
              <a:ext uri="{FF2B5EF4-FFF2-40B4-BE49-F238E27FC236}">
                <a16:creationId xmlns:a16="http://schemas.microsoft.com/office/drawing/2014/main" id="{A568B759-9EAF-4F57-B09C-A71D9D5B516C}"/>
              </a:ext>
            </a:extLst>
          </p:cNvPr>
          <p:cNvSpPr>
            <a:spLocks noGrp="1"/>
          </p:cNvSpPr>
          <p:nvPr userDrawn="1">
            <p:ph type="body" idx="1"/>
          </p:nvPr>
        </p:nvSpPr>
        <p:spPr>
          <a:xfrm>
            <a:off x="270178" y="1005840"/>
            <a:ext cx="3870672" cy="406266"/>
          </a:xfrm>
          <a:noFill/>
          <a:ln w="12700">
            <a:noFill/>
          </a:ln>
        </p:spPr>
        <p:txBody>
          <a:bodyPr tIns="91440" bIns="91440" anchor="ctr"/>
          <a:lstStyle>
            <a:lvl1pPr marL="0" indent="0">
              <a:buNone/>
              <a:defRPr sz="20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5" name="Content Placeholder 3">
            <a:extLst>
              <a:ext uri="{FF2B5EF4-FFF2-40B4-BE49-F238E27FC236}">
                <a16:creationId xmlns:a16="http://schemas.microsoft.com/office/drawing/2014/main" id="{62AD586E-7375-402D-9BA8-7C07EB8240E8}"/>
              </a:ext>
            </a:extLst>
          </p:cNvPr>
          <p:cNvSpPr>
            <a:spLocks noGrp="1"/>
          </p:cNvSpPr>
          <p:nvPr userDrawn="1">
            <p:ph sz="half" idx="2"/>
          </p:nvPr>
        </p:nvSpPr>
        <p:spPr>
          <a:xfrm>
            <a:off x="312234" y="1527048"/>
            <a:ext cx="3791415" cy="4110352"/>
          </a:xfrm>
          <a:ln w="12700">
            <a:noFill/>
          </a:ln>
        </p:spPr>
        <p:txBody>
          <a:bodyPr tIns="45720" bIns="91440"/>
          <a:lstStyle>
            <a:lvl1pPr>
              <a:defRPr sz="1800"/>
            </a:lvl1pPr>
            <a:lvl2pPr>
              <a:defRPr sz="1600"/>
            </a:lvl2pPr>
            <a:lvl3pPr>
              <a:defRPr sz="1400"/>
            </a:lvl3pPr>
            <a:lvl4pPr>
              <a:defRPr sz="1200"/>
            </a:lvl4pPr>
            <a:lvl5pPr marL="1482725" indent="-222250">
              <a:buFont typeface="Arial" panose="020B0604020202020204" pitchFamily="34" charset="0"/>
              <a:buChar char="•"/>
              <a:defRPr sz="14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Text Placeholder 4">
            <a:extLst>
              <a:ext uri="{FF2B5EF4-FFF2-40B4-BE49-F238E27FC236}">
                <a16:creationId xmlns:a16="http://schemas.microsoft.com/office/drawing/2014/main" id="{2A49DFE2-905F-42AB-9CE1-CCCD2BB9576B}"/>
              </a:ext>
            </a:extLst>
          </p:cNvPr>
          <p:cNvSpPr>
            <a:spLocks noGrp="1"/>
          </p:cNvSpPr>
          <p:nvPr userDrawn="1">
            <p:ph type="body" sz="quarter" idx="3"/>
          </p:nvPr>
        </p:nvSpPr>
        <p:spPr>
          <a:xfrm>
            <a:off x="4297709" y="1005840"/>
            <a:ext cx="3866758" cy="406266"/>
          </a:xfrm>
          <a:noFill/>
          <a:ln w="12700">
            <a:noFill/>
          </a:ln>
        </p:spPr>
        <p:txBody>
          <a:bodyPr tIns="91440" bIns="91440" anchor="ctr"/>
          <a:lstStyle>
            <a:lvl1pPr marL="0" indent="0">
              <a:buNone/>
              <a:defRPr sz="20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8" name="Content Placeholder 5">
            <a:extLst>
              <a:ext uri="{FF2B5EF4-FFF2-40B4-BE49-F238E27FC236}">
                <a16:creationId xmlns:a16="http://schemas.microsoft.com/office/drawing/2014/main" id="{AF1555CB-15BC-4181-B741-965A19E6BA91}"/>
              </a:ext>
            </a:extLst>
          </p:cNvPr>
          <p:cNvSpPr>
            <a:spLocks noGrp="1"/>
          </p:cNvSpPr>
          <p:nvPr userDrawn="1">
            <p:ph sz="quarter" idx="4"/>
          </p:nvPr>
        </p:nvSpPr>
        <p:spPr>
          <a:xfrm>
            <a:off x="4295175" y="1527048"/>
            <a:ext cx="3860800" cy="4110352"/>
          </a:xfrm>
          <a:ln w="12700">
            <a:noFill/>
          </a:ln>
        </p:spPr>
        <p:txBody>
          <a:bodyPr tIns="45720" bIns="91440"/>
          <a:lstStyle>
            <a:lvl1pPr>
              <a:defRPr sz="1800"/>
            </a:lvl1pPr>
            <a:lvl2pPr>
              <a:defRPr sz="1600"/>
            </a:lvl2pPr>
            <a:lvl3pPr>
              <a:defRPr sz="1400"/>
            </a:lvl3pPr>
            <a:lvl4pPr>
              <a:defRPr sz="1200"/>
            </a:lvl4pPr>
            <a:lvl5pPr marL="1482725" indent="-222250">
              <a:defRPr lang="en-US" sz="1400" kern="1200" dirty="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9" name="Text Placeholder 4">
            <a:extLst>
              <a:ext uri="{FF2B5EF4-FFF2-40B4-BE49-F238E27FC236}">
                <a16:creationId xmlns:a16="http://schemas.microsoft.com/office/drawing/2014/main" id="{21FF3A3E-474D-4F1F-9B01-4428215B857D}"/>
              </a:ext>
            </a:extLst>
          </p:cNvPr>
          <p:cNvSpPr>
            <a:spLocks noGrp="1"/>
          </p:cNvSpPr>
          <p:nvPr userDrawn="1">
            <p:ph type="body" sz="quarter" idx="10"/>
          </p:nvPr>
        </p:nvSpPr>
        <p:spPr>
          <a:xfrm>
            <a:off x="8319718" y="1005840"/>
            <a:ext cx="3885931" cy="406266"/>
          </a:xfrm>
          <a:noFill/>
          <a:ln w="12700">
            <a:noFill/>
          </a:ln>
        </p:spPr>
        <p:txBody>
          <a:bodyPr tIns="91440" bIns="91440" anchor="ctr"/>
          <a:lstStyle>
            <a:lvl1pPr marL="0" indent="0">
              <a:buNone/>
              <a:defRPr sz="20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Content Placeholder 5">
            <a:extLst>
              <a:ext uri="{FF2B5EF4-FFF2-40B4-BE49-F238E27FC236}">
                <a16:creationId xmlns:a16="http://schemas.microsoft.com/office/drawing/2014/main" id="{EDB166DE-69D8-4E82-A304-FF11CEBD23D7}"/>
              </a:ext>
            </a:extLst>
          </p:cNvPr>
          <p:cNvSpPr>
            <a:spLocks noGrp="1"/>
          </p:cNvSpPr>
          <p:nvPr userDrawn="1">
            <p:ph sz="quarter" idx="11"/>
          </p:nvPr>
        </p:nvSpPr>
        <p:spPr>
          <a:xfrm>
            <a:off x="8319719" y="1527048"/>
            <a:ext cx="3768204" cy="4110352"/>
          </a:xfrm>
          <a:ln w="12700">
            <a:noFill/>
          </a:ln>
        </p:spPr>
        <p:txBody>
          <a:bodyPr tIns="45720" bIns="91440"/>
          <a:lstStyle>
            <a:lvl1pPr>
              <a:defRPr sz="1800"/>
            </a:lvl1pPr>
            <a:lvl2pPr>
              <a:defRPr sz="1600"/>
            </a:lvl2pPr>
            <a:lvl3pPr>
              <a:defRPr sz="1400"/>
            </a:lvl3pPr>
            <a:lvl4pPr>
              <a:defRPr sz="1200"/>
            </a:lvl4pPr>
            <a:lvl5pPr marL="1482725" indent="-222250">
              <a:defRPr lang="en-US" sz="1400" kern="1200" dirty="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2" name="Rectangle 31">
            <a:extLst>
              <a:ext uri="{FF2B5EF4-FFF2-40B4-BE49-F238E27FC236}">
                <a16:creationId xmlns:a16="http://schemas.microsoft.com/office/drawing/2014/main" id="{4A1CB721-FBCB-4DC7-9C2A-15C90E984F90}"/>
              </a:ext>
            </a:extLst>
          </p:cNvPr>
          <p:cNvSpPr/>
          <p:nvPr userDrawn="1"/>
        </p:nvSpPr>
        <p:spPr>
          <a:xfrm>
            <a:off x="1773669" y="320040"/>
            <a:ext cx="10418331" cy="510909"/>
          </a:xfrm>
          <a:prstGeom prst="rect">
            <a:avLst/>
          </a:prstGeom>
          <a:solidFill>
            <a:schemeClr val="bg2">
              <a:lumMod val="85000"/>
            </a:schemeClr>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33" name="Title 1">
            <a:extLst>
              <a:ext uri="{FF2B5EF4-FFF2-40B4-BE49-F238E27FC236}">
                <a16:creationId xmlns:a16="http://schemas.microsoft.com/office/drawing/2014/main" id="{9FDFB4D2-95C3-44FB-85E0-FB87B96D0DC8}"/>
              </a:ext>
            </a:extLst>
          </p:cNvPr>
          <p:cNvSpPr>
            <a:spLocks noGrp="1"/>
          </p:cNvSpPr>
          <p:nvPr userDrawn="1">
            <p:ph type="title"/>
          </p:nvPr>
        </p:nvSpPr>
        <p:spPr>
          <a:xfrm>
            <a:off x="1773668" y="365857"/>
            <a:ext cx="10418329" cy="406265"/>
          </a:xfrm>
        </p:spPr>
        <p:txBody>
          <a:bodyPr/>
          <a:lstStyle>
            <a:lvl1pPr>
              <a:defRPr sz="2400" b="0">
                <a:solidFill>
                  <a:schemeClr val="tx1"/>
                </a:solidFill>
                <a:latin typeface="Century Gothic" panose="020B0502020202020204" pitchFamily="34" charset="0"/>
              </a:defRPr>
            </a:lvl1pPr>
          </a:lstStyle>
          <a:p>
            <a:r>
              <a:rPr lang="en-US"/>
              <a:t>Click to edit Master title style</a:t>
            </a:r>
            <a:endParaRPr lang="en-US" dirty="0"/>
          </a:p>
        </p:txBody>
      </p:sp>
      <p:sp>
        <p:nvSpPr>
          <p:cNvPr id="23" name="Rectangle 22">
            <a:extLst>
              <a:ext uri="{FF2B5EF4-FFF2-40B4-BE49-F238E27FC236}">
                <a16:creationId xmlns:a16="http://schemas.microsoft.com/office/drawing/2014/main" id="{8E38BD24-68BF-4642-BFC4-180B70D413B8}"/>
              </a:ext>
            </a:extLst>
          </p:cNvPr>
          <p:cNvSpPr/>
          <p:nvPr userDrawn="1"/>
        </p:nvSpPr>
        <p:spPr>
          <a:xfrm>
            <a:off x="0" y="320040"/>
            <a:ext cx="274320" cy="510909"/>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solidFill>
                <a:schemeClr val="tx1"/>
              </a:solidFill>
            </a:endParaRPr>
          </a:p>
        </p:txBody>
      </p:sp>
      <p:sp>
        <p:nvSpPr>
          <p:cNvPr id="24" name="Rectangle 23">
            <a:extLst>
              <a:ext uri="{FF2B5EF4-FFF2-40B4-BE49-F238E27FC236}">
                <a16:creationId xmlns:a16="http://schemas.microsoft.com/office/drawing/2014/main" id="{6CDDBDFD-39A6-0043-BAD4-065FAFF6A9DA}"/>
              </a:ext>
            </a:extLst>
          </p:cNvPr>
          <p:cNvSpPr/>
          <p:nvPr userDrawn="1"/>
        </p:nvSpPr>
        <p:spPr>
          <a:xfrm>
            <a:off x="274320" y="320040"/>
            <a:ext cx="1412673" cy="510909"/>
          </a:xfrm>
          <a:prstGeom prst="rect">
            <a:avLst/>
          </a:prstGeom>
          <a:solidFill>
            <a:schemeClr val="bg2">
              <a:lumMod val="85000"/>
            </a:schemeClr>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21" name="Rectangle 6">
            <a:extLst>
              <a:ext uri="{FF2B5EF4-FFF2-40B4-BE49-F238E27FC236}">
                <a16:creationId xmlns:a16="http://schemas.microsoft.com/office/drawing/2014/main" id="{F20E070A-FF02-490F-91F7-767E82133AD8}"/>
              </a:ext>
            </a:extLst>
          </p:cNvPr>
          <p:cNvSpPr>
            <a:spLocks noChangeArrowheads="1"/>
          </p:cNvSpPr>
          <p:nvPr userDrawn="1"/>
        </p:nvSpPr>
        <p:spPr bwMode="auto">
          <a:xfrm flipH="1">
            <a:off x="-4391" y="6626132"/>
            <a:ext cx="280401" cy="152400"/>
          </a:xfrm>
          <a:prstGeom prst="rect">
            <a:avLst/>
          </a:prstGeom>
          <a:noFill/>
          <a:ln w="9525">
            <a:noFill/>
            <a:miter lim="800000"/>
            <a:headEnd/>
            <a:tailEnd/>
          </a:ln>
          <a:effectLst/>
        </p:spPr>
        <p:txBody>
          <a:bodyPr lIns="0" tIns="0" rIns="0" bIns="0"/>
          <a:lstStyle/>
          <a:p>
            <a:pPr algn="ctr" defTabSz="173038">
              <a:lnSpc>
                <a:spcPct val="90000"/>
              </a:lnSpc>
              <a:tabLst>
                <a:tab pos="230188" algn="l"/>
              </a:tabLst>
              <a:defRPr/>
            </a:pPr>
            <a:fld id="{040BB257-551A-4736-B50F-DCF1BA034C06}" type="slidenum">
              <a:rPr lang="en-US" sz="900" smtClean="0">
                <a:solidFill>
                  <a:schemeClr val="tx1"/>
                </a:solidFill>
                <a:latin typeface="+mn-lt"/>
                <a:cs typeface="Times New Roman" panose="02020603050405020304" pitchFamily="18" charset="0"/>
              </a:rPr>
              <a:pPr algn="ctr" defTabSz="173038">
                <a:lnSpc>
                  <a:spcPct val="90000"/>
                </a:lnSpc>
                <a:tabLst>
                  <a:tab pos="230188" algn="l"/>
                </a:tabLst>
                <a:defRPr/>
              </a:pPr>
              <a:t>‹#›</a:t>
            </a:fld>
            <a:endParaRPr lang="en-US" sz="900" dirty="0">
              <a:solidFill>
                <a:schemeClr val="tx1"/>
              </a:solidFill>
              <a:latin typeface="+mn-lt"/>
              <a:cs typeface="Times New Roman" panose="02020603050405020304" pitchFamily="18" charset="0"/>
            </a:endParaRPr>
          </a:p>
        </p:txBody>
      </p:sp>
      <p:pic>
        <p:nvPicPr>
          <p:cNvPr id="25" name="Picture 24">
            <a:extLst>
              <a:ext uri="{FF2B5EF4-FFF2-40B4-BE49-F238E27FC236}">
                <a16:creationId xmlns:a16="http://schemas.microsoft.com/office/drawing/2014/main" id="{03BD6692-283A-4A7F-AE4C-0175D48F79AB}"/>
              </a:ext>
            </a:extLst>
          </p:cNvPr>
          <p:cNvPicPr>
            <a:picLocks noChangeAspect="1"/>
          </p:cNvPicPr>
          <p:nvPr userDrawn="1"/>
        </p:nvPicPr>
        <p:blipFill>
          <a:blip r:embed="rId2"/>
          <a:stretch>
            <a:fillRect/>
          </a:stretch>
        </p:blipFill>
        <p:spPr>
          <a:xfrm>
            <a:off x="413129" y="456244"/>
            <a:ext cx="1088136" cy="261860"/>
          </a:xfrm>
          <a:prstGeom prst="rect">
            <a:avLst/>
          </a:prstGeom>
        </p:spPr>
      </p:pic>
      <p:sp>
        <p:nvSpPr>
          <p:cNvPr id="26" name="Rectangle 256">
            <a:extLst>
              <a:ext uri="{FF2B5EF4-FFF2-40B4-BE49-F238E27FC236}">
                <a16:creationId xmlns:a16="http://schemas.microsoft.com/office/drawing/2014/main" id="{7312AC61-61BF-4F96-99DC-555BD73A05FA}"/>
              </a:ext>
            </a:extLst>
          </p:cNvPr>
          <p:cNvSpPr txBox="1">
            <a:spLocks noChangeArrowheads="1"/>
          </p:cNvSpPr>
          <p:nvPr userDrawn="1"/>
        </p:nvSpPr>
        <p:spPr>
          <a:xfrm>
            <a:off x="8010282" y="6583680"/>
            <a:ext cx="3860800" cy="182562"/>
          </a:xfrm>
          <a:prstGeom prst="rect">
            <a:avLst/>
          </a:prstGeom>
          <a:ln/>
        </p:spPr>
        <p:txBody>
          <a:bodyPr anchor="ctr"/>
          <a:lstStyle/>
          <a:p>
            <a:pPr algn="r"/>
            <a:r>
              <a:rPr lang="en-US" sz="1000" dirty="0">
                <a:solidFill>
                  <a:srgbClr val="BFBFBF"/>
                </a:solidFill>
                <a:latin typeface="+mn-lt"/>
                <a:cs typeface="Arial" pitchFamily="34" charset="0"/>
              </a:rPr>
              <a:t> </a:t>
            </a:r>
          </a:p>
        </p:txBody>
      </p:sp>
    </p:spTree>
    <p:extLst>
      <p:ext uri="{BB962C8B-B14F-4D97-AF65-F5344CB8AC3E}">
        <p14:creationId xmlns:p14="http://schemas.microsoft.com/office/powerpoint/2010/main" val="270288120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5_3 section science highlight">
    <p:spTree>
      <p:nvGrpSpPr>
        <p:cNvPr id="1" name=""/>
        <p:cNvGrpSpPr/>
        <p:nvPr/>
      </p:nvGrpSpPr>
      <p:grpSpPr>
        <a:xfrm>
          <a:off x="0" y="0"/>
          <a:ext cx="0" cy="0"/>
          <a:chOff x="0" y="0"/>
          <a:chExt cx="0" cy="0"/>
        </a:xfrm>
      </p:grpSpPr>
      <p:sp>
        <p:nvSpPr>
          <p:cNvPr id="38" name="Rectangle 37">
            <a:extLst>
              <a:ext uri="{FF2B5EF4-FFF2-40B4-BE49-F238E27FC236}">
                <a16:creationId xmlns:a16="http://schemas.microsoft.com/office/drawing/2014/main" id="{1DC80716-D7F2-40BD-B894-87B7C5521D93}"/>
              </a:ext>
            </a:extLst>
          </p:cNvPr>
          <p:cNvSpPr/>
          <p:nvPr userDrawn="1"/>
        </p:nvSpPr>
        <p:spPr>
          <a:xfrm>
            <a:off x="274319" y="1434925"/>
            <a:ext cx="2874807" cy="5201594"/>
          </a:xfrm>
          <a:prstGeom prst="rect">
            <a:avLst/>
          </a:prstGeom>
          <a:gradFill flip="none" rotWithShape="1">
            <a:gsLst>
              <a:gs pos="52000">
                <a:schemeClr val="bg1">
                  <a:lumMod val="95000"/>
                </a:schemeClr>
              </a:gs>
              <a:gs pos="0">
                <a:schemeClr val="bg2">
                  <a:alpha val="0"/>
                </a:schemeClr>
              </a:gs>
              <a:gs pos="100000">
                <a:srgbClr val="CFCFCF"/>
              </a:gs>
            </a:gsLst>
            <a:lin ang="16200000" scaled="1"/>
            <a:tileRect/>
          </a:gra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solidFill>
                <a:schemeClr val="tx1"/>
              </a:solidFill>
            </a:endParaRPr>
          </a:p>
        </p:txBody>
      </p:sp>
      <p:sp>
        <p:nvSpPr>
          <p:cNvPr id="13" name="Rectangle 12">
            <a:extLst>
              <a:ext uri="{FF2B5EF4-FFF2-40B4-BE49-F238E27FC236}">
                <a16:creationId xmlns:a16="http://schemas.microsoft.com/office/drawing/2014/main" id="{DD431D86-B4F2-4178-9479-C223044E67E1}"/>
              </a:ext>
            </a:extLst>
          </p:cNvPr>
          <p:cNvSpPr/>
          <p:nvPr userDrawn="1"/>
        </p:nvSpPr>
        <p:spPr>
          <a:xfrm>
            <a:off x="274320" y="948037"/>
            <a:ext cx="2874807" cy="486888"/>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39" name="Rectangle 38">
            <a:extLst>
              <a:ext uri="{FF2B5EF4-FFF2-40B4-BE49-F238E27FC236}">
                <a16:creationId xmlns:a16="http://schemas.microsoft.com/office/drawing/2014/main" id="{9772E6C0-3363-4678-BD7B-839981CFEC1B}"/>
              </a:ext>
            </a:extLst>
          </p:cNvPr>
          <p:cNvSpPr/>
          <p:nvPr userDrawn="1"/>
        </p:nvSpPr>
        <p:spPr>
          <a:xfrm>
            <a:off x="3288610" y="1434925"/>
            <a:ext cx="2874807" cy="5201594"/>
          </a:xfrm>
          <a:prstGeom prst="rect">
            <a:avLst/>
          </a:prstGeom>
          <a:gradFill flip="none" rotWithShape="1">
            <a:gsLst>
              <a:gs pos="52000">
                <a:schemeClr val="bg1">
                  <a:lumMod val="95000"/>
                </a:schemeClr>
              </a:gs>
              <a:gs pos="0">
                <a:schemeClr val="bg2">
                  <a:alpha val="0"/>
                </a:schemeClr>
              </a:gs>
              <a:gs pos="100000">
                <a:srgbClr val="CFCFCF"/>
              </a:gs>
            </a:gsLst>
            <a:lin ang="16200000" scaled="1"/>
            <a:tileRect/>
          </a:gra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solidFill>
                <a:schemeClr val="tx1"/>
              </a:solidFill>
            </a:endParaRPr>
          </a:p>
        </p:txBody>
      </p:sp>
      <p:sp>
        <p:nvSpPr>
          <p:cNvPr id="16" name="Rectangle 15">
            <a:extLst>
              <a:ext uri="{FF2B5EF4-FFF2-40B4-BE49-F238E27FC236}">
                <a16:creationId xmlns:a16="http://schemas.microsoft.com/office/drawing/2014/main" id="{7881C044-83B1-4BEC-A2A0-51CA4BF72CE4}"/>
              </a:ext>
            </a:extLst>
          </p:cNvPr>
          <p:cNvSpPr/>
          <p:nvPr userDrawn="1"/>
        </p:nvSpPr>
        <p:spPr>
          <a:xfrm>
            <a:off x="3288610" y="948037"/>
            <a:ext cx="2874807" cy="486888"/>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40" name="Rectangle 39">
            <a:extLst>
              <a:ext uri="{FF2B5EF4-FFF2-40B4-BE49-F238E27FC236}">
                <a16:creationId xmlns:a16="http://schemas.microsoft.com/office/drawing/2014/main" id="{104C995C-9C57-406C-A69D-7613F8F47165}"/>
              </a:ext>
            </a:extLst>
          </p:cNvPr>
          <p:cNvSpPr/>
          <p:nvPr userDrawn="1"/>
        </p:nvSpPr>
        <p:spPr>
          <a:xfrm>
            <a:off x="6302900" y="1434925"/>
            <a:ext cx="2874807" cy="5201594"/>
          </a:xfrm>
          <a:prstGeom prst="rect">
            <a:avLst/>
          </a:prstGeom>
          <a:gradFill flip="none" rotWithShape="1">
            <a:gsLst>
              <a:gs pos="52000">
                <a:schemeClr val="bg1">
                  <a:lumMod val="95000"/>
                </a:schemeClr>
              </a:gs>
              <a:gs pos="0">
                <a:schemeClr val="bg2">
                  <a:alpha val="0"/>
                </a:schemeClr>
              </a:gs>
              <a:gs pos="100000">
                <a:srgbClr val="CFCFCF"/>
              </a:gs>
            </a:gsLst>
            <a:lin ang="16200000" scaled="1"/>
            <a:tileRect/>
          </a:gra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solidFill>
                <a:schemeClr val="tx1"/>
              </a:solidFill>
            </a:endParaRPr>
          </a:p>
        </p:txBody>
      </p:sp>
      <p:sp>
        <p:nvSpPr>
          <p:cNvPr id="22" name="Rectangle 21">
            <a:extLst>
              <a:ext uri="{FF2B5EF4-FFF2-40B4-BE49-F238E27FC236}">
                <a16:creationId xmlns:a16="http://schemas.microsoft.com/office/drawing/2014/main" id="{A526A7F5-6E08-49A4-A894-85B35B49A075}"/>
              </a:ext>
            </a:extLst>
          </p:cNvPr>
          <p:cNvSpPr/>
          <p:nvPr userDrawn="1"/>
        </p:nvSpPr>
        <p:spPr>
          <a:xfrm>
            <a:off x="6302901" y="948037"/>
            <a:ext cx="2874807" cy="486888"/>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26" name="Rectangle 25">
            <a:extLst>
              <a:ext uri="{FF2B5EF4-FFF2-40B4-BE49-F238E27FC236}">
                <a16:creationId xmlns:a16="http://schemas.microsoft.com/office/drawing/2014/main" id="{925F09E4-91A6-437A-BED4-ED7995D473E7}"/>
              </a:ext>
            </a:extLst>
          </p:cNvPr>
          <p:cNvSpPr/>
          <p:nvPr userDrawn="1"/>
        </p:nvSpPr>
        <p:spPr>
          <a:xfrm>
            <a:off x="9317192" y="1434925"/>
            <a:ext cx="2874807" cy="5201594"/>
          </a:xfrm>
          <a:prstGeom prst="rect">
            <a:avLst/>
          </a:prstGeom>
          <a:gradFill flip="none" rotWithShape="1">
            <a:gsLst>
              <a:gs pos="52000">
                <a:schemeClr val="bg1">
                  <a:lumMod val="95000"/>
                </a:schemeClr>
              </a:gs>
              <a:gs pos="0">
                <a:schemeClr val="bg2">
                  <a:alpha val="0"/>
                </a:schemeClr>
              </a:gs>
              <a:gs pos="100000">
                <a:srgbClr val="CFCFCF"/>
              </a:gs>
            </a:gsLst>
            <a:lin ang="16200000" scaled="1"/>
            <a:tileRect/>
          </a:gra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solidFill>
                <a:schemeClr val="tx1"/>
              </a:solidFill>
            </a:endParaRPr>
          </a:p>
        </p:txBody>
      </p:sp>
      <p:sp>
        <p:nvSpPr>
          <p:cNvPr id="27" name="Rectangle 26">
            <a:extLst>
              <a:ext uri="{FF2B5EF4-FFF2-40B4-BE49-F238E27FC236}">
                <a16:creationId xmlns:a16="http://schemas.microsoft.com/office/drawing/2014/main" id="{6192D3D3-2A2D-4482-B3F5-B0CBCD39D93A}"/>
              </a:ext>
            </a:extLst>
          </p:cNvPr>
          <p:cNvSpPr/>
          <p:nvPr userDrawn="1"/>
        </p:nvSpPr>
        <p:spPr>
          <a:xfrm>
            <a:off x="9317193" y="948037"/>
            <a:ext cx="2874807" cy="486888"/>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14" name="Text Placeholder 2">
            <a:extLst>
              <a:ext uri="{FF2B5EF4-FFF2-40B4-BE49-F238E27FC236}">
                <a16:creationId xmlns:a16="http://schemas.microsoft.com/office/drawing/2014/main" id="{A568B759-9EAF-4F57-B09C-A71D9D5B516C}"/>
              </a:ext>
            </a:extLst>
          </p:cNvPr>
          <p:cNvSpPr>
            <a:spLocks noGrp="1"/>
          </p:cNvSpPr>
          <p:nvPr userDrawn="1">
            <p:ph type="body" idx="1"/>
          </p:nvPr>
        </p:nvSpPr>
        <p:spPr>
          <a:xfrm>
            <a:off x="274319" y="1005840"/>
            <a:ext cx="2861458" cy="406266"/>
          </a:xfrm>
          <a:noFill/>
          <a:ln w="12700">
            <a:noFill/>
          </a:ln>
        </p:spPr>
        <p:txBody>
          <a:bodyPr tIns="91440" bIns="91440" anchor="ctr"/>
          <a:lstStyle>
            <a:lvl1pPr marL="0" indent="0">
              <a:buNone/>
              <a:defRPr sz="20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5" name="Content Placeholder 3">
            <a:extLst>
              <a:ext uri="{FF2B5EF4-FFF2-40B4-BE49-F238E27FC236}">
                <a16:creationId xmlns:a16="http://schemas.microsoft.com/office/drawing/2014/main" id="{62AD586E-7375-402D-9BA8-7C07EB8240E8}"/>
              </a:ext>
            </a:extLst>
          </p:cNvPr>
          <p:cNvSpPr>
            <a:spLocks noGrp="1"/>
          </p:cNvSpPr>
          <p:nvPr userDrawn="1">
            <p:ph sz="half" idx="2"/>
          </p:nvPr>
        </p:nvSpPr>
        <p:spPr>
          <a:xfrm>
            <a:off x="274318" y="1527048"/>
            <a:ext cx="2861459" cy="5010912"/>
          </a:xfrm>
          <a:ln w="12700">
            <a:noFill/>
          </a:ln>
        </p:spPr>
        <p:txBody>
          <a:bodyPr tIns="45720" bIns="91440"/>
          <a:lstStyle>
            <a:lvl1pPr>
              <a:defRPr sz="1800"/>
            </a:lvl1pPr>
            <a:lvl2pPr>
              <a:defRPr sz="1600"/>
            </a:lvl2pPr>
            <a:lvl3pPr>
              <a:defRPr sz="1400"/>
            </a:lvl3pPr>
            <a:lvl4pPr>
              <a:defRPr sz="1200"/>
            </a:lvl4pPr>
            <a:lvl5pPr marL="1482725" indent="-222250">
              <a:buFont typeface="Arial" panose="020B0604020202020204" pitchFamily="34" charset="0"/>
              <a:buChar char="•"/>
              <a:defRPr sz="14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Text Placeholder 4">
            <a:extLst>
              <a:ext uri="{FF2B5EF4-FFF2-40B4-BE49-F238E27FC236}">
                <a16:creationId xmlns:a16="http://schemas.microsoft.com/office/drawing/2014/main" id="{2A49DFE2-905F-42AB-9CE1-CCCD2BB9576B}"/>
              </a:ext>
            </a:extLst>
          </p:cNvPr>
          <p:cNvSpPr>
            <a:spLocks noGrp="1"/>
          </p:cNvSpPr>
          <p:nvPr userDrawn="1">
            <p:ph type="body" sz="quarter" idx="3"/>
          </p:nvPr>
        </p:nvSpPr>
        <p:spPr>
          <a:xfrm>
            <a:off x="3288609" y="1005840"/>
            <a:ext cx="2874807" cy="406266"/>
          </a:xfrm>
          <a:noFill/>
          <a:ln w="12700">
            <a:noFill/>
          </a:ln>
        </p:spPr>
        <p:txBody>
          <a:bodyPr tIns="91440" bIns="91440" anchor="ctr"/>
          <a:lstStyle>
            <a:lvl1pPr marL="0" indent="0">
              <a:buNone/>
              <a:defRPr sz="20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8" name="Content Placeholder 5">
            <a:extLst>
              <a:ext uri="{FF2B5EF4-FFF2-40B4-BE49-F238E27FC236}">
                <a16:creationId xmlns:a16="http://schemas.microsoft.com/office/drawing/2014/main" id="{AF1555CB-15BC-4181-B741-965A19E6BA91}"/>
              </a:ext>
            </a:extLst>
          </p:cNvPr>
          <p:cNvSpPr>
            <a:spLocks noGrp="1"/>
          </p:cNvSpPr>
          <p:nvPr userDrawn="1">
            <p:ph sz="quarter" idx="4"/>
          </p:nvPr>
        </p:nvSpPr>
        <p:spPr>
          <a:xfrm>
            <a:off x="3288609" y="1527048"/>
            <a:ext cx="2874807" cy="5010912"/>
          </a:xfrm>
          <a:ln w="12700">
            <a:noFill/>
          </a:ln>
        </p:spPr>
        <p:txBody>
          <a:bodyPr tIns="45720" bIns="91440"/>
          <a:lstStyle>
            <a:lvl1pPr>
              <a:defRPr sz="1800"/>
            </a:lvl1pPr>
            <a:lvl2pPr>
              <a:defRPr sz="1600"/>
            </a:lvl2pPr>
            <a:lvl3pPr>
              <a:defRPr sz="1400"/>
            </a:lvl3pPr>
            <a:lvl4pPr>
              <a:defRPr sz="1200"/>
            </a:lvl4pPr>
            <a:lvl5pPr marL="1482725" indent="-222250">
              <a:defRPr lang="en-US" sz="1400" kern="1200" dirty="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9" name="Text Placeholder 4">
            <a:extLst>
              <a:ext uri="{FF2B5EF4-FFF2-40B4-BE49-F238E27FC236}">
                <a16:creationId xmlns:a16="http://schemas.microsoft.com/office/drawing/2014/main" id="{21FF3A3E-474D-4F1F-9B01-4428215B857D}"/>
              </a:ext>
            </a:extLst>
          </p:cNvPr>
          <p:cNvSpPr>
            <a:spLocks noGrp="1"/>
          </p:cNvSpPr>
          <p:nvPr userDrawn="1">
            <p:ph type="body" sz="quarter" idx="10"/>
          </p:nvPr>
        </p:nvSpPr>
        <p:spPr>
          <a:xfrm>
            <a:off x="6312952" y="1005840"/>
            <a:ext cx="2864755" cy="406266"/>
          </a:xfrm>
          <a:noFill/>
          <a:ln w="12700">
            <a:noFill/>
          </a:ln>
        </p:spPr>
        <p:txBody>
          <a:bodyPr tIns="91440" bIns="91440" anchor="ctr"/>
          <a:lstStyle>
            <a:lvl1pPr marL="0" indent="0">
              <a:buNone/>
              <a:defRPr sz="20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Content Placeholder 5">
            <a:extLst>
              <a:ext uri="{FF2B5EF4-FFF2-40B4-BE49-F238E27FC236}">
                <a16:creationId xmlns:a16="http://schemas.microsoft.com/office/drawing/2014/main" id="{EDB166DE-69D8-4E82-A304-FF11CEBD23D7}"/>
              </a:ext>
            </a:extLst>
          </p:cNvPr>
          <p:cNvSpPr>
            <a:spLocks noGrp="1"/>
          </p:cNvSpPr>
          <p:nvPr userDrawn="1">
            <p:ph sz="quarter" idx="11"/>
          </p:nvPr>
        </p:nvSpPr>
        <p:spPr>
          <a:xfrm>
            <a:off x="6312952" y="1527048"/>
            <a:ext cx="2864755" cy="5010912"/>
          </a:xfrm>
          <a:ln w="12700">
            <a:noFill/>
          </a:ln>
        </p:spPr>
        <p:txBody>
          <a:bodyPr tIns="45720" bIns="91440"/>
          <a:lstStyle>
            <a:lvl1pPr>
              <a:defRPr sz="1800"/>
            </a:lvl1pPr>
            <a:lvl2pPr>
              <a:defRPr sz="1600"/>
            </a:lvl2pPr>
            <a:lvl3pPr>
              <a:defRPr sz="1400"/>
            </a:lvl3pPr>
            <a:lvl4pPr>
              <a:defRPr sz="1200"/>
            </a:lvl4pPr>
            <a:lvl5pPr marL="1482725" indent="-222250">
              <a:defRPr lang="en-US" sz="1400" kern="1200" dirty="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2" name="Rectangle 31">
            <a:extLst>
              <a:ext uri="{FF2B5EF4-FFF2-40B4-BE49-F238E27FC236}">
                <a16:creationId xmlns:a16="http://schemas.microsoft.com/office/drawing/2014/main" id="{4A1CB721-FBCB-4DC7-9C2A-15C90E984F90}"/>
              </a:ext>
            </a:extLst>
          </p:cNvPr>
          <p:cNvSpPr/>
          <p:nvPr userDrawn="1"/>
        </p:nvSpPr>
        <p:spPr>
          <a:xfrm>
            <a:off x="1773669" y="320040"/>
            <a:ext cx="10418331" cy="510909"/>
          </a:xfrm>
          <a:prstGeom prst="rect">
            <a:avLst/>
          </a:prstGeom>
          <a:solidFill>
            <a:schemeClr val="bg2">
              <a:lumMod val="85000"/>
            </a:schemeClr>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33" name="Title 1">
            <a:extLst>
              <a:ext uri="{FF2B5EF4-FFF2-40B4-BE49-F238E27FC236}">
                <a16:creationId xmlns:a16="http://schemas.microsoft.com/office/drawing/2014/main" id="{9FDFB4D2-95C3-44FB-85E0-FB87B96D0DC8}"/>
              </a:ext>
            </a:extLst>
          </p:cNvPr>
          <p:cNvSpPr>
            <a:spLocks noGrp="1"/>
          </p:cNvSpPr>
          <p:nvPr userDrawn="1">
            <p:ph type="title"/>
          </p:nvPr>
        </p:nvSpPr>
        <p:spPr>
          <a:xfrm>
            <a:off x="1773669" y="365857"/>
            <a:ext cx="10418330" cy="406265"/>
          </a:xfrm>
        </p:spPr>
        <p:txBody>
          <a:bodyPr/>
          <a:lstStyle>
            <a:lvl1pPr>
              <a:defRPr sz="2400" b="0">
                <a:solidFill>
                  <a:schemeClr val="tx1"/>
                </a:solidFill>
                <a:latin typeface="Century Gothic" panose="020B0502020202020204" pitchFamily="34" charset="0"/>
              </a:defRPr>
            </a:lvl1pPr>
          </a:lstStyle>
          <a:p>
            <a:r>
              <a:rPr lang="en-US"/>
              <a:t>Click to edit Master title style</a:t>
            </a:r>
            <a:endParaRPr lang="en-US" dirty="0"/>
          </a:p>
        </p:txBody>
      </p:sp>
      <p:sp>
        <p:nvSpPr>
          <p:cNvPr id="23" name="Rectangle 22">
            <a:extLst>
              <a:ext uri="{FF2B5EF4-FFF2-40B4-BE49-F238E27FC236}">
                <a16:creationId xmlns:a16="http://schemas.microsoft.com/office/drawing/2014/main" id="{8E38BD24-68BF-4642-BFC4-180B70D413B8}"/>
              </a:ext>
            </a:extLst>
          </p:cNvPr>
          <p:cNvSpPr/>
          <p:nvPr userDrawn="1"/>
        </p:nvSpPr>
        <p:spPr>
          <a:xfrm>
            <a:off x="0" y="320040"/>
            <a:ext cx="274320" cy="510909"/>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solidFill>
                <a:schemeClr val="tx1"/>
              </a:solidFill>
            </a:endParaRPr>
          </a:p>
        </p:txBody>
      </p:sp>
      <p:sp>
        <p:nvSpPr>
          <p:cNvPr id="24" name="Rectangle 23">
            <a:extLst>
              <a:ext uri="{FF2B5EF4-FFF2-40B4-BE49-F238E27FC236}">
                <a16:creationId xmlns:a16="http://schemas.microsoft.com/office/drawing/2014/main" id="{6CDDBDFD-39A6-0043-BAD4-065FAFF6A9DA}"/>
              </a:ext>
            </a:extLst>
          </p:cNvPr>
          <p:cNvSpPr/>
          <p:nvPr userDrawn="1"/>
        </p:nvSpPr>
        <p:spPr>
          <a:xfrm>
            <a:off x="274320" y="320040"/>
            <a:ext cx="1412673" cy="510909"/>
          </a:xfrm>
          <a:prstGeom prst="rect">
            <a:avLst/>
          </a:prstGeom>
          <a:solidFill>
            <a:schemeClr val="bg2">
              <a:lumMod val="85000"/>
            </a:schemeClr>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21" name="Rectangle 6">
            <a:extLst>
              <a:ext uri="{FF2B5EF4-FFF2-40B4-BE49-F238E27FC236}">
                <a16:creationId xmlns:a16="http://schemas.microsoft.com/office/drawing/2014/main" id="{F20E070A-FF02-490F-91F7-767E82133AD8}"/>
              </a:ext>
            </a:extLst>
          </p:cNvPr>
          <p:cNvSpPr>
            <a:spLocks noChangeArrowheads="1"/>
          </p:cNvSpPr>
          <p:nvPr userDrawn="1"/>
        </p:nvSpPr>
        <p:spPr bwMode="auto">
          <a:xfrm flipH="1">
            <a:off x="-4391" y="6626132"/>
            <a:ext cx="280401" cy="152400"/>
          </a:xfrm>
          <a:prstGeom prst="rect">
            <a:avLst/>
          </a:prstGeom>
          <a:noFill/>
          <a:ln w="9525">
            <a:noFill/>
            <a:miter lim="800000"/>
            <a:headEnd/>
            <a:tailEnd/>
          </a:ln>
          <a:effectLst/>
        </p:spPr>
        <p:txBody>
          <a:bodyPr lIns="0" tIns="0" rIns="0" bIns="0"/>
          <a:lstStyle/>
          <a:p>
            <a:pPr algn="ctr" defTabSz="173038">
              <a:lnSpc>
                <a:spcPct val="90000"/>
              </a:lnSpc>
              <a:tabLst>
                <a:tab pos="230188" algn="l"/>
              </a:tabLst>
              <a:defRPr/>
            </a:pPr>
            <a:fld id="{040BB257-551A-4736-B50F-DCF1BA034C06}" type="slidenum">
              <a:rPr lang="en-US" sz="900" smtClean="0">
                <a:solidFill>
                  <a:schemeClr val="tx1"/>
                </a:solidFill>
                <a:latin typeface="+mn-lt"/>
                <a:cs typeface="Times New Roman" panose="02020603050405020304" pitchFamily="18" charset="0"/>
              </a:rPr>
              <a:pPr algn="ctr" defTabSz="173038">
                <a:lnSpc>
                  <a:spcPct val="90000"/>
                </a:lnSpc>
                <a:tabLst>
                  <a:tab pos="230188" algn="l"/>
                </a:tabLst>
                <a:defRPr/>
              </a:pPr>
              <a:t>‹#›</a:t>
            </a:fld>
            <a:endParaRPr lang="en-US" sz="900" dirty="0">
              <a:solidFill>
                <a:schemeClr val="tx1"/>
              </a:solidFill>
              <a:latin typeface="+mn-lt"/>
              <a:cs typeface="Times New Roman" panose="02020603050405020304" pitchFamily="18" charset="0"/>
            </a:endParaRPr>
          </a:p>
        </p:txBody>
      </p:sp>
      <p:sp>
        <p:nvSpPr>
          <p:cNvPr id="29" name="Text Placeholder 4">
            <a:extLst>
              <a:ext uri="{FF2B5EF4-FFF2-40B4-BE49-F238E27FC236}">
                <a16:creationId xmlns:a16="http://schemas.microsoft.com/office/drawing/2014/main" id="{757D323C-D2DD-42C4-81D6-6224EE035EE4}"/>
              </a:ext>
            </a:extLst>
          </p:cNvPr>
          <p:cNvSpPr>
            <a:spLocks noGrp="1"/>
          </p:cNvSpPr>
          <p:nvPr userDrawn="1">
            <p:ph type="body" sz="quarter" idx="12"/>
          </p:nvPr>
        </p:nvSpPr>
        <p:spPr>
          <a:xfrm>
            <a:off x="9317190" y="1005840"/>
            <a:ext cx="2864755" cy="406266"/>
          </a:xfrm>
          <a:noFill/>
          <a:ln w="12700">
            <a:noFill/>
          </a:ln>
        </p:spPr>
        <p:txBody>
          <a:bodyPr tIns="91440" bIns="91440" anchor="ctr"/>
          <a:lstStyle>
            <a:lvl1pPr marL="0" indent="0">
              <a:buNone/>
              <a:defRPr sz="20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0" name="Content Placeholder 5">
            <a:extLst>
              <a:ext uri="{FF2B5EF4-FFF2-40B4-BE49-F238E27FC236}">
                <a16:creationId xmlns:a16="http://schemas.microsoft.com/office/drawing/2014/main" id="{6D6262AB-5413-4C3B-B769-39B07A6E5626}"/>
              </a:ext>
            </a:extLst>
          </p:cNvPr>
          <p:cNvSpPr>
            <a:spLocks noGrp="1"/>
          </p:cNvSpPr>
          <p:nvPr userDrawn="1">
            <p:ph sz="quarter" idx="13"/>
          </p:nvPr>
        </p:nvSpPr>
        <p:spPr>
          <a:xfrm>
            <a:off x="9317190" y="1527048"/>
            <a:ext cx="2864755" cy="5010912"/>
          </a:xfrm>
          <a:ln w="12700">
            <a:noFill/>
          </a:ln>
        </p:spPr>
        <p:txBody>
          <a:bodyPr tIns="45720" bIns="91440"/>
          <a:lstStyle>
            <a:lvl1pPr>
              <a:defRPr sz="1800"/>
            </a:lvl1pPr>
            <a:lvl2pPr>
              <a:defRPr sz="1600"/>
            </a:lvl2pPr>
            <a:lvl3pPr>
              <a:defRPr sz="1400"/>
            </a:lvl3pPr>
            <a:lvl4pPr>
              <a:defRPr sz="1200"/>
            </a:lvl4pPr>
            <a:lvl5pPr marL="1482725" indent="-222250">
              <a:defRPr lang="en-US" sz="1400" kern="1200" dirty="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25" name="Picture 24">
            <a:extLst>
              <a:ext uri="{FF2B5EF4-FFF2-40B4-BE49-F238E27FC236}">
                <a16:creationId xmlns:a16="http://schemas.microsoft.com/office/drawing/2014/main" id="{F5E4A85E-2D34-4FC1-90CE-1459D5681FC3}"/>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407604" y="441571"/>
            <a:ext cx="1093661" cy="265176"/>
          </a:xfrm>
          <a:prstGeom prst="rect">
            <a:avLst/>
          </a:prstGeom>
        </p:spPr>
      </p:pic>
    </p:spTree>
    <p:extLst>
      <p:ext uri="{BB962C8B-B14F-4D97-AF65-F5344CB8AC3E}">
        <p14:creationId xmlns:p14="http://schemas.microsoft.com/office/powerpoint/2010/main" val="194656077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44378" y="320040"/>
            <a:ext cx="11425236" cy="535531"/>
          </a:xfrm>
        </p:spPr>
        <p:txBody>
          <a:bodyPr/>
          <a:lstStyle>
            <a:lvl1pPr>
              <a:defRPr/>
            </a:lvl1pPr>
          </a:lstStyle>
          <a:p>
            <a:r>
              <a:rPr lang="en-US"/>
              <a:t>Click to edit Master title style</a:t>
            </a:r>
            <a:endParaRPr lang="en-US" dirty="0"/>
          </a:p>
        </p:txBody>
      </p:sp>
      <p:sp>
        <p:nvSpPr>
          <p:cNvPr id="3" name="Content Placeholder 2"/>
          <p:cNvSpPr>
            <a:spLocks noGrp="1"/>
          </p:cNvSpPr>
          <p:nvPr>
            <p:ph idx="1"/>
          </p:nvPr>
        </p:nvSpPr>
        <p:spPr>
          <a:xfrm>
            <a:off x="347563" y="1637229"/>
            <a:ext cx="11372771" cy="4047778"/>
          </a:xfr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marL="1482725" indent="-222250">
              <a:buFont typeface="Arial" panose="020B0604020202020204" pitchFamily="34" charset="0"/>
              <a:buChar char="•"/>
              <a:defRPr>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8812091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29767" y="274320"/>
            <a:ext cx="11430000" cy="539496"/>
          </a:xfrm>
        </p:spPr>
        <p:txBody>
          <a:bodyPr/>
          <a:lstStyle>
            <a:lvl1pPr>
              <a:lnSpc>
                <a:spcPct val="90000"/>
              </a:lnSpc>
              <a:defRPr sz="3200"/>
            </a:lvl1pPr>
          </a:lstStyle>
          <a:p>
            <a:r>
              <a:rPr lang="en-US"/>
              <a:t>Click to edit Master title style</a:t>
            </a:r>
            <a:endParaRPr lang="en-US" dirty="0"/>
          </a:p>
        </p:txBody>
      </p:sp>
      <p:sp>
        <p:nvSpPr>
          <p:cNvPr id="3" name="Content Placeholder 2"/>
          <p:cNvSpPr>
            <a:spLocks noGrp="1"/>
          </p:cNvSpPr>
          <p:nvPr>
            <p:ph idx="1"/>
          </p:nvPr>
        </p:nvSpPr>
        <p:spPr>
          <a:xfrm>
            <a:off x="448055" y="1653735"/>
            <a:ext cx="11430000" cy="4047778"/>
          </a:xfrm>
        </p:spPr>
        <p:txBody>
          <a:bodyPr/>
          <a:lstStyle>
            <a:lvl1pPr marL="288925" indent="-288925">
              <a:spcBef>
                <a:spcPts val="1800"/>
              </a:spcBef>
              <a:buClr>
                <a:schemeClr val="tx1"/>
              </a:buClr>
              <a:buSzPct val="90000"/>
              <a:buFont typeface="Century Gothic" panose="020B0502020202020204" pitchFamily="34" charset="0"/>
              <a:buChar char="•"/>
              <a:defRPr lang="en-US" sz="2800" kern="1200" dirty="0">
                <a:solidFill>
                  <a:schemeClr val="tx1"/>
                </a:solidFill>
                <a:latin typeface="Century Gothic" panose="020B0502020202020204" pitchFamily="34" charset="0"/>
                <a:ea typeface="+mn-ea"/>
                <a:cs typeface="+mn-cs"/>
              </a:defRPr>
            </a:lvl1pPr>
            <a:lvl2pPr marL="687388" indent="-288925">
              <a:buClr>
                <a:schemeClr val="tx1"/>
              </a:buClr>
              <a:buSzPct val="90000"/>
              <a:buFont typeface="Century Gothic" panose="020B0502020202020204" pitchFamily="34" charset="0"/>
              <a:buChar char="–"/>
              <a:defRPr>
                <a:latin typeface="+mn-lt"/>
                <a:cs typeface="Arial" panose="020B0604020202020204" pitchFamily="34" charset="0"/>
              </a:defRPr>
            </a:lvl2pPr>
            <a:lvl3pPr marL="1031875" indent="-288925">
              <a:buClr>
                <a:schemeClr val="tx1"/>
              </a:buClr>
              <a:buSzPct val="90000"/>
              <a:buFont typeface="Century Gothic" panose="020B0502020202020204" pitchFamily="34" charset="0"/>
              <a:buChar char="•"/>
              <a:defRPr>
                <a:latin typeface="+mn-lt"/>
                <a:cs typeface="Arial" panose="020B0604020202020204" pitchFamily="34" charset="0"/>
              </a:defRPr>
            </a:lvl3pPr>
            <a:lvl4pPr>
              <a:buClr>
                <a:schemeClr val="tx1"/>
              </a:buClr>
              <a:defRPr>
                <a:latin typeface="+mn-lt"/>
                <a:cs typeface="Arial" panose="020B0604020202020204" pitchFamily="34" charset="0"/>
              </a:defRPr>
            </a:lvl4pPr>
            <a:lvl5pPr marL="1482725" indent="-222250">
              <a:buClr>
                <a:schemeClr val="tx1"/>
              </a:buClr>
              <a:buFont typeface="Arial" panose="020B0604020202020204" pitchFamily="34" charset="0"/>
              <a:buChar char="•"/>
              <a:defRPr>
                <a:latin typeface="+mn-lt"/>
                <a:cs typeface="Arial" panose="020B0604020202020204"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2274589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Section break">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07DAB3A-4154-42CC-B73A-07DD412DD146}"/>
              </a:ext>
            </a:extLst>
          </p:cNvPr>
          <p:cNvPicPr>
            <a:picLocks noChangeAspect="1"/>
          </p:cNvPicPr>
          <p:nvPr userDrawn="1"/>
        </p:nvPicPr>
        <p:blipFill rotWithShape="1">
          <a:blip r:embed="rId2" cstate="hqprint">
            <a:extLst>
              <a:ext uri="{28A0092B-C50C-407E-A947-70E740481C1C}">
                <a14:useLocalDpi xmlns:a14="http://schemas.microsoft.com/office/drawing/2010/main" val="0"/>
              </a:ext>
            </a:extLst>
          </a:blip>
          <a:srcRect r="-401" b="-1"/>
          <a:stretch/>
        </p:blipFill>
        <p:spPr>
          <a:xfrm>
            <a:off x="6095998" y="1078992"/>
            <a:ext cx="5535025" cy="4228673"/>
          </a:xfrm>
          <a:prstGeom prst="rect">
            <a:avLst/>
          </a:prstGeom>
        </p:spPr>
      </p:pic>
      <p:sp>
        <p:nvSpPr>
          <p:cNvPr id="6" name="Rectangle 5">
            <a:extLst>
              <a:ext uri="{FF2B5EF4-FFF2-40B4-BE49-F238E27FC236}">
                <a16:creationId xmlns:a16="http://schemas.microsoft.com/office/drawing/2014/main" id="{F679D6E9-7CB6-4816-BA71-A98C108727C8}"/>
              </a:ext>
            </a:extLst>
          </p:cNvPr>
          <p:cNvSpPr/>
          <p:nvPr userDrawn="1"/>
        </p:nvSpPr>
        <p:spPr>
          <a:xfrm>
            <a:off x="274320" y="1078992"/>
            <a:ext cx="5821680" cy="4228673"/>
          </a:xfrm>
          <a:prstGeom prst="rect">
            <a:avLst/>
          </a:prstGeom>
          <a:solidFill>
            <a:srgbClr val="CFCFCF"/>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2" name="Title 1">
            <a:extLst>
              <a:ext uri="{FF2B5EF4-FFF2-40B4-BE49-F238E27FC236}">
                <a16:creationId xmlns:a16="http://schemas.microsoft.com/office/drawing/2014/main" id="{C2F2F47A-E421-4CE0-A746-76A8C436B135}"/>
              </a:ext>
            </a:extLst>
          </p:cNvPr>
          <p:cNvSpPr>
            <a:spLocks noGrp="1"/>
          </p:cNvSpPr>
          <p:nvPr>
            <p:ph type="title"/>
          </p:nvPr>
        </p:nvSpPr>
        <p:spPr>
          <a:xfrm>
            <a:off x="429768" y="1352479"/>
            <a:ext cx="5413469" cy="1100789"/>
          </a:xfrm>
        </p:spPr>
        <p:txBody>
          <a:bodyPr/>
          <a:lstStyle/>
          <a:p>
            <a:r>
              <a:rPr lang="en-US"/>
              <a:t>Click to edit Master title style</a:t>
            </a:r>
            <a:endParaRPr lang="en-US" dirty="0"/>
          </a:p>
        </p:txBody>
      </p:sp>
      <p:sp>
        <p:nvSpPr>
          <p:cNvPr id="10" name="Content Placeholder 5">
            <a:extLst>
              <a:ext uri="{FF2B5EF4-FFF2-40B4-BE49-F238E27FC236}">
                <a16:creationId xmlns:a16="http://schemas.microsoft.com/office/drawing/2014/main" id="{6068FB31-3CF5-496E-BC0D-61D682234A2C}"/>
              </a:ext>
            </a:extLst>
          </p:cNvPr>
          <p:cNvSpPr>
            <a:spLocks noGrp="1"/>
          </p:cNvSpPr>
          <p:nvPr>
            <p:ph sz="quarter" idx="4"/>
          </p:nvPr>
        </p:nvSpPr>
        <p:spPr>
          <a:xfrm>
            <a:off x="412217" y="2891883"/>
            <a:ext cx="5431021" cy="2252546"/>
          </a:xfrm>
        </p:spPr>
        <p:txBody>
          <a:bodyPr/>
          <a:lstStyle>
            <a:lvl1pPr marL="287338" indent="-287338">
              <a:buClr>
                <a:schemeClr val="tx1"/>
              </a:buClr>
              <a:buFont typeface="Century Gothic" panose="020B0502020202020204" pitchFamily="34" charset="0"/>
              <a:buChar char="•"/>
              <a:defRPr sz="2000">
                <a:latin typeface="Century Gothic" panose="020B0502020202020204" pitchFamily="34" charset="0"/>
              </a:defRPr>
            </a:lvl1pPr>
            <a:lvl2pPr marL="688975" indent="-285750">
              <a:buClr>
                <a:schemeClr val="tx1"/>
              </a:buClr>
              <a:buFont typeface="Century Gothic" panose="020B0502020202020204" pitchFamily="34" charset="0"/>
              <a:buChar char="–"/>
              <a:defRPr sz="1800">
                <a:latin typeface="Century Gothic" panose="020B0502020202020204" pitchFamily="34" charset="0"/>
              </a:defRPr>
            </a:lvl2pPr>
            <a:lvl3pPr>
              <a:defRPr sz="1600"/>
            </a:lvl3pPr>
            <a:lvl4pPr>
              <a:defRPr sz="1400"/>
            </a:lvl4pPr>
            <a:lvl5pPr marL="1482725" indent="-222250">
              <a:defRPr lang="en-US" sz="1600" kern="1200" dirty="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p:txBody>
      </p:sp>
      <p:sp>
        <p:nvSpPr>
          <p:cNvPr id="15" name="Rectangle 14">
            <a:extLst>
              <a:ext uri="{FF2B5EF4-FFF2-40B4-BE49-F238E27FC236}">
                <a16:creationId xmlns:a16="http://schemas.microsoft.com/office/drawing/2014/main" id="{88ACC93F-6123-3F49-8C15-4A811AF8B7BB}"/>
              </a:ext>
            </a:extLst>
          </p:cNvPr>
          <p:cNvSpPr/>
          <p:nvPr userDrawn="1"/>
        </p:nvSpPr>
        <p:spPr>
          <a:xfrm>
            <a:off x="0" y="320040"/>
            <a:ext cx="274320" cy="510909"/>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solidFill>
                <a:schemeClr val="tx1"/>
              </a:solidFill>
            </a:endParaRPr>
          </a:p>
        </p:txBody>
      </p:sp>
      <p:sp>
        <p:nvSpPr>
          <p:cNvPr id="16" name="Rectangle 15">
            <a:extLst>
              <a:ext uri="{FF2B5EF4-FFF2-40B4-BE49-F238E27FC236}">
                <a16:creationId xmlns:a16="http://schemas.microsoft.com/office/drawing/2014/main" id="{D7756F41-5AD0-C346-AE90-A0206E07D1B9}"/>
              </a:ext>
            </a:extLst>
          </p:cNvPr>
          <p:cNvSpPr/>
          <p:nvPr userDrawn="1"/>
        </p:nvSpPr>
        <p:spPr>
          <a:xfrm>
            <a:off x="274320" y="320040"/>
            <a:ext cx="1412673" cy="510909"/>
          </a:xfrm>
          <a:prstGeom prst="rect">
            <a:avLst/>
          </a:prstGeom>
          <a:solidFill>
            <a:schemeClr val="bg2">
              <a:lumMod val="85000"/>
            </a:schemeClr>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pic>
        <p:nvPicPr>
          <p:cNvPr id="11" name="Picture 10">
            <a:extLst>
              <a:ext uri="{FF2B5EF4-FFF2-40B4-BE49-F238E27FC236}">
                <a16:creationId xmlns:a16="http://schemas.microsoft.com/office/drawing/2014/main" id="{ACE79036-1F33-40EB-AB47-F9529E5C3C6A}"/>
              </a:ext>
            </a:extLst>
          </p:cNvPr>
          <p:cNvPicPr>
            <a:picLocks noChangeAspect="1"/>
          </p:cNvPicPr>
          <p:nvPr userDrawn="1"/>
        </p:nvPicPr>
        <p:blipFill>
          <a:blip r:embed="rId3"/>
          <a:stretch>
            <a:fillRect/>
          </a:stretch>
        </p:blipFill>
        <p:spPr>
          <a:xfrm>
            <a:off x="413129" y="456244"/>
            <a:ext cx="1088136" cy="261860"/>
          </a:xfrm>
          <a:prstGeom prst="rect">
            <a:avLst/>
          </a:prstGeom>
        </p:spPr>
      </p:pic>
      <p:sp>
        <p:nvSpPr>
          <p:cNvPr id="12" name="Freeform 7">
            <a:extLst>
              <a:ext uri="{FF2B5EF4-FFF2-40B4-BE49-F238E27FC236}">
                <a16:creationId xmlns:a16="http://schemas.microsoft.com/office/drawing/2014/main" id="{3E861E90-11A2-4A0B-85EB-1A2865C9A48F}"/>
              </a:ext>
            </a:extLst>
          </p:cNvPr>
          <p:cNvSpPr>
            <a:spLocks/>
          </p:cNvSpPr>
          <p:nvPr userDrawn="1"/>
        </p:nvSpPr>
        <p:spPr bwMode="auto">
          <a:xfrm>
            <a:off x="6096000" y="0"/>
            <a:ext cx="6096000" cy="6858000"/>
          </a:xfrm>
          <a:custGeom>
            <a:avLst/>
            <a:gdLst>
              <a:gd name="T0" fmla="*/ 3049 w 3388"/>
              <a:gd name="T1" fmla="*/ 0 h 3815"/>
              <a:gd name="T2" fmla="*/ 3049 w 3388"/>
              <a:gd name="T3" fmla="*/ 2951 h 3815"/>
              <a:gd name="T4" fmla="*/ 0 w 3388"/>
              <a:gd name="T5" fmla="*/ 2951 h 3815"/>
              <a:gd name="T6" fmla="*/ 0 w 3388"/>
              <a:gd name="T7" fmla="*/ 3815 h 3815"/>
              <a:gd name="T8" fmla="*/ 3388 w 3388"/>
              <a:gd name="T9" fmla="*/ 3815 h 3815"/>
              <a:gd name="T10" fmla="*/ 3388 w 3388"/>
              <a:gd name="T11" fmla="*/ 2969 h 3815"/>
              <a:gd name="T12" fmla="*/ 3388 w 3388"/>
              <a:gd name="T13" fmla="*/ 2951 h 3815"/>
              <a:gd name="T14" fmla="*/ 3388 w 3388"/>
              <a:gd name="T15" fmla="*/ 0 h 3815"/>
              <a:gd name="T16" fmla="*/ 3049 w 3388"/>
              <a:gd name="T17" fmla="*/ 0 h 38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88" h="3815">
                <a:moveTo>
                  <a:pt x="3049" y="0"/>
                </a:moveTo>
                <a:lnTo>
                  <a:pt x="3049" y="2951"/>
                </a:lnTo>
                <a:lnTo>
                  <a:pt x="0" y="2951"/>
                </a:lnTo>
                <a:lnTo>
                  <a:pt x="0" y="3815"/>
                </a:lnTo>
                <a:lnTo>
                  <a:pt x="3388" y="3815"/>
                </a:lnTo>
                <a:lnTo>
                  <a:pt x="3388" y="2969"/>
                </a:lnTo>
                <a:lnTo>
                  <a:pt x="3388" y="2951"/>
                </a:lnTo>
                <a:lnTo>
                  <a:pt x="3388" y="0"/>
                </a:lnTo>
                <a:lnTo>
                  <a:pt x="3049" y="0"/>
                </a:lnTo>
                <a:close/>
              </a:path>
            </a:pathLst>
          </a:custGeom>
          <a:solidFill>
            <a:srgbClr val="CBCBCB"/>
          </a:solidFill>
          <a:ln>
            <a:noFill/>
          </a:ln>
        </p:spPr>
        <p:txBody>
          <a:bodyPr vert="horz" wrap="square" lIns="91440" tIns="45720" rIns="91440" bIns="45720" numCol="1" anchor="t" anchorCtr="0" compatLnSpc="1">
            <a:prstTxWarp prst="textNoShape">
              <a:avLst/>
            </a:prstTxWarp>
          </a:bodyPr>
          <a:lstStyle/>
          <a:p>
            <a:endParaRPr lang="en-US" dirty="0">
              <a:latin typeface="Century Gothic" panose="020B0502020202020204" pitchFamily="34" charset="0"/>
            </a:endParaRPr>
          </a:p>
        </p:txBody>
      </p:sp>
    </p:spTree>
    <p:extLst>
      <p:ext uri="{BB962C8B-B14F-4D97-AF65-F5344CB8AC3E}">
        <p14:creationId xmlns:p14="http://schemas.microsoft.com/office/powerpoint/2010/main" val="27516719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29768" y="274320"/>
            <a:ext cx="11504904" cy="535531"/>
          </a:xfrm>
        </p:spPr>
        <p:txBody>
          <a:bodyPr/>
          <a:lstStyle>
            <a:lvl1pPr>
              <a:lnSpc>
                <a:spcPct val="90000"/>
              </a:lnSpc>
              <a:defRPr sz="3200">
                <a:solidFill>
                  <a:schemeClr val="tx1"/>
                </a:solidFill>
              </a:defRPr>
            </a:lvl1pPr>
          </a:lstStyle>
          <a:p>
            <a:r>
              <a:rPr lang="en-US"/>
              <a:t>Click to edit Master title style</a:t>
            </a:r>
            <a:endParaRPr lang="en-US" dirty="0"/>
          </a:p>
        </p:txBody>
      </p:sp>
      <p:sp>
        <p:nvSpPr>
          <p:cNvPr id="4" name="Content Placeholder 3"/>
          <p:cNvSpPr>
            <a:spLocks noGrp="1"/>
          </p:cNvSpPr>
          <p:nvPr>
            <p:ph sz="half" idx="2"/>
          </p:nvPr>
        </p:nvSpPr>
        <p:spPr>
          <a:xfrm>
            <a:off x="465135" y="1444753"/>
            <a:ext cx="5507832" cy="4203944"/>
          </a:xfrm>
        </p:spPr>
        <p:txBody>
          <a:bodyPr/>
          <a:lstStyle>
            <a:lvl1pPr marL="230188" indent="-230188">
              <a:buClr>
                <a:schemeClr val="tx1"/>
              </a:buClr>
              <a:buFont typeface="Century Gothic" panose="020B0502020202020204" pitchFamily="34" charset="0"/>
              <a:buChar char="•"/>
              <a:defRPr sz="2000" baseline="0">
                <a:latin typeface="Century Gothic" panose="020B0502020202020204" pitchFamily="34" charset="0"/>
              </a:defRPr>
            </a:lvl1pPr>
            <a:lvl2pPr marL="625475" indent="-279400">
              <a:buClr>
                <a:schemeClr val="tx1"/>
              </a:buClr>
              <a:buSzPct val="90000"/>
              <a:buFont typeface="Century Gothic" panose="020B0502020202020204" pitchFamily="34" charset="0"/>
              <a:buChar char="–"/>
              <a:defRPr sz="1800">
                <a:latin typeface="+mn-lt"/>
              </a:defRPr>
            </a:lvl2pPr>
            <a:lvl3pPr marL="914400" indent="-230188">
              <a:buClr>
                <a:schemeClr val="tx1"/>
              </a:buClr>
              <a:buFont typeface="Century Gothic" panose="020B0502020202020204" pitchFamily="34" charset="0"/>
              <a:buChar char="•"/>
              <a:defRPr sz="1600" baseline="0">
                <a:latin typeface="Century Gothic" panose="020B0502020202020204" pitchFamily="34" charset="0"/>
              </a:defRPr>
            </a:lvl3pPr>
            <a:lvl4pPr marL="971550" indent="0">
              <a:buClr>
                <a:schemeClr val="tx1"/>
              </a:buClr>
              <a:buFont typeface="Century Gothic" panose="020B0502020202020204" pitchFamily="34" charset="0"/>
              <a:buNone/>
              <a:defRPr sz="1400">
                <a:latin typeface="+mn-lt"/>
              </a:defRPr>
            </a:lvl4pPr>
            <a:lvl5pPr marL="1482725" indent="-222250">
              <a:buClr>
                <a:schemeClr val="tx1"/>
              </a:buClr>
              <a:buFont typeface="Century Gothic" panose="020B0502020202020204" pitchFamily="34" charset="0"/>
              <a:buChar char="•"/>
              <a:defRPr sz="1600">
                <a:latin typeface="+mn-lt"/>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p:txBody>
      </p:sp>
      <p:sp>
        <p:nvSpPr>
          <p:cNvPr id="6" name="Content Placeholder 5"/>
          <p:cNvSpPr>
            <a:spLocks noGrp="1"/>
          </p:cNvSpPr>
          <p:nvPr>
            <p:ph sz="quarter" idx="4"/>
          </p:nvPr>
        </p:nvSpPr>
        <p:spPr>
          <a:xfrm>
            <a:off x="6241493" y="1444753"/>
            <a:ext cx="5504688" cy="4203944"/>
          </a:xfrm>
        </p:spPr>
        <p:txBody>
          <a:bodyPr/>
          <a:lstStyle>
            <a:lvl1pPr marL="287338" indent="-287338">
              <a:buClr>
                <a:schemeClr val="tx1"/>
              </a:buClr>
              <a:buFont typeface="Century Gothic" panose="020B0502020202020204" pitchFamily="34" charset="0"/>
              <a:buChar char="•"/>
              <a:defRPr sz="2000" baseline="0">
                <a:latin typeface="Century Gothic" panose="020B0502020202020204" pitchFamily="34" charset="0"/>
              </a:defRPr>
            </a:lvl1pPr>
            <a:lvl2pPr marL="625475" indent="-279400">
              <a:buClr>
                <a:schemeClr val="tx1"/>
              </a:buClr>
              <a:buSzPct val="90000"/>
              <a:buFont typeface="Century Gothic" panose="020B0502020202020204" pitchFamily="34" charset="0"/>
              <a:buChar char="–"/>
              <a:defRPr sz="1800" baseline="0">
                <a:latin typeface="Century Gothic" panose="020B0502020202020204" pitchFamily="34" charset="0"/>
              </a:defRPr>
            </a:lvl2pPr>
            <a:lvl3pPr marL="914400" indent="-230188">
              <a:buClr>
                <a:schemeClr val="tx1"/>
              </a:buClr>
              <a:buFont typeface="Century Gothic" panose="020B0502020202020204" pitchFamily="34" charset="0"/>
              <a:buChar char="•"/>
              <a:defRPr sz="1600">
                <a:latin typeface="+mn-lt"/>
              </a:defRPr>
            </a:lvl3pPr>
            <a:lvl4pPr marL="1144588" indent="-173038">
              <a:buClr>
                <a:schemeClr val="tx1"/>
              </a:buClr>
              <a:buFont typeface="Century Gothic" panose="020B0502020202020204" pitchFamily="34" charset="0"/>
              <a:buChar char="•"/>
              <a:defRPr sz="1400">
                <a:latin typeface="+mn-lt"/>
              </a:defRPr>
            </a:lvl4pPr>
            <a:lvl5pPr marL="1482725" indent="-222250">
              <a:buClr>
                <a:schemeClr val="tx1"/>
              </a:buClr>
              <a:defRPr lang="en-US" sz="1600" kern="1200" dirty="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p:txBody>
      </p:sp>
      <p:sp>
        <p:nvSpPr>
          <p:cNvPr id="12" name="Rectangle 256">
            <a:extLst>
              <a:ext uri="{FF2B5EF4-FFF2-40B4-BE49-F238E27FC236}">
                <a16:creationId xmlns:a16="http://schemas.microsoft.com/office/drawing/2014/main" id="{0ED8B866-A29F-4437-842E-6B7908B2FB7D}"/>
              </a:ext>
            </a:extLst>
          </p:cNvPr>
          <p:cNvSpPr txBox="1">
            <a:spLocks noChangeArrowheads="1"/>
          </p:cNvSpPr>
          <p:nvPr userDrawn="1"/>
        </p:nvSpPr>
        <p:spPr>
          <a:xfrm>
            <a:off x="8010282" y="6583680"/>
            <a:ext cx="3860800" cy="182562"/>
          </a:xfrm>
          <a:prstGeom prst="rect">
            <a:avLst/>
          </a:prstGeom>
          <a:ln/>
        </p:spPr>
        <p:txBody>
          <a:bodyPr anchor="ctr"/>
          <a:lstStyle/>
          <a:p>
            <a:pPr algn="r"/>
            <a:r>
              <a:rPr lang="en-US" sz="1000" dirty="0">
                <a:solidFill>
                  <a:srgbClr val="BFBFBF"/>
                </a:solidFill>
                <a:latin typeface="+mn-lt"/>
                <a:cs typeface="Arial" pitchFamily="34" charset="0"/>
              </a:rPr>
              <a:t> </a:t>
            </a:r>
          </a:p>
        </p:txBody>
      </p:sp>
    </p:spTree>
    <p:extLst>
      <p:ext uri="{BB962C8B-B14F-4D97-AF65-F5344CB8AC3E}">
        <p14:creationId xmlns:p14="http://schemas.microsoft.com/office/powerpoint/2010/main" val="32605782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1_Comparison">
    <p:spTree>
      <p:nvGrpSpPr>
        <p:cNvPr id="1" name=""/>
        <p:cNvGrpSpPr/>
        <p:nvPr/>
      </p:nvGrpSpPr>
      <p:grpSpPr>
        <a:xfrm>
          <a:off x="0" y="0"/>
          <a:ext cx="0" cy="0"/>
          <a:chOff x="0" y="0"/>
          <a:chExt cx="0" cy="0"/>
        </a:xfrm>
      </p:grpSpPr>
      <p:sp>
        <p:nvSpPr>
          <p:cNvPr id="2" name="Title 1"/>
          <p:cNvSpPr>
            <a:spLocks noGrp="1"/>
          </p:cNvSpPr>
          <p:nvPr>
            <p:ph type="title"/>
          </p:nvPr>
        </p:nvSpPr>
        <p:spPr>
          <a:xfrm>
            <a:off x="429768" y="274320"/>
            <a:ext cx="11504904" cy="535531"/>
          </a:xfrm>
        </p:spPr>
        <p:txBody>
          <a:bodyPr/>
          <a:lstStyle>
            <a:lvl1pPr>
              <a:lnSpc>
                <a:spcPct val="90000"/>
              </a:lnSpc>
              <a:defRPr sz="3200">
                <a:solidFill>
                  <a:schemeClr val="tx1"/>
                </a:solidFill>
              </a:defRPr>
            </a:lvl1pPr>
          </a:lstStyle>
          <a:p>
            <a:r>
              <a:rPr lang="en-US"/>
              <a:t>Click to edit Master title style</a:t>
            </a:r>
            <a:endParaRPr lang="en-US" dirty="0"/>
          </a:p>
        </p:txBody>
      </p:sp>
      <p:sp>
        <p:nvSpPr>
          <p:cNvPr id="3" name="Text Placeholder 2"/>
          <p:cNvSpPr>
            <a:spLocks noGrp="1"/>
          </p:cNvSpPr>
          <p:nvPr>
            <p:ph type="body" idx="1"/>
          </p:nvPr>
        </p:nvSpPr>
        <p:spPr>
          <a:xfrm>
            <a:off x="465135" y="1444752"/>
            <a:ext cx="5507832" cy="821190"/>
          </a:xfrm>
        </p:spPr>
        <p:txBody>
          <a:bodyPr anchor="b"/>
          <a:lstStyle>
            <a:lvl1pPr marL="0" indent="0">
              <a:buNone/>
              <a:defRPr sz="2400" b="0" baseline="0">
                <a:solidFill>
                  <a:schemeClr val="tx1"/>
                </a:solidFill>
                <a:latin typeface="Century Gothic" panose="020B0502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65135" y="2275467"/>
            <a:ext cx="5507832" cy="3373229"/>
          </a:xfrm>
        </p:spPr>
        <p:txBody>
          <a:bodyPr/>
          <a:lstStyle>
            <a:lvl1pPr marL="230188" indent="-230188">
              <a:buClr>
                <a:schemeClr val="tx1"/>
              </a:buClr>
              <a:buFont typeface="Century Gothic" panose="020B0502020202020204" pitchFamily="34" charset="0"/>
              <a:buChar char="•"/>
              <a:defRPr sz="2000" baseline="0">
                <a:latin typeface="Century Gothic" panose="020B0502020202020204" pitchFamily="34" charset="0"/>
              </a:defRPr>
            </a:lvl1pPr>
            <a:lvl2pPr marL="625475" indent="-279400">
              <a:buClr>
                <a:schemeClr val="tx1"/>
              </a:buClr>
              <a:buSzPct val="90000"/>
              <a:buFont typeface="Century Gothic" panose="020B0502020202020204" pitchFamily="34" charset="0"/>
              <a:buChar char="–"/>
              <a:defRPr sz="1800">
                <a:latin typeface="+mn-lt"/>
              </a:defRPr>
            </a:lvl2pPr>
            <a:lvl3pPr marL="914400" indent="-230188">
              <a:buClr>
                <a:schemeClr val="tx1"/>
              </a:buClr>
              <a:buFont typeface="Century Gothic" panose="020B0502020202020204" pitchFamily="34" charset="0"/>
              <a:buChar char="•"/>
              <a:defRPr sz="1600" baseline="0">
                <a:latin typeface="Century Gothic" panose="020B0502020202020204" pitchFamily="34" charset="0"/>
              </a:defRPr>
            </a:lvl3pPr>
            <a:lvl4pPr marL="971550" indent="0">
              <a:buClr>
                <a:schemeClr val="tx1"/>
              </a:buClr>
              <a:buFont typeface="Century Gothic" panose="020B0502020202020204" pitchFamily="34" charset="0"/>
              <a:buNone/>
              <a:defRPr sz="1400">
                <a:latin typeface="+mn-lt"/>
              </a:defRPr>
            </a:lvl4pPr>
            <a:lvl5pPr marL="1482725" indent="-222250">
              <a:buClr>
                <a:schemeClr val="tx1"/>
              </a:buClr>
              <a:buFont typeface="Century Gothic" panose="020B0502020202020204" pitchFamily="34" charset="0"/>
              <a:buChar char="•"/>
              <a:defRPr sz="1600">
                <a:latin typeface="+mn-lt"/>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p:txBody>
      </p:sp>
      <p:sp>
        <p:nvSpPr>
          <p:cNvPr id="5" name="Text Placeholder 4"/>
          <p:cNvSpPr>
            <a:spLocks noGrp="1"/>
          </p:cNvSpPr>
          <p:nvPr>
            <p:ph type="body" sz="quarter" idx="3"/>
          </p:nvPr>
        </p:nvSpPr>
        <p:spPr>
          <a:xfrm>
            <a:off x="6241493" y="1444752"/>
            <a:ext cx="5504688" cy="821190"/>
          </a:xfrm>
        </p:spPr>
        <p:txBody>
          <a:bodyPr anchor="b"/>
          <a:lstStyle>
            <a:lvl1pPr marL="0" indent="0">
              <a:buNone/>
              <a:defRPr sz="2400" b="0" baseline="0">
                <a:solidFill>
                  <a:schemeClr val="tx1"/>
                </a:solidFill>
                <a:latin typeface="Century Gothic" panose="020B0502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41493" y="2275467"/>
            <a:ext cx="5504688" cy="3373229"/>
          </a:xfrm>
        </p:spPr>
        <p:txBody>
          <a:bodyPr/>
          <a:lstStyle>
            <a:lvl1pPr marL="287338" indent="-287338">
              <a:buClr>
                <a:schemeClr val="tx1"/>
              </a:buClr>
              <a:buFont typeface="Century Gothic" panose="020B0502020202020204" pitchFamily="34" charset="0"/>
              <a:buChar char="•"/>
              <a:defRPr sz="2000" baseline="0">
                <a:latin typeface="Century Gothic" panose="020B0502020202020204" pitchFamily="34" charset="0"/>
              </a:defRPr>
            </a:lvl1pPr>
            <a:lvl2pPr marL="625475" indent="-279400">
              <a:buClr>
                <a:schemeClr val="tx1"/>
              </a:buClr>
              <a:buSzPct val="90000"/>
              <a:buFont typeface="Century Gothic" panose="020B0502020202020204" pitchFamily="34" charset="0"/>
              <a:buChar char="–"/>
              <a:defRPr sz="1800" baseline="0">
                <a:latin typeface="Century Gothic" panose="020B0502020202020204" pitchFamily="34" charset="0"/>
              </a:defRPr>
            </a:lvl2pPr>
            <a:lvl3pPr marL="914400" indent="-230188">
              <a:buClr>
                <a:schemeClr val="tx1"/>
              </a:buClr>
              <a:buFont typeface="Century Gothic" panose="020B0502020202020204" pitchFamily="34" charset="0"/>
              <a:buChar char="•"/>
              <a:defRPr sz="1600">
                <a:latin typeface="+mn-lt"/>
              </a:defRPr>
            </a:lvl3pPr>
            <a:lvl4pPr marL="1144588" indent="-173038">
              <a:buClr>
                <a:schemeClr val="tx1"/>
              </a:buClr>
              <a:buFont typeface="Century Gothic" panose="020B0502020202020204" pitchFamily="34" charset="0"/>
              <a:buChar char="•"/>
              <a:defRPr sz="1400">
                <a:latin typeface="+mn-lt"/>
              </a:defRPr>
            </a:lvl4pPr>
            <a:lvl5pPr marL="1482725" indent="-222250">
              <a:buClr>
                <a:schemeClr val="tx1"/>
              </a:buClr>
              <a:defRPr lang="en-US" sz="1600" kern="1200" dirty="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p:txBody>
      </p:sp>
      <p:sp>
        <p:nvSpPr>
          <p:cNvPr id="12" name="Rectangle 256">
            <a:extLst>
              <a:ext uri="{FF2B5EF4-FFF2-40B4-BE49-F238E27FC236}">
                <a16:creationId xmlns:a16="http://schemas.microsoft.com/office/drawing/2014/main" id="{0ED8B866-A29F-4437-842E-6B7908B2FB7D}"/>
              </a:ext>
            </a:extLst>
          </p:cNvPr>
          <p:cNvSpPr txBox="1">
            <a:spLocks noChangeArrowheads="1"/>
          </p:cNvSpPr>
          <p:nvPr userDrawn="1"/>
        </p:nvSpPr>
        <p:spPr>
          <a:xfrm>
            <a:off x="8010282" y="6583680"/>
            <a:ext cx="3860800" cy="182562"/>
          </a:xfrm>
          <a:prstGeom prst="rect">
            <a:avLst/>
          </a:prstGeom>
          <a:ln/>
        </p:spPr>
        <p:txBody>
          <a:bodyPr anchor="ctr"/>
          <a:lstStyle/>
          <a:p>
            <a:pPr algn="r"/>
            <a:r>
              <a:rPr lang="en-US" sz="1000" dirty="0">
                <a:solidFill>
                  <a:srgbClr val="BFBFBF"/>
                </a:solidFill>
                <a:latin typeface="+mn-lt"/>
                <a:cs typeface="Arial" pitchFamily="34" charset="0"/>
              </a:rPr>
              <a:t> </a:t>
            </a:r>
          </a:p>
        </p:txBody>
      </p:sp>
    </p:spTree>
    <p:extLst>
      <p:ext uri="{BB962C8B-B14F-4D97-AF65-F5344CB8AC3E}">
        <p14:creationId xmlns:p14="http://schemas.microsoft.com/office/powerpoint/2010/main" val="40899307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7_Title only">
    <p:spTree>
      <p:nvGrpSpPr>
        <p:cNvPr id="1" name=""/>
        <p:cNvGrpSpPr/>
        <p:nvPr/>
      </p:nvGrpSpPr>
      <p:grpSpPr>
        <a:xfrm>
          <a:off x="0" y="0"/>
          <a:ext cx="0" cy="0"/>
          <a:chOff x="0" y="0"/>
          <a:chExt cx="0" cy="0"/>
        </a:xfrm>
      </p:grpSpPr>
      <p:sp>
        <p:nvSpPr>
          <p:cNvPr id="2" name="Title 1"/>
          <p:cNvSpPr>
            <a:spLocks noGrp="1"/>
          </p:cNvSpPr>
          <p:nvPr>
            <p:ph type="title"/>
          </p:nvPr>
        </p:nvSpPr>
        <p:spPr>
          <a:xfrm>
            <a:off x="429768" y="274320"/>
            <a:ext cx="11425236" cy="535531"/>
          </a:xfrm>
        </p:spPr>
        <p:txBody>
          <a:bodyPr/>
          <a:lstStyle>
            <a:lvl1pPr>
              <a:lnSpc>
                <a:spcPct val="90000"/>
              </a:lnSpc>
              <a:defRPr sz="3200" baseline="0"/>
            </a:lvl1pPr>
          </a:lstStyle>
          <a:p>
            <a:r>
              <a:rPr lang="en-US"/>
              <a:t>Click to edit Master title style</a:t>
            </a:r>
            <a:endParaRPr lang="en-US" dirty="0"/>
          </a:p>
        </p:txBody>
      </p:sp>
    </p:spTree>
    <p:extLst>
      <p:ext uri="{BB962C8B-B14F-4D97-AF65-F5344CB8AC3E}">
        <p14:creationId xmlns:p14="http://schemas.microsoft.com/office/powerpoint/2010/main" val="29875824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8_Sidebar and logo">
    <p:spTree>
      <p:nvGrpSpPr>
        <p:cNvPr id="1" name=""/>
        <p:cNvGrpSpPr/>
        <p:nvPr/>
      </p:nvGrpSpPr>
      <p:grpSpPr>
        <a:xfrm>
          <a:off x="0" y="0"/>
          <a:ext cx="0" cy="0"/>
          <a:chOff x="0" y="0"/>
          <a:chExt cx="0" cy="0"/>
        </a:xfrm>
      </p:grpSpPr>
    </p:spTree>
    <p:extLst>
      <p:ext uri="{BB962C8B-B14F-4D97-AF65-F5344CB8AC3E}">
        <p14:creationId xmlns:p14="http://schemas.microsoft.com/office/powerpoint/2010/main" val="17395776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ntent boxes with reverse headers">
    <p:spTree>
      <p:nvGrpSpPr>
        <p:cNvPr id="1" name=""/>
        <p:cNvGrpSpPr/>
        <p:nvPr/>
      </p:nvGrpSpPr>
      <p:grpSpPr>
        <a:xfrm>
          <a:off x="0" y="0"/>
          <a:ext cx="0" cy="0"/>
          <a:chOff x="0" y="0"/>
          <a:chExt cx="0" cy="0"/>
        </a:xfrm>
      </p:grpSpPr>
      <p:sp>
        <p:nvSpPr>
          <p:cNvPr id="2" name="Title 1"/>
          <p:cNvSpPr>
            <a:spLocks noGrp="1"/>
          </p:cNvSpPr>
          <p:nvPr>
            <p:ph type="title"/>
          </p:nvPr>
        </p:nvSpPr>
        <p:spPr>
          <a:xfrm>
            <a:off x="429768" y="274320"/>
            <a:ext cx="11504904" cy="535531"/>
          </a:xfrm>
        </p:spPr>
        <p:txBody>
          <a:bodyPr/>
          <a:lstStyle>
            <a:lvl1pPr>
              <a:lnSpc>
                <a:spcPct val="90000"/>
              </a:lnSpc>
              <a:defRPr sz="3200"/>
            </a:lvl1pPr>
          </a:lstStyle>
          <a:p>
            <a:r>
              <a:rPr lang="en-US"/>
              <a:t>Click to edit Master title style</a:t>
            </a:r>
            <a:endParaRPr lang="en-US" dirty="0"/>
          </a:p>
        </p:txBody>
      </p:sp>
      <p:sp>
        <p:nvSpPr>
          <p:cNvPr id="3" name="Text Placeholder 2"/>
          <p:cNvSpPr>
            <a:spLocks noGrp="1"/>
          </p:cNvSpPr>
          <p:nvPr>
            <p:ph type="body" idx="1"/>
          </p:nvPr>
        </p:nvSpPr>
        <p:spPr>
          <a:xfrm>
            <a:off x="536696" y="1387602"/>
            <a:ext cx="5486400" cy="821190"/>
          </a:xfrm>
          <a:solidFill>
            <a:schemeClr val="tx2"/>
          </a:solidFill>
          <a:ln w="12700">
            <a:solidFill>
              <a:schemeClr val="tx2"/>
            </a:solidFill>
          </a:ln>
        </p:spPr>
        <p:txBody>
          <a:bodyPr tIns="91440" bIns="91440" anchor="b"/>
          <a:lstStyle>
            <a:lvl1pPr marL="0" indent="0">
              <a:lnSpc>
                <a:spcPct val="90000"/>
              </a:lnSpc>
              <a:buNone/>
              <a:defRPr sz="2000" b="0" baseline="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536696" y="2208792"/>
            <a:ext cx="5486400" cy="3813071"/>
          </a:xfrm>
          <a:ln w="12700">
            <a:gradFill flip="none" rotWithShape="1">
              <a:gsLst>
                <a:gs pos="0">
                  <a:schemeClr val="bg1">
                    <a:alpha val="0"/>
                  </a:schemeClr>
                </a:gs>
                <a:gs pos="100000">
                  <a:schemeClr val="tx2"/>
                </a:gs>
              </a:gsLst>
              <a:lin ang="16200000" scaled="1"/>
              <a:tileRect/>
            </a:gradFill>
          </a:ln>
        </p:spPr>
        <p:txBody>
          <a:bodyPr tIns="91440" bIns="91440"/>
          <a:lstStyle>
            <a:lvl1pPr marL="227013" indent="-227013">
              <a:lnSpc>
                <a:spcPct val="90000"/>
              </a:lnSpc>
              <a:buClr>
                <a:schemeClr val="tx1"/>
              </a:buClr>
              <a:buFont typeface="Century Gothic" panose="020B0502020202020204" pitchFamily="34" charset="0"/>
              <a:buChar char="•"/>
              <a:defRPr sz="1800" baseline="0"/>
            </a:lvl1pPr>
            <a:lvl2pPr marL="514350" indent="-225425">
              <a:lnSpc>
                <a:spcPct val="90000"/>
              </a:lnSpc>
              <a:buClr>
                <a:schemeClr val="tx1"/>
              </a:buClr>
              <a:buSzPct val="90000"/>
              <a:buFont typeface="Century Gothic" panose="020B0502020202020204" pitchFamily="34" charset="0"/>
              <a:buChar char="–"/>
              <a:defRPr sz="1600" baseline="0"/>
            </a:lvl2pPr>
            <a:lvl3pPr marL="742950" indent="-173038">
              <a:lnSpc>
                <a:spcPct val="90000"/>
              </a:lnSpc>
              <a:buClr>
                <a:schemeClr val="tx1"/>
              </a:buClr>
              <a:buFont typeface="Century Gothic" panose="020B0502020202020204" pitchFamily="34" charset="0"/>
              <a:buChar char="•"/>
              <a:defRPr sz="1400"/>
            </a:lvl3pPr>
            <a:lvl4pPr marL="1144588" indent="-173038">
              <a:lnSpc>
                <a:spcPct val="90000"/>
              </a:lnSpc>
              <a:buClr>
                <a:schemeClr val="tx1"/>
              </a:buClr>
              <a:buSzPct val="90000"/>
              <a:buFont typeface="Century Gothic" panose="020B0502020202020204" pitchFamily="34" charset="0"/>
              <a:buChar char="–"/>
              <a:defRPr sz="1200"/>
            </a:lvl4pPr>
            <a:lvl5pPr marL="1482725" indent="-222250">
              <a:lnSpc>
                <a:spcPct val="90000"/>
              </a:lnSpc>
              <a:buClr>
                <a:schemeClr val="tx1"/>
              </a:buClr>
              <a:buFont typeface="Arial" panose="020B0604020202020204" pitchFamily="34" charset="0"/>
              <a:buChar char="•"/>
              <a:defRPr sz="14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p:txBody>
      </p:sp>
      <p:sp>
        <p:nvSpPr>
          <p:cNvPr id="5" name="Text Placeholder 4"/>
          <p:cNvSpPr>
            <a:spLocks noGrp="1"/>
          </p:cNvSpPr>
          <p:nvPr>
            <p:ph type="body" sz="quarter" idx="3"/>
          </p:nvPr>
        </p:nvSpPr>
        <p:spPr>
          <a:xfrm>
            <a:off x="6384682" y="1387602"/>
            <a:ext cx="5486400" cy="821190"/>
          </a:xfrm>
          <a:solidFill>
            <a:schemeClr val="tx2"/>
          </a:solidFill>
          <a:ln w="12700">
            <a:solidFill>
              <a:schemeClr val="tx2"/>
            </a:solidFill>
          </a:ln>
        </p:spPr>
        <p:txBody>
          <a:bodyPr tIns="91440" bIns="91440" anchor="b"/>
          <a:lstStyle>
            <a:lvl1pPr marL="0" indent="0">
              <a:lnSpc>
                <a:spcPct val="90000"/>
              </a:lnSpc>
              <a:buNone/>
              <a:defRPr sz="20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384682" y="2213184"/>
            <a:ext cx="5486400" cy="3813071"/>
          </a:xfrm>
          <a:ln w="12700">
            <a:gradFill flip="none" rotWithShape="1">
              <a:gsLst>
                <a:gs pos="0">
                  <a:schemeClr val="bg1">
                    <a:alpha val="0"/>
                  </a:schemeClr>
                </a:gs>
                <a:gs pos="100000">
                  <a:schemeClr val="tx2"/>
                </a:gs>
              </a:gsLst>
              <a:lin ang="16200000" scaled="1"/>
              <a:tileRect/>
            </a:gradFill>
          </a:ln>
        </p:spPr>
        <p:txBody>
          <a:bodyPr tIns="91440" bIns="91440"/>
          <a:lstStyle>
            <a:lvl1pPr marL="227013" indent="-227013">
              <a:lnSpc>
                <a:spcPct val="90000"/>
              </a:lnSpc>
              <a:buClr>
                <a:schemeClr val="tx1"/>
              </a:buClr>
              <a:buFont typeface="Century Gothic" panose="020B0502020202020204" pitchFamily="34" charset="0"/>
              <a:buChar char="•"/>
              <a:defRPr sz="1800"/>
            </a:lvl1pPr>
            <a:lvl2pPr marL="460375" indent="-171450">
              <a:lnSpc>
                <a:spcPct val="90000"/>
              </a:lnSpc>
              <a:buClr>
                <a:schemeClr val="tx1"/>
              </a:buClr>
              <a:buSzPct val="90000"/>
              <a:buFont typeface="Century Gothic" panose="020B0502020202020204" pitchFamily="34" charset="0"/>
              <a:buChar char="–"/>
              <a:defRPr lang="en-US" sz="1600" kern="1200" baseline="0" dirty="0">
                <a:solidFill>
                  <a:schemeClr val="tx1"/>
                </a:solidFill>
                <a:latin typeface="Century Gothic" panose="020B0502020202020204" pitchFamily="34" charset="0"/>
                <a:ea typeface="+mn-ea"/>
                <a:cs typeface="+mn-cs"/>
              </a:defRPr>
            </a:lvl2pPr>
            <a:lvl3pPr marL="742950" indent="-173038">
              <a:lnSpc>
                <a:spcPct val="90000"/>
              </a:lnSpc>
              <a:buClr>
                <a:schemeClr val="tx1"/>
              </a:buClr>
              <a:buFont typeface="Century Gothic" panose="020B0502020202020204" pitchFamily="34" charset="0"/>
              <a:buChar char="•"/>
              <a:defRPr sz="1400"/>
            </a:lvl3pPr>
            <a:lvl4pPr marL="1144588" indent="-173038">
              <a:lnSpc>
                <a:spcPct val="90000"/>
              </a:lnSpc>
              <a:buClr>
                <a:schemeClr val="tx1"/>
              </a:buClr>
              <a:buSzPct val="90000"/>
              <a:buFont typeface="Century Gothic" panose="020B0502020202020204" pitchFamily="34" charset="0"/>
              <a:buChar char="–"/>
              <a:defRPr sz="1200"/>
            </a:lvl4pPr>
            <a:lvl5pPr marL="1482725" indent="-222250">
              <a:lnSpc>
                <a:spcPct val="90000"/>
              </a:lnSpc>
              <a:buClr>
                <a:schemeClr val="tx1"/>
              </a:buClr>
              <a:defRPr lang="en-US" sz="1400" kern="1200" dirty="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p:txBody>
      </p:sp>
      <p:sp>
        <p:nvSpPr>
          <p:cNvPr id="14" name="Rectangle 256">
            <a:extLst>
              <a:ext uri="{FF2B5EF4-FFF2-40B4-BE49-F238E27FC236}">
                <a16:creationId xmlns:a16="http://schemas.microsoft.com/office/drawing/2014/main" id="{B764CAE0-734A-4D16-BDA1-3E43A810370F}"/>
              </a:ext>
            </a:extLst>
          </p:cNvPr>
          <p:cNvSpPr txBox="1">
            <a:spLocks noChangeArrowheads="1"/>
          </p:cNvSpPr>
          <p:nvPr userDrawn="1"/>
        </p:nvSpPr>
        <p:spPr>
          <a:xfrm>
            <a:off x="8010282" y="6583680"/>
            <a:ext cx="3860800" cy="182562"/>
          </a:xfrm>
          <a:prstGeom prst="rect">
            <a:avLst/>
          </a:prstGeom>
          <a:ln/>
        </p:spPr>
        <p:txBody>
          <a:bodyPr anchor="ctr"/>
          <a:lstStyle/>
          <a:p>
            <a:pPr algn="r"/>
            <a:r>
              <a:rPr lang="en-US" sz="1000" dirty="0">
                <a:solidFill>
                  <a:srgbClr val="BFBFBF"/>
                </a:solidFill>
                <a:latin typeface="+mn-lt"/>
                <a:cs typeface="Arial" pitchFamily="34" charset="0"/>
              </a:rPr>
              <a:t> </a:t>
            </a:r>
          </a:p>
        </p:txBody>
      </p:sp>
    </p:spTree>
    <p:extLst>
      <p:ext uri="{BB962C8B-B14F-4D97-AF65-F5344CB8AC3E}">
        <p14:creationId xmlns:p14="http://schemas.microsoft.com/office/powerpoint/2010/main" val="18610055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1_3 content boxes with reverse headers">
    <p:spTree>
      <p:nvGrpSpPr>
        <p:cNvPr id="1" name=""/>
        <p:cNvGrpSpPr/>
        <p:nvPr/>
      </p:nvGrpSpPr>
      <p:grpSpPr>
        <a:xfrm>
          <a:off x="0" y="0"/>
          <a:ext cx="0" cy="0"/>
          <a:chOff x="0" y="0"/>
          <a:chExt cx="0" cy="0"/>
        </a:xfrm>
      </p:grpSpPr>
      <p:sp>
        <p:nvSpPr>
          <p:cNvPr id="2" name="Title 1"/>
          <p:cNvSpPr>
            <a:spLocks noGrp="1"/>
          </p:cNvSpPr>
          <p:nvPr>
            <p:ph type="title"/>
          </p:nvPr>
        </p:nvSpPr>
        <p:spPr>
          <a:xfrm>
            <a:off x="429768" y="274320"/>
            <a:ext cx="11504904" cy="535531"/>
          </a:xfrm>
        </p:spPr>
        <p:txBody>
          <a:bodyPr/>
          <a:lstStyle>
            <a:lvl1pPr>
              <a:lnSpc>
                <a:spcPct val="90000"/>
              </a:lnSpc>
              <a:defRPr sz="3200"/>
            </a:lvl1pPr>
          </a:lstStyle>
          <a:p>
            <a:r>
              <a:rPr lang="en-US"/>
              <a:t>Click to edit Master title style</a:t>
            </a:r>
            <a:endParaRPr lang="en-US" dirty="0"/>
          </a:p>
        </p:txBody>
      </p:sp>
      <p:sp>
        <p:nvSpPr>
          <p:cNvPr id="3" name="Text Placeholder 2"/>
          <p:cNvSpPr>
            <a:spLocks noGrp="1"/>
          </p:cNvSpPr>
          <p:nvPr>
            <p:ph type="body" idx="1"/>
          </p:nvPr>
        </p:nvSpPr>
        <p:spPr>
          <a:xfrm>
            <a:off x="536696" y="1387602"/>
            <a:ext cx="3610478" cy="821190"/>
          </a:xfrm>
          <a:solidFill>
            <a:schemeClr val="tx2"/>
          </a:solidFill>
          <a:ln w="12700">
            <a:solidFill>
              <a:schemeClr val="tx2"/>
            </a:solidFill>
          </a:ln>
        </p:spPr>
        <p:txBody>
          <a:bodyPr tIns="91440" bIns="91440" anchor="b"/>
          <a:lstStyle>
            <a:lvl1pPr marL="0" indent="0">
              <a:lnSpc>
                <a:spcPct val="90000"/>
              </a:lnSpc>
              <a:buNone/>
              <a:defRPr sz="2000" b="0" baseline="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536696" y="2208792"/>
            <a:ext cx="3610478" cy="3813071"/>
          </a:xfrm>
          <a:ln w="12700">
            <a:gradFill flip="none" rotWithShape="1">
              <a:gsLst>
                <a:gs pos="0">
                  <a:schemeClr val="bg1">
                    <a:alpha val="0"/>
                  </a:schemeClr>
                </a:gs>
                <a:gs pos="100000">
                  <a:schemeClr val="tx2"/>
                </a:gs>
              </a:gsLst>
              <a:lin ang="16200000" scaled="1"/>
              <a:tileRect/>
            </a:gradFill>
          </a:ln>
        </p:spPr>
        <p:txBody>
          <a:bodyPr tIns="91440" bIns="91440"/>
          <a:lstStyle>
            <a:lvl1pPr marL="227013" indent="-227013">
              <a:lnSpc>
                <a:spcPct val="90000"/>
              </a:lnSpc>
              <a:buClr>
                <a:schemeClr val="tx1"/>
              </a:buClr>
              <a:buFont typeface="Century Gothic" panose="020B0502020202020204" pitchFamily="34" charset="0"/>
              <a:buChar char="•"/>
              <a:defRPr sz="1800" baseline="0"/>
            </a:lvl1pPr>
            <a:lvl2pPr marL="514350" indent="-225425">
              <a:lnSpc>
                <a:spcPct val="90000"/>
              </a:lnSpc>
              <a:buClr>
                <a:schemeClr val="tx1"/>
              </a:buClr>
              <a:buSzPct val="90000"/>
              <a:buFont typeface="Century Gothic" panose="020B0502020202020204" pitchFamily="34" charset="0"/>
              <a:buChar char="–"/>
              <a:defRPr sz="1600" baseline="0"/>
            </a:lvl2pPr>
            <a:lvl3pPr marL="742950" indent="-173038">
              <a:lnSpc>
                <a:spcPct val="90000"/>
              </a:lnSpc>
              <a:buClr>
                <a:schemeClr val="tx1"/>
              </a:buClr>
              <a:buFont typeface="Century Gothic" panose="020B0502020202020204" pitchFamily="34" charset="0"/>
              <a:buChar char="•"/>
              <a:defRPr sz="1400"/>
            </a:lvl3pPr>
            <a:lvl4pPr marL="1144588" indent="-173038">
              <a:lnSpc>
                <a:spcPct val="90000"/>
              </a:lnSpc>
              <a:buClr>
                <a:schemeClr val="tx1"/>
              </a:buClr>
              <a:buSzPct val="90000"/>
              <a:buFont typeface="Century Gothic" panose="020B0502020202020204" pitchFamily="34" charset="0"/>
              <a:buChar char="–"/>
              <a:defRPr sz="1200"/>
            </a:lvl4pPr>
            <a:lvl5pPr marL="1482725" indent="-222250">
              <a:lnSpc>
                <a:spcPct val="90000"/>
              </a:lnSpc>
              <a:buClr>
                <a:schemeClr val="tx1"/>
              </a:buClr>
              <a:buFont typeface="Arial" panose="020B0604020202020204" pitchFamily="34" charset="0"/>
              <a:buChar char="•"/>
              <a:defRPr sz="14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p:txBody>
      </p:sp>
      <p:sp>
        <p:nvSpPr>
          <p:cNvPr id="5" name="Text Placeholder 4"/>
          <p:cNvSpPr>
            <a:spLocks noGrp="1"/>
          </p:cNvSpPr>
          <p:nvPr>
            <p:ph type="body" sz="quarter" idx="3"/>
          </p:nvPr>
        </p:nvSpPr>
        <p:spPr>
          <a:xfrm>
            <a:off x="4393659" y="1387602"/>
            <a:ext cx="3608418" cy="821190"/>
          </a:xfrm>
          <a:solidFill>
            <a:schemeClr val="tx2"/>
          </a:solidFill>
          <a:ln w="12700">
            <a:solidFill>
              <a:schemeClr val="tx2"/>
            </a:solidFill>
          </a:ln>
        </p:spPr>
        <p:txBody>
          <a:bodyPr tIns="91440" bIns="91440" anchor="b"/>
          <a:lstStyle>
            <a:lvl1pPr marL="0" indent="0">
              <a:lnSpc>
                <a:spcPct val="90000"/>
              </a:lnSpc>
              <a:buNone/>
              <a:defRPr sz="20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393659" y="2213184"/>
            <a:ext cx="3608418" cy="3813071"/>
          </a:xfrm>
          <a:ln w="12700">
            <a:gradFill flip="none" rotWithShape="1">
              <a:gsLst>
                <a:gs pos="0">
                  <a:schemeClr val="bg1">
                    <a:alpha val="0"/>
                  </a:schemeClr>
                </a:gs>
                <a:gs pos="100000">
                  <a:schemeClr val="tx2"/>
                </a:gs>
              </a:gsLst>
              <a:lin ang="16200000" scaled="1"/>
              <a:tileRect/>
            </a:gradFill>
          </a:ln>
        </p:spPr>
        <p:txBody>
          <a:bodyPr tIns="91440" bIns="91440"/>
          <a:lstStyle>
            <a:lvl1pPr marL="227013" indent="-227013">
              <a:lnSpc>
                <a:spcPct val="90000"/>
              </a:lnSpc>
              <a:buClr>
                <a:schemeClr val="tx1"/>
              </a:buClr>
              <a:buFont typeface="Century Gothic" panose="020B0502020202020204" pitchFamily="34" charset="0"/>
              <a:buChar char="•"/>
              <a:defRPr sz="1800"/>
            </a:lvl1pPr>
            <a:lvl2pPr marL="460375" indent="-171450">
              <a:lnSpc>
                <a:spcPct val="90000"/>
              </a:lnSpc>
              <a:buClr>
                <a:schemeClr val="tx1"/>
              </a:buClr>
              <a:buSzPct val="90000"/>
              <a:buFont typeface="Century Gothic" panose="020B0502020202020204" pitchFamily="34" charset="0"/>
              <a:buChar char="–"/>
              <a:defRPr lang="en-US" sz="1600" kern="1200" baseline="0" dirty="0">
                <a:solidFill>
                  <a:schemeClr val="tx1"/>
                </a:solidFill>
                <a:latin typeface="Century Gothic" panose="020B0502020202020204" pitchFamily="34" charset="0"/>
                <a:ea typeface="+mn-ea"/>
                <a:cs typeface="+mn-cs"/>
              </a:defRPr>
            </a:lvl2pPr>
            <a:lvl3pPr marL="742950" indent="-173038">
              <a:lnSpc>
                <a:spcPct val="90000"/>
              </a:lnSpc>
              <a:buClr>
                <a:schemeClr val="tx1"/>
              </a:buClr>
              <a:buFont typeface="Century Gothic" panose="020B0502020202020204" pitchFamily="34" charset="0"/>
              <a:buChar char="•"/>
              <a:defRPr sz="1400"/>
            </a:lvl3pPr>
            <a:lvl4pPr marL="1144588" indent="-173038">
              <a:lnSpc>
                <a:spcPct val="90000"/>
              </a:lnSpc>
              <a:buClr>
                <a:schemeClr val="tx1"/>
              </a:buClr>
              <a:buSzPct val="90000"/>
              <a:buFont typeface="Century Gothic" panose="020B0502020202020204" pitchFamily="34" charset="0"/>
              <a:buChar char="–"/>
              <a:defRPr sz="1200"/>
            </a:lvl4pPr>
            <a:lvl5pPr marL="1482725" indent="-222250">
              <a:lnSpc>
                <a:spcPct val="90000"/>
              </a:lnSpc>
              <a:buClr>
                <a:schemeClr val="tx1"/>
              </a:buClr>
              <a:defRPr lang="en-US" sz="1400" kern="1200" dirty="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p:txBody>
      </p:sp>
      <p:sp>
        <p:nvSpPr>
          <p:cNvPr id="7" name="Text Placeholder 4">
            <a:extLst>
              <a:ext uri="{FF2B5EF4-FFF2-40B4-BE49-F238E27FC236}">
                <a16:creationId xmlns:a16="http://schemas.microsoft.com/office/drawing/2014/main" id="{49D91D4C-0C90-4594-94C2-E939B6EF57C4}"/>
              </a:ext>
            </a:extLst>
          </p:cNvPr>
          <p:cNvSpPr>
            <a:spLocks noGrp="1"/>
          </p:cNvSpPr>
          <p:nvPr>
            <p:ph type="body" sz="quarter" idx="10"/>
          </p:nvPr>
        </p:nvSpPr>
        <p:spPr>
          <a:xfrm>
            <a:off x="8248562" y="1387602"/>
            <a:ext cx="3608418" cy="821190"/>
          </a:xfrm>
          <a:solidFill>
            <a:schemeClr val="tx2"/>
          </a:solidFill>
          <a:ln w="12700">
            <a:solidFill>
              <a:schemeClr val="tx2"/>
            </a:solidFill>
          </a:ln>
        </p:spPr>
        <p:txBody>
          <a:bodyPr tIns="91440" bIns="91440" anchor="b"/>
          <a:lstStyle>
            <a:lvl1pPr marL="0" indent="0">
              <a:lnSpc>
                <a:spcPct val="90000"/>
              </a:lnSpc>
              <a:buNone/>
              <a:defRPr sz="20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Content Placeholder 5">
            <a:extLst>
              <a:ext uri="{FF2B5EF4-FFF2-40B4-BE49-F238E27FC236}">
                <a16:creationId xmlns:a16="http://schemas.microsoft.com/office/drawing/2014/main" id="{E1A87D9D-30BD-4BC1-AB79-1F900F87185B}"/>
              </a:ext>
            </a:extLst>
          </p:cNvPr>
          <p:cNvSpPr>
            <a:spLocks noGrp="1"/>
          </p:cNvSpPr>
          <p:nvPr>
            <p:ph sz="quarter" idx="11"/>
          </p:nvPr>
        </p:nvSpPr>
        <p:spPr>
          <a:xfrm>
            <a:off x="8248562" y="2213184"/>
            <a:ext cx="3608418" cy="3813071"/>
          </a:xfrm>
          <a:ln w="12700">
            <a:gradFill flip="none" rotWithShape="1">
              <a:gsLst>
                <a:gs pos="0">
                  <a:schemeClr val="bg1">
                    <a:alpha val="0"/>
                  </a:schemeClr>
                </a:gs>
                <a:gs pos="100000">
                  <a:schemeClr val="tx2"/>
                </a:gs>
              </a:gsLst>
              <a:lin ang="16200000" scaled="1"/>
              <a:tileRect/>
            </a:gradFill>
          </a:ln>
        </p:spPr>
        <p:txBody>
          <a:bodyPr tIns="91440" bIns="91440"/>
          <a:lstStyle>
            <a:lvl1pPr marL="227013" indent="-227013">
              <a:lnSpc>
                <a:spcPct val="90000"/>
              </a:lnSpc>
              <a:buClr>
                <a:schemeClr val="tx1"/>
              </a:buClr>
              <a:buFont typeface="Century Gothic" panose="020B0502020202020204" pitchFamily="34" charset="0"/>
              <a:buChar char="•"/>
              <a:defRPr sz="1800"/>
            </a:lvl1pPr>
            <a:lvl2pPr marL="460375" indent="-171450">
              <a:lnSpc>
                <a:spcPct val="90000"/>
              </a:lnSpc>
              <a:buClr>
                <a:schemeClr val="tx1"/>
              </a:buClr>
              <a:buSzPct val="90000"/>
              <a:buFont typeface="Century Gothic" panose="020B0502020202020204" pitchFamily="34" charset="0"/>
              <a:buChar char="–"/>
              <a:defRPr lang="en-US" sz="1600" kern="1200" baseline="0" dirty="0">
                <a:solidFill>
                  <a:schemeClr val="tx1"/>
                </a:solidFill>
                <a:latin typeface="Century Gothic" panose="020B0502020202020204" pitchFamily="34" charset="0"/>
                <a:ea typeface="+mn-ea"/>
                <a:cs typeface="+mn-cs"/>
              </a:defRPr>
            </a:lvl2pPr>
            <a:lvl3pPr marL="742950" indent="-173038">
              <a:lnSpc>
                <a:spcPct val="90000"/>
              </a:lnSpc>
              <a:buClr>
                <a:schemeClr val="tx1"/>
              </a:buClr>
              <a:buFont typeface="Century Gothic" panose="020B0502020202020204" pitchFamily="34" charset="0"/>
              <a:buChar char="•"/>
              <a:defRPr sz="1400"/>
            </a:lvl3pPr>
            <a:lvl4pPr marL="1144588" indent="-173038">
              <a:lnSpc>
                <a:spcPct val="90000"/>
              </a:lnSpc>
              <a:buClr>
                <a:schemeClr val="tx1"/>
              </a:buClr>
              <a:buSzPct val="90000"/>
              <a:buFont typeface="Century Gothic" panose="020B0502020202020204" pitchFamily="34" charset="0"/>
              <a:buChar char="–"/>
              <a:defRPr sz="1200"/>
            </a:lvl4pPr>
            <a:lvl5pPr marL="1482725" indent="-222250">
              <a:lnSpc>
                <a:spcPct val="90000"/>
              </a:lnSpc>
              <a:buClr>
                <a:schemeClr val="tx1"/>
              </a:buClr>
              <a:defRPr lang="en-US" sz="1400" kern="1200" dirty="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p:txBody>
      </p:sp>
      <p:sp>
        <p:nvSpPr>
          <p:cNvPr id="14" name="Rectangle 256">
            <a:extLst>
              <a:ext uri="{FF2B5EF4-FFF2-40B4-BE49-F238E27FC236}">
                <a16:creationId xmlns:a16="http://schemas.microsoft.com/office/drawing/2014/main" id="{B764CAE0-734A-4D16-BDA1-3E43A810370F}"/>
              </a:ext>
            </a:extLst>
          </p:cNvPr>
          <p:cNvSpPr txBox="1">
            <a:spLocks noChangeArrowheads="1"/>
          </p:cNvSpPr>
          <p:nvPr userDrawn="1"/>
        </p:nvSpPr>
        <p:spPr>
          <a:xfrm>
            <a:off x="8010282" y="6583680"/>
            <a:ext cx="3860800" cy="182562"/>
          </a:xfrm>
          <a:prstGeom prst="rect">
            <a:avLst/>
          </a:prstGeom>
          <a:ln/>
        </p:spPr>
        <p:txBody>
          <a:bodyPr anchor="ctr"/>
          <a:lstStyle/>
          <a:p>
            <a:pPr algn="r"/>
            <a:r>
              <a:rPr lang="en-US" sz="1000" dirty="0">
                <a:solidFill>
                  <a:srgbClr val="BFBFBF"/>
                </a:solidFill>
                <a:latin typeface="+mn-lt"/>
                <a:cs typeface="Arial" pitchFamily="34" charset="0"/>
              </a:rPr>
              <a:t> </a:t>
            </a:r>
          </a:p>
        </p:txBody>
      </p:sp>
    </p:spTree>
    <p:extLst>
      <p:ext uri="{BB962C8B-B14F-4D97-AF65-F5344CB8AC3E}">
        <p14:creationId xmlns:p14="http://schemas.microsoft.com/office/powerpoint/2010/main" val="29904902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29768" y="274320"/>
            <a:ext cx="11430000" cy="535531"/>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lvl="0"/>
            <a:r>
              <a:rPr lang="en-US"/>
              <a:t>Click to edit Master title style</a:t>
            </a:r>
            <a:endParaRPr lang="en-US" dirty="0"/>
          </a:p>
        </p:txBody>
      </p:sp>
      <p:sp>
        <p:nvSpPr>
          <p:cNvPr id="1027" name="Text Placeholder 2"/>
          <p:cNvSpPr>
            <a:spLocks noGrp="1"/>
          </p:cNvSpPr>
          <p:nvPr>
            <p:ph type="body" idx="1"/>
          </p:nvPr>
        </p:nvSpPr>
        <p:spPr bwMode="auto">
          <a:xfrm>
            <a:off x="451614" y="1650029"/>
            <a:ext cx="11419468" cy="4040923"/>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Autofit/>
          </a:bodyPr>
          <a:lstStyle/>
          <a:p>
            <a:pPr lvl="0"/>
            <a:r>
              <a:rPr lang="en-US" dirty="0"/>
              <a:t>Edit Master text styles</a:t>
            </a:r>
          </a:p>
          <a:p>
            <a:pPr lvl="1"/>
            <a:r>
              <a:rPr lang="en-US" dirty="0"/>
              <a:t>Second level</a:t>
            </a:r>
          </a:p>
          <a:p>
            <a:pPr lvl="2"/>
            <a:r>
              <a:rPr lang="en-US" dirty="0"/>
              <a:t>Third level</a:t>
            </a:r>
          </a:p>
        </p:txBody>
      </p:sp>
      <p:sp>
        <p:nvSpPr>
          <p:cNvPr id="8" name="Rectangle 6"/>
          <p:cNvSpPr>
            <a:spLocks noChangeArrowheads="1"/>
          </p:cNvSpPr>
          <p:nvPr/>
        </p:nvSpPr>
        <p:spPr bwMode="auto">
          <a:xfrm flipH="1">
            <a:off x="-4391" y="6626132"/>
            <a:ext cx="280401" cy="152400"/>
          </a:xfrm>
          <a:prstGeom prst="rect">
            <a:avLst/>
          </a:prstGeom>
          <a:noFill/>
          <a:ln w="9525">
            <a:noFill/>
            <a:miter lim="800000"/>
            <a:headEnd/>
            <a:tailEnd/>
          </a:ln>
          <a:effectLst/>
        </p:spPr>
        <p:txBody>
          <a:bodyPr lIns="0" tIns="0" rIns="0" bIns="0"/>
          <a:lstStyle/>
          <a:p>
            <a:pPr algn="ctr" defTabSz="173038">
              <a:lnSpc>
                <a:spcPct val="90000"/>
              </a:lnSpc>
              <a:tabLst>
                <a:tab pos="230188" algn="l"/>
              </a:tabLst>
              <a:defRPr/>
            </a:pPr>
            <a:fld id="{040BB257-551A-4736-B50F-DCF1BA034C06}" type="slidenum">
              <a:rPr lang="en-US" sz="900" smtClean="0">
                <a:solidFill>
                  <a:schemeClr val="tx1"/>
                </a:solidFill>
                <a:latin typeface="+mn-lt"/>
                <a:cs typeface="Times New Roman" panose="02020603050405020304" pitchFamily="18" charset="0"/>
              </a:rPr>
              <a:pPr algn="ctr" defTabSz="173038">
                <a:lnSpc>
                  <a:spcPct val="90000"/>
                </a:lnSpc>
                <a:tabLst>
                  <a:tab pos="230188" algn="l"/>
                </a:tabLst>
                <a:defRPr/>
              </a:pPr>
              <a:t>‹#›</a:t>
            </a:fld>
            <a:endParaRPr lang="en-US" sz="900" dirty="0">
              <a:solidFill>
                <a:schemeClr val="tx1"/>
              </a:solidFill>
              <a:latin typeface="+mn-lt"/>
              <a:cs typeface="Times New Roman" panose="02020603050405020304" pitchFamily="18" charset="0"/>
            </a:endParaRPr>
          </a:p>
        </p:txBody>
      </p:sp>
      <p:sp>
        <p:nvSpPr>
          <p:cNvPr id="12" name="Rectangle 11">
            <a:extLst>
              <a:ext uri="{FF2B5EF4-FFF2-40B4-BE49-F238E27FC236}">
                <a16:creationId xmlns:a16="http://schemas.microsoft.com/office/drawing/2014/main" id="{4D3B0D07-6BED-A646-84B4-4749F06D6579}"/>
              </a:ext>
            </a:extLst>
          </p:cNvPr>
          <p:cNvSpPr/>
          <p:nvPr userDrawn="1"/>
        </p:nvSpPr>
        <p:spPr>
          <a:xfrm>
            <a:off x="0" y="320040"/>
            <a:ext cx="274320" cy="6537959"/>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13" name="Rectangle 6">
            <a:extLst>
              <a:ext uri="{FF2B5EF4-FFF2-40B4-BE49-F238E27FC236}">
                <a16:creationId xmlns:a16="http://schemas.microsoft.com/office/drawing/2014/main" id="{5832D77F-AA48-5846-ACCE-C0EB6A92350A}"/>
              </a:ext>
            </a:extLst>
          </p:cNvPr>
          <p:cNvSpPr>
            <a:spLocks noChangeArrowheads="1"/>
          </p:cNvSpPr>
          <p:nvPr userDrawn="1"/>
        </p:nvSpPr>
        <p:spPr bwMode="auto">
          <a:xfrm flipH="1">
            <a:off x="-4391" y="6616607"/>
            <a:ext cx="280401" cy="152400"/>
          </a:xfrm>
          <a:prstGeom prst="rect">
            <a:avLst/>
          </a:prstGeom>
          <a:noFill/>
          <a:ln w="9525">
            <a:noFill/>
            <a:miter lim="800000"/>
            <a:headEnd/>
            <a:tailEnd/>
          </a:ln>
          <a:effectLst/>
        </p:spPr>
        <p:txBody>
          <a:bodyPr lIns="0" tIns="0" rIns="0" bIns="0"/>
          <a:lstStyle/>
          <a:p>
            <a:pPr algn="ctr" defTabSz="173038">
              <a:lnSpc>
                <a:spcPct val="90000"/>
              </a:lnSpc>
              <a:tabLst>
                <a:tab pos="230188" algn="l"/>
              </a:tabLst>
              <a:defRPr/>
            </a:pPr>
            <a:fld id="{040BB257-551A-4736-B50F-DCF1BA034C06}" type="slidenum">
              <a:rPr lang="en-US" sz="900" smtClean="0">
                <a:solidFill>
                  <a:schemeClr val="tx1"/>
                </a:solidFill>
                <a:latin typeface="+mn-lt"/>
                <a:cs typeface="Times New Roman" panose="02020603050405020304" pitchFamily="18" charset="0"/>
              </a:rPr>
              <a:pPr algn="ctr" defTabSz="173038">
                <a:lnSpc>
                  <a:spcPct val="90000"/>
                </a:lnSpc>
                <a:tabLst>
                  <a:tab pos="230188" algn="l"/>
                </a:tabLst>
                <a:defRPr/>
              </a:pPr>
              <a:t>‹#›</a:t>
            </a:fld>
            <a:endParaRPr lang="en-US" sz="900" dirty="0">
              <a:solidFill>
                <a:schemeClr val="tx1"/>
              </a:solidFill>
              <a:latin typeface="+mn-lt"/>
              <a:cs typeface="Times New Roman" panose="02020603050405020304" pitchFamily="18" charset="0"/>
            </a:endParaRPr>
          </a:p>
        </p:txBody>
      </p:sp>
      <p:pic>
        <p:nvPicPr>
          <p:cNvPr id="9" name="Picture 8">
            <a:extLst>
              <a:ext uri="{FF2B5EF4-FFF2-40B4-BE49-F238E27FC236}">
                <a16:creationId xmlns:a16="http://schemas.microsoft.com/office/drawing/2014/main" id="{49AC3F58-DA01-43AC-9BFD-B0FCF242EE72}"/>
              </a:ext>
            </a:extLst>
          </p:cNvPr>
          <p:cNvPicPr>
            <a:picLocks noChangeAspect="1"/>
          </p:cNvPicPr>
          <p:nvPr userDrawn="1"/>
        </p:nvPicPr>
        <p:blipFill>
          <a:blip r:embed="rId19"/>
          <a:stretch>
            <a:fillRect/>
          </a:stretch>
        </p:blipFill>
        <p:spPr>
          <a:xfrm>
            <a:off x="413129" y="6477000"/>
            <a:ext cx="1088136" cy="261860"/>
          </a:xfrm>
          <a:prstGeom prst="rect">
            <a:avLst/>
          </a:prstGeom>
        </p:spPr>
      </p:pic>
      <p:sp>
        <p:nvSpPr>
          <p:cNvPr id="10" name="Rectangle 256">
            <a:extLst>
              <a:ext uri="{FF2B5EF4-FFF2-40B4-BE49-F238E27FC236}">
                <a16:creationId xmlns:a16="http://schemas.microsoft.com/office/drawing/2014/main" id="{323F2AC7-81B7-4181-8965-07F2D3F8B684}"/>
              </a:ext>
            </a:extLst>
          </p:cNvPr>
          <p:cNvSpPr txBox="1">
            <a:spLocks noChangeArrowheads="1"/>
          </p:cNvSpPr>
          <p:nvPr userDrawn="1"/>
        </p:nvSpPr>
        <p:spPr>
          <a:xfrm>
            <a:off x="8010282" y="6583680"/>
            <a:ext cx="3860800" cy="182562"/>
          </a:xfrm>
          <a:prstGeom prst="rect">
            <a:avLst/>
          </a:prstGeom>
          <a:ln/>
        </p:spPr>
        <p:txBody>
          <a:bodyPr anchor="ctr"/>
          <a:lstStyle/>
          <a:p>
            <a:pPr algn="r"/>
            <a:r>
              <a:rPr lang="en-US" sz="1000" dirty="0">
                <a:solidFill>
                  <a:srgbClr val="BFBFBF"/>
                </a:solidFill>
                <a:latin typeface="+mn-lt"/>
                <a:cs typeface="Arial" pitchFamily="34" charset="0"/>
              </a:rPr>
              <a:t> USPAS 2023</a:t>
            </a:r>
          </a:p>
        </p:txBody>
      </p:sp>
    </p:spTree>
    <p:extLst>
      <p:ext uri="{BB962C8B-B14F-4D97-AF65-F5344CB8AC3E}">
        <p14:creationId xmlns:p14="http://schemas.microsoft.com/office/powerpoint/2010/main" val="2725756759"/>
      </p:ext>
    </p:extLst>
  </p:cSld>
  <p:clrMap bg1="lt1" tx1="dk1" bg2="lt2" tx2="dk2" accent1="accent1" accent2="accent2" accent3="accent3" accent4="accent4" accent5="accent5" accent6="accent6" hlink="hlink" folHlink="folHlink"/>
  <p:sldLayoutIdLst>
    <p:sldLayoutId id="2147483671" r:id="rId1"/>
    <p:sldLayoutId id="2147483732" r:id="rId2"/>
    <p:sldLayoutId id="2147483716" r:id="rId3"/>
    <p:sldLayoutId id="2147483663" r:id="rId4"/>
    <p:sldLayoutId id="2147483758" r:id="rId5"/>
    <p:sldLayoutId id="2147483736" r:id="rId6"/>
    <p:sldLayoutId id="2147483759" r:id="rId7"/>
    <p:sldLayoutId id="2147483685" r:id="rId8"/>
    <p:sldLayoutId id="2147483757" r:id="rId9"/>
    <p:sldLayoutId id="2147483667" r:id="rId10"/>
    <p:sldLayoutId id="2147483725" r:id="rId11"/>
    <p:sldLayoutId id="2147483756" r:id="rId12"/>
    <p:sldLayoutId id="2147483678" r:id="rId13"/>
    <p:sldLayoutId id="2147483760" r:id="rId14"/>
    <p:sldLayoutId id="2147483761" r:id="rId15"/>
    <p:sldLayoutId id="2147483762" r:id="rId16"/>
    <p:sldLayoutId id="2147483763" r:id="rId17"/>
  </p:sldLayoutIdLst>
  <p:txStyles>
    <p:titleStyle>
      <a:lvl1pPr algn="l" rtl="0" eaLnBrk="1" fontAlgn="base" hangingPunct="1">
        <a:lnSpc>
          <a:spcPct val="90000"/>
        </a:lnSpc>
        <a:spcBef>
          <a:spcPct val="0"/>
        </a:spcBef>
        <a:spcAft>
          <a:spcPct val="0"/>
        </a:spcAft>
        <a:defRPr sz="3200" b="0" kern="1200">
          <a:solidFill>
            <a:schemeClr val="tx1"/>
          </a:solidFill>
          <a:latin typeface="Century Gothic" panose="020B0502020202020204" pitchFamily="34" charset="0"/>
          <a:ea typeface="+mj-ea"/>
          <a:cs typeface="+mj-cs"/>
        </a:defRPr>
      </a:lvl1pPr>
      <a:lvl2pPr algn="l" rtl="0" eaLnBrk="1" fontAlgn="base" hangingPunct="1">
        <a:lnSpc>
          <a:spcPct val="85000"/>
        </a:lnSpc>
        <a:spcBef>
          <a:spcPct val="0"/>
        </a:spcBef>
        <a:spcAft>
          <a:spcPct val="0"/>
        </a:spcAft>
        <a:defRPr sz="3000">
          <a:solidFill>
            <a:srgbClr val="006C3A"/>
          </a:solidFill>
          <a:latin typeface="Arial Black" pitchFamily="34" charset="0"/>
        </a:defRPr>
      </a:lvl2pPr>
      <a:lvl3pPr algn="l" rtl="0" eaLnBrk="1" fontAlgn="base" hangingPunct="1">
        <a:lnSpc>
          <a:spcPct val="85000"/>
        </a:lnSpc>
        <a:spcBef>
          <a:spcPct val="0"/>
        </a:spcBef>
        <a:spcAft>
          <a:spcPct val="0"/>
        </a:spcAft>
        <a:defRPr sz="3000">
          <a:solidFill>
            <a:srgbClr val="006C3A"/>
          </a:solidFill>
          <a:latin typeface="Arial Black" pitchFamily="34" charset="0"/>
        </a:defRPr>
      </a:lvl3pPr>
      <a:lvl4pPr algn="l" rtl="0" eaLnBrk="1" fontAlgn="base" hangingPunct="1">
        <a:lnSpc>
          <a:spcPct val="85000"/>
        </a:lnSpc>
        <a:spcBef>
          <a:spcPct val="0"/>
        </a:spcBef>
        <a:spcAft>
          <a:spcPct val="0"/>
        </a:spcAft>
        <a:defRPr sz="3000">
          <a:solidFill>
            <a:srgbClr val="006C3A"/>
          </a:solidFill>
          <a:latin typeface="Arial Black" pitchFamily="34" charset="0"/>
        </a:defRPr>
      </a:lvl4pPr>
      <a:lvl5pPr algn="l" rtl="0" eaLnBrk="1" fontAlgn="base" hangingPunct="1">
        <a:lnSpc>
          <a:spcPct val="85000"/>
        </a:lnSpc>
        <a:spcBef>
          <a:spcPct val="0"/>
        </a:spcBef>
        <a:spcAft>
          <a:spcPct val="0"/>
        </a:spcAft>
        <a:defRPr sz="3000">
          <a:solidFill>
            <a:srgbClr val="006C3A"/>
          </a:solidFill>
          <a:latin typeface="Arial Black" pitchFamily="34" charset="0"/>
        </a:defRPr>
      </a:lvl5pPr>
      <a:lvl6pPr marL="457200" algn="l" rtl="0" eaLnBrk="1" fontAlgn="base" hangingPunct="1">
        <a:lnSpc>
          <a:spcPct val="85000"/>
        </a:lnSpc>
        <a:spcBef>
          <a:spcPct val="0"/>
        </a:spcBef>
        <a:spcAft>
          <a:spcPct val="0"/>
        </a:spcAft>
        <a:defRPr sz="3000">
          <a:solidFill>
            <a:srgbClr val="006C3A"/>
          </a:solidFill>
          <a:latin typeface="Arial Black" pitchFamily="34" charset="0"/>
        </a:defRPr>
      </a:lvl6pPr>
      <a:lvl7pPr marL="914400" algn="l" rtl="0" eaLnBrk="1" fontAlgn="base" hangingPunct="1">
        <a:lnSpc>
          <a:spcPct val="85000"/>
        </a:lnSpc>
        <a:spcBef>
          <a:spcPct val="0"/>
        </a:spcBef>
        <a:spcAft>
          <a:spcPct val="0"/>
        </a:spcAft>
        <a:defRPr sz="3000">
          <a:solidFill>
            <a:srgbClr val="006C3A"/>
          </a:solidFill>
          <a:latin typeface="Arial Black" pitchFamily="34" charset="0"/>
        </a:defRPr>
      </a:lvl7pPr>
      <a:lvl8pPr marL="1371600" algn="l" rtl="0" eaLnBrk="1" fontAlgn="base" hangingPunct="1">
        <a:lnSpc>
          <a:spcPct val="85000"/>
        </a:lnSpc>
        <a:spcBef>
          <a:spcPct val="0"/>
        </a:spcBef>
        <a:spcAft>
          <a:spcPct val="0"/>
        </a:spcAft>
        <a:defRPr sz="3000">
          <a:solidFill>
            <a:srgbClr val="006C3A"/>
          </a:solidFill>
          <a:latin typeface="Arial Black" pitchFamily="34" charset="0"/>
        </a:defRPr>
      </a:lvl8pPr>
      <a:lvl9pPr marL="1828800" algn="l" rtl="0" eaLnBrk="1" fontAlgn="base" hangingPunct="1">
        <a:lnSpc>
          <a:spcPct val="85000"/>
        </a:lnSpc>
        <a:spcBef>
          <a:spcPct val="0"/>
        </a:spcBef>
        <a:spcAft>
          <a:spcPct val="0"/>
        </a:spcAft>
        <a:defRPr sz="3000">
          <a:solidFill>
            <a:srgbClr val="006C3A"/>
          </a:solidFill>
          <a:latin typeface="Arial Black" pitchFamily="34" charset="0"/>
        </a:defRPr>
      </a:lvl9pPr>
    </p:titleStyle>
    <p:bodyStyle>
      <a:lvl1pPr marL="287338" indent="-287338" algn="l" rtl="0" eaLnBrk="1" fontAlgn="base" hangingPunct="1">
        <a:lnSpc>
          <a:spcPct val="90000"/>
        </a:lnSpc>
        <a:spcBef>
          <a:spcPts val="1400"/>
        </a:spcBef>
        <a:spcAft>
          <a:spcPct val="0"/>
        </a:spcAft>
        <a:buClr>
          <a:schemeClr val="tx1"/>
        </a:buClr>
        <a:buSzPct val="90000"/>
        <a:buFont typeface="Century Gothic" panose="020B0502020202020204" pitchFamily="34" charset="0"/>
        <a:buChar char="•"/>
        <a:defRPr sz="2800" kern="1200">
          <a:solidFill>
            <a:schemeClr val="tx1"/>
          </a:solidFill>
          <a:latin typeface="Century Gothic" panose="020B0502020202020204" pitchFamily="34" charset="0"/>
          <a:ea typeface="+mn-ea"/>
          <a:cs typeface="+mn-cs"/>
        </a:defRPr>
      </a:lvl1pPr>
      <a:lvl2pPr marL="688975" indent="-285750" algn="l" rtl="0" eaLnBrk="1" fontAlgn="base" hangingPunct="1">
        <a:lnSpc>
          <a:spcPct val="90000"/>
        </a:lnSpc>
        <a:spcBef>
          <a:spcPts val="800"/>
        </a:spcBef>
        <a:spcAft>
          <a:spcPct val="0"/>
        </a:spcAft>
        <a:buClr>
          <a:schemeClr val="tx1"/>
        </a:buClr>
        <a:buSzPct val="90000"/>
        <a:buFont typeface="Century Gothic" panose="020B0502020202020204" pitchFamily="34" charset="0"/>
        <a:buChar char="–"/>
        <a:defRPr sz="2400" kern="1200">
          <a:solidFill>
            <a:schemeClr val="tx1"/>
          </a:solidFill>
          <a:latin typeface="Century Gothic" panose="020B0502020202020204" pitchFamily="34" charset="0"/>
          <a:ea typeface="+mn-ea"/>
          <a:cs typeface="+mn-cs"/>
        </a:defRPr>
      </a:lvl2pPr>
      <a:lvl3pPr marL="1030288" indent="-285750" algn="l" rtl="0" eaLnBrk="1" fontAlgn="base" hangingPunct="1">
        <a:lnSpc>
          <a:spcPct val="90000"/>
        </a:lnSpc>
        <a:spcBef>
          <a:spcPts val="800"/>
        </a:spcBef>
        <a:spcAft>
          <a:spcPct val="0"/>
        </a:spcAft>
        <a:buClr>
          <a:schemeClr val="tx1"/>
        </a:buClr>
        <a:buSzPct val="90000"/>
        <a:buFont typeface="Century Gothic" panose="020B0502020202020204" pitchFamily="34" charset="0"/>
        <a:buChar char="•"/>
        <a:defRPr sz="2000" kern="1200">
          <a:solidFill>
            <a:schemeClr val="tx1"/>
          </a:solidFill>
          <a:latin typeface="Century Gothic" panose="020B0502020202020204" pitchFamily="34" charset="0"/>
          <a:ea typeface="+mn-ea"/>
          <a:cs typeface="+mn-cs"/>
        </a:defRPr>
      </a:lvl3pPr>
      <a:lvl4pPr marL="1144588" indent="-173038" algn="l" rtl="0" eaLnBrk="1" fontAlgn="base" hangingPunct="1">
        <a:lnSpc>
          <a:spcPct val="90000"/>
        </a:lnSpc>
        <a:spcBef>
          <a:spcPts val="800"/>
        </a:spcBef>
        <a:spcAft>
          <a:spcPct val="0"/>
        </a:spcAft>
        <a:buClr>
          <a:schemeClr val="tx1"/>
        </a:buClr>
        <a:buFont typeface="Arial" charset="0"/>
        <a:buChar char="–"/>
        <a:defRPr sz="1800" kern="1200">
          <a:solidFill>
            <a:schemeClr val="tx1"/>
          </a:solidFill>
          <a:latin typeface="Century Gothic" panose="020B0502020202020204" pitchFamily="34" charset="0"/>
          <a:ea typeface="+mn-ea"/>
          <a:cs typeface="+mn-cs"/>
        </a:defRPr>
      </a:lvl4pPr>
      <a:lvl5pPr marL="1482725" indent="-222250" algn="l" rtl="0" eaLnBrk="1" fontAlgn="base" hangingPunct="1">
        <a:lnSpc>
          <a:spcPct val="90000"/>
        </a:lnSpc>
        <a:spcBef>
          <a:spcPts val="600"/>
        </a:spcBef>
        <a:spcAft>
          <a:spcPct val="0"/>
        </a:spcAft>
        <a:buClr>
          <a:schemeClr val="tx1"/>
        </a:buClr>
        <a:buFont typeface="Arial" charset="0"/>
        <a:buChar char="»"/>
        <a:defRPr sz="1800" kern="1200">
          <a:solidFill>
            <a:schemeClr val="tx1"/>
          </a:solidFill>
          <a:latin typeface="Century Gothic" panose="020B0502020202020204"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24.jpg"/><Relationship Id="rId1" Type="http://schemas.openxmlformats.org/officeDocument/2006/relationships/slideLayout" Target="../slideLayouts/slideLayout1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image" Target="../media/image26.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xml"/><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7.xml"/><Relationship Id="rId5" Type="http://schemas.openxmlformats.org/officeDocument/2006/relationships/image" Target="../media/image31.png"/><Relationship Id="rId4" Type="http://schemas.openxmlformats.org/officeDocument/2006/relationships/image" Target="../media/image30.png"/></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7.xml"/></Relationships>
</file>

<file path=ppt/slides/_rels/slide20.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7.xml"/></Relationships>
</file>

<file path=ppt/slides/_rels/slide2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17.xml"/><Relationship Id="rId5" Type="http://schemas.openxmlformats.org/officeDocument/2006/relationships/image" Target="../media/image36.png"/><Relationship Id="rId4" Type="http://schemas.openxmlformats.org/officeDocument/2006/relationships/image" Target="../media/image35.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tiff"/><Relationship Id="rId1" Type="http://schemas.openxmlformats.org/officeDocument/2006/relationships/slideLayout" Target="../slideLayouts/slideLayout17.xml"/><Relationship Id="rId4" Type="http://schemas.openxmlformats.org/officeDocument/2006/relationships/image" Target="../media/image39.png"/></Relationships>
</file>

<file path=ppt/slides/_rels/slide25.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17.xml"/></Relationships>
</file>

<file path=ppt/slides/_rels/slide2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3.png"/><Relationship Id="rId1" Type="http://schemas.openxmlformats.org/officeDocument/2006/relationships/slideLayout" Target="../slideLayouts/slideLayout17.xml"/><Relationship Id="rId5" Type="http://schemas.openxmlformats.org/officeDocument/2006/relationships/image" Target="../media/image42.png"/><Relationship Id="rId4" Type="http://schemas.openxmlformats.org/officeDocument/2006/relationships/image" Target="../media/image41.png"/></Relationships>
</file>

<file path=ppt/slides/_rels/slide2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7.xml"/><Relationship Id="rId5" Type="http://schemas.openxmlformats.org/officeDocument/2006/relationships/image" Target="../media/image44.png"/><Relationship Id="rId4" Type="http://schemas.openxmlformats.org/officeDocument/2006/relationships/image" Target="../media/image43.png"/></Relationships>
</file>

<file path=ppt/slides/_rels/slide28.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4.xml"/><Relationship Id="rId1" Type="http://schemas.openxmlformats.org/officeDocument/2006/relationships/slideLayout" Target="../slideLayouts/slideLayout1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7.xml"/><Relationship Id="rId1" Type="http://schemas.openxmlformats.org/officeDocument/2006/relationships/vmlDrawing" Target="../drawings/vmlDrawing1.vml"/><Relationship Id="rId5" Type="http://schemas.openxmlformats.org/officeDocument/2006/relationships/image" Target="../media/image7.wmf"/><Relationship Id="rId4" Type="http://schemas.openxmlformats.org/officeDocument/2006/relationships/oleObject" Target="../embeddings/oleObject1.bin"/></Relationships>
</file>

<file path=ppt/slides/_rels/slide30.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17.xml"/></Relationships>
</file>

<file path=ppt/slides/_rels/slide31.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17.xml"/></Relationships>
</file>

<file path=ppt/slides/_rels/slide3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17.xml"/><Relationship Id="rId1" Type="http://schemas.openxmlformats.org/officeDocument/2006/relationships/vmlDrawing" Target="../drawings/vmlDrawing2.vml"/><Relationship Id="rId4" Type="http://schemas.openxmlformats.org/officeDocument/2006/relationships/image" Target="../media/image8.wmf"/></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2.xml"/><Relationship Id="rId7" Type="http://schemas.openxmlformats.org/officeDocument/2006/relationships/image" Target="../media/image10.emf"/><Relationship Id="rId2" Type="http://schemas.openxmlformats.org/officeDocument/2006/relationships/slideLayout" Target="../slideLayouts/slideLayout17.xml"/><Relationship Id="rId1" Type="http://schemas.openxmlformats.org/officeDocument/2006/relationships/vmlDrawing" Target="../drawings/vmlDrawing3.vml"/><Relationship Id="rId6" Type="http://schemas.openxmlformats.org/officeDocument/2006/relationships/oleObject" Target="../embeddings/oleObject4.bin"/><Relationship Id="rId5" Type="http://schemas.openxmlformats.org/officeDocument/2006/relationships/image" Target="../media/image9.emf"/><Relationship Id="rId4" Type="http://schemas.openxmlformats.org/officeDocument/2006/relationships/oleObject" Target="../embeddings/oleObject3.bin"/></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17.xml"/><Relationship Id="rId1" Type="http://schemas.openxmlformats.org/officeDocument/2006/relationships/vmlDrawing" Target="../drawings/vmlDrawing4.vml"/><Relationship Id="rId6" Type="http://schemas.openxmlformats.org/officeDocument/2006/relationships/image" Target="../media/image12.jpg"/><Relationship Id="rId5" Type="http://schemas.openxmlformats.org/officeDocument/2006/relationships/image" Target="../media/image10.emf"/><Relationship Id="rId4" Type="http://schemas.openxmlformats.org/officeDocument/2006/relationships/oleObject" Target="../embeddings/oleObject5.bin"/></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png"/><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11E87E-10B1-2271-D96C-7D0B3FFF5EC2}"/>
              </a:ext>
            </a:extLst>
          </p:cNvPr>
          <p:cNvSpPr>
            <a:spLocks noGrp="1"/>
          </p:cNvSpPr>
          <p:nvPr>
            <p:ph type="ctrTitle"/>
          </p:nvPr>
        </p:nvSpPr>
        <p:spPr>
          <a:xfrm>
            <a:off x="428736" y="1388962"/>
            <a:ext cx="8678194" cy="535531"/>
          </a:xfrm>
        </p:spPr>
        <p:txBody>
          <a:bodyPr/>
          <a:lstStyle/>
          <a:p>
            <a:r>
              <a:rPr lang="en-US" dirty="0"/>
              <a:t>Controls and Interlocks</a:t>
            </a:r>
          </a:p>
        </p:txBody>
      </p:sp>
      <p:sp>
        <p:nvSpPr>
          <p:cNvPr id="3" name="Subtitle 2">
            <a:extLst>
              <a:ext uri="{FF2B5EF4-FFF2-40B4-BE49-F238E27FC236}">
                <a16:creationId xmlns:a16="http://schemas.microsoft.com/office/drawing/2014/main" id="{E15D8E09-270E-ED5E-9266-0444A1004E22}"/>
              </a:ext>
            </a:extLst>
          </p:cNvPr>
          <p:cNvSpPr>
            <a:spLocks noGrp="1"/>
          </p:cNvSpPr>
          <p:nvPr>
            <p:ph type="subTitle" idx="1"/>
          </p:nvPr>
        </p:nvSpPr>
        <p:spPr/>
        <p:txBody>
          <a:bodyPr/>
          <a:lstStyle/>
          <a:p>
            <a:r>
              <a:rPr lang="en-US" dirty="0"/>
              <a:t>Doug Curry</a:t>
            </a:r>
          </a:p>
          <a:p>
            <a:r>
              <a:rPr lang="en-US" dirty="0"/>
              <a:t>USPAS, January 2023</a:t>
            </a:r>
          </a:p>
        </p:txBody>
      </p:sp>
    </p:spTree>
    <p:extLst>
      <p:ext uri="{BB962C8B-B14F-4D97-AF65-F5344CB8AC3E}">
        <p14:creationId xmlns:p14="http://schemas.microsoft.com/office/powerpoint/2010/main" val="5061200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PACE</a:t>
            </a:r>
          </a:p>
        </p:txBody>
      </p:sp>
      <p:sp>
        <p:nvSpPr>
          <p:cNvPr id="3" name="Content Placeholder 2"/>
          <p:cNvSpPr>
            <a:spLocks noGrp="1"/>
          </p:cNvSpPr>
          <p:nvPr>
            <p:ph idx="1"/>
          </p:nvPr>
        </p:nvSpPr>
        <p:spPr>
          <a:xfrm>
            <a:off x="345877" y="1008854"/>
            <a:ext cx="7516504" cy="2191547"/>
          </a:xfrm>
        </p:spPr>
        <p:txBody>
          <a:bodyPr/>
          <a:lstStyle/>
          <a:p>
            <a:r>
              <a:rPr lang="en-US" dirty="0"/>
              <a:t>PACE (PV Adjust Confirm E-log)</a:t>
            </a:r>
          </a:p>
          <a:p>
            <a:pPr lvl="1"/>
            <a:r>
              <a:rPr lang="en-US" dirty="0"/>
              <a:t>EPICS (Experimental Physics and Industrial Control System)</a:t>
            </a:r>
          </a:p>
          <a:p>
            <a:pPr lvl="1"/>
            <a:r>
              <a:rPr lang="en-US" dirty="0"/>
              <a:t>Applied to critical control parameters</a:t>
            </a:r>
          </a:p>
        </p:txBody>
      </p:sp>
      <p:pic>
        <p:nvPicPr>
          <p:cNvPr id="4" name="Content Placeholder 3" descr="pace1.png"/>
          <p:cNvPicPr>
            <a:picLocks noChangeAspect="1"/>
          </p:cNvPicPr>
          <p:nvPr/>
        </p:nvPicPr>
        <p:blipFill rotWithShape="1">
          <a:blip r:embed="rId2">
            <a:extLst>
              <a:ext uri="{28A0092B-C50C-407E-A947-70E740481C1C}">
                <a14:useLocalDpi xmlns:a14="http://schemas.microsoft.com/office/drawing/2010/main" val="0"/>
              </a:ext>
            </a:extLst>
          </a:blip>
          <a:srcRect l="-179" t="733" r="-121" b="-1331"/>
          <a:stretch/>
        </p:blipFill>
        <p:spPr bwMode="auto">
          <a:xfrm>
            <a:off x="221044" y="3255264"/>
            <a:ext cx="8522208" cy="3602737"/>
          </a:xfrm>
          <a:prstGeom prst="rect">
            <a:avLst/>
          </a:prstGeom>
          <a:noFill/>
          <a:ln w="9525">
            <a:noFill/>
            <a:miter lim="800000"/>
            <a:headEnd/>
            <a:tailEnd/>
          </a:ln>
        </p:spPr>
      </p:pic>
      <p:pic>
        <p:nvPicPr>
          <p:cNvPr id="5" name="Picture 6" descr="EnterLogData.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862380" y="1"/>
            <a:ext cx="4419600" cy="428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ight Brace 5"/>
          <p:cNvSpPr>
            <a:spLocks/>
          </p:cNvSpPr>
          <p:nvPr/>
        </p:nvSpPr>
        <p:spPr bwMode="auto">
          <a:xfrm>
            <a:off x="10072180" y="2667000"/>
            <a:ext cx="457200" cy="609600"/>
          </a:xfrm>
          <a:prstGeom prst="rightBrace">
            <a:avLst>
              <a:gd name="adj1" fmla="val 8333"/>
              <a:gd name="adj2" fmla="val 50000"/>
            </a:avLst>
          </a:prstGeom>
          <a:noFill/>
          <a:ln w="25400">
            <a:solidFill>
              <a:srgbClr val="F96818"/>
            </a:solidFill>
            <a:round/>
            <a:headEnd/>
            <a:tailEnd/>
          </a:ln>
          <a:effectLst>
            <a:outerShdw blurRad="40000" dist="20000" dir="5400000" rotWithShape="0">
              <a:srgbClr val="000000">
                <a:alpha val="37999"/>
              </a:srgbClr>
            </a:outerShdw>
          </a:effectLst>
          <a:extLst>
            <a:ext uri="{909E8E84-426E-40DD-AFC4-6F175D3DCCD1}">
              <a14:hiddenFill xmlns:a14="http://schemas.microsoft.com/office/drawing/2010/main">
                <a:solidFill>
                  <a:srgbClr val="FFFFFF"/>
                </a:solidFill>
              </a14:hiddenFill>
            </a:ext>
          </a:extLst>
        </p:spPr>
        <p:txBody>
          <a:bodyPr anchor="ctr"/>
          <a:lstStyle>
            <a:lvl1pPr>
              <a:defRPr sz="2400">
                <a:solidFill>
                  <a:schemeClr val="tx1"/>
                </a:solidFill>
                <a:latin typeface="Arial" charset="0"/>
                <a:ea typeface="ＭＳ Ｐゴシック" charset="-128"/>
              </a:defRPr>
            </a:lvl1pPr>
            <a:lvl2pPr marL="37931725" indent="-37474525">
              <a:defRPr sz="2400">
                <a:solidFill>
                  <a:schemeClr val="tx1"/>
                </a:solidFill>
                <a:latin typeface="Arial" charset="0"/>
                <a:ea typeface="ＭＳ Ｐゴシック" charset="-128"/>
              </a:defRPr>
            </a:lvl2pPr>
            <a:lvl3pPr>
              <a:defRPr sz="2400">
                <a:solidFill>
                  <a:schemeClr val="tx1"/>
                </a:solidFill>
                <a:latin typeface="Arial" charset="0"/>
                <a:ea typeface="ＭＳ Ｐゴシック" charset="-128"/>
              </a:defRPr>
            </a:lvl3pPr>
            <a:lvl4pPr>
              <a:defRPr sz="2400">
                <a:solidFill>
                  <a:schemeClr val="tx1"/>
                </a:solidFill>
                <a:latin typeface="Arial" charset="0"/>
                <a:ea typeface="ＭＳ Ｐゴシック" charset="-128"/>
              </a:defRPr>
            </a:lvl4pPr>
            <a:lvl5pPr>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x-none" altLang="x-none" sz="1800"/>
          </a:p>
        </p:txBody>
      </p:sp>
      <p:sp>
        <p:nvSpPr>
          <p:cNvPr id="7" name="Content Placeholder 5"/>
          <p:cNvSpPr txBox="1">
            <a:spLocks/>
          </p:cNvSpPr>
          <p:nvPr/>
        </p:nvSpPr>
        <p:spPr bwMode="auto">
          <a:xfrm>
            <a:off x="10529380" y="1371601"/>
            <a:ext cx="1828800" cy="487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30188" indent="-230188">
              <a:defRPr sz="2400">
                <a:solidFill>
                  <a:schemeClr val="tx1"/>
                </a:solidFill>
                <a:latin typeface="Arial" charset="0"/>
                <a:ea typeface="ＭＳ Ｐゴシック" charset="-128"/>
              </a:defRPr>
            </a:lvl1pPr>
            <a:lvl2pPr marL="37931725" indent="-37474525">
              <a:defRPr sz="2400">
                <a:solidFill>
                  <a:schemeClr val="tx1"/>
                </a:solidFill>
                <a:latin typeface="Arial" charset="0"/>
                <a:ea typeface="ＭＳ Ｐゴシック" charset="-128"/>
              </a:defRPr>
            </a:lvl2pPr>
            <a:lvl3pPr>
              <a:defRPr sz="2400">
                <a:solidFill>
                  <a:schemeClr val="tx1"/>
                </a:solidFill>
                <a:latin typeface="Arial" charset="0"/>
                <a:ea typeface="ＭＳ Ｐゴシック" charset="-128"/>
              </a:defRPr>
            </a:lvl3pPr>
            <a:lvl4pPr>
              <a:defRPr sz="2400">
                <a:solidFill>
                  <a:schemeClr val="tx1"/>
                </a:solidFill>
                <a:latin typeface="Arial" charset="0"/>
                <a:ea typeface="ＭＳ Ｐゴシック" charset="-128"/>
              </a:defRPr>
            </a:lvl4pPr>
            <a:lvl5pPr>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a:lnSpc>
                <a:spcPct val="90000"/>
              </a:lnSpc>
              <a:spcBef>
                <a:spcPts val="1400"/>
              </a:spcBef>
              <a:buClr>
                <a:srgbClr val="006C3A"/>
              </a:buClr>
            </a:pPr>
            <a:r>
              <a:rPr lang="en-US" altLang="x-none" sz="2800" b="1">
                <a:solidFill>
                  <a:srgbClr val="FF6600"/>
                </a:solidFill>
                <a:latin typeface="Arial Narrow" charset="0"/>
              </a:rPr>
              <a:t>manual</a:t>
            </a:r>
          </a:p>
        </p:txBody>
      </p:sp>
      <p:sp>
        <p:nvSpPr>
          <p:cNvPr id="8" name="Right Brace 7"/>
          <p:cNvSpPr>
            <a:spLocks/>
          </p:cNvSpPr>
          <p:nvPr/>
        </p:nvSpPr>
        <p:spPr bwMode="auto">
          <a:xfrm>
            <a:off x="10072180" y="838200"/>
            <a:ext cx="457200" cy="1600200"/>
          </a:xfrm>
          <a:prstGeom prst="rightBrace">
            <a:avLst>
              <a:gd name="adj1" fmla="val 8329"/>
              <a:gd name="adj2" fmla="val 50000"/>
            </a:avLst>
          </a:prstGeom>
          <a:noFill/>
          <a:ln w="25400">
            <a:solidFill>
              <a:srgbClr val="F96818"/>
            </a:solidFill>
            <a:round/>
            <a:headEnd/>
            <a:tailEnd/>
          </a:ln>
          <a:effectLst>
            <a:outerShdw blurRad="40000" dist="20000" dir="5400000" rotWithShape="0">
              <a:srgbClr val="000000">
                <a:alpha val="37999"/>
              </a:srgbClr>
            </a:outerShdw>
          </a:effectLst>
          <a:extLst>
            <a:ext uri="{909E8E84-426E-40DD-AFC4-6F175D3DCCD1}">
              <a14:hiddenFill xmlns:a14="http://schemas.microsoft.com/office/drawing/2010/main">
                <a:solidFill>
                  <a:srgbClr val="FFFFFF"/>
                </a:solidFill>
              </a14:hiddenFill>
            </a:ext>
          </a:extLst>
        </p:spPr>
        <p:txBody>
          <a:bodyPr anchor="ctr"/>
          <a:lstStyle>
            <a:lvl1pPr>
              <a:defRPr sz="2400">
                <a:solidFill>
                  <a:schemeClr val="tx1"/>
                </a:solidFill>
                <a:latin typeface="Arial" charset="0"/>
                <a:ea typeface="ＭＳ Ｐゴシック" charset="-128"/>
              </a:defRPr>
            </a:lvl1pPr>
            <a:lvl2pPr marL="37931725" indent="-37474525">
              <a:defRPr sz="2400">
                <a:solidFill>
                  <a:schemeClr val="tx1"/>
                </a:solidFill>
                <a:latin typeface="Arial" charset="0"/>
                <a:ea typeface="ＭＳ Ｐゴシック" charset="-128"/>
              </a:defRPr>
            </a:lvl2pPr>
            <a:lvl3pPr>
              <a:defRPr sz="2400">
                <a:solidFill>
                  <a:schemeClr val="tx1"/>
                </a:solidFill>
                <a:latin typeface="Arial" charset="0"/>
                <a:ea typeface="ＭＳ Ｐゴシック" charset="-128"/>
              </a:defRPr>
            </a:lvl3pPr>
            <a:lvl4pPr>
              <a:defRPr sz="2400">
                <a:solidFill>
                  <a:schemeClr val="tx1"/>
                </a:solidFill>
                <a:latin typeface="Arial" charset="0"/>
                <a:ea typeface="ＭＳ Ｐゴシック" charset="-128"/>
              </a:defRPr>
            </a:lvl4pPr>
            <a:lvl5pPr>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x-none" altLang="x-none" sz="1800"/>
          </a:p>
        </p:txBody>
      </p:sp>
      <p:sp>
        <p:nvSpPr>
          <p:cNvPr id="9" name="Content Placeholder 5"/>
          <p:cNvSpPr txBox="1">
            <a:spLocks/>
          </p:cNvSpPr>
          <p:nvPr/>
        </p:nvSpPr>
        <p:spPr bwMode="auto">
          <a:xfrm>
            <a:off x="10529380" y="2713038"/>
            <a:ext cx="1828800" cy="487362"/>
          </a:xfrm>
          <a:prstGeom prst="rect">
            <a:avLst/>
          </a:prstGeom>
          <a:noFill/>
          <a:ln w="9525">
            <a:noFill/>
            <a:miter lim="800000"/>
            <a:headEnd/>
            <a:tailEnd/>
          </a:ln>
        </p:spPr>
        <p:txBody>
          <a:bodyPr>
            <a:spAutoFit/>
          </a:bodyPr>
          <a:lstStyle>
            <a:lvl1pPr marL="230188" indent="-230188">
              <a:defRPr sz="2400">
                <a:solidFill>
                  <a:schemeClr val="tx1"/>
                </a:solidFill>
                <a:latin typeface="Arial" charset="0"/>
                <a:ea typeface="ＭＳ Ｐゴシック" charset="-128"/>
              </a:defRPr>
            </a:lvl1pPr>
            <a:lvl2pPr marL="37931725" indent="-37474525">
              <a:defRPr sz="2400">
                <a:solidFill>
                  <a:schemeClr val="tx1"/>
                </a:solidFill>
                <a:latin typeface="Arial" charset="0"/>
                <a:ea typeface="ＭＳ Ｐゴシック" charset="-128"/>
              </a:defRPr>
            </a:lvl2pPr>
            <a:lvl3pPr>
              <a:defRPr sz="2400">
                <a:solidFill>
                  <a:schemeClr val="tx1"/>
                </a:solidFill>
                <a:latin typeface="Arial" charset="0"/>
                <a:ea typeface="ＭＳ Ｐゴシック" charset="-128"/>
              </a:defRPr>
            </a:lvl3pPr>
            <a:lvl4pPr>
              <a:defRPr sz="2400">
                <a:solidFill>
                  <a:schemeClr val="tx1"/>
                </a:solidFill>
                <a:latin typeface="Arial" charset="0"/>
                <a:ea typeface="ＭＳ Ｐゴシック" charset="-128"/>
              </a:defRPr>
            </a:lvl4pPr>
            <a:lvl5pPr>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a:lnSpc>
                <a:spcPct val="90000"/>
              </a:lnSpc>
              <a:spcBef>
                <a:spcPts val="1400"/>
              </a:spcBef>
              <a:buClr>
                <a:srgbClr val="006C3A"/>
              </a:buClr>
            </a:pPr>
            <a:r>
              <a:rPr lang="en-US" altLang="x-none" sz="2800" b="1">
                <a:solidFill>
                  <a:srgbClr val="FF6600"/>
                </a:solidFill>
                <a:latin typeface="Arial Narrow" charset="0"/>
              </a:rPr>
              <a:t>automatic</a:t>
            </a:r>
            <a:endParaRPr lang="en-US" altLang="x-none" sz="1800" b="1">
              <a:solidFill>
                <a:srgbClr val="FF6600"/>
              </a:solidFill>
              <a:latin typeface="Arial Narrow" charset="0"/>
            </a:endParaRPr>
          </a:p>
        </p:txBody>
      </p:sp>
    </p:spTree>
    <p:extLst>
      <p:ext uri="{BB962C8B-B14F-4D97-AF65-F5344CB8AC3E}">
        <p14:creationId xmlns:p14="http://schemas.microsoft.com/office/powerpoint/2010/main" val="13451353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Configuration control</a:t>
            </a:r>
          </a:p>
        </p:txBody>
      </p:sp>
      <p:sp>
        <p:nvSpPr>
          <p:cNvPr id="3" name="Content Placeholder 2"/>
          <p:cNvSpPr>
            <a:spLocks noGrp="1"/>
          </p:cNvSpPr>
          <p:nvPr>
            <p:ph idx="1"/>
          </p:nvPr>
        </p:nvSpPr>
        <p:spPr>
          <a:xfrm>
            <a:off x="349060" y="1637230"/>
            <a:ext cx="7502118" cy="3946707"/>
          </a:xfrm>
        </p:spPr>
        <p:txBody>
          <a:bodyPr/>
          <a:lstStyle/>
          <a:p>
            <a:r>
              <a:rPr lang="en-US" dirty="0"/>
              <a:t>SNS Beam Modes</a:t>
            </a:r>
          </a:p>
          <a:p>
            <a:pPr lvl="1"/>
            <a:r>
              <a:rPr lang="en-US" dirty="0"/>
              <a:t>50, 100, 1mS, Full Power, Off and Standby </a:t>
            </a:r>
          </a:p>
          <a:p>
            <a:r>
              <a:rPr lang="en-US" dirty="0"/>
              <a:t>SNS Machine Modes</a:t>
            </a:r>
          </a:p>
          <a:p>
            <a:pPr lvl="1"/>
            <a:r>
              <a:rPr lang="en-US" dirty="0"/>
              <a:t>MEBT BS, CCL BS, L-Dump, I-Dump, E-Dump and Target</a:t>
            </a:r>
          </a:p>
          <a:p>
            <a:r>
              <a:rPr lang="en-US" dirty="0"/>
              <a:t>Configured via MPS PLC</a:t>
            </a:r>
          </a:p>
          <a:p>
            <a:pPr lvl="1"/>
            <a:r>
              <a:rPr lang="en-US" dirty="0"/>
              <a:t>Located in the main Control Room</a:t>
            </a:r>
          </a:p>
          <a:p>
            <a:pPr lvl="1"/>
            <a:r>
              <a:rPr lang="en-US" dirty="0"/>
              <a:t>Read by the Timing Master and broadcast to each node at 60 Hz</a:t>
            </a:r>
          </a:p>
          <a:p>
            <a:pPr lvl="1"/>
            <a:r>
              <a:rPr lang="en-US" dirty="0"/>
              <a:t>Verified against database before every machine cycle</a:t>
            </a:r>
          </a:p>
          <a:p>
            <a:pPr lvl="1"/>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37437" y="830948"/>
            <a:ext cx="4330700" cy="1778000"/>
          </a:xfrm>
          <a:prstGeom prst="rect">
            <a:avLst/>
          </a:prstGeom>
        </p:spPr>
      </p:pic>
      <p:sp>
        <p:nvSpPr>
          <p:cNvPr id="5" name="TextBox 4"/>
          <p:cNvSpPr txBox="1"/>
          <p:nvPr/>
        </p:nvSpPr>
        <p:spPr>
          <a:xfrm>
            <a:off x="9370411" y="3367931"/>
            <a:ext cx="2287806" cy="590931"/>
          </a:xfrm>
          <a:prstGeom prst="rect">
            <a:avLst/>
          </a:prstGeom>
          <a:noFill/>
        </p:spPr>
        <p:txBody>
          <a:bodyPr wrap="none" rtlCol="0">
            <a:spAutoFit/>
          </a:bodyPr>
          <a:lstStyle/>
          <a:p>
            <a:pPr algn="ctr">
              <a:lnSpc>
                <a:spcPct val="90000"/>
              </a:lnSpc>
            </a:pPr>
            <a:r>
              <a:rPr lang="en-US" dirty="0">
                <a:solidFill>
                  <a:srgbClr val="FF0000"/>
                </a:solidFill>
              </a:rPr>
              <a:t>Physical input status</a:t>
            </a:r>
          </a:p>
          <a:p>
            <a:pPr algn="ctr">
              <a:lnSpc>
                <a:spcPct val="90000"/>
              </a:lnSpc>
            </a:pPr>
            <a:r>
              <a:rPr lang="en-US" dirty="0">
                <a:solidFill>
                  <a:srgbClr val="FF0000"/>
                </a:solidFill>
              </a:rPr>
              <a:t>from field device</a:t>
            </a:r>
          </a:p>
        </p:txBody>
      </p:sp>
      <p:sp>
        <p:nvSpPr>
          <p:cNvPr id="6" name="TextBox 5"/>
          <p:cNvSpPr txBox="1"/>
          <p:nvPr/>
        </p:nvSpPr>
        <p:spPr>
          <a:xfrm>
            <a:off x="7034949" y="2669325"/>
            <a:ext cx="3185488" cy="590931"/>
          </a:xfrm>
          <a:prstGeom prst="rect">
            <a:avLst/>
          </a:prstGeom>
          <a:noFill/>
        </p:spPr>
        <p:txBody>
          <a:bodyPr wrap="none" rtlCol="0">
            <a:spAutoFit/>
          </a:bodyPr>
          <a:lstStyle/>
          <a:p>
            <a:pPr algn="ctr">
              <a:lnSpc>
                <a:spcPct val="90000"/>
              </a:lnSpc>
            </a:pPr>
            <a:r>
              <a:rPr lang="en-US" dirty="0"/>
              <a:t>“Mode Mask” indication</a:t>
            </a:r>
          </a:p>
          <a:p>
            <a:pPr algn="ctr">
              <a:lnSpc>
                <a:spcPct val="90000"/>
              </a:lnSpc>
            </a:pPr>
            <a:r>
              <a:rPr lang="en-US" dirty="0"/>
              <a:t>Color is dependent on setting</a:t>
            </a:r>
          </a:p>
        </p:txBody>
      </p:sp>
      <p:sp>
        <p:nvSpPr>
          <p:cNvPr id="7" name="TextBox 6"/>
          <p:cNvSpPr txBox="1"/>
          <p:nvPr/>
        </p:nvSpPr>
        <p:spPr>
          <a:xfrm>
            <a:off x="9410941" y="268930"/>
            <a:ext cx="1723550" cy="341632"/>
          </a:xfrm>
          <a:prstGeom prst="rect">
            <a:avLst/>
          </a:prstGeom>
          <a:noFill/>
        </p:spPr>
        <p:txBody>
          <a:bodyPr wrap="none" rtlCol="0">
            <a:spAutoFit/>
          </a:bodyPr>
          <a:lstStyle/>
          <a:p>
            <a:pPr algn="ctr">
              <a:lnSpc>
                <a:spcPct val="90000"/>
              </a:lnSpc>
            </a:pPr>
            <a:r>
              <a:rPr lang="en-US" dirty="0">
                <a:solidFill>
                  <a:schemeClr val="tx2"/>
                </a:solidFill>
              </a:rPr>
              <a:t>Channel status</a:t>
            </a:r>
          </a:p>
        </p:txBody>
      </p:sp>
      <p:cxnSp>
        <p:nvCxnSpPr>
          <p:cNvPr id="9" name="Straight Arrow Connector 8"/>
          <p:cNvCxnSpPr>
            <a:stCxn id="7" idx="2"/>
          </p:cNvCxnSpPr>
          <p:nvPr/>
        </p:nvCxnSpPr>
        <p:spPr>
          <a:xfrm>
            <a:off x="10272716" y="610562"/>
            <a:ext cx="579752" cy="425758"/>
          </a:xfrm>
          <a:prstGeom prst="straightConnector1">
            <a:avLst/>
          </a:prstGeom>
          <a:ln w="1587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a:stCxn id="5" idx="0"/>
          </p:cNvCxnSpPr>
          <p:nvPr/>
        </p:nvCxnSpPr>
        <p:spPr>
          <a:xfrm flipV="1">
            <a:off x="10514314" y="2487168"/>
            <a:ext cx="959946" cy="880762"/>
          </a:xfrm>
          <a:prstGeom prst="straightConnector1">
            <a:avLst/>
          </a:prstGeom>
          <a:ln w="158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a:stCxn id="6" idx="0"/>
          </p:cNvCxnSpPr>
          <p:nvPr/>
        </p:nvCxnSpPr>
        <p:spPr>
          <a:xfrm flipV="1">
            <a:off x="8627693" y="1589930"/>
            <a:ext cx="2643578" cy="1079394"/>
          </a:xfrm>
          <a:prstGeom prst="straightConnector1">
            <a:avLst/>
          </a:prstGeom>
          <a:ln w="158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5294550" y="740855"/>
            <a:ext cx="2039917" cy="590931"/>
          </a:xfrm>
          <a:prstGeom prst="rect">
            <a:avLst/>
          </a:prstGeom>
          <a:noFill/>
        </p:spPr>
        <p:txBody>
          <a:bodyPr wrap="none" rtlCol="0">
            <a:spAutoFit/>
          </a:bodyPr>
          <a:lstStyle/>
          <a:p>
            <a:pPr algn="ctr">
              <a:lnSpc>
                <a:spcPct val="90000"/>
              </a:lnSpc>
            </a:pPr>
            <a:r>
              <a:rPr lang="en-US" dirty="0">
                <a:solidFill>
                  <a:srgbClr val="0070C0"/>
                </a:solidFill>
              </a:rPr>
              <a:t>Device</a:t>
            </a:r>
          </a:p>
          <a:p>
            <a:pPr algn="ctr">
              <a:lnSpc>
                <a:spcPct val="90000"/>
              </a:lnSpc>
            </a:pPr>
            <a:r>
              <a:rPr lang="en-US" dirty="0">
                <a:solidFill>
                  <a:srgbClr val="0070C0"/>
                </a:solidFill>
              </a:rPr>
              <a:t>Sector Gate Valve</a:t>
            </a:r>
          </a:p>
        </p:txBody>
      </p:sp>
      <p:cxnSp>
        <p:nvCxnSpPr>
          <p:cNvPr id="16" name="Straight Arrow Connector 15"/>
          <p:cNvCxnSpPr/>
          <p:nvPr/>
        </p:nvCxnSpPr>
        <p:spPr>
          <a:xfrm>
            <a:off x="6792532" y="978681"/>
            <a:ext cx="743712" cy="57638"/>
          </a:xfrm>
          <a:prstGeom prst="straightConnector1">
            <a:avLst/>
          </a:prstGeom>
          <a:ln w="15875">
            <a:tailEnd type="triangle"/>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3707208" y="1457134"/>
            <a:ext cx="2082621" cy="341632"/>
          </a:xfrm>
          <a:prstGeom prst="rect">
            <a:avLst/>
          </a:prstGeom>
          <a:noFill/>
        </p:spPr>
        <p:txBody>
          <a:bodyPr wrap="none" rtlCol="0">
            <a:spAutoFit/>
          </a:bodyPr>
          <a:lstStyle/>
          <a:p>
            <a:pPr algn="ctr">
              <a:lnSpc>
                <a:spcPct val="90000"/>
              </a:lnSpc>
            </a:pPr>
            <a:r>
              <a:rPr lang="en-US" dirty="0">
                <a:solidFill>
                  <a:srgbClr val="FF0000"/>
                </a:solidFill>
              </a:rPr>
              <a:t>Intended for 2 MW</a:t>
            </a:r>
          </a:p>
        </p:txBody>
      </p:sp>
      <p:cxnSp>
        <p:nvCxnSpPr>
          <p:cNvPr id="17" name="Straight Arrow Connector 16"/>
          <p:cNvCxnSpPr/>
          <p:nvPr/>
        </p:nvCxnSpPr>
        <p:spPr>
          <a:xfrm flipH="1">
            <a:off x="3990772" y="1719948"/>
            <a:ext cx="729454" cy="418118"/>
          </a:xfrm>
          <a:prstGeom prst="straightConnector1">
            <a:avLst/>
          </a:prstGeom>
          <a:ln w="158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317071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Software interlocks</a:t>
            </a:r>
          </a:p>
        </p:txBody>
      </p:sp>
      <p:sp>
        <p:nvSpPr>
          <p:cNvPr id="3" name="Content Placeholder 2"/>
          <p:cNvSpPr>
            <a:spLocks noGrp="1"/>
          </p:cNvSpPr>
          <p:nvPr>
            <p:ph idx="1"/>
          </p:nvPr>
        </p:nvSpPr>
        <p:spPr>
          <a:xfrm>
            <a:off x="349061" y="926593"/>
            <a:ext cx="5663184" cy="5401055"/>
          </a:xfrm>
        </p:spPr>
        <p:txBody>
          <a:bodyPr/>
          <a:lstStyle/>
          <a:p>
            <a:r>
              <a:rPr lang="en-US" dirty="0"/>
              <a:t>Magnets</a:t>
            </a:r>
          </a:p>
          <a:p>
            <a:r>
              <a:rPr lang="en-US" dirty="0"/>
              <a:t>Power Supplies</a:t>
            </a:r>
          </a:p>
          <a:p>
            <a:pPr lvl="1"/>
            <a:r>
              <a:rPr lang="en-US" dirty="0"/>
              <a:t>HV levels for BLMs</a:t>
            </a:r>
          </a:p>
          <a:p>
            <a:pPr lvl="1"/>
            <a:r>
              <a:rPr lang="en-US" dirty="0"/>
              <a:t>Power supply settings</a:t>
            </a:r>
          </a:p>
          <a:p>
            <a:r>
              <a:rPr lang="en-US" dirty="0"/>
              <a:t>Chatter Fault limits</a:t>
            </a:r>
          </a:p>
          <a:p>
            <a:pPr lvl="1"/>
            <a:r>
              <a:rPr lang="en-US" dirty="0"/>
              <a:t>Auto recovery → manual recovery</a:t>
            </a:r>
          </a:p>
          <a:p>
            <a:r>
              <a:rPr lang="en-US" dirty="0"/>
              <a:t>Dump Power limits</a:t>
            </a:r>
          </a:p>
          <a:p>
            <a:pPr lvl="1"/>
            <a:r>
              <a:rPr lang="en-US" dirty="0"/>
              <a:t>Combined with administrative controls</a:t>
            </a:r>
          </a:p>
          <a:p>
            <a:pPr lvl="1"/>
            <a:r>
              <a:rPr lang="en-US" dirty="0"/>
              <a:t>Injection Dump uses fast protect hardware “Nano-coulomb detector”</a:t>
            </a:r>
          </a:p>
          <a:p>
            <a:pPr lvl="2"/>
            <a:r>
              <a:rPr lang="en-US" dirty="0"/>
              <a:t>Soft interlocks are too slow in the event of a Primary Stripper foil failure</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49932" y="0"/>
            <a:ext cx="6020796" cy="6169152"/>
          </a:xfrm>
          <a:prstGeom prst="rect">
            <a:avLst/>
          </a:prstGeom>
        </p:spPr>
      </p:pic>
    </p:spTree>
    <p:extLst>
      <p:ext uri="{BB962C8B-B14F-4D97-AF65-F5344CB8AC3E}">
        <p14:creationId xmlns:p14="http://schemas.microsoft.com/office/powerpoint/2010/main" val="5697271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Protection by</a:t>
            </a:r>
            <a:r>
              <a:rPr lang="en-US" spc="-45" dirty="0"/>
              <a:t> </a:t>
            </a:r>
            <a:r>
              <a:rPr lang="en-US" spc="20" dirty="0"/>
              <a:t>alarms</a:t>
            </a:r>
            <a:endParaRPr lang="en-US" dirty="0"/>
          </a:p>
        </p:txBody>
      </p:sp>
      <p:sp>
        <p:nvSpPr>
          <p:cNvPr id="3" name="Content Placeholder 2"/>
          <p:cNvSpPr>
            <a:spLocks noGrp="1"/>
          </p:cNvSpPr>
          <p:nvPr>
            <p:ph idx="1"/>
          </p:nvPr>
        </p:nvSpPr>
        <p:spPr/>
        <p:txBody>
          <a:bodyPr/>
          <a:lstStyle/>
          <a:p>
            <a:pPr marL="241300" marR="5080" indent="-228600">
              <a:lnSpc>
                <a:spcPts val="2800"/>
              </a:lnSpc>
            </a:pPr>
            <a:r>
              <a:rPr lang="en-US" dirty="0">
                <a:latin typeface="Arial"/>
                <a:cs typeface="Arial"/>
              </a:rPr>
              <a:t>Control system can monitor many parameters, and</a:t>
            </a:r>
            <a:r>
              <a:rPr lang="en-US" spc="-300" dirty="0">
                <a:latin typeface="Arial"/>
                <a:cs typeface="Arial"/>
              </a:rPr>
              <a:t> </a:t>
            </a:r>
            <a:r>
              <a:rPr lang="en-US" dirty="0">
                <a:latin typeface="Arial"/>
                <a:cs typeface="Arial"/>
              </a:rPr>
              <a:t>alert operators when these parameters stray outside of pre-defined</a:t>
            </a:r>
            <a:r>
              <a:rPr lang="en-US" spc="-100" dirty="0">
                <a:latin typeface="Arial"/>
                <a:cs typeface="Arial"/>
              </a:rPr>
              <a:t> </a:t>
            </a:r>
            <a:r>
              <a:rPr lang="en-US" dirty="0">
                <a:latin typeface="Arial"/>
                <a:cs typeface="Arial"/>
              </a:rPr>
              <a:t>limits</a:t>
            </a:r>
          </a:p>
          <a:p>
            <a:pPr marL="12700">
              <a:lnSpc>
                <a:spcPts val="2960"/>
              </a:lnSpc>
              <a:spcBef>
                <a:spcPts val="1040"/>
              </a:spcBef>
            </a:pPr>
            <a:r>
              <a:rPr lang="en-US" spc="-5" dirty="0">
                <a:latin typeface="Arial"/>
                <a:cs typeface="Arial"/>
              </a:rPr>
              <a:t>These </a:t>
            </a:r>
            <a:r>
              <a:rPr lang="en-US" dirty="0">
                <a:latin typeface="Arial"/>
                <a:cs typeface="Arial"/>
              </a:rPr>
              <a:t>are separate from the automatic</a:t>
            </a:r>
            <a:r>
              <a:rPr lang="en-US" spc="-265" dirty="0">
                <a:latin typeface="Arial"/>
                <a:cs typeface="Arial"/>
              </a:rPr>
              <a:t> </a:t>
            </a:r>
            <a:r>
              <a:rPr lang="en-US" dirty="0">
                <a:latin typeface="Arial"/>
                <a:cs typeface="Arial"/>
              </a:rPr>
              <a:t>interlocks.</a:t>
            </a:r>
          </a:p>
          <a:p>
            <a:pPr marL="241300">
              <a:lnSpc>
                <a:spcPts val="2960"/>
              </a:lnSpc>
            </a:pPr>
            <a:r>
              <a:rPr lang="en-US" dirty="0">
                <a:latin typeface="Arial"/>
                <a:cs typeface="Arial"/>
              </a:rPr>
              <a:t>Alarms do not automatically turn </a:t>
            </a:r>
            <a:r>
              <a:rPr lang="en-US" spc="-20" dirty="0">
                <a:latin typeface="Arial"/>
                <a:cs typeface="Arial"/>
              </a:rPr>
              <a:t>off </a:t>
            </a:r>
            <a:r>
              <a:rPr lang="en-US" dirty="0">
                <a:latin typeface="Arial"/>
                <a:cs typeface="Arial"/>
              </a:rPr>
              <a:t>the</a:t>
            </a:r>
            <a:r>
              <a:rPr lang="en-US" spc="-80" dirty="0">
                <a:latin typeface="Arial"/>
                <a:cs typeface="Arial"/>
              </a:rPr>
              <a:t> </a:t>
            </a:r>
            <a:r>
              <a:rPr lang="en-US" dirty="0">
                <a:latin typeface="Arial"/>
                <a:cs typeface="Arial"/>
              </a:rPr>
              <a:t>beam.</a:t>
            </a:r>
          </a:p>
          <a:p>
            <a:pPr marL="241300" marR="41275" indent="-228600">
              <a:lnSpc>
                <a:spcPts val="2800"/>
              </a:lnSpc>
              <a:spcBef>
                <a:spcPts val="1440"/>
              </a:spcBef>
            </a:pPr>
            <a:r>
              <a:rPr lang="en-US" dirty="0">
                <a:latin typeface="Arial"/>
                <a:cs typeface="Arial"/>
              </a:rPr>
              <a:t>Alarms may be set to alert operators before</a:t>
            </a:r>
            <a:r>
              <a:rPr lang="en-US" spc="-295" dirty="0">
                <a:latin typeface="Arial"/>
                <a:cs typeface="Arial"/>
              </a:rPr>
              <a:t> </a:t>
            </a:r>
            <a:r>
              <a:rPr lang="en-US" dirty="0">
                <a:latin typeface="Arial"/>
                <a:cs typeface="Arial"/>
              </a:rPr>
              <a:t>parameters reach the interlock limits, or may be set on some less rigorous</a:t>
            </a:r>
            <a:r>
              <a:rPr lang="en-US" spc="-100" dirty="0">
                <a:latin typeface="Arial"/>
                <a:cs typeface="Arial"/>
              </a:rPr>
              <a:t> </a:t>
            </a:r>
            <a:r>
              <a:rPr lang="en-US" dirty="0">
                <a:latin typeface="Arial"/>
                <a:cs typeface="Arial"/>
              </a:rPr>
              <a:t>parameters</a:t>
            </a:r>
          </a:p>
        </p:txBody>
      </p:sp>
    </p:spTree>
    <p:extLst>
      <p:ext uri="{BB962C8B-B14F-4D97-AF65-F5344CB8AC3E}">
        <p14:creationId xmlns:p14="http://schemas.microsoft.com/office/powerpoint/2010/main" val="11639135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User screens</a:t>
            </a: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114657" y="1"/>
            <a:ext cx="3075756" cy="4048125"/>
          </a:xfr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02280" y="4210732"/>
            <a:ext cx="5003800" cy="2362200"/>
          </a:xfrm>
          <a:prstGeom prst="rect">
            <a:avLst/>
          </a:prstGeom>
        </p:spPr>
      </p:pic>
      <p:sp>
        <p:nvSpPr>
          <p:cNvPr id="9" name="Content Placeholder 2"/>
          <p:cNvSpPr txBox="1">
            <a:spLocks/>
          </p:cNvSpPr>
          <p:nvPr/>
        </p:nvSpPr>
        <p:spPr bwMode="auto">
          <a:xfrm>
            <a:off x="345877" y="1023771"/>
            <a:ext cx="5068727" cy="4047778"/>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Autofit/>
          </a:bodyPr>
          <a:lstStyle>
            <a:lvl1pPr marL="230188" indent="-230188" algn="l" rtl="0" eaLnBrk="1" fontAlgn="base" hangingPunct="1">
              <a:lnSpc>
                <a:spcPct val="90000"/>
              </a:lnSpc>
              <a:spcBef>
                <a:spcPts val="1400"/>
              </a:spcBef>
              <a:spcAft>
                <a:spcPct val="0"/>
              </a:spcAft>
              <a:buClr>
                <a:schemeClr val="tx2"/>
              </a:buClr>
              <a:buFont typeface="Arial" charset="0"/>
              <a:buChar char="•"/>
              <a:defRPr sz="2800" kern="1200">
                <a:solidFill>
                  <a:schemeClr val="tx1"/>
                </a:solidFill>
                <a:latin typeface="Arial" panose="020B0604020202020204" pitchFamily="34" charset="0"/>
                <a:ea typeface="+mn-ea"/>
                <a:cs typeface="Arial" panose="020B0604020202020204" pitchFamily="34" charset="0"/>
              </a:defRPr>
            </a:lvl1pPr>
            <a:lvl2pPr marL="625475" indent="-279400" algn="l" rtl="0" eaLnBrk="1" fontAlgn="base" hangingPunct="1">
              <a:lnSpc>
                <a:spcPct val="90000"/>
              </a:lnSpc>
              <a:spcBef>
                <a:spcPts val="800"/>
              </a:spcBef>
              <a:spcAft>
                <a:spcPct val="0"/>
              </a:spcAft>
              <a:buClr>
                <a:schemeClr val="tx2"/>
              </a:buClr>
              <a:buFont typeface="Arial" charset="0"/>
              <a:buChar char="–"/>
              <a:defRPr sz="2400" kern="1200">
                <a:solidFill>
                  <a:schemeClr val="tx1"/>
                </a:solidFill>
                <a:latin typeface="Arial" panose="020B0604020202020204" pitchFamily="34" charset="0"/>
                <a:ea typeface="+mn-ea"/>
                <a:cs typeface="Arial" panose="020B0604020202020204" pitchFamily="34" charset="0"/>
              </a:defRPr>
            </a:lvl2pPr>
            <a:lvl3pPr marL="914400" indent="-230188" algn="l" rtl="0" eaLnBrk="1" fontAlgn="base" hangingPunct="1">
              <a:lnSpc>
                <a:spcPct val="90000"/>
              </a:lnSpc>
              <a:spcBef>
                <a:spcPts val="800"/>
              </a:spcBef>
              <a:spcAft>
                <a:spcPct val="0"/>
              </a:spcAft>
              <a:buClr>
                <a:schemeClr val="tx2"/>
              </a:buClr>
              <a:buFont typeface="Arial" charset="0"/>
              <a:buChar char="•"/>
              <a:defRPr sz="2000" kern="1200">
                <a:solidFill>
                  <a:schemeClr val="tx1"/>
                </a:solidFill>
                <a:latin typeface="Arial" panose="020B0604020202020204" pitchFamily="34" charset="0"/>
                <a:ea typeface="+mn-ea"/>
                <a:cs typeface="Arial" panose="020B0604020202020204" pitchFamily="34" charset="0"/>
              </a:defRPr>
            </a:lvl3pPr>
            <a:lvl4pPr marL="1144588" indent="-173038" algn="l" rtl="0" eaLnBrk="1" fontAlgn="base" hangingPunct="1">
              <a:lnSpc>
                <a:spcPct val="90000"/>
              </a:lnSpc>
              <a:spcBef>
                <a:spcPts val="800"/>
              </a:spcBef>
              <a:spcAft>
                <a:spcPct val="0"/>
              </a:spcAft>
              <a:buClr>
                <a:schemeClr val="tx2"/>
              </a:buClr>
              <a:buFont typeface="Arial" charset="0"/>
              <a:buChar char="–"/>
              <a:defRPr sz="1800" kern="1200">
                <a:solidFill>
                  <a:schemeClr val="tx1"/>
                </a:solidFill>
                <a:latin typeface="Arial" panose="020B0604020202020204" pitchFamily="34" charset="0"/>
                <a:ea typeface="+mn-ea"/>
                <a:cs typeface="Arial" panose="020B0604020202020204" pitchFamily="34" charset="0"/>
              </a:defRPr>
            </a:lvl4pPr>
            <a:lvl5pPr marL="1482725" indent="-222250" algn="l" rtl="0" eaLnBrk="1" fontAlgn="base" hangingPunct="1">
              <a:lnSpc>
                <a:spcPct val="90000"/>
              </a:lnSpc>
              <a:spcBef>
                <a:spcPts val="600"/>
              </a:spcBef>
              <a:spcAft>
                <a:spcPct val="0"/>
              </a:spcAft>
              <a:buClr>
                <a:schemeClr val="tx2"/>
              </a:buClr>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a:t>Approximately 110 nodes at SNS</a:t>
            </a:r>
          </a:p>
          <a:p>
            <a:pPr lvl="1"/>
            <a:r>
              <a:rPr lang="en-US" dirty="0"/>
              <a:t>Without interface screens, it would be difficult to know which system reported the fault</a:t>
            </a:r>
          </a:p>
          <a:p>
            <a:pPr lvl="1"/>
            <a:r>
              <a:rPr lang="en-US" dirty="0"/>
              <a:t>Also allows operations to establish bypass settings</a:t>
            </a:r>
          </a:p>
        </p:txBody>
      </p:sp>
      <p:sp>
        <p:nvSpPr>
          <p:cNvPr id="10" name="TextBox 9"/>
          <p:cNvSpPr txBox="1"/>
          <p:nvPr/>
        </p:nvSpPr>
        <p:spPr>
          <a:xfrm>
            <a:off x="7385031" y="706057"/>
            <a:ext cx="1402948" cy="590931"/>
          </a:xfrm>
          <a:prstGeom prst="rect">
            <a:avLst/>
          </a:prstGeom>
          <a:noFill/>
        </p:spPr>
        <p:txBody>
          <a:bodyPr wrap="none" rtlCol="0">
            <a:spAutoFit/>
          </a:bodyPr>
          <a:lstStyle/>
          <a:p>
            <a:pPr algn="ctr">
              <a:lnSpc>
                <a:spcPct val="90000"/>
              </a:lnSpc>
            </a:pPr>
            <a:r>
              <a:rPr lang="en-US" dirty="0"/>
              <a:t>Overview of</a:t>
            </a:r>
          </a:p>
          <a:p>
            <a:pPr algn="ctr">
              <a:lnSpc>
                <a:spcPct val="90000"/>
              </a:lnSpc>
            </a:pPr>
            <a:r>
              <a:rPr lang="en-US" dirty="0"/>
              <a:t>the SCL</a:t>
            </a:r>
          </a:p>
        </p:txBody>
      </p:sp>
      <p:sp>
        <p:nvSpPr>
          <p:cNvPr id="11" name="Oval 60"/>
          <p:cNvSpPr>
            <a:spLocks noChangeArrowheads="1"/>
          </p:cNvSpPr>
          <p:nvPr/>
        </p:nvSpPr>
        <p:spPr bwMode="auto">
          <a:xfrm rot="5400000">
            <a:off x="5761503" y="4687270"/>
            <a:ext cx="591007" cy="519351"/>
          </a:xfrm>
          <a:prstGeom prst="ellipse">
            <a:avLst/>
          </a:prstGeom>
          <a:noFill/>
          <a:ln w="28575">
            <a:solidFill>
              <a:srgbClr val="C00000"/>
            </a:solidFill>
            <a:round/>
            <a:headEnd/>
            <a:tailEnd/>
          </a:ln>
        </p:spPr>
        <p:txBody>
          <a:bodyPr wrap="square" anchor="ctr">
            <a:prstTxWarp prst="textNoShape">
              <a:avLst/>
            </a:prstTxWarp>
            <a:spAutoFit/>
          </a:bodyPr>
          <a:lstStyle/>
          <a:p>
            <a:endParaRPr lang="en-US"/>
          </a:p>
        </p:txBody>
      </p:sp>
      <p:sp>
        <p:nvSpPr>
          <p:cNvPr id="12" name="Oval 60"/>
          <p:cNvSpPr>
            <a:spLocks noChangeArrowheads="1"/>
          </p:cNvSpPr>
          <p:nvPr/>
        </p:nvSpPr>
        <p:spPr bwMode="auto">
          <a:xfrm rot="5400000">
            <a:off x="5119100" y="4982773"/>
            <a:ext cx="591007" cy="519351"/>
          </a:xfrm>
          <a:prstGeom prst="ellipse">
            <a:avLst/>
          </a:prstGeom>
          <a:noFill/>
          <a:ln w="28575">
            <a:solidFill>
              <a:srgbClr val="C00000"/>
            </a:solidFill>
            <a:round/>
            <a:headEnd/>
            <a:tailEnd/>
          </a:ln>
        </p:spPr>
        <p:txBody>
          <a:bodyPr wrap="square" anchor="ctr">
            <a:prstTxWarp prst="textNoShape">
              <a:avLst/>
            </a:prstTxWarp>
            <a:spAutoFit/>
          </a:bodyPr>
          <a:lstStyle/>
          <a:p>
            <a:endParaRPr lang="en-US"/>
          </a:p>
        </p:txBody>
      </p:sp>
      <p:sp>
        <p:nvSpPr>
          <p:cNvPr id="13" name="TextBox 12"/>
          <p:cNvSpPr txBox="1"/>
          <p:nvPr/>
        </p:nvSpPr>
        <p:spPr>
          <a:xfrm>
            <a:off x="5363156" y="2715180"/>
            <a:ext cx="1826141" cy="840230"/>
          </a:xfrm>
          <a:prstGeom prst="rect">
            <a:avLst/>
          </a:prstGeom>
          <a:noFill/>
        </p:spPr>
        <p:txBody>
          <a:bodyPr wrap="none" rtlCol="0">
            <a:spAutoFit/>
          </a:bodyPr>
          <a:lstStyle/>
          <a:p>
            <a:pPr algn="ctr">
              <a:lnSpc>
                <a:spcPct val="90000"/>
              </a:lnSpc>
            </a:pPr>
            <a:r>
              <a:rPr lang="en-US" dirty="0">
                <a:solidFill>
                  <a:srgbClr val="C00000"/>
                </a:solidFill>
              </a:rPr>
              <a:t>The input status</a:t>
            </a:r>
          </a:p>
          <a:p>
            <a:pPr algn="ctr">
              <a:lnSpc>
                <a:spcPct val="90000"/>
              </a:lnSpc>
            </a:pPr>
            <a:r>
              <a:rPr lang="en-US" dirty="0">
                <a:solidFill>
                  <a:srgbClr val="C00000"/>
                </a:solidFill>
              </a:rPr>
              <a:t>reflects faulted</a:t>
            </a:r>
          </a:p>
          <a:p>
            <a:pPr algn="ctr">
              <a:lnSpc>
                <a:spcPct val="90000"/>
              </a:lnSpc>
            </a:pPr>
            <a:r>
              <a:rPr lang="en-US" dirty="0">
                <a:solidFill>
                  <a:srgbClr val="C00000"/>
                </a:solidFill>
              </a:rPr>
              <a:t>Input channel</a:t>
            </a:r>
          </a:p>
        </p:txBody>
      </p:sp>
      <p:sp>
        <p:nvSpPr>
          <p:cNvPr id="14" name="TextBox 13"/>
          <p:cNvSpPr txBox="1"/>
          <p:nvPr/>
        </p:nvSpPr>
        <p:spPr>
          <a:xfrm>
            <a:off x="2368530" y="5451985"/>
            <a:ext cx="2685351" cy="1089529"/>
          </a:xfrm>
          <a:prstGeom prst="rect">
            <a:avLst/>
          </a:prstGeom>
          <a:noFill/>
        </p:spPr>
        <p:txBody>
          <a:bodyPr wrap="none" rtlCol="0">
            <a:spAutoFit/>
          </a:bodyPr>
          <a:lstStyle/>
          <a:p>
            <a:pPr algn="ctr">
              <a:lnSpc>
                <a:spcPct val="90000"/>
              </a:lnSpc>
            </a:pPr>
            <a:r>
              <a:rPr lang="en-US" dirty="0">
                <a:solidFill>
                  <a:srgbClr val="C00000"/>
                </a:solidFill>
              </a:rPr>
              <a:t>The channel status</a:t>
            </a:r>
          </a:p>
          <a:p>
            <a:pPr algn="ctr">
              <a:lnSpc>
                <a:spcPct val="90000"/>
              </a:lnSpc>
            </a:pPr>
            <a:r>
              <a:rPr lang="en-US" dirty="0">
                <a:solidFill>
                  <a:srgbClr val="C00000"/>
                </a:solidFill>
              </a:rPr>
              <a:t>is green because</a:t>
            </a:r>
          </a:p>
          <a:p>
            <a:pPr algn="ctr">
              <a:lnSpc>
                <a:spcPct val="90000"/>
              </a:lnSpc>
            </a:pPr>
            <a:r>
              <a:rPr lang="en-US" dirty="0">
                <a:solidFill>
                  <a:srgbClr val="C00000"/>
                </a:solidFill>
              </a:rPr>
              <a:t>the Machine Mode is</a:t>
            </a:r>
          </a:p>
          <a:p>
            <a:pPr algn="ctr">
              <a:lnSpc>
                <a:spcPct val="90000"/>
              </a:lnSpc>
            </a:pPr>
            <a:r>
              <a:rPr lang="en-US" dirty="0">
                <a:solidFill>
                  <a:srgbClr val="C00000"/>
                </a:solidFill>
              </a:rPr>
              <a:t>upstream of this location</a:t>
            </a:r>
          </a:p>
        </p:txBody>
      </p:sp>
      <p:sp>
        <p:nvSpPr>
          <p:cNvPr id="15" name="Oval 60"/>
          <p:cNvSpPr>
            <a:spLocks noChangeArrowheads="1"/>
          </p:cNvSpPr>
          <p:nvPr/>
        </p:nvSpPr>
        <p:spPr bwMode="auto">
          <a:xfrm rot="5400000">
            <a:off x="9539582" y="4896806"/>
            <a:ext cx="591007" cy="519351"/>
          </a:xfrm>
          <a:prstGeom prst="ellipse">
            <a:avLst/>
          </a:prstGeom>
          <a:noFill/>
          <a:ln w="28575">
            <a:solidFill>
              <a:srgbClr val="C00000"/>
            </a:solidFill>
            <a:round/>
            <a:headEnd/>
            <a:tailEnd/>
          </a:ln>
        </p:spPr>
        <p:txBody>
          <a:bodyPr wrap="square" anchor="ctr">
            <a:prstTxWarp prst="textNoShape">
              <a:avLst/>
            </a:prstTxWarp>
            <a:spAutoFit/>
          </a:bodyPr>
          <a:lstStyle/>
          <a:p>
            <a:endParaRPr lang="en-US"/>
          </a:p>
        </p:txBody>
      </p:sp>
      <p:sp>
        <p:nvSpPr>
          <p:cNvPr id="16" name="TextBox 15"/>
          <p:cNvSpPr txBox="1"/>
          <p:nvPr/>
        </p:nvSpPr>
        <p:spPr>
          <a:xfrm>
            <a:off x="10769374" y="4788591"/>
            <a:ext cx="1069525" cy="590931"/>
          </a:xfrm>
          <a:prstGeom prst="rect">
            <a:avLst/>
          </a:prstGeom>
          <a:noFill/>
        </p:spPr>
        <p:txBody>
          <a:bodyPr wrap="none" rtlCol="0">
            <a:spAutoFit/>
          </a:bodyPr>
          <a:lstStyle/>
          <a:p>
            <a:pPr algn="ctr">
              <a:lnSpc>
                <a:spcPct val="90000"/>
              </a:lnSpc>
            </a:pPr>
            <a:r>
              <a:rPr lang="en-US" dirty="0">
                <a:solidFill>
                  <a:srgbClr val="C00000"/>
                </a:solidFill>
              </a:rPr>
              <a:t>Fault</a:t>
            </a:r>
          </a:p>
          <a:p>
            <a:pPr algn="ctr">
              <a:lnSpc>
                <a:spcPct val="90000"/>
              </a:lnSpc>
            </a:pPr>
            <a:r>
              <a:rPr lang="en-US" dirty="0">
                <a:solidFill>
                  <a:srgbClr val="C00000"/>
                </a:solidFill>
              </a:rPr>
              <a:t>counters</a:t>
            </a:r>
          </a:p>
        </p:txBody>
      </p:sp>
      <p:cxnSp>
        <p:nvCxnSpPr>
          <p:cNvPr id="18" name="Straight Arrow Connector 17"/>
          <p:cNvCxnSpPr>
            <a:cxnSpLocks/>
          </p:cNvCxnSpPr>
          <p:nvPr/>
        </p:nvCxnSpPr>
        <p:spPr>
          <a:xfrm flipH="1">
            <a:off x="10094761" y="5084057"/>
            <a:ext cx="863528" cy="60113"/>
          </a:xfrm>
          <a:prstGeom prst="straightConnector1">
            <a:avLst/>
          </a:prstGeom>
          <a:ln w="254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a:cxnSpLocks/>
            <a:stCxn id="14" idx="0"/>
            <a:endCxn id="12" idx="4"/>
          </p:cNvCxnSpPr>
          <p:nvPr/>
        </p:nvCxnSpPr>
        <p:spPr>
          <a:xfrm flipV="1">
            <a:off x="3711206" y="5242449"/>
            <a:ext cx="1443722" cy="209536"/>
          </a:xfrm>
          <a:prstGeom prst="straightConnector1">
            <a:avLst/>
          </a:prstGeom>
          <a:ln w="254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a:stCxn id="13" idx="2"/>
          </p:cNvCxnSpPr>
          <p:nvPr/>
        </p:nvCxnSpPr>
        <p:spPr>
          <a:xfrm flipH="1">
            <a:off x="6133752" y="3555411"/>
            <a:ext cx="142475" cy="1119167"/>
          </a:xfrm>
          <a:prstGeom prst="straightConnector1">
            <a:avLst/>
          </a:prstGeom>
          <a:ln w="254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7352636" y="3428324"/>
            <a:ext cx="1697902" cy="590931"/>
          </a:xfrm>
          <a:prstGeom prst="rect">
            <a:avLst/>
          </a:prstGeom>
          <a:noFill/>
        </p:spPr>
        <p:txBody>
          <a:bodyPr wrap="none" rtlCol="0">
            <a:spAutoFit/>
          </a:bodyPr>
          <a:lstStyle/>
          <a:p>
            <a:pPr algn="ctr">
              <a:lnSpc>
                <a:spcPct val="90000"/>
              </a:lnSpc>
            </a:pPr>
            <a:r>
              <a:rPr lang="en-US" dirty="0">
                <a:solidFill>
                  <a:srgbClr val="C00000"/>
                </a:solidFill>
              </a:rPr>
              <a:t>Bypass</a:t>
            </a:r>
          </a:p>
          <a:p>
            <a:pPr algn="ctr">
              <a:lnSpc>
                <a:spcPct val="90000"/>
              </a:lnSpc>
            </a:pPr>
            <a:r>
              <a:rPr lang="en-US" dirty="0">
                <a:solidFill>
                  <a:srgbClr val="C00000"/>
                </a:solidFill>
              </a:rPr>
              <a:t>Enable/disable</a:t>
            </a:r>
          </a:p>
        </p:txBody>
      </p:sp>
      <p:sp>
        <p:nvSpPr>
          <p:cNvPr id="20" name="Oval 60"/>
          <p:cNvSpPr>
            <a:spLocks noChangeArrowheads="1"/>
          </p:cNvSpPr>
          <p:nvPr/>
        </p:nvSpPr>
        <p:spPr bwMode="auto">
          <a:xfrm rot="5400000">
            <a:off x="7293626" y="4870341"/>
            <a:ext cx="738936" cy="519351"/>
          </a:xfrm>
          <a:prstGeom prst="ellipse">
            <a:avLst/>
          </a:prstGeom>
          <a:noFill/>
          <a:ln w="28575">
            <a:solidFill>
              <a:srgbClr val="C00000"/>
            </a:solidFill>
            <a:round/>
            <a:headEnd/>
            <a:tailEnd/>
          </a:ln>
        </p:spPr>
        <p:txBody>
          <a:bodyPr wrap="square" anchor="ctr">
            <a:prstTxWarp prst="textNoShape">
              <a:avLst/>
            </a:prstTxWarp>
            <a:spAutoFit/>
          </a:bodyPr>
          <a:lstStyle/>
          <a:p>
            <a:endParaRPr lang="en-US"/>
          </a:p>
        </p:txBody>
      </p:sp>
      <p:cxnSp>
        <p:nvCxnSpPr>
          <p:cNvPr id="21" name="Straight Arrow Connector 20"/>
          <p:cNvCxnSpPr>
            <a:stCxn id="17" idx="2"/>
            <a:endCxn id="20" idx="1"/>
          </p:cNvCxnSpPr>
          <p:nvPr/>
        </p:nvCxnSpPr>
        <p:spPr>
          <a:xfrm flipH="1">
            <a:off x="7846713" y="4019255"/>
            <a:ext cx="354874" cy="849509"/>
          </a:xfrm>
          <a:prstGeom prst="straightConnector1">
            <a:avLst/>
          </a:prstGeom>
          <a:ln w="254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781290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Moving forward STS</a:t>
            </a:r>
          </a:p>
        </p:txBody>
      </p:sp>
      <p:sp>
        <p:nvSpPr>
          <p:cNvPr id="3" name="Content Placeholder 2"/>
          <p:cNvSpPr>
            <a:spLocks noGrp="1"/>
          </p:cNvSpPr>
          <p:nvPr>
            <p:ph idx="1"/>
          </p:nvPr>
        </p:nvSpPr>
        <p:spPr>
          <a:xfrm>
            <a:off x="409364" y="908207"/>
            <a:ext cx="5068727" cy="3785671"/>
          </a:xfrm>
        </p:spPr>
        <p:txBody>
          <a:bodyPr/>
          <a:lstStyle/>
          <a:p>
            <a:r>
              <a:rPr lang="en-US" dirty="0"/>
              <a:t>Second Target Station (STS)</a:t>
            </a:r>
          </a:p>
          <a:p>
            <a:r>
              <a:rPr lang="en-US" dirty="0"/>
              <a:t>Single pulse configuration</a:t>
            </a:r>
          </a:p>
          <a:p>
            <a:pPr lvl="1"/>
            <a:r>
              <a:rPr lang="en-US" dirty="0"/>
              <a:t>Two pulse configuration for STS (Second Target Station)</a:t>
            </a:r>
          </a:p>
          <a:p>
            <a:pPr lvl="1"/>
            <a:r>
              <a:rPr lang="en-US" dirty="0"/>
              <a:t>STS 10-20 Hz</a:t>
            </a:r>
          </a:p>
          <a:p>
            <a:pPr lvl="2"/>
            <a:r>
              <a:rPr lang="en-US" dirty="0"/>
              <a:t>47 kJ per pulse</a:t>
            </a:r>
          </a:p>
          <a:p>
            <a:r>
              <a:rPr lang="en-US" dirty="0"/>
              <a:t>Kicker magnet interface</a:t>
            </a:r>
          </a:p>
          <a:p>
            <a:pPr lvl="1"/>
            <a:r>
              <a:rPr lang="en-US" dirty="0"/>
              <a:t>Beam must go to STS</a:t>
            </a:r>
          </a:p>
        </p:txBody>
      </p:sp>
      <p:grpSp>
        <p:nvGrpSpPr>
          <p:cNvPr id="4" name="Group 3"/>
          <p:cNvGrpSpPr/>
          <p:nvPr/>
        </p:nvGrpSpPr>
        <p:grpSpPr>
          <a:xfrm>
            <a:off x="6184006" y="-52192"/>
            <a:ext cx="6044094" cy="4809465"/>
            <a:chOff x="532968" y="1098791"/>
            <a:chExt cx="6044094" cy="4809465"/>
          </a:xfrm>
        </p:grpSpPr>
        <p:pic>
          <p:nvPicPr>
            <p:cNvPr id="5" name="Picture 4"/>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532968" y="1098791"/>
              <a:ext cx="6044094" cy="4809465"/>
            </a:xfrm>
            <a:prstGeom prst="rect">
              <a:avLst/>
            </a:prstGeom>
          </p:spPr>
        </p:pic>
        <p:sp>
          <p:nvSpPr>
            <p:cNvPr id="6" name="TextBox 5"/>
            <p:cNvSpPr txBox="1"/>
            <p:nvPr/>
          </p:nvSpPr>
          <p:spPr>
            <a:xfrm>
              <a:off x="2664846" y="3436087"/>
              <a:ext cx="589666" cy="261609"/>
            </a:xfrm>
            <a:prstGeom prst="rect">
              <a:avLst/>
            </a:prstGeom>
            <a:solidFill>
              <a:srgbClr val="FFFFFF"/>
            </a:solidFill>
            <a:scene3d>
              <a:camera prst="orthographicFront">
                <a:rot lat="0" lon="0" rev="2280000"/>
              </a:camera>
              <a:lightRig rig="threePt" dir="t"/>
            </a:scene3d>
          </p:spPr>
          <p:txBody>
            <a:bodyPr wrap="square" rtlCol="0">
              <a:spAutoFit/>
            </a:bodyPr>
            <a:lstStyle/>
            <a:p>
              <a:pPr algn="ctr">
                <a:lnSpc>
                  <a:spcPct val="90000"/>
                </a:lnSpc>
              </a:pPr>
              <a:r>
                <a:rPr lang="en-US" sz="1200" b="1" dirty="0"/>
                <a:t>R2T2</a:t>
              </a:r>
            </a:p>
          </p:txBody>
        </p:sp>
      </p:grpSp>
      <p:sp>
        <p:nvSpPr>
          <p:cNvPr id="7" name="Oval 60"/>
          <p:cNvSpPr>
            <a:spLocks noChangeArrowheads="1"/>
          </p:cNvSpPr>
          <p:nvPr/>
        </p:nvSpPr>
        <p:spPr bwMode="auto">
          <a:xfrm rot="5400000">
            <a:off x="6506538" y="1714827"/>
            <a:ext cx="1486814" cy="519351"/>
          </a:xfrm>
          <a:prstGeom prst="ellipse">
            <a:avLst/>
          </a:prstGeom>
          <a:noFill/>
          <a:ln w="28575">
            <a:solidFill>
              <a:srgbClr val="C00000"/>
            </a:solidFill>
            <a:round/>
            <a:headEnd/>
            <a:tailEnd/>
          </a:ln>
        </p:spPr>
        <p:txBody>
          <a:bodyPr wrap="square" anchor="ctr">
            <a:prstTxWarp prst="textNoShape">
              <a:avLst/>
            </a:prstTxWarp>
            <a:spAutoFit/>
          </a:bodyPr>
          <a:lstStyle/>
          <a:p>
            <a:endParaRPr lang="en-US"/>
          </a:p>
        </p:txBody>
      </p:sp>
      <p:sp>
        <p:nvSpPr>
          <p:cNvPr id="8" name="TextBox 7"/>
          <p:cNvSpPr txBox="1"/>
          <p:nvPr/>
        </p:nvSpPr>
        <p:spPr>
          <a:xfrm>
            <a:off x="5434091" y="1679038"/>
            <a:ext cx="1069525" cy="590931"/>
          </a:xfrm>
          <a:prstGeom prst="rect">
            <a:avLst/>
          </a:prstGeom>
          <a:noFill/>
        </p:spPr>
        <p:txBody>
          <a:bodyPr wrap="none" rtlCol="0">
            <a:spAutoFit/>
          </a:bodyPr>
          <a:lstStyle/>
          <a:p>
            <a:pPr algn="ctr">
              <a:lnSpc>
                <a:spcPct val="90000"/>
              </a:lnSpc>
            </a:pPr>
            <a:r>
              <a:rPr lang="en-US" dirty="0">
                <a:solidFill>
                  <a:srgbClr val="C00000"/>
                </a:solidFill>
              </a:rPr>
              <a:t>Kicker</a:t>
            </a:r>
          </a:p>
          <a:p>
            <a:pPr algn="ctr">
              <a:lnSpc>
                <a:spcPct val="90000"/>
              </a:lnSpc>
            </a:pPr>
            <a:r>
              <a:rPr lang="en-US" dirty="0">
                <a:solidFill>
                  <a:srgbClr val="C00000"/>
                </a:solidFill>
              </a:rPr>
              <a:t>Magnets</a:t>
            </a:r>
          </a:p>
        </p:txBody>
      </p:sp>
      <p:cxnSp>
        <p:nvCxnSpPr>
          <p:cNvPr id="10" name="Straight Arrow Connector 9"/>
          <p:cNvCxnSpPr>
            <a:cxnSpLocks/>
          </p:cNvCxnSpPr>
          <p:nvPr/>
        </p:nvCxnSpPr>
        <p:spPr>
          <a:xfrm flipV="1">
            <a:off x="6431245" y="1862153"/>
            <a:ext cx="576918" cy="122739"/>
          </a:xfrm>
          <a:prstGeom prst="straightConnector1">
            <a:avLst/>
          </a:prstGeom>
          <a:ln w="1905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1" name="Oval 60"/>
          <p:cNvSpPr>
            <a:spLocks noChangeArrowheads="1"/>
          </p:cNvSpPr>
          <p:nvPr/>
        </p:nvSpPr>
        <p:spPr bwMode="auto">
          <a:xfrm rot="5400000">
            <a:off x="6527722" y="553179"/>
            <a:ext cx="591007" cy="519351"/>
          </a:xfrm>
          <a:prstGeom prst="ellipse">
            <a:avLst/>
          </a:prstGeom>
          <a:noFill/>
          <a:ln w="28575">
            <a:solidFill>
              <a:srgbClr val="C00000"/>
            </a:solidFill>
            <a:round/>
            <a:headEnd/>
            <a:tailEnd/>
          </a:ln>
        </p:spPr>
        <p:txBody>
          <a:bodyPr wrap="square" anchor="ctr">
            <a:prstTxWarp prst="textNoShape">
              <a:avLst/>
            </a:prstTxWarp>
            <a:spAutoFit/>
          </a:bodyPr>
          <a:lstStyle/>
          <a:p>
            <a:endParaRPr lang="en-US"/>
          </a:p>
        </p:txBody>
      </p:sp>
      <p:sp>
        <p:nvSpPr>
          <p:cNvPr id="12" name="Oval 60"/>
          <p:cNvSpPr>
            <a:spLocks noChangeArrowheads="1"/>
          </p:cNvSpPr>
          <p:nvPr/>
        </p:nvSpPr>
        <p:spPr bwMode="auto">
          <a:xfrm rot="5400000">
            <a:off x="7039256" y="1872782"/>
            <a:ext cx="345529" cy="519351"/>
          </a:xfrm>
          <a:prstGeom prst="ellipse">
            <a:avLst/>
          </a:prstGeom>
          <a:noFill/>
          <a:ln w="28575">
            <a:solidFill>
              <a:srgbClr val="C00000"/>
            </a:solidFill>
            <a:round/>
            <a:headEnd/>
            <a:tailEnd/>
          </a:ln>
        </p:spPr>
        <p:txBody>
          <a:bodyPr wrap="square" anchor="ctr">
            <a:prstTxWarp prst="textNoShape">
              <a:avLst/>
            </a:prstTxWarp>
            <a:spAutoFit/>
          </a:bodyPr>
          <a:lstStyle/>
          <a:p>
            <a:endParaRPr lang="en-US"/>
          </a:p>
        </p:txBody>
      </p:sp>
      <p:sp>
        <p:nvSpPr>
          <p:cNvPr id="13" name="TextBox 12"/>
          <p:cNvSpPr txBox="1"/>
          <p:nvPr/>
        </p:nvSpPr>
        <p:spPr>
          <a:xfrm>
            <a:off x="5319406" y="292397"/>
            <a:ext cx="1210588" cy="590931"/>
          </a:xfrm>
          <a:prstGeom prst="rect">
            <a:avLst/>
          </a:prstGeom>
          <a:noFill/>
        </p:spPr>
        <p:txBody>
          <a:bodyPr wrap="none" rtlCol="0">
            <a:spAutoFit/>
          </a:bodyPr>
          <a:lstStyle/>
          <a:p>
            <a:pPr algn="ctr">
              <a:lnSpc>
                <a:spcPct val="90000"/>
              </a:lnSpc>
            </a:pPr>
            <a:r>
              <a:rPr lang="en-US" dirty="0">
                <a:solidFill>
                  <a:srgbClr val="C00000"/>
                </a:solidFill>
              </a:rPr>
              <a:t>Extraction</a:t>
            </a:r>
          </a:p>
          <a:p>
            <a:pPr algn="ctr">
              <a:lnSpc>
                <a:spcPct val="90000"/>
              </a:lnSpc>
            </a:pPr>
            <a:r>
              <a:rPr lang="en-US" dirty="0">
                <a:solidFill>
                  <a:srgbClr val="C00000"/>
                </a:solidFill>
              </a:rPr>
              <a:t>Septum</a:t>
            </a:r>
          </a:p>
        </p:txBody>
      </p:sp>
      <p:sp>
        <p:nvSpPr>
          <p:cNvPr id="14" name="TextBox 13"/>
          <p:cNvSpPr txBox="1"/>
          <p:nvPr/>
        </p:nvSpPr>
        <p:spPr>
          <a:xfrm>
            <a:off x="6011900" y="2470855"/>
            <a:ext cx="838691" cy="341632"/>
          </a:xfrm>
          <a:prstGeom prst="rect">
            <a:avLst/>
          </a:prstGeom>
          <a:noFill/>
        </p:spPr>
        <p:txBody>
          <a:bodyPr wrap="none" rtlCol="0">
            <a:spAutoFit/>
          </a:bodyPr>
          <a:lstStyle/>
          <a:p>
            <a:pPr algn="ctr">
              <a:lnSpc>
                <a:spcPct val="90000"/>
              </a:lnSpc>
            </a:pPr>
            <a:r>
              <a:rPr lang="en-US" dirty="0">
                <a:solidFill>
                  <a:srgbClr val="C00000"/>
                </a:solidFill>
              </a:rPr>
              <a:t>Dipole</a:t>
            </a:r>
          </a:p>
        </p:txBody>
      </p:sp>
      <p:cxnSp>
        <p:nvCxnSpPr>
          <p:cNvPr id="15" name="Straight Arrow Connector 14"/>
          <p:cNvCxnSpPr>
            <a:cxnSpLocks/>
          </p:cNvCxnSpPr>
          <p:nvPr/>
        </p:nvCxnSpPr>
        <p:spPr>
          <a:xfrm flipV="1">
            <a:off x="6298458" y="2172944"/>
            <a:ext cx="669902" cy="323625"/>
          </a:xfrm>
          <a:prstGeom prst="straightConnector1">
            <a:avLst/>
          </a:prstGeom>
          <a:ln w="1905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cxnSpLocks/>
          </p:cNvCxnSpPr>
          <p:nvPr/>
        </p:nvCxnSpPr>
        <p:spPr>
          <a:xfrm flipV="1">
            <a:off x="5808495" y="873387"/>
            <a:ext cx="751022" cy="70474"/>
          </a:xfrm>
          <a:prstGeom prst="straightConnector1">
            <a:avLst/>
          </a:prstGeom>
          <a:ln w="1905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6" name="Content Placeholder 2"/>
          <p:cNvSpPr txBox="1">
            <a:spLocks/>
          </p:cNvSpPr>
          <p:nvPr/>
        </p:nvSpPr>
        <p:spPr bwMode="auto">
          <a:xfrm>
            <a:off x="409364" y="4592277"/>
            <a:ext cx="11358773" cy="2411472"/>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Autofit/>
          </a:bodyPr>
          <a:lstStyle>
            <a:lvl1pPr marL="230188" indent="-230188" algn="l" rtl="0" eaLnBrk="1" fontAlgn="base" hangingPunct="1">
              <a:lnSpc>
                <a:spcPct val="90000"/>
              </a:lnSpc>
              <a:spcBef>
                <a:spcPts val="1400"/>
              </a:spcBef>
              <a:spcAft>
                <a:spcPct val="0"/>
              </a:spcAft>
              <a:buClr>
                <a:schemeClr val="tx2"/>
              </a:buClr>
              <a:buFont typeface="Arial" charset="0"/>
              <a:buChar char="•"/>
              <a:defRPr sz="2800" kern="1200">
                <a:solidFill>
                  <a:schemeClr val="tx1"/>
                </a:solidFill>
                <a:latin typeface="Arial" panose="020B0604020202020204" pitchFamily="34" charset="0"/>
                <a:ea typeface="+mn-ea"/>
                <a:cs typeface="Arial" panose="020B0604020202020204" pitchFamily="34" charset="0"/>
              </a:defRPr>
            </a:lvl1pPr>
            <a:lvl2pPr marL="625475" indent="-279400" algn="l" rtl="0" eaLnBrk="1" fontAlgn="base" hangingPunct="1">
              <a:lnSpc>
                <a:spcPct val="90000"/>
              </a:lnSpc>
              <a:spcBef>
                <a:spcPts val="800"/>
              </a:spcBef>
              <a:spcAft>
                <a:spcPct val="0"/>
              </a:spcAft>
              <a:buClr>
                <a:schemeClr val="tx2"/>
              </a:buClr>
              <a:buFont typeface="Arial" charset="0"/>
              <a:buChar char="–"/>
              <a:defRPr sz="2400" kern="1200">
                <a:solidFill>
                  <a:schemeClr val="tx1"/>
                </a:solidFill>
                <a:latin typeface="Arial" panose="020B0604020202020204" pitchFamily="34" charset="0"/>
                <a:ea typeface="+mn-ea"/>
                <a:cs typeface="Arial" panose="020B0604020202020204" pitchFamily="34" charset="0"/>
              </a:defRPr>
            </a:lvl2pPr>
            <a:lvl3pPr marL="914400" indent="-230188" algn="l" rtl="0" eaLnBrk="1" fontAlgn="base" hangingPunct="1">
              <a:lnSpc>
                <a:spcPct val="90000"/>
              </a:lnSpc>
              <a:spcBef>
                <a:spcPts val="800"/>
              </a:spcBef>
              <a:spcAft>
                <a:spcPct val="0"/>
              </a:spcAft>
              <a:buClr>
                <a:schemeClr val="tx2"/>
              </a:buClr>
              <a:buFont typeface="Arial" charset="0"/>
              <a:buChar char="•"/>
              <a:defRPr sz="2000" kern="1200">
                <a:solidFill>
                  <a:schemeClr val="tx1"/>
                </a:solidFill>
                <a:latin typeface="Arial" panose="020B0604020202020204" pitchFamily="34" charset="0"/>
                <a:ea typeface="+mn-ea"/>
                <a:cs typeface="Arial" panose="020B0604020202020204" pitchFamily="34" charset="0"/>
              </a:defRPr>
            </a:lvl3pPr>
            <a:lvl4pPr marL="1144588" indent="-173038" algn="l" rtl="0" eaLnBrk="1" fontAlgn="base" hangingPunct="1">
              <a:lnSpc>
                <a:spcPct val="90000"/>
              </a:lnSpc>
              <a:spcBef>
                <a:spcPts val="800"/>
              </a:spcBef>
              <a:spcAft>
                <a:spcPct val="0"/>
              </a:spcAft>
              <a:buClr>
                <a:schemeClr val="tx2"/>
              </a:buClr>
              <a:buFont typeface="Arial" charset="0"/>
              <a:buChar char="–"/>
              <a:defRPr sz="1800" kern="1200">
                <a:solidFill>
                  <a:schemeClr val="tx1"/>
                </a:solidFill>
                <a:latin typeface="Arial" panose="020B0604020202020204" pitchFamily="34" charset="0"/>
                <a:ea typeface="+mn-ea"/>
                <a:cs typeface="Arial" panose="020B0604020202020204" pitchFamily="34" charset="0"/>
              </a:defRPr>
            </a:lvl4pPr>
            <a:lvl5pPr marL="1482725" indent="-222250" algn="l" rtl="0" eaLnBrk="1" fontAlgn="base" hangingPunct="1">
              <a:lnSpc>
                <a:spcPct val="90000"/>
              </a:lnSpc>
              <a:spcBef>
                <a:spcPts val="600"/>
              </a:spcBef>
              <a:spcAft>
                <a:spcPct val="0"/>
              </a:spcAft>
              <a:buClr>
                <a:schemeClr val="tx2"/>
              </a:buClr>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a:t>Example: What level of effort should be spent protecting the FTS beam when a fault occurs on the STS beamline?  </a:t>
            </a:r>
          </a:p>
          <a:p>
            <a:pPr lvl="1"/>
            <a:r>
              <a:rPr lang="en-US" dirty="0"/>
              <a:t>A fault occurs in the R2T2 transport line or target.  It is desirable to not disrupt beam to the FTS.  This requires coordination between the Timing System and MPS to ensure only STS cycles are disrupted.  </a:t>
            </a:r>
          </a:p>
        </p:txBody>
      </p:sp>
    </p:spTree>
    <p:extLst>
      <p:ext uri="{BB962C8B-B14F-4D97-AF65-F5344CB8AC3E}">
        <p14:creationId xmlns:p14="http://schemas.microsoft.com/office/powerpoint/2010/main" val="8290140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13588" y="1857721"/>
            <a:ext cx="3634486" cy="2082800"/>
          </a:xfrm>
          <a:prstGeom prst="rect">
            <a:avLst/>
          </a:prstGeom>
        </p:spPr>
      </p:pic>
      <p:sp>
        <p:nvSpPr>
          <p:cNvPr id="2" name="Title 1"/>
          <p:cNvSpPr>
            <a:spLocks noGrp="1"/>
          </p:cNvSpPr>
          <p:nvPr>
            <p:ph type="title"/>
          </p:nvPr>
        </p:nvSpPr>
        <p:spPr/>
        <p:txBody>
          <a:bodyPr/>
          <a:lstStyle/>
          <a:p>
            <a:r>
              <a:rPr lang="en-US" dirty="0"/>
              <a:t>Implementing interlocks</a:t>
            </a:r>
          </a:p>
        </p:txBody>
      </p:sp>
      <p:sp>
        <p:nvSpPr>
          <p:cNvPr id="3" name="Content Placeholder 2"/>
          <p:cNvSpPr>
            <a:spLocks noGrp="1"/>
          </p:cNvSpPr>
          <p:nvPr>
            <p:ph idx="1"/>
          </p:nvPr>
        </p:nvSpPr>
        <p:spPr>
          <a:xfrm>
            <a:off x="345876" y="830948"/>
            <a:ext cx="6513712" cy="3829952"/>
          </a:xfrm>
        </p:spPr>
        <p:txBody>
          <a:bodyPr/>
          <a:lstStyle/>
          <a:p>
            <a:r>
              <a:rPr lang="en-US" dirty="0"/>
              <a:t>Microcontroller design</a:t>
            </a:r>
          </a:p>
          <a:p>
            <a:pPr lvl="1"/>
            <a:r>
              <a:rPr lang="en-US" dirty="0"/>
              <a:t>PLCs “Slow Interlocks,” milliseconds</a:t>
            </a:r>
          </a:p>
          <a:p>
            <a:pPr lvl="1"/>
            <a:r>
              <a:rPr lang="en-US" dirty="0"/>
              <a:t>Software “Soft Interlocks,” seconds</a:t>
            </a:r>
          </a:p>
          <a:p>
            <a:r>
              <a:rPr lang="en-US" dirty="0"/>
              <a:t>Discrete Components, microseconds</a:t>
            </a:r>
          </a:p>
          <a:p>
            <a:pPr lvl="1"/>
            <a:r>
              <a:rPr lang="en-US" dirty="0"/>
              <a:t>ICs</a:t>
            </a:r>
          </a:p>
          <a:p>
            <a:pPr lvl="1"/>
            <a:r>
              <a:rPr lang="en-US" dirty="0"/>
              <a:t>FPGAs</a:t>
            </a:r>
          </a:p>
          <a:p>
            <a:pPr lvl="1"/>
            <a:r>
              <a:rPr lang="en-US" dirty="0"/>
              <a:t>CPLDs</a:t>
            </a:r>
          </a:p>
          <a:p>
            <a:r>
              <a:rPr lang="en-US" dirty="0"/>
              <a:t>Varying levels of reliability</a:t>
            </a:r>
          </a:p>
          <a:p>
            <a:pPr lvl="1"/>
            <a:r>
              <a:rPr lang="en-US" dirty="0"/>
              <a:t>Failure methods plague all types</a:t>
            </a:r>
          </a:p>
        </p:txBody>
      </p:sp>
      <p:graphicFrame>
        <p:nvGraphicFramePr>
          <p:cNvPr id="4" name="Diagram 3"/>
          <p:cNvGraphicFramePr/>
          <p:nvPr/>
        </p:nvGraphicFramePr>
        <p:xfrm>
          <a:off x="2145113" y="5654369"/>
          <a:ext cx="7696729" cy="91685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p:cNvSpPr txBox="1"/>
          <p:nvPr/>
        </p:nvSpPr>
        <p:spPr>
          <a:xfrm>
            <a:off x="7436140" y="5364583"/>
            <a:ext cx="1056701" cy="341632"/>
          </a:xfrm>
          <a:prstGeom prst="rect">
            <a:avLst/>
          </a:prstGeom>
          <a:noFill/>
        </p:spPr>
        <p:txBody>
          <a:bodyPr wrap="none" rtlCol="0">
            <a:spAutoFit/>
          </a:bodyPr>
          <a:lstStyle/>
          <a:p>
            <a:pPr algn="ctr">
              <a:lnSpc>
                <a:spcPct val="90000"/>
              </a:lnSpc>
            </a:pPr>
            <a:r>
              <a:rPr lang="en-US" dirty="0"/>
              <a:t>software</a:t>
            </a:r>
          </a:p>
        </p:txBody>
      </p:sp>
      <p:sp>
        <p:nvSpPr>
          <p:cNvPr id="6" name="TextBox 5"/>
          <p:cNvSpPr txBox="1"/>
          <p:nvPr/>
        </p:nvSpPr>
        <p:spPr>
          <a:xfrm>
            <a:off x="5590335" y="5364583"/>
            <a:ext cx="633508" cy="341632"/>
          </a:xfrm>
          <a:prstGeom prst="rect">
            <a:avLst/>
          </a:prstGeom>
          <a:noFill/>
        </p:spPr>
        <p:txBody>
          <a:bodyPr wrap="none" rtlCol="0">
            <a:spAutoFit/>
          </a:bodyPr>
          <a:lstStyle/>
          <a:p>
            <a:pPr algn="ctr">
              <a:lnSpc>
                <a:spcPct val="90000"/>
              </a:lnSpc>
            </a:pPr>
            <a:r>
              <a:rPr lang="en-US" dirty="0"/>
              <a:t>PLC</a:t>
            </a:r>
          </a:p>
        </p:txBody>
      </p:sp>
      <p:sp>
        <p:nvSpPr>
          <p:cNvPr id="7" name="TextBox 6"/>
          <p:cNvSpPr txBox="1"/>
          <p:nvPr/>
        </p:nvSpPr>
        <p:spPr>
          <a:xfrm>
            <a:off x="2151486" y="5352057"/>
            <a:ext cx="2351927" cy="341632"/>
          </a:xfrm>
          <a:prstGeom prst="rect">
            <a:avLst/>
          </a:prstGeom>
          <a:noFill/>
        </p:spPr>
        <p:txBody>
          <a:bodyPr wrap="none" rtlCol="0">
            <a:spAutoFit/>
          </a:bodyPr>
          <a:lstStyle/>
          <a:p>
            <a:pPr algn="ctr">
              <a:lnSpc>
                <a:spcPct val="90000"/>
              </a:lnSpc>
            </a:pPr>
            <a:r>
              <a:rPr lang="en-US" dirty="0"/>
              <a:t>Discrete components</a:t>
            </a:r>
          </a:p>
        </p:txBody>
      </p:sp>
      <p:pic>
        <p:nvPicPr>
          <p:cNvPr id="8" name="Picture 7"/>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209165" y="3825594"/>
            <a:ext cx="3692003" cy="1594517"/>
          </a:xfrm>
          <a:prstGeom prst="rect">
            <a:avLst/>
          </a:prstGeom>
        </p:spPr>
      </p:pic>
      <p:pic>
        <p:nvPicPr>
          <p:cNvPr id="9" name="Picture 8"/>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8570090" y="231139"/>
            <a:ext cx="3046351" cy="1537682"/>
          </a:xfrm>
          <a:prstGeom prst="rect">
            <a:avLst/>
          </a:prstGeom>
        </p:spPr>
      </p:pic>
    </p:spTree>
    <p:extLst>
      <p:ext uri="{BB962C8B-B14F-4D97-AF65-F5344CB8AC3E}">
        <p14:creationId xmlns:p14="http://schemas.microsoft.com/office/powerpoint/2010/main" val="12513021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Magic FPGA</a:t>
            </a:r>
          </a:p>
        </p:txBody>
      </p:sp>
      <p:sp>
        <p:nvSpPr>
          <p:cNvPr id="4" name="TextBox 3"/>
          <p:cNvSpPr txBox="1"/>
          <p:nvPr/>
        </p:nvSpPr>
        <p:spPr>
          <a:xfrm>
            <a:off x="3459445" y="2916876"/>
            <a:ext cx="1339290" cy="647613"/>
          </a:xfrm>
          <a:prstGeom prst="rect">
            <a:avLst/>
          </a:prstGeom>
          <a:noFill/>
        </p:spPr>
        <p:txBody>
          <a:bodyPr wrap="square" rtlCol="0">
            <a:spAutoFit/>
          </a:bodyPr>
          <a:lstStyle/>
          <a:p>
            <a:pPr algn="ctr">
              <a:lnSpc>
                <a:spcPct val="90000"/>
              </a:lnSpc>
            </a:pPr>
            <a:r>
              <a:rPr lang="en-US" sz="4000" dirty="0"/>
              <a:t>👿</a:t>
            </a:r>
          </a:p>
        </p:txBody>
      </p:sp>
      <p:sp>
        <p:nvSpPr>
          <p:cNvPr id="5" name="TextBox 4"/>
          <p:cNvSpPr txBox="1"/>
          <p:nvPr/>
        </p:nvSpPr>
        <p:spPr>
          <a:xfrm>
            <a:off x="3645376" y="3505026"/>
            <a:ext cx="1018228" cy="341632"/>
          </a:xfrm>
          <a:prstGeom prst="rect">
            <a:avLst/>
          </a:prstGeom>
          <a:noFill/>
        </p:spPr>
        <p:txBody>
          <a:bodyPr wrap="none" rtlCol="0">
            <a:spAutoFit/>
          </a:bodyPr>
          <a:lstStyle/>
          <a:p>
            <a:pPr algn="ctr">
              <a:lnSpc>
                <a:spcPct val="90000"/>
              </a:lnSpc>
            </a:pPr>
            <a:r>
              <a:rPr lang="en-US" dirty="0"/>
              <a:t>problem</a:t>
            </a:r>
          </a:p>
        </p:txBody>
      </p:sp>
      <p:sp>
        <p:nvSpPr>
          <p:cNvPr id="6" name="Rectangle 5"/>
          <p:cNvSpPr/>
          <p:nvPr/>
        </p:nvSpPr>
        <p:spPr>
          <a:xfrm>
            <a:off x="5297489" y="2590800"/>
            <a:ext cx="1828800" cy="1828800"/>
          </a:xfrm>
          <a:prstGeom prst="rect">
            <a:avLst/>
          </a:prstGeom>
          <a:solidFill>
            <a:schemeClr val="accent2"/>
          </a:solidFill>
          <a:ln>
            <a:solidFill>
              <a:schemeClr val="accent1"/>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r>
              <a:rPr lang="en-US" dirty="0">
                <a:solidFill>
                  <a:schemeClr val="tx1"/>
                </a:solidFill>
              </a:rPr>
              <a:t>FPGA</a:t>
            </a:r>
          </a:p>
        </p:txBody>
      </p:sp>
      <p:sp>
        <p:nvSpPr>
          <p:cNvPr id="7" name="TextBox 6"/>
          <p:cNvSpPr txBox="1"/>
          <p:nvPr/>
        </p:nvSpPr>
        <p:spPr>
          <a:xfrm>
            <a:off x="7570788" y="2895601"/>
            <a:ext cx="1339290" cy="647613"/>
          </a:xfrm>
          <a:prstGeom prst="rect">
            <a:avLst/>
          </a:prstGeom>
          <a:noFill/>
        </p:spPr>
        <p:txBody>
          <a:bodyPr wrap="square" rtlCol="0">
            <a:spAutoFit/>
          </a:bodyPr>
          <a:lstStyle/>
          <a:p>
            <a:pPr algn="ctr">
              <a:lnSpc>
                <a:spcPct val="90000"/>
              </a:lnSpc>
            </a:pPr>
            <a:r>
              <a:rPr lang="en-US" sz="4000" dirty="0"/>
              <a:t>😎</a:t>
            </a:r>
          </a:p>
        </p:txBody>
      </p:sp>
      <p:sp>
        <p:nvSpPr>
          <p:cNvPr id="8" name="TextBox 7"/>
          <p:cNvSpPr txBox="1"/>
          <p:nvPr/>
        </p:nvSpPr>
        <p:spPr>
          <a:xfrm>
            <a:off x="7801355" y="3543126"/>
            <a:ext cx="979756" cy="341632"/>
          </a:xfrm>
          <a:prstGeom prst="rect">
            <a:avLst/>
          </a:prstGeom>
          <a:noFill/>
        </p:spPr>
        <p:txBody>
          <a:bodyPr wrap="none" rtlCol="0">
            <a:spAutoFit/>
          </a:bodyPr>
          <a:lstStyle/>
          <a:p>
            <a:pPr algn="ctr">
              <a:lnSpc>
                <a:spcPct val="90000"/>
              </a:lnSpc>
            </a:pPr>
            <a:r>
              <a:rPr lang="en-US" dirty="0"/>
              <a:t>solution</a:t>
            </a:r>
          </a:p>
        </p:txBody>
      </p:sp>
      <p:cxnSp>
        <p:nvCxnSpPr>
          <p:cNvPr id="10" name="Straight Arrow Connector 9"/>
          <p:cNvCxnSpPr/>
          <p:nvPr/>
        </p:nvCxnSpPr>
        <p:spPr>
          <a:xfrm>
            <a:off x="3147177" y="3505026"/>
            <a:ext cx="2150312" cy="0"/>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7126289" y="3505026"/>
            <a:ext cx="2150312" cy="0"/>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5734835" y="2197100"/>
            <a:ext cx="954108" cy="341632"/>
          </a:xfrm>
          <a:prstGeom prst="rect">
            <a:avLst/>
          </a:prstGeom>
          <a:noFill/>
        </p:spPr>
        <p:txBody>
          <a:bodyPr wrap="none" rtlCol="0">
            <a:spAutoFit/>
          </a:bodyPr>
          <a:lstStyle/>
          <a:p>
            <a:pPr algn="ctr">
              <a:lnSpc>
                <a:spcPct val="90000"/>
              </a:lnSpc>
            </a:pPr>
            <a:r>
              <a:rPr lang="en-US"/>
              <a:t>??????</a:t>
            </a:r>
            <a:endParaRPr lang="en-US" dirty="0"/>
          </a:p>
        </p:txBody>
      </p:sp>
      <p:sp>
        <p:nvSpPr>
          <p:cNvPr id="3" name="TextBox 2"/>
          <p:cNvSpPr txBox="1"/>
          <p:nvPr/>
        </p:nvSpPr>
        <p:spPr>
          <a:xfrm>
            <a:off x="4420309" y="4687395"/>
            <a:ext cx="3583160" cy="590931"/>
          </a:xfrm>
          <a:prstGeom prst="rect">
            <a:avLst/>
          </a:prstGeom>
          <a:noFill/>
        </p:spPr>
        <p:txBody>
          <a:bodyPr wrap="none" rtlCol="0">
            <a:spAutoFit/>
          </a:bodyPr>
          <a:lstStyle/>
          <a:p>
            <a:pPr algn="ctr">
              <a:lnSpc>
                <a:spcPct val="90000"/>
              </a:lnSpc>
            </a:pPr>
            <a:r>
              <a:rPr lang="en-US" dirty="0"/>
              <a:t>FPGA</a:t>
            </a:r>
          </a:p>
          <a:p>
            <a:pPr algn="ctr">
              <a:lnSpc>
                <a:spcPct val="90000"/>
              </a:lnSpc>
            </a:pPr>
            <a:r>
              <a:rPr lang="en-US" dirty="0"/>
              <a:t>(Field Programmable Gate Array)</a:t>
            </a:r>
          </a:p>
        </p:txBody>
      </p:sp>
    </p:spTree>
    <p:extLst>
      <p:ext uri="{BB962C8B-B14F-4D97-AF65-F5344CB8AC3E}">
        <p14:creationId xmlns:p14="http://schemas.microsoft.com/office/powerpoint/2010/main" val="139029913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FPGA “basic” SRAM architecture</a:t>
            </a:r>
          </a:p>
        </p:txBody>
      </p:sp>
      <p:sp>
        <p:nvSpPr>
          <p:cNvPr id="3" name="Content Placeholder 2"/>
          <p:cNvSpPr>
            <a:spLocks noGrp="1"/>
          </p:cNvSpPr>
          <p:nvPr>
            <p:ph idx="1"/>
          </p:nvPr>
        </p:nvSpPr>
        <p:spPr>
          <a:xfrm>
            <a:off x="345876" y="964129"/>
            <a:ext cx="9630985" cy="4047778"/>
          </a:xfrm>
        </p:spPr>
        <p:txBody>
          <a:bodyPr/>
          <a:lstStyle/>
          <a:p>
            <a:r>
              <a:rPr lang="en-US" dirty="0"/>
              <a:t>Logic Blocks</a:t>
            </a:r>
          </a:p>
          <a:p>
            <a:pPr lvl="1"/>
            <a:r>
              <a:rPr lang="en-US" dirty="0"/>
              <a:t>4 input LUT (look up table)</a:t>
            </a:r>
          </a:p>
          <a:p>
            <a:r>
              <a:rPr lang="en-US" dirty="0"/>
              <a:t>Programmable Interconnect</a:t>
            </a:r>
          </a:p>
          <a:p>
            <a:pPr lvl="1"/>
            <a:r>
              <a:rPr lang="en-US" dirty="0"/>
              <a:t>Routing configurable resources together</a:t>
            </a:r>
          </a:p>
          <a:p>
            <a:r>
              <a:rPr lang="en-US" dirty="0"/>
              <a:t>I/O pins</a:t>
            </a:r>
          </a:p>
          <a:p>
            <a:pPr lvl="1"/>
            <a:r>
              <a:rPr lang="en-US" dirty="0"/>
              <a:t>Configurable and fixed types</a:t>
            </a:r>
          </a:p>
          <a:p>
            <a:r>
              <a:rPr lang="en-US" dirty="0"/>
              <a:t>Internal RAM</a:t>
            </a:r>
          </a:p>
          <a:p>
            <a:r>
              <a:rPr lang="en-US" dirty="0"/>
              <a:t>External Flash</a:t>
            </a:r>
          </a:p>
          <a:p>
            <a:pPr lvl="1"/>
            <a:r>
              <a:rPr lang="en-US" dirty="0"/>
              <a:t>Device program storage</a:t>
            </a:r>
          </a:p>
          <a:p>
            <a:r>
              <a:rPr lang="en-US" dirty="0"/>
              <a:t>SRAM type, most common</a:t>
            </a:r>
          </a:p>
          <a:p>
            <a:r>
              <a:rPr lang="en-US" dirty="0"/>
              <a:t>Anti-fuse/Internal Flash, heavy in defense and aerospace</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68419" y="2920671"/>
            <a:ext cx="6399719" cy="3149600"/>
          </a:xfrm>
          <a:prstGeom prst="rect">
            <a:avLst/>
          </a:prstGeom>
        </p:spPr>
      </p:pic>
      <p:sp>
        <p:nvSpPr>
          <p:cNvPr id="7" name="TextBox 6"/>
          <p:cNvSpPr txBox="1"/>
          <p:nvPr/>
        </p:nvSpPr>
        <p:spPr>
          <a:xfrm>
            <a:off x="7685906" y="2539671"/>
            <a:ext cx="2044149" cy="341632"/>
          </a:xfrm>
          <a:prstGeom prst="rect">
            <a:avLst/>
          </a:prstGeom>
          <a:noFill/>
        </p:spPr>
        <p:txBody>
          <a:bodyPr wrap="none" rtlCol="0">
            <a:spAutoFit/>
          </a:bodyPr>
          <a:lstStyle/>
          <a:p>
            <a:pPr algn="ctr">
              <a:lnSpc>
                <a:spcPct val="90000"/>
              </a:lnSpc>
            </a:pPr>
            <a:r>
              <a:rPr lang="en-US"/>
              <a:t>Basic Xilinx layout</a:t>
            </a:r>
            <a:endParaRPr lang="en-US" dirty="0"/>
          </a:p>
        </p:txBody>
      </p:sp>
    </p:spTree>
    <p:extLst>
      <p:ext uri="{BB962C8B-B14F-4D97-AF65-F5344CB8AC3E}">
        <p14:creationId xmlns:p14="http://schemas.microsoft.com/office/powerpoint/2010/main" val="197616531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FPGA architecture </a:t>
            </a:r>
          </a:p>
        </p:txBody>
      </p:sp>
      <p:sp>
        <p:nvSpPr>
          <p:cNvPr id="3" name="Content Placeholder 2"/>
          <p:cNvSpPr>
            <a:spLocks noGrp="1"/>
          </p:cNvSpPr>
          <p:nvPr>
            <p:ph idx="1"/>
          </p:nvPr>
        </p:nvSpPr>
        <p:spPr>
          <a:xfrm>
            <a:off x="349061" y="1249463"/>
            <a:ext cx="11369809" cy="4047778"/>
          </a:xfrm>
        </p:spPr>
        <p:txBody>
          <a:bodyPr/>
          <a:lstStyle/>
          <a:p>
            <a:r>
              <a:rPr lang="en-US" dirty="0"/>
              <a:t>Size metrics</a:t>
            </a:r>
          </a:p>
          <a:p>
            <a:pPr lvl="1"/>
            <a:r>
              <a:rPr lang="en-US" dirty="0"/>
              <a:t>Flip Flops (registers, bit storage)</a:t>
            </a:r>
          </a:p>
          <a:p>
            <a:pPr lvl="1"/>
            <a:r>
              <a:rPr lang="en-US" dirty="0"/>
              <a:t>LUTs </a:t>
            </a:r>
          </a:p>
          <a:p>
            <a:pPr lvl="1"/>
            <a:r>
              <a:rPr lang="en-US" dirty="0"/>
              <a:t>RAM blocks</a:t>
            </a:r>
          </a:p>
          <a:p>
            <a:r>
              <a:rPr lang="en-US" dirty="0"/>
              <a:t>No logic gates internally </a:t>
            </a:r>
          </a:p>
          <a:p>
            <a:pPr lvl="1"/>
            <a:r>
              <a:rPr lang="en-US" dirty="0"/>
              <a:t>Functions are translated into Look Up Tables</a:t>
            </a:r>
          </a:p>
          <a:p>
            <a:r>
              <a:rPr lang="en-US" dirty="0"/>
              <a:t>LUT (Look Up Table)</a:t>
            </a:r>
          </a:p>
          <a:p>
            <a:pPr lvl="1"/>
            <a:r>
              <a:rPr lang="en-US" dirty="0"/>
              <a:t>DFF (D-type Flip Flop)</a:t>
            </a:r>
          </a:p>
          <a:p>
            <a:pPr lvl="1"/>
            <a:r>
              <a:rPr lang="en-US" dirty="0"/>
              <a:t>Mux</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17181" y="172973"/>
            <a:ext cx="1524000" cy="3606800"/>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55103" y="135917"/>
            <a:ext cx="3213100" cy="1943100"/>
          </a:xfrm>
          <a:prstGeom prst="rect">
            <a:avLst/>
          </a:prstGeom>
        </p:spPr>
      </p:pic>
      <p:sp>
        <p:nvSpPr>
          <p:cNvPr id="6" name="Right Arrow 5"/>
          <p:cNvSpPr/>
          <p:nvPr/>
        </p:nvSpPr>
        <p:spPr>
          <a:xfrm>
            <a:off x="9153488" y="825741"/>
            <a:ext cx="978408" cy="484632"/>
          </a:xfrm>
          <a:prstGeom prst="rightArrow">
            <a:avLst/>
          </a:prstGeom>
          <a:solidFill>
            <a:schemeClr val="accent4"/>
          </a:solidFill>
          <a:ln>
            <a:solidFill>
              <a:schemeClr val="accent1"/>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13056" y="3945720"/>
            <a:ext cx="4343400" cy="2730500"/>
          </a:xfrm>
          <a:prstGeom prst="rect">
            <a:avLst/>
          </a:prstGeom>
        </p:spPr>
      </p:pic>
      <p:sp>
        <p:nvSpPr>
          <p:cNvPr id="8" name="TextBox 7"/>
          <p:cNvSpPr txBox="1"/>
          <p:nvPr/>
        </p:nvSpPr>
        <p:spPr>
          <a:xfrm>
            <a:off x="2839426" y="5987887"/>
            <a:ext cx="1907570" cy="868097"/>
          </a:xfrm>
          <a:prstGeom prst="rect">
            <a:avLst/>
          </a:prstGeom>
          <a:noFill/>
        </p:spPr>
        <p:txBody>
          <a:bodyPr wrap="square" rtlCol="0">
            <a:spAutoFit/>
          </a:bodyPr>
          <a:lstStyle/>
          <a:p>
            <a:pPr algn="ctr">
              <a:lnSpc>
                <a:spcPct val="90000"/>
              </a:lnSpc>
            </a:pPr>
            <a:r>
              <a:rPr lang="en-US" dirty="0"/>
              <a:t>Xilinx simplistic view of </a:t>
            </a:r>
            <a:r>
              <a:rPr lang="en-US"/>
              <a:t>LUT configuration</a:t>
            </a:r>
            <a:endParaRPr lang="en-US" dirty="0"/>
          </a:p>
        </p:txBody>
      </p:sp>
      <p:sp>
        <p:nvSpPr>
          <p:cNvPr id="9" name="TextBox 8"/>
          <p:cNvSpPr txBox="1"/>
          <p:nvPr/>
        </p:nvSpPr>
        <p:spPr>
          <a:xfrm>
            <a:off x="10549910" y="4517717"/>
            <a:ext cx="1454244" cy="341632"/>
          </a:xfrm>
          <a:prstGeom prst="rect">
            <a:avLst/>
          </a:prstGeom>
          <a:noFill/>
        </p:spPr>
        <p:txBody>
          <a:bodyPr wrap="none" rtlCol="0">
            <a:spAutoFit/>
          </a:bodyPr>
          <a:lstStyle/>
          <a:p>
            <a:pPr algn="ctr">
              <a:lnSpc>
                <a:spcPct val="90000"/>
              </a:lnSpc>
            </a:pPr>
            <a:r>
              <a:rPr lang="en-US"/>
              <a:t>Interconnect</a:t>
            </a:r>
            <a:endParaRPr lang="en-US" dirty="0"/>
          </a:p>
        </p:txBody>
      </p:sp>
      <p:pic>
        <p:nvPicPr>
          <p:cNvPr id="12" name="Picture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12614" y="4574233"/>
            <a:ext cx="875348" cy="2071656"/>
          </a:xfrm>
          <a:prstGeom prst="rect">
            <a:avLst/>
          </a:prstGeom>
        </p:spPr>
      </p:pic>
      <p:sp>
        <p:nvSpPr>
          <p:cNvPr id="13" name="Right Arrow 12"/>
          <p:cNvSpPr/>
          <p:nvPr/>
        </p:nvSpPr>
        <p:spPr>
          <a:xfrm>
            <a:off x="5872050" y="5368780"/>
            <a:ext cx="534594" cy="187051"/>
          </a:xfrm>
          <a:prstGeom prst="rightArrow">
            <a:avLst/>
          </a:prstGeom>
          <a:solidFill>
            <a:schemeClr val="accent4"/>
          </a:solidFill>
          <a:ln>
            <a:solidFill>
              <a:schemeClr val="accent1"/>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11" name="4-Point Star 10"/>
          <p:cNvSpPr/>
          <p:nvPr/>
        </p:nvSpPr>
        <p:spPr>
          <a:xfrm>
            <a:off x="8662150" y="5019152"/>
            <a:ext cx="483794" cy="457697"/>
          </a:xfrm>
          <a:prstGeom prst="star4">
            <a:avLst/>
          </a:prstGeom>
          <a:solidFill>
            <a:schemeClr val="accent1">
              <a:lumMod val="75000"/>
            </a:schemeClr>
          </a:solidFill>
          <a:ln>
            <a:solidFill>
              <a:schemeClr val="accent1"/>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14" name="4-Point Star 13"/>
          <p:cNvSpPr/>
          <p:nvPr/>
        </p:nvSpPr>
        <p:spPr>
          <a:xfrm>
            <a:off x="7182958" y="5487623"/>
            <a:ext cx="483794" cy="457697"/>
          </a:xfrm>
          <a:prstGeom prst="star4">
            <a:avLst/>
          </a:prstGeom>
          <a:solidFill>
            <a:schemeClr val="accent1">
              <a:lumMod val="75000"/>
            </a:schemeClr>
          </a:solidFill>
          <a:ln>
            <a:solidFill>
              <a:schemeClr val="accent1"/>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pic>
        <p:nvPicPr>
          <p:cNvPr id="15" name="Picture 1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90820" y="4403418"/>
            <a:ext cx="242286" cy="573411"/>
          </a:xfrm>
          <a:prstGeom prst="rect">
            <a:avLst/>
          </a:prstGeom>
        </p:spPr>
      </p:pic>
      <p:pic>
        <p:nvPicPr>
          <p:cNvPr id="16" name="Picture 1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887215" y="4816659"/>
            <a:ext cx="768692" cy="694520"/>
          </a:xfrm>
          <a:prstGeom prst="rect">
            <a:avLst/>
          </a:prstGeom>
        </p:spPr>
      </p:pic>
      <p:sp>
        <p:nvSpPr>
          <p:cNvPr id="19" name="TextBox 18"/>
          <p:cNvSpPr txBox="1"/>
          <p:nvPr/>
        </p:nvSpPr>
        <p:spPr>
          <a:xfrm>
            <a:off x="6521876" y="2339471"/>
            <a:ext cx="2080544" cy="1089529"/>
          </a:xfrm>
          <a:prstGeom prst="rect">
            <a:avLst/>
          </a:prstGeom>
          <a:noFill/>
        </p:spPr>
        <p:txBody>
          <a:bodyPr wrap="square" rtlCol="0">
            <a:spAutoFit/>
          </a:bodyPr>
          <a:lstStyle/>
          <a:p>
            <a:pPr algn="ctr">
              <a:lnSpc>
                <a:spcPct val="90000"/>
              </a:lnSpc>
            </a:pPr>
            <a:r>
              <a:rPr lang="en-US" dirty="0"/>
              <a:t>Entire resource is consumed if any of its elements are used</a:t>
            </a:r>
          </a:p>
        </p:txBody>
      </p:sp>
      <p:sp>
        <p:nvSpPr>
          <p:cNvPr id="20" name="TextBox 19"/>
          <p:cNvSpPr txBox="1"/>
          <p:nvPr/>
        </p:nvSpPr>
        <p:spPr>
          <a:xfrm>
            <a:off x="8449037" y="2664898"/>
            <a:ext cx="2080544" cy="840230"/>
          </a:xfrm>
          <a:prstGeom prst="rect">
            <a:avLst/>
          </a:prstGeom>
          <a:noFill/>
        </p:spPr>
        <p:txBody>
          <a:bodyPr wrap="square" rtlCol="0">
            <a:spAutoFit/>
          </a:bodyPr>
          <a:lstStyle/>
          <a:p>
            <a:pPr algn="ctr">
              <a:lnSpc>
                <a:spcPct val="90000"/>
              </a:lnSpc>
            </a:pPr>
            <a:r>
              <a:rPr lang="en-US"/>
              <a:t>**This </a:t>
            </a:r>
            <a:r>
              <a:rPr lang="en-US" dirty="0"/>
              <a:t>is no longer true in modern </a:t>
            </a:r>
            <a:r>
              <a:rPr lang="en-US"/>
              <a:t>day devices</a:t>
            </a:r>
            <a:endParaRPr lang="en-US" dirty="0"/>
          </a:p>
        </p:txBody>
      </p:sp>
    </p:spTree>
    <p:extLst>
      <p:ext uri="{BB962C8B-B14F-4D97-AF65-F5344CB8AC3E}">
        <p14:creationId xmlns:p14="http://schemas.microsoft.com/office/powerpoint/2010/main" val="11174271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Terminating beam</a:t>
            </a:r>
          </a:p>
        </p:txBody>
      </p:sp>
      <p:sp>
        <p:nvSpPr>
          <p:cNvPr id="3" name="Content Placeholder 2"/>
          <p:cNvSpPr>
            <a:spLocks noGrp="1"/>
          </p:cNvSpPr>
          <p:nvPr>
            <p:ph idx="1"/>
          </p:nvPr>
        </p:nvSpPr>
        <p:spPr>
          <a:xfrm>
            <a:off x="349063" y="1128738"/>
            <a:ext cx="8109933" cy="4993766"/>
          </a:xfrm>
        </p:spPr>
        <p:txBody>
          <a:bodyPr/>
          <a:lstStyle/>
          <a:p>
            <a:r>
              <a:rPr lang="en-US" dirty="0"/>
              <a:t>Methods for terminating beam in a </a:t>
            </a:r>
            <a:r>
              <a:rPr lang="en-US" dirty="0" err="1"/>
              <a:t>Linac</a:t>
            </a:r>
            <a:endParaRPr lang="en-US" dirty="0"/>
          </a:p>
          <a:p>
            <a:pPr lvl="1"/>
            <a:r>
              <a:rPr lang="en-US" dirty="0"/>
              <a:t>Choppers</a:t>
            </a:r>
          </a:p>
          <a:p>
            <a:pPr lvl="1"/>
            <a:r>
              <a:rPr lang="en-US" dirty="0"/>
              <a:t>Faraday Cups</a:t>
            </a:r>
          </a:p>
          <a:p>
            <a:pPr lvl="1"/>
            <a:r>
              <a:rPr lang="en-US" dirty="0"/>
              <a:t>Shutters</a:t>
            </a:r>
          </a:p>
          <a:p>
            <a:pPr lvl="1"/>
            <a:r>
              <a:rPr lang="en-US" dirty="0"/>
              <a:t>Kickers</a:t>
            </a:r>
          </a:p>
          <a:p>
            <a:pPr lvl="1"/>
            <a:r>
              <a:rPr lang="en-US" dirty="0"/>
              <a:t>Terminate cavity and source RF</a:t>
            </a:r>
          </a:p>
          <a:p>
            <a:r>
              <a:rPr lang="en-US" dirty="0"/>
              <a:t>A pulsed machine like SNS it is easy to “steal” 7-10 cycles – then return to full power  </a:t>
            </a:r>
          </a:p>
          <a:p>
            <a:r>
              <a:rPr lang="en-US" dirty="0"/>
              <a:t>Facilities with CW beam and cryogenic targets may not be so lucky – a slow ramp can be required to establish “production” beam again</a:t>
            </a:r>
          </a:p>
        </p:txBody>
      </p:sp>
      <p:pic>
        <p:nvPicPr>
          <p:cNvPr id="4" name="image5.png"/>
          <p:cNvPicPr/>
          <p:nvPr/>
        </p:nvPicPr>
        <p:blipFill>
          <a:blip r:embed="rId2" cstate="print"/>
          <a:stretch>
            <a:fillRect/>
          </a:stretch>
        </p:blipFill>
        <p:spPr>
          <a:xfrm>
            <a:off x="8615490" y="426687"/>
            <a:ext cx="2910205" cy="1614805"/>
          </a:xfrm>
          <a:prstGeom prst="rect">
            <a:avLst/>
          </a:prstGeom>
        </p:spPr>
      </p:pic>
      <p:sp>
        <p:nvSpPr>
          <p:cNvPr id="5" name="Rectangle 4"/>
          <p:cNvSpPr/>
          <p:nvPr/>
        </p:nvSpPr>
        <p:spPr>
          <a:xfrm>
            <a:off x="9040367" y="2739358"/>
            <a:ext cx="2060448" cy="914400"/>
          </a:xfrm>
          <a:prstGeom prst="rect">
            <a:avLst/>
          </a:prstGeom>
          <a:solidFill>
            <a:schemeClr val="bg2"/>
          </a:solidFill>
          <a:ln>
            <a:solidFill>
              <a:schemeClr val="accent1"/>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r>
              <a:rPr lang="en-US" dirty="0">
                <a:solidFill>
                  <a:schemeClr val="tx1"/>
                </a:solidFill>
              </a:rPr>
              <a:t>MPS Interface</a:t>
            </a:r>
          </a:p>
        </p:txBody>
      </p:sp>
      <p:sp>
        <p:nvSpPr>
          <p:cNvPr id="6" name="Rectangle 5"/>
          <p:cNvSpPr/>
          <p:nvPr/>
        </p:nvSpPr>
        <p:spPr>
          <a:xfrm>
            <a:off x="9040367" y="4281646"/>
            <a:ext cx="897701" cy="792480"/>
          </a:xfrm>
          <a:prstGeom prst="rect">
            <a:avLst/>
          </a:prstGeom>
          <a:solidFill>
            <a:schemeClr val="bg2"/>
          </a:solidFill>
          <a:ln>
            <a:solidFill>
              <a:schemeClr val="accent1"/>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r>
              <a:rPr lang="en-US">
                <a:solidFill>
                  <a:schemeClr val="tx1"/>
                </a:solidFill>
              </a:rPr>
              <a:t>Source</a:t>
            </a:r>
            <a:endParaRPr lang="en-US" dirty="0">
              <a:solidFill>
                <a:schemeClr val="tx1"/>
              </a:solidFill>
            </a:endParaRPr>
          </a:p>
        </p:txBody>
      </p:sp>
      <p:sp>
        <p:nvSpPr>
          <p:cNvPr id="7" name="Rectangle 6"/>
          <p:cNvSpPr/>
          <p:nvPr/>
        </p:nvSpPr>
        <p:spPr>
          <a:xfrm>
            <a:off x="10296143" y="4281646"/>
            <a:ext cx="804672" cy="792480"/>
          </a:xfrm>
          <a:prstGeom prst="rect">
            <a:avLst/>
          </a:prstGeom>
          <a:solidFill>
            <a:schemeClr val="bg2"/>
          </a:solidFill>
          <a:ln>
            <a:solidFill>
              <a:schemeClr val="accent1"/>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r>
              <a:rPr lang="en-US" dirty="0">
                <a:solidFill>
                  <a:schemeClr val="tx1"/>
                </a:solidFill>
              </a:rPr>
              <a:t>RF</a:t>
            </a:r>
          </a:p>
          <a:p>
            <a:pPr algn="ctr">
              <a:lnSpc>
                <a:spcPct val="90000"/>
              </a:lnSpc>
            </a:pPr>
            <a:r>
              <a:rPr lang="en-US" dirty="0">
                <a:solidFill>
                  <a:schemeClr val="tx1"/>
                </a:solidFill>
              </a:rPr>
              <a:t>RFQ</a:t>
            </a:r>
          </a:p>
        </p:txBody>
      </p:sp>
      <p:cxnSp>
        <p:nvCxnSpPr>
          <p:cNvPr id="9" name="Straight Arrow Connector 8"/>
          <p:cNvCxnSpPr>
            <a:endCxn id="6" idx="0"/>
          </p:cNvCxnSpPr>
          <p:nvPr/>
        </p:nvCxnSpPr>
        <p:spPr>
          <a:xfrm flipH="1">
            <a:off x="9489218" y="3653758"/>
            <a:ext cx="3741" cy="62788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H="1">
            <a:off x="10689575" y="3650108"/>
            <a:ext cx="3741" cy="62788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a:stCxn id="5" idx="0"/>
            <a:endCxn id="4" idx="2"/>
          </p:cNvCxnSpPr>
          <p:nvPr/>
        </p:nvCxnSpPr>
        <p:spPr>
          <a:xfrm flipV="1">
            <a:off x="10070592" y="2041492"/>
            <a:ext cx="1" cy="69786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2655307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30888" y="575493"/>
            <a:ext cx="5727700" cy="5664200"/>
          </a:xfrm>
          <a:prstGeom prst="rect">
            <a:avLst/>
          </a:prstGeom>
        </p:spPr>
      </p:pic>
      <p:sp>
        <p:nvSpPr>
          <p:cNvPr id="2" name="Title 1"/>
          <p:cNvSpPr>
            <a:spLocks noGrp="1"/>
          </p:cNvSpPr>
          <p:nvPr>
            <p:ph type="title"/>
          </p:nvPr>
        </p:nvSpPr>
        <p:spPr/>
        <p:txBody>
          <a:bodyPr/>
          <a:lstStyle/>
          <a:p>
            <a:r>
              <a:rPr lang="en-US" dirty="0"/>
              <a:t>Microcontroller “basic” architecture</a:t>
            </a:r>
          </a:p>
        </p:txBody>
      </p:sp>
      <p:sp>
        <p:nvSpPr>
          <p:cNvPr id="3" name="Content Placeholder 2"/>
          <p:cNvSpPr>
            <a:spLocks noGrp="1"/>
          </p:cNvSpPr>
          <p:nvPr>
            <p:ph idx="1"/>
          </p:nvPr>
        </p:nvSpPr>
        <p:spPr>
          <a:xfrm>
            <a:off x="349061" y="1114716"/>
            <a:ext cx="11369809" cy="4047778"/>
          </a:xfrm>
        </p:spPr>
        <p:txBody>
          <a:bodyPr/>
          <a:lstStyle/>
          <a:p>
            <a:r>
              <a:rPr lang="en-US" dirty="0"/>
              <a:t>CPU</a:t>
            </a:r>
          </a:p>
          <a:p>
            <a:pPr lvl="1"/>
            <a:r>
              <a:rPr lang="en-US" dirty="0"/>
              <a:t>Central Processing Unit</a:t>
            </a:r>
          </a:p>
          <a:p>
            <a:r>
              <a:rPr lang="en-US" dirty="0"/>
              <a:t>Shared bus(</a:t>
            </a:r>
            <a:r>
              <a:rPr lang="en-US" dirty="0" err="1"/>
              <a:t>es</a:t>
            </a:r>
            <a:r>
              <a:rPr lang="en-US" dirty="0"/>
              <a:t>)</a:t>
            </a:r>
          </a:p>
          <a:p>
            <a:r>
              <a:rPr lang="en-US" dirty="0"/>
              <a:t>RAM and Flash</a:t>
            </a:r>
          </a:p>
          <a:p>
            <a:pPr lvl="1"/>
            <a:r>
              <a:rPr lang="en-US" dirty="0"/>
              <a:t>Boot-up Instruction storage</a:t>
            </a:r>
          </a:p>
          <a:p>
            <a:pPr lvl="1"/>
            <a:r>
              <a:rPr lang="en-US" dirty="0"/>
              <a:t>Program storage</a:t>
            </a:r>
          </a:p>
          <a:p>
            <a:r>
              <a:rPr lang="en-US" dirty="0"/>
              <a:t>External I/O</a:t>
            </a:r>
          </a:p>
          <a:p>
            <a:r>
              <a:rPr lang="en-US" dirty="0"/>
              <a:t>Instruction/Data Cache</a:t>
            </a:r>
          </a:p>
          <a:p>
            <a:r>
              <a:rPr lang="en-US" dirty="0"/>
              <a:t>Other interfaces</a:t>
            </a:r>
          </a:p>
          <a:p>
            <a:r>
              <a:rPr lang="en-US" dirty="0"/>
              <a:t>Intel and PowerPC</a:t>
            </a:r>
          </a:p>
        </p:txBody>
      </p:sp>
      <p:sp>
        <p:nvSpPr>
          <p:cNvPr id="5" name="TextBox 4"/>
          <p:cNvSpPr txBox="1"/>
          <p:nvPr/>
        </p:nvSpPr>
        <p:spPr>
          <a:xfrm>
            <a:off x="6228222" y="5941422"/>
            <a:ext cx="1770741" cy="341632"/>
          </a:xfrm>
          <a:prstGeom prst="rect">
            <a:avLst/>
          </a:prstGeom>
          <a:noFill/>
        </p:spPr>
        <p:txBody>
          <a:bodyPr wrap="none" rtlCol="0">
            <a:spAutoFit/>
          </a:bodyPr>
          <a:lstStyle/>
          <a:p>
            <a:pPr algn="ctr">
              <a:lnSpc>
                <a:spcPct val="90000"/>
              </a:lnSpc>
            </a:pPr>
            <a:r>
              <a:rPr lang="en-US"/>
              <a:t>Atmel AT89S52</a:t>
            </a:r>
            <a:endParaRPr lang="en-US" dirty="0"/>
          </a:p>
        </p:txBody>
      </p:sp>
    </p:spTree>
    <p:extLst>
      <p:ext uri="{BB962C8B-B14F-4D97-AF65-F5344CB8AC3E}">
        <p14:creationId xmlns:p14="http://schemas.microsoft.com/office/powerpoint/2010/main" val="1250692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Basic CPU example </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3258" y="3322703"/>
            <a:ext cx="4994931" cy="2963797"/>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59688" y="562793"/>
            <a:ext cx="4419600" cy="2393222"/>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39724" y="992392"/>
            <a:ext cx="4019964" cy="2431567"/>
          </a:xfrm>
          <a:prstGeom prst="rect">
            <a:avLst/>
          </a:prstGeom>
        </p:spPr>
      </p:pic>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246906" y="3783100"/>
            <a:ext cx="4724400" cy="1727200"/>
          </a:xfrm>
          <a:prstGeom prst="rect">
            <a:avLst/>
          </a:prstGeom>
        </p:spPr>
      </p:pic>
      <p:sp>
        <p:nvSpPr>
          <p:cNvPr id="3" name="TextBox 2"/>
          <p:cNvSpPr txBox="1"/>
          <p:nvPr/>
        </p:nvSpPr>
        <p:spPr>
          <a:xfrm>
            <a:off x="6812625" y="5446269"/>
            <a:ext cx="5403189" cy="840230"/>
          </a:xfrm>
          <a:prstGeom prst="rect">
            <a:avLst/>
          </a:prstGeom>
          <a:noFill/>
        </p:spPr>
        <p:txBody>
          <a:bodyPr wrap="square" rtlCol="0">
            <a:spAutoFit/>
          </a:bodyPr>
          <a:lstStyle/>
          <a:p>
            <a:pPr algn="ctr">
              <a:lnSpc>
                <a:spcPct val="90000"/>
              </a:lnSpc>
            </a:pPr>
            <a:r>
              <a:rPr lang="en-US" dirty="0">
                <a:solidFill>
                  <a:schemeClr val="accent5"/>
                </a:solidFill>
              </a:rPr>
              <a:t>Add</a:t>
            </a:r>
            <a:r>
              <a:rPr lang="en-US" dirty="0"/>
              <a:t> the </a:t>
            </a:r>
            <a:r>
              <a:rPr lang="en-US" dirty="0">
                <a:solidFill>
                  <a:srgbClr val="FFFF00"/>
                </a:solidFill>
              </a:rPr>
              <a:t>immediate value </a:t>
            </a:r>
            <a:r>
              <a:rPr lang="en-US" dirty="0"/>
              <a:t>to the value stored in </a:t>
            </a:r>
            <a:r>
              <a:rPr lang="en-US" dirty="0">
                <a:solidFill>
                  <a:srgbClr val="92D050"/>
                </a:solidFill>
              </a:rPr>
              <a:t>address location 2</a:t>
            </a:r>
            <a:r>
              <a:rPr lang="en-US" dirty="0"/>
              <a:t> and store that result in </a:t>
            </a:r>
            <a:r>
              <a:rPr lang="en-US" dirty="0">
                <a:solidFill>
                  <a:schemeClr val="accent1">
                    <a:lumMod val="60000"/>
                    <a:lumOff val="40000"/>
                  </a:schemeClr>
                </a:solidFill>
              </a:rPr>
              <a:t>address location 1</a:t>
            </a:r>
          </a:p>
        </p:txBody>
      </p:sp>
      <p:sp>
        <p:nvSpPr>
          <p:cNvPr id="11" name="Content Placeholder 2"/>
          <p:cNvSpPr>
            <a:spLocks noGrp="1"/>
          </p:cNvSpPr>
          <p:nvPr>
            <p:ph idx="1"/>
          </p:nvPr>
        </p:nvSpPr>
        <p:spPr>
          <a:xfrm>
            <a:off x="428129" y="953600"/>
            <a:ext cx="3624350" cy="2369103"/>
          </a:xfrm>
        </p:spPr>
        <p:txBody>
          <a:bodyPr/>
          <a:lstStyle/>
          <a:p>
            <a:r>
              <a:rPr lang="en-US" sz="2400" dirty="0"/>
              <a:t>1GHz clock</a:t>
            </a:r>
          </a:p>
          <a:p>
            <a:r>
              <a:rPr lang="en-US" sz="2400" dirty="0"/>
              <a:t>Perform 1 step per clock cycle</a:t>
            </a:r>
          </a:p>
          <a:p>
            <a:pPr lvl="1"/>
            <a:r>
              <a:rPr lang="en-US" sz="2000" dirty="0"/>
              <a:t>Intel</a:t>
            </a:r>
          </a:p>
          <a:p>
            <a:r>
              <a:rPr lang="en-US" sz="2400" dirty="0"/>
              <a:t>“Execute commands” occur at 250 MHz!!! </a:t>
            </a:r>
          </a:p>
        </p:txBody>
      </p:sp>
      <p:sp>
        <p:nvSpPr>
          <p:cNvPr id="12" name="Oval 60"/>
          <p:cNvSpPr>
            <a:spLocks noChangeArrowheads="1"/>
          </p:cNvSpPr>
          <p:nvPr/>
        </p:nvSpPr>
        <p:spPr bwMode="auto">
          <a:xfrm>
            <a:off x="6812625" y="4170463"/>
            <a:ext cx="5419065" cy="519351"/>
          </a:xfrm>
          <a:prstGeom prst="ellipse">
            <a:avLst/>
          </a:prstGeom>
          <a:noFill/>
          <a:ln w="28575">
            <a:solidFill>
              <a:srgbClr val="C00000"/>
            </a:solidFill>
            <a:round/>
            <a:headEnd/>
            <a:tailEnd/>
          </a:ln>
        </p:spPr>
        <p:txBody>
          <a:bodyPr wrap="square" anchor="ctr">
            <a:prstTxWarp prst="textNoShape">
              <a:avLst/>
            </a:prstTxWarp>
            <a:spAutoFit/>
          </a:bodyPr>
          <a:lstStyle/>
          <a:p>
            <a:endParaRPr lang="en-US"/>
          </a:p>
        </p:txBody>
      </p:sp>
      <p:sp>
        <p:nvSpPr>
          <p:cNvPr id="14" name="Oval 60"/>
          <p:cNvSpPr>
            <a:spLocks noChangeArrowheads="1"/>
          </p:cNvSpPr>
          <p:nvPr/>
        </p:nvSpPr>
        <p:spPr bwMode="auto">
          <a:xfrm>
            <a:off x="9132888" y="2544631"/>
            <a:ext cx="2946400" cy="519351"/>
          </a:xfrm>
          <a:prstGeom prst="ellipse">
            <a:avLst/>
          </a:prstGeom>
          <a:noFill/>
          <a:ln w="28575">
            <a:solidFill>
              <a:srgbClr val="C00000"/>
            </a:solidFill>
            <a:round/>
            <a:headEnd/>
            <a:tailEnd/>
          </a:ln>
        </p:spPr>
        <p:txBody>
          <a:bodyPr wrap="square" anchor="ctr">
            <a:prstTxWarp prst="textNoShape">
              <a:avLst/>
            </a:prstTxWarp>
            <a:spAutoFit/>
          </a:bodyPr>
          <a:lstStyle/>
          <a:p>
            <a:endParaRPr lang="en-US" dirty="0">
              <a:solidFill>
                <a:srgbClr val="C00000"/>
              </a:solidFill>
              <a:highlight>
                <a:srgbClr val="A04942"/>
              </a:highlight>
            </a:endParaRPr>
          </a:p>
        </p:txBody>
      </p:sp>
      <p:cxnSp>
        <p:nvCxnSpPr>
          <p:cNvPr id="16" name="Straight Arrow Connector 15"/>
          <p:cNvCxnSpPr>
            <a:stCxn id="14" idx="4"/>
            <a:endCxn id="12" idx="0"/>
          </p:cNvCxnSpPr>
          <p:nvPr/>
        </p:nvCxnSpPr>
        <p:spPr>
          <a:xfrm flipH="1">
            <a:off x="9522158" y="3063982"/>
            <a:ext cx="1083930" cy="1106481"/>
          </a:xfrm>
          <a:prstGeom prst="straightConnector1">
            <a:avLst/>
          </a:prstGeom>
          <a:ln w="254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20" name="Oval 60"/>
          <p:cNvSpPr>
            <a:spLocks noChangeArrowheads="1"/>
          </p:cNvSpPr>
          <p:nvPr/>
        </p:nvSpPr>
        <p:spPr bwMode="auto">
          <a:xfrm>
            <a:off x="3984236" y="4208347"/>
            <a:ext cx="1005051" cy="519351"/>
          </a:xfrm>
          <a:prstGeom prst="ellipse">
            <a:avLst/>
          </a:prstGeom>
          <a:noFill/>
          <a:ln w="28575">
            <a:solidFill>
              <a:srgbClr val="C00000"/>
            </a:solidFill>
            <a:round/>
            <a:headEnd/>
            <a:tailEnd/>
          </a:ln>
        </p:spPr>
        <p:txBody>
          <a:bodyPr wrap="square" anchor="ctr">
            <a:prstTxWarp prst="textNoShape">
              <a:avLst/>
            </a:prstTxWarp>
            <a:spAutoFit/>
          </a:bodyPr>
          <a:lstStyle/>
          <a:p>
            <a:endParaRPr lang="en-US"/>
          </a:p>
        </p:txBody>
      </p:sp>
      <p:cxnSp>
        <p:nvCxnSpPr>
          <p:cNvPr id="21" name="Straight Arrow Connector 20"/>
          <p:cNvCxnSpPr>
            <a:stCxn id="12" idx="2"/>
            <a:endCxn id="20" idx="6"/>
          </p:cNvCxnSpPr>
          <p:nvPr/>
        </p:nvCxnSpPr>
        <p:spPr>
          <a:xfrm flipH="1">
            <a:off x="4989287" y="4430139"/>
            <a:ext cx="1823338" cy="37884"/>
          </a:xfrm>
          <a:prstGeom prst="straightConnector1">
            <a:avLst/>
          </a:prstGeom>
          <a:ln w="254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9003115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Basic similarities</a:t>
            </a:r>
          </a:p>
        </p:txBody>
      </p:sp>
      <p:sp>
        <p:nvSpPr>
          <p:cNvPr id="3" name="Content Placeholder 2"/>
          <p:cNvSpPr>
            <a:spLocks noGrp="1"/>
          </p:cNvSpPr>
          <p:nvPr>
            <p:ph idx="1"/>
          </p:nvPr>
        </p:nvSpPr>
        <p:spPr>
          <a:xfrm>
            <a:off x="349061" y="760929"/>
            <a:ext cx="11369809" cy="4047778"/>
          </a:xfrm>
        </p:spPr>
        <p:txBody>
          <a:bodyPr/>
          <a:lstStyle/>
          <a:p>
            <a:r>
              <a:rPr lang="en-US" dirty="0"/>
              <a:t>Flash to store programs</a:t>
            </a:r>
          </a:p>
          <a:p>
            <a:pPr lvl="1"/>
            <a:r>
              <a:rPr lang="en-US" dirty="0" err="1"/>
              <a:t>uC</a:t>
            </a:r>
            <a:r>
              <a:rPr lang="en-US" dirty="0"/>
              <a:t> typically local, FPGA typically external</a:t>
            </a:r>
          </a:p>
          <a:p>
            <a:pPr lvl="1"/>
            <a:r>
              <a:rPr lang="en-US" dirty="0"/>
              <a:t>On Power up, programming functions are loaded</a:t>
            </a:r>
          </a:p>
          <a:p>
            <a:r>
              <a:rPr lang="en-US" dirty="0"/>
              <a:t>Clocking resources (synchronous devices)</a:t>
            </a:r>
          </a:p>
          <a:p>
            <a:r>
              <a:rPr lang="en-US" dirty="0"/>
              <a:t>User Configurable, one to many times, flash dependent not device dependent</a:t>
            </a:r>
          </a:p>
          <a:p>
            <a:r>
              <a:rPr lang="en-US" dirty="0"/>
              <a:t>Susceptible to ”event upsets”</a:t>
            </a:r>
          </a:p>
          <a:p>
            <a:pPr lvl="1"/>
            <a:r>
              <a:rPr lang="en-US" dirty="0"/>
              <a:t>SEU, MEU, … several classifications depending on the failure type</a:t>
            </a:r>
          </a:p>
          <a:p>
            <a:r>
              <a:rPr lang="en-US" dirty="0"/>
              <a:t>Radiation hardened devices</a:t>
            </a:r>
          </a:p>
          <a:p>
            <a:pPr lvl="1"/>
            <a:r>
              <a:rPr lang="en-US" dirty="0"/>
              <a:t>Level of ”hardening” varies significantly </a:t>
            </a:r>
          </a:p>
          <a:p>
            <a:r>
              <a:rPr lang="en-US" dirty="0"/>
              <a:t>Modern day devices are highly complex architectures</a:t>
            </a:r>
          </a:p>
        </p:txBody>
      </p:sp>
    </p:spTree>
    <p:extLst>
      <p:ext uri="{BB962C8B-B14F-4D97-AF65-F5344CB8AC3E}">
        <p14:creationId xmlns:p14="http://schemas.microsoft.com/office/powerpoint/2010/main" val="134207053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4842" y="320041"/>
            <a:ext cx="11501908" cy="535531"/>
          </a:xfrm>
        </p:spPr>
        <p:txBody>
          <a:bodyPr/>
          <a:lstStyle/>
          <a:p>
            <a:r>
              <a:rPr lang="en-US" dirty="0"/>
              <a:t>Basic differences</a:t>
            </a:r>
          </a:p>
        </p:txBody>
      </p:sp>
      <p:sp>
        <p:nvSpPr>
          <p:cNvPr id="3" name="Text Placeholder 2"/>
          <p:cNvSpPr>
            <a:spLocks noGrp="1"/>
          </p:cNvSpPr>
          <p:nvPr>
            <p:ph type="body" idx="1"/>
          </p:nvPr>
        </p:nvSpPr>
        <p:spPr/>
        <p:txBody>
          <a:bodyPr/>
          <a:lstStyle/>
          <a:p>
            <a:r>
              <a:rPr lang="en-US" dirty="0"/>
              <a:t>Microcontroller</a:t>
            </a:r>
          </a:p>
        </p:txBody>
      </p:sp>
      <p:sp>
        <p:nvSpPr>
          <p:cNvPr id="4" name="Content Placeholder 3"/>
          <p:cNvSpPr>
            <a:spLocks noGrp="1"/>
          </p:cNvSpPr>
          <p:nvPr>
            <p:ph sz="half" idx="2"/>
          </p:nvPr>
        </p:nvSpPr>
        <p:spPr>
          <a:xfrm>
            <a:off x="349060" y="2270335"/>
            <a:ext cx="5844283" cy="3373229"/>
          </a:xfrm>
        </p:spPr>
        <p:txBody>
          <a:bodyPr/>
          <a:lstStyle/>
          <a:p>
            <a:r>
              <a:rPr lang="en-US" dirty="0"/>
              <a:t>Single process execution (time slicing)</a:t>
            </a:r>
          </a:p>
          <a:p>
            <a:r>
              <a:rPr lang="en-US" dirty="0"/>
              <a:t>GHz clocking speeds</a:t>
            </a:r>
          </a:p>
          <a:p>
            <a:r>
              <a:rPr lang="en-US" dirty="0"/>
              <a:t>Dynamic program configuration</a:t>
            </a:r>
          </a:p>
          <a:p>
            <a:r>
              <a:rPr lang="en-US" dirty="0"/>
              <a:t>Operating Systems</a:t>
            </a:r>
          </a:p>
          <a:p>
            <a:r>
              <a:rPr lang="en-US" dirty="0"/>
              <a:t>Broad user community</a:t>
            </a:r>
          </a:p>
          <a:p>
            <a:pPr lvl="1"/>
            <a:r>
              <a:rPr lang="en-US" dirty="0"/>
              <a:t>Plethora of programming languages</a:t>
            </a:r>
          </a:p>
          <a:p>
            <a:pPr lvl="1"/>
            <a:r>
              <a:rPr lang="en-US" dirty="0"/>
              <a:t>Compile and go…</a:t>
            </a:r>
          </a:p>
          <a:p>
            <a:endParaRPr lang="en-US" dirty="0"/>
          </a:p>
        </p:txBody>
      </p:sp>
      <p:sp>
        <p:nvSpPr>
          <p:cNvPr id="5" name="Text Placeholder 4"/>
          <p:cNvSpPr>
            <a:spLocks noGrp="1"/>
          </p:cNvSpPr>
          <p:nvPr>
            <p:ph type="body" sz="quarter" idx="3"/>
          </p:nvPr>
        </p:nvSpPr>
        <p:spPr/>
        <p:txBody>
          <a:bodyPr/>
          <a:lstStyle/>
          <a:p>
            <a:r>
              <a:rPr lang="en-US" dirty="0"/>
              <a:t>FPGA</a:t>
            </a:r>
          </a:p>
        </p:txBody>
      </p:sp>
      <p:sp>
        <p:nvSpPr>
          <p:cNvPr id="6" name="Content Placeholder 5"/>
          <p:cNvSpPr>
            <a:spLocks noGrp="1"/>
          </p:cNvSpPr>
          <p:nvPr>
            <p:ph sz="quarter" idx="4"/>
          </p:nvPr>
        </p:nvSpPr>
        <p:spPr/>
        <p:txBody>
          <a:bodyPr/>
          <a:lstStyle/>
          <a:p>
            <a:r>
              <a:rPr lang="en-US" dirty="0"/>
              <a:t>Massive Parallel Processing</a:t>
            </a:r>
          </a:p>
          <a:p>
            <a:r>
              <a:rPr lang="en-US" dirty="0"/>
              <a:t>MHz clocking speeds</a:t>
            </a:r>
          </a:p>
          <a:p>
            <a:r>
              <a:rPr lang="en-US" dirty="0"/>
              <a:t>Fixed program configuration</a:t>
            </a:r>
          </a:p>
          <a:p>
            <a:r>
              <a:rPr lang="en-US" dirty="0"/>
              <a:t>Direct programming</a:t>
            </a:r>
          </a:p>
          <a:p>
            <a:r>
              <a:rPr lang="en-US" dirty="0"/>
              <a:t>Limited user community</a:t>
            </a:r>
          </a:p>
          <a:p>
            <a:pPr lvl="1"/>
            <a:r>
              <a:rPr lang="en-US" dirty="0"/>
              <a:t>Concurrent programming languages</a:t>
            </a:r>
          </a:p>
          <a:p>
            <a:pPr lvl="1"/>
            <a:r>
              <a:rPr lang="en-US" dirty="0"/>
              <a:t>Timing constraints, PLL configuration, …</a:t>
            </a:r>
          </a:p>
          <a:p>
            <a:endParaRPr lang="en-US" dirty="0"/>
          </a:p>
        </p:txBody>
      </p:sp>
    </p:spTree>
    <p:extLst>
      <p:ext uri="{BB962C8B-B14F-4D97-AF65-F5344CB8AC3E}">
        <p14:creationId xmlns:p14="http://schemas.microsoft.com/office/powerpoint/2010/main" val="124326025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Single Event Effects (SEE)</a:t>
            </a:r>
          </a:p>
        </p:txBody>
      </p:sp>
      <p:sp>
        <p:nvSpPr>
          <p:cNvPr id="3" name="Content Placeholder 2"/>
          <p:cNvSpPr>
            <a:spLocks noGrp="1"/>
          </p:cNvSpPr>
          <p:nvPr>
            <p:ph idx="1"/>
          </p:nvPr>
        </p:nvSpPr>
        <p:spPr>
          <a:xfrm>
            <a:off x="349061" y="900301"/>
            <a:ext cx="8027800" cy="4047778"/>
          </a:xfrm>
        </p:spPr>
        <p:txBody>
          <a:bodyPr/>
          <a:lstStyle/>
          <a:p>
            <a:pPr lvl="1"/>
            <a:r>
              <a:rPr lang="en-US" dirty="0"/>
              <a:t>SEU, MEU (Multi) Single Event </a:t>
            </a:r>
            <a:r>
              <a:rPr lang="en-US" dirty="0" err="1"/>
              <a:t>Upste</a:t>
            </a:r>
            <a:endParaRPr lang="en-US" dirty="0"/>
          </a:p>
          <a:p>
            <a:pPr lvl="1"/>
            <a:r>
              <a:rPr lang="en-US" dirty="0"/>
              <a:t>SEFI – Single Event Functional Interrupt</a:t>
            </a:r>
          </a:p>
          <a:p>
            <a:pPr lvl="2"/>
            <a:r>
              <a:rPr lang="en-US" dirty="0"/>
              <a:t>Can be repairable in real-time, depending on location and device</a:t>
            </a:r>
          </a:p>
          <a:p>
            <a:pPr lvl="1"/>
            <a:r>
              <a:rPr lang="en-US" dirty="0"/>
              <a:t>SEL – Single Event Latch Up</a:t>
            </a:r>
          </a:p>
          <a:p>
            <a:pPr lvl="2"/>
            <a:r>
              <a:rPr lang="en-US" dirty="0"/>
              <a:t>Fixed by power cycling the device</a:t>
            </a:r>
          </a:p>
          <a:p>
            <a:pPr lvl="1"/>
            <a:r>
              <a:rPr lang="en-US" dirty="0"/>
              <a:t>SEB – Single Event Burnout</a:t>
            </a:r>
          </a:p>
          <a:p>
            <a:pPr lvl="2"/>
            <a:r>
              <a:rPr lang="en-US" dirty="0"/>
              <a:t>Permanent damage, non-repairable</a:t>
            </a:r>
          </a:p>
        </p:txBody>
      </p:sp>
      <p:pic>
        <p:nvPicPr>
          <p:cNvPr id="4" name="Picture 3"/>
          <p:cNvPicPr>
            <a:picLocks noChangeAspect="1"/>
          </p:cNvPicPr>
          <p:nvPr/>
        </p:nvPicPr>
        <p:blipFill>
          <a:blip r:embed="rId2"/>
          <a:stretch>
            <a:fillRect/>
          </a:stretch>
        </p:blipFill>
        <p:spPr>
          <a:xfrm>
            <a:off x="8275903" y="2205"/>
            <a:ext cx="3914510" cy="2728295"/>
          </a:xfrm>
          <a:prstGeom prst="rect">
            <a:avLst/>
          </a:prstGeom>
        </p:spPr>
      </p:pic>
      <p:sp>
        <p:nvSpPr>
          <p:cNvPr id="5" name="TextBox 4"/>
          <p:cNvSpPr txBox="1"/>
          <p:nvPr/>
        </p:nvSpPr>
        <p:spPr>
          <a:xfrm>
            <a:off x="8376861" y="5258440"/>
            <a:ext cx="2796871" cy="840230"/>
          </a:xfrm>
          <a:prstGeom prst="rect">
            <a:avLst/>
          </a:prstGeom>
          <a:noFill/>
        </p:spPr>
        <p:txBody>
          <a:bodyPr wrap="square" rtlCol="0">
            <a:spAutoFit/>
          </a:bodyPr>
          <a:lstStyle/>
          <a:p>
            <a:pPr algn="ctr">
              <a:lnSpc>
                <a:spcPct val="90000"/>
              </a:lnSpc>
            </a:pPr>
            <a:r>
              <a:rPr lang="en-US" dirty="0"/>
              <a:t>Moor’s Law</a:t>
            </a:r>
          </a:p>
          <a:p>
            <a:pPr algn="ctr">
              <a:lnSpc>
                <a:spcPct val="90000"/>
              </a:lnSpc>
            </a:pPr>
            <a:r>
              <a:rPr lang="en-US" dirty="0"/>
              <a:t>transistors double per unit area every 2 years</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63961" y="3038256"/>
            <a:ext cx="2622670" cy="2188453"/>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73577" y="4039531"/>
            <a:ext cx="3708400" cy="2668315"/>
          </a:xfrm>
          <a:prstGeom prst="rect">
            <a:avLst/>
          </a:prstGeom>
        </p:spPr>
      </p:pic>
      <p:sp>
        <p:nvSpPr>
          <p:cNvPr id="8" name="TextBox 7"/>
          <p:cNvSpPr txBox="1"/>
          <p:nvPr/>
        </p:nvSpPr>
        <p:spPr>
          <a:xfrm>
            <a:off x="1350027" y="4535277"/>
            <a:ext cx="1723550" cy="590931"/>
          </a:xfrm>
          <a:prstGeom prst="rect">
            <a:avLst/>
          </a:prstGeom>
          <a:noFill/>
        </p:spPr>
        <p:txBody>
          <a:bodyPr wrap="none" rtlCol="0">
            <a:spAutoFit/>
          </a:bodyPr>
          <a:lstStyle/>
          <a:p>
            <a:pPr algn="ctr">
              <a:lnSpc>
                <a:spcPct val="90000"/>
              </a:lnSpc>
            </a:pPr>
            <a:r>
              <a:rPr lang="en-US" dirty="0"/>
              <a:t>SER</a:t>
            </a:r>
          </a:p>
          <a:p>
            <a:pPr algn="ctr">
              <a:lnSpc>
                <a:spcPct val="90000"/>
              </a:lnSpc>
            </a:pPr>
            <a:r>
              <a:rPr lang="en-US" dirty="0"/>
              <a:t>Soft Error Rate</a:t>
            </a:r>
          </a:p>
        </p:txBody>
      </p:sp>
      <p:sp>
        <p:nvSpPr>
          <p:cNvPr id="9" name="TextBox 8"/>
          <p:cNvSpPr txBox="1"/>
          <p:nvPr/>
        </p:nvSpPr>
        <p:spPr>
          <a:xfrm>
            <a:off x="6867458" y="5139648"/>
            <a:ext cx="877164" cy="590931"/>
          </a:xfrm>
          <a:prstGeom prst="rect">
            <a:avLst/>
          </a:prstGeom>
          <a:noFill/>
        </p:spPr>
        <p:txBody>
          <a:bodyPr wrap="none" rtlCol="0">
            <a:spAutoFit/>
          </a:bodyPr>
          <a:lstStyle/>
          <a:p>
            <a:pPr algn="ctr">
              <a:lnSpc>
                <a:spcPct val="90000"/>
              </a:lnSpc>
            </a:pPr>
            <a:r>
              <a:rPr lang="en-US" dirty="0"/>
              <a:t>*2017*</a:t>
            </a:r>
          </a:p>
          <a:p>
            <a:pPr algn="ctr">
              <a:lnSpc>
                <a:spcPct val="90000"/>
              </a:lnSpc>
            </a:pPr>
            <a:r>
              <a:rPr lang="en-US" dirty="0"/>
              <a:t>14 nm</a:t>
            </a:r>
          </a:p>
        </p:txBody>
      </p:sp>
      <p:cxnSp>
        <p:nvCxnSpPr>
          <p:cNvPr id="12" name="Straight Arrow Connector 11"/>
          <p:cNvCxnSpPr/>
          <p:nvPr/>
        </p:nvCxnSpPr>
        <p:spPr>
          <a:xfrm flipH="1">
            <a:off x="6682191" y="5258440"/>
            <a:ext cx="1781770" cy="1135746"/>
          </a:xfrm>
          <a:prstGeom prst="straightConnector1">
            <a:avLst/>
          </a:prstGeom>
          <a:ln w="25400">
            <a:solidFill>
              <a:srgbClr val="501812"/>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1FCE205A-CD4A-EDAC-3D00-980C9BF6DA44}"/>
              </a:ext>
            </a:extLst>
          </p:cNvPr>
          <p:cNvSpPr txBox="1"/>
          <p:nvPr/>
        </p:nvSpPr>
        <p:spPr>
          <a:xfrm>
            <a:off x="7259698" y="6098670"/>
            <a:ext cx="877164" cy="590931"/>
          </a:xfrm>
          <a:prstGeom prst="rect">
            <a:avLst/>
          </a:prstGeom>
          <a:noFill/>
        </p:spPr>
        <p:txBody>
          <a:bodyPr wrap="none" rtlCol="0">
            <a:spAutoFit/>
          </a:bodyPr>
          <a:lstStyle/>
          <a:p>
            <a:pPr algn="ctr">
              <a:lnSpc>
                <a:spcPct val="90000"/>
              </a:lnSpc>
            </a:pPr>
            <a:r>
              <a:rPr lang="en-US" dirty="0"/>
              <a:t>*2022*</a:t>
            </a:r>
          </a:p>
          <a:p>
            <a:pPr algn="ctr">
              <a:lnSpc>
                <a:spcPct val="90000"/>
              </a:lnSpc>
            </a:pPr>
            <a:r>
              <a:rPr lang="en-US" dirty="0"/>
              <a:t>7 nm</a:t>
            </a:r>
          </a:p>
        </p:txBody>
      </p:sp>
    </p:spTree>
    <p:extLst>
      <p:ext uri="{BB962C8B-B14F-4D97-AF65-F5344CB8AC3E}">
        <p14:creationId xmlns:p14="http://schemas.microsoft.com/office/powerpoint/2010/main" val="176135812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Error detection</a:t>
            </a:r>
          </a:p>
        </p:txBody>
      </p:sp>
      <p:sp>
        <p:nvSpPr>
          <p:cNvPr id="3" name="Content Placeholder 2"/>
          <p:cNvSpPr>
            <a:spLocks noGrp="1"/>
          </p:cNvSpPr>
          <p:nvPr>
            <p:ph idx="1"/>
          </p:nvPr>
        </p:nvSpPr>
        <p:spPr>
          <a:xfrm>
            <a:off x="349061" y="822868"/>
            <a:ext cx="7935623" cy="4356079"/>
          </a:xfrm>
        </p:spPr>
        <p:txBody>
          <a:bodyPr/>
          <a:lstStyle/>
          <a:p>
            <a:r>
              <a:rPr lang="en-US" dirty="0"/>
              <a:t>FSM (Finite State Machine)</a:t>
            </a:r>
          </a:p>
          <a:p>
            <a:pPr lvl="1"/>
            <a:r>
              <a:rPr lang="en-US" dirty="0"/>
              <a:t>Encode “one-hot”  </a:t>
            </a:r>
          </a:p>
          <a:p>
            <a:pPr lvl="1"/>
            <a:r>
              <a:rPr lang="en-US" dirty="0"/>
              <a:t>Run the State Register through an XOR gate</a:t>
            </a:r>
          </a:p>
          <a:p>
            <a:r>
              <a:rPr lang="en-US" dirty="0"/>
              <a:t>CRC (Cyclic Redundancy Check)</a:t>
            </a:r>
          </a:p>
          <a:p>
            <a:pPr lvl="1"/>
            <a:r>
              <a:rPr lang="en-US" dirty="0"/>
              <a:t>CRC “Sum” is transmitted with data</a:t>
            </a:r>
          </a:p>
          <a:p>
            <a:r>
              <a:rPr lang="en-US" dirty="0"/>
              <a:t>TMR (Triple Modular Redundancy)</a:t>
            </a:r>
          </a:p>
          <a:p>
            <a:pPr lvl="1"/>
            <a:r>
              <a:rPr lang="en-US" dirty="0"/>
              <a:t>Can be implemented internal to an FPGA</a:t>
            </a:r>
          </a:p>
          <a:p>
            <a:pPr lvl="1"/>
            <a:r>
              <a:rPr lang="en-US" dirty="0"/>
              <a:t>Multiple devices feeding a PLC</a:t>
            </a:r>
          </a:p>
          <a:p>
            <a:pPr lvl="1"/>
            <a:r>
              <a:rPr lang="en-US" dirty="0" err="1"/>
              <a:t>Etc</a:t>
            </a:r>
            <a:r>
              <a:rPr lang="en-US" dirty="0"/>
              <a:t>… </a:t>
            </a:r>
          </a:p>
        </p:txBody>
      </p:sp>
      <p:grpSp>
        <p:nvGrpSpPr>
          <p:cNvPr id="29" name="Group 28"/>
          <p:cNvGrpSpPr/>
          <p:nvPr/>
        </p:nvGrpSpPr>
        <p:grpSpPr>
          <a:xfrm>
            <a:off x="7908036" y="4252421"/>
            <a:ext cx="2975276" cy="2286056"/>
            <a:chOff x="6406324" y="1302465"/>
            <a:chExt cx="2975276" cy="2286056"/>
          </a:xfrm>
        </p:grpSpPr>
        <p:sp>
          <p:nvSpPr>
            <p:cNvPr id="4" name="Rectangle 3"/>
            <p:cNvSpPr/>
            <p:nvPr/>
          </p:nvSpPr>
          <p:spPr>
            <a:xfrm>
              <a:off x="6406324" y="1302465"/>
              <a:ext cx="640080" cy="640080"/>
            </a:xfrm>
            <a:prstGeom prst="rect">
              <a:avLst/>
            </a:prstGeom>
            <a:solidFill>
              <a:schemeClr val="accent3"/>
            </a:solidFill>
            <a:ln>
              <a:solidFill>
                <a:schemeClr val="accent1"/>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r>
                <a:rPr lang="en-US">
                  <a:solidFill>
                    <a:schemeClr val="tx1"/>
                  </a:solidFill>
                </a:rPr>
                <a:t>M</a:t>
              </a:r>
              <a:endParaRPr lang="en-US" dirty="0">
                <a:solidFill>
                  <a:schemeClr val="tx1"/>
                </a:solidFill>
              </a:endParaRPr>
            </a:p>
          </p:txBody>
        </p:sp>
        <p:sp>
          <p:nvSpPr>
            <p:cNvPr id="5" name="Rectangle 4"/>
            <p:cNvSpPr/>
            <p:nvPr/>
          </p:nvSpPr>
          <p:spPr>
            <a:xfrm>
              <a:off x="6406324" y="2144993"/>
              <a:ext cx="640080" cy="640080"/>
            </a:xfrm>
            <a:prstGeom prst="rect">
              <a:avLst/>
            </a:prstGeom>
            <a:solidFill>
              <a:schemeClr val="accent3"/>
            </a:solidFill>
            <a:ln>
              <a:solidFill>
                <a:schemeClr val="accent1"/>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r>
                <a:rPr lang="en-US">
                  <a:solidFill>
                    <a:schemeClr val="tx1"/>
                  </a:solidFill>
                </a:rPr>
                <a:t>M</a:t>
              </a:r>
              <a:endParaRPr lang="en-US" dirty="0">
                <a:solidFill>
                  <a:schemeClr val="tx1"/>
                </a:solidFill>
              </a:endParaRPr>
            </a:p>
          </p:txBody>
        </p:sp>
        <p:sp>
          <p:nvSpPr>
            <p:cNvPr id="6" name="Rectangle 5"/>
            <p:cNvSpPr/>
            <p:nvPr/>
          </p:nvSpPr>
          <p:spPr>
            <a:xfrm>
              <a:off x="6406324" y="2948441"/>
              <a:ext cx="640080" cy="640080"/>
            </a:xfrm>
            <a:prstGeom prst="rect">
              <a:avLst/>
            </a:prstGeom>
            <a:solidFill>
              <a:schemeClr val="accent3"/>
            </a:solidFill>
            <a:ln>
              <a:solidFill>
                <a:schemeClr val="accent1"/>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r>
                <a:rPr lang="en-US">
                  <a:solidFill>
                    <a:schemeClr val="tx1"/>
                  </a:solidFill>
                </a:rPr>
                <a:t>M</a:t>
              </a:r>
              <a:endParaRPr lang="en-US" dirty="0">
                <a:solidFill>
                  <a:schemeClr val="tx1"/>
                </a:solidFill>
              </a:endParaRPr>
            </a:p>
          </p:txBody>
        </p:sp>
        <p:sp>
          <p:nvSpPr>
            <p:cNvPr id="7" name="Oval 6"/>
            <p:cNvSpPr/>
            <p:nvPr/>
          </p:nvSpPr>
          <p:spPr>
            <a:xfrm>
              <a:off x="7689024" y="2006816"/>
              <a:ext cx="914400" cy="914400"/>
            </a:xfrm>
            <a:prstGeom prst="ellipse">
              <a:avLst/>
            </a:prstGeom>
            <a:solidFill>
              <a:schemeClr val="tx2"/>
            </a:solidFill>
            <a:ln>
              <a:solidFill>
                <a:schemeClr val="accent1"/>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r>
                <a:rPr lang="en-US" dirty="0">
                  <a:solidFill>
                    <a:schemeClr val="tx1"/>
                  </a:solidFill>
                </a:rPr>
                <a:t>V</a:t>
              </a:r>
            </a:p>
          </p:txBody>
        </p:sp>
        <p:cxnSp>
          <p:nvCxnSpPr>
            <p:cNvPr id="9" name="Straight Arrow Connector 8"/>
            <p:cNvCxnSpPr>
              <a:stCxn id="4" idx="3"/>
              <a:endCxn id="7" idx="1"/>
            </p:cNvCxnSpPr>
            <p:nvPr/>
          </p:nvCxnSpPr>
          <p:spPr>
            <a:xfrm>
              <a:off x="7046404" y="1622505"/>
              <a:ext cx="776531" cy="518222"/>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a:stCxn id="6" idx="3"/>
              <a:endCxn id="7" idx="3"/>
            </p:cNvCxnSpPr>
            <p:nvPr/>
          </p:nvCxnSpPr>
          <p:spPr>
            <a:xfrm flipV="1">
              <a:off x="7046404" y="2787305"/>
              <a:ext cx="776531" cy="481176"/>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a:stCxn id="5" idx="3"/>
              <a:endCxn id="7" idx="2"/>
            </p:cNvCxnSpPr>
            <p:nvPr/>
          </p:nvCxnSpPr>
          <p:spPr>
            <a:xfrm flipV="1">
              <a:off x="7046404" y="2464016"/>
              <a:ext cx="642620" cy="1017"/>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a:stCxn id="7" idx="6"/>
            </p:cNvCxnSpPr>
            <p:nvPr/>
          </p:nvCxnSpPr>
          <p:spPr>
            <a:xfrm>
              <a:off x="8603424" y="2464016"/>
              <a:ext cx="778176" cy="0"/>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7828006" y="3108960"/>
              <a:ext cx="684803" cy="341632"/>
            </a:xfrm>
            <a:prstGeom prst="rect">
              <a:avLst/>
            </a:prstGeom>
            <a:noFill/>
          </p:spPr>
          <p:txBody>
            <a:bodyPr wrap="none" rtlCol="0">
              <a:spAutoFit/>
            </a:bodyPr>
            <a:lstStyle/>
            <a:p>
              <a:pPr algn="ctr">
                <a:lnSpc>
                  <a:spcPct val="90000"/>
                </a:lnSpc>
              </a:pPr>
              <a:r>
                <a:rPr lang="en-US"/>
                <a:t>TMR</a:t>
              </a:r>
              <a:endParaRPr lang="en-US" dirty="0"/>
            </a:p>
          </p:txBody>
        </p:sp>
      </p:grpSp>
      <p:grpSp>
        <p:nvGrpSpPr>
          <p:cNvPr id="33" name="Group 32"/>
          <p:cNvGrpSpPr/>
          <p:nvPr/>
        </p:nvGrpSpPr>
        <p:grpSpPr>
          <a:xfrm>
            <a:off x="965981" y="4992831"/>
            <a:ext cx="6535420" cy="1545646"/>
            <a:chOff x="733707" y="4480993"/>
            <a:chExt cx="6535420" cy="1545646"/>
          </a:xfrm>
        </p:grpSpPr>
        <p:pic>
          <p:nvPicPr>
            <p:cNvPr id="25" name="Picture 2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3707" y="4480993"/>
              <a:ext cx="6535420" cy="1362801"/>
            </a:xfrm>
            <a:prstGeom prst="rect">
              <a:avLst/>
            </a:prstGeom>
          </p:spPr>
        </p:pic>
        <p:sp>
          <p:nvSpPr>
            <p:cNvPr id="27" name="TextBox 26"/>
            <p:cNvSpPr txBox="1"/>
            <p:nvPr/>
          </p:nvSpPr>
          <p:spPr>
            <a:xfrm>
              <a:off x="3659015" y="5685007"/>
              <a:ext cx="684803" cy="341632"/>
            </a:xfrm>
            <a:prstGeom prst="rect">
              <a:avLst/>
            </a:prstGeom>
            <a:noFill/>
          </p:spPr>
          <p:txBody>
            <a:bodyPr wrap="none" rtlCol="0">
              <a:spAutoFit/>
            </a:bodyPr>
            <a:lstStyle/>
            <a:p>
              <a:pPr algn="ctr">
                <a:lnSpc>
                  <a:spcPct val="90000"/>
                </a:lnSpc>
              </a:pPr>
              <a:r>
                <a:rPr lang="en-US" dirty="0"/>
                <a:t>CRC</a:t>
              </a:r>
            </a:p>
          </p:txBody>
        </p:sp>
      </p:grpSp>
      <p:sp>
        <p:nvSpPr>
          <p:cNvPr id="8" name="TextBox 7"/>
          <p:cNvSpPr txBox="1"/>
          <p:nvPr/>
        </p:nvSpPr>
        <p:spPr>
          <a:xfrm>
            <a:off x="10004008" y="4436760"/>
            <a:ext cx="2088807" cy="840230"/>
          </a:xfrm>
          <a:prstGeom prst="rect">
            <a:avLst/>
          </a:prstGeom>
          <a:noFill/>
        </p:spPr>
        <p:txBody>
          <a:bodyPr wrap="square" rtlCol="0">
            <a:spAutoFit/>
          </a:bodyPr>
          <a:lstStyle/>
          <a:p>
            <a:pPr algn="ctr">
              <a:lnSpc>
                <a:spcPct val="90000"/>
              </a:lnSpc>
            </a:pPr>
            <a:r>
              <a:rPr lang="en-US" dirty="0"/>
              <a:t>What if the failure occurs in the </a:t>
            </a:r>
            <a:r>
              <a:rPr lang="en-US"/>
              <a:t>voting scheme?</a:t>
            </a:r>
            <a:endParaRPr lang="en-US" dirty="0"/>
          </a:p>
        </p:txBody>
      </p:sp>
      <p:sp>
        <p:nvSpPr>
          <p:cNvPr id="22" name="Rectangle 21"/>
          <p:cNvSpPr/>
          <p:nvPr/>
        </p:nvSpPr>
        <p:spPr>
          <a:xfrm>
            <a:off x="8304340" y="611937"/>
            <a:ext cx="839244" cy="2693096"/>
          </a:xfrm>
          <a:prstGeom prst="rect">
            <a:avLst/>
          </a:prstGeom>
          <a:solidFill>
            <a:schemeClr val="bg2"/>
          </a:solidFill>
          <a:ln>
            <a:solidFill>
              <a:schemeClr val="accent1"/>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r>
              <a:rPr lang="en-US" dirty="0" err="1">
                <a:solidFill>
                  <a:schemeClr val="tx1"/>
                </a:solidFill>
              </a:rPr>
              <a:t>SReg</a:t>
            </a:r>
            <a:endParaRPr lang="en-US" dirty="0">
              <a:solidFill>
                <a:schemeClr val="tx1"/>
              </a:solidFill>
            </a:endParaRPr>
          </a:p>
        </p:txBody>
      </p:sp>
      <p:sp>
        <p:nvSpPr>
          <p:cNvPr id="23" name="Rectangle 22"/>
          <p:cNvSpPr/>
          <p:nvPr/>
        </p:nvSpPr>
        <p:spPr>
          <a:xfrm>
            <a:off x="9932724" y="1438655"/>
            <a:ext cx="1024462" cy="951978"/>
          </a:xfrm>
          <a:prstGeom prst="rect">
            <a:avLst/>
          </a:prstGeom>
          <a:solidFill>
            <a:schemeClr val="bg2"/>
          </a:solidFill>
          <a:ln>
            <a:solidFill>
              <a:schemeClr val="accent1"/>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r>
              <a:rPr lang="en-US">
                <a:solidFill>
                  <a:schemeClr val="tx1"/>
                </a:solidFill>
              </a:rPr>
              <a:t>XOR</a:t>
            </a:r>
            <a:endParaRPr lang="en-US" dirty="0">
              <a:solidFill>
                <a:schemeClr val="tx1"/>
              </a:solidFill>
            </a:endParaRPr>
          </a:p>
        </p:txBody>
      </p:sp>
      <p:cxnSp>
        <p:nvCxnSpPr>
          <p:cNvPr id="34" name="Straight Arrow Connector 33"/>
          <p:cNvCxnSpPr/>
          <p:nvPr/>
        </p:nvCxnSpPr>
        <p:spPr>
          <a:xfrm flipV="1">
            <a:off x="9143584" y="1939697"/>
            <a:ext cx="789140" cy="1878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10976844" y="1332602"/>
            <a:ext cx="1115971" cy="1089529"/>
          </a:xfrm>
          <a:prstGeom prst="rect">
            <a:avLst/>
          </a:prstGeom>
          <a:noFill/>
        </p:spPr>
        <p:txBody>
          <a:bodyPr wrap="square" rtlCol="0">
            <a:spAutoFit/>
          </a:bodyPr>
          <a:lstStyle/>
          <a:p>
            <a:pPr algn="ctr">
              <a:lnSpc>
                <a:spcPct val="90000"/>
              </a:lnSpc>
            </a:pPr>
            <a:r>
              <a:rPr lang="en-US" dirty="0"/>
              <a:t>Output </a:t>
            </a:r>
            <a:r>
              <a:rPr lang="en-US"/>
              <a:t>will always be ‘1’</a:t>
            </a:r>
            <a:endParaRPr lang="en-US" dirty="0"/>
          </a:p>
        </p:txBody>
      </p:sp>
      <p:sp>
        <p:nvSpPr>
          <p:cNvPr id="36" name="TextBox 35"/>
          <p:cNvSpPr txBox="1"/>
          <p:nvPr/>
        </p:nvSpPr>
        <p:spPr>
          <a:xfrm>
            <a:off x="8304340" y="3362816"/>
            <a:ext cx="3518912" cy="341632"/>
          </a:xfrm>
          <a:prstGeom prst="rect">
            <a:avLst/>
          </a:prstGeom>
          <a:noFill/>
        </p:spPr>
        <p:txBody>
          <a:bodyPr wrap="none" rtlCol="0">
            <a:spAutoFit/>
          </a:bodyPr>
          <a:lstStyle/>
          <a:p>
            <a:pPr algn="ctr">
              <a:lnSpc>
                <a:spcPct val="90000"/>
              </a:lnSpc>
            </a:pPr>
            <a:r>
              <a:rPr lang="en-US" dirty="0"/>
              <a:t>Single bit error detection method</a:t>
            </a:r>
          </a:p>
        </p:txBody>
      </p:sp>
    </p:spTree>
    <p:extLst>
      <p:ext uri="{BB962C8B-B14F-4D97-AF65-F5344CB8AC3E}">
        <p14:creationId xmlns:p14="http://schemas.microsoft.com/office/powerpoint/2010/main" val="135755824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CPU SEU example </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8789" y="2802004"/>
            <a:ext cx="4994931" cy="2963797"/>
          </a:xfrm>
          <a:prstGeom prst="rect">
            <a:avLst/>
          </a:prstGeom>
        </p:spPr>
      </p:pic>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04700" y="4445001"/>
            <a:ext cx="4724400" cy="1727200"/>
          </a:xfrm>
          <a:prstGeom prst="rect">
            <a:avLst/>
          </a:prstGeom>
        </p:spPr>
      </p:pic>
      <p:sp>
        <p:nvSpPr>
          <p:cNvPr id="10" name="Content Placeholder 2"/>
          <p:cNvSpPr>
            <a:spLocks noGrp="1"/>
          </p:cNvSpPr>
          <p:nvPr>
            <p:ph idx="1"/>
          </p:nvPr>
        </p:nvSpPr>
        <p:spPr>
          <a:xfrm>
            <a:off x="428129" y="953600"/>
            <a:ext cx="11340008" cy="2369103"/>
          </a:xfrm>
        </p:spPr>
        <p:txBody>
          <a:bodyPr/>
          <a:lstStyle/>
          <a:p>
            <a:r>
              <a:rPr lang="en-US" sz="2400" dirty="0"/>
              <a:t>ADDI “Add Immediate” becomes ANDI ”logical AND Immediate”</a:t>
            </a:r>
          </a:p>
          <a:p>
            <a:r>
              <a:rPr lang="en-US" sz="2400" dirty="0"/>
              <a:t>This example applies to address or value registers as well</a:t>
            </a:r>
          </a:p>
          <a:p>
            <a:r>
              <a:rPr lang="en-US" sz="2400" dirty="0"/>
              <a:t>What if this was a branch or jump command?  </a:t>
            </a:r>
          </a:p>
        </p:txBody>
      </p:sp>
      <p:sp>
        <p:nvSpPr>
          <p:cNvPr id="11" name="TextBox 10"/>
          <p:cNvSpPr txBox="1"/>
          <p:nvPr/>
        </p:nvSpPr>
        <p:spPr>
          <a:xfrm>
            <a:off x="5804562" y="3893499"/>
            <a:ext cx="937051" cy="341632"/>
          </a:xfrm>
          <a:prstGeom prst="rect">
            <a:avLst/>
          </a:prstGeom>
          <a:solidFill>
            <a:srgbClr val="D41F3B"/>
          </a:solidFill>
        </p:spPr>
        <p:txBody>
          <a:bodyPr wrap="none" rtlCol="0">
            <a:spAutoFit/>
          </a:bodyPr>
          <a:lstStyle/>
          <a:p>
            <a:pPr algn="ctr">
              <a:lnSpc>
                <a:spcPct val="90000"/>
              </a:lnSpc>
            </a:pPr>
            <a:r>
              <a:rPr lang="en-US" dirty="0"/>
              <a:t>001100</a:t>
            </a:r>
          </a:p>
        </p:txBody>
      </p:sp>
      <p:cxnSp>
        <p:nvCxnSpPr>
          <p:cNvPr id="13" name="Straight Arrow Connector 12"/>
          <p:cNvCxnSpPr>
            <a:endCxn id="11" idx="2"/>
          </p:cNvCxnSpPr>
          <p:nvPr/>
        </p:nvCxnSpPr>
        <p:spPr>
          <a:xfrm flipV="1">
            <a:off x="6034269" y="4235131"/>
            <a:ext cx="238818" cy="684982"/>
          </a:xfrm>
          <a:prstGeom prst="straightConnector1">
            <a:avLst/>
          </a:prstGeom>
          <a:ln w="25400">
            <a:solidFill>
              <a:srgbClr val="D41F3B"/>
            </a:solidFill>
            <a:tailEnd type="triangle"/>
          </a:ln>
        </p:spPr>
        <p:style>
          <a:lnRef idx="1">
            <a:schemeClr val="accent1"/>
          </a:lnRef>
          <a:fillRef idx="0">
            <a:schemeClr val="accent1"/>
          </a:fillRef>
          <a:effectRef idx="0">
            <a:schemeClr val="accent1"/>
          </a:effectRef>
          <a:fontRef idx="minor">
            <a:schemeClr val="tx1"/>
          </a:fontRef>
        </p:style>
      </p:cxnSp>
      <p:pic>
        <p:nvPicPr>
          <p:cNvPr id="14" name="Picture 1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94882" y="3501767"/>
            <a:ext cx="1257300" cy="647700"/>
          </a:xfrm>
          <a:prstGeom prst="rect">
            <a:avLst/>
          </a:prstGeom>
        </p:spPr>
      </p:pic>
      <p:pic>
        <p:nvPicPr>
          <p:cNvPr id="15" name="Picture 1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644436" y="2894389"/>
            <a:ext cx="1257300" cy="609600"/>
          </a:xfrm>
          <a:prstGeom prst="rect">
            <a:avLst/>
          </a:prstGeom>
        </p:spPr>
      </p:pic>
      <p:sp>
        <p:nvSpPr>
          <p:cNvPr id="16" name="TextBox 15"/>
          <p:cNvSpPr txBox="1"/>
          <p:nvPr/>
        </p:nvSpPr>
        <p:spPr>
          <a:xfrm>
            <a:off x="5392075" y="2580890"/>
            <a:ext cx="1762022" cy="341632"/>
          </a:xfrm>
          <a:prstGeom prst="rect">
            <a:avLst/>
          </a:prstGeom>
          <a:noFill/>
        </p:spPr>
        <p:txBody>
          <a:bodyPr wrap="none" rtlCol="0">
            <a:spAutoFit/>
          </a:bodyPr>
          <a:lstStyle/>
          <a:p>
            <a:pPr algn="ctr">
              <a:lnSpc>
                <a:spcPct val="90000"/>
              </a:lnSpc>
            </a:pPr>
            <a:r>
              <a:rPr lang="en-US"/>
              <a:t>New instruction</a:t>
            </a:r>
            <a:endParaRPr lang="en-US" dirty="0"/>
          </a:p>
        </p:txBody>
      </p:sp>
      <p:sp>
        <p:nvSpPr>
          <p:cNvPr id="17" name="TextBox 16"/>
          <p:cNvSpPr txBox="1"/>
          <p:nvPr/>
        </p:nvSpPr>
        <p:spPr>
          <a:xfrm>
            <a:off x="7092454" y="3160135"/>
            <a:ext cx="2262159" cy="341632"/>
          </a:xfrm>
          <a:prstGeom prst="rect">
            <a:avLst/>
          </a:prstGeom>
          <a:noFill/>
        </p:spPr>
        <p:txBody>
          <a:bodyPr wrap="none" rtlCol="0">
            <a:spAutoFit/>
          </a:bodyPr>
          <a:lstStyle/>
          <a:p>
            <a:pPr algn="ctr">
              <a:lnSpc>
                <a:spcPct val="90000"/>
              </a:lnSpc>
            </a:pPr>
            <a:r>
              <a:rPr lang="en-US"/>
              <a:t>Expected instruction</a:t>
            </a:r>
            <a:endParaRPr lang="en-US" dirty="0"/>
          </a:p>
        </p:txBody>
      </p:sp>
      <p:cxnSp>
        <p:nvCxnSpPr>
          <p:cNvPr id="19" name="Straight Arrow Connector 18"/>
          <p:cNvCxnSpPr>
            <a:stCxn id="11" idx="0"/>
            <a:endCxn id="15" idx="2"/>
          </p:cNvCxnSpPr>
          <p:nvPr/>
        </p:nvCxnSpPr>
        <p:spPr>
          <a:xfrm flipH="1" flipV="1">
            <a:off x="6273087" y="3503989"/>
            <a:ext cx="1" cy="389510"/>
          </a:xfrm>
          <a:prstGeom prst="straightConnector1">
            <a:avLst/>
          </a:prstGeom>
          <a:ln w="25400">
            <a:solidFill>
              <a:srgbClr val="D41F3B"/>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a:endCxn id="14" idx="2"/>
          </p:cNvCxnSpPr>
          <p:nvPr/>
        </p:nvCxnSpPr>
        <p:spPr>
          <a:xfrm flipV="1">
            <a:off x="6054120" y="4149467"/>
            <a:ext cx="2169412" cy="770646"/>
          </a:xfrm>
          <a:prstGeom prst="straightConnector1">
            <a:avLst/>
          </a:prstGeom>
          <a:ln w="25400">
            <a:solidFill>
              <a:srgbClr val="D41F3B"/>
            </a:solidFill>
            <a:tailEnd type="triangle"/>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9247887" y="3893499"/>
            <a:ext cx="2685351" cy="341632"/>
          </a:xfrm>
          <a:prstGeom prst="rect">
            <a:avLst/>
          </a:prstGeom>
          <a:noFill/>
        </p:spPr>
        <p:txBody>
          <a:bodyPr wrap="none" rtlCol="0">
            <a:spAutoFit/>
          </a:bodyPr>
          <a:lstStyle/>
          <a:p>
            <a:pPr algn="ctr">
              <a:lnSpc>
                <a:spcPct val="90000"/>
              </a:lnSpc>
            </a:pPr>
            <a:r>
              <a:rPr lang="en-US"/>
              <a:t>Could be any of these!!!!</a:t>
            </a:r>
            <a:endParaRPr lang="en-US" dirty="0"/>
          </a:p>
        </p:txBody>
      </p:sp>
      <p:cxnSp>
        <p:nvCxnSpPr>
          <p:cNvPr id="24" name="Straight Arrow Connector 23"/>
          <p:cNvCxnSpPr>
            <a:stCxn id="22" idx="2"/>
          </p:cNvCxnSpPr>
          <p:nvPr/>
        </p:nvCxnSpPr>
        <p:spPr>
          <a:xfrm flipH="1">
            <a:off x="6853638" y="4235132"/>
            <a:ext cx="3736925" cy="789115"/>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a:stCxn id="22" idx="2"/>
          </p:cNvCxnSpPr>
          <p:nvPr/>
        </p:nvCxnSpPr>
        <p:spPr>
          <a:xfrm flipH="1">
            <a:off x="7594882" y="4235132"/>
            <a:ext cx="2995680" cy="789115"/>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a:stCxn id="22" idx="2"/>
          </p:cNvCxnSpPr>
          <p:nvPr/>
        </p:nvCxnSpPr>
        <p:spPr>
          <a:xfrm flipH="1">
            <a:off x="9021536" y="4235132"/>
            <a:ext cx="1569027" cy="789115"/>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2382482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FPGA SEU example</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07306" y="268296"/>
            <a:ext cx="1524000" cy="3606800"/>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588" y="1011899"/>
            <a:ext cx="3213100" cy="1943100"/>
          </a:xfrm>
          <a:prstGeom prst="rect">
            <a:avLst/>
          </a:prstGeom>
        </p:spPr>
      </p:pic>
      <p:sp>
        <p:nvSpPr>
          <p:cNvPr id="6" name="Right Arrow 5"/>
          <p:cNvSpPr/>
          <p:nvPr/>
        </p:nvSpPr>
        <p:spPr>
          <a:xfrm>
            <a:off x="3269236" y="1721357"/>
            <a:ext cx="978408" cy="484632"/>
          </a:xfrm>
          <a:prstGeom prst="rightArrow">
            <a:avLst/>
          </a:prstGeom>
          <a:solidFill>
            <a:schemeClr val="accent4"/>
          </a:solidFill>
          <a:ln>
            <a:solidFill>
              <a:schemeClr val="accent1"/>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pic>
        <p:nvPicPr>
          <p:cNvPr id="20" name="Picture 1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14502" y="268296"/>
            <a:ext cx="1524000" cy="3606800"/>
          </a:xfrm>
          <a:prstGeom prst="rect">
            <a:avLst/>
          </a:prstGeom>
        </p:spPr>
      </p:pic>
      <p:sp>
        <p:nvSpPr>
          <p:cNvPr id="21" name="TextBox 20"/>
          <p:cNvSpPr txBox="1"/>
          <p:nvPr/>
        </p:nvSpPr>
        <p:spPr>
          <a:xfrm>
            <a:off x="7141999" y="2633540"/>
            <a:ext cx="312907" cy="341632"/>
          </a:xfrm>
          <a:prstGeom prst="rect">
            <a:avLst/>
          </a:prstGeom>
          <a:solidFill>
            <a:schemeClr val="bg1"/>
          </a:solidFill>
        </p:spPr>
        <p:txBody>
          <a:bodyPr wrap="none" rtlCol="0">
            <a:spAutoFit/>
          </a:bodyPr>
          <a:lstStyle/>
          <a:p>
            <a:pPr algn="ctr">
              <a:lnSpc>
                <a:spcPct val="90000"/>
              </a:lnSpc>
            </a:pPr>
            <a:r>
              <a:rPr lang="en-US" dirty="0"/>
              <a:t>0</a:t>
            </a:r>
          </a:p>
        </p:txBody>
      </p:sp>
      <p:sp>
        <p:nvSpPr>
          <p:cNvPr id="22" name="TextBox 21"/>
          <p:cNvSpPr txBox="1"/>
          <p:nvPr/>
        </p:nvSpPr>
        <p:spPr>
          <a:xfrm>
            <a:off x="3370127" y="2417641"/>
            <a:ext cx="453541" cy="701731"/>
          </a:xfrm>
          <a:prstGeom prst="rect">
            <a:avLst/>
          </a:prstGeom>
          <a:solidFill>
            <a:schemeClr val="bg1"/>
          </a:solidFill>
        </p:spPr>
        <p:txBody>
          <a:bodyPr wrap="square" rtlCol="0">
            <a:spAutoFit/>
          </a:bodyPr>
          <a:lstStyle/>
          <a:p>
            <a:pPr algn="ctr">
              <a:lnSpc>
                <a:spcPct val="90000"/>
              </a:lnSpc>
            </a:pPr>
            <a:r>
              <a:rPr lang="en-US" sz="4400" dirty="0">
                <a:solidFill>
                  <a:srgbClr val="FF0000"/>
                </a:solidFill>
              </a:rPr>
              <a:t>x</a:t>
            </a:r>
          </a:p>
        </p:txBody>
      </p:sp>
      <p:cxnSp>
        <p:nvCxnSpPr>
          <p:cNvPr id="24" name="Straight Arrow Connector 23"/>
          <p:cNvCxnSpPr>
            <a:stCxn id="22" idx="3"/>
          </p:cNvCxnSpPr>
          <p:nvPr/>
        </p:nvCxnSpPr>
        <p:spPr>
          <a:xfrm flipV="1">
            <a:off x="3823668" y="2768506"/>
            <a:ext cx="772839" cy="1"/>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5" name="Right Arrow 24"/>
          <p:cNvSpPr/>
          <p:nvPr/>
        </p:nvSpPr>
        <p:spPr>
          <a:xfrm>
            <a:off x="6027350" y="1721357"/>
            <a:ext cx="978408" cy="484632"/>
          </a:xfrm>
          <a:prstGeom prst="rightArrow">
            <a:avLst/>
          </a:prstGeom>
          <a:solidFill>
            <a:srgbClr val="FF0000"/>
          </a:solidFill>
          <a:ln>
            <a:solidFill>
              <a:schemeClr val="accent1"/>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26" name="TextBox 25"/>
          <p:cNvSpPr txBox="1"/>
          <p:nvPr/>
        </p:nvSpPr>
        <p:spPr>
          <a:xfrm>
            <a:off x="5977509" y="2454810"/>
            <a:ext cx="453541" cy="701731"/>
          </a:xfrm>
          <a:prstGeom prst="rect">
            <a:avLst/>
          </a:prstGeom>
          <a:solidFill>
            <a:schemeClr val="bg1"/>
          </a:solidFill>
        </p:spPr>
        <p:txBody>
          <a:bodyPr wrap="square" rtlCol="0">
            <a:spAutoFit/>
          </a:bodyPr>
          <a:lstStyle/>
          <a:p>
            <a:pPr algn="ctr">
              <a:lnSpc>
                <a:spcPct val="90000"/>
              </a:lnSpc>
            </a:pPr>
            <a:r>
              <a:rPr lang="en-US" sz="4400" dirty="0">
                <a:solidFill>
                  <a:srgbClr val="FF0000"/>
                </a:solidFill>
              </a:rPr>
              <a:t>x</a:t>
            </a:r>
          </a:p>
        </p:txBody>
      </p:sp>
      <p:cxnSp>
        <p:nvCxnSpPr>
          <p:cNvPr id="27" name="Straight Arrow Connector 26"/>
          <p:cNvCxnSpPr/>
          <p:nvPr/>
        </p:nvCxnSpPr>
        <p:spPr>
          <a:xfrm flipV="1">
            <a:off x="6431050" y="2805675"/>
            <a:ext cx="772839" cy="1"/>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28" name="Picture 2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04374" y="322140"/>
            <a:ext cx="3213100" cy="1943100"/>
          </a:xfrm>
          <a:prstGeom prst="rect">
            <a:avLst/>
          </a:prstGeom>
        </p:spPr>
      </p:pic>
      <p:cxnSp>
        <p:nvCxnSpPr>
          <p:cNvPr id="31" name="Straight Connector 30"/>
          <p:cNvCxnSpPr/>
          <p:nvPr/>
        </p:nvCxnSpPr>
        <p:spPr>
          <a:xfrm>
            <a:off x="9082088" y="370840"/>
            <a:ext cx="2819400" cy="1751657"/>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flipH="1">
            <a:off x="9082088" y="408940"/>
            <a:ext cx="2819400" cy="1700857"/>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34" name="Oval 60"/>
          <p:cNvSpPr>
            <a:spLocks noChangeArrowheads="1"/>
          </p:cNvSpPr>
          <p:nvPr/>
        </p:nvSpPr>
        <p:spPr bwMode="auto">
          <a:xfrm rot="5400000">
            <a:off x="7677690" y="2520900"/>
            <a:ext cx="352644" cy="519351"/>
          </a:xfrm>
          <a:prstGeom prst="ellipse">
            <a:avLst/>
          </a:prstGeom>
          <a:noFill/>
          <a:ln w="28575">
            <a:solidFill>
              <a:srgbClr val="FF0000"/>
            </a:solidFill>
            <a:round/>
            <a:headEnd/>
            <a:tailEnd/>
          </a:ln>
        </p:spPr>
        <p:txBody>
          <a:bodyPr wrap="square" anchor="ctr">
            <a:prstTxWarp prst="textNoShape">
              <a:avLst/>
            </a:prstTxWarp>
            <a:spAutoFit/>
          </a:bodyPr>
          <a:lstStyle/>
          <a:p>
            <a:endParaRPr lang="en-US"/>
          </a:p>
        </p:txBody>
      </p:sp>
      <p:cxnSp>
        <p:nvCxnSpPr>
          <p:cNvPr id="35" name="Straight Arrow Connector 34"/>
          <p:cNvCxnSpPr/>
          <p:nvPr/>
        </p:nvCxnSpPr>
        <p:spPr>
          <a:xfrm flipV="1">
            <a:off x="8665998" y="1983450"/>
            <a:ext cx="1326738" cy="711957"/>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37" name="Picture 3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15556" y="3868743"/>
            <a:ext cx="1828800" cy="1905000"/>
          </a:xfrm>
          <a:prstGeom prst="rect">
            <a:avLst/>
          </a:prstGeom>
        </p:spPr>
      </p:pic>
      <p:pic>
        <p:nvPicPr>
          <p:cNvPr id="40" name="Picture 3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370126" y="4285993"/>
            <a:ext cx="2303098" cy="2155464"/>
          </a:xfrm>
          <a:prstGeom prst="rect">
            <a:avLst/>
          </a:prstGeom>
        </p:spPr>
      </p:pic>
      <p:sp>
        <p:nvSpPr>
          <p:cNvPr id="41" name="Oval 60"/>
          <p:cNvSpPr>
            <a:spLocks noChangeArrowheads="1"/>
          </p:cNvSpPr>
          <p:nvPr/>
        </p:nvSpPr>
        <p:spPr bwMode="auto">
          <a:xfrm rot="2693986">
            <a:off x="4487637" y="4956890"/>
            <a:ext cx="352644" cy="519351"/>
          </a:xfrm>
          <a:prstGeom prst="ellipse">
            <a:avLst/>
          </a:prstGeom>
          <a:noFill/>
          <a:ln w="28575">
            <a:solidFill>
              <a:srgbClr val="FF0000"/>
            </a:solidFill>
            <a:round/>
            <a:headEnd/>
            <a:tailEnd/>
          </a:ln>
        </p:spPr>
        <p:txBody>
          <a:bodyPr wrap="square" anchor="ctr">
            <a:prstTxWarp prst="textNoShape">
              <a:avLst/>
            </a:prstTxWarp>
            <a:spAutoFit/>
          </a:bodyPr>
          <a:lstStyle/>
          <a:p>
            <a:endParaRPr lang="en-US"/>
          </a:p>
        </p:txBody>
      </p:sp>
      <p:sp>
        <p:nvSpPr>
          <p:cNvPr id="42" name="TextBox 41"/>
          <p:cNvSpPr txBox="1"/>
          <p:nvPr/>
        </p:nvSpPr>
        <p:spPr>
          <a:xfrm>
            <a:off x="3048646" y="3981530"/>
            <a:ext cx="3095720" cy="341632"/>
          </a:xfrm>
          <a:prstGeom prst="rect">
            <a:avLst/>
          </a:prstGeom>
          <a:noFill/>
        </p:spPr>
        <p:txBody>
          <a:bodyPr wrap="none" rtlCol="0">
            <a:spAutoFit/>
          </a:bodyPr>
          <a:lstStyle/>
          <a:p>
            <a:pPr algn="ctr">
              <a:lnSpc>
                <a:spcPct val="90000"/>
              </a:lnSpc>
            </a:pPr>
            <a:r>
              <a:rPr lang="en-US"/>
              <a:t>Programmable switch matrix</a:t>
            </a:r>
            <a:endParaRPr lang="en-US" dirty="0"/>
          </a:p>
        </p:txBody>
      </p:sp>
      <p:sp>
        <p:nvSpPr>
          <p:cNvPr id="43" name="Oval 60"/>
          <p:cNvSpPr>
            <a:spLocks noChangeArrowheads="1"/>
          </p:cNvSpPr>
          <p:nvPr/>
        </p:nvSpPr>
        <p:spPr bwMode="auto">
          <a:xfrm rot="2693986">
            <a:off x="1768520" y="4561568"/>
            <a:ext cx="595940" cy="519351"/>
          </a:xfrm>
          <a:prstGeom prst="ellipse">
            <a:avLst/>
          </a:prstGeom>
          <a:noFill/>
          <a:ln w="28575">
            <a:solidFill>
              <a:srgbClr val="FF0000"/>
            </a:solidFill>
            <a:round/>
            <a:headEnd/>
            <a:tailEnd/>
          </a:ln>
        </p:spPr>
        <p:txBody>
          <a:bodyPr wrap="square" anchor="ctr">
            <a:prstTxWarp prst="textNoShape">
              <a:avLst/>
            </a:prstTxWarp>
            <a:spAutoFit/>
          </a:bodyPr>
          <a:lstStyle/>
          <a:p>
            <a:endParaRPr lang="en-US"/>
          </a:p>
        </p:txBody>
      </p:sp>
      <p:cxnSp>
        <p:nvCxnSpPr>
          <p:cNvPr id="44" name="Straight Arrow Connector 43"/>
          <p:cNvCxnSpPr/>
          <p:nvPr/>
        </p:nvCxnSpPr>
        <p:spPr>
          <a:xfrm>
            <a:off x="2262499" y="5016408"/>
            <a:ext cx="2259176" cy="200159"/>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7" name="Content Placeholder 2"/>
          <p:cNvSpPr>
            <a:spLocks noGrp="1"/>
          </p:cNvSpPr>
          <p:nvPr>
            <p:ph idx="1"/>
          </p:nvPr>
        </p:nvSpPr>
        <p:spPr>
          <a:xfrm>
            <a:off x="6204278" y="3868744"/>
            <a:ext cx="5813196" cy="2392357"/>
          </a:xfrm>
        </p:spPr>
        <p:txBody>
          <a:bodyPr/>
          <a:lstStyle/>
          <a:p>
            <a:r>
              <a:rPr lang="en-US" sz="2400" dirty="0"/>
              <a:t>Utilize CRC capabilities of programmable devices</a:t>
            </a:r>
          </a:p>
          <a:p>
            <a:r>
              <a:rPr lang="en-US" sz="2400" dirty="0"/>
              <a:t>Usually requires partial to full reconfiguration of the device</a:t>
            </a:r>
          </a:p>
          <a:p>
            <a:pPr lvl="1"/>
            <a:r>
              <a:rPr lang="en-US" sz="2000" dirty="0"/>
              <a:t>This can be an automated process</a:t>
            </a:r>
          </a:p>
          <a:p>
            <a:pPr lvl="1"/>
            <a:r>
              <a:rPr lang="en-US" sz="2000" dirty="0"/>
              <a:t>For Interlocks, it will likely be better to notify and take no immediate action</a:t>
            </a:r>
          </a:p>
        </p:txBody>
      </p:sp>
    </p:spTree>
    <p:extLst>
      <p:ext uri="{BB962C8B-B14F-4D97-AF65-F5344CB8AC3E}">
        <p14:creationId xmlns:p14="http://schemas.microsoft.com/office/powerpoint/2010/main" val="153806784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Other failure modes</a:t>
            </a:r>
          </a:p>
        </p:txBody>
      </p:sp>
      <p:sp>
        <p:nvSpPr>
          <p:cNvPr id="3" name="Content Placeholder 2"/>
          <p:cNvSpPr>
            <a:spLocks noGrp="1"/>
          </p:cNvSpPr>
          <p:nvPr>
            <p:ph idx="1"/>
          </p:nvPr>
        </p:nvSpPr>
        <p:spPr>
          <a:xfrm>
            <a:off x="345877" y="1230829"/>
            <a:ext cx="6993127" cy="4954071"/>
          </a:xfrm>
        </p:spPr>
        <p:txBody>
          <a:bodyPr/>
          <a:lstStyle/>
          <a:p>
            <a:r>
              <a:rPr lang="en-US" dirty="0"/>
              <a:t>Stuck at ‘1’/‘0’ (high/low)</a:t>
            </a:r>
          </a:p>
          <a:p>
            <a:pPr lvl="1"/>
            <a:r>
              <a:rPr lang="en-US" dirty="0"/>
              <a:t>Doubled Digital I/O as SNS for PLC interfaces (SA1) ”MPS Good”</a:t>
            </a:r>
          </a:p>
          <a:p>
            <a:pPr lvl="2"/>
            <a:r>
              <a:rPr lang="en-US" dirty="0"/>
              <a:t>SNS Vacuum Interface</a:t>
            </a:r>
          </a:p>
          <a:p>
            <a:pPr lvl="2"/>
            <a:r>
              <a:rPr lang="en-US" dirty="0"/>
              <a:t>Electrical overload during maintenance created permanent damage to the output gate</a:t>
            </a:r>
          </a:p>
          <a:p>
            <a:pPr lvl="1"/>
            <a:r>
              <a:rPr lang="en-US" dirty="0"/>
              <a:t>Gated Clock “MPS Good”</a:t>
            </a:r>
          </a:p>
          <a:p>
            <a:pPr lvl="2"/>
            <a:r>
              <a:rPr lang="en-US" dirty="0"/>
              <a:t>SNS MPS Hardware failure</a:t>
            </a:r>
          </a:p>
          <a:p>
            <a:pPr lvl="2"/>
            <a:r>
              <a:rPr lang="en-US" dirty="0"/>
              <a:t>Firmware doesn’t match final design requirements</a:t>
            </a:r>
          </a:p>
          <a:p>
            <a:pPr lvl="3"/>
            <a:r>
              <a:rPr lang="en-US" dirty="0"/>
              <a:t>Does your organization consider firmware software or hardware?  </a:t>
            </a:r>
          </a:p>
          <a:p>
            <a:pPr lvl="3"/>
            <a:r>
              <a:rPr lang="en-US" dirty="0"/>
              <a:t>Are firmware changes subject to DCN (Design Change Notification) process?</a:t>
            </a:r>
          </a:p>
          <a:p>
            <a:pPr lvl="4"/>
            <a:r>
              <a:rPr lang="en-US" dirty="0"/>
              <a:t>What if it’s part of an interlock system???</a:t>
            </a:r>
          </a:p>
          <a:p>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09092" y="1954184"/>
            <a:ext cx="3862832" cy="3259903"/>
          </a:xfrm>
          <a:prstGeom prst="rect">
            <a:avLst/>
          </a:prstGeom>
        </p:spPr>
      </p:pic>
      <p:sp>
        <p:nvSpPr>
          <p:cNvPr id="5" name="TextBox 4"/>
          <p:cNvSpPr txBox="1"/>
          <p:nvPr/>
        </p:nvSpPr>
        <p:spPr>
          <a:xfrm>
            <a:off x="11071924" y="3270981"/>
            <a:ext cx="706220" cy="341632"/>
          </a:xfrm>
          <a:prstGeom prst="rect">
            <a:avLst/>
          </a:prstGeom>
          <a:noFill/>
        </p:spPr>
        <p:txBody>
          <a:bodyPr wrap="none" rtlCol="0">
            <a:spAutoFit/>
          </a:bodyPr>
          <a:lstStyle/>
          <a:p>
            <a:pPr algn="ctr">
              <a:lnSpc>
                <a:spcPct val="90000"/>
              </a:lnSpc>
            </a:pPr>
            <a:r>
              <a:rPr lang="en-US" dirty="0">
                <a:solidFill>
                  <a:srgbClr val="FF0000"/>
                </a:solidFill>
              </a:rPr>
              <a:t>SA’1’</a:t>
            </a:r>
          </a:p>
        </p:txBody>
      </p:sp>
      <p:sp>
        <p:nvSpPr>
          <p:cNvPr id="6" name="Rectangle 5"/>
          <p:cNvSpPr/>
          <p:nvPr/>
        </p:nvSpPr>
        <p:spPr>
          <a:xfrm>
            <a:off x="7658672" y="4463288"/>
            <a:ext cx="2511552" cy="475488"/>
          </a:xfrm>
          <a:prstGeom prst="rect">
            <a:avLst/>
          </a:prstGeom>
          <a:solidFill>
            <a:schemeClr val="bg2"/>
          </a:solidFill>
          <a:ln>
            <a:solidFill>
              <a:schemeClr val="accent1"/>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r>
              <a:rPr lang="en-US" dirty="0">
                <a:solidFill>
                  <a:schemeClr val="tx1"/>
                </a:solidFill>
              </a:rPr>
              <a:t>Backplane interface</a:t>
            </a:r>
          </a:p>
        </p:txBody>
      </p:sp>
    </p:spTree>
    <p:extLst>
      <p:ext uri="{BB962C8B-B14F-4D97-AF65-F5344CB8AC3E}">
        <p14:creationId xmlns:p14="http://schemas.microsoft.com/office/powerpoint/2010/main" val="114885926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Protection system grounding error</a:t>
            </a:r>
          </a:p>
        </p:txBody>
      </p:sp>
      <p:sp>
        <p:nvSpPr>
          <p:cNvPr id="3" name="Content Placeholder 2"/>
          <p:cNvSpPr>
            <a:spLocks noGrp="1"/>
          </p:cNvSpPr>
          <p:nvPr>
            <p:ph idx="1"/>
          </p:nvPr>
        </p:nvSpPr>
        <p:spPr>
          <a:xfrm>
            <a:off x="349061" y="1057988"/>
            <a:ext cx="11369809" cy="4047778"/>
          </a:xfrm>
        </p:spPr>
        <p:txBody>
          <a:bodyPr/>
          <a:lstStyle/>
          <a:p>
            <a:r>
              <a:rPr lang="en-US" sz="2600" dirty="0"/>
              <a:t>April 2013 - Modification to add redundant power supplies to increase availability</a:t>
            </a:r>
          </a:p>
          <a:p>
            <a:pPr lvl="1"/>
            <a:r>
              <a:rPr lang="en-US" sz="2200" dirty="0"/>
              <a:t>Inter-segment handshaking not tested as part of installation QA or post modification tests</a:t>
            </a:r>
          </a:p>
          <a:p>
            <a:r>
              <a:rPr lang="en-US" sz="2600" dirty="0"/>
              <a:t>Error found July 31, 2013 during annual certification testing</a:t>
            </a:r>
          </a:p>
          <a:p>
            <a:pPr lvl="1"/>
            <a:r>
              <a:rPr lang="en-US" sz="2200" dirty="0"/>
              <a:t>Under certain conditions, PPS would not have shut off the front end for a downstream fault</a:t>
            </a:r>
          </a:p>
          <a:p>
            <a:pPr lvl="1"/>
            <a:r>
              <a:rPr lang="en-US" sz="2200" dirty="0"/>
              <a:t>Common mode error affected both of the redundant chains</a:t>
            </a:r>
          </a:p>
          <a:p>
            <a:pPr lvl="1"/>
            <a:r>
              <a:rPr lang="en-US" sz="2200" dirty="0"/>
              <a:t>Unintended result of modification to PPS systems to add redundant power supplies</a:t>
            </a:r>
          </a:p>
          <a:p>
            <a:pPr lvl="1"/>
            <a:r>
              <a:rPr lang="en-US" sz="2200" dirty="0"/>
              <a:t>Beam Operations halted until mitigating measures in place</a:t>
            </a:r>
          </a:p>
          <a:p>
            <a:pPr lvl="2"/>
            <a:r>
              <a:rPr lang="en-US" sz="1800" dirty="0"/>
              <a:t>It took 9 days before receiving a letter of resumption from DOE</a:t>
            </a:r>
          </a:p>
          <a:p>
            <a:pPr lvl="1"/>
            <a:r>
              <a:rPr lang="en-US" sz="2200" dirty="0"/>
              <a:t>Failure mode identified and replicated on bench</a:t>
            </a:r>
          </a:p>
          <a:p>
            <a:pPr lvl="2"/>
            <a:r>
              <a:rPr lang="en-US" sz="2200" dirty="0"/>
              <a:t>Very complicated failure mode</a:t>
            </a:r>
          </a:p>
        </p:txBody>
      </p:sp>
    </p:spTree>
    <p:extLst>
      <p:ext uri="{BB962C8B-B14F-4D97-AF65-F5344CB8AC3E}">
        <p14:creationId xmlns:p14="http://schemas.microsoft.com/office/powerpoint/2010/main" val="5302039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“Machine Cycle”</a:t>
            </a:r>
          </a:p>
        </p:txBody>
      </p:sp>
      <p:sp>
        <p:nvSpPr>
          <p:cNvPr id="3" name="Content Placeholder 2"/>
          <p:cNvSpPr>
            <a:spLocks noGrp="1"/>
          </p:cNvSpPr>
          <p:nvPr>
            <p:ph idx="1"/>
          </p:nvPr>
        </p:nvSpPr>
        <p:spPr>
          <a:xfrm>
            <a:off x="349061" y="976829"/>
            <a:ext cx="5870709" cy="2604572"/>
          </a:xfrm>
        </p:spPr>
        <p:txBody>
          <a:bodyPr/>
          <a:lstStyle/>
          <a:p>
            <a:r>
              <a:rPr lang="en-US" dirty="0"/>
              <a:t>60 Hz beam pulses</a:t>
            </a:r>
          </a:p>
          <a:p>
            <a:pPr lvl="1"/>
            <a:r>
              <a:rPr lang="en-US" dirty="0"/>
              <a:t>16.67ms defines 1 cycle</a:t>
            </a:r>
          </a:p>
          <a:p>
            <a:pPr lvl="1"/>
            <a:r>
              <a:rPr lang="en-US" dirty="0"/>
              <a:t>A Turn is dependent on beam energy</a:t>
            </a:r>
          </a:p>
          <a:p>
            <a:pPr lvl="2"/>
            <a:r>
              <a:rPr lang="en-US" dirty="0"/>
              <a:t>973 ns @ 850 MeV</a:t>
            </a:r>
          </a:p>
          <a:p>
            <a:pPr lvl="2"/>
            <a:r>
              <a:rPr lang="en-US" dirty="0"/>
              <a:t>911 ns @ 1.3 GeV</a:t>
            </a:r>
          </a:p>
          <a:p>
            <a:r>
              <a:rPr lang="en-US" dirty="0"/>
              <a:t>Cycle Start is t = 0</a:t>
            </a:r>
          </a:p>
        </p:txBody>
      </p:sp>
      <p:sp>
        <p:nvSpPr>
          <p:cNvPr id="4" name="Rectangle 2"/>
          <p:cNvSpPr>
            <a:spLocks noChangeArrowheads="1"/>
          </p:cNvSpPr>
          <p:nvPr/>
        </p:nvSpPr>
        <p:spPr bwMode="auto">
          <a:xfrm>
            <a:off x="6440489" y="1860034"/>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6" name="Rectangle 4"/>
          <p:cNvSpPr>
            <a:spLocks noChangeArrowheads="1"/>
          </p:cNvSpPr>
          <p:nvPr/>
        </p:nvSpPr>
        <p:spPr bwMode="auto">
          <a:xfrm>
            <a:off x="1589"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7" name="Object 6"/>
          <p:cNvGraphicFramePr>
            <a:graphicFrameLocks noChangeAspect="1"/>
          </p:cNvGraphicFramePr>
          <p:nvPr/>
        </p:nvGraphicFramePr>
        <p:xfrm>
          <a:off x="6220591" y="0"/>
          <a:ext cx="5969000" cy="4483100"/>
        </p:xfrm>
        <a:graphic>
          <a:graphicData uri="http://schemas.openxmlformats.org/presentationml/2006/ole">
            <mc:AlternateContent xmlns:mc="http://schemas.openxmlformats.org/markup-compatibility/2006">
              <mc:Choice xmlns:v="urn:schemas-microsoft-com:vml" Requires="v">
                <p:oleObj spid="_x0000_s1026" r:id="rId4" imgW="5974080" imgH="4482084" progId="PowerPoint.Slide.8">
                  <p:embed/>
                </p:oleObj>
              </mc:Choice>
              <mc:Fallback>
                <p:oleObj r:id="rId4" imgW="5974080" imgH="4482084" progId="PowerPoint.Slide.8">
                  <p:embed/>
                  <p:pic>
                    <p:nvPicPr>
                      <p:cNvPr id="7" name="Object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20591" y="0"/>
                        <a:ext cx="5969000" cy="4483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 name="Oval 60"/>
          <p:cNvSpPr>
            <a:spLocks noChangeArrowheads="1"/>
          </p:cNvSpPr>
          <p:nvPr/>
        </p:nvSpPr>
        <p:spPr bwMode="auto">
          <a:xfrm rot="5400000">
            <a:off x="6588484" y="1534363"/>
            <a:ext cx="354539" cy="519351"/>
          </a:xfrm>
          <a:prstGeom prst="ellipse">
            <a:avLst/>
          </a:prstGeom>
          <a:noFill/>
          <a:ln w="28575">
            <a:solidFill>
              <a:schemeClr val="accent5">
                <a:lumMod val="50000"/>
              </a:schemeClr>
            </a:solidFill>
            <a:round/>
            <a:headEnd/>
            <a:tailEnd/>
          </a:ln>
        </p:spPr>
        <p:txBody>
          <a:bodyPr wrap="square" anchor="ctr">
            <a:prstTxWarp prst="textNoShape">
              <a:avLst/>
            </a:prstTxWarp>
            <a:spAutoFit/>
          </a:bodyPr>
          <a:lstStyle/>
          <a:p>
            <a:endParaRPr lang="en-US"/>
          </a:p>
        </p:txBody>
      </p:sp>
      <p:sp>
        <p:nvSpPr>
          <p:cNvPr id="11" name="Oval 60"/>
          <p:cNvSpPr>
            <a:spLocks noChangeArrowheads="1"/>
          </p:cNvSpPr>
          <p:nvPr/>
        </p:nvSpPr>
        <p:spPr bwMode="auto">
          <a:xfrm rot="5400000">
            <a:off x="9330679" y="1280918"/>
            <a:ext cx="354539" cy="519351"/>
          </a:xfrm>
          <a:prstGeom prst="ellipse">
            <a:avLst/>
          </a:prstGeom>
          <a:noFill/>
          <a:ln w="28575">
            <a:solidFill>
              <a:schemeClr val="accent5">
                <a:lumMod val="50000"/>
              </a:schemeClr>
            </a:solidFill>
            <a:round/>
            <a:headEnd/>
            <a:tailEnd/>
          </a:ln>
        </p:spPr>
        <p:txBody>
          <a:bodyPr wrap="square" anchor="ctr">
            <a:prstTxWarp prst="textNoShape">
              <a:avLst/>
            </a:prstTxWarp>
            <a:spAutoFit/>
          </a:bodyPr>
          <a:lstStyle/>
          <a:p>
            <a:endParaRPr lang="en-US"/>
          </a:p>
        </p:txBody>
      </p:sp>
      <p:sp>
        <p:nvSpPr>
          <p:cNvPr id="12" name="Oval 60"/>
          <p:cNvSpPr>
            <a:spLocks noChangeArrowheads="1"/>
          </p:cNvSpPr>
          <p:nvPr/>
        </p:nvSpPr>
        <p:spPr bwMode="auto">
          <a:xfrm rot="5400000">
            <a:off x="9072784" y="2072703"/>
            <a:ext cx="354539" cy="519351"/>
          </a:xfrm>
          <a:prstGeom prst="ellipse">
            <a:avLst/>
          </a:prstGeom>
          <a:noFill/>
          <a:ln w="28575">
            <a:solidFill>
              <a:schemeClr val="accent5">
                <a:lumMod val="50000"/>
              </a:schemeClr>
            </a:solidFill>
            <a:round/>
            <a:headEnd/>
            <a:tailEnd/>
          </a:ln>
        </p:spPr>
        <p:txBody>
          <a:bodyPr wrap="square" anchor="ctr">
            <a:prstTxWarp prst="textNoShape">
              <a:avLst/>
            </a:prstTxWarp>
            <a:spAutoFit/>
          </a:bodyPr>
          <a:lstStyle/>
          <a:p>
            <a:endParaRPr lang="en-US"/>
          </a:p>
        </p:txBody>
      </p:sp>
      <p:sp>
        <p:nvSpPr>
          <p:cNvPr id="13" name="Oval 60"/>
          <p:cNvSpPr>
            <a:spLocks noChangeArrowheads="1"/>
          </p:cNvSpPr>
          <p:nvPr/>
        </p:nvSpPr>
        <p:spPr bwMode="auto">
          <a:xfrm rot="5400000">
            <a:off x="9106397" y="2615972"/>
            <a:ext cx="354539" cy="519351"/>
          </a:xfrm>
          <a:prstGeom prst="ellipse">
            <a:avLst/>
          </a:prstGeom>
          <a:noFill/>
          <a:ln w="28575">
            <a:solidFill>
              <a:schemeClr val="accent5">
                <a:lumMod val="50000"/>
              </a:schemeClr>
            </a:solidFill>
            <a:round/>
            <a:headEnd/>
            <a:tailEnd/>
          </a:ln>
        </p:spPr>
        <p:txBody>
          <a:bodyPr wrap="square" anchor="ctr">
            <a:prstTxWarp prst="textNoShape">
              <a:avLst/>
            </a:prstTxWarp>
            <a:spAutoFit/>
          </a:bodyPr>
          <a:lstStyle/>
          <a:p>
            <a:endParaRPr lang="en-US"/>
          </a:p>
        </p:txBody>
      </p:sp>
      <p:sp>
        <p:nvSpPr>
          <p:cNvPr id="19" name="TextBox 18"/>
          <p:cNvSpPr txBox="1"/>
          <p:nvPr/>
        </p:nvSpPr>
        <p:spPr>
          <a:xfrm>
            <a:off x="8529848" y="4015355"/>
            <a:ext cx="1914290" cy="840230"/>
          </a:xfrm>
          <a:prstGeom prst="rect">
            <a:avLst/>
          </a:prstGeom>
          <a:noFill/>
        </p:spPr>
        <p:txBody>
          <a:bodyPr wrap="square" rtlCol="0">
            <a:spAutoFit/>
          </a:bodyPr>
          <a:lstStyle/>
          <a:p>
            <a:pPr algn="ctr">
              <a:lnSpc>
                <a:spcPct val="90000"/>
              </a:lnSpc>
            </a:pPr>
            <a:r>
              <a:rPr lang="en-US" dirty="0"/>
              <a:t>Start of each machine cycle</a:t>
            </a:r>
          </a:p>
          <a:p>
            <a:pPr algn="ctr">
              <a:lnSpc>
                <a:spcPct val="90000"/>
              </a:lnSpc>
            </a:pPr>
            <a:r>
              <a:rPr lang="en-US" dirty="0"/>
              <a:t>Every 16.67 </a:t>
            </a:r>
            <a:r>
              <a:rPr lang="en-US" dirty="0" err="1"/>
              <a:t>ms</a:t>
            </a:r>
            <a:endParaRPr lang="en-US" dirty="0"/>
          </a:p>
        </p:txBody>
      </p:sp>
      <p:cxnSp>
        <p:nvCxnSpPr>
          <p:cNvPr id="20" name="Straight Arrow Connector 19"/>
          <p:cNvCxnSpPr>
            <a:stCxn id="19" idx="0"/>
            <a:endCxn id="9" idx="7"/>
          </p:cNvCxnSpPr>
          <p:nvPr/>
        </p:nvCxnSpPr>
        <p:spPr>
          <a:xfrm flipH="1" flipV="1">
            <a:off x="6949372" y="1919387"/>
            <a:ext cx="2537621" cy="2095968"/>
          </a:xfrm>
          <a:prstGeom prst="straightConnector1">
            <a:avLst/>
          </a:prstGeom>
          <a:ln w="25400">
            <a:solidFill>
              <a:srgbClr val="501812"/>
            </a:solidFill>
            <a:tailEnd type="triangle"/>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10512991" y="3684577"/>
            <a:ext cx="1421245" cy="840230"/>
          </a:xfrm>
          <a:prstGeom prst="rect">
            <a:avLst/>
          </a:prstGeom>
          <a:noFill/>
        </p:spPr>
        <p:txBody>
          <a:bodyPr wrap="square" rtlCol="0">
            <a:spAutoFit/>
          </a:bodyPr>
          <a:lstStyle/>
          <a:p>
            <a:pPr algn="ctr">
              <a:lnSpc>
                <a:spcPct val="90000"/>
              </a:lnSpc>
            </a:pPr>
            <a:r>
              <a:rPr lang="en-US" dirty="0"/>
              <a:t>Kick the beam out of the Ring</a:t>
            </a:r>
          </a:p>
        </p:txBody>
      </p:sp>
      <p:cxnSp>
        <p:nvCxnSpPr>
          <p:cNvPr id="27" name="Straight Arrow Connector 26"/>
          <p:cNvCxnSpPr>
            <a:stCxn id="26" idx="0"/>
            <a:endCxn id="11" idx="7"/>
          </p:cNvCxnSpPr>
          <p:nvPr/>
        </p:nvCxnSpPr>
        <p:spPr>
          <a:xfrm flipH="1" flipV="1">
            <a:off x="9691567" y="1665942"/>
            <a:ext cx="1532047" cy="2018635"/>
          </a:xfrm>
          <a:prstGeom prst="straightConnector1">
            <a:avLst/>
          </a:prstGeom>
          <a:ln w="25400">
            <a:solidFill>
              <a:srgbClr val="501812"/>
            </a:solidFill>
            <a:tailEnd type="triangle"/>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6440488" y="3909058"/>
            <a:ext cx="1705902" cy="840230"/>
          </a:xfrm>
          <a:prstGeom prst="rect">
            <a:avLst/>
          </a:prstGeom>
          <a:noFill/>
        </p:spPr>
        <p:txBody>
          <a:bodyPr wrap="square" rtlCol="0">
            <a:spAutoFit/>
          </a:bodyPr>
          <a:lstStyle/>
          <a:p>
            <a:pPr algn="ctr">
              <a:lnSpc>
                <a:spcPct val="90000"/>
              </a:lnSpc>
            </a:pPr>
            <a:r>
              <a:rPr lang="en-US"/>
              <a:t>Beam size grows towards Cycle Start</a:t>
            </a:r>
            <a:endParaRPr lang="en-US" dirty="0"/>
          </a:p>
        </p:txBody>
      </p:sp>
      <p:cxnSp>
        <p:nvCxnSpPr>
          <p:cNvPr id="36" name="Straight Arrow Connector 35"/>
          <p:cNvCxnSpPr>
            <a:stCxn id="31" idx="0"/>
            <a:endCxn id="12" idx="5"/>
          </p:cNvCxnSpPr>
          <p:nvPr/>
        </p:nvCxnSpPr>
        <p:spPr>
          <a:xfrm flipV="1">
            <a:off x="7293439" y="2457727"/>
            <a:ext cx="1772996" cy="1451331"/>
          </a:xfrm>
          <a:prstGeom prst="straightConnector1">
            <a:avLst/>
          </a:prstGeom>
          <a:ln w="25400">
            <a:solidFill>
              <a:srgbClr val="501812"/>
            </a:solidFill>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a:stCxn id="31" idx="0"/>
            <a:endCxn id="13" idx="5"/>
          </p:cNvCxnSpPr>
          <p:nvPr/>
        </p:nvCxnSpPr>
        <p:spPr>
          <a:xfrm flipV="1">
            <a:off x="7293439" y="3000996"/>
            <a:ext cx="1806609" cy="908062"/>
          </a:xfrm>
          <a:prstGeom prst="straightConnector1">
            <a:avLst/>
          </a:prstGeom>
          <a:ln w="25400">
            <a:solidFill>
              <a:srgbClr val="501812"/>
            </a:solidFill>
            <a:tailEnd type="triangle"/>
          </a:ln>
        </p:spPr>
        <p:style>
          <a:lnRef idx="1">
            <a:schemeClr val="accent1"/>
          </a:lnRef>
          <a:fillRef idx="0">
            <a:schemeClr val="accent1"/>
          </a:fillRef>
          <a:effectRef idx="0">
            <a:schemeClr val="accent1"/>
          </a:effectRef>
          <a:fontRef idx="minor">
            <a:schemeClr val="tx1"/>
          </a:fontRef>
        </p:style>
      </p:cxnSp>
      <p:sp>
        <p:nvSpPr>
          <p:cNvPr id="5" name="Content Placeholder 2">
            <a:extLst>
              <a:ext uri="{FF2B5EF4-FFF2-40B4-BE49-F238E27FC236}">
                <a16:creationId xmlns:a16="http://schemas.microsoft.com/office/drawing/2014/main" id="{F032DF5B-C206-9CE1-99F7-523CBA41CDC6}"/>
              </a:ext>
            </a:extLst>
          </p:cNvPr>
          <p:cNvSpPr txBox="1">
            <a:spLocks/>
          </p:cNvSpPr>
          <p:nvPr/>
        </p:nvSpPr>
        <p:spPr bwMode="auto">
          <a:xfrm>
            <a:off x="361346" y="4029343"/>
            <a:ext cx="6010289" cy="2401274"/>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Autofit/>
          </a:bodyPr>
          <a:lstStyle>
            <a:lvl1pPr marL="287338" indent="-287338" algn="l" rtl="0" eaLnBrk="1" fontAlgn="base" hangingPunct="1">
              <a:lnSpc>
                <a:spcPct val="90000"/>
              </a:lnSpc>
              <a:spcBef>
                <a:spcPts val="1400"/>
              </a:spcBef>
              <a:spcAft>
                <a:spcPct val="0"/>
              </a:spcAft>
              <a:buClr>
                <a:schemeClr val="tx1"/>
              </a:buClr>
              <a:buSzPct val="90000"/>
              <a:buFont typeface="Century Gothic" panose="020B0502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8975" indent="-285750" algn="l" rtl="0" eaLnBrk="1" fontAlgn="base" hangingPunct="1">
              <a:lnSpc>
                <a:spcPct val="90000"/>
              </a:lnSpc>
              <a:spcBef>
                <a:spcPts val="800"/>
              </a:spcBef>
              <a:spcAft>
                <a:spcPct val="0"/>
              </a:spcAft>
              <a:buClr>
                <a:schemeClr val="tx1"/>
              </a:buClr>
              <a:buSzPct val="90000"/>
              <a:buFont typeface="Century Gothic" panose="020B0502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030288" indent="-285750" algn="l" rtl="0" eaLnBrk="1" fontAlgn="base" hangingPunct="1">
              <a:lnSpc>
                <a:spcPct val="90000"/>
              </a:lnSpc>
              <a:spcBef>
                <a:spcPts val="800"/>
              </a:spcBef>
              <a:spcAft>
                <a:spcPct val="0"/>
              </a:spcAft>
              <a:buClr>
                <a:schemeClr val="tx1"/>
              </a:buClr>
              <a:buSzPct val="90000"/>
              <a:buFont typeface="Century Gothic" panose="020B0502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144588" indent="-173038" algn="l" rtl="0" eaLnBrk="1" fontAlgn="base" hangingPunct="1">
              <a:lnSpc>
                <a:spcPct val="90000"/>
              </a:lnSpc>
              <a:spcBef>
                <a:spcPts val="800"/>
              </a:spcBef>
              <a:spcAft>
                <a:spcPct val="0"/>
              </a:spcAft>
              <a:buClr>
                <a:schemeClr val="tx1"/>
              </a:buClr>
              <a:buFont typeface="Arial" charset="0"/>
              <a:buChar char="–"/>
              <a:defRPr sz="1800" kern="1200">
                <a:solidFill>
                  <a:schemeClr val="tx1"/>
                </a:solidFill>
                <a:latin typeface="Arial" panose="020B0604020202020204" pitchFamily="34" charset="0"/>
                <a:ea typeface="+mn-ea"/>
                <a:cs typeface="Arial" panose="020B0604020202020204" pitchFamily="34" charset="0"/>
              </a:defRPr>
            </a:lvl4pPr>
            <a:lvl5pPr marL="1482725" indent="-222250" algn="l" rtl="0" eaLnBrk="1" fontAlgn="base" hangingPunct="1">
              <a:lnSpc>
                <a:spcPct val="90000"/>
              </a:lnSpc>
              <a:spcBef>
                <a:spcPts val="600"/>
              </a:spcBef>
              <a:spcAft>
                <a:spcPct val="0"/>
              </a:spcAft>
              <a:buClr>
                <a:schemeClr val="tx1"/>
              </a:buClr>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a:t>Ring Extract is t = 5050</a:t>
            </a:r>
          </a:p>
          <a:p>
            <a:r>
              <a:rPr lang="en-US" dirty="0"/>
              <a:t>Beam production stops at End of Inject, t = 5048</a:t>
            </a:r>
          </a:p>
          <a:p>
            <a:r>
              <a:rPr lang="en-US" dirty="0"/>
              <a:t>Beam is extracted from the Ring at turn 5050</a:t>
            </a:r>
          </a:p>
        </p:txBody>
      </p:sp>
    </p:spTree>
    <p:extLst>
      <p:ext uri="{BB962C8B-B14F-4D97-AF65-F5344CB8AC3E}">
        <p14:creationId xmlns:p14="http://schemas.microsoft.com/office/powerpoint/2010/main" val="7457031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Accelerator PPS grounding error</a:t>
            </a:r>
          </a:p>
        </p:txBody>
      </p:sp>
      <p:sp>
        <p:nvSpPr>
          <p:cNvPr id="3" name="Content Placeholder 2"/>
          <p:cNvSpPr>
            <a:spLocks noGrp="1"/>
          </p:cNvSpPr>
          <p:nvPr>
            <p:ph idx="1"/>
          </p:nvPr>
        </p:nvSpPr>
        <p:spPr>
          <a:xfrm>
            <a:off x="349061" y="1637229"/>
            <a:ext cx="5096398" cy="4047778"/>
          </a:xfrm>
        </p:spPr>
        <p:txBody>
          <a:bodyPr/>
          <a:lstStyle/>
          <a:p>
            <a:pPr marL="342900" lvl="1" indent="-342900">
              <a:buFont typeface="Arial" charset="0"/>
              <a:buChar char="•"/>
            </a:pPr>
            <a:r>
              <a:rPr lang="en-US" dirty="0"/>
              <a:t>Power supply modification required a common ground between A and B divisions</a:t>
            </a:r>
          </a:p>
          <a:p>
            <a:pPr marL="342900" lvl="1" indent="-342900">
              <a:buFont typeface="Arial" charset="0"/>
              <a:buChar char="•"/>
            </a:pPr>
            <a:r>
              <a:rPr lang="en-US" dirty="0"/>
              <a:t>Improperly installed jumper "floated" </a:t>
            </a:r>
            <a:r>
              <a:rPr lang="en-US" dirty="0" err="1"/>
              <a:t>linac</a:t>
            </a:r>
            <a:r>
              <a:rPr lang="en-US" dirty="0"/>
              <a:t> PPS ground, creating a sneak circuit</a:t>
            </a:r>
          </a:p>
          <a:p>
            <a:pPr marL="342900" lvl="1" indent="-342900">
              <a:buFont typeface="Arial" charset="0"/>
              <a:buChar char="•"/>
            </a:pPr>
            <a:r>
              <a:rPr lang="en-US" dirty="0"/>
              <a:t>Sneak circuit defeated segment to segment handshaking if enough PLC outputs were ON</a:t>
            </a:r>
          </a:p>
          <a:p>
            <a:endParaRPr lang="en-US" dirty="0"/>
          </a:p>
        </p:txBody>
      </p:sp>
      <p:pic>
        <p:nvPicPr>
          <p:cNvPr id="4" name="Picture 3"/>
          <p:cNvPicPr>
            <a:picLocks noChangeAspect="1"/>
          </p:cNvPicPr>
          <p:nvPr/>
        </p:nvPicPr>
        <p:blipFill>
          <a:blip r:embed="rId2"/>
          <a:stretch>
            <a:fillRect/>
          </a:stretch>
        </p:blipFill>
        <p:spPr>
          <a:xfrm>
            <a:off x="6572730" y="1214475"/>
            <a:ext cx="4933287" cy="3632200"/>
          </a:xfrm>
          <a:prstGeom prst="rect">
            <a:avLst/>
          </a:prstGeom>
        </p:spPr>
      </p:pic>
    </p:spTree>
    <p:extLst>
      <p:ext uri="{BB962C8B-B14F-4D97-AF65-F5344CB8AC3E}">
        <p14:creationId xmlns:p14="http://schemas.microsoft.com/office/powerpoint/2010/main" val="122729589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Biased input “good condition”</a:t>
            </a:r>
          </a:p>
        </p:txBody>
      </p:sp>
      <p:pic>
        <p:nvPicPr>
          <p:cNvPr id="4" name="Content Placeholder 3"/>
          <p:cNvPicPr>
            <a:picLocks noGrp="1" noChangeAspect="1"/>
          </p:cNvPicPr>
          <p:nvPr>
            <p:ph idx="1"/>
          </p:nvPr>
        </p:nvPicPr>
        <p:blipFill rotWithShape="1">
          <a:blip r:embed="rId2"/>
          <a:srcRect l="389" r="385"/>
          <a:stretch/>
        </p:blipFill>
        <p:spPr>
          <a:xfrm>
            <a:off x="1534155" y="900223"/>
            <a:ext cx="8689780" cy="5402507"/>
          </a:xfrm>
        </p:spPr>
      </p:pic>
      <p:cxnSp>
        <p:nvCxnSpPr>
          <p:cNvPr id="5" name="Straight Connector 4"/>
          <p:cNvCxnSpPr/>
          <p:nvPr/>
        </p:nvCxnSpPr>
        <p:spPr>
          <a:xfrm>
            <a:off x="2952119" y="2652822"/>
            <a:ext cx="0" cy="990600"/>
          </a:xfrm>
          <a:prstGeom prst="line">
            <a:avLst/>
          </a:prstGeom>
          <a:ln w="25400" cmpd="sng">
            <a:solidFill>
              <a:srgbClr val="0070C0"/>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a:xfrm flipH="1">
            <a:off x="2571119" y="3643422"/>
            <a:ext cx="393922" cy="0"/>
          </a:xfrm>
          <a:prstGeom prst="straightConnector1">
            <a:avLst/>
          </a:prstGeom>
          <a:ln w="25400" cmpd="sng">
            <a:solidFill>
              <a:srgbClr val="0070C0"/>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flipV="1">
            <a:off x="3180719" y="3110022"/>
            <a:ext cx="0" cy="650350"/>
          </a:xfrm>
          <a:prstGeom prst="straightConnector1">
            <a:avLst/>
          </a:prstGeom>
          <a:ln w="25400" cmpd="sng">
            <a:solidFill>
              <a:srgbClr val="0070C0"/>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a:off x="2571119" y="3795822"/>
            <a:ext cx="609600" cy="0"/>
          </a:xfrm>
          <a:prstGeom prst="straightConnector1">
            <a:avLst/>
          </a:prstGeom>
          <a:ln w="25400" cmpd="sng">
            <a:solidFill>
              <a:srgbClr val="0070C0"/>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2571119" y="3643422"/>
            <a:ext cx="0" cy="152400"/>
          </a:xfrm>
          <a:prstGeom prst="straightConnector1">
            <a:avLst/>
          </a:prstGeom>
          <a:ln w="25400" cmpd="sng">
            <a:solidFill>
              <a:srgbClr val="0070C0"/>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H="1">
            <a:off x="5466719" y="5472222"/>
            <a:ext cx="1143000" cy="0"/>
          </a:xfrm>
          <a:prstGeom prst="straightConnector1">
            <a:avLst/>
          </a:prstGeom>
          <a:ln w="25400" cmpd="sng">
            <a:solidFill>
              <a:srgbClr val="0070C0"/>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5466719" y="5472222"/>
            <a:ext cx="0" cy="304800"/>
          </a:xfrm>
          <a:prstGeom prst="straightConnector1">
            <a:avLst/>
          </a:prstGeom>
          <a:ln w="25400" cmpd="sng">
            <a:solidFill>
              <a:srgbClr val="0070C0"/>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5466719" y="5777022"/>
            <a:ext cx="2971800" cy="0"/>
          </a:xfrm>
          <a:prstGeom prst="straightConnector1">
            <a:avLst/>
          </a:prstGeom>
          <a:ln w="25400" cmpd="sng">
            <a:solidFill>
              <a:srgbClr val="0070C0"/>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V="1">
            <a:off x="8438519" y="2805222"/>
            <a:ext cx="0" cy="2971800"/>
          </a:xfrm>
          <a:prstGeom prst="straightConnector1">
            <a:avLst/>
          </a:prstGeom>
          <a:ln w="25400" cmpd="sng">
            <a:solidFill>
              <a:srgbClr val="0070C0"/>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H="1">
            <a:off x="7600319" y="2805222"/>
            <a:ext cx="838200" cy="152400"/>
          </a:xfrm>
          <a:prstGeom prst="line">
            <a:avLst/>
          </a:prstGeom>
          <a:ln w="25400" cmpd="sng">
            <a:solidFill>
              <a:srgbClr val="0070C0"/>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3180719" y="3110022"/>
            <a:ext cx="1524000" cy="0"/>
          </a:xfrm>
          <a:prstGeom prst="straightConnector1">
            <a:avLst/>
          </a:prstGeom>
          <a:ln w="25400" cmpd="sng">
            <a:solidFill>
              <a:srgbClr val="0070C0"/>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4704719" y="3110022"/>
            <a:ext cx="0" cy="762000"/>
          </a:xfrm>
          <a:prstGeom prst="line">
            <a:avLst/>
          </a:prstGeom>
          <a:ln w="25400" cmpd="sng">
            <a:solidFill>
              <a:srgbClr val="0070C0"/>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flipH="1">
            <a:off x="3790319" y="3872022"/>
            <a:ext cx="914400" cy="0"/>
          </a:xfrm>
          <a:prstGeom prst="straightConnector1">
            <a:avLst/>
          </a:prstGeom>
          <a:ln w="25400" cmpd="sng">
            <a:solidFill>
              <a:srgbClr val="0070C0"/>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3790319" y="3872022"/>
            <a:ext cx="0" cy="228600"/>
          </a:xfrm>
          <a:prstGeom prst="straightConnector1">
            <a:avLst/>
          </a:prstGeom>
          <a:ln w="25400" cmpd="sng">
            <a:solidFill>
              <a:srgbClr val="0070C0"/>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3790319" y="4100622"/>
            <a:ext cx="1066800" cy="0"/>
          </a:xfrm>
          <a:prstGeom prst="straightConnector1">
            <a:avLst/>
          </a:prstGeom>
          <a:ln w="25400" cmpd="sng">
            <a:solidFill>
              <a:srgbClr val="0070C0"/>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a:off x="5314319" y="3033822"/>
            <a:ext cx="1371600" cy="0"/>
          </a:xfrm>
          <a:prstGeom prst="straightConnector1">
            <a:avLst/>
          </a:prstGeom>
          <a:ln w="25400" cmpd="sng">
            <a:solidFill>
              <a:srgbClr val="0070C0"/>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6685919" y="3033822"/>
            <a:ext cx="0" cy="1219200"/>
          </a:xfrm>
          <a:prstGeom prst="line">
            <a:avLst/>
          </a:prstGeom>
          <a:ln w="25400" cmpd="sng">
            <a:solidFill>
              <a:srgbClr val="0070C0"/>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H="1" flipV="1">
            <a:off x="4552319" y="2881422"/>
            <a:ext cx="3124200" cy="76200"/>
          </a:xfrm>
          <a:prstGeom prst="straightConnector1">
            <a:avLst/>
          </a:prstGeom>
          <a:ln w="25400" cmpd="sng">
            <a:solidFill>
              <a:srgbClr val="0070C0"/>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flipH="1">
            <a:off x="2952119" y="2652822"/>
            <a:ext cx="1447800" cy="0"/>
          </a:xfrm>
          <a:prstGeom prst="straightConnector1">
            <a:avLst/>
          </a:prstGeom>
          <a:ln w="25400" cmpd="sng">
            <a:solidFill>
              <a:srgbClr val="0070C0"/>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a:off x="4399919" y="2500422"/>
            <a:ext cx="0" cy="152400"/>
          </a:xfrm>
          <a:prstGeom prst="straightConnector1">
            <a:avLst/>
          </a:prstGeom>
          <a:ln w="25400" cmpd="sng">
            <a:solidFill>
              <a:srgbClr val="0070C0"/>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flipV="1">
            <a:off x="4552319" y="2500422"/>
            <a:ext cx="0" cy="421750"/>
          </a:xfrm>
          <a:prstGeom prst="straightConnector1">
            <a:avLst/>
          </a:prstGeom>
          <a:ln w="25400" cmpd="sng">
            <a:solidFill>
              <a:srgbClr val="0070C0"/>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26" name="Rounded Rectangle 25"/>
          <p:cNvSpPr/>
          <p:nvPr/>
        </p:nvSpPr>
        <p:spPr>
          <a:xfrm>
            <a:off x="4628519" y="4710222"/>
            <a:ext cx="2057400" cy="1752600"/>
          </a:xfrm>
          <a:prstGeom prst="roundRect">
            <a:avLst/>
          </a:prstGeom>
          <a:noFill/>
          <a:ln cmpd="sng">
            <a:solidFill>
              <a:srgbClr val="0070C0"/>
            </a:solidFill>
            <a:prstDash val="sysDot"/>
            <a:tailEnd type="triangle"/>
          </a:ln>
          <a:effectLst/>
          <a:scene3d>
            <a:camera prst="orthographicFront">
              <a:rot lat="0" lon="0" rev="0"/>
            </a:camera>
            <a:lightRig rig="balanced" dir="t">
              <a:rot lat="0" lon="0" rev="0"/>
            </a:lightRig>
          </a:scene3d>
          <a:sp3d>
            <a:contourClr>
              <a:schemeClr val="lt1"/>
            </a:contourClr>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27" name="TextBox 26"/>
          <p:cNvSpPr txBox="1"/>
          <p:nvPr/>
        </p:nvSpPr>
        <p:spPr>
          <a:xfrm>
            <a:off x="2647319" y="4481622"/>
            <a:ext cx="1600200" cy="609600"/>
          </a:xfrm>
          <a:prstGeom prst="rect">
            <a:avLst/>
          </a:prstGeom>
          <a:noFill/>
          <a:ln cmpd="sng">
            <a:solidFill>
              <a:srgbClr val="0070C0"/>
            </a:solidFill>
            <a:prstDash val="sysDot"/>
            <a:tailEnd type="triangle"/>
          </a:ln>
        </p:spPr>
        <p:txBody>
          <a:bodyPr wrap="square" rtlCol="0">
            <a:spAutoFit/>
          </a:bodyPr>
          <a:lstStyle/>
          <a:p>
            <a:pPr algn="ctr">
              <a:lnSpc>
                <a:spcPct val="90000"/>
              </a:lnSpc>
            </a:pPr>
            <a:r>
              <a:rPr lang="en-US" dirty="0">
                <a:solidFill>
                  <a:srgbClr val="FF0000"/>
                </a:solidFill>
              </a:rPr>
              <a:t>Inputs </a:t>
            </a:r>
          </a:p>
          <a:p>
            <a:pPr algn="ctr">
              <a:lnSpc>
                <a:spcPct val="90000"/>
              </a:lnSpc>
            </a:pPr>
            <a:r>
              <a:rPr lang="en-US" dirty="0">
                <a:solidFill>
                  <a:srgbClr val="FF0000"/>
                </a:solidFill>
              </a:rPr>
              <a:t>Biased ON</a:t>
            </a:r>
          </a:p>
        </p:txBody>
      </p:sp>
      <p:cxnSp>
        <p:nvCxnSpPr>
          <p:cNvPr id="28" name="Straight Arrow Connector 27"/>
          <p:cNvCxnSpPr/>
          <p:nvPr/>
        </p:nvCxnSpPr>
        <p:spPr>
          <a:xfrm>
            <a:off x="4247519" y="4786422"/>
            <a:ext cx="381000" cy="152400"/>
          </a:xfrm>
          <a:prstGeom prst="straightConnector1">
            <a:avLst/>
          </a:prstGeom>
          <a:ln cmpd="sng">
            <a:solidFill>
              <a:srgbClr val="0070C0"/>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flipH="1" flipV="1">
            <a:off x="4857120" y="3376722"/>
            <a:ext cx="6461" cy="723900"/>
          </a:xfrm>
          <a:prstGeom prst="straightConnector1">
            <a:avLst/>
          </a:prstGeom>
          <a:ln w="25400" cmpd="sng">
            <a:solidFill>
              <a:srgbClr val="0070C0"/>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flipH="1">
            <a:off x="6000119" y="4253022"/>
            <a:ext cx="685800" cy="0"/>
          </a:xfrm>
          <a:prstGeom prst="line">
            <a:avLst/>
          </a:prstGeom>
          <a:ln w="25400" cmpd="sng">
            <a:solidFill>
              <a:srgbClr val="0070C0"/>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flipV="1">
            <a:off x="6000119" y="3948222"/>
            <a:ext cx="0" cy="304800"/>
          </a:xfrm>
          <a:prstGeom prst="line">
            <a:avLst/>
          </a:prstGeom>
          <a:ln w="25400" cmpd="sng">
            <a:solidFill>
              <a:srgbClr val="0070C0"/>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6000119" y="3948222"/>
            <a:ext cx="609600" cy="0"/>
          </a:xfrm>
          <a:prstGeom prst="line">
            <a:avLst/>
          </a:prstGeom>
          <a:ln w="25400" cmpd="sng">
            <a:solidFill>
              <a:srgbClr val="0070C0"/>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6609719" y="3948222"/>
            <a:ext cx="0" cy="1524000"/>
          </a:xfrm>
          <a:prstGeom prst="line">
            <a:avLst/>
          </a:prstGeom>
          <a:ln w="25400" cmpd="sng">
            <a:solidFill>
              <a:srgbClr val="0070C0"/>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4857119" y="3338622"/>
            <a:ext cx="457200" cy="0"/>
          </a:xfrm>
          <a:prstGeom prst="line">
            <a:avLst/>
          </a:prstGeom>
          <a:ln w="25400" cmpd="sng">
            <a:solidFill>
              <a:srgbClr val="0070C0"/>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flipV="1">
            <a:off x="5238119" y="3033822"/>
            <a:ext cx="0" cy="342900"/>
          </a:xfrm>
          <a:prstGeom prst="line">
            <a:avLst/>
          </a:prstGeom>
          <a:ln w="25400" cmpd="sng">
            <a:solidFill>
              <a:srgbClr val="0070C0"/>
            </a:solidFill>
            <a:prstDash val="sysDot"/>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8171144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Sneak circuit – outputs bias inputs</a:t>
            </a:r>
          </a:p>
        </p:txBody>
      </p:sp>
      <p:graphicFrame>
        <p:nvGraphicFramePr>
          <p:cNvPr id="4" name="Content Placeholder 3"/>
          <p:cNvGraphicFramePr>
            <a:graphicFrameLocks noGrp="1"/>
          </p:cNvGraphicFramePr>
          <p:nvPr>
            <p:ph idx="1"/>
          </p:nvPr>
        </p:nvGraphicFramePr>
        <p:xfrm>
          <a:off x="1601941" y="990600"/>
          <a:ext cx="8642350" cy="50292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47867816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EC39DA-9066-675D-2904-A5E259623AAB}"/>
              </a:ext>
            </a:extLst>
          </p:cNvPr>
          <p:cNvSpPr>
            <a:spLocks noGrp="1"/>
          </p:cNvSpPr>
          <p:nvPr>
            <p:ph type="title"/>
          </p:nvPr>
        </p:nvSpPr>
        <p:spPr/>
        <p:txBody>
          <a:bodyPr/>
          <a:lstStyle/>
          <a:p>
            <a:r>
              <a:rPr lang="en-US" dirty="0"/>
              <a:t>Questions</a:t>
            </a:r>
          </a:p>
        </p:txBody>
      </p:sp>
    </p:spTree>
    <p:extLst>
      <p:ext uri="{BB962C8B-B14F-4D97-AF65-F5344CB8AC3E}">
        <p14:creationId xmlns:p14="http://schemas.microsoft.com/office/powerpoint/2010/main" val="18475850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machine cycle</a:t>
            </a:r>
          </a:p>
        </p:txBody>
      </p:sp>
      <p:sp>
        <p:nvSpPr>
          <p:cNvPr id="3" name="Content Placeholder 2"/>
          <p:cNvSpPr>
            <a:spLocks noGrp="1"/>
          </p:cNvSpPr>
          <p:nvPr>
            <p:ph idx="1"/>
          </p:nvPr>
        </p:nvSpPr>
        <p:spPr>
          <a:xfrm>
            <a:off x="345876" y="917738"/>
            <a:ext cx="6224778" cy="3379346"/>
          </a:xfrm>
        </p:spPr>
        <p:txBody>
          <a:bodyPr/>
          <a:lstStyle/>
          <a:p>
            <a:r>
              <a:rPr lang="en-US" dirty="0"/>
              <a:t>Beam On notifies subsystems, “this cycle is a beam cycle”</a:t>
            </a:r>
          </a:p>
          <a:p>
            <a:r>
              <a:rPr lang="en-US" dirty="0"/>
              <a:t>Power grid line synchronization was terminated after commissioning</a:t>
            </a:r>
          </a:p>
          <a:p>
            <a:pPr lvl="1"/>
            <a:r>
              <a:rPr lang="en-US" dirty="0"/>
              <a:t>Caused neutron smearing at the instruments because the Neutron Choppers couldn’t keep up with the load demands at the power plants </a:t>
            </a:r>
          </a:p>
        </p:txBody>
      </p:sp>
      <p:graphicFrame>
        <p:nvGraphicFramePr>
          <p:cNvPr id="4" name="Object 3"/>
          <p:cNvGraphicFramePr>
            <a:graphicFrameLocks noChangeAspect="1"/>
          </p:cNvGraphicFramePr>
          <p:nvPr/>
        </p:nvGraphicFramePr>
        <p:xfrm>
          <a:off x="6449359" y="131483"/>
          <a:ext cx="5562600" cy="4165600"/>
        </p:xfrm>
        <a:graphic>
          <a:graphicData uri="http://schemas.openxmlformats.org/presentationml/2006/ole">
            <mc:AlternateContent xmlns:mc="http://schemas.openxmlformats.org/markup-compatibility/2006">
              <mc:Choice xmlns:v="urn:schemas-microsoft-com:vml" Requires="v">
                <p:oleObj spid="_x0000_s2050" r:id="rId3" imgW="4544568" imgH="3409188" progId="PowerPoint.Slide.8">
                  <p:embed/>
                </p:oleObj>
              </mc:Choice>
              <mc:Fallback>
                <p:oleObj r:id="rId3" imgW="4544568" imgH="3409188" progId="PowerPoint.Slide.8">
                  <p:embed/>
                  <p:pic>
                    <p:nvPicPr>
                      <p:cNvPr id="4"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49359" y="131483"/>
                        <a:ext cx="5562600" cy="4165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 name="Oval 60"/>
          <p:cNvSpPr>
            <a:spLocks noChangeArrowheads="1"/>
          </p:cNvSpPr>
          <p:nvPr/>
        </p:nvSpPr>
        <p:spPr bwMode="auto">
          <a:xfrm rot="5400000">
            <a:off x="6497496" y="2825415"/>
            <a:ext cx="354539" cy="519351"/>
          </a:xfrm>
          <a:prstGeom prst="ellipse">
            <a:avLst/>
          </a:prstGeom>
          <a:noFill/>
          <a:ln w="28575">
            <a:solidFill>
              <a:schemeClr val="accent5">
                <a:lumMod val="50000"/>
              </a:schemeClr>
            </a:solidFill>
            <a:round/>
            <a:headEnd/>
            <a:tailEnd/>
          </a:ln>
        </p:spPr>
        <p:txBody>
          <a:bodyPr wrap="square" anchor="ctr">
            <a:prstTxWarp prst="textNoShape">
              <a:avLst/>
            </a:prstTxWarp>
            <a:spAutoFit/>
          </a:bodyPr>
          <a:lstStyle/>
          <a:p>
            <a:endParaRPr lang="en-US"/>
          </a:p>
        </p:txBody>
      </p:sp>
      <p:sp>
        <p:nvSpPr>
          <p:cNvPr id="9" name="TextBox 8"/>
          <p:cNvSpPr txBox="1"/>
          <p:nvPr/>
        </p:nvSpPr>
        <p:spPr>
          <a:xfrm>
            <a:off x="6696552" y="3655840"/>
            <a:ext cx="2166440" cy="590931"/>
          </a:xfrm>
          <a:prstGeom prst="rect">
            <a:avLst/>
          </a:prstGeom>
          <a:noFill/>
        </p:spPr>
        <p:txBody>
          <a:bodyPr wrap="square" rtlCol="0">
            <a:spAutoFit/>
          </a:bodyPr>
          <a:lstStyle/>
          <a:p>
            <a:pPr algn="ctr">
              <a:lnSpc>
                <a:spcPct val="90000"/>
              </a:lnSpc>
            </a:pPr>
            <a:r>
              <a:rPr lang="en-US" dirty="0"/>
              <a:t>Not good for Neutron Choppers</a:t>
            </a:r>
          </a:p>
        </p:txBody>
      </p:sp>
      <p:cxnSp>
        <p:nvCxnSpPr>
          <p:cNvPr id="10" name="Straight Arrow Connector 9"/>
          <p:cNvCxnSpPr>
            <a:stCxn id="9" idx="0"/>
            <a:endCxn id="8" idx="7"/>
          </p:cNvCxnSpPr>
          <p:nvPr/>
        </p:nvCxnSpPr>
        <p:spPr>
          <a:xfrm flipH="1" flipV="1">
            <a:off x="6858384" y="3210439"/>
            <a:ext cx="921388" cy="445401"/>
          </a:xfrm>
          <a:prstGeom prst="straightConnector1">
            <a:avLst/>
          </a:prstGeom>
          <a:ln w="25400">
            <a:solidFill>
              <a:srgbClr val="501812"/>
            </a:solidFill>
            <a:tailEnd type="triangle"/>
          </a:ln>
        </p:spPr>
        <p:style>
          <a:lnRef idx="1">
            <a:schemeClr val="accent1"/>
          </a:lnRef>
          <a:fillRef idx="0">
            <a:schemeClr val="accent1"/>
          </a:fillRef>
          <a:effectRef idx="0">
            <a:schemeClr val="accent1"/>
          </a:effectRef>
          <a:fontRef idx="minor">
            <a:schemeClr val="tx1"/>
          </a:fontRef>
        </p:style>
      </p:cxnSp>
      <p:sp>
        <p:nvSpPr>
          <p:cNvPr id="16" name="Oval 60"/>
          <p:cNvSpPr>
            <a:spLocks noChangeArrowheads="1"/>
          </p:cNvSpPr>
          <p:nvPr/>
        </p:nvSpPr>
        <p:spPr bwMode="auto">
          <a:xfrm rot="5400000">
            <a:off x="6851272" y="1553891"/>
            <a:ext cx="984629" cy="519351"/>
          </a:xfrm>
          <a:prstGeom prst="ellipse">
            <a:avLst/>
          </a:prstGeom>
          <a:noFill/>
          <a:ln w="28575">
            <a:solidFill>
              <a:schemeClr val="accent5">
                <a:lumMod val="50000"/>
              </a:schemeClr>
            </a:solidFill>
            <a:round/>
            <a:headEnd/>
            <a:tailEnd/>
          </a:ln>
        </p:spPr>
        <p:txBody>
          <a:bodyPr wrap="square" anchor="ctr">
            <a:prstTxWarp prst="textNoShape">
              <a:avLst/>
            </a:prstTxWarp>
            <a:spAutoFit/>
          </a:bodyPr>
          <a:lstStyle/>
          <a:p>
            <a:endParaRPr lang="en-US"/>
          </a:p>
        </p:txBody>
      </p:sp>
      <p:sp>
        <p:nvSpPr>
          <p:cNvPr id="20" name="TextBox 19"/>
          <p:cNvSpPr txBox="1"/>
          <p:nvPr/>
        </p:nvSpPr>
        <p:spPr>
          <a:xfrm>
            <a:off x="8363710" y="233100"/>
            <a:ext cx="2166440" cy="590931"/>
          </a:xfrm>
          <a:prstGeom prst="rect">
            <a:avLst/>
          </a:prstGeom>
          <a:noFill/>
        </p:spPr>
        <p:txBody>
          <a:bodyPr wrap="square" rtlCol="0">
            <a:spAutoFit/>
          </a:bodyPr>
          <a:lstStyle/>
          <a:p>
            <a:pPr algn="ctr">
              <a:lnSpc>
                <a:spcPct val="90000"/>
              </a:lnSpc>
            </a:pPr>
            <a:r>
              <a:rPr lang="en-US" dirty="0"/>
              <a:t>RF, source </a:t>
            </a:r>
            <a:r>
              <a:rPr lang="en-US"/>
              <a:t>and diagnostic events</a:t>
            </a:r>
            <a:endParaRPr lang="en-US" dirty="0"/>
          </a:p>
        </p:txBody>
      </p:sp>
      <p:cxnSp>
        <p:nvCxnSpPr>
          <p:cNvPr id="21" name="Straight Arrow Connector 20"/>
          <p:cNvCxnSpPr>
            <a:stCxn id="20" idx="2"/>
            <a:endCxn id="16" idx="1"/>
          </p:cNvCxnSpPr>
          <p:nvPr/>
        </p:nvCxnSpPr>
        <p:spPr>
          <a:xfrm flipH="1">
            <a:off x="7527205" y="824031"/>
            <a:ext cx="1919725" cy="641417"/>
          </a:xfrm>
          <a:prstGeom prst="straightConnector1">
            <a:avLst/>
          </a:prstGeom>
          <a:ln w="25400">
            <a:solidFill>
              <a:srgbClr val="501812"/>
            </a:solidFill>
            <a:tailEnd type="triangle"/>
          </a:ln>
        </p:spPr>
        <p:style>
          <a:lnRef idx="1">
            <a:schemeClr val="accent1"/>
          </a:lnRef>
          <a:fillRef idx="0">
            <a:schemeClr val="accent1"/>
          </a:fillRef>
          <a:effectRef idx="0">
            <a:schemeClr val="accent1"/>
          </a:effectRef>
          <a:fontRef idx="minor">
            <a:schemeClr val="tx1"/>
          </a:fontRef>
        </p:style>
      </p:cxnSp>
      <p:sp>
        <p:nvSpPr>
          <p:cNvPr id="27" name="Oval 60"/>
          <p:cNvSpPr>
            <a:spLocks noChangeArrowheads="1"/>
          </p:cNvSpPr>
          <p:nvPr/>
        </p:nvSpPr>
        <p:spPr bwMode="auto">
          <a:xfrm rot="5400000">
            <a:off x="7166316" y="1578409"/>
            <a:ext cx="354539" cy="519351"/>
          </a:xfrm>
          <a:prstGeom prst="ellipse">
            <a:avLst/>
          </a:prstGeom>
          <a:noFill/>
          <a:ln w="28575">
            <a:solidFill>
              <a:schemeClr val="accent5">
                <a:lumMod val="50000"/>
              </a:schemeClr>
            </a:solidFill>
            <a:round/>
            <a:headEnd/>
            <a:tailEnd/>
          </a:ln>
        </p:spPr>
        <p:txBody>
          <a:bodyPr wrap="square" anchor="ctr">
            <a:prstTxWarp prst="textNoShape">
              <a:avLst/>
            </a:prstTxWarp>
            <a:spAutoFit/>
          </a:bodyPr>
          <a:lstStyle/>
          <a:p>
            <a:endParaRPr lang="en-US"/>
          </a:p>
        </p:txBody>
      </p:sp>
      <p:sp>
        <p:nvSpPr>
          <p:cNvPr id="28" name="TextBox 27"/>
          <p:cNvSpPr txBox="1"/>
          <p:nvPr/>
        </p:nvSpPr>
        <p:spPr>
          <a:xfrm>
            <a:off x="8862992" y="3560012"/>
            <a:ext cx="2166440" cy="341632"/>
          </a:xfrm>
          <a:prstGeom prst="rect">
            <a:avLst/>
          </a:prstGeom>
          <a:noFill/>
        </p:spPr>
        <p:txBody>
          <a:bodyPr wrap="square" rtlCol="0">
            <a:spAutoFit/>
          </a:bodyPr>
          <a:lstStyle/>
          <a:p>
            <a:pPr algn="ctr">
              <a:lnSpc>
                <a:spcPct val="90000"/>
              </a:lnSpc>
            </a:pPr>
            <a:r>
              <a:rPr lang="en-US" dirty="0"/>
              <a:t>Beam On Event</a:t>
            </a:r>
          </a:p>
        </p:txBody>
      </p:sp>
      <p:cxnSp>
        <p:nvCxnSpPr>
          <p:cNvPr id="29" name="Straight Arrow Connector 28"/>
          <p:cNvCxnSpPr>
            <a:endCxn id="27" idx="7"/>
          </p:cNvCxnSpPr>
          <p:nvPr/>
        </p:nvCxnSpPr>
        <p:spPr>
          <a:xfrm flipH="1" flipV="1">
            <a:off x="7527204" y="1963433"/>
            <a:ext cx="2419009" cy="1596581"/>
          </a:xfrm>
          <a:prstGeom prst="straightConnector1">
            <a:avLst/>
          </a:prstGeom>
          <a:ln w="25400">
            <a:solidFill>
              <a:srgbClr val="501812"/>
            </a:solidFill>
            <a:tailEnd type="triangle"/>
          </a:ln>
        </p:spPr>
        <p:style>
          <a:lnRef idx="1">
            <a:schemeClr val="accent1"/>
          </a:lnRef>
          <a:fillRef idx="0">
            <a:schemeClr val="accent1"/>
          </a:fillRef>
          <a:effectRef idx="0">
            <a:schemeClr val="accent1"/>
          </a:effectRef>
          <a:fontRef idx="minor">
            <a:schemeClr val="tx1"/>
          </a:fontRef>
        </p:style>
      </p:cxnSp>
      <p:sp>
        <p:nvSpPr>
          <p:cNvPr id="5" name="Content Placeholder 4">
            <a:extLst>
              <a:ext uri="{FF2B5EF4-FFF2-40B4-BE49-F238E27FC236}">
                <a16:creationId xmlns:a16="http://schemas.microsoft.com/office/drawing/2014/main" id="{CBC3816D-514F-5AAC-C657-D68510C12D24}"/>
              </a:ext>
            </a:extLst>
          </p:cNvPr>
          <p:cNvSpPr txBox="1">
            <a:spLocks/>
          </p:cNvSpPr>
          <p:nvPr/>
        </p:nvSpPr>
        <p:spPr bwMode="auto">
          <a:xfrm>
            <a:off x="473353" y="4268556"/>
            <a:ext cx="11372771" cy="2018610"/>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Autofit/>
          </a:bodyPr>
          <a:lstStyle>
            <a:lvl1pPr marL="287338" indent="-287338" algn="l" rtl="0" eaLnBrk="1" fontAlgn="base" hangingPunct="1">
              <a:lnSpc>
                <a:spcPct val="90000"/>
              </a:lnSpc>
              <a:spcBef>
                <a:spcPts val="1400"/>
              </a:spcBef>
              <a:spcAft>
                <a:spcPct val="0"/>
              </a:spcAft>
              <a:buClr>
                <a:schemeClr val="tx1"/>
              </a:buClr>
              <a:buSzPct val="90000"/>
              <a:buFont typeface="Century Gothic" panose="020B0502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8975" indent="-285750" algn="l" rtl="0" eaLnBrk="1" fontAlgn="base" hangingPunct="1">
              <a:lnSpc>
                <a:spcPct val="90000"/>
              </a:lnSpc>
              <a:spcBef>
                <a:spcPts val="800"/>
              </a:spcBef>
              <a:spcAft>
                <a:spcPct val="0"/>
              </a:spcAft>
              <a:buClr>
                <a:schemeClr val="tx1"/>
              </a:buClr>
              <a:buSzPct val="90000"/>
              <a:buFont typeface="Century Gothic" panose="020B0502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030288" indent="-285750" algn="l" rtl="0" eaLnBrk="1" fontAlgn="base" hangingPunct="1">
              <a:lnSpc>
                <a:spcPct val="90000"/>
              </a:lnSpc>
              <a:spcBef>
                <a:spcPts val="800"/>
              </a:spcBef>
              <a:spcAft>
                <a:spcPct val="0"/>
              </a:spcAft>
              <a:buClr>
                <a:schemeClr val="tx1"/>
              </a:buClr>
              <a:buSzPct val="90000"/>
              <a:buFont typeface="Century Gothic" panose="020B0502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144588" indent="-173038" algn="l" rtl="0" eaLnBrk="1" fontAlgn="base" hangingPunct="1">
              <a:lnSpc>
                <a:spcPct val="90000"/>
              </a:lnSpc>
              <a:spcBef>
                <a:spcPts val="800"/>
              </a:spcBef>
              <a:spcAft>
                <a:spcPct val="0"/>
              </a:spcAft>
              <a:buClr>
                <a:schemeClr val="tx1"/>
              </a:buClr>
              <a:buFont typeface="Arial" charset="0"/>
              <a:buChar char="–"/>
              <a:defRPr sz="1800" kern="1200">
                <a:solidFill>
                  <a:schemeClr val="tx1"/>
                </a:solidFill>
                <a:latin typeface="Arial" panose="020B0604020202020204" pitchFamily="34" charset="0"/>
                <a:ea typeface="+mn-ea"/>
                <a:cs typeface="Arial" panose="020B0604020202020204" pitchFamily="34" charset="0"/>
              </a:defRPr>
            </a:lvl4pPr>
            <a:lvl5pPr marL="1482725" indent="-222250" algn="l" rtl="0" eaLnBrk="1" fontAlgn="base" hangingPunct="1">
              <a:lnSpc>
                <a:spcPct val="90000"/>
              </a:lnSpc>
              <a:spcBef>
                <a:spcPts val="600"/>
              </a:spcBef>
              <a:spcAft>
                <a:spcPct val="0"/>
              </a:spcAft>
              <a:buClr>
                <a:schemeClr val="tx1"/>
              </a:buClr>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a:t>The Event Link is a </a:t>
            </a:r>
            <a:r>
              <a:rPr lang="en-US" dirty="0" err="1"/>
              <a:t>biphase</a:t>
            </a:r>
            <a:r>
              <a:rPr lang="en-US" dirty="0"/>
              <a:t> mark coded bit stream that is derived from the ring clock.</a:t>
            </a:r>
          </a:p>
          <a:p>
            <a:pPr lvl="1"/>
            <a:r>
              <a:rPr lang="en-US" dirty="0"/>
              <a:t>This allows CDR (Clock and Data Recovery) circuits to create a local copy of the ring clock at the subsystem nodes for synchronization</a:t>
            </a:r>
          </a:p>
        </p:txBody>
      </p:sp>
    </p:spTree>
    <p:extLst>
      <p:ext uri="{BB962C8B-B14F-4D97-AF65-F5344CB8AC3E}">
        <p14:creationId xmlns:p14="http://schemas.microsoft.com/office/powerpoint/2010/main" val="4212221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Beam controls</a:t>
            </a:r>
          </a:p>
        </p:txBody>
      </p:sp>
      <p:sp>
        <p:nvSpPr>
          <p:cNvPr id="3" name="Content Placeholder 2"/>
          <p:cNvSpPr>
            <a:spLocks noGrp="1"/>
          </p:cNvSpPr>
          <p:nvPr>
            <p:ph idx="1"/>
          </p:nvPr>
        </p:nvSpPr>
        <p:spPr>
          <a:xfrm>
            <a:off x="345877" y="1150986"/>
            <a:ext cx="5116712" cy="4047778"/>
          </a:xfrm>
        </p:spPr>
        <p:txBody>
          <a:bodyPr/>
          <a:lstStyle/>
          <a:p>
            <a:r>
              <a:rPr lang="en-US" dirty="0"/>
              <a:t>Operate source and RFQ during non-beam cycles</a:t>
            </a:r>
          </a:p>
          <a:p>
            <a:pPr lvl="1"/>
            <a:r>
              <a:rPr lang="en-US" dirty="0"/>
              <a:t>Maintain thermal stability </a:t>
            </a:r>
          </a:p>
          <a:p>
            <a:pPr lvl="1"/>
            <a:r>
              <a:rPr lang="en-US" dirty="0"/>
              <a:t>DO NOT generate beam</a:t>
            </a:r>
          </a:p>
          <a:p>
            <a:pPr lvl="2"/>
            <a:r>
              <a:rPr lang="en-US" dirty="0"/>
              <a:t>“Blanking cycles”</a:t>
            </a:r>
          </a:p>
          <a:p>
            <a:pPr lvl="3"/>
            <a:r>
              <a:rPr lang="en-US" dirty="0"/>
              <a:t>i.e. &lt; 60 Hz</a:t>
            </a:r>
          </a:p>
          <a:p>
            <a:pPr lvl="2"/>
            <a:r>
              <a:rPr lang="en-US" dirty="0"/>
              <a:t>MPS “faulted” states</a:t>
            </a:r>
          </a:p>
          <a:p>
            <a:pPr lvl="1"/>
            <a:r>
              <a:rPr lang="en-US" dirty="0"/>
              <a:t>Shift gates in time</a:t>
            </a:r>
          </a:p>
          <a:p>
            <a:pPr lvl="2"/>
            <a:r>
              <a:rPr lang="en-US" dirty="0"/>
              <a:t>Pulsed machine</a:t>
            </a:r>
          </a:p>
          <a:p>
            <a:pPr lvl="1"/>
            <a:r>
              <a:rPr lang="en-US" dirty="0"/>
              <a:t>Kickers/shutters</a:t>
            </a:r>
          </a:p>
          <a:p>
            <a:pPr lvl="2"/>
            <a:r>
              <a:rPr lang="en-US" dirty="0"/>
              <a:t>CW machine</a:t>
            </a:r>
          </a:p>
        </p:txBody>
      </p:sp>
      <p:sp>
        <p:nvSpPr>
          <p:cNvPr id="4" name="Rectangle 2"/>
          <p:cNvSpPr>
            <a:spLocks noChangeArrowheads="1"/>
          </p:cNvSpPr>
          <p:nvPr/>
        </p:nvSpPr>
        <p:spPr bwMode="auto">
          <a:xfrm>
            <a:off x="7783514"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5" name="Object 4"/>
          <p:cNvGraphicFramePr>
            <a:graphicFrameLocks noChangeAspect="1"/>
          </p:cNvGraphicFramePr>
          <p:nvPr/>
        </p:nvGraphicFramePr>
        <p:xfrm>
          <a:off x="7783513" y="0"/>
          <a:ext cx="4406900" cy="3314700"/>
        </p:xfrm>
        <a:graphic>
          <a:graphicData uri="http://schemas.openxmlformats.org/presentationml/2006/ole">
            <mc:AlternateContent xmlns:mc="http://schemas.openxmlformats.org/markup-compatibility/2006">
              <mc:Choice xmlns:v="urn:schemas-microsoft-com:vml" Requires="v">
                <p:oleObj spid="_x0000_s3074" r:id="rId4" imgW="4152900" imgH="3124200" progId="Visio.Drawing.11">
                  <p:embed/>
                </p:oleObj>
              </mc:Choice>
              <mc:Fallback>
                <p:oleObj r:id="rId4" imgW="4152900" imgH="3124200" progId="Visio.Drawing.11">
                  <p:embed/>
                  <p:pic>
                    <p:nvPicPr>
                      <p:cNvPr id="5"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783513" y="0"/>
                        <a:ext cx="4406900" cy="3314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Rectangle 4"/>
          <p:cNvSpPr>
            <a:spLocks noChangeArrowheads="1"/>
          </p:cNvSpPr>
          <p:nvPr/>
        </p:nvSpPr>
        <p:spPr bwMode="auto">
          <a:xfrm>
            <a:off x="1589"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7" name="Object 6"/>
          <p:cNvGraphicFramePr>
            <a:graphicFrameLocks noChangeAspect="1"/>
          </p:cNvGraphicFramePr>
          <p:nvPr/>
        </p:nvGraphicFramePr>
        <p:xfrm>
          <a:off x="5716588" y="3467100"/>
          <a:ext cx="4495800" cy="3390900"/>
        </p:xfrm>
        <a:graphic>
          <a:graphicData uri="http://schemas.openxmlformats.org/presentationml/2006/ole">
            <mc:AlternateContent xmlns:mc="http://schemas.openxmlformats.org/markup-compatibility/2006">
              <mc:Choice xmlns:v="urn:schemas-microsoft-com:vml" Requires="v">
                <p:oleObj spid="_x0000_s3075" r:id="rId6" imgW="4178300" imgH="3149600" progId="Visio.Drawing.11">
                  <p:embed/>
                </p:oleObj>
              </mc:Choice>
              <mc:Fallback>
                <p:oleObj r:id="rId6" imgW="4178300" imgH="3149600" progId="Visio.Drawing.11">
                  <p:embed/>
                  <p:pic>
                    <p:nvPicPr>
                      <p:cNvPr id="7" name="Object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716588" y="3467100"/>
                        <a:ext cx="4495800" cy="3390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 name="TextBox 7"/>
          <p:cNvSpPr txBox="1"/>
          <p:nvPr/>
        </p:nvSpPr>
        <p:spPr>
          <a:xfrm>
            <a:off x="5729289" y="67933"/>
            <a:ext cx="2460625" cy="840230"/>
          </a:xfrm>
          <a:prstGeom prst="rect">
            <a:avLst/>
          </a:prstGeom>
          <a:noFill/>
        </p:spPr>
        <p:txBody>
          <a:bodyPr wrap="square" rtlCol="0">
            <a:spAutoFit/>
          </a:bodyPr>
          <a:lstStyle/>
          <a:p>
            <a:pPr algn="ctr">
              <a:lnSpc>
                <a:spcPct val="90000"/>
              </a:lnSpc>
            </a:pPr>
            <a:r>
              <a:rPr lang="en-US" dirty="0"/>
              <a:t>Normal beam operations</a:t>
            </a:r>
          </a:p>
          <a:p>
            <a:pPr algn="ctr">
              <a:lnSpc>
                <a:spcPct val="90000"/>
              </a:lnSpc>
            </a:pPr>
            <a:r>
              <a:rPr lang="en-US" dirty="0"/>
              <a:t>“Beam On”</a:t>
            </a:r>
          </a:p>
        </p:txBody>
      </p:sp>
      <p:sp>
        <p:nvSpPr>
          <p:cNvPr id="9" name="TextBox 8"/>
          <p:cNvSpPr txBox="1"/>
          <p:nvPr/>
        </p:nvSpPr>
        <p:spPr>
          <a:xfrm>
            <a:off x="3808874" y="3467100"/>
            <a:ext cx="2187115" cy="840230"/>
          </a:xfrm>
          <a:prstGeom prst="rect">
            <a:avLst/>
          </a:prstGeom>
          <a:noFill/>
        </p:spPr>
        <p:txBody>
          <a:bodyPr wrap="square" rtlCol="0">
            <a:spAutoFit/>
          </a:bodyPr>
          <a:lstStyle/>
          <a:p>
            <a:pPr algn="ctr">
              <a:lnSpc>
                <a:spcPct val="90000"/>
              </a:lnSpc>
            </a:pPr>
            <a:r>
              <a:rPr lang="en-US" dirty="0"/>
              <a:t>Source shifted operations</a:t>
            </a:r>
          </a:p>
          <a:p>
            <a:pPr algn="ctr">
              <a:lnSpc>
                <a:spcPct val="90000"/>
              </a:lnSpc>
            </a:pPr>
            <a:r>
              <a:rPr lang="en-US" dirty="0"/>
              <a:t>”Beam Off”</a:t>
            </a:r>
          </a:p>
        </p:txBody>
      </p:sp>
      <p:sp>
        <p:nvSpPr>
          <p:cNvPr id="10" name="TextBox 9"/>
          <p:cNvSpPr txBox="1"/>
          <p:nvPr/>
        </p:nvSpPr>
        <p:spPr>
          <a:xfrm>
            <a:off x="5322889" y="1060564"/>
            <a:ext cx="2344623" cy="1588127"/>
          </a:xfrm>
          <a:prstGeom prst="rect">
            <a:avLst/>
          </a:prstGeom>
          <a:noFill/>
        </p:spPr>
        <p:txBody>
          <a:bodyPr wrap="square" rtlCol="0">
            <a:spAutoFit/>
          </a:bodyPr>
          <a:lstStyle/>
          <a:p>
            <a:pPr algn="ctr">
              <a:lnSpc>
                <a:spcPct val="90000"/>
              </a:lnSpc>
            </a:pPr>
            <a:r>
              <a:rPr lang="en-US" dirty="0"/>
              <a:t>Source operates while the RFQ is active, beam is accelerated through the RFQ and into the </a:t>
            </a:r>
            <a:r>
              <a:rPr lang="en-US" dirty="0" err="1"/>
              <a:t>Linac</a:t>
            </a:r>
            <a:endParaRPr lang="en-US" dirty="0"/>
          </a:p>
        </p:txBody>
      </p:sp>
      <p:sp>
        <p:nvSpPr>
          <p:cNvPr id="12" name="TextBox 11"/>
          <p:cNvSpPr txBox="1"/>
          <p:nvPr/>
        </p:nvSpPr>
        <p:spPr>
          <a:xfrm>
            <a:off x="3385126" y="4557101"/>
            <a:ext cx="2344623" cy="1588127"/>
          </a:xfrm>
          <a:prstGeom prst="rect">
            <a:avLst/>
          </a:prstGeom>
          <a:noFill/>
        </p:spPr>
        <p:txBody>
          <a:bodyPr wrap="square" rtlCol="0">
            <a:spAutoFit/>
          </a:bodyPr>
          <a:lstStyle/>
          <a:p>
            <a:pPr algn="ctr">
              <a:lnSpc>
                <a:spcPct val="90000"/>
              </a:lnSpc>
            </a:pPr>
            <a:r>
              <a:rPr lang="en-US" dirty="0"/>
              <a:t>Source operates almost 3 </a:t>
            </a:r>
            <a:r>
              <a:rPr lang="en-US" dirty="0" err="1"/>
              <a:t>ms</a:t>
            </a:r>
            <a:r>
              <a:rPr lang="en-US" dirty="0"/>
              <a:t> after the  RFQ is active, beam is not accelerated and is lost in the RFQ structure</a:t>
            </a:r>
          </a:p>
        </p:txBody>
      </p:sp>
      <p:sp>
        <p:nvSpPr>
          <p:cNvPr id="11" name="TextBox 10"/>
          <p:cNvSpPr txBox="1"/>
          <p:nvPr/>
        </p:nvSpPr>
        <p:spPr>
          <a:xfrm>
            <a:off x="10110013" y="3762565"/>
            <a:ext cx="2080401" cy="1338828"/>
          </a:xfrm>
          <a:prstGeom prst="rect">
            <a:avLst/>
          </a:prstGeom>
          <a:noFill/>
        </p:spPr>
        <p:txBody>
          <a:bodyPr wrap="square" rtlCol="0">
            <a:spAutoFit/>
          </a:bodyPr>
          <a:lstStyle/>
          <a:p>
            <a:pPr algn="ctr">
              <a:lnSpc>
                <a:spcPct val="90000"/>
              </a:lnSpc>
            </a:pPr>
            <a:r>
              <a:rPr lang="en-US" dirty="0"/>
              <a:t>End of Inject:</a:t>
            </a:r>
          </a:p>
          <a:p>
            <a:pPr algn="ctr">
              <a:lnSpc>
                <a:spcPct val="90000"/>
              </a:lnSpc>
            </a:pPr>
            <a:r>
              <a:rPr lang="en-US" dirty="0"/>
              <a:t>Timing Event that determines the “end” of an SNS Machine Cycle</a:t>
            </a:r>
          </a:p>
        </p:txBody>
      </p:sp>
    </p:spTree>
    <p:extLst>
      <p:ext uri="{BB962C8B-B14F-4D97-AF65-F5344CB8AC3E}">
        <p14:creationId xmlns:p14="http://schemas.microsoft.com/office/powerpoint/2010/main" val="11172695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Beam controls</a:t>
            </a:r>
          </a:p>
        </p:txBody>
      </p:sp>
      <p:sp>
        <p:nvSpPr>
          <p:cNvPr id="3" name="Content Placeholder 2"/>
          <p:cNvSpPr>
            <a:spLocks noGrp="1"/>
          </p:cNvSpPr>
          <p:nvPr>
            <p:ph idx="1"/>
          </p:nvPr>
        </p:nvSpPr>
        <p:spPr>
          <a:xfrm>
            <a:off x="349061" y="773629"/>
            <a:ext cx="7153877" cy="1918590"/>
          </a:xfrm>
        </p:spPr>
        <p:txBody>
          <a:bodyPr/>
          <a:lstStyle/>
          <a:p>
            <a:r>
              <a:rPr lang="en-US" dirty="0"/>
              <a:t>DTL1 180° phase shift</a:t>
            </a:r>
          </a:p>
          <a:p>
            <a:pPr lvl="1"/>
            <a:r>
              <a:rPr lang="en-US" dirty="0"/>
              <a:t>Mitigate accelerating low leakage currents in the </a:t>
            </a:r>
            <a:r>
              <a:rPr lang="en-US" dirty="0" err="1"/>
              <a:t>Linac</a:t>
            </a:r>
            <a:r>
              <a:rPr lang="en-US" dirty="0"/>
              <a:t>, ~3 </a:t>
            </a:r>
            <a:r>
              <a:rPr lang="en-US" dirty="0" err="1"/>
              <a:t>uA</a:t>
            </a:r>
            <a:r>
              <a:rPr lang="en-US" dirty="0"/>
              <a:t> while the RFQ is on</a:t>
            </a:r>
          </a:p>
          <a:p>
            <a:pPr lvl="1"/>
            <a:r>
              <a:rPr lang="en-US" dirty="0"/>
              <a:t>Reduces heating in the SCL cavities</a:t>
            </a:r>
          </a:p>
          <a:p>
            <a:pPr lvl="1"/>
            <a:r>
              <a:rPr lang="en-US" dirty="0"/>
              <a:t>Eliminated in the 1</a:t>
            </a:r>
            <a:r>
              <a:rPr lang="en-US" baseline="30000" dirty="0"/>
              <a:t>st</a:t>
            </a:r>
            <a:r>
              <a:rPr lang="en-US" dirty="0"/>
              <a:t> warm RF structure</a:t>
            </a:r>
          </a:p>
        </p:txBody>
      </p:sp>
      <p:pic>
        <p:nvPicPr>
          <p:cNvPr id="4"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67862" y="3661118"/>
            <a:ext cx="5486400" cy="31623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graphicFrame>
        <p:nvGraphicFramePr>
          <p:cNvPr id="5" name="Object 4"/>
          <p:cNvGraphicFramePr>
            <a:graphicFrameLocks noChangeAspect="1"/>
          </p:cNvGraphicFramePr>
          <p:nvPr/>
        </p:nvGraphicFramePr>
        <p:xfrm>
          <a:off x="7694613" y="2730319"/>
          <a:ext cx="4495800" cy="3390900"/>
        </p:xfrm>
        <a:graphic>
          <a:graphicData uri="http://schemas.openxmlformats.org/presentationml/2006/ole">
            <mc:AlternateContent xmlns:mc="http://schemas.openxmlformats.org/markup-compatibility/2006">
              <mc:Choice xmlns:v="urn:schemas-microsoft-com:vml" Requires="v">
                <p:oleObj spid="_x0000_s4098" r:id="rId4" imgW="4178300" imgH="3149600" progId="Visio.Drawing.11">
                  <p:embed/>
                </p:oleObj>
              </mc:Choice>
              <mc:Fallback>
                <p:oleObj r:id="rId4" imgW="4178300" imgH="3149600" progId="Visio.Drawing.11">
                  <p:embed/>
                  <p:pic>
                    <p:nvPicPr>
                      <p:cNvPr id="5"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94613" y="2730319"/>
                        <a:ext cx="4495800" cy="3390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TextBox 5"/>
          <p:cNvSpPr txBox="1"/>
          <p:nvPr/>
        </p:nvSpPr>
        <p:spPr>
          <a:xfrm>
            <a:off x="317725" y="3323260"/>
            <a:ext cx="2438044" cy="1102509"/>
          </a:xfrm>
          <a:prstGeom prst="rect">
            <a:avLst/>
          </a:prstGeom>
          <a:noFill/>
        </p:spPr>
        <p:txBody>
          <a:bodyPr wrap="square" rtlCol="0">
            <a:spAutoFit/>
          </a:bodyPr>
          <a:lstStyle/>
          <a:p>
            <a:pPr algn="ctr">
              <a:lnSpc>
                <a:spcPct val="90000"/>
              </a:lnSpc>
            </a:pPr>
            <a:r>
              <a:rPr lang="en-US" dirty="0"/>
              <a:t>High beam current pulses are generated by a 50-70 kW 2MHz RF amplifier</a:t>
            </a:r>
          </a:p>
        </p:txBody>
      </p:sp>
      <p:sp>
        <p:nvSpPr>
          <p:cNvPr id="7" name="TextBox 6"/>
          <p:cNvSpPr txBox="1"/>
          <p:nvPr/>
        </p:nvSpPr>
        <p:spPr>
          <a:xfrm>
            <a:off x="3723860" y="2806519"/>
            <a:ext cx="2810753" cy="840230"/>
          </a:xfrm>
          <a:prstGeom prst="rect">
            <a:avLst/>
          </a:prstGeom>
          <a:noFill/>
        </p:spPr>
        <p:txBody>
          <a:bodyPr wrap="square" rtlCol="0">
            <a:spAutoFit/>
          </a:bodyPr>
          <a:lstStyle/>
          <a:p>
            <a:pPr algn="ctr">
              <a:lnSpc>
                <a:spcPct val="90000"/>
              </a:lnSpc>
            </a:pPr>
            <a:r>
              <a:rPr lang="en-US" dirty="0">
                <a:solidFill>
                  <a:srgbClr val="FF0000"/>
                </a:solidFill>
              </a:rPr>
              <a:t>~300 W 13.56 MHz continuous RF generates a low power plasma</a:t>
            </a:r>
          </a:p>
        </p:txBody>
      </p:sp>
      <p:sp>
        <p:nvSpPr>
          <p:cNvPr id="8" name="Oval 60"/>
          <p:cNvSpPr>
            <a:spLocks noChangeArrowheads="1"/>
          </p:cNvSpPr>
          <p:nvPr/>
        </p:nvSpPr>
        <p:spPr bwMode="auto">
          <a:xfrm>
            <a:off x="7926389" y="3607475"/>
            <a:ext cx="1139771" cy="519351"/>
          </a:xfrm>
          <a:prstGeom prst="ellipse">
            <a:avLst/>
          </a:prstGeom>
          <a:noFill/>
          <a:ln w="28575">
            <a:solidFill>
              <a:schemeClr val="bg1"/>
            </a:solidFill>
            <a:round/>
            <a:headEnd/>
            <a:tailEnd/>
          </a:ln>
        </p:spPr>
        <p:txBody>
          <a:bodyPr wrap="square" anchor="ctr">
            <a:prstTxWarp prst="textNoShape">
              <a:avLst/>
            </a:prstTxWarp>
            <a:spAutoFit/>
          </a:bodyPr>
          <a:lstStyle/>
          <a:p>
            <a:endParaRPr lang="en-US"/>
          </a:p>
        </p:txBody>
      </p:sp>
      <p:sp>
        <p:nvSpPr>
          <p:cNvPr id="9" name="object 7"/>
          <p:cNvSpPr/>
          <p:nvPr/>
        </p:nvSpPr>
        <p:spPr>
          <a:xfrm>
            <a:off x="7502938" y="260961"/>
            <a:ext cx="2768533" cy="2133598"/>
          </a:xfrm>
          <a:prstGeom prst="rect">
            <a:avLst/>
          </a:prstGeom>
          <a:blipFill>
            <a:blip r:embed="rId6" cstate="print"/>
            <a:stretch>
              <a:fillRect/>
            </a:stretch>
          </a:blipFill>
        </p:spPr>
        <p:txBody>
          <a:bodyPr wrap="square" lIns="0" tIns="0" rIns="0" bIns="0" rtlCol="0"/>
          <a:lstStyle/>
          <a:p>
            <a:endParaRPr/>
          </a:p>
        </p:txBody>
      </p:sp>
      <p:sp>
        <p:nvSpPr>
          <p:cNvPr id="10" name="object 8"/>
          <p:cNvSpPr txBox="1"/>
          <p:nvPr/>
        </p:nvSpPr>
        <p:spPr>
          <a:xfrm>
            <a:off x="10433492" y="830949"/>
            <a:ext cx="1388653" cy="730969"/>
          </a:xfrm>
          <a:prstGeom prst="rect">
            <a:avLst/>
          </a:prstGeom>
        </p:spPr>
        <p:txBody>
          <a:bodyPr vert="horz" wrap="square" lIns="0" tIns="0" rIns="0" bIns="0" rtlCol="0">
            <a:spAutoFit/>
          </a:bodyPr>
          <a:lstStyle/>
          <a:p>
            <a:pPr marL="12700" marR="5080">
              <a:lnSpc>
                <a:spcPts val="1900"/>
              </a:lnSpc>
            </a:pPr>
            <a:r>
              <a:rPr sz="1600" dirty="0">
                <a:latin typeface="Arial"/>
                <a:cs typeface="Arial"/>
              </a:rPr>
              <a:t>Dark current seen using</a:t>
            </a:r>
            <a:r>
              <a:rPr sz="1600" spc="-105" dirty="0">
                <a:latin typeface="Arial"/>
                <a:cs typeface="Arial"/>
              </a:rPr>
              <a:t> </a:t>
            </a:r>
            <a:r>
              <a:rPr sz="1600" dirty="0">
                <a:latin typeface="Arial"/>
                <a:cs typeface="Arial"/>
              </a:rPr>
              <a:t>a  view</a:t>
            </a:r>
            <a:r>
              <a:rPr sz="1600" spc="-100" dirty="0">
                <a:latin typeface="Arial"/>
                <a:cs typeface="Arial"/>
              </a:rPr>
              <a:t> </a:t>
            </a:r>
            <a:r>
              <a:rPr sz="1600" dirty="0">
                <a:latin typeface="Arial"/>
                <a:cs typeface="Arial"/>
              </a:rPr>
              <a:t>screen</a:t>
            </a:r>
          </a:p>
        </p:txBody>
      </p:sp>
      <p:cxnSp>
        <p:nvCxnSpPr>
          <p:cNvPr id="13" name="Straight Arrow Connector 12"/>
          <p:cNvCxnSpPr/>
          <p:nvPr/>
        </p:nvCxnSpPr>
        <p:spPr>
          <a:xfrm>
            <a:off x="6542088" y="3302000"/>
            <a:ext cx="1384300" cy="565150"/>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075953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Beam controls</a:t>
            </a:r>
          </a:p>
        </p:txBody>
      </p:sp>
      <p:sp>
        <p:nvSpPr>
          <p:cNvPr id="3" name="Content Placeholder 2"/>
          <p:cNvSpPr>
            <a:spLocks noGrp="1"/>
          </p:cNvSpPr>
          <p:nvPr>
            <p:ph idx="1"/>
          </p:nvPr>
        </p:nvSpPr>
        <p:spPr>
          <a:xfrm>
            <a:off x="344378" y="2010947"/>
            <a:ext cx="8258948" cy="2839170"/>
          </a:xfrm>
        </p:spPr>
        <p:txBody>
          <a:bodyPr/>
          <a:lstStyle/>
          <a:p>
            <a:r>
              <a:rPr lang="en-US" dirty="0"/>
              <a:t>Set Chopper to ”full chop” during beam blanking cycles</a:t>
            </a:r>
          </a:p>
          <a:p>
            <a:pPr lvl="1"/>
            <a:r>
              <a:rPr lang="en-US" dirty="0"/>
              <a:t>Use the LEBT Chopper to “blank” out shifted Ion Source pulses, up to 20 Hz</a:t>
            </a:r>
          </a:p>
          <a:p>
            <a:pPr lvl="2"/>
            <a:r>
              <a:rPr lang="en-US" dirty="0"/>
              <a:t>&gt;20 Hz increases the likelihood of damaging LEBT Chopper Target with increased heat load</a:t>
            </a:r>
          </a:p>
          <a:p>
            <a:pPr lvl="1"/>
            <a:r>
              <a:rPr lang="en-US" dirty="0"/>
              <a:t>Reduce contamination of the RFQ</a:t>
            </a:r>
          </a:p>
        </p:txBody>
      </p:sp>
      <p:sp>
        <p:nvSpPr>
          <p:cNvPr id="8" name="Oval 60"/>
          <p:cNvSpPr>
            <a:spLocks noChangeArrowheads="1"/>
          </p:cNvSpPr>
          <p:nvPr/>
        </p:nvSpPr>
        <p:spPr bwMode="auto">
          <a:xfrm>
            <a:off x="9164861" y="3271248"/>
            <a:ext cx="1139771" cy="519351"/>
          </a:xfrm>
          <a:prstGeom prst="ellipse">
            <a:avLst/>
          </a:prstGeom>
          <a:noFill/>
          <a:ln w="28575">
            <a:solidFill>
              <a:schemeClr val="bg1"/>
            </a:solidFill>
            <a:round/>
            <a:headEnd/>
            <a:tailEnd/>
          </a:ln>
        </p:spPr>
        <p:txBody>
          <a:bodyPr wrap="square" anchor="ctr">
            <a:prstTxWarp prst="textNoShape">
              <a:avLst/>
            </a:prstTxWarp>
            <a:spAutoFit/>
          </a:bodyPr>
          <a:lstStyle/>
          <a:p>
            <a:endParaRPr lang="en-US"/>
          </a:p>
        </p:txBody>
      </p:sp>
      <p:pic>
        <p:nvPicPr>
          <p:cNvPr id="12" name="image5.png">
            <a:extLst>
              <a:ext uri="{FF2B5EF4-FFF2-40B4-BE49-F238E27FC236}">
                <a16:creationId xmlns:a16="http://schemas.microsoft.com/office/drawing/2014/main" id="{1580E037-1A69-7EF5-5ED8-3ECF1EF166E5}"/>
              </a:ext>
            </a:extLst>
          </p:cNvPr>
          <p:cNvPicPr/>
          <p:nvPr/>
        </p:nvPicPr>
        <p:blipFill>
          <a:blip r:embed="rId2" cstate="print"/>
          <a:stretch>
            <a:fillRect/>
          </a:stretch>
        </p:blipFill>
        <p:spPr>
          <a:xfrm>
            <a:off x="8615490" y="426687"/>
            <a:ext cx="2910205" cy="1614805"/>
          </a:xfrm>
          <a:prstGeom prst="rect">
            <a:avLst/>
          </a:prstGeom>
        </p:spPr>
      </p:pic>
      <p:sp>
        <p:nvSpPr>
          <p:cNvPr id="13" name="Rectangle 12">
            <a:extLst>
              <a:ext uri="{FF2B5EF4-FFF2-40B4-BE49-F238E27FC236}">
                <a16:creationId xmlns:a16="http://schemas.microsoft.com/office/drawing/2014/main" id="{BAF9DECF-A8A2-F492-2179-EF175CCFCB62}"/>
              </a:ext>
            </a:extLst>
          </p:cNvPr>
          <p:cNvSpPr/>
          <p:nvPr/>
        </p:nvSpPr>
        <p:spPr>
          <a:xfrm>
            <a:off x="9040367" y="2739358"/>
            <a:ext cx="2060448" cy="914400"/>
          </a:xfrm>
          <a:prstGeom prst="rect">
            <a:avLst/>
          </a:prstGeom>
          <a:solidFill>
            <a:schemeClr val="bg2"/>
          </a:solidFill>
          <a:ln>
            <a:solidFill>
              <a:schemeClr val="accent1"/>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r>
              <a:rPr lang="en-US" dirty="0">
                <a:solidFill>
                  <a:schemeClr val="tx1"/>
                </a:solidFill>
              </a:rPr>
              <a:t>MPS Interface</a:t>
            </a:r>
          </a:p>
        </p:txBody>
      </p:sp>
      <p:sp>
        <p:nvSpPr>
          <p:cNvPr id="14" name="Rectangle 13">
            <a:extLst>
              <a:ext uri="{FF2B5EF4-FFF2-40B4-BE49-F238E27FC236}">
                <a16:creationId xmlns:a16="http://schemas.microsoft.com/office/drawing/2014/main" id="{42E117A0-7062-9891-757C-1E95EC2D9483}"/>
              </a:ext>
            </a:extLst>
          </p:cNvPr>
          <p:cNvSpPr/>
          <p:nvPr/>
        </p:nvSpPr>
        <p:spPr>
          <a:xfrm>
            <a:off x="9040367" y="4281646"/>
            <a:ext cx="897701" cy="792480"/>
          </a:xfrm>
          <a:prstGeom prst="rect">
            <a:avLst/>
          </a:prstGeom>
          <a:solidFill>
            <a:schemeClr val="bg2"/>
          </a:solidFill>
          <a:ln>
            <a:solidFill>
              <a:schemeClr val="accent1"/>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r>
              <a:rPr lang="en-US">
                <a:solidFill>
                  <a:schemeClr val="tx1"/>
                </a:solidFill>
              </a:rPr>
              <a:t>Source</a:t>
            </a:r>
            <a:endParaRPr lang="en-US" dirty="0">
              <a:solidFill>
                <a:schemeClr val="tx1"/>
              </a:solidFill>
            </a:endParaRPr>
          </a:p>
        </p:txBody>
      </p:sp>
      <p:sp>
        <p:nvSpPr>
          <p:cNvPr id="15" name="Rectangle 14">
            <a:extLst>
              <a:ext uri="{FF2B5EF4-FFF2-40B4-BE49-F238E27FC236}">
                <a16:creationId xmlns:a16="http://schemas.microsoft.com/office/drawing/2014/main" id="{E095DC5F-E2CC-B91B-7A2E-BFE53E3F6B99}"/>
              </a:ext>
            </a:extLst>
          </p:cNvPr>
          <p:cNvSpPr/>
          <p:nvPr/>
        </p:nvSpPr>
        <p:spPr>
          <a:xfrm>
            <a:off x="10296143" y="4281646"/>
            <a:ext cx="804672" cy="792480"/>
          </a:xfrm>
          <a:prstGeom prst="rect">
            <a:avLst/>
          </a:prstGeom>
          <a:solidFill>
            <a:schemeClr val="bg2"/>
          </a:solidFill>
          <a:ln>
            <a:solidFill>
              <a:schemeClr val="accent1"/>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r>
              <a:rPr lang="en-US" dirty="0">
                <a:solidFill>
                  <a:schemeClr val="tx1"/>
                </a:solidFill>
              </a:rPr>
              <a:t>RF</a:t>
            </a:r>
          </a:p>
          <a:p>
            <a:pPr algn="ctr">
              <a:lnSpc>
                <a:spcPct val="90000"/>
              </a:lnSpc>
            </a:pPr>
            <a:r>
              <a:rPr lang="en-US" dirty="0">
                <a:solidFill>
                  <a:schemeClr val="tx1"/>
                </a:solidFill>
              </a:rPr>
              <a:t>RFQ</a:t>
            </a:r>
          </a:p>
        </p:txBody>
      </p:sp>
      <p:cxnSp>
        <p:nvCxnSpPr>
          <p:cNvPr id="16" name="Straight Arrow Connector 15">
            <a:extLst>
              <a:ext uri="{FF2B5EF4-FFF2-40B4-BE49-F238E27FC236}">
                <a16:creationId xmlns:a16="http://schemas.microsoft.com/office/drawing/2014/main" id="{22B812C7-F031-0C62-ED64-07F55DCF5690}"/>
              </a:ext>
            </a:extLst>
          </p:cNvPr>
          <p:cNvCxnSpPr>
            <a:endCxn id="14" idx="0"/>
          </p:cNvCxnSpPr>
          <p:nvPr/>
        </p:nvCxnSpPr>
        <p:spPr>
          <a:xfrm flipH="1">
            <a:off x="9489218" y="3653758"/>
            <a:ext cx="3741" cy="62788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053F19B6-69CD-F8C2-58FC-DA62B32E1FCD}"/>
              </a:ext>
            </a:extLst>
          </p:cNvPr>
          <p:cNvCxnSpPr/>
          <p:nvPr/>
        </p:nvCxnSpPr>
        <p:spPr>
          <a:xfrm flipH="1">
            <a:off x="10689575" y="3650108"/>
            <a:ext cx="3741" cy="62788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D604355A-B270-5D0C-F92B-283CCCF414A2}"/>
              </a:ext>
            </a:extLst>
          </p:cNvPr>
          <p:cNvCxnSpPr>
            <a:stCxn id="13" idx="0"/>
            <a:endCxn id="12" idx="2"/>
          </p:cNvCxnSpPr>
          <p:nvPr/>
        </p:nvCxnSpPr>
        <p:spPr>
          <a:xfrm flipV="1">
            <a:off x="10070592" y="2041492"/>
            <a:ext cx="1" cy="69786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723763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Protection by equipment</a:t>
            </a:r>
            <a:r>
              <a:rPr lang="en-US" spc="-55" dirty="0"/>
              <a:t> </a:t>
            </a:r>
            <a:r>
              <a:rPr lang="en-US" spc="-15" dirty="0"/>
              <a:t>lock-down</a:t>
            </a:r>
            <a:endParaRPr lang="en-US" dirty="0"/>
          </a:p>
        </p:txBody>
      </p:sp>
      <p:sp>
        <p:nvSpPr>
          <p:cNvPr id="3" name="Content Placeholder 2"/>
          <p:cNvSpPr>
            <a:spLocks noGrp="1"/>
          </p:cNvSpPr>
          <p:nvPr>
            <p:ph idx="1"/>
          </p:nvPr>
        </p:nvSpPr>
        <p:spPr>
          <a:xfrm>
            <a:off x="345877" y="1150986"/>
            <a:ext cx="4133583" cy="5386973"/>
          </a:xfrm>
        </p:spPr>
        <p:txBody>
          <a:bodyPr/>
          <a:lstStyle/>
          <a:p>
            <a:pPr marL="359410" marR="518795" indent="-228600">
              <a:lnSpc>
                <a:spcPts val="2800"/>
              </a:lnSpc>
            </a:pPr>
            <a:r>
              <a:rPr lang="en-US" dirty="0"/>
              <a:t>Another method to limit beam pulse is to lock</a:t>
            </a:r>
            <a:r>
              <a:rPr lang="en-US" spc="-300" dirty="0"/>
              <a:t> </a:t>
            </a:r>
            <a:r>
              <a:rPr lang="en-US" dirty="0"/>
              <a:t>down certain control</a:t>
            </a:r>
            <a:r>
              <a:rPr lang="en-US" spc="-100" dirty="0"/>
              <a:t> </a:t>
            </a:r>
            <a:r>
              <a:rPr lang="en-US" dirty="0"/>
              <a:t>parameters</a:t>
            </a:r>
            <a:endParaRPr lang="en-US" dirty="0">
              <a:latin typeface="Helvetica"/>
              <a:cs typeface="Helvetica"/>
            </a:endParaRPr>
          </a:p>
          <a:p>
            <a:pPr marL="359410" marR="5080" indent="-228600">
              <a:lnSpc>
                <a:spcPts val="2800"/>
              </a:lnSpc>
            </a:pPr>
            <a:r>
              <a:rPr lang="en-US" dirty="0"/>
              <a:t>At SNS, operations staff manually set a gate generator</a:t>
            </a:r>
            <a:r>
              <a:rPr lang="en-US" spc="-450" dirty="0"/>
              <a:t> </a:t>
            </a:r>
            <a:r>
              <a:rPr lang="en-US" dirty="0"/>
              <a:t>in the Front-end building to limit the ion source beam pulse</a:t>
            </a:r>
            <a:r>
              <a:rPr lang="en-US" spc="-110" dirty="0"/>
              <a:t> </a:t>
            </a:r>
            <a:r>
              <a:rPr lang="en-US" dirty="0"/>
              <a:t>length</a:t>
            </a:r>
          </a:p>
          <a:p>
            <a:pPr marL="754697" marR="5080" lvl="1" indent="-228600">
              <a:lnSpc>
                <a:spcPts val="2800"/>
              </a:lnSpc>
            </a:pPr>
            <a:r>
              <a:rPr lang="en-US" sz="2000" dirty="0">
                <a:latin typeface="Helvetica"/>
                <a:cs typeface="Helvetica"/>
              </a:rPr>
              <a:t>The pulse can be &lt; but not &gt; than this setting, truncated by the DG535</a:t>
            </a:r>
          </a:p>
          <a:p>
            <a:endParaRPr lang="en-US" dirty="0"/>
          </a:p>
        </p:txBody>
      </p:sp>
      <p:pic>
        <p:nvPicPr>
          <p:cNvPr id="5"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05574" y="1318039"/>
            <a:ext cx="7548664" cy="45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Picture 2" descr="C:\proj\MPSAIP\IMG_3400.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794987" y="0"/>
            <a:ext cx="3395426" cy="4525962"/>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7468271" y="954741"/>
            <a:ext cx="1364476" cy="1338828"/>
          </a:xfrm>
          <a:prstGeom prst="rect">
            <a:avLst/>
          </a:prstGeom>
          <a:noFill/>
        </p:spPr>
        <p:txBody>
          <a:bodyPr wrap="none" rtlCol="0">
            <a:spAutoFit/>
          </a:bodyPr>
          <a:lstStyle/>
          <a:p>
            <a:pPr algn="ctr">
              <a:lnSpc>
                <a:spcPct val="90000"/>
              </a:lnSpc>
            </a:pPr>
            <a:r>
              <a:rPr lang="en-US" dirty="0"/>
              <a:t>DG535</a:t>
            </a:r>
          </a:p>
          <a:p>
            <a:pPr algn="ctr">
              <a:lnSpc>
                <a:spcPct val="90000"/>
              </a:lnSpc>
            </a:pPr>
            <a:r>
              <a:rPr lang="en-US" dirty="0"/>
              <a:t>Rep rate</a:t>
            </a:r>
          </a:p>
          <a:p>
            <a:pPr algn="ctr">
              <a:lnSpc>
                <a:spcPct val="90000"/>
              </a:lnSpc>
            </a:pPr>
            <a:r>
              <a:rPr lang="en-US" dirty="0"/>
              <a:t>and</a:t>
            </a:r>
          </a:p>
          <a:p>
            <a:pPr algn="ctr">
              <a:lnSpc>
                <a:spcPct val="90000"/>
              </a:lnSpc>
            </a:pPr>
            <a:r>
              <a:rPr lang="en-US" dirty="0"/>
              <a:t>Pulse width</a:t>
            </a:r>
          </a:p>
          <a:p>
            <a:pPr algn="ctr">
              <a:lnSpc>
                <a:spcPct val="90000"/>
              </a:lnSpc>
            </a:pPr>
            <a:r>
              <a:rPr lang="en-US" dirty="0"/>
              <a:t>limits</a:t>
            </a:r>
          </a:p>
        </p:txBody>
      </p:sp>
      <p:sp>
        <p:nvSpPr>
          <p:cNvPr id="7" name="Oval 60"/>
          <p:cNvSpPr>
            <a:spLocks noChangeArrowheads="1"/>
          </p:cNvSpPr>
          <p:nvPr/>
        </p:nvSpPr>
        <p:spPr bwMode="auto">
          <a:xfrm>
            <a:off x="9661895" y="2743007"/>
            <a:ext cx="1661610" cy="519351"/>
          </a:xfrm>
          <a:prstGeom prst="ellipse">
            <a:avLst/>
          </a:prstGeom>
          <a:noFill/>
          <a:ln w="28575">
            <a:solidFill>
              <a:schemeClr val="accent5"/>
            </a:solidFill>
            <a:round/>
            <a:headEnd/>
            <a:tailEnd/>
          </a:ln>
        </p:spPr>
        <p:txBody>
          <a:bodyPr wrap="square" anchor="ctr">
            <a:prstTxWarp prst="textNoShape">
              <a:avLst/>
            </a:prstTxWarp>
            <a:spAutoFit/>
          </a:bodyPr>
          <a:lstStyle/>
          <a:p>
            <a:endParaRPr lang="en-US"/>
          </a:p>
        </p:txBody>
      </p:sp>
      <p:sp>
        <p:nvSpPr>
          <p:cNvPr id="8" name="TextBox 7"/>
          <p:cNvSpPr txBox="1"/>
          <p:nvPr/>
        </p:nvSpPr>
        <p:spPr>
          <a:xfrm>
            <a:off x="6955311" y="3900985"/>
            <a:ext cx="1877437" cy="590931"/>
          </a:xfrm>
          <a:prstGeom prst="rect">
            <a:avLst/>
          </a:prstGeom>
          <a:noFill/>
        </p:spPr>
        <p:txBody>
          <a:bodyPr wrap="none" rtlCol="0">
            <a:spAutoFit/>
          </a:bodyPr>
          <a:lstStyle/>
          <a:p>
            <a:pPr algn="ctr">
              <a:lnSpc>
                <a:spcPct val="90000"/>
              </a:lnSpc>
            </a:pPr>
            <a:r>
              <a:rPr lang="en-US" dirty="0"/>
              <a:t>Radiation Safety</a:t>
            </a:r>
          </a:p>
          <a:p>
            <a:pPr algn="ctr">
              <a:lnSpc>
                <a:spcPct val="90000"/>
              </a:lnSpc>
            </a:pPr>
            <a:r>
              <a:rPr lang="en-US" dirty="0"/>
              <a:t>RS-Hold</a:t>
            </a:r>
          </a:p>
        </p:txBody>
      </p:sp>
      <p:cxnSp>
        <p:nvCxnSpPr>
          <p:cNvPr id="10" name="Straight Arrow Connector 9"/>
          <p:cNvCxnSpPr>
            <a:stCxn id="8" idx="0"/>
          </p:cNvCxnSpPr>
          <p:nvPr/>
        </p:nvCxnSpPr>
        <p:spPr>
          <a:xfrm flipV="1">
            <a:off x="7894030" y="3241964"/>
            <a:ext cx="2369159" cy="659020"/>
          </a:xfrm>
          <a:prstGeom prst="straightConnector1">
            <a:avLst/>
          </a:prstGeom>
          <a:ln w="25400">
            <a:solidFill>
              <a:schemeClr val="accent5"/>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325272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Beam Controls</a:t>
            </a:r>
          </a:p>
        </p:txBody>
      </p:sp>
      <p:sp>
        <p:nvSpPr>
          <p:cNvPr id="3" name="Content Placeholder 2"/>
          <p:cNvSpPr>
            <a:spLocks noGrp="1"/>
          </p:cNvSpPr>
          <p:nvPr>
            <p:ph idx="1"/>
          </p:nvPr>
        </p:nvSpPr>
        <p:spPr>
          <a:xfrm>
            <a:off x="349061" y="904915"/>
            <a:ext cx="6772655" cy="4411792"/>
          </a:xfrm>
        </p:spPr>
        <p:txBody>
          <a:bodyPr/>
          <a:lstStyle/>
          <a:p>
            <a:r>
              <a:rPr lang="en-US" dirty="0"/>
              <a:t>Warm </a:t>
            </a:r>
            <a:r>
              <a:rPr lang="en-US" dirty="0" err="1"/>
              <a:t>Linac</a:t>
            </a:r>
            <a:r>
              <a:rPr lang="en-US" dirty="0"/>
              <a:t> Resonance Control Cooling System (RCCS)</a:t>
            </a:r>
          </a:p>
          <a:p>
            <a:r>
              <a:rPr lang="en-US" dirty="0"/>
              <a:t>Provide thermal stability for resonance control to reduce beam losses </a:t>
            </a:r>
          </a:p>
          <a:p>
            <a:r>
              <a:rPr lang="en-US" dirty="0"/>
              <a:t>10 system, one for each set of warm cavities</a:t>
            </a:r>
          </a:p>
          <a:p>
            <a:pPr lvl="1"/>
            <a:r>
              <a:rPr lang="en-US" dirty="0"/>
              <a:t>6 DTL</a:t>
            </a:r>
          </a:p>
          <a:p>
            <a:pPr lvl="1"/>
            <a:r>
              <a:rPr lang="en-US" dirty="0"/>
              <a:t>4 CCL</a:t>
            </a:r>
          </a:p>
          <a:p>
            <a:endParaRPr lang="en-US" dirty="0"/>
          </a:p>
        </p:txBody>
      </p:sp>
      <p:pic>
        <p:nvPicPr>
          <p:cNvPr id="4" name="image1.jpeg"/>
          <p:cNvPicPr/>
          <p:nvPr/>
        </p:nvPicPr>
        <p:blipFill>
          <a:blip r:embed="rId2" cstate="print"/>
          <a:stretch>
            <a:fillRect/>
          </a:stretch>
        </p:blipFill>
        <p:spPr>
          <a:xfrm>
            <a:off x="7367589" y="320040"/>
            <a:ext cx="4571935" cy="4112261"/>
          </a:xfrm>
          <a:prstGeom prst="rect">
            <a:avLst/>
          </a:prstGeom>
        </p:spPr>
      </p:pic>
      <p:sp>
        <p:nvSpPr>
          <p:cNvPr id="5" name="TextBox 4"/>
          <p:cNvSpPr txBox="1"/>
          <p:nvPr/>
        </p:nvSpPr>
        <p:spPr>
          <a:xfrm>
            <a:off x="9095611" y="4554876"/>
            <a:ext cx="2672526" cy="341632"/>
          </a:xfrm>
          <a:prstGeom prst="rect">
            <a:avLst/>
          </a:prstGeom>
          <a:noFill/>
        </p:spPr>
        <p:txBody>
          <a:bodyPr wrap="none" rtlCol="0">
            <a:spAutoFit/>
          </a:bodyPr>
          <a:lstStyle/>
          <a:p>
            <a:pPr algn="ctr">
              <a:lnSpc>
                <a:spcPct val="90000"/>
              </a:lnSpc>
            </a:pPr>
            <a:r>
              <a:rPr lang="en-US" dirty="0"/>
              <a:t>Hot and cold flow valves</a:t>
            </a:r>
          </a:p>
        </p:txBody>
      </p:sp>
      <p:cxnSp>
        <p:nvCxnSpPr>
          <p:cNvPr id="7" name="Straight Arrow Connector 6"/>
          <p:cNvCxnSpPr/>
          <p:nvPr/>
        </p:nvCxnSpPr>
        <p:spPr>
          <a:xfrm flipH="1" flipV="1">
            <a:off x="7719224" y="2728200"/>
            <a:ext cx="2654454" cy="1826676"/>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flipH="1" flipV="1">
            <a:off x="10315482" y="3702828"/>
            <a:ext cx="116392" cy="852049"/>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94221" y="3889094"/>
            <a:ext cx="4815068" cy="2708476"/>
          </a:xfrm>
          <a:prstGeom prst="rect">
            <a:avLst/>
          </a:prstGeom>
        </p:spPr>
      </p:pic>
      <p:sp>
        <p:nvSpPr>
          <p:cNvPr id="14" name="TextBox 13"/>
          <p:cNvSpPr txBox="1"/>
          <p:nvPr/>
        </p:nvSpPr>
        <p:spPr>
          <a:xfrm>
            <a:off x="7121716" y="5738622"/>
            <a:ext cx="761747" cy="590931"/>
          </a:xfrm>
          <a:prstGeom prst="rect">
            <a:avLst/>
          </a:prstGeom>
          <a:noFill/>
        </p:spPr>
        <p:txBody>
          <a:bodyPr wrap="none" rtlCol="0">
            <a:spAutoFit/>
          </a:bodyPr>
          <a:lstStyle/>
          <a:p>
            <a:pPr algn="ctr">
              <a:lnSpc>
                <a:spcPct val="90000"/>
              </a:lnSpc>
            </a:pPr>
            <a:r>
              <a:rPr lang="en-US" dirty="0"/>
              <a:t>SNS </a:t>
            </a:r>
          </a:p>
          <a:p>
            <a:pPr algn="ctr">
              <a:lnSpc>
                <a:spcPct val="90000"/>
              </a:lnSpc>
            </a:pPr>
            <a:r>
              <a:rPr lang="en-US" dirty="0"/>
              <a:t>CCLs</a:t>
            </a:r>
          </a:p>
        </p:txBody>
      </p:sp>
    </p:spTree>
    <p:extLst>
      <p:ext uri="{BB962C8B-B14F-4D97-AF65-F5344CB8AC3E}">
        <p14:creationId xmlns:p14="http://schemas.microsoft.com/office/powerpoint/2010/main" val="1535879032"/>
      </p:ext>
    </p:extLst>
  </p:cSld>
  <p:clrMapOvr>
    <a:masterClrMapping/>
  </p:clrMapOvr>
</p:sld>
</file>

<file path=ppt/theme/theme1.xml><?xml version="1.0" encoding="utf-8"?>
<a:theme xmlns:a="http://schemas.openxmlformats.org/drawingml/2006/main" name="ORNL">
  <a:themeElements>
    <a:clrScheme name="ORNL theme colors 180717 final">
      <a:dk1>
        <a:sysClr val="windowText" lastClr="000000"/>
      </a:dk1>
      <a:lt1>
        <a:sysClr val="window" lastClr="FFFFFF"/>
      </a:lt1>
      <a:dk2>
        <a:srgbClr val="447E59"/>
      </a:dk2>
      <a:lt2>
        <a:srgbClr val="FFFFFF"/>
      </a:lt2>
      <a:accent1>
        <a:srgbClr val="3BA2AD"/>
      </a:accent1>
      <a:accent2>
        <a:srgbClr val="8FBB55"/>
      </a:accent2>
      <a:accent3>
        <a:srgbClr val="5785B7"/>
      </a:accent3>
      <a:accent4>
        <a:srgbClr val="E5A940"/>
      </a:accent4>
      <a:accent5>
        <a:srgbClr val="919785"/>
      </a:accent5>
      <a:accent6>
        <a:srgbClr val="CB4D3D"/>
      </a:accent6>
      <a:hlink>
        <a:srgbClr val="397D52"/>
      </a:hlink>
      <a:folHlink>
        <a:srgbClr val="000000"/>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solidFill>
        <a:ln w="19050">
          <a:solidFill>
            <a:schemeClr val="accent1">
              <a:lumMod val="50000"/>
            </a:schemeClr>
          </a:solidFill>
          <a:miter lim="800000"/>
        </a:ln>
        <a:effectLst/>
        <a:scene3d>
          <a:camera prst="orthographicFront">
            <a:rot lat="0" lon="0" rev="0"/>
          </a:camera>
          <a:lightRig rig="threePt" dir="t">
            <a:rot lat="0" lon="0" rev="1200000"/>
          </a:lightRig>
        </a:scene3d>
        <a:sp3d/>
      </a:spPr>
      <a:bodyPr rot="0" spcFirstLastPara="0" vertOverflow="overflow" horzOverflow="overflow" vert="horz" wrap="square" lIns="182880" tIns="182880" rIns="182880" bIns="182880" numCol="1" spcCol="0" rtlCol="0" fromWordArt="0" anchor="ctr" anchorCtr="0" forceAA="0" compatLnSpc="1">
        <a:prstTxWarp prst="textNoShape">
          <a:avLst/>
        </a:prstTxWarp>
        <a:noAutofit/>
      </a:bodyPr>
      <a:lstStyle>
        <a:defPPr algn="l">
          <a:lnSpc>
            <a:spcPct val="90000"/>
          </a:lnSpc>
          <a:defRPr dirty="0" smtClean="0">
            <a:solidFill>
              <a:schemeClr val="tx1"/>
            </a:solidFill>
          </a:defRPr>
        </a:defPPr>
      </a:lstStyle>
      <a:style>
        <a:lnRef idx="0">
          <a:schemeClr val="accent1"/>
        </a:lnRef>
        <a:fillRef idx="3">
          <a:schemeClr val="accent1"/>
        </a:fillRef>
        <a:effectRef idx="3">
          <a:schemeClr val="accent1"/>
        </a:effectRef>
        <a:fontRef idx="minor">
          <a:schemeClr val="lt1"/>
        </a:fontRef>
      </a:style>
    </a:spDef>
    <a:lnDef>
      <a:spPr>
        <a:ln w="28575">
          <a:solidFill>
            <a:schemeClr val="bg1">
              <a:lumMod val="50000"/>
            </a:schemeClr>
          </a:solidFill>
          <a:miter lim="800000"/>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l">
          <a:lnSpc>
            <a:spcPct val="90000"/>
          </a:lnSpc>
          <a:defRPr dirty="0" smtClean="0">
            <a:latin typeface="+mn-lt"/>
          </a:defRPr>
        </a:defPPr>
      </a:lstStyle>
    </a:txDef>
  </a:objectDefaults>
  <a:extraClrSchemeLst/>
  <a:extLst>
    <a:ext uri="{05A4C25C-085E-4340-85A3-A5531E510DB2}">
      <thm15:themeFamily xmlns:thm15="http://schemas.microsoft.com/office/thememl/2012/main" name="ORNL template 16x9_180808" id="{EF133236-4FD1-4E83-B0AC-464DEE56453C}" vid="{ECDBAF0C-67FD-47C6-9CC9-5310617ED098}"/>
    </a:ext>
  </a:extLst>
</a:theme>
</file>

<file path=ppt/theme/theme2.xml><?xml version="1.0" encoding="utf-8"?>
<a:theme xmlns:a="http://schemas.openxmlformats.org/drawingml/2006/main" name="Office Theme">
  <a:themeElements>
    <a:clrScheme name="ORNL presentation palette 180710">
      <a:dk1>
        <a:sysClr val="windowText" lastClr="000000"/>
      </a:dk1>
      <a:lt1>
        <a:sysClr val="window" lastClr="FFFFFF"/>
      </a:lt1>
      <a:dk2>
        <a:srgbClr val="447E59"/>
      </a:dk2>
      <a:lt2>
        <a:srgbClr val="FFFFFF"/>
      </a:lt2>
      <a:accent1>
        <a:srgbClr val="17A6B6"/>
      </a:accent1>
      <a:accent2>
        <a:srgbClr val="98BA6A"/>
      </a:accent2>
      <a:accent3>
        <a:srgbClr val="5085C0"/>
      </a:accent3>
      <a:accent4>
        <a:srgbClr val="EC855C"/>
      </a:accent4>
      <a:accent5>
        <a:srgbClr val="8E7B6C"/>
      </a:accent5>
      <a:accent6>
        <a:srgbClr val="C75653"/>
      </a:accent6>
      <a:hlink>
        <a:srgbClr val="397D52"/>
      </a:hlink>
      <a:folHlink>
        <a:srgbClr val="000000"/>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RNL presentation palette 180710">
      <a:dk1>
        <a:sysClr val="windowText" lastClr="000000"/>
      </a:dk1>
      <a:lt1>
        <a:sysClr val="window" lastClr="FFFFFF"/>
      </a:lt1>
      <a:dk2>
        <a:srgbClr val="447E59"/>
      </a:dk2>
      <a:lt2>
        <a:srgbClr val="FFFFFF"/>
      </a:lt2>
      <a:accent1>
        <a:srgbClr val="17A6B6"/>
      </a:accent1>
      <a:accent2>
        <a:srgbClr val="98BA6A"/>
      </a:accent2>
      <a:accent3>
        <a:srgbClr val="5085C0"/>
      </a:accent3>
      <a:accent4>
        <a:srgbClr val="EC855C"/>
      </a:accent4>
      <a:accent5>
        <a:srgbClr val="8E7B6C"/>
      </a:accent5>
      <a:accent6>
        <a:srgbClr val="C75653"/>
      </a:accent6>
      <a:hlink>
        <a:srgbClr val="397D52"/>
      </a:hlink>
      <a:folHlink>
        <a:srgbClr val="000000"/>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436BFB3AB80EA044897B163D651BE7CF" ma:contentTypeVersion="12" ma:contentTypeDescription="Create a new document." ma:contentTypeScope="" ma:versionID="5ccae34aae965e24db62e9729d4dd5e4">
  <xsd:schema xmlns:xsd="http://www.w3.org/2001/XMLSchema" xmlns:xs="http://www.w3.org/2001/XMLSchema" xmlns:p="http://schemas.microsoft.com/office/2006/metadata/properties" xmlns:ns2="38e4deb0-de08-4adb-aafc-d8ff02544178" targetNamespace="http://schemas.microsoft.com/office/2006/metadata/properties" ma:root="true" ma:fieldsID="73e7bd080f35e63ea4fc24c5765ee755" ns2:_="">
    <xsd:import namespace="38e4deb0-de08-4adb-aafc-d8ff02544178"/>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8e4deb0-de08-4adb-aafc-d8ff0254417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814FB6BD-000C-41AF-9DE8-4264F777F37F}">
  <ds:schemaRefs>
    <ds:schemaRef ds:uri="http://schemas.microsoft.com/sharepoint/v3/contenttype/forms"/>
  </ds:schemaRefs>
</ds:datastoreItem>
</file>

<file path=customXml/itemProps2.xml><?xml version="1.0" encoding="utf-8"?>
<ds:datastoreItem xmlns:ds="http://schemas.openxmlformats.org/officeDocument/2006/customXml" ds:itemID="{78EF5AA9-B8DF-4DC7-90A1-A91BA595B6A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8e4deb0-de08-4adb-aafc-d8ff0254417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BA20C22-D077-412B-81BA-8B2541026FAD}">
  <ds:schemaRefs>
    <ds:schemaRef ds:uri="http://purl.org/dc/terms/"/>
    <ds:schemaRef ds:uri="http://schemas.openxmlformats.org/package/2006/metadata/core-properties"/>
    <ds:schemaRef ds:uri="http://purl.org/dc/dcmitype/"/>
    <ds:schemaRef ds:uri="http://schemas.microsoft.com/office/infopath/2007/PartnerControls"/>
    <ds:schemaRef ds:uri="http://purl.org/dc/elements/1.1/"/>
    <ds:schemaRef ds:uri="http://schemas.microsoft.com/office/2006/documentManagement/types"/>
    <ds:schemaRef ds:uri="38e4deb0-de08-4adb-aafc-d8ff02544178"/>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ORNL</Template>
  <TotalTime>14351</TotalTime>
  <Words>1908</Words>
  <Application>Microsoft Office PowerPoint</Application>
  <PresentationFormat>Widescreen</PresentationFormat>
  <Paragraphs>360</Paragraphs>
  <Slides>33</Slides>
  <Notes>4</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2</vt:i4>
      </vt:variant>
      <vt:variant>
        <vt:lpstr>Slide Titles</vt:lpstr>
      </vt:variant>
      <vt:variant>
        <vt:i4>33</vt:i4>
      </vt:variant>
    </vt:vector>
  </HeadingPairs>
  <TitlesOfParts>
    <vt:vector size="43" baseType="lpstr">
      <vt:lpstr>ＭＳ Ｐゴシック</vt:lpstr>
      <vt:lpstr>Arial</vt:lpstr>
      <vt:lpstr>Arial Black</vt:lpstr>
      <vt:lpstr>Arial Narrow</vt:lpstr>
      <vt:lpstr>Century Gothic</vt:lpstr>
      <vt:lpstr>Helvetica</vt:lpstr>
      <vt:lpstr>Times New Roman</vt:lpstr>
      <vt:lpstr>ORNL</vt:lpstr>
      <vt:lpstr>Microsoft PowerPoint 97-2003 Slide</vt:lpstr>
      <vt:lpstr>Visio.Drawing.11</vt:lpstr>
      <vt:lpstr>Controls and Interlocks</vt:lpstr>
      <vt:lpstr>Terminating beam</vt:lpstr>
      <vt:lpstr>The “Machine Cycle”</vt:lpstr>
      <vt:lpstr>The machine cycle</vt:lpstr>
      <vt:lpstr>Beam controls</vt:lpstr>
      <vt:lpstr>Beam controls</vt:lpstr>
      <vt:lpstr>Beam controls</vt:lpstr>
      <vt:lpstr>Protection by equipment lock-down</vt:lpstr>
      <vt:lpstr>Beam Controls</vt:lpstr>
      <vt:lpstr>PACE</vt:lpstr>
      <vt:lpstr>Configuration control</vt:lpstr>
      <vt:lpstr>Software interlocks</vt:lpstr>
      <vt:lpstr>Protection by alarms</vt:lpstr>
      <vt:lpstr>User screens</vt:lpstr>
      <vt:lpstr>Moving forward STS</vt:lpstr>
      <vt:lpstr>Implementing interlocks</vt:lpstr>
      <vt:lpstr>The Magic FPGA</vt:lpstr>
      <vt:lpstr>FPGA “basic” SRAM architecture</vt:lpstr>
      <vt:lpstr>FPGA architecture </vt:lpstr>
      <vt:lpstr>Microcontroller “basic” architecture</vt:lpstr>
      <vt:lpstr>Basic CPU example </vt:lpstr>
      <vt:lpstr>Basic similarities</vt:lpstr>
      <vt:lpstr>Basic differences</vt:lpstr>
      <vt:lpstr>Single Event Effects (SEE)</vt:lpstr>
      <vt:lpstr>Error detection</vt:lpstr>
      <vt:lpstr>CPU SEU example </vt:lpstr>
      <vt:lpstr>FPGA SEU example</vt:lpstr>
      <vt:lpstr>Other failure modes</vt:lpstr>
      <vt:lpstr>Protection system grounding error</vt:lpstr>
      <vt:lpstr>Accelerator PPS grounding error</vt:lpstr>
      <vt:lpstr>Biased input “good condition”</vt:lpstr>
      <vt:lpstr>Sneak circuit – outputs bias inputs</vt:lpstr>
      <vt:lpstr>Questions</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Controls and Interlocks</dc:title>
  <dc:subject/>
  <dc:creator>Curry, Douglas</dc:creator>
  <cp:keywords/>
  <dc:description/>
  <cp:lastModifiedBy>Jorg Wenninger</cp:lastModifiedBy>
  <cp:revision>33</cp:revision>
  <dcterms:created xsi:type="dcterms:W3CDTF">2022-12-30T12:30:57Z</dcterms:created>
  <dcterms:modified xsi:type="dcterms:W3CDTF">2023-01-31T13:20:25Z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0x010100436BFB3AB80EA044897B163D651BE7CF</vt:lpwstr>
  </property>
  <property fmtid="{D5CDD505-2E9C-101B-9397-08002B2CF9AE}" pid="3" name="Order">
    <vt:r8>18100</vt:r8>
  </property>
  <property fmtid="{D5CDD505-2E9C-101B-9397-08002B2CF9AE}" pid="4" name="GUID">
    <vt:lpwstr>42b6f0ba-36c8-4301-8891-17ebf0c53400</vt:lpwstr>
  </property>
</Properties>
</file>