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24"/>
  </p:notesMasterIdLst>
  <p:handoutMasterIdLst>
    <p:handoutMasterId r:id="rId25"/>
  </p:handoutMasterIdLst>
  <p:sldIdLst>
    <p:sldId id="1050" r:id="rId3"/>
    <p:sldId id="1305" r:id="rId4"/>
    <p:sldId id="2116" r:id="rId5"/>
    <p:sldId id="398" r:id="rId6"/>
    <p:sldId id="1241" r:id="rId7"/>
    <p:sldId id="411" r:id="rId8"/>
    <p:sldId id="390" r:id="rId9"/>
    <p:sldId id="427" r:id="rId10"/>
    <p:sldId id="2057" r:id="rId11"/>
    <p:sldId id="2109" r:id="rId12"/>
    <p:sldId id="1993" r:id="rId13"/>
    <p:sldId id="2111" r:id="rId14"/>
    <p:sldId id="2084" r:id="rId15"/>
    <p:sldId id="321" r:id="rId16"/>
    <p:sldId id="2113" r:id="rId17"/>
    <p:sldId id="261" r:id="rId18"/>
    <p:sldId id="975" r:id="rId19"/>
    <p:sldId id="2114" r:id="rId20"/>
    <p:sldId id="2115" r:id="rId21"/>
    <p:sldId id="2101" r:id="rId22"/>
    <p:sldId id="1468" r:id="rId23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1" autoAdjust="0"/>
    <p:restoredTop sz="94690" autoAdjust="0"/>
  </p:normalViewPr>
  <p:slideViewPr>
    <p:cSldViewPr showGuides="1">
      <p:cViewPr varScale="1">
        <p:scale>
          <a:sx n="155" d="100"/>
          <a:sy n="155" d="100"/>
        </p:scale>
        <p:origin x="240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3" d="100"/>
          <a:sy n="73" d="100"/>
        </p:scale>
        <p:origin x="-366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Ángel Ibarra" userId="1924c2c5-2410-46e7-a954-caaba1bf0a72" providerId="ADAL" clId="{613EADBB-BBBB-46F7-8BF5-E4AF56F879A8}"/>
    <pc:docChg chg="undo custSel addSld delSld modSld sldOrd modMainMaster modNotesMaster modHandout">
      <pc:chgData name="Ángel Ibarra" userId="1924c2c5-2410-46e7-a954-caaba1bf0a72" providerId="ADAL" clId="{613EADBB-BBBB-46F7-8BF5-E4AF56F879A8}" dt="2023-02-17T12:20:54.379" v="1358" actId="1076"/>
      <pc:docMkLst>
        <pc:docMk/>
      </pc:docMkLst>
      <pc:sldChg chg="addSp delSp modSp add mod ord setBg modClrScheme chgLayout">
        <pc:chgData name="Ángel Ibarra" userId="1924c2c5-2410-46e7-a954-caaba1bf0a72" providerId="ADAL" clId="{613EADBB-BBBB-46F7-8BF5-E4AF56F879A8}" dt="2023-02-16T17:49:46.166" v="1277"/>
        <pc:sldMkLst>
          <pc:docMk/>
          <pc:sldMk cId="3404621978" sldId="261"/>
        </pc:sldMkLst>
        <pc:spChg chg="add mod">
          <ac:chgData name="Ángel Ibarra" userId="1924c2c5-2410-46e7-a954-caaba1bf0a72" providerId="ADAL" clId="{613EADBB-BBBB-46F7-8BF5-E4AF56F879A8}" dt="2023-02-16T16:57:12.929" v="1006"/>
          <ac:spMkLst>
            <pc:docMk/>
            <pc:sldMk cId="3404621978" sldId="261"/>
            <ac:spMk id="2" creationId="{DFA86CEE-BF38-DE97-50FE-DDF336028E8C}"/>
          </ac:spMkLst>
        </pc:spChg>
        <pc:spChg chg="add mod ord">
          <ac:chgData name="Ángel Ibarra" userId="1924c2c5-2410-46e7-a954-caaba1bf0a72" providerId="ADAL" clId="{613EADBB-BBBB-46F7-8BF5-E4AF56F879A8}" dt="2023-02-16T16:57:39.407" v="1010" actId="122"/>
          <ac:spMkLst>
            <pc:docMk/>
            <pc:sldMk cId="3404621978" sldId="261"/>
            <ac:spMk id="3" creationId="{D471EA22-A23B-01BB-22E1-A693B1DE9BF1}"/>
          </ac:spMkLst>
        </pc:spChg>
        <pc:spChg chg="add del mod ord">
          <ac:chgData name="Ángel Ibarra" userId="1924c2c5-2410-46e7-a954-caaba1bf0a72" providerId="ADAL" clId="{613EADBB-BBBB-46F7-8BF5-E4AF56F879A8}" dt="2023-02-16T16:57:48.749" v="1012" actId="478"/>
          <ac:spMkLst>
            <pc:docMk/>
            <pc:sldMk cId="3404621978" sldId="261"/>
            <ac:spMk id="4" creationId="{377090F4-6824-772C-D193-D0DCD34A541A}"/>
          </ac:spMkLst>
        </pc:spChg>
        <pc:spChg chg="add mod">
          <ac:chgData name="Ángel Ibarra" userId="1924c2c5-2410-46e7-a954-caaba1bf0a72" providerId="ADAL" clId="{613EADBB-BBBB-46F7-8BF5-E4AF56F879A8}" dt="2023-02-16T17:49:46.166" v="1277"/>
          <ac:spMkLst>
            <pc:docMk/>
            <pc:sldMk cId="3404621978" sldId="261"/>
            <ac:spMk id="8" creationId="{74FEA493-3153-941C-E5B3-F4171DF7D6E3}"/>
          </ac:spMkLst>
        </pc:spChg>
        <pc:spChg chg="del mod">
          <ac:chgData name="Ángel Ibarra" userId="1924c2c5-2410-46e7-a954-caaba1bf0a72" providerId="ADAL" clId="{613EADBB-BBBB-46F7-8BF5-E4AF56F879A8}" dt="2023-02-16T16:57:43.774" v="1011" actId="478"/>
          <ac:spMkLst>
            <pc:docMk/>
            <pc:sldMk cId="3404621978" sldId="261"/>
            <ac:spMk id="9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7:00:37.093" v="1062" actId="14100"/>
          <ac:spMkLst>
            <pc:docMk/>
            <pc:sldMk cId="3404621978" sldId="261"/>
            <ac:spMk id="12" creationId="{00000000-0000-0000-0000-000000000000}"/>
          </ac:spMkLst>
        </pc:spChg>
        <pc:picChg chg="mod">
          <ac:chgData name="Ángel Ibarra" userId="1924c2c5-2410-46e7-a954-caaba1bf0a72" providerId="ADAL" clId="{613EADBB-BBBB-46F7-8BF5-E4AF56F879A8}" dt="2023-02-16T16:57:52.214" v="1015" actId="1035"/>
          <ac:picMkLst>
            <pc:docMk/>
            <pc:sldMk cId="3404621978" sldId="261"/>
            <ac:picMk id="7" creationId="{9D1F7930-7DD9-7E08-EC67-09ADFA11A6FB}"/>
          </ac:picMkLst>
        </pc:picChg>
      </pc:sldChg>
      <pc:sldChg chg="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0" sldId="268"/>
        </pc:sldMkLst>
      </pc:sldChg>
      <pc:sldChg chg="del">
        <pc:chgData name="Ángel Ibarra" userId="1924c2c5-2410-46e7-a954-caaba1bf0a72" providerId="ADAL" clId="{613EADBB-BBBB-46F7-8BF5-E4AF56F879A8}" dt="2023-02-16T17:07:19.342" v="1078" actId="2696"/>
        <pc:sldMkLst>
          <pc:docMk/>
          <pc:sldMk cId="2716175914" sldId="274"/>
        </pc:sldMkLst>
      </pc:sldChg>
      <pc:sldChg chg="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137362859" sldId="319"/>
        </pc:sldMkLst>
      </pc:sldChg>
      <pc:sldChg chg="addSp delSp modSp add mod ord modClrScheme chgLayout">
        <pc:chgData name="Ángel Ibarra" userId="1924c2c5-2410-46e7-a954-caaba1bf0a72" providerId="ADAL" clId="{613EADBB-BBBB-46F7-8BF5-E4AF56F879A8}" dt="2023-02-16T17:49:36.731" v="1276"/>
        <pc:sldMkLst>
          <pc:docMk/>
          <pc:sldMk cId="867986350" sldId="321"/>
        </pc:sldMkLst>
        <pc:spChg chg="add mod ord">
          <ac:chgData name="Ángel Ibarra" userId="1924c2c5-2410-46e7-a954-caaba1bf0a72" providerId="ADAL" clId="{613EADBB-BBBB-46F7-8BF5-E4AF56F879A8}" dt="2023-02-16T16:42:26.862" v="971" actId="1076"/>
          <ac:spMkLst>
            <pc:docMk/>
            <pc:sldMk cId="867986350" sldId="321"/>
            <ac:spMk id="3" creationId="{24BC302E-B166-1A70-FA32-9A97010DD253}"/>
          </ac:spMkLst>
        </pc:spChg>
        <pc:spChg chg="add del mod ord">
          <ac:chgData name="Ángel Ibarra" userId="1924c2c5-2410-46e7-a954-caaba1bf0a72" providerId="ADAL" clId="{613EADBB-BBBB-46F7-8BF5-E4AF56F879A8}" dt="2023-02-16T16:55:39.449" v="996"/>
          <ac:spMkLst>
            <pc:docMk/>
            <pc:sldMk cId="867986350" sldId="321"/>
            <ac:spMk id="4" creationId="{A63A1B84-BAE0-0B72-4E62-E0D97446DBB2}"/>
          </ac:spMkLst>
        </pc:spChg>
        <pc:spChg chg="mod">
          <ac:chgData name="Ángel Ibarra" userId="1924c2c5-2410-46e7-a954-caaba1bf0a72" providerId="ADAL" clId="{613EADBB-BBBB-46F7-8BF5-E4AF56F879A8}" dt="2023-02-16T16:42:20.957" v="970" actId="1076"/>
          <ac:spMkLst>
            <pc:docMk/>
            <pc:sldMk cId="867986350" sldId="321"/>
            <ac:spMk id="6" creationId="{EB16FB63-AF3D-5A1E-FDBB-0540BE998BD4}"/>
          </ac:spMkLst>
        </pc:spChg>
        <pc:spChg chg="add del mod">
          <ac:chgData name="Ángel Ibarra" userId="1924c2c5-2410-46e7-a954-caaba1bf0a72" providerId="ADAL" clId="{613EADBB-BBBB-46F7-8BF5-E4AF56F879A8}" dt="2023-02-16T16:55:39.449" v="996"/>
          <ac:spMkLst>
            <pc:docMk/>
            <pc:sldMk cId="867986350" sldId="321"/>
            <ac:spMk id="8" creationId="{BF5E87DF-5E0F-E5DC-9475-B4E3157505AB}"/>
          </ac:spMkLst>
        </pc:spChg>
        <pc:spChg chg="add mod">
          <ac:chgData name="Ángel Ibarra" userId="1924c2c5-2410-46e7-a954-caaba1bf0a72" providerId="ADAL" clId="{613EADBB-BBBB-46F7-8BF5-E4AF56F879A8}" dt="2023-02-16T16:56:07.343" v="1002" actId="1076"/>
          <ac:spMkLst>
            <pc:docMk/>
            <pc:sldMk cId="867986350" sldId="321"/>
            <ac:spMk id="9" creationId="{73459755-7EC2-152B-203F-7D6711EB8877}"/>
          </ac:spMkLst>
        </pc:spChg>
        <pc:spChg chg="add mod">
          <ac:chgData name="Ángel Ibarra" userId="1924c2c5-2410-46e7-a954-caaba1bf0a72" providerId="ADAL" clId="{613EADBB-BBBB-46F7-8BF5-E4AF56F879A8}" dt="2023-02-16T17:49:36.731" v="1276"/>
          <ac:spMkLst>
            <pc:docMk/>
            <pc:sldMk cId="867986350" sldId="321"/>
            <ac:spMk id="10" creationId="{80A795A9-E930-7033-76EA-8C18AF712B54}"/>
          </ac:spMkLst>
        </pc:spChg>
        <pc:picChg chg="add mod">
          <ac:chgData name="Ángel Ibarra" userId="1924c2c5-2410-46e7-a954-caaba1bf0a72" providerId="ADAL" clId="{613EADBB-BBBB-46F7-8BF5-E4AF56F879A8}" dt="2023-02-16T16:55:21.291" v="994" actId="1076"/>
          <ac:picMkLst>
            <pc:docMk/>
            <pc:sldMk cId="867986350" sldId="321"/>
            <ac:picMk id="7" creationId="{6F02CBCD-93E7-4628-E581-BC7E1494BF3C}"/>
          </ac:picMkLst>
        </pc:picChg>
      </pc:sldChg>
      <pc:sldChg chg="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2457533893" sldId="322"/>
        </pc:sldMkLst>
      </pc:sldChg>
      <pc:sldChg chg="add del">
        <pc:chgData name="Ángel Ibarra" userId="1924c2c5-2410-46e7-a954-caaba1bf0a72" providerId="ADAL" clId="{613EADBB-BBBB-46F7-8BF5-E4AF56F879A8}" dt="2023-02-16T17:01:52.234" v="1065" actId="2696"/>
        <pc:sldMkLst>
          <pc:docMk/>
          <pc:sldMk cId="3740334141" sldId="323"/>
        </pc:sldMkLst>
      </pc:sldChg>
      <pc:sldChg chg="add del">
        <pc:chgData name="Ángel Ibarra" userId="1924c2c5-2410-46e7-a954-caaba1bf0a72" providerId="ADAL" clId="{613EADBB-BBBB-46F7-8BF5-E4AF56F879A8}" dt="2023-02-16T17:01:52.234" v="1065" actId="2696"/>
        <pc:sldMkLst>
          <pc:docMk/>
          <pc:sldMk cId="198031804" sldId="324"/>
        </pc:sldMkLst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1448991901" sldId="388"/>
        </pc:sldMkLst>
      </pc:sldChg>
      <pc:sldChg chg="modSp add del mod">
        <pc:chgData name="Ángel Ibarra" userId="1924c2c5-2410-46e7-a954-caaba1bf0a72" providerId="ADAL" clId="{613EADBB-BBBB-46F7-8BF5-E4AF56F879A8}" dt="2023-02-16T17:03:43.988" v="1071" actId="2696"/>
        <pc:sldMkLst>
          <pc:docMk/>
          <pc:sldMk cId="1669064236" sldId="389"/>
        </pc:sldMkLst>
        <pc:spChg chg="mod">
          <ac:chgData name="Ángel Ibarra" userId="1924c2c5-2410-46e7-a954-caaba1bf0a72" providerId="ADAL" clId="{613EADBB-BBBB-46F7-8BF5-E4AF56F879A8}" dt="2023-02-16T15:24:08.429" v="394" actId="27636"/>
          <ac:spMkLst>
            <pc:docMk/>
            <pc:sldMk cId="1669064236" sldId="389"/>
            <ac:spMk id="11" creationId="{C6C5EF4A-164D-7473-EC98-F2F5A58B7BA8}"/>
          </ac:spMkLst>
        </pc:spChg>
      </pc:sldChg>
      <pc:sldChg chg="addSp delSp modSp add mod ord modClrScheme modAnim chgLayout">
        <pc:chgData name="Ángel Ibarra" userId="1924c2c5-2410-46e7-a954-caaba1bf0a72" providerId="ADAL" clId="{613EADBB-BBBB-46F7-8BF5-E4AF56F879A8}" dt="2023-02-17T11:54:01.956" v="1348"/>
        <pc:sldMkLst>
          <pc:docMk/>
          <pc:sldMk cId="3835579842" sldId="390"/>
        </pc:sldMkLst>
        <pc:spChg chg="del mod ord">
          <ac:chgData name="Ángel Ibarra" userId="1924c2c5-2410-46e7-a954-caaba1bf0a72" providerId="ADAL" clId="{613EADBB-BBBB-46F7-8BF5-E4AF56F879A8}" dt="2023-02-16T15:30:21.590" v="417" actId="478"/>
          <ac:spMkLst>
            <pc:docMk/>
            <pc:sldMk cId="3835579842" sldId="390"/>
            <ac:spMk id="2" creationId="{CB009792-FCFF-11A4-A9F4-0C273123EDE7}"/>
          </ac:spMkLst>
        </pc:spChg>
        <pc:spChg chg="del mod ord">
          <ac:chgData name="Ángel Ibarra" userId="1924c2c5-2410-46e7-a954-caaba1bf0a72" providerId="ADAL" clId="{613EADBB-BBBB-46F7-8BF5-E4AF56F879A8}" dt="2023-02-16T15:30:18.714" v="416" actId="478"/>
          <ac:spMkLst>
            <pc:docMk/>
            <pc:sldMk cId="3835579842" sldId="390"/>
            <ac:spMk id="3" creationId="{1115F128-0C2F-0E0A-2C5E-C85C7AAF9100}"/>
          </ac:spMkLst>
        </pc:spChg>
        <pc:spChg chg="del mod ord">
          <ac:chgData name="Ángel Ibarra" userId="1924c2c5-2410-46e7-a954-caaba1bf0a72" providerId="ADAL" clId="{613EADBB-BBBB-46F7-8BF5-E4AF56F879A8}" dt="2023-02-16T15:30:24.702" v="418" actId="478"/>
          <ac:spMkLst>
            <pc:docMk/>
            <pc:sldMk cId="3835579842" sldId="390"/>
            <ac:spMk id="4" creationId="{4F591411-C640-7507-FC2F-70B6CF6A3567}"/>
          </ac:spMkLst>
        </pc:spChg>
        <pc:spChg chg="mod ord">
          <ac:chgData name="Ángel Ibarra" userId="1924c2c5-2410-46e7-a954-caaba1bf0a72" providerId="ADAL" clId="{613EADBB-BBBB-46F7-8BF5-E4AF56F879A8}" dt="2023-02-16T15:30:54.733" v="421" actId="14100"/>
          <ac:spMkLst>
            <pc:docMk/>
            <pc:sldMk cId="3835579842" sldId="390"/>
            <ac:spMk id="5" creationId="{47F42CDD-CBDB-6541-0B50-BCD1E096524F}"/>
          </ac:spMkLst>
        </pc:spChg>
        <pc:spChg chg="add del mod ord">
          <ac:chgData name="Ángel Ibarra" userId="1924c2c5-2410-46e7-a954-caaba1bf0a72" providerId="ADAL" clId="{613EADBB-BBBB-46F7-8BF5-E4AF56F879A8}" dt="2023-02-16T15:30:11.479" v="415" actId="478"/>
          <ac:spMkLst>
            <pc:docMk/>
            <pc:sldMk cId="3835579842" sldId="390"/>
            <ac:spMk id="8" creationId="{0B1DD024-B73F-B682-13E1-33F7F3ADEEDB}"/>
          </ac:spMkLst>
        </pc:spChg>
        <pc:spChg chg="mod">
          <ac:chgData name="Ángel Ibarra" userId="1924c2c5-2410-46e7-a954-caaba1bf0a72" providerId="ADAL" clId="{613EADBB-BBBB-46F7-8BF5-E4AF56F879A8}" dt="2023-02-17T11:49:11.143" v="1316" actId="404"/>
          <ac:spMkLst>
            <pc:docMk/>
            <pc:sldMk cId="3835579842" sldId="390"/>
            <ac:spMk id="22" creationId="{1C1F8FF4-A33A-B2BF-B51D-100991168CCE}"/>
          </ac:spMkLst>
        </pc:spChg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1941964570" sldId="391"/>
        </pc:sldMkLst>
      </pc:sldChg>
      <pc:sldChg chg="add del">
        <pc:chgData name="Ángel Ibarra" userId="1924c2c5-2410-46e7-a954-caaba1bf0a72" providerId="ADAL" clId="{613EADBB-BBBB-46F7-8BF5-E4AF56F879A8}" dt="2023-02-16T17:50:34.059" v="1289" actId="2696"/>
        <pc:sldMkLst>
          <pc:docMk/>
          <pc:sldMk cId="191066574" sldId="392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3237594867" sldId="393"/>
        </pc:sldMkLst>
      </pc:sldChg>
      <pc:sldChg chg="add del ord">
        <pc:chgData name="Ángel Ibarra" userId="1924c2c5-2410-46e7-a954-caaba1bf0a72" providerId="ADAL" clId="{613EADBB-BBBB-46F7-8BF5-E4AF56F879A8}" dt="2023-02-16T15:25:19.062" v="401" actId="2696"/>
        <pc:sldMkLst>
          <pc:docMk/>
          <pc:sldMk cId="47018154" sldId="396"/>
        </pc:sldMkLst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4071594992" sldId="397"/>
        </pc:sldMkLst>
      </pc:sldChg>
      <pc:sldChg chg="addSp delSp modSp add mod ord modClrScheme modAnim chgLayout">
        <pc:chgData name="Ángel Ibarra" userId="1924c2c5-2410-46e7-a954-caaba1bf0a72" providerId="ADAL" clId="{613EADBB-BBBB-46F7-8BF5-E4AF56F879A8}" dt="2023-02-17T11:53:25.601" v="1338"/>
        <pc:sldMkLst>
          <pc:docMk/>
          <pc:sldMk cId="2435902" sldId="398"/>
        </pc:sldMkLst>
        <pc:spChg chg="del mod ord">
          <ac:chgData name="Ángel Ibarra" userId="1924c2c5-2410-46e7-a954-caaba1bf0a72" providerId="ADAL" clId="{613EADBB-BBBB-46F7-8BF5-E4AF56F879A8}" dt="2023-02-16T15:24:29.689" v="397" actId="478"/>
          <ac:spMkLst>
            <pc:docMk/>
            <pc:sldMk cId="2435902" sldId="398"/>
            <ac:spMk id="2" creationId="{4A0252FD-56F9-7802-8024-699C4B83D706}"/>
          </ac:spMkLst>
        </pc:spChg>
        <pc:spChg chg="del mod ord">
          <ac:chgData name="Ángel Ibarra" userId="1924c2c5-2410-46e7-a954-caaba1bf0a72" providerId="ADAL" clId="{613EADBB-BBBB-46F7-8BF5-E4AF56F879A8}" dt="2023-02-16T15:24:26.632" v="396" actId="478"/>
          <ac:spMkLst>
            <pc:docMk/>
            <pc:sldMk cId="2435902" sldId="398"/>
            <ac:spMk id="3" creationId="{56C45A2A-340F-99A6-7A87-4D56BC1D069B}"/>
          </ac:spMkLst>
        </pc:spChg>
        <pc:spChg chg="del mod ord">
          <ac:chgData name="Ángel Ibarra" userId="1924c2c5-2410-46e7-a954-caaba1bf0a72" providerId="ADAL" clId="{613EADBB-BBBB-46F7-8BF5-E4AF56F879A8}" dt="2023-02-16T15:24:32.759" v="398" actId="478"/>
          <ac:spMkLst>
            <pc:docMk/>
            <pc:sldMk cId="2435902" sldId="398"/>
            <ac:spMk id="4" creationId="{603CDF6B-2B95-C114-B85F-E0FD42348AF9}"/>
          </ac:spMkLst>
        </pc:spChg>
        <pc:spChg chg="mod ord">
          <ac:chgData name="Ángel Ibarra" userId="1924c2c5-2410-46e7-a954-caaba1bf0a72" providerId="ADAL" clId="{613EADBB-BBBB-46F7-8BF5-E4AF56F879A8}" dt="2023-02-16T15:24:18.802" v="395" actId="122"/>
          <ac:spMkLst>
            <pc:docMk/>
            <pc:sldMk cId="2435902" sldId="398"/>
            <ac:spMk id="5" creationId="{E3AEF997-17D0-9534-678E-C5813D572722}"/>
          </ac:spMkLst>
        </pc:spChg>
        <pc:spChg chg="mod">
          <ac:chgData name="Ángel Ibarra" userId="1924c2c5-2410-46e7-a954-caaba1bf0a72" providerId="ADAL" clId="{613EADBB-BBBB-46F7-8BF5-E4AF56F879A8}" dt="2023-02-16T15:25:42.559" v="404" actId="1036"/>
          <ac:spMkLst>
            <pc:docMk/>
            <pc:sldMk cId="2435902" sldId="398"/>
            <ac:spMk id="8" creationId="{495A4A1E-75D7-9F7F-E683-7B3A04BA08D3}"/>
          </ac:spMkLst>
        </pc:spChg>
        <pc:spChg chg="add mod ord">
          <ac:chgData name="Ángel Ibarra" userId="1924c2c5-2410-46e7-a954-caaba1bf0a72" providerId="ADAL" clId="{613EADBB-BBBB-46F7-8BF5-E4AF56F879A8}" dt="2023-02-16T15:24:08.355" v="393" actId="700"/>
          <ac:spMkLst>
            <pc:docMk/>
            <pc:sldMk cId="2435902" sldId="398"/>
            <ac:spMk id="16" creationId="{62AEC522-BFFF-0974-4C81-1A11C48E210C}"/>
          </ac:spMkLst>
        </pc:spChg>
        <pc:spChg chg="add mod">
          <ac:chgData name="Ángel Ibarra" userId="1924c2c5-2410-46e7-a954-caaba1bf0a72" providerId="ADAL" clId="{613EADBB-BBBB-46F7-8BF5-E4AF56F879A8}" dt="2023-02-16T17:48:09.122" v="1260"/>
          <ac:spMkLst>
            <pc:docMk/>
            <pc:sldMk cId="2435902" sldId="398"/>
            <ac:spMk id="17" creationId="{8BEF6230-1B61-31E8-5A0C-C31988310026}"/>
          </ac:spMkLst>
        </pc:spChg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1510289387" sldId="405"/>
        </pc:sldMkLst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534204656" sldId="406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2071798221" sldId="407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180159455" sldId="408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970118301" sldId="410"/>
        </pc:sldMkLst>
      </pc:sldChg>
      <pc:sldChg chg="addSp delSp modSp add mod ord modClrScheme modAnim chgLayout">
        <pc:chgData name="Ángel Ibarra" userId="1924c2c5-2410-46e7-a954-caaba1bf0a72" providerId="ADAL" clId="{613EADBB-BBBB-46F7-8BF5-E4AF56F879A8}" dt="2023-02-17T11:53:51.833" v="1345"/>
        <pc:sldMkLst>
          <pc:docMk/>
          <pc:sldMk cId="3865309752" sldId="411"/>
        </pc:sldMkLst>
        <pc:spChg chg="del mod ord">
          <ac:chgData name="Ángel Ibarra" userId="1924c2c5-2410-46e7-a954-caaba1bf0a72" providerId="ADAL" clId="{613EADBB-BBBB-46F7-8BF5-E4AF56F879A8}" dt="2023-02-16T17:48:32.022" v="1264" actId="478"/>
          <ac:spMkLst>
            <pc:docMk/>
            <pc:sldMk cId="3865309752" sldId="411"/>
            <ac:spMk id="2" creationId="{CB009792-FCFF-11A4-A9F4-0C273123EDE7}"/>
          </ac:spMkLst>
        </pc:spChg>
        <pc:spChg chg="del mod ord">
          <ac:chgData name="Ángel Ibarra" userId="1924c2c5-2410-46e7-a954-caaba1bf0a72" providerId="ADAL" clId="{613EADBB-BBBB-46F7-8BF5-E4AF56F879A8}" dt="2023-02-16T15:30:31.056" v="419" actId="478"/>
          <ac:spMkLst>
            <pc:docMk/>
            <pc:sldMk cId="3865309752" sldId="411"/>
            <ac:spMk id="3" creationId="{1115F128-0C2F-0E0A-2C5E-C85C7AAF9100}"/>
          </ac:spMkLst>
        </pc:spChg>
        <pc:spChg chg="del mod ord">
          <ac:chgData name="Ángel Ibarra" userId="1924c2c5-2410-46e7-a954-caaba1bf0a72" providerId="ADAL" clId="{613EADBB-BBBB-46F7-8BF5-E4AF56F879A8}" dt="2023-02-16T15:30:33.719" v="420" actId="478"/>
          <ac:spMkLst>
            <pc:docMk/>
            <pc:sldMk cId="3865309752" sldId="411"/>
            <ac:spMk id="4" creationId="{4F591411-C640-7507-FC2F-70B6CF6A3567}"/>
          </ac:spMkLst>
        </pc:spChg>
        <pc:spChg chg="mod ord">
          <ac:chgData name="Ángel Ibarra" userId="1924c2c5-2410-46e7-a954-caaba1bf0a72" providerId="ADAL" clId="{613EADBB-BBBB-46F7-8BF5-E4AF56F879A8}" dt="2023-02-16T15:29:20.320" v="408" actId="122"/>
          <ac:spMkLst>
            <pc:docMk/>
            <pc:sldMk cId="3865309752" sldId="411"/>
            <ac:spMk id="5" creationId="{47F42CDD-CBDB-6541-0B50-BCD1E096524F}"/>
          </ac:spMkLst>
        </pc:spChg>
        <pc:spChg chg="add mod ord">
          <ac:chgData name="Ángel Ibarra" userId="1924c2c5-2410-46e7-a954-caaba1bf0a72" providerId="ADAL" clId="{613EADBB-BBBB-46F7-8BF5-E4AF56F879A8}" dt="2023-02-16T15:29:13.091" v="407" actId="700"/>
          <ac:spMkLst>
            <pc:docMk/>
            <pc:sldMk cId="3865309752" sldId="411"/>
            <ac:spMk id="7" creationId="{BCB034A4-B6B7-8F81-DE9E-B4B450B159F2}"/>
          </ac:spMkLst>
        </pc:spChg>
        <pc:spChg chg="add mod">
          <ac:chgData name="Ángel Ibarra" userId="1924c2c5-2410-46e7-a954-caaba1bf0a72" providerId="ADAL" clId="{613EADBB-BBBB-46F7-8BF5-E4AF56F879A8}" dt="2023-02-16T17:48:25.266" v="1263"/>
          <ac:spMkLst>
            <pc:docMk/>
            <pc:sldMk cId="3865309752" sldId="411"/>
            <ac:spMk id="9" creationId="{139D4776-422E-BCE3-5E05-047546EB1805}"/>
          </ac:spMkLst>
        </pc:spChg>
      </pc:sldChg>
      <pc:sldChg chg="add del">
        <pc:chgData name="Ángel Ibarra" userId="1924c2c5-2410-46e7-a954-caaba1bf0a72" providerId="ADAL" clId="{613EADBB-BBBB-46F7-8BF5-E4AF56F879A8}" dt="2023-02-16T15:36:42.499" v="426" actId="2696"/>
        <pc:sldMkLst>
          <pc:docMk/>
          <pc:sldMk cId="3681621595" sldId="412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3730188951" sldId="412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3044379500" sldId="414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4135634298" sldId="415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1435562018" sldId="416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282533779" sldId="417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2322713785" sldId="418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1202772186" sldId="419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464483423" sldId="420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2787801915" sldId="421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4134639084" sldId="422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1957629437" sldId="423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1688469082" sldId="424"/>
        </pc:sldMkLst>
      </pc:sldChg>
      <pc:sldChg chg="add del">
        <pc:chgData name="Ángel Ibarra" userId="1924c2c5-2410-46e7-a954-caaba1bf0a72" providerId="ADAL" clId="{613EADBB-BBBB-46F7-8BF5-E4AF56F879A8}" dt="2023-02-16T16:15:58.951" v="601" actId="2696"/>
        <pc:sldMkLst>
          <pc:docMk/>
          <pc:sldMk cId="2634229447" sldId="426"/>
        </pc:sldMkLst>
      </pc:sldChg>
      <pc:sldChg chg="add del">
        <pc:chgData name="Ángel Ibarra" userId="1924c2c5-2410-46e7-a954-caaba1bf0a72" providerId="ADAL" clId="{613EADBB-BBBB-46F7-8BF5-E4AF56F879A8}" dt="2023-02-16T16:22:58.680" v="687" actId="2696"/>
        <pc:sldMkLst>
          <pc:docMk/>
          <pc:sldMk cId="3835809330" sldId="426"/>
        </pc:sldMkLst>
      </pc:sldChg>
      <pc:sldChg chg="addSp delSp modSp add mod ord modClrScheme modAnim chgLayout">
        <pc:chgData name="Ángel Ibarra" userId="1924c2c5-2410-46e7-a954-caaba1bf0a72" providerId="ADAL" clId="{613EADBB-BBBB-46F7-8BF5-E4AF56F879A8}" dt="2023-02-17T11:54:10.636" v="1350"/>
        <pc:sldMkLst>
          <pc:docMk/>
          <pc:sldMk cId="2447761938" sldId="427"/>
        </pc:sldMkLst>
        <pc:spChg chg="del mod ord">
          <ac:chgData name="Ángel Ibarra" userId="1924c2c5-2410-46e7-a954-caaba1bf0a72" providerId="ADAL" clId="{613EADBB-BBBB-46F7-8BF5-E4AF56F879A8}" dt="2023-02-16T17:48:42.414" v="1265" actId="478"/>
          <ac:spMkLst>
            <pc:docMk/>
            <pc:sldMk cId="2447761938" sldId="427"/>
            <ac:spMk id="2" creationId="{CB009792-FCFF-11A4-A9F4-0C273123EDE7}"/>
          </ac:spMkLst>
        </pc:spChg>
        <pc:spChg chg="del mod ord">
          <ac:chgData name="Ángel Ibarra" userId="1924c2c5-2410-46e7-a954-caaba1bf0a72" providerId="ADAL" clId="{613EADBB-BBBB-46F7-8BF5-E4AF56F879A8}" dt="2023-02-16T15:31:33.608" v="424" actId="478"/>
          <ac:spMkLst>
            <pc:docMk/>
            <pc:sldMk cId="2447761938" sldId="427"/>
            <ac:spMk id="3" creationId="{1115F128-0C2F-0E0A-2C5E-C85C7AAF9100}"/>
          </ac:spMkLst>
        </pc:spChg>
        <pc:spChg chg="del mod ord">
          <ac:chgData name="Ángel Ibarra" userId="1924c2c5-2410-46e7-a954-caaba1bf0a72" providerId="ADAL" clId="{613EADBB-BBBB-46F7-8BF5-E4AF56F879A8}" dt="2023-02-16T15:31:36.374" v="425" actId="478"/>
          <ac:spMkLst>
            <pc:docMk/>
            <pc:sldMk cId="2447761938" sldId="427"/>
            <ac:spMk id="4" creationId="{4F591411-C640-7507-FC2F-70B6CF6A3567}"/>
          </ac:spMkLst>
        </pc:spChg>
        <pc:spChg chg="mod ord">
          <ac:chgData name="Ángel Ibarra" userId="1924c2c5-2410-46e7-a954-caaba1bf0a72" providerId="ADAL" clId="{613EADBB-BBBB-46F7-8BF5-E4AF56F879A8}" dt="2023-02-16T15:31:25.676" v="423" actId="122"/>
          <ac:spMkLst>
            <pc:docMk/>
            <pc:sldMk cId="2447761938" sldId="427"/>
            <ac:spMk id="5" creationId="{47F42CDD-CBDB-6541-0B50-BCD1E096524F}"/>
          </ac:spMkLst>
        </pc:spChg>
        <pc:spChg chg="mod">
          <ac:chgData name="Ángel Ibarra" userId="1924c2c5-2410-46e7-a954-caaba1bf0a72" providerId="ADAL" clId="{613EADBB-BBBB-46F7-8BF5-E4AF56F879A8}" dt="2023-02-17T11:50:25.595" v="1329" actId="20577"/>
          <ac:spMkLst>
            <pc:docMk/>
            <pc:sldMk cId="2447761938" sldId="427"/>
            <ac:spMk id="7" creationId="{12283D13-B7DB-FBAA-DA1F-2B82621A26FD}"/>
          </ac:spMkLst>
        </pc:spChg>
        <pc:spChg chg="add mod ord">
          <ac:chgData name="Ángel Ibarra" userId="1924c2c5-2410-46e7-a954-caaba1bf0a72" providerId="ADAL" clId="{613EADBB-BBBB-46F7-8BF5-E4AF56F879A8}" dt="2023-02-16T15:31:14.545" v="422" actId="700"/>
          <ac:spMkLst>
            <pc:docMk/>
            <pc:sldMk cId="2447761938" sldId="427"/>
            <ac:spMk id="9" creationId="{BB13DE67-B2D5-A6DF-2734-2F0D20FF0FF3}"/>
          </ac:spMkLst>
        </pc:spChg>
        <pc:spChg chg="add mod">
          <ac:chgData name="Ángel Ibarra" userId="1924c2c5-2410-46e7-a954-caaba1bf0a72" providerId="ADAL" clId="{613EADBB-BBBB-46F7-8BF5-E4AF56F879A8}" dt="2023-02-16T17:48:45.647" v="1266"/>
          <ac:spMkLst>
            <pc:docMk/>
            <pc:sldMk cId="2447761938" sldId="427"/>
            <ac:spMk id="10" creationId="{E7C2028C-FFC3-4664-56FB-AE2E992C37C0}"/>
          </ac:spMkLst>
        </pc:spChg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3374413531" sldId="428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3027780213" sldId="429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21236242" sldId="430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2785552571" sldId="432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484772918" sldId="433"/>
        </pc:sldMkLst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651896128" sldId="434"/>
        </pc:sldMkLst>
      </pc:sldChg>
      <pc:sldChg chg="add del">
        <pc:chgData name="Ángel Ibarra" userId="1924c2c5-2410-46e7-a954-caaba1bf0a72" providerId="ADAL" clId="{613EADBB-BBBB-46F7-8BF5-E4AF56F879A8}" dt="2023-02-16T17:03:30.781" v="1070" actId="2696"/>
        <pc:sldMkLst>
          <pc:docMk/>
          <pc:sldMk cId="4075577834" sldId="435"/>
        </pc:sldMkLst>
      </pc:sldChg>
      <pc:sldChg chg="add del">
        <pc:chgData name="Ángel Ibarra" userId="1924c2c5-2410-46e7-a954-caaba1bf0a72" providerId="ADAL" clId="{613EADBB-BBBB-46F7-8BF5-E4AF56F879A8}" dt="2023-02-16T17:03:17.621" v="1069" actId="2696"/>
        <pc:sldMkLst>
          <pc:docMk/>
          <pc:sldMk cId="2531268059" sldId="436"/>
        </pc:sldMkLst>
      </pc:sldChg>
      <pc:sldChg chg="add del ord">
        <pc:chgData name="Ángel Ibarra" userId="1924c2c5-2410-46e7-a954-caaba1bf0a72" providerId="ADAL" clId="{613EADBB-BBBB-46F7-8BF5-E4AF56F879A8}" dt="2023-02-16T15:25:19.062" v="401" actId="2696"/>
        <pc:sldMkLst>
          <pc:docMk/>
          <pc:sldMk cId="3707310840" sldId="437"/>
        </pc:sldMkLst>
      </pc:sldChg>
      <pc:sldChg chg="addSp modSp mod ord">
        <pc:chgData name="Ángel Ibarra" userId="1924c2c5-2410-46e7-a954-caaba1bf0a72" providerId="ADAL" clId="{613EADBB-BBBB-46F7-8BF5-E4AF56F879A8}" dt="2023-02-17T11:51:51.767" v="1336" actId="1036"/>
        <pc:sldMkLst>
          <pc:docMk/>
          <pc:sldMk cId="3803201673" sldId="975"/>
        </pc:sldMkLst>
        <pc:spChg chg="mod">
          <ac:chgData name="Ángel Ibarra" userId="1924c2c5-2410-46e7-a954-caaba1bf0a72" providerId="ADAL" clId="{613EADBB-BBBB-46F7-8BF5-E4AF56F879A8}" dt="2023-02-17T11:51:51.767" v="1336" actId="1036"/>
          <ac:spMkLst>
            <pc:docMk/>
            <pc:sldMk cId="3803201673" sldId="975"/>
            <ac:spMk id="2" creationId="{00000000-0000-0000-0000-000000000000}"/>
          </ac:spMkLst>
        </pc:spChg>
        <pc:spChg chg="add mod">
          <ac:chgData name="Ángel Ibarra" userId="1924c2c5-2410-46e7-a954-caaba1bf0a72" providerId="ADAL" clId="{613EADBB-BBBB-46F7-8BF5-E4AF56F879A8}" dt="2023-02-16T16:41:03.733" v="961" actId="1582"/>
          <ac:spMkLst>
            <pc:docMk/>
            <pc:sldMk cId="3803201673" sldId="975"/>
            <ac:spMk id="3" creationId="{D87D25F4-8302-DB0D-3991-478D8C49D15E}"/>
          </ac:spMkLst>
        </pc:spChg>
        <pc:spChg chg="add mod">
          <ac:chgData name="Ángel Ibarra" userId="1924c2c5-2410-46e7-a954-caaba1bf0a72" providerId="ADAL" clId="{613EADBB-BBBB-46F7-8BF5-E4AF56F879A8}" dt="2023-02-16T16:41:26.909" v="964" actId="14100"/>
          <ac:spMkLst>
            <pc:docMk/>
            <pc:sldMk cId="3803201673" sldId="975"/>
            <ac:spMk id="4" creationId="{4BA1D9B9-2714-119F-AC1F-69DABB29043A}"/>
          </ac:spMkLst>
        </pc:spChg>
        <pc:spChg chg="add mod">
          <ac:chgData name="Ángel Ibarra" userId="1924c2c5-2410-46e7-a954-caaba1bf0a72" providerId="ADAL" clId="{613EADBB-BBBB-46F7-8BF5-E4AF56F879A8}" dt="2023-02-16T16:40:50.121" v="960" actId="1076"/>
          <ac:spMkLst>
            <pc:docMk/>
            <pc:sldMk cId="3803201673" sldId="975"/>
            <ac:spMk id="5" creationId="{0B4AC4A7-2D3D-E9D5-676B-945705B10116}"/>
          </ac:spMkLst>
        </pc:spChg>
        <pc:spChg chg="add mod">
          <ac:chgData name="Ángel Ibarra" userId="1924c2c5-2410-46e7-a954-caaba1bf0a72" providerId="ADAL" clId="{613EADBB-BBBB-46F7-8BF5-E4AF56F879A8}" dt="2023-02-16T16:41:30.104" v="967" actId="1035"/>
          <ac:spMkLst>
            <pc:docMk/>
            <pc:sldMk cId="3803201673" sldId="975"/>
            <ac:spMk id="7" creationId="{66547C78-DEEA-D8F0-60A4-585882C45F93}"/>
          </ac:spMkLst>
        </pc:spChg>
        <pc:spChg chg="add mod">
          <ac:chgData name="Ángel Ibarra" userId="1924c2c5-2410-46e7-a954-caaba1bf0a72" providerId="ADAL" clId="{613EADBB-BBBB-46F7-8BF5-E4AF56F879A8}" dt="2023-02-16T17:49:50.180" v="1278"/>
          <ac:spMkLst>
            <pc:docMk/>
            <pc:sldMk cId="3803201673" sldId="975"/>
            <ac:spMk id="9" creationId="{9038FEEE-81FF-4D27-3F85-774344DD0976}"/>
          </ac:spMkLst>
        </pc:spChg>
        <pc:spChg chg="mod">
          <ac:chgData name="Ángel Ibarra" userId="1924c2c5-2410-46e7-a954-caaba1bf0a72" providerId="ADAL" clId="{613EADBB-BBBB-46F7-8BF5-E4AF56F879A8}" dt="2023-02-16T16:30:09.735" v="743" actId="6549"/>
          <ac:spMkLst>
            <pc:docMk/>
            <pc:sldMk cId="3803201673" sldId="975"/>
            <ac:spMk id="16" creationId="{E69E1573-B15A-9213-4EA3-662D9D2E7CF6}"/>
          </ac:spMkLst>
        </pc:spChg>
      </pc:sldChg>
      <pc:sldChg chg="addSp delSp modSp mod">
        <pc:chgData name="Ángel Ibarra" userId="1924c2c5-2410-46e7-a954-caaba1bf0a72" providerId="ADAL" clId="{613EADBB-BBBB-46F7-8BF5-E4AF56F879A8}" dt="2023-02-17T11:46:57.470" v="1308" actId="14100"/>
        <pc:sldMkLst>
          <pc:docMk/>
          <pc:sldMk cId="2796764237" sldId="1050"/>
        </pc:sldMkLst>
        <pc:spChg chg="mod">
          <ac:chgData name="Ángel Ibarra" userId="1924c2c5-2410-46e7-a954-caaba1bf0a72" providerId="ADAL" clId="{613EADBB-BBBB-46F7-8BF5-E4AF56F879A8}" dt="2023-02-16T17:47:09.595" v="1223" actId="6549"/>
          <ac:spMkLst>
            <pc:docMk/>
            <pc:sldMk cId="2796764237" sldId="1050"/>
            <ac:spMk id="2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7:47:46.589" v="1259" actId="1076"/>
          <ac:spMkLst>
            <pc:docMk/>
            <pc:sldMk cId="2796764237" sldId="1050"/>
            <ac:spMk id="4" creationId="{00000000-0000-0000-0000-000000000000}"/>
          </ac:spMkLst>
        </pc:spChg>
        <pc:grpChg chg="del">
          <ac:chgData name="Ángel Ibarra" userId="1924c2c5-2410-46e7-a954-caaba1bf0a72" providerId="ADAL" clId="{613EADBB-BBBB-46F7-8BF5-E4AF56F879A8}" dt="2023-02-17T11:43:14.887" v="1295" actId="478"/>
          <ac:grpSpMkLst>
            <pc:docMk/>
            <pc:sldMk cId="2796764237" sldId="1050"/>
            <ac:grpSpMk id="22" creationId="{E40D265F-1F7D-4041-8ADB-3228CB49425A}"/>
          </ac:grpSpMkLst>
        </pc:grpChg>
        <pc:picChg chg="add mod">
          <ac:chgData name="Ángel Ibarra" userId="1924c2c5-2410-46e7-a954-caaba1bf0a72" providerId="ADAL" clId="{613EADBB-BBBB-46F7-8BF5-E4AF56F879A8}" dt="2023-02-17T11:46:57.470" v="1308" actId="14100"/>
          <ac:picMkLst>
            <pc:docMk/>
            <pc:sldMk cId="2796764237" sldId="1050"/>
            <ac:picMk id="1026" creationId="{D904FE70-4905-9D7A-F7AE-B19C7B8D8975}"/>
          </ac:picMkLst>
        </pc:picChg>
      </pc:sldChg>
      <pc:sldChg chg="del">
        <pc:chgData name="Ángel Ibarra" userId="1924c2c5-2410-46e7-a954-caaba1bf0a72" providerId="ADAL" clId="{613EADBB-BBBB-46F7-8BF5-E4AF56F879A8}" dt="2023-02-16T17:07:19.342" v="1078" actId="2696"/>
        <pc:sldMkLst>
          <pc:docMk/>
          <pc:sldMk cId="617412137" sldId="1068"/>
        </pc:sldMkLst>
      </pc:sldChg>
      <pc:sldChg chg="delSp modSp add del mod ord modClrScheme chgLayout">
        <pc:chgData name="Ángel Ibarra" userId="1924c2c5-2410-46e7-a954-caaba1bf0a72" providerId="ADAL" clId="{613EADBB-BBBB-46F7-8BF5-E4AF56F879A8}" dt="2023-02-16T16:56:20.399" v="1003" actId="2696"/>
        <pc:sldMkLst>
          <pc:docMk/>
          <pc:sldMk cId="2593451148" sldId="1157"/>
        </pc:sldMkLst>
        <pc:spChg chg="mod ord">
          <ac:chgData name="Ángel Ibarra" userId="1924c2c5-2410-46e7-a954-caaba1bf0a72" providerId="ADAL" clId="{613EADBB-BBBB-46F7-8BF5-E4AF56F879A8}" dt="2023-02-16T16:53:50.655" v="974" actId="700"/>
          <ac:spMkLst>
            <pc:docMk/>
            <pc:sldMk cId="2593451148" sldId="1157"/>
            <ac:spMk id="2" creationId="{00000000-0000-0000-0000-000000000000}"/>
          </ac:spMkLst>
        </pc:spChg>
        <pc:spChg chg="mod ord">
          <ac:chgData name="Ángel Ibarra" userId="1924c2c5-2410-46e7-a954-caaba1bf0a72" providerId="ADAL" clId="{613EADBB-BBBB-46F7-8BF5-E4AF56F879A8}" dt="2023-02-16T16:54:45.881" v="990" actId="14100"/>
          <ac:spMkLst>
            <pc:docMk/>
            <pc:sldMk cId="2593451148" sldId="1157"/>
            <ac:spMk id="3" creationId="{00000000-0000-0000-0000-000000000000}"/>
          </ac:spMkLst>
        </pc:spChg>
        <pc:spChg chg="del">
          <ac:chgData name="Ángel Ibarra" userId="1924c2c5-2410-46e7-a954-caaba1bf0a72" providerId="ADAL" clId="{613EADBB-BBBB-46F7-8BF5-E4AF56F879A8}" dt="2023-02-16T16:54:37.093" v="988" actId="478"/>
          <ac:spMkLst>
            <pc:docMk/>
            <pc:sldMk cId="2593451148" sldId="1157"/>
            <ac:spMk id="7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6:54:30.462" v="987" actId="1076"/>
          <ac:spMkLst>
            <pc:docMk/>
            <pc:sldMk cId="2593451148" sldId="1157"/>
            <ac:spMk id="8" creationId="{00000000-0000-0000-0000-000000000000}"/>
          </ac:spMkLst>
        </pc:spChg>
        <pc:cxnChg chg="del">
          <ac:chgData name="Ángel Ibarra" userId="1924c2c5-2410-46e7-a954-caaba1bf0a72" providerId="ADAL" clId="{613EADBB-BBBB-46F7-8BF5-E4AF56F879A8}" dt="2023-02-16T16:54:38.718" v="989" actId="478"/>
          <ac:cxnSpMkLst>
            <pc:docMk/>
            <pc:sldMk cId="2593451148" sldId="1157"/>
            <ac:cxnSpMk id="9" creationId="{00000000-0000-0000-0000-000000000000}"/>
          </ac:cxnSpMkLst>
        </pc:cxnChg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497775071" sldId="1159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1282782403" sldId="1205"/>
        </pc:sldMkLst>
      </pc:sldChg>
      <pc:sldChg chg="add del">
        <pc:chgData name="Ángel Ibarra" userId="1924c2c5-2410-46e7-a954-caaba1bf0a72" providerId="ADAL" clId="{613EADBB-BBBB-46F7-8BF5-E4AF56F879A8}" dt="2023-02-16T17:07:51.508" v="1080" actId="2696"/>
        <pc:sldMkLst>
          <pc:docMk/>
          <pc:sldMk cId="4137774315" sldId="1230"/>
        </pc:sldMkLst>
      </pc:sldChg>
      <pc:sldChg chg="addSp delSp modSp add mod ord modTransition">
        <pc:chgData name="Ángel Ibarra" userId="1924c2c5-2410-46e7-a954-caaba1bf0a72" providerId="ADAL" clId="{613EADBB-BBBB-46F7-8BF5-E4AF56F879A8}" dt="2023-02-16T17:48:15.148" v="1261"/>
        <pc:sldMkLst>
          <pc:docMk/>
          <pc:sldMk cId="2880226065" sldId="1241"/>
        </pc:sldMkLst>
        <pc:spChg chg="add mod">
          <ac:chgData name="Ángel Ibarra" userId="1924c2c5-2410-46e7-a954-caaba1bf0a72" providerId="ADAL" clId="{613EADBB-BBBB-46F7-8BF5-E4AF56F879A8}" dt="2023-02-16T17:48:15.148" v="1261"/>
          <ac:spMkLst>
            <pc:docMk/>
            <pc:sldMk cId="2880226065" sldId="1241"/>
            <ac:spMk id="3" creationId="{17DC734D-CE8C-4705-8F8B-23B631272A02}"/>
          </ac:spMkLst>
        </pc:spChg>
        <pc:spChg chg="del mod">
          <ac:chgData name="Ángel Ibarra" userId="1924c2c5-2410-46e7-a954-caaba1bf0a72" providerId="ADAL" clId="{613EADBB-BBBB-46F7-8BF5-E4AF56F879A8}" dt="2023-02-16T15:02:39.569" v="350" actId="478"/>
          <ac:spMkLst>
            <pc:docMk/>
            <pc:sldMk cId="2880226065" sldId="1241"/>
            <ac:spMk id="9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5:02:33.321" v="349" actId="1036"/>
          <ac:spMkLst>
            <pc:docMk/>
            <pc:sldMk cId="2880226065" sldId="1241"/>
            <ac:spMk id="17" creationId="{00000000-0000-0000-0000-000000000000}"/>
          </ac:spMkLst>
        </pc:spChg>
      </pc:sldChg>
      <pc:sldChg chg="delSp modSp add mod ord modClrScheme chgLayout">
        <pc:chgData name="Ángel Ibarra" userId="1924c2c5-2410-46e7-a954-caaba1bf0a72" providerId="ADAL" clId="{613EADBB-BBBB-46F7-8BF5-E4AF56F879A8}" dt="2023-02-16T15:00:43.559" v="339" actId="1076"/>
        <pc:sldMkLst>
          <pc:docMk/>
          <pc:sldMk cId="3539854629" sldId="1305"/>
        </pc:sldMkLst>
        <pc:spChg chg="mod ord">
          <ac:chgData name="Ángel Ibarra" userId="1924c2c5-2410-46e7-a954-caaba1bf0a72" providerId="ADAL" clId="{613EADBB-BBBB-46F7-8BF5-E4AF56F879A8}" dt="2023-02-16T14:58:45.289" v="242" actId="700"/>
          <ac:spMkLst>
            <pc:docMk/>
            <pc:sldMk cId="3539854629" sldId="1305"/>
            <ac:spMk id="2" creationId="{00000000-0000-0000-0000-000000000000}"/>
          </ac:spMkLst>
        </pc:spChg>
        <pc:spChg chg="mod ord">
          <ac:chgData name="Ángel Ibarra" userId="1924c2c5-2410-46e7-a954-caaba1bf0a72" providerId="ADAL" clId="{613EADBB-BBBB-46F7-8BF5-E4AF56F879A8}" dt="2023-02-16T15:00:43.559" v="339" actId="1076"/>
          <ac:spMkLst>
            <pc:docMk/>
            <pc:sldMk cId="3539854629" sldId="1305"/>
            <ac:spMk id="3" creationId="{00000000-0000-0000-0000-000000000000}"/>
          </ac:spMkLst>
        </pc:spChg>
        <pc:spChg chg="mod ord">
          <ac:chgData name="Ángel Ibarra" userId="1924c2c5-2410-46e7-a954-caaba1bf0a72" providerId="ADAL" clId="{613EADBB-BBBB-46F7-8BF5-E4AF56F879A8}" dt="2023-02-16T15:00:32.431" v="337" actId="114"/>
          <ac:spMkLst>
            <pc:docMk/>
            <pc:sldMk cId="3539854629" sldId="1305"/>
            <ac:spMk id="5" creationId="{00000000-0000-0000-0000-000000000000}"/>
          </ac:spMkLst>
        </pc:spChg>
        <pc:picChg chg="del">
          <ac:chgData name="Ángel Ibarra" userId="1924c2c5-2410-46e7-a954-caaba1bf0a72" providerId="ADAL" clId="{613EADBB-BBBB-46F7-8BF5-E4AF56F879A8}" dt="2023-02-16T14:59:04.744" v="245" actId="478"/>
          <ac:picMkLst>
            <pc:docMk/>
            <pc:sldMk cId="3539854629" sldId="1305"/>
            <ac:picMk id="7" creationId="{5BD69696-1D4C-4440-9583-D0B9B673BF35}"/>
          </ac:picMkLst>
        </pc:picChg>
      </pc:sldChg>
      <pc:sldChg chg="addSp delSp modSp add del mod ord modClrScheme chgLayout">
        <pc:chgData name="Ángel Ibarra" userId="1924c2c5-2410-46e7-a954-caaba1bf0a72" providerId="ADAL" clId="{613EADBB-BBBB-46F7-8BF5-E4AF56F879A8}" dt="2023-02-16T15:25:19.062" v="401" actId="2696"/>
        <pc:sldMkLst>
          <pc:docMk/>
          <pc:sldMk cId="2947404930" sldId="1310"/>
        </pc:sldMkLst>
        <pc:spChg chg="add mod ord">
          <ac:chgData name="Ángel Ibarra" userId="1924c2c5-2410-46e7-a954-caaba1bf0a72" providerId="ADAL" clId="{613EADBB-BBBB-46F7-8BF5-E4AF56F879A8}" dt="2023-02-16T15:05:19.787" v="385" actId="700"/>
          <ac:spMkLst>
            <pc:docMk/>
            <pc:sldMk cId="2947404930" sldId="1310"/>
            <ac:spMk id="5" creationId="{484EB3CD-7676-5624-6C99-AA2153AC5998}"/>
          </ac:spMkLst>
        </pc:spChg>
        <pc:spChg chg="add del mod ord">
          <ac:chgData name="Ángel Ibarra" userId="1924c2c5-2410-46e7-a954-caaba1bf0a72" providerId="ADAL" clId="{613EADBB-BBBB-46F7-8BF5-E4AF56F879A8}" dt="2023-02-16T15:05:25.649" v="386" actId="478"/>
          <ac:spMkLst>
            <pc:docMk/>
            <pc:sldMk cId="2947404930" sldId="1310"/>
            <ac:spMk id="6" creationId="{A5FA33AB-2DE9-94A5-7D2E-075C72CA5303}"/>
          </ac:spMkLst>
        </pc:spChg>
        <pc:spChg chg="del mod ord">
          <ac:chgData name="Ángel Ibarra" userId="1924c2c5-2410-46e7-a954-caaba1bf0a72" providerId="ADAL" clId="{613EADBB-BBBB-46F7-8BF5-E4AF56F879A8}" dt="2023-02-16T15:05:30.049" v="387" actId="478"/>
          <ac:spMkLst>
            <pc:docMk/>
            <pc:sldMk cId="2947404930" sldId="1310"/>
            <ac:spMk id="7" creationId="{00000000-0000-0000-0000-000000000000}"/>
          </ac:spMkLst>
        </pc:spChg>
      </pc:sldChg>
      <pc:sldChg chg="add del">
        <pc:chgData name="Ángel Ibarra" userId="1924c2c5-2410-46e7-a954-caaba1bf0a72" providerId="ADAL" clId="{613EADBB-BBBB-46F7-8BF5-E4AF56F879A8}" dt="2023-02-16T17:50:34.059" v="1289" actId="2696"/>
        <pc:sldMkLst>
          <pc:docMk/>
          <pc:sldMk cId="1359432364" sldId="1323"/>
        </pc:sldMkLst>
      </pc:sldChg>
      <pc:sldChg chg="modSp add del mod ord">
        <pc:chgData name="Ángel Ibarra" userId="1924c2c5-2410-46e7-a954-caaba1bf0a72" providerId="ADAL" clId="{613EADBB-BBBB-46F7-8BF5-E4AF56F879A8}" dt="2023-02-16T15:03:28.327" v="351" actId="2696"/>
        <pc:sldMkLst>
          <pc:docMk/>
          <pc:sldMk cId="3800876116" sldId="1388"/>
        </pc:sldMkLst>
        <pc:spChg chg="mod">
          <ac:chgData name="Ángel Ibarra" userId="1924c2c5-2410-46e7-a954-caaba1bf0a72" providerId="ADAL" clId="{613EADBB-BBBB-46F7-8BF5-E4AF56F879A8}" dt="2023-02-16T14:57:33.315" v="8" actId="27636"/>
          <ac:spMkLst>
            <pc:docMk/>
            <pc:sldMk cId="3800876116" sldId="1388"/>
            <ac:spMk id="3" creationId="{00000000-0000-0000-0000-000000000000}"/>
          </ac:spMkLst>
        </pc:spChg>
      </pc:sldChg>
      <pc:sldChg chg="add del ord">
        <pc:chgData name="Ángel Ibarra" userId="1924c2c5-2410-46e7-a954-caaba1bf0a72" providerId="ADAL" clId="{613EADBB-BBBB-46F7-8BF5-E4AF56F879A8}" dt="2023-02-16T15:03:31.877" v="352" actId="2696"/>
        <pc:sldMkLst>
          <pc:docMk/>
          <pc:sldMk cId="2045933413" sldId="1395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3665976070" sldId="1401"/>
        </pc:sldMkLst>
      </pc:sldChg>
      <pc:sldChg chg="add del ord">
        <pc:chgData name="Ángel Ibarra" userId="1924c2c5-2410-46e7-a954-caaba1bf0a72" providerId="ADAL" clId="{613EADBB-BBBB-46F7-8BF5-E4AF56F879A8}" dt="2023-02-16T17:01:36.672" v="1064" actId="2696"/>
        <pc:sldMkLst>
          <pc:docMk/>
          <pc:sldMk cId="2641317086" sldId="1424"/>
        </pc:sldMkLst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4231061391" sldId="1425"/>
        </pc:sldMkLst>
      </pc:sldChg>
      <pc:sldChg chg="add del">
        <pc:chgData name="Ángel Ibarra" userId="1924c2c5-2410-46e7-a954-caaba1bf0a72" providerId="ADAL" clId="{613EADBB-BBBB-46F7-8BF5-E4AF56F879A8}" dt="2023-02-16T16:22:58.680" v="687" actId="2696"/>
        <pc:sldMkLst>
          <pc:docMk/>
          <pc:sldMk cId="1128452264" sldId="1428"/>
        </pc:sldMkLst>
      </pc:sldChg>
      <pc:sldChg chg="modSp add del ord">
        <pc:chgData name="Ángel Ibarra" userId="1924c2c5-2410-46e7-a954-caaba1bf0a72" providerId="ADAL" clId="{613EADBB-BBBB-46F7-8BF5-E4AF56F879A8}" dt="2023-02-16T16:16:37.129" v="603" actId="2696"/>
        <pc:sldMkLst>
          <pc:docMk/>
          <pc:sldMk cId="1297150497" sldId="1428"/>
        </pc:sldMkLst>
        <pc:spChg chg="mod">
          <ac:chgData name="Ángel Ibarra" userId="1924c2c5-2410-46e7-a954-caaba1bf0a72" providerId="ADAL" clId="{613EADBB-BBBB-46F7-8BF5-E4AF56F879A8}" dt="2023-02-16T14:55:19.824" v="2"/>
          <ac:spMkLst>
            <pc:docMk/>
            <pc:sldMk cId="1297150497" sldId="1428"/>
            <ac:spMk id="16" creationId="{00000000-0000-0000-0000-000000000000}"/>
          </ac:spMkLst>
        </pc:spChg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2233378286" sldId="1431"/>
        </pc:sldMkLst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357056504" sldId="1432"/>
        </pc:sldMkLst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3064165260" sldId="1434"/>
        </pc:sldMkLst>
      </pc:sldChg>
      <pc:sldChg chg="add del">
        <pc:chgData name="Ángel Ibarra" userId="1924c2c5-2410-46e7-a954-caaba1bf0a72" providerId="ADAL" clId="{613EADBB-BBBB-46F7-8BF5-E4AF56F879A8}" dt="2023-02-16T17:07:19.342" v="1078" actId="2696"/>
        <pc:sldMkLst>
          <pc:docMk/>
          <pc:sldMk cId="1555571734" sldId="1436"/>
        </pc:sldMkLst>
      </pc:sldChg>
      <pc:sldChg chg="add del">
        <pc:chgData name="Ángel Ibarra" userId="1924c2c5-2410-46e7-a954-caaba1bf0a72" providerId="ADAL" clId="{613EADBB-BBBB-46F7-8BF5-E4AF56F879A8}" dt="2023-02-16T17:07:19.342" v="1078" actId="2696"/>
        <pc:sldMkLst>
          <pc:docMk/>
          <pc:sldMk cId="980867754" sldId="1437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4284047273" sldId="1443"/>
        </pc:sldMkLst>
      </pc:sldChg>
      <pc:sldChg chg="modSp add del modTransition">
        <pc:chgData name="Ángel Ibarra" userId="1924c2c5-2410-46e7-a954-caaba1bf0a72" providerId="ADAL" clId="{613EADBB-BBBB-46F7-8BF5-E4AF56F879A8}" dt="2023-02-16T17:06:26.282" v="1075" actId="2696"/>
        <pc:sldMkLst>
          <pc:docMk/>
          <pc:sldMk cId="3425205471" sldId="1444"/>
        </pc:sldMkLst>
        <pc:spChg chg="mod">
          <ac:chgData name="Ángel Ibarra" userId="1924c2c5-2410-46e7-a954-caaba1bf0a72" providerId="ADAL" clId="{613EADBB-BBBB-46F7-8BF5-E4AF56F879A8}" dt="2023-02-16T14:55:19.824" v="2"/>
          <ac:spMkLst>
            <pc:docMk/>
            <pc:sldMk cId="3425205471" sldId="1444"/>
            <ac:spMk id="10" creationId="{00000000-0000-0000-0000-000000000000}"/>
          </ac:spMkLst>
        </pc:spChg>
      </pc:sldChg>
      <pc:sldChg chg="modSp add del mod">
        <pc:chgData name="Ángel Ibarra" userId="1924c2c5-2410-46e7-a954-caaba1bf0a72" providerId="ADAL" clId="{613EADBB-BBBB-46F7-8BF5-E4AF56F879A8}" dt="2023-02-16T17:03:43.988" v="1071" actId="2696"/>
        <pc:sldMkLst>
          <pc:docMk/>
          <pc:sldMk cId="3566872948" sldId="1458"/>
        </pc:sldMkLst>
        <pc:spChg chg="mod">
          <ac:chgData name="Ángel Ibarra" userId="1924c2c5-2410-46e7-a954-caaba1bf0a72" providerId="ADAL" clId="{613EADBB-BBBB-46F7-8BF5-E4AF56F879A8}" dt="2023-02-16T14:57:33.455" v="13" actId="27636"/>
          <ac:spMkLst>
            <pc:docMk/>
            <pc:sldMk cId="3566872948" sldId="1458"/>
            <ac:spMk id="2" creationId="{00000000-0000-0000-0000-000000000000}"/>
          </ac:spMkLst>
        </pc:spChg>
      </pc:sldChg>
      <pc:sldChg chg="modSp add del mod">
        <pc:chgData name="Ángel Ibarra" userId="1924c2c5-2410-46e7-a954-caaba1bf0a72" providerId="ADAL" clId="{613EADBB-BBBB-46F7-8BF5-E4AF56F879A8}" dt="2023-02-16T17:03:56.696" v="1072" actId="2696"/>
        <pc:sldMkLst>
          <pc:docMk/>
          <pc:sldMk cId="4107510635" sldId="1462"/>
        </pc:sldMkLst>
        <pc:spChg chg="mod">
          <ac:chgData name="Ángel Ibarra" userId="1924c2c5-2410-46e7-a954-caaba1bf0a72" providerId="ADAL" clId="{613EADBB-BBBB-46F7-8BF5-E4AF56F879A8}" dt="2023-02-16T14:57:33.428" v="11" actId="27636"/>
          <ac:spMkLst>
            <pc:docMk/>
            <pc:sldMk cId="4107510635" sldId="1462"/>
            <ac:spMk id="3" creationId="{00000000-0000-0000-0000-000000000000}"/>
          </ac:spMkLst>
        </pc:spChg>
      </pc:sldChg>
      <pc:sldChg chg="addSp delSp modSp add mod ord modClrScheme chgLayout">
        <pc:chgData name="Ángel Ibarra" userId="1924c2c5-2410-46e7-a954-caaba1bf0a72" providerId="ADAL" clId="{613EADBB-BBBB-46F7-8BF5-E4AF56F879A8}" dt="2023-02-16T17:48:20.016" v="1262"/>
        <pc:sldMkLst>
          <pc:docMk/>
          <pc:sldMk cId="2596606524" sldId="1468"/>
        </pc:sldMkLst>
        <pc:spChg chg="mod ord">
          <ac:chgData name="Ángel Ibarra" userId="1924c2c5-2410-46e7-a954-caaba1bf0a72" providerId="ADAL" clId="{613EADBB-BBBB-46F7-8BF5-E4AF56F879A8}" dt="2023-02-16T15:04:15.935" v="357" actId="700"/>
          <ac:spMkLst>
            <pc:docMk/>
            <pc:sldMk cId="2596606524" sldId="1468"/>
            <ac:spMk id="2" creationId="{00000000-0000-0000-0000-000000000000}"/>
          </ac:spMkLst>
        </pc:spChg>
        <pc:spChg chg="mod ord">
          <ac:chgData name="Ángel Ibarra" userId="1924c2c5-2410-46e7-a954-caaba1bf0a72" providerId="ADAL" clId="{613EADBB-BBBB-46F7-8BF5-E4AF56F879A8}" dt="2023-02-16T15:04:15.935" v="357" actId="700"/>
          <ac:spMkLst>
            <pc:docMk/>
            <pc:sldMk cId="2596606524" sldId="1468"/>
            <ac:spMk id="3" creationId="{00000000-0000-0000-0000-000000000000}"/>
          </ac:spMkLst>
        </pc:spChg>
        <pc:spChg chg="add mod">
          <ac:chgData name="Ángel Ibarra" userId="1924c2c5-2410-46e7-a954-caaba1bf0a72" providerId="ADAL" clId="{613EADBB-BBBB-46F7-8BF5-E4AF56F879A8}" dt="2023-02-16T17:48:20.016" v="1262"/>
          <ac:spMkLst>
            <pc:docMk/>
            <pc:sldMk cId="2596606524" sldId="1468"/>
            <ac:spMk id="4" creationId="{80A5D8B1-182F-0B9D-105A-F96257E62380}"/>
          </ac:spMkLst>
        </pc:spChg>
        <pc:spChg chg="mod">
          <ac:chgData name="Ángel Ibarra" userId="1924c2c5-2410-46e7-a954-caaba1bf0a72" providerId="ADAL" clId="{613EADBB-BBBB-46F7-8BF5-E4AF56F879A8}" dt="2023-02-16T15:04:56.489" v="378" actId="1038"/>
          <ac:spMkLst>
            <pc:docMk/>
            <pc:sldMk cId="2596606524" sldId="1468"/>
            <ac:spMk id="10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5:04:48.912" v="371" actId="1036"/>
          <ac:spMkLst>
            <pc:docMk/>
            <pc:sldMk cId="2596606524" sldId="1468"/>
            <ac:spMk id="11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5:04:44.703" v="366" actId="1036"/>
          <ac:spMkLst>
            <pc:docMk/>
            <pc:sldMk cId="2596606524" sldId="1468"/>
            <ac:spMk id="14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5:05:04.496" v="384" actId="1038"/>
          <ac:spMkLst>
            <pc:docMk/>
            <pc:sldMk cId="2596606524" sldId="1468"/>
            <ac:spMk id="15" creationId="{00000000-0000-0000-0000-000000000000}"/>
          </ac:spMkLst>
        </pc:spChg>
        <pc:spChg chg="del mod ord">
          <ac:chgData name="Ángel Ibarra" userId="1924c2c5-2410-46e7-a954-caaba1bf0a72" providerId="ADAL" clId="{613EADBB-BBBB-46F7-8BF5-E4AF56F879A8}" dt="2023-02-16T15:04:23.631" v="358" actId="478"/>
          <ac:spMkLst>
            <pc:docMk/>
            <pc:sldMk cId="2596606524" sldId="1468"/>
            <ac:spMk id="19" creationId="{00000000-0000-0000-0000-000000000000}"/>
          </ac:spMkLst>
        </pc:spChg>
      </pc:sldChg>
      <pc:sldChg chg="add del">
        <pc:chgData name="Ángel Ibarra" userId="1924c2c5-2410-46e7-a954-caaba1bf0a72" providerId="ADAL" clId="{613EADBB-BBBB-46F7-8BF5-E4AF56F879A8}" dt="2023-02-16T17:07:19.342" v="1078" actId="2696"/>
        <pc:sldMkLst>
          <pc:docMk/>
          <pc:sldMk cId="1060760750" sldId="1469"/>
        </pc:sldMkLst>
      </pc:sldChg>
      <pc:sldChg chg="add del">
        <pc:chgData name="Ángel Ibarra" userId="1924c2c5-2410-46e7-a954-caaba1bf0a72" providerId="ADAL" clId="{613EADBB-BBBB-46F7-8BF5-E4AF56F879A8}" dt="2023-02-16T17:07:19.342" v="1078" actId="2696"/>
        <pc:sldMkLst>
          <pc:docMk/>
          <pc:sldMk cId="2831998364" sldId="1470"/>
        </pc:sldMkLst>
      </pc:sldChg>
      <pc:sldChg chg="add del ord">
        <pc:chgData name="Ángel Ibarra" userId="1924c2c5-2410-46e7-a954-caaba1bf0a72" providerId="ADAL" clId="{613EADBB-BBBB-46F7-8BF5-E4AF56F879A8}" dt="2023-02-16T17:02:06.872" v="1066" actId="2696"/>
        <pc:sldMkLst>
          <pc:docMk/>
          <pc:sldMk cId="2039651019" sldId="1471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236084404" sldId="1472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3903113762" sldId="1474"/>
        </pc:sldMkLst>
      </pc:sldChg>
      <pc:sldChg chg="add del">
        <pc:chgData name="Ángel Ibarra" userId="1924c2c5-2410-46e7-a954-caaba1bf0a72" providerId="ADAL" clId="{613EADBB-BBBB-46F7-8BF5-E4AF56F879A8}" dt="2023-02-16T17:03:56.696" v="1072" actId="2696"/>
        <pc:sldMkLst>
          <pc:docMk/>
          <pc:sldMk cId="3103288922" sldId="1476"/>
        </pc:sldMkLst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2536289092" sldId="1477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342755713" sldId="1478"/>
        </pc:sldMkLst>
      </pc:sldChg>
      <pc:sldChg chg="add del">
        <pc:chgData name="Ángel Ibarra" userId="1924c2c5-2410-46e7-a954-caaba1bf0a72" providerId="ADAL" clId="{613EADBB-BBBB-46F7-8BF5-E4AF56F879A8}" dt="2023-02-16T17:03:56.696" v="1072" actId="2696"/>
        <pc:sldMkLst>
          <pc:docMk/>
          <pc:sldMk cId="879339171" sldId="1479"/>
        </pc:sldMkLst>
      </pc:sldChg>
      <pc:sldChg chg="add del">
        <pc:chgData name="Ángel Ibarra" userId="1924c2c5-2410-46e7-a954-caaba1bf0a72" providerId="ADAL" clId="{613EADBB-BBBB-46F7-8BF5-E4AF56F879A8}" dt="2023-02-16T17:03:56.696" v="1072" actId="2696"/>
        <pc:sldMkLst>
          <pc:docMk/>
          <pc:sldMk cId="4018052306" sldId="1481"/>
        </pc:sldMkLst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2002335780" sldId="1487"/>
        </pc:sldMkLst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3941751317" sldId="1488"/>
        </pc:sldMkLst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1755807466" sldId="1490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4184647213" sldId="1499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479906912" sldId="1502"/>
        </pc:sldMkLst>
      </pc:sldChg>
      <pc:sldChg chg="modSp add del mod">
        <pc:chgData name="Ángel Ibarra" userId="1924c2c5-2410-46e7-a954-caaba1bf0a72" providerId="ADAL" clId="{613EADBB-BBBB-46F7-8BF5-E4AF56F879A8}" dt="2023-02-16T17:03:56.696" v="1072" actId="2696"/>
        <pc:sldMkLst>
          <pc:docMk/>
          <pc:sldMk cId="3147640689" sldId="1515"/>
        </pc:sldMkLst>
        <pc:spChg chg="mod">
          <ac:chgData name="Ángel Ibarra" userId="1924c2c5-2410-46e7-a954-caaba1bf0a72" providerId="ADAL" clId="{613EADBB-BBBB-46F7-8BF5-E4AF56F879A8}" dt="2023-02-16T14:57:33.406" v="10" actId="27636"/>
          <ac:spMkLst>
            <pc:docMk/>
            <pc:sldMk cId="3147640689" sldId="1515"/>
            <ac:spMk id="3" creationId="{00000000-0000-0000-0000-000000000000}"/>
          </ac:spMkLst>
        </pc:spChg>
      </pc:sldChg>
      <pc:sldChg chg="add del">
        <pc:chgData name="Ángel Ibarra" userId="1924c2c5-2410-46e7-a954-caaba1bf0a72" providerId="ADAL" clId="{613EADBB-BBBB-46F7-8BF5-E4AF56F879A8}" dt="2023-02-16T17:03:56.696" v="1072" actId="2696"/>
        <pc:sldMkLst>
          <pc:docMk/>
          <pc:sldMk cId="1317800559" sldId="1518"/>
        </pc:sldMkLst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2618754319" sldId="1520"/>
        </pc:sldMkLst>
      </pc:sldChg>
      <pc:sldChg chg="modSp add del mod">
        <pc:chgData name="Ángel Ibarra" userId="1924c2c5-2410-46e7-a954-caaba1bf0a72" providerId="ADAL" clId="{613EADBB-BBBB-46F7-8BF5-E4AF56F879A8}" dt="2023-02-16T17:03:56.696" v="1072" actId="2696"/>
        <pc:sldMkLst>
          <pc:docMk/>
          <pc:sldMk cId="1303947190" sldId="1522"/>
        </pc:sldMkLst>
        <pc:spChg chg="mod">
          <ac:chgData name="Ángel Ibarra" userId="1924c2c5-2410-46e7-a954-caaba1bf0a72" providerId="ADAL" clId="{613EADBB-BBBB-46F7-8BF5-E4AF56F879A8}" dt="2023-02-16T14:57:33.445" v="12" actId="27636"/>
          <ac:spMkLst>
            <pc:docMk/>
            <pc:sldMk cId="1303947190" sldId="1522"/>
            <ac:spMk id="3" creationId="{45A7D869-3BD2-4B1C-8E2E-11F967F43D08}"/>
          </ac:spMkLst>
        </pc:spChg>
      </pc:sldChg>
      <pc:sldChg chg="add del">
        <pc:chgData name="Ángel Ibarra" userId="1924c2c5-2410-46e7-a954-caaba1bf0a72" providerId="ADAL" clId="{613EADBB-BBBB-46F7-8BF5-E4AF56F879A8}" dt="2023-02-16T17:03:56.696" v="1072" actId="2696"/>
        <pc:sldMkLst>
          <pc:docMk/>
          <pc:sldMk cId="835459384" sldId="1524"/>
        </pc:sldMkLst>
      </pc:sldChg>
      <pc:sldChg chg="add del">
        <pc:chgData name="Ángel Ibarra" userId="1924c2c5-2410-46e7-a954-caaba1bf0a72" providerId="ADAL" clId="{613EADBB-BBBB-46F7-8BF5-E4AF56F879A8}" dt="2023-02-16T17:06:26.282" v="1075" actId="2696"/>
        <pc:sldMkLst>
          <pc:docMk/>
          <pc:sldMk cId="2509354390" sldId="1526"/>
        </pc:sldMkLst>
      </pc:sldChg>
      <pc:sldChg chg="add del">
        <pc:chgData name="Ángel Ibarra" userId="1924c2c5-2410-46e7-a954-caaba1bf0a72" providerId="ADAL" clId="{613EADBB-BBBB-46F7-8BF5-E4AF56F879A8}" dt="2023-02-16T17:03:43.988" v="1071" actId="2696"/>
        <pc:sldMkLst>
          <pc:docMk/>
          <pc:sldMk cId="735210145" sldId="1527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2396084570" sldId="1544"/>
        </pc:sldMkLst>
      </pc:sldChg>
      <pc:sldChg chg="add del">
        <pc:chgData name="Ángel Ibarra" userId="1924c2c5-2410-46e7-a954-caaba1bf0a72" providerId="ADAL" clId="{613EADBB-BBBB-46F7-8BF5-E4AF56F879A8}" dt="2023-02-16T17:07:19.342" v="1078" actId="2696"/>
        <pc:sldMkLst>
          <pc:docMk/>
          <pc:sldMk cId="2424876589" sldId="1545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3834163246" sldId="1547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3306357988" sldId="1548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364497837" sldId="1549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3698193119" sldId="1550"/>
        </pc:sldMkLst>
      </pc:sldChg>
      <pc:sldChg chg="add del">
        <pc:chgData name="Ángel Ibarra" userId="1924c2c5-2410-46e7-a954-caaba1bf0a72" providerId="ADAL" clId="{613EADBB-BBBB-46F7-8BF5-E4AF56F879A8}" dt="2023-02-16T17:07:51.508" v="1080" actId="2696"/>
        <pc:sldMkLst>
          <pc:docMk/>
          <pc:sldMk cId="1668959652" sldId="1552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3405421338" sldId="1604"/>
        </pc:sldMkLst>
      </pc:sldChg>
      <pc:sldChg chg="addSp delSp modSp mod ord">
        <pc:chgData name="Ángel Ibarra" userId="1924c2c5-2410-46e7-a954-caaba1bf0a72" providerId="ADAL" clId="{613EADBB-BBBB-46F7-8BF5-E4AF56F879A8}" dt="2023-02-16T17:48:57.580" v="1268"/>
        <pc:sldMkLst>
          <pc:docMk/>
          <pc:sldMk cId="392165161" sldId="1993"/>
        </pc:sldMkLst>
        <pc:spChg chg="del">
          <ac:chgData name="Ángel Ibarra" userId="1924c2c5-2410-46e7-a954-caaba1bf0a72" providerId="ADAL" clId="{613EADBB-BBBB-46F7-8BF5-E4AF56F879A8}" dt="2023-02-16T16:04:58.272" v="441" actId="478"/>
          <ac:spMkLst>
            <pc:docMk/>
            <pc:sldMk cId="392165161" sldId="1993"/>
            <ac:spMk id="2" creationId="{51EEC0D7-D6C1-FA71-6A01-20271A697EBD}"/>
          </ac:spMkLst>
        </pc:spChg>
        <pc:spChg chg="del">
          <ac:chgData name="Ángel Ibarra" userId="1924c2c5-2410-46e7-a954-caaba1bf0a72" providerId="ADAL" clId="{613EADBB-BBBB-46F7-8BF5-E4AF56F879A8}" dt="2023-02-16T16:05:04.734" v="442" actId="478"/>
          <ac:spMkLst>
            <pc:docMk/>
            <pc:sldMk cId="392165161" sldId="1993"/>
            <ac:spMk id="4" creationId="{592FCC64-8B57-2DD3-09F4-AE6BCBC04D1A}"/>
          </ac:spMkLst>
        </pc:spChg>
        <pc:spChg chg="del">
          <ac:chgData name="Ángel Ibarra" userId="1924c2c5-2410-46e7-a954-caaba1bf0a72" providerId="ADAL" clId="{613EADBB-BBBB-46F7-8BF5-E4AF56F879A8}" dt="2023-02-16T16:04:53.168" v="440" actId="478"/>
          <ac:spMkLst>
            <pc:docMk/>
            <pc:sldMk cId="392165161" sldId="1993"/>
            <ac:spMk id="5" creationId="{00000000-0000-0000-0000-000000000000}"/>
          </ac:spMkLst>
        </pc:spChg>
        <pc:spChg chg="mod">
          <ac:chgData name="Ángel Ibarra" userId="1924c2c5-2410-46e7-a954-caaba1bf0a72" providerId="ADAL" clId="{613EADBB-BBBB-46F7-8BF5-E4AF56F879A8}" dt="2023-02-16T16:14:40.511" v="598" actId="122"/>
          <ac:spMkLst>
            <pc:docMk/>
            <pc:sldMk cId="392165161" sldId="1993"/>
            <ac:spMk id="6" creationId="{70BE8553-116D-9B0E-B5DA-ABA1EEED9ACD}"/>
          </ac:spMkLst>
        </pc:spChg>
        <pc:spChg chg="mod">
          <ac:chgData name="Ángel Ibarra" userId="1924c2c5-2410-46e7-a954-caaba1bf0a72" providerId="ADAL" clId="{613EADBB-BBBB-46F7-8BF5-E4AF56F879A8}" dt="2023-02-16T16:10:45.698" v="550" actId="14100"/>
          <ac:spMkLst>
            <pc:docMk/>
            <pc:sldMk cId="392165161" sldId="1993"/>
            <ac:spMk id="7" creationId="{F784D1DA-AF6E-11DB-6F8D-78F5542E069F}"/>
          </ac:spMkLst>
        </pc:spChg>
        <pc:spChg chg="add mod">
          <ac:chgData name="Ángel Ibarra" userId="1924c2c5-2410-46e7-a954-caaba1bf0a72" providerId="ADAL" clId="{613EADBB-BBBB-46F7-8BF5-E4AF56F879A8}" dt="2023-02-16T16:07:29.399" v="453" actId="1076"/>
          <ac:spMkLst>
            <pc:docMk/>
            <pc:sldMk cId="392165161" sldId="1993"/>
            <ac:spMk id="11" creationId="{A6EC7587-3F4B-A232-7C77-82FFBE7E978E}"/>
          </ac:spMkLst>
        </pc:spChg>
        <pc:spChg chg="add mod">
          <ac:chgData name="Ángel Ibarra" userId="1924c2c5-2410-46e7-a954-caaba1bf0a72" providerId="ADAL" clId="{613EADBB-BBBB-46F7-8BF5-E4AF56F879A8}" dt="2023-02-16T16:11:00.998" v="553" actId="1037"/>
          <ac:spMkLst>
            <pc:docMk/>
            <pc:sldMk cId="392165161" sldId="1993"/>
            <ac:spMk id="12" creationId="{7BF6F19D-388B-1742-0935-C4895A96C14C}"/>
          </ac:spMkLst>
        </pc:spChg>
        <pc:spChg chg="add mod">
          <ac:chgData name="Ángel Ibarra" userId="1924c2c5-2410-46e7-a954-caaba1bf0a72" providerId="ADAL" clId="{613EADBB-BBBB-46F7-8BF5-E4AF56F879A8}" dt="2023-02-16T17:48:57.580" v="1268"/>
          <ac:spMkLst>
            <pc:docMk/>
            <pc:sldMk cId="392165161" sldId="1993"/>
            <ac:spMk id="13" creationId="{50EC0802-A4E2-5461-568E-6BA5E719D984}"/>
          </ac:spMkLst>
        </pc:spChg>
        <pc:picChg chg="del">
          <ac:chgData name="Ángel Ibarra" userId="1924c2c5-2410-46e7-a954-caaba1bf0a72" providerId="ADAL" clId="{613EADBB-BBBB-46F7-8BF5-E4AF56F879A8}" dt="2023-02-16T16:05:04.734" v="442" actId="478"/>
          <ac:picMkLst>
            <pc:docMk/>
            <pc:sldMk cId="392165161" sldId="1993"/>
            <ac:picMk id="3" creationId="{F7916B39-F2A5-B79A-9AEC-20F487366898}"/>
          </ac:picMkLst>
        </pc:picChg>
        <pc:picChg chg="add del mod">
          <ac:chgData name="Ángel Ibarra" userId="1924c2c5-2410-46e7-a954-caaba1bf0a72" providerId="ADAL" clId="{613EADBB-BBBB-46F7-8BF5-E4AF56F879A8}" dt="2023-02-16T16:06:41.999" v="448" actId="478"/>
          <ac:picMkLst>
            <pc:docMk/>
            <pc:sldMk cId="392165161" sldId="1993"/>
            <ac:picMk id="8" creationId="{429E79D9-E702-37AB-16AF-8B8A3C620694}"/>
          </ac:picMkLst>
        </pc:picChg>
        <pc:picChg chg="add mod">
          <ac:chgData name="Ángel Ibarra" userId="1924c2c5-2410-46e7-a954-caaba1bf0a72" providerId="ADAL" clId="{613EADBB-BBBB-46F7-8BF5-E4AF56F879A8}" dt="2023-02-16T16:10:52.698" v="551" actId="14100"/>
          <ac:picMkLst>
            <pc:docMk/>
            <pc:sldMk cId="392165161" sldId="1993"/>
            <ac:picMk id="9" creationId="{75CC468E-CAD5-C560-6FAB-D8C09DF18FC7}"/>
          </ac:picMkLst>
        </pc:picChg>
        <pc:picChg chg="add mod">
          <ac:chgData name="Ángel Ibarra" userId="1924c2c5-2410-46e7-a954-caaba1bf0a72" providerId="ADAL" clId="{613EADBB-BBBB-46F7-8BF5-E4AF56F879A8}" dt="2023-02-16T16:07:29.399" v="453" actId="1076"/>
          <ac:picMkLst>
            <pc:docMk/>
            <pc:sldMk cId="392165161" sldId="1993"/>
            <ac:picMk id="10" creationId="{68F367BA-4E51-B7E2-6D2E-2EA56F929BB0}"/>
          </ac:picMkLst>
        </pc:picChg>
      </pc:sldChg>
      <pc:sldChg chg="add del">
        <pc:chgData name="Ángel Ibarra" userId="1924c2c5-2410-46e7-a954-caaba1bf0a72" providerId="ADAL" clId="{613EADBB-BBBB-46F7-8BF5-E4AF56F879A8}" dt="2023-02-16T17:50:34.059" v="1289" actId="2696"/>
        <pc:sldMkLst>
          <pc:docMk/>
          <pc:sldMk cId="1820388621" sldId="2046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362264966" sldId="2052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2124320063" sldId="2053"/>
        </pc:sldMkLst>
      </pc:sldChg>
      <pc:sldChg chg="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1391809396" sldId="2054"/>
        </pc:sldMkLst>
      </pc:sldChg>
      <pc:sldChg chg="addSp delSp modSp add del mod modClrScheme chgLayout">
        <pc:chgData name="Ángel Ibarra" userId="1924c2c5-2410-46e7-a954-caaba1bf0a72" providerId="ADAL" clId="{613EADBB-BBBB-46F7-8BF5-E4AF56F879A8}" dt="2023-02-17T11:50:49.192" v="1331" actId="113"/>
        <pc:sldMkLst>
          <pc:docMk/>
          <pc:sldMk cId="2340510168" sldId="2057"/>
        </pc:sldMkLst>
        <pc:spChg chg="mod">
          <ac:chgData name="Ángel Ibarra" userId="1924c2c5-2410-46e7-a954-caaba1bf0a72" providerId="ADAL" clId="{613EADBB-BBBB-46F7-8BF5-E4AF56F879A8}" dt="2023-02-16T17:45:35.223" v="1095" actId="1035"/>
          <ac:spMkLst>
            <pc:docMk/>
            <pc:sldMk cId="2340510168" sldId="2057"/>
            <ac:spMk id="3" creationId="{D26CB422-E515-5BA4-01DE-A0BF91D40BA6}"/>
          </ac:spMkLst>
        </pc:spChg>
        <pc:spChg chg="add del mod ord">
          <ac:chgData name="Ángel Ibarra" userId="1924c2c5-2410-46e7-a954-caaba1bf0a72" providerId="ADAL" clId="{613EADBB-BBBB-46F7-8BF5-E4AF56F879A8}" dt="2023-02-16T17:44:39.765" v="1084" actId="478"/>
          <ac:spMkLst>
            <pc:docMk/>
            <pc:sldMk cId="2340510168" sldId="2057"/>
            <ac:spMk id="6" creationId="{AEA7C05A-0DDE-6E3E-1041-D53E51A549C3}"/>
          </ac:spMkLst>
        </pc:spChg>
        <pc:spChg chg="add mod">
          <ac:chgData name="Ángel Ibarra" userId="1924c2c5-2410-46e7-a954-caaba1bf0a72" providerId="ADAL" clId="{613EADBB-BBBB-46F7-8BF5-E4AF56F879A8}" dt="2023-02-17T11:50:49.192" v="1331" actId="113"/>
          <ac:spMkLst>
            <pc:docMk/>
            <pc:sldMk cId="2340510168" sldId="2057"/>
            <ac:spMk id="9" creationId="{42136F6A-65C2-E1FF-E8C0-03344234121A}"/>
          </ac:spMkLst>
        </pc:spChg>
        <pc:spChg chg="del mod ord">
          <ac:chgData name="Ángel Ibarra" userId="1924c2c5-2410-46e7-a954-caaba1bf0a72" providerId="ADAL" clId="{613EADBB-BBBB-46F7-8BF5-E4AF56F879A8}" dt="2023-02-16T17:45:14.946" v="1088" actId="478"/>
          <ac:spMkLst>
            <pc:docMk/>
            <pc:sldMk cId="2340510168" sldId="2057"/>
            <ac:spMk id="10" creationId="{8D4B342C-922A-F481-34BC-BEAC740CB5B3}"/>
          </ac:spMkLst>
        </pc:spChg>
        <pc:spChg chg="add del mod">
          <ac:chgData name="Ángel Ibarra" userId="1924c2c5-2410-46e7-a954-caaba1bf0a72" providerId="ADAL" clId="{613EADBB-BBBB-46F7-8BF5-E4AF56F879A8}" dt="2023-02-16T17:45:43.398" v="1097" actId="478"/>
          <ac:spMkLst>
            <pc:docMk/>
            <pc:sldMk cId="2340510168" sldId="2057"/>
            <ac:spMk id="12" creationId="{50A8E5C8-D8C2-639A-F0A3-2E9EEEF3CA5C}"/>
          </ac:spMkLst>
        </pc:spChg>
        <pc:spChg chg="add mod">
          <ac:chgData name="Ángel Ibarra" userId="1924c2c5-2410-46e7-a954-caaba1bf0a72" providerId="ADAL" clId="{613EADBB-BBBB-46F7-8BF5-E4AF56F879A8}" dt="2023-02-16T17:48:50.231" v="1267"/>
          <ac:spMkLst>
            <pc:docMk/>
            <pc:sldMk cId="2340510168" sldId="2057"/>
            <ac:spMk id="13" creationId="{539E0BBC-380F-10D5-D0DE-6CC9A1D4F501}"/>
          </ac:spMkLst>
        </pc:spChg>
      </pc:sldChg>
      <pc:sldChg chg="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1481268603" sldId="2058"/>
        </pc:sldMkLst>
      </pc:sldChg>
      <pc:sldChg chg="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2672426054" sldId="2059"/>
        </pc:sldMkLst>
      </pc:sldChg>
      <pc:sldChg chg="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3347830375" sldId="2060"/>
        </pc:sldMkLst>
      </pc:sldChg>
      <pc:sldChg chg="add del">
        <pc:chgData name="Ángel Ibarra" userId="1924c2c5-2410-46e7-a954-caaba1bf0a72" providerId="ADAL" clId="{613EADBB-BBBB-46F7-8BF5-E4AF56F879A8}" dt="2023-02-16T17:07:51.508" v="1080" actId="2696"/>
        <pc:sldMkLst>
          <pc:docMk/>
          <pc:sldMk cId="2730306412" sldId="2063"/>
        </pc:sldMkLst>
      </pc:sldChg>
      <pc:sldChg chg="add del">
        <pc:chgData name="Ángel Ibarra" userId="1924c2c5-2410-46e7-a954-caaba1bf0a72" providerId="ADAL" clId="{613EADBB-BBBB-46F7-8BF5-E4AF56F879A8}" dt="2023-02-16T17:07:51.508" v="1080" actId="2696"/>
        <pc:sldMkLst>
          <pc:docMk/>
          <pc:sldMk cId="173072490" sldId="2064"/>
        </pc:sldMkLst>
      </pc:sldChg>
      <pc:sldChg chg="del">
        <pc:chgData name="Ángel Ibarra" userId="1924c2c5-2410-46e7-a954-caaba1bf0a72" providerId="ADAL" clId="{613EADBB-BBBB-46F7-8BF5-E4AF56F879A8}" dt="2023-02-16T17:07:19.342" v="1078" actId="2696"/>
        <pc:sldMkLst>
          <pc:docMk/>
          <pc:sldMk cId="851832283" sldId="2072"/>
        </pc:sldMkLst>
      </pc:sldChg>
      <pc:sldChg chg="del">
        <pc:chgData name="Ángel Ibarra" userId="1924c2c5-2410-46e7-a954-caaba1bf0a72" providerId="ADAL" clId="{613EADBB-BBBB-46F7-8BF5-E4AF56F879A8}" dt="2023-02-16T17:07:19.342" v="1078" actId="2696"/>
        <pc:sldMkLst>
          <pc:docMk/>
          <pc:sldMk cId="1922775693" sldId="2073"/>
        </pc:sldMkLst>
      </pc:sldChg>
      <pc:sldChg chg="del">
        <pc:chgData name="Ángel Ibarra" userId="1924c2c5-2410-46e7-a954-caaba1bf0a72" providerId="ADAL" clId="{613EADBB-BBBB-46F7-8BF5-E4AF56F879A8}" dt="2023-02-16T17:07:19.342" v="1078" actId="2696"/>
        <pc:sldMkLst>
          <pc:docMk/>
          <pc:sldMk cId="0" sldId="2079"/>
        </pc:sldMkLst>
      </pc:sldChg>
      <pc:sldChg chg="add del">
        <pc:chgData name="Ángel Ibarra" userId="1924c2c5-2410-46e7-a954-caaba1bf0a72" providerId="ADAL" clId="{613EADBB-BBBB-46F7-8BF5-E4AF56F879A8}" dt="2023-02-16T17:07:51.508" v="1080" actId="2696"/>
        <pc:sldMkLst>
          <pc:docMk/>
          <pc:sldMk cId="590567078" sldId="2081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3385539181" sldId="2082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1606361715" sldId="2083"/>
        </pc:sldMkLst>
      </pc:sldChg>
      <pc:sldChg chg="del">
        <pc:chgData name="Ángel Ibarra" userId="1924c2c5-2410-46e7-a954-caaba1bf0a72" providerId="ADAL" clId="{613EADBB-BBBB-46F7-8BF5-E4AF56F879A8}" dt="2023-02-16T16:21:10.043" v="677" actId="2696"/>
        <pc:sldMkLst>
          <pc:docMk/>
          <pc:sldMk cId="4034739451" sldId="2084"/>
        </pc:sldMkLst>
      </pc:sldChg>
      <pc:sldChg chg="addSp delSp modSp add mod">
        <pc:chgData name="Ángel Ibarra" userId="1924c2c5-2410-46e7-a954-caaba1bf0a72" providerId="ADAL" clId="{613EADBB-BBBB-46F7-8BF5-E4AF56F879A8}" dt="2023-02-17T11:51:15.159" v="1332" actId="108"/>
        <pc:sldMkLst>
          <pc:docMk/>
          <pc:sldMk cId="4139482701" sldId="2084"/>
        </pc:sldMkLst>
        <pc:spChg chg="add mod">
          <ac:chgData name="Ángel Ibarra" userId="1924c2c5-2410-46e7-a954-caaba1bf0a72" providerId="ADAL" clId="{613EADBB-BBBB-46F7-8BF5-E4AF56F879A8}" dt="2023-02-16T17:49:24.430" v="1275"/>
          <ac:spMkLst>
            <pc:docMk/>
            <pc:sldMk cId="4139482701" sldId="2084"/>
            <ac:spMk id="8" creationId="{74729671-6ADE-47FC-27D9-0A95D2B1152F}"/>
          </ac:spMkLst>
        </pc:spChg>
        <pc:spChg chg="mod">
          <ac:chgData name="Ángel Ibarra" userId="1924c2c5-2410-46e7-a954-caaba1bf0a72" providerId="ADAL" clId="{613EADBB-BBBB-46F7-8BF5-E4AF56F879A8}" dt="2023-02-17T11:51:15.159" v="1332" actId="108"/>
          <ac:spMkLst>
            <pc:docMk/>
            <pc:sldMk cId="4139482701" sldId="2084"/>
            <ac:spMk id="10" creationId="{D8C32334-C100-10FE-F7F9-064683B2FA66}"/>
          </ac:spMkLst>
        </pc:spChg>
        <pc:picChg chg="del">
          <ac:chgData name="Ángel Ibarra" userId="1924c2c5-2410-46e7-a954-caaba1bf0a72" providerId="ADAL" clId="{613EADBB-BBBB-46F7-8BF5-E4AF56F879A8}" dt="2023-02-16T16:21:47.329" v="679" actId="478"/>
          <ac:picMkLst>
            <pc:docMk/>
            <pc:sldMk cId="4139482701" sldId="2084"/>
            <ac:picMk id="4" creationId="{6F401E5A-5F81-4234-5BA0-AB6EA4E1929D}"/>
          </ac:picMkLst>
        </pc:picChg>
        <pc:picChg chg="add mod ord">
          <ac:chgData name="Ángel Ibarra" userId="1924c2c5-2410-46e7-a954-caaba1bf0a72" providerId="ADAL" clId="{613EADBB-BBBB-46F7-8BF5-E4AF56F879A8}" dt="2023-02-16T16:22:04.659" v="682" actId="167"/>
          <ac:picMkLst>
            <pc:docMk/>
            <pc:sldMk cId="4139482701" sldId="2084"/>
            <ac:picMk id="6" creationId="{8F75D880-821E-73E1-5526-D4BBE2D4E2A8}"/>
          </ac:picMkLst>
        </pc:picChg>
        <pc:picChg chg="add mod">
          <ac:chgData name="Ángel Ibarra" userId="1924c2c5-2410-46e7-a954-caaba1bf0a72" providerId="ADAL" clId="{613EADBB-BBBB-46F7-8BF5-E4AF56F879A8}" dt="2023-02-16T16:22:32.630" v="685" actId="1076"/>
          <ac:picMkLst>
            <pc:docMk/>
            <pc:sldMk cId="4139482701" sldId="2084"/>
            <ac:picMk id="7" creationId="{9185FBAF-5919-D60F-E768-57CDF42681B1}"/>
          </ac:picMkLst>
        </pc:picChg>
      </pc:sldChg>
      <pc:sldChg chg="del">
        <pc:chgData name="Ángel Ibarra" userId="1924c2c5-2410-46e7-a954-caaba1bf0a72" providerId="ADAL" clId="{613EADBB-BBBB-46F7-8BF5-E4AF56F879A8}" dt="2023-02-16T17:07:19.342" v="1078" actId="2696"/>
        <pc:sldMkLst>
          <pc:docMk/>
          <pc:sldMk cId="2766113068" sldId="2086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1116101905" sldId="2088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1039104034" sldId="2089"/>
        </pc:sldMkLst>
      </pc:sldChg>
      <pc:sldChg chg="del">
        <pc:chgData name="Ángel Ibarra" userId="1924c2c5-2410-46e7-a954-caaba1bf0a72" providerId="ADAL" clId="{613EADBB-BBBB-46F7-8BF5-E4AF56F879A8}" dt="2023-02-16T17:02:06.872" v="1066" actId="2696"/>
        <pc:sldMkLst>
          <pc:docMk/>
          <pc:sldMk cId="1159716614" sldId="2090"/>
        </pc:sldMkLst>
      </pc:sldChg>
      <pc:sldChg chg="add del">
        <pc:chgData name="Ángel Ibarra" userId="1924c2c5-2410-46e7-a954-caaba1bf0a72" providerId="ADAL" clId="{613EADBB-BBBB-46F7-8BF5-E4AF56F879A8}" dt="2023-02-16T17:07:19.342" v="1078" actId="2696"/>
        <pc:sldMkLst>
          <pc:docMk/>
          <pc:sldMk cId="3518872715" sldId="2091"/>
        </pc:sldMkLst>
      </pc:sldChg>
      <pc:sldChg chg="add del">
        <pc:chgData name="Ángel Ibarra" userId="1924c2c5-2410-46e7-a954-caaba1bf0a72" providerId="ADAL" clId="{613EADBB-BBBB-46F7-8BF5-E4AF56F879A8}" dt="2023-02-16T17:07:19.342" v="1078" actId="2696"/>
        <pc:sldMkLst>
          <pc:docMk/>
          <pc:sldMk cId="2674802257" sldId="2092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199005147" sldId="2093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2367011865" sldId="2094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4258921264" sldId="2095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1459107272" sldId="2096"/>
        </pc:sldMkLst>
      </pc:sldChg>
      <pc:sldChg chg="add del">
        <pc:chgData name="Ángel Ibarra" userId="1924c2c5-2410-46e7-a954-caaba1bf0a72" providerId="ADAL" clId="{613EADBB-BBBB-46F7-8BF5-E4AF56F879A8}" dt="2023-02-16T17:07:34.341" v="1079" actId="2696"/>
        <pc:sldMkLst>
          <pc:docMk/>
          <pc:sldMk cId="1728832000" sldId="2097"/>
        </pc:sldMkLst>
      </pc:sldChg>
      <pc:sldChg chg="modSp add del mod">
        <pc:chgData name="Ángel Ibarra" userId="1924c2c5-2410-46e7-a954-caaba1bf0a72" providerId="ADAL" clId="{613EADBB-BBBB-46F7-8BF5-E4AF56F879A8}" dt="2023-02-16T17:07:51.508" v="1080" actId="2696"/>
        <pc:sldMkLst>
          <pc:docMk/>
          <pc:sldMk cId="97448221" sldId="2098"/>
        </pc:sldMkLst>
        <pc:spChg chg="mod">
          <ac:chgData name="Ángel Ibarra" userId="1924c2c5-2410-46e7-a954-caaba1bf0a72" providerId="ADAL" clId="{613EADBB-BBBB-46F7-8BF5-E4AF56F879A8}" dt="2023-02-16T14:57:33.386" v="9" actId="27636"/>
          <ac:spMkLst>
            <pc:docMk/>
            <pc:sldMk cId="97448221" sldId="2098"/>
            <ac:spMk id="3" creationId="{D66DE8E4-DA06-4CE6-964A-D3B61207766C}"/>
          </ac:spMkLst>
        </pc:spChg>
      </pc:sldChg>
      <pc:sldChg chg="add del">
        <pc:chgData name="Ángel Ibarra" userId="1924c2c5-2410-46e7-a954-caaba1bf0a72" providerId="ADAL" clId="{613EADBB-BBBB-46F7-8BF5-E4AF56F879A8}" dt="2023-02-16T17:07:51.508" v="1080" actId="2696"/>
        <pc:sldMkLst>
          <pc:docMk/>
          <pc:sldMk cId="4177783518" sldId="2099"/>
        </pc:sldMkLst>
      </pc:sldChg>
      <pc:sldChg chg="add del">
        <pc:chgData name="Ángel Ibarra" userId="1924c2c5-2410-46e7-a954-caaba1bf0a72" providerId="ADAL" clId="{613EADBB-BBBB-46F7-8BF5-E4AF56F879A8}" dt="2023-02-16T17:07:51.508" v="1080" actId="2696"/>
        <pc:sldMkLst>
          <pc:docMk/>
          <pc:sldMk cId="0" sldId="2100"/>
        </pc:sldMkLst>
      </pc:sldChg>
      <pc:sldChg chg="addSp delSp modSp add del mod ord modTransition">
        <pc:chgData name="Ángel Ibarra" userId="1924c2c5-2410-46e7-a954-caaba1bf0a72" providerId="ADAL" clId="{613EADBB-BBBB-46F7-8BF5-E4AF56F879A8}" dt="2023-02-17T11:47:45.367" v="1314" actId="1076"/>
        <pc:sldMkLst>
          <pc:docMk/>
          <pc:sldMk cId="802866564" sldId="2101"/>
        </pc:sldMkLst>
        <pc:picChg chg="add mod">
          <ac:chgData name="Ángel Ibarra" userId="1924c2c5-2410-46e7-a954-caaba1bf0a72" providerId="ADAL" clId="{613EADBB-BBBB-46F7-8BF5-E4AF56F879A8}" dt="2023-02-17T11:45:48.993" v="1304" actId="14100"/>
          <ac:picMkLst>
            <pc:docMk/>
            <pc:sldMk cId="802866564" sldId="2101"/>
            <ac:picMk id="2" creationId="{A2C0CF62-E838-1C90-28A8-590E403D9C22}"/>
          </ac:picMkLst>
        </pc:picChg>
        <pc:picChg chg="mod">
          <ac:chgData name="Ángel Ibarra" userId="1924c2c5-2410-46e7-a954-caaba1bf0a72" providerId="ADAL" clId="{613EADBB-BBBB-46F7-8BF5-E4AF56F879A8}" dt="2023-02-17T11:47:17.656" v="1311" actId="14100"/>
          <ac:picMkLst>
            <pc:docMk/>
            <pc:sldMk cId="802866564" sldId="2101"/>
            <ac:picMk id="7" creationId="{BEF1468C-0940-D5FD-405F-D749D8E0DE58}"/>
          </ac:picMkLst>
        </pc:picChg>
        <pc:picChg chg="del">
          <ac:chgData name="Ángel Ibarra" userId="1924c2c5-2410-46e7-a954-caaba1bf0a72" providerId="ADAL" clId="{613EADBB-BBBB-46F7-8BF5-E4AF56F879A8}" dt="2023-02-17T11:45:38.368" v="1301" actId="478"/>
          <ac:picMkLst>
            <pc:docMk/>
            <pc:sldMk cId="802866564" sldId="2101"/>
            <ac:picMk id="11" creationId="{A3D3E4E6-4ECF-BB4E-5815-443E4100AC84}"/>
          </ac:picMkLst>
        </pc:picChg>
        <pc:picChg chg="add mod">
          <ac:chgData name="Ángel Ibarra" userId="1924c2c5-2410-46e7-a954-caaba1bf0a72" providerId="ADAL" clId="{613EADBB-BBBB-46F7-8BF5-E4AF56F879A8}" dt="2023-02-17T11:47:45.367" v="1314" actId="1076"/>
          <ac:picMkLst>
            <pc:docMk/>
            <pc:sldMk cId="802866564" sldId="2101"/>
            <ac:picMk id="2050" creationId="{4CBB4126-A135-6ED0-ABC6-5D73838AAFEF}"/>
          </ac:picMkLst>
        </pc:picChg>
      </pc:sldChg>
      <pc:sldChg chg="addSp modSp add del mod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645568262" sldId="2102"/>
        </pc:sldMkLst>
        <pc:spChg chg="add mod">
          <ac:chgData name="Ángel Ibarra" userId="1924c2c5-2410-46e7-a954-caaba1bf0a72" providerId="ADAL" clId="{613EADBB-BBBB-46F7-8BF5-E4AF56F879A8}" dt="2023-02-16T16:09:14.335" v="539" actId="1038"/>
          <ac:spMkLst>
            <pc:docMk/>
            <pc:sldMk cId="645568262" sldId="2102"/>
            <ac:spMk id="4" creationId="{88DB6414-C961-7ECD-F986-EC662B755ABC}"/>
          </ac:spMkLst>
        </pc:spChg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500372539" sldId="2103"/>
        </pc:sldMkLst>
      </pc:sldChg>
      <pc:sldChg chg="add del ord">
        <pc:chgData name="Ángel Ibarra" userId="1924c2c5-2410-46e7-a954-caaba1bf0a72" providerId="ADAL" clId="{613EADBB-BBBB-46F7-8BF5-E4AF56F879A8}" dt="2023-02-16T17:01:14.185" v="1063" actId="2696"/>
        <pc:sldMkLst>
          <pc:docMk/>
          <pc:sldMk cId="51429654" sldId="2104"/>
        </pc:sldMkLst>
      </pc:sldChg>
      <pc:sldChg chg="add del ord">
        <pc:chgData name="Ángel Ibarra" userId="1924c2c5-2410-46e7-a954-caaba1bf0a72" providerId="ADAL" clId="{613EADBB-BBBB-46F7-8BF5-E4AF56F879A8}" dt="2023-02-16T17:01:52.234" v="1065" actId="2696"/>
        <pc:sldMkLst>
          <pc:docMk/>
          <pc:sldMk cId="751854126" sldId="2105"/>
        </pc:sldMkLst>
      </pc:sldChg>
      <pc:sldChg chg="add del ord">
        <pc:chgData name="Ángel Ibarra" userId="1924c2c5-2410-46e7-a954-caaba1bf0a72" providerId="ADAL" clId="{613EADBB-BBBB-46F7-8BF5-E4AF56F879A8}" dt="2023-02-16T17:02:06.872" v="1066" actId="2696"/>
        <pc:sldMkLst>
          <pc:docMk/>
          <pc:sldMk cId="3337522647" sldId="2106"/>
        </pc:sldMkLst>
      </pc:sldChg>
      <pc:sldChg chg="add del">
        <pc:chgData name="Ángel Ibarra" userId="1924c2c5-2410-46e7-a954-caaba1bf0a72" providerId="ADAL" clId="{613EADBB-BBBB-46F7-8BF5-E4AF56F879A8}" dt="2023-02-16T17:06:26.282" v="1075" actId="2696"/>
        <pc:sldMkLst>
          <pc:docMk/>
          <pc:sldMk cId="877957418" sldId="2107"/>
        </pc:sldMkLst>
      </pc:sldChg>
      <pc:sldChg chg="add del">
        <pc:chgData name="Ángel Ibarra" userId="1924c2c5-2410-46e7-a954-caaba1bf0a72" providerId="ADAL" clId="{613EADBB-BBBB-46F7-8BF5-E4AF56F879A8}" dt="2023-02-16T17:03:56.696" v="1072" actId="2696"/>
        <pc:sldMkLst>
          <pc:docMk/>
          <pc:sldMk cId="1176161800" sldId="2108"/>
        </pc:sldMkLst>
      </pc:sldChg>
      <pc:sldChg chg="modSp add mod">
        <pc:chgData name="Ángel Ibarra" userId="1924c2c5-2410-46e7-a954-caaba1bf0a72" providerId="ADAL" clId="{613EADBB-BBBB-46F7-8BF5-E4AF56F879A8}" dt="2023-02-16T17:51:30.133" v="1293" actId="207"/>
        <pc:sldMkLst>
          <pc:docMk/>
          <pc:sldMk cId="4043962691" sldId="2109"/>
        </pc:sldMkLst>
        <pc:spChg chg="mod">
          <ac:chgData name="Ángel Ibarra" userId="1924c2c5-2410-46e7-a954-caaba1bf0a72" providerId="ADAL" clId="{613EADBB-BBBB-46F7-8BF5-E4AF56F879A8}" dt="2023-02-16T17:51:30.133" v="1293" actId="207"/>
          <ac:spMkLst>
            <pc:docMk/>
            <pc:sldMk cId="4043962691" sldId="2109"/>
            <ac:spMk id="3" creationId="{00000000-0000-0000-0000-000000000000}"/>
          </ac:spMkLst>
        </pc:spChg>
      </pc:sldChg>
      <pc:sldChg chg="delSp add del">
        <pc:chgData name="Ángel Ibarra" userId="1924c2c5-2410-46e7-a954-caaba1bf0a72" providerId="ADAL" clId="{613EADBB-BBBB-46F7-8BF5-E4AF56F879A8}" dt="2023-02-16T17:01:36.672" v="1064" actId="2696"/>
        <pc:sldMkLst>
          <pc:docMk/>
          <pc:sldMk cId="541764265" sldId="2110"/>
        </pc:sldMkLst>
        <pc:picChg chg="del">
          <ac:chgData name="Ángel Ibarra" userId="1924c2c5-2410-46e7-a954-caaba1bf0a72" providerId="ADAL" clId="{613EADBB-BBBB-46F7-8BF5-E4AF56F879A8}" dt="2023-02-16T16:06:18.433" v="447" actId="478"/>
          <ac:picMkLst>
            <pc:docMk/>
            <pc:sldMk cId="541764265" sldId="2110"/>
            <ac:picMk id="10" creationId="{4DD25DE6-18AE-394C-879D-6ACDFFE50646}"/>
          </ac:picMkLst>
        </pc:picChg>
      </pc:sldChg>
      <pc:sldChg chg="addSp delSp modSp add mod">
        <pc:chgData name="Ángel Ibarra" userId="1924c2c5-2410-46e7-a954-caaba1bf0a72" providerId="ADAL" clId="{613EADBB-BBBB-46F7-8BF5-E4AF56F879A8}" dt="2023-02-16T17:49:18.929" v="1274" actId="167"/>
        <pc:sldMkLst>
          <pc:docMk/>
          <pc:sldMk cId="492369902" sldId="2111"/>
        </pc:sldMkLst>
        <pc:spChg chg="mod">
          <ac:chgData name="Ángel Ibarra" userId="1924c2c5-2410-46e7-a954-caaba1bf0a72" providerId="ADAL" clId="{613EADBB-BBBB-46F7-8BF5-E4AF56F879A8}" dt="2023-02-16T17:49:08.173" v="1272" actId="1035"/>
          <ac:spMkLst>
            <pc:docMk/>
            <pc:sldMk cId="492369902" sldId="2111"/>
            <ac:spMk id="2" creationId="{51EEC0D7-D6C1-FA71-6A01-20271A697EBD}"/>
          </ac:spMkLst>
        </pc:spChg>
        <pc:spChg chg="del">
          <ac:chgData name="Ángel Ibarra" userId="1924c2c5-2410-46e7-a954-caaba1bf0a72" providerId="ADAL" clId="{613EADBB-BBBB-46F7-8BF5-E4AF56F879A8}" dt="2023-02-16T16:11:25.272" v="555" actId="478"/>
          <ac:spMkLst>
            <pc:docMk/>
            <pc:sldMk cId="492369902" sldId="2111"/>
            <ac:spMk id="5" creationId="{00000000-0000-0000-0000-000000000000}"/>
          </ac:spMkLst>
        </pc:spChg>
        <pc:spChg chg="del">
          <ac:chgData name="Ángel Ibarra" userId="1924c2c5-2410-46e7-a954-caaba1bf0a72" providerId="ADAL" clId="{613EADBB-BBBB-46F7-8BF5-E4AF56F879A8}" dt="2023-02-16T16:14:51.229" v="599" actId="478"/>
          <ac:spMkLst>
            <pc:docMk/>
            <pc:sldMk cId="492369902" sldId="2111"/>
            <ac:spMk id="6" creationId="{70BE8553-116D-9B0E-B5DA-ABA1EEED9ACD}"/>
          </ac:spMkLst>
        </pc:spChg>
        <pc:spChg chg="mod">
          <ac:chgData name="Ángel Ibarra" userId="1924c2c5-2410-46e7-a954-caaba1bf0a72" providerId="ADAL" clId="{613EADBB-BBBB-46F7-8BF5-E4AF56F879A8}" dt="2023-02-16T16:11:19.466" v="554" actId="14100"/>
          <ac:spMkLst>
            <pc:docMk/>
            <pc:sldMk cId="492369902" sldId="2111"/>
            <ac:spMk id="7" creationId="{F784D1DA-AF6E-11DB-6F8D-78F5542E069F}"/>
          </ac:spMkLst>
        </pc:spChg>
        <pc:spChg chg="add del mod">
          <ac:chgData name="Ángel Ibarra" userId="1924c2c5-2410-46e7-a954-caaba1bf0a72" providerId="ADAL" clId="{613EADBB-BBBB-46F7-8BF5-E4AF56F879A8}" dt="2023-02-16T16:14:15.693" v="578" actId="478"/>
          <ac:spMkLst>
            <pc:docMk/>
            <pc:sldMk cId="492369902" sldId="2111"/>
            <ac:spMk id="9" creationId="{6A4C81EC-E669-2558-C627-913C73AE67D7}"/>
          </ac:spMkLst>
        </pc:spChg>
        <pc:spChg chg="add mod">
          <ac:chgData name="Ángel Ibarra" userId="1924c2c5-2410-46e7-a954-caaba1bf0a72" providerId="ADAL" clId="{613EADBB-BBBB-46F7-8BF5-E4AF56F879A8}" dt="2023-02-16T16:12:41.654" v="556"/>
          <ac:spMkLst>
            <pc:docMk/>
            <pc:sldMk cId="492369902" sldId="2111"/>
            <ac:spMk id="10" creationId="{F9E44E56-0A2B-EF66-CCC7-8EA997E553E6}"/>
          </ac:spMkLst>
        </pc:spChg>
        <pc:spChg chg="add mod">
          <ac:chgData name="Ángel Ibarra" userId="1924c2c5-2410-46e7-a954-caaba1bf0a72" providerId="ADAL" clId="{613EADBB-BBBB-46F7-8BF5-E4AF56F879A8}" dt="2023-02-16T16:14:53.069" v="600"/>
          <ac:spMkLst>
            <pc:docMk/>
            <pc:sldMk cId="492369902" sldId="2111"/>
            <ac:spMk id="20" creationId="{7E5CE415-4A43-4DAF-9CEF-322D69187502}"/>
          </ac:spMkLst>
        </pc:spChg>
        <pc:spChg chg="add mod">
          <ac:chgData name="Ángel Ibarra" userId="1924c2c5-2410-46e7-a954-caaba1bf0a72" providerId="ADAL" clId="{613EADBB-BBBB-46F7-8BF5-E4AF56F879A8}" dt="2023-02-16T17:49:02.481" v="1269"/>
          <ac:spMkLst>
            <pc:docMk/>
            <pc:sldMk cId="492369902" sldId="2111"/>
            <ac:spMk id="21" creationId="{891B18B1-D6C1-FC02-5936-AB665180B86C}"/>
          </ac:spMkLst>
        </pc:spChg>
        <pc:picChg chg="add del mod">
          <ac:chgData name="Ángel Ibarra" userId="1924c2c5-2410-46e7-a954-caaba1bf0a72" providerId="ADAL" clId="{613EADBB-BBBB-46F7-8BF5-E4AF56F879A8}" dt="2023-02-16T16:13:00.544" v="559" actId="478"/>
          <ac:picMkLst>
            <pc:docMk/>
            <pc:sldMk cId="492369902" sldId="2111"/>
            <ac:picMk id="8" creationId="{B6CE4015-B458-022C-3A0F-1B15AC0DD74C}"/>
          </ac:picMkLst>
        </pc:picChg>
        <pc:picChg chg="add del mod">
          <ac:chgData name="Ángel Ibarra" userId="1924c2c5-2410-46e7-a954-caaba1bf0a72" providerId="ADAL" clId="{613EADBB-BBBB-46F7-8BF5-E4AF56F879A8}" dt="2023-02-16T16:13:09.814" v="561" actId="478"/>
          <ac:picMkLst>
            <pc:docMk/>
            <pc:sldMk cId="492369902" sldId="2111"/>
            <ac:picMk id="11" creationId="{F43EE485-5027-485F-414A-65CC76D1E563}"/>
          </ac:picMkLst>
        </pc:picChg>
        <pc:picChg chg="add mod">
          <ac:chgData name="Ángel Ibarra" userId="1924c2c5-2410-46e7-a954-caaba1bf0a72" providerId="ADAL" clId="{613EADBB-BBBB-46F7-8BF5-E4AF56F879A8}" dt="2023-02-16T17:49:18.929" v="1274" actId="167"/>
          <ac:picMkLst>
            <pc:docMk/>
            <pc:sldMk cId="492369902" sldId="2111"/>
            <ac:picMk id="12" creationId="{F59E8413-F037-D288-6665-06B3DAD4AC51}"/>
          </ac:picMkLst>
        </pc:picChg>
        <pc:picChg chg="add del mod">
          <ac:chgData name="Ángel Ibarra" userId="1924c2c5-2410-46e7-a954-caaba1bf0a72" providerId="ADAL" clId="{613EADBB-BBBB-46F7-8BF5-E4AF56F879A8}" dt="2023-02-16T16:14:03.167" v="576" actId="478"/>
          <ac:picMkLst>
            <pc:docMk/>
            <pc:sldMk cId="492369902" sldId="2111"/>
            <ac:picMk id="13" creationId="{586ED809-757A-CA12-88C0-75775E7F4DA2}"/>
          </ac:picMkLst>
        </pc:picChg>
        <pc:picChg chg="add del mod">
          <ac:chgData name="Ángel Ibarra" userId="1924c2c5-2410-46e7-a954-caaba1bf0a72" providerId="ADAL" clId="{613EADBB-BBBB-46F7-8BF5-E4AF56F879A8}" dt="2023-02-16T16:13:03.599" v="560" actId="478"/>
          <ac:picMkLst>
            <pc:docMk/>
            <pc:sldMk cId="492369902" sldId="2111"/>
            <ac:picMk id="14" creationId="{71FC74D7-F330-1525-A2B7-74CDFBFAE932}"/>
          </ac:picMkLst>
        </pc:picChg>
        <pc:picChg chg="add mod">
          <ac:chgData name="Ángel Ibarra" userId="1924c2c5-2410-46e7-a954-caaba1bf0a72" providerId="ADAL" clId="{613EADBB-BBBB-46F7-8BF5-E4AF56F879A8}" dt="2023-02-16T16:13:28.758" v="567" actId="1076"/>
          <ac:picMkLst>
            <pc:docMk/>
            <pc:sldMk cId="492369902" sldId="2111"/>
            <ac:picMk id="15" creationId="{3FBB1681-C498-A5F3-5583-91B10B4735DE}"/>
          </ac:picMkLst>
        </pc:picChg>
        <pc:picChg chg="add mod ord">
          <ac:chgData name="Ángel Ibarra" userId="1924c2c5-2410-46e7-a954-caaba1bf0a72" providerId="ADAL" clId="{613EADBB-BBBB-46F7-8BF5-E4AF56F879A8}" dt="2023-02-16T17:49:16.488" v="1273" actId="167"/>
          <ac:picMkLst>
            <pc:docMk/>
            <pc:sldMk cId="492369902" sldId="2111"/>
            <ac:picMk id="16" creationId="{0D18F6F1-F176-13EB-7E89-61DD02E01D9A}"/>
          </ac:picMkLst>
        </pc:picChg>
        <pc:picChg chg="add del mod">
          <ac:chgData name="Ángel Ibarra" userId="1924c2c5-2410-46e7-a954-caaba1bf0a72" providerId="ADAL" clId="{613EADBB-BBBB-46F7-8BF5-E4AF56F879A8}" dt="2023-02-16T16:12:57.826" v="557" actId="478"/>
          <ac:picMkLst>
            <pc:docMk/>
            <pc:sldMk cId="492369902" sldId="2111"/>
            <ac:picMk id="17" creationId="{61662CB0-9C8C-FC3A-05A4-30B44608E25E}"/>
          </ac:picMkLst>
        </pc:picChg>
        <pc:picChg chg="add mod">
          <ac:chgData name="Ángel Ibarra" userId="1924c2c5-2410-46e7-a954-caaba1bf0a72" providerId="ADAL" clId="{613EADBB-BBBB-46F7-8BF5-E4AF56F879A8}" dt="2023-02-16T16:13:59.734" v="575" actId="1076"/>
          <ac:picMkLst>
            <pc:docMk/>
            <pc:sldMk cId="492369902" sldId="2111"/>
            <ac:picMk id="18" creationId="{C1530120-9D56-4381-679F-660C5E99B6A7}"/>
          </ac:picMkLst>
        </pc:picChg>
        <pc:picChg chg="add del mod">
          <ac:chgData name="Ángel Ibarra" userId="1924c2c5-2410-46e7-a954-caaba1bf0a72" providerId="ADAL" clId="{613EADBB-BBBB-46F7-8BF5-E4AF56F879A8}" dt="2023-02-16T16:12:59.395" v="558" actId="478"/>
          <ac:picMkLst>
            <pc:docMk/>
            <pc:sldMk cId="492369902" sldId="2111"/>
            <ac:picMk id="19" creationId="{981E53A7-CDA0-7474-37B1-D72B243FF09D}"/>
          </ac:picMkLst>
        </pc:picChg>
      </pc:sldChg>
      <pc:sldChg chg="addSp delSp modSp del mod">
        <pc:chgData name="Ángel Ibarra" userId="1924c2c5-2410-46e7-a954-caaba1bf0a72" providerId="ADAL" clId="{613EADBB-BBBB-46F7-8BF5-E4AF56F879A8}" dt="2023-02-16T16:22:46.690" v="686" actId="2696"/>
        <pc:sldMkLst>
          <pc:docMk/>
          <pc:sldMk cId="1190405148" sldId="2112"/>
        </pc:sldMkLst>
        <pc:spChg chg="del mod">
          <ac:chgData name="Ángel Ibarra" userId="1924c2c5-2410-46e7-a954-caaba1bf0a72" providerId="ADAL" clId="{613EADBB-BBBB-46F7-8BF5-E4AF56F879A8}" dt="2023-02-16T16:17:24.758" v="607" actId="478"/>
          <ac:spMkLst>
            <pc:docMk/>
            <pc:sldMk cId="1190405148" sldId="2112"/>
            <ac:spMk id="2" creationId="{51EEC0D7-D6C1-FA71-6A01-20271A697EBD}"/>
          </ac:spMkLst>
        </pc:spChg>
        <pc:spChg chg="del">
          <ac:chgData name="Ángel Ibarra" userId="1924c2c5-2410-46e7-a954-caaba1bf0a72" providerId="ADAL" clId="{613EADBB-BBBB-46F7-8BF5-E4AF56F879A8}" dt="2023-02-16T16:17:29.073" v="608" actId="478"/>
          <ac:spMkLst>
            <pc:docMk/>
            <pc:sldMk cId="1190405148" sldId="2112"/>
            <ac:spMk id="4" creationId="{592FCC64-8B57-2DD3-09F4-AE6BCBC04D1A}"/>
          </ac:spMkLst>
        </pc:spChg>
        <pc:spChg chg="mod">
          <ac:chgData name="Ángel Ibarra" userId="1924c2c5-2410-46e7-a954-caaba1bf0a72" providerId="ADAL" clId="{613EADBB-BBBB-46F7-8BF5-E4AF56F879A8}" dt="2023-02-16T16:18:44.792" v="665" actId="404"/>
          <ac:spMkLst>
            <pc:docMk/>
            <pc:sldMk cId="1190405148" sldId="2112"/>
            <ac:spMk id="7" creationId="{F784D1DA-AF6E-11DB-6F8D-78F5542E069F}"/>
          </ac:spMkLst>
        </pc:spChg>
        <pc:spChg chg="mod">
          <ac:chgData name="Ángel Ibarra" userId="1924c2c5-2410-46e7-a954-caaba1bf0a72" providerId="ADAL" clId="{613EADBB-BBBB-46F7-8BF5-E4AF56F879A8}" dt="2023-02-16T16:19:36.672" v="670" actId="1076"/>
          <ac:spMkLst>
            <pc:docMk/>
            <pc:sldMk cId="1190405148" sldId="2112"/>
            <ac:spMk id="8" creationId="{81C1FC43-4791-4389-28F2-F1508476EFB9}"/>
          </ac:spMkLst>
        </pc:spChg>
        <pc:spChg chg="add del mod">
          <ac:chgData name="Ángel Ibarra" userId="1924c2c5-2410-46e7-a954-caaba1bf0a72" providerId="ADAL" clId="{613EADBB-BBBB-46F7-8BF5-E4AF56F879A8}" dt="2023-02-16T16:19:18.824" v="667" actId="478"/>
          <ac:spMkLst>
            <pc:docMk/>
            <pc:sldMk cId="1190405148" sldId="2112"/>
            <ac:spMk id="9" creationId="{11DAC01B-757F-9B7C-4370-C88F60F8A31E}"/>
          </ac:spMkLst>
        </pc:spChg>
        <pc:grpChg chg="add mod">
          <ac:chgData name="Ángel Ibarra" userId="1924c2c5-2410-46e7-a954-caaba1bf0a72" providerId="ADAL" clId="{613EADBB-BBBB-46F7-8BF5-E4AF56F879A8}" dt="2023-02-16T16:19:36.672" v="670" actId="1076"/>
          <ac:grpSpMkLst>
            <pc:docMk/>
            <pc:sldMk cId="1190405148" sldId="2112"/>
            <ac:grpSpMk id="5" creationId="{9449D9C3-4322-0274-D659-78DB1E6EA87D}"/>
          </ac:grpSpMkLst>
        </pc:grpChg>
        <pc:picChg chg="del">
          <ac:chgData name="Ángel Ibarra" userId="1924c2c5-2410-46e7-a954-caaba1bf0a72" providerId="ADAL" clId="{613EADBB-BBBB-46F7-8BF5-E4AF56F879A8}" dt="2023-02-16T16:17:29.073" v="608" actId="478"/>
          <ac:picMkLst>
            <pc:docMk/>
            <pc:sldMk cId="1190405148" sldId="2112"/>
            <ac:picMk id="3" creationId="{F7916B39-F2A5-B79A-9AEC-20F487366898}"/>
          </ac:picMkLst>
        </pc:picChg>
        <pc:picChg chg="mod">
          <ac:chgData name="Ángel Ibarra" userId="1924c2c5-2410-46e7-a954-caaba1bf0a72" providerId="ADAL" clId="{613EADBB-BBBB-46F7-8BF5-E4AF56F879A8}" dt="2023-02-16T16:19:36.672" v="670" actId="1076"/>
          <ac:picMkLst>
            <pc:docMk/>
            <pc:sldMk cId="1190405148" sldId="2112"/>
            <ac:picMk id="6" creationId="{4CA8D161-5A4F-B1B6-14D9-289D2FD43100}"/>
          </ac:picMkLst>
        </pc:picChg>
        <pc:picChg chg="add mod">
          <ac:chgData name="Ángel Ibarra" userId="1924c2c5-2410-46e7-a954-caaba1bf0a72" providerId="ADAL" clId="{613EADBB-BBBB-46F7-8BF5-E4AF56F879A8}" dt="2023-02-16T16:19:45.229" v="672" actId="1076"/>
          <ac:picMkLst>
            <pc:docMk/>
            <pc:sldMk cId="1190405148" sldId="2112"/>
            <ac:picMk id="11" creationId="{7E7251DC-AC98-4866-11D3-DEEBF9152059}"/>
          </ac:picMkLst>
        </pc:picChg>
        <pc:picChg chg="del">
          <ac:chgData name="Ángel Ibarra" userId="1924c2c5-2410-46e7-a954-caaba1bf0a72" providerId="ADAL" clId="{613EADBB-BBBB-46F7-8BF5-E4AF56F879A8}" dt="2023-02-16T16:17:20.191" v="605" actId="478"/>
          <ac:picMkLst>
            <pc:docMk/>
            <pc:sldMk cId="1190405148" sldId="2112"/>
            <ac:picMk id="12" creationId="{F59E8413-F037-D288-6665-06B3DAD4AC51}"/>
          </ac:picMkLst>
        </pc:picChg>
        <pc:picChg chg="add mod">
          <ac:chgData name="Ángel Ibarra" userId="1924c2c5-2410-46e7-a954-caaba1bf0a72" providerId="ADAL" clId="{613EADBB-BBBB-46F7-8BF5-E4AF56F879A8}" dt="2023-02-16T16:20:07.883" v="675" actId="1076"/>
          <ac:picMkLst>
            <pc:docMk/>
            <pc:sldMk cId="1190405148" sldId="2112"/>
            <ac:picMk id="13" creationId="{EA60DE37-5F8C-EED4-8659-3772F62BA2C1}"/>
          </ac:picMkLst>
        </pc:picChg>
        <pc:picChg chg="del">
          <ac:chgData name="Ángel Ibarra" userId="1924c2c5-2410-46e7-a954-caaba1bf0a72" providerId="ADAL" clId="{613EADBB-BBBB-46F7-8BF5-E4AF56F879A8}" dt="2023-02-16T16:17:20.191" v="605" actId="478"/>
          <ac:picMkLst>
            <pc:docMk/>
            <pc:sldMk cId="1190405148" sldId="2112"/>
            <ac:picMk id="15" creationId="{3FBB1681-C498-A5F3-5583-91B10B4735DE}"/>
          </ac:picMkLst>
        </pc:picChg>
        <pc:picChg chg="del">
          <ac:chgData name="Ángel Ibarra" userId="1924c2c5-2410-46e7-a954-caaba1bf0a72" providerId="ADAL" clId="{613EADBB-BBBB-46F7-8BF5-E4AF56F879A8}" dt="2023-02-16T16:17:20.191" v="605" actId="478"/>
          <ac:picMkLst>
            <pc:docMk/>
            <pc:sldMk cId="1190405148" sldId="2112"/>
            <ac:picMk id="16" creationId="{0D18F6F1-F176-13EB-7E89-61DD02E01D9A}"/>
          </ac:picMkLst>
        </pc:picChg>
        <pc:picChg chg="del">
          <ac:chgData name="Ángel Ibarra" userId="1924c2c5-2410-46e7-a954-caaba1bf0a72" providerId="ADAL" clId="{613EADBB-BBBB-46F7-8BF5-E4AF56F879A8}" dt="2023-02-16T16:17:20.191" v="605" actId="478"/>
          <ac:picMkLst>
            <pc:docMk/>
            <pc:sldMk cId="1190405148" sldId="2112"/>
            <ac:picMk id="18" creationId="{C1530120-9D56-4381-679F-660C5E99B6A7}"/>
          </ac:picMkLst>
        </pc:picChg>
      </pc:sldChg>
      <pc:sldChg chg="modSp add mod">
        <pc:chgData name="Ángel Ibarra" userId="1924c2c5-2410-46e7-a954-caaba1bf0a72" providerId="ADAL" clId="{613EADBB-BBBB-46F7-8BF5-E4AF56F879A8}" dt="2023-02-16T17:51:42.277" v="1294" actId="207"/>
        <pc:sldMkLst>
          <pc:docMk/>
          <pc:sldMk cId="1126690496" sldId="2113"/>
        </pc:sldMkLst>
        <pc:spChg chg="mod">
          <ac:chgData name="Ángel Ibarra" userId="1924c2c5-2410-46e7-a954-caaba1bf0a72" providerId="ADAL" clId="{613EADBB-BBBB-46F7-8BF5-E4AF56F879A8}" dt="2023-02-16T17:51:42.277" v="1294" actId="207"/>
          <ac:spMkLst>
            <pc:docMk/>
            <pc:sldMk cId="1126690496" sldId="2113"/>
            <ac:spMk id="3" creationId="{00000000-0000-0000-0000-000000000000}"/>
          </ac:spMkLst>
        </pc:spChg>
      </pc:sldChg>
      <pc:sldChg chg="add">
        <pc:chgData name="Ángel Ibarra" userId="1924c2c5-2410-46e7-a954-caaba1bf0a72" providerId="ADAL" clId="{613EADBB-BBBB-46F7-8BF5-E4AF56F879A8}" dt="2023-02-16T17:50:05.724" v="1279"/>
        <pc:sldMkLst>
          <pc:docMk/>
          <pc:sldMk cId="3363864168" sldId="2114"/>
        </pc:sldMkLst>
      </pc:sldChg>
      <pc:sldChg chg="addSp delSp modSp new mod">
        <pc:chgData name="Ángel Ibarra" userId="1924c2c5-2410-46e7-a954-caaba1bf0a72" providerId="ADAL" clId="{613EADBB-BBBB-46F7-8BF5-E4AF56F879A8}" dt="2023-02-17T12:20:54.379" v="1358" actId="1076"/>
        <pc:sldMkLst>
          <pc:docMk/>
          <pc:sldMk cId="2442836228" sldId="2115"/>
        </pc:sldMkLst>
        <pc:spChg chg="mod">
          <ac:chgData name="Ángel Ibarra" userId="1924c2c5-2410-46e7-a954-caaba1bf0a72" providerId="ADAL" clId="{613EADBB-BBBB-46F7-8BF5-E4AF56F879A8}" dt="2023-02-16T17:50:22.751" v="1288" actId="122"/>
          <ac:spMkLst>
            <pc:docMk/>
            <pc:sldMk cId="2442836228" sldId="2115"/>
            <ac:spMk id="2" creationId="{BA72797B-85A9-A473-8702-4ECCB407FBD1}"/>
          </ac:spMkLst>
        </pc:spChg>
        <pc:spChg chg="del">
          <ac:chgData name="Ángel Ibarra" userId="1924c2c5-2410-46e7-a954-caaba1bf0a72" providerId="ADAL" clId="{613EADBB-BBBB-46F7-8BF5-E4AF56F879A8}" dt="2023-02-17T12:20:34.330" v="1352" actId="478"/>
          <ac:spMkLst>
            <pc:docMk/>
            <pc:sldMk cId="2442836228" sldId="2115"/>
            <ac:spMk id="3" creationId="{630886D2-C924-80FC-98D1-4D773264E7E0}"/>
          </ac:spMkLst>
        </pc:spChg>
        <pc:spChg chg="add mod">
          <ac:chgData name="Ángel Ibarra" userId="1924c2c5-2410-46e7-a954-caaba1bf0a72" providerId="ADAL" clId="{613EADBB-BBBB-46F7-8BF5-E4AF56F879A8}" dt="2023-02-16T17:50:47.381" v="1290"/>
          <ac:spMkLst>
            <pc:docMk/>
            <pc:sldMk cId="2442836228" sldId="2115"/>
            <ac:spMk id="4" creationId="{C958F6B8-F1AB-887B-CFD7-0F09DA0ED45C}"/>
          </ac:spMkLst>
        </pc:spChg>
        <pc:spChg chg="add mod">
          <ac:chgData name="Ángel Ibarra" userId="1924c2c5-2410-46e7-a954-caaba1bf0a72" providerId="ADAL" clId="{613EADBB-BBBB-46F7-8BF5-E4AF56F879A8}" dt="2023-02-17T12:20:54.379" v="1358" actId="1076"/>
          <ac:spMkLst>
            <pc:docMk/>
            <pc:sldMk cId="2442836228" sldId="2115"/>
            <ac:spMk id="5" creationId="{D99CF0AF-2C42-D69A-5FFB-952C8CD50F38}"/>
          </ac:spMkLst>
        </pc:spChg>
      </pc:sldChg>
      <pc:sldChg chg="modSp add mod">
        <pc:chgData name="Ángel Ibarra" userId="1924c2c5-2410-46e7-a954-caaba1bf0a72" providerId="ADAL" clId="{613EADBB-BBBB-46F7-8BF5-E4AF56F879A8}" dt="2023-02-16T17:51:12.354" v="1292" actId="207"/>
        <pc:sldMkLst>
          <pc:docMk/>
          <pc:sldMk cId="1860204369" sldId="2116"/>
        </pc:sldMkLst>
        <pc:spChg chg="mod">
          <ac:chgData name="Ángel Ibarra" userId="1924c2c5-2410-46e7-a954-caaba1bf0a72" providerId="ADAL" clId="{613EADBB-BBBB-46F7-8BF5-E4AF56F879A8}" dt="2023-02-16T17:51:12.354" v="1292" actId="207"/>
          <ac:spMkLst>
            <pc:docMk/>
            <pc:sldMk cId="1860204369" sldId="2116"/>
            <ac:spMk id="3" creationId="{00000000-0000-0000-0000-000000000000}"/>
          </ac:spMkLst>
        </pc:spChg>
      </pc:sldChg>
      <pc:sldMasterChg chg="modSldLayout">
        <pc:chgData name="Ángel Ibarra" userId="1924c2c5-2410-46e7-a954-caaba1bf0a72" providerId="ADAL" clId="{613EADBB-BBBB-46F7-8BF5-E4AF56F879A8}" dt="2023-02-17T11:44:20.367" v="1300" actId="1076"/>
        <pc:sldMasterMkLst>
          <pc:docMk/>
          <pc:sldMasterMk cId="886642047" sldId="2147483648"/>
        </pc:sldMasterMkLst>
        <pc:sldLayoutChg chg="addSp delSp modSp mod">
          <pc:chgData name="Ángel Ibarra" userId="1924c2c5-2410-46e7-a954-caaba1bf0a72" providerId="ADAL" clId="{613EADBB-BBBB-46F7-8BF5-E4AF56F879A8}" dt="2023-02-17T11:44:20.367" v="1300" actId="1076"/>
          <pc:sldLayoutMkLst>
            <pc:docMk/>
            <pc:sldMasterMk cId="886642047" sldId="2147483648"/>
            <pc:sldLayoutMk cId="329922925" sldId="2147483652"/>
          </pc:sldLayoutMkLst>
          <pc:picChg chg="add mod">
            <ac:chgData name="Ángel Ibarra" userId="1924c2c5-2410-46e7-a954-caaba1bf0a72" providerId="ADAL" clId="{613EADBB-BBBB-46F7-8BF5-E4AF56F879A8}" dt="2023-02-17T11:44:20.367" v="1300" actId="1076"/>
            <ac:picMkLst>
              <pc:docMk/>
              <pc:sldMasterMk cId="886642047" sldId="2147483648"/>
              <pc:sldLayoutMk cId="329922925" sldId="2147483652"/>
              <ac:picMk id="4" creationId="{C8391B0B-BAAB-4FC3-F453-7260EBEA4395}"/>
            </ac:picMkLst>
          </pc:picChg>
          <pc:picChg chg="del">
            <ac:chgData name="Ángel Ibarra" userId="1924c2c5-2410-46e7-a954-caaba1bf0a72" providerId="ADAL" clId="{613EADBB-BBBB-46F7-8BF5-E4AF56F879A8}" dt="2023-02-17T11:44:04.419" v="1296" actId="478"/>
            <ac:picMkLst>
              <pc:docMk/>
              <pc:sldMasterMk cId="886642047" sldId="2147483648"/>
              <pc:sldLayoutMk cId="329922925" sldId="2147483652"/>
              <ac:picMk id="15" creationId="{5BD69696-1D4C-4440-9583-D0B9B673BF35}"/>
            </ac:picMkLst>
          </pc:picChg>
        </pc:sldLayoutChg>
      </pc:sldMasterChg>
      <pc:sldMasterChg chg="delSldLayout modSldLayout">
        <pc:chgData name="Ángel Ibarra" userId="1924c2c5-2410-46e7-a954-caaba1bf0a72" providerId="ADAL" clId="{613EADBB-BBBB-46F7-8BF5-E4AF56F879A8}" dt="2023-02-16T17:50:34.059" v="1289" actId="2696"/>
        <pc:sldMasterMkLst>
          <pc:docMk/>
          <pc:sldMasterMk cId="1413109895" sldId="2147483657"/>
        </pc:sldMasterMkLst>
        <pc:sldLayoutChg chg="addSp delSp modSp mod">
          <pc:chgData name="Ángel Ibarra" userId="1924c2c5-2410-46e7-a954-caaba1bf0a72" providerId="ADAL" clId="{613EADBB-BBBB-46F7-8BF5-E4AF56F879A8}" dt="2023-02-16T15:01:58.847" v="344" actId="14100"/>
          <pc:sldLayoutMkLst>
            <pc:docMk/>
            <pc:sldMasterMk cId="1413109895" sldId="2147483657"/>
            <pc:sldLayoutMk cId="457715470" sldId="2147483669"/>
          </pc:sldLayoutMkLst>
          <pc:picChg chg="add mod">
            <ac:chgData name="Ángel Ibarra" userId="1924c2c5-2410-46e7-a954-caaba1bf0a72" providerId="ADAL" clId="{613EADBB-BBBB-46F7-8BF5-E4AF56F879A8}" dt="2023-02-16T15:01:58.847" v="344" actId="14100"/>
            <ac:picMkLst>
              <pc:docMk/>
              <pc:sldMasterMk cId="1413109895" sldId="2147483657"/>
              <pc:sldLayoutMk cId="457715470" sldId="2147483669"/>
              <ac:picMk id="2" creationId="{617834EB-99E2-E569-3C56-C6ABFB246DBE}"/>
            </ac:picMkLst>
          </pc:picChg>
          <pc:picChg chg="del">
            <ac:chgData name="Ángel Ibarra" userId="1924c2c5-2410-46e7-a954-caaba1bf0a72" providerId="ADAL" clId="{613EADBB-BBBB-46F7-8BF5-E4AF56F879A8}" dt="2023-02-16T15:01:40.274" v="340" actId="478"/>
            <ac:picMkLst>
              <pc:docMk/>
              <pc:sldMasterMk cId="1413109895" sldId="2147483657"/>
              <pc:sldLayoutMk cId="457715470" sldId="2147483669"/>
              <ac:picMk id="57" creationId="{00000000-0000-0000-0000-000000000000}"/>
            </ac:picMkLst>
          </pc:picChg>
        </pc:sldLayoutChg>
        <pc:sldLayoutChg chg="del">
          <pc:chgData name="Ángel Ibarra" userId="1924c2c5-2410-46e7-a954-caaba1bf0a72" providerId="ADAL" clId="{613EADBB-BBBB-46F7-8BF5-E4AF56F879A8}" dt="2023-02-16T17:07:34.341" v="1079" actId="2696"/>
          <pc:sldLayoutMkLst>
            <pc:docMk/>
            <pc:sldMasterMk cId="1413109895" sldId="2147483657"/>
            <pc:sldLayoutMk cId="2880398325" sldId="2147483670"/>
          </pc:sldLayoutMkLst>
        </pc:sldLayoutChg>
        <pc:sldLayoutChg chg="del">
          <pc:chgData name="Ángel Ibarra" userId="1924c2c5-2410-46e7-a954-caaba1bf0a72" providerId="ADAL" clId="{613EADBB-BBBB-46F7-8BF5-E4AF56F879A8}" dt="2023-02-16T17:50:34.059" v="1289" actId="2696"/>
          <pc:sldLayoutMkLst>
            <pc:docMk/>
            <pc:sldMasterMk cId="1413109895" sldId="2147483657"/>
            <pc:sldLayoutMk cId="3197902289" sldId="2147483671"/>
          </pc:sldLayoutMkLst>
        </pc:sldLayoutChg>
      </pc:sldMasterChg>
    </pc:docChg>
  </pc:docChgLst>
  <pc:docChgLst>
    <pc:chgData name="Ángel Ibarra" userId="1924c2c5-2410-46e7-a954-caaba1bf0a72" providerId="ADAL" clId="{06F7D45F-C654-4AAF-8145-9DAB42EADD4A}"/>
    <pc:docChg chg="custSel modSld sldOrd">
      <pc:chgData name="Ángel Ibarra" userId="1924c2c5-2410-46e7-a954-caaba1bf0a72" providerId="ADAL" clId="{06F7D45F-C654-4AAF-8145-9DAB42EADD4A}" dt="2023-02-18T19:32:40.442" v="2" actId="478"/>
      <pc:docMkLst>
        <pc:docMk/>
      </pc:docMkLst>
      <pc:sldChg chg="ord">
        <pc:chgData name="Ángel Ibarra" userId="1924c2c5-2410-46e7-a954-caaba1bf0a72" providerId="ADAL" clId="{06F7D45F-C654-4AAF-8145-9DAB42EADD4A}" dt="2023-02-18T18:25:21.260" v="1"/>
        <pc:sldMkLst>
          <pc:docMk/>
          <pc:sldMk cId="2596606524" sldId="1468"/>
        </pc:sldMkLst>
      </pc:sldChg>
      <pc:sldChg chg="delSp mod">
        <pc:chgData name="Ángel Ibarra" userId="1924c2c5-2410-46e7-a954-caaba1bf0a72" providerId="ADAL" clId="{06F7D45F-C654-4AAF-8145-9DAB42EADD4A}" dt="2023-02-18T19:32:40.442" v="2" actId="478"/>
        <pc:sldMkLst>
          <pc:docMk/>
          <pc:sldMk cId="4139482701" sldId="2084"/>
        </pc:sldMkLst>
        <pc:spChg chg="del">
          <ac:chgData name="Ángel Ibarra" userId="1924c2c5-2410-46e7-a954-caaba1bf0a72" providerId="ADAL" clId="{06F7D45F-C654-4AAF-8145-9DAB42EADD4A}" dt="2023-02-18T19:32:40.442" v="2" actId="478"/>
          <ac:spMkLst>
            <pc:docMk/>
            <pc:sldMk cId="4139482701" sldId="2084"/>
            <ac:spMk id="5" creationId="{177A026A-89E9-2D7E-8C33-30E952AC078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r">
              <a:defRPr sz="1300"/>
            </a:lvl1pPr>
          </a:lstStyle>
          <a:p>
            <a:fld id="{15B2C45A-E869-45FE-B529-AF49C0F3C669}" type="datetimeFigureOut">
              <a:rPr lang="en-GB" smtClean="0">
                <a:latin typeface="Arial" panose="020B0604020202020204" pitchFamily="34" charset="0"/>
              </a:rPr>
              <a:pPr/>
              <a:t>18/02/2023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r">
              <a:defRPr sz="1300"/>
            </a:lvl1pPr>
          </a:lstStyle>
          <a:p>
            <a:fld id="{A1166760-0E69-430F-A97F-08802152DB5E}" type="slidenum">
              <a:rPr lang="en-GB" smtClean="0">
                <a:latin typeface="Arial" panose="020B0604020202020204" pitchFamily="34" charset="0"/>
              </a:rPr>
              <a:pPr/>
              <a:t>‹Nº›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649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F93E6C17-F35F-4654-8DE9-B693AC206066}" type="datetimeFigureOut">
              <a:rPr lang="en-GB" smtClean="0"/>
              <a:pPr/>
              <a:t>18/02/2023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31" tIns="47665" rIns="95331" bIns="47665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5331" tIns="47665" rIns="95331" bIns="47665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5331" tIns="47665" rIns="95331" bIns="47665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49027E0A-1465-4A40-B1D5-9126D49509FC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4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F0E5B5-8C1E-427C-8B43-5C98F1169A8C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396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5040">
              <a:defRPr/>
            </a:pPr>
            <a:fld id="{49027E0A-1465-4A40-B1D5-9126D49509FC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915040">
                <a:defRPr/>
              </a:pPr>
              <a:t>17</a:t>
            </a:fld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81787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gi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61660"/>
            <a:ext cx="8496944" cy="972108"/>
          </a:xfrm>
        </p:spPr>
        <p:txBody>
          <a:bodyPr>
            <a:noAutofit/>
          </a:bodyPr>
          <a:lstStyle>
            <a:lvl1pPr algn="l">
              <a:defRPr sz="35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Test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3219822"/>
            <a:ext cx="4392488" cy="324036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TEST 1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95536" y="1761660"/>
            <a:ext cx="8496944" cy="9721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b="1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395536" y="3219822"/>
            <a:ext cx="4392488" cy="324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Name of presenter</a:t>
            </a:r>
            <a:endParaRPr lang="en-US" dirty="0"/>
          </a:p>
        </p:txBody>
      </p:sp>
      <p:sp>
        <p:nvSpPr>
          <p:cNvPr id="10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342900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/>
          <p:nvPr userDrawn="1"/>
        </p:nvSpPr>
        <p:spPr>
          <a:xfrm>
            <a:off x="5724129" y="4245936"/>
            <a:ext cx="3168352" cy="702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25" name="Bild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348"/>
          <a:stretch/>
        </p:blipFill>
        <p:spPr>
          <a:xfrm>
            <a:off x="0" y="0"/>
            <a:ext cx="9144000" cy="4176000"/>
          </a:xfrm>
          <a:prstGeom prst="rect">
            <a:avLst/>
          </a:prstGeom>
        </p:spPr>
      </p:pic>
      <p:pic>
        <p:nvPicPr>
          <p:cNvPr id="26" name="Bild 13" descr="EU_und_Tex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320001"/>
            <a:ext cx="3240360" cy="60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9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4360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4237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90064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63006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97327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07160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31967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27427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n" descr="Imagen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700" y="159"/>
            <a:ext cx="9199228" cy="633131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Texto del título"/>
          <p:cNvSpPr txBox="1">
            <a:spLocks noGrp="1"/>
          </p:cNvSpPr>
          <p:nvPr>
            <p:ph type="title"/>
          </p:nvPr>
        </p:nvSpPr>
        <p:spPr>
          <a:xfrm>
            <a:off x="2155477" y="4379"/>
            <a:ext cx="4680522" cy="6465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rgbClr val="FFFFF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1059583"/>
            <a:ext cx="8229600" cy="3672409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pic>
        <p:nvPicPr>
          <p:cNvPr id="58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9723" y="86159"/>
            <a:ext cx="1143550" cy="46113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pic>
        <p:nvPicPr>
          <p:cNvPr id="2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617834EB-99E2-E569-3C56-C6ABFB246D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0" y="6343"/>
            <a:ext cx="730994" cy="55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71547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-70574"/>
            <a:ext cx="4330824" cy="668412"/>
          </a:xfrm>
        </p:spPr>
        <p:txBody>
          <a:bodyPr>
            <a:noAutofit/>
          </a:bodyPr>
          <a:lstStyle>
            <a:lvl1pPr algn="ctr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/>
              <a:t>Name | Test </a:t>
            </a:r>
            <a:r>
              <a:rPr lang="en-GB" dirty="0" err="1"/>
              <a:t>Conf</a:t>
            </a:r>
            <a:r>
              <a:rPr lang="en-GB" dirty="0"/>
              <a:t> | Test venue | 17</a:t>
            </a:r>
            <a:r>
              <a:rPr lang="en-GB" baseline="30000" dirty="0"/>
              <a:t>th</a:t>
            </a:r>
            <a:r>
              <a:rPr lang="en-GB" dirty="0"/>
              <a:t> October 2014 | Page </a:t>
            </a:r>
            <a:fld id="{6A6D9FA1-99C7-4910-8E32-B85D378B0060}" type="slidenum">
              <a:rPr lang="en-GB" smtClean="0"/>
              <a:pPr algn="r"/>
              <a:t>‹Nº›</a:t>
            </a:fld>
            <a:endParaRPr lang="en-GB" dirty="0"/>
          </a:p>
        </p:txBody>
      </p:sp>
      <p:pic>
        <p:nvPicPr>
          <p:cNvPr id="7" name="Picture 3" descr="EurofusionDis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299" y="67372"/>
            <a:ext cx="386189" cy="392520"/>
          </a:xfrm>
          <a:prstGeom prst="rect">
            <a:avLst/>
          </a:prstGeom>
        </p:spPr>
      </p:pic>
      <p:pic>
        <p:nvPicPr>
          <p:cNvPr id="9" name="Picture 3" descr="image00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-20538"/>
            <a:ext cx="936104" cy="50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975160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61660"/>
            <a:ext cx="8496944" cy="972108"/>
          </a:xfrm>
        </p:spPr>
        <p:txBody>
          <a:bodyPr>
            <a:noAutofit/>
          </a:bodyPr>
          <a:lstStyle>
            <a:lvl1pPr algn="l">
              <a:defRPr sz="35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Test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3219822"/>
            <a:ext cx="4392488" cy="324036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TEST 1</a:t>
            </a:r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342900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95537" y="4268763"/>
            <a:ext cx="1295375" cy="67925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Logo of presenter</a:t>
            </a:r>
            <a:endParaRPr lang="en-GB" dirty="0"/>
          </a:p>
        </p:txBody>
      </p:sp>
      <p:pic>
        <p:nvPicPr>
          <p:cNvPr id="16" name="15 Imagen" descr="La Fundación - iDescubre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407" y="987248"/>
            <a:ext cx="936104" cy="1010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n1" descr="\\filer02\cas\DGPT\Pitgi\00.- GENERAL SUBDIRECCIÓN\01. SECRETARÍA\LOGO\LOGOS MCI 2020\MCI.Gob.gif"/>
          <p:cNvPicPr/>
          <p:nvPr userDrawn="1"/>
        </p:nvPicPr>
        <p:blipFill>
          <a:blip r:embed="rId3"/>
          <a:stretch>
            <a:fillRect/>
          </a:stretch>
        </p:blipFill>
        <p:spPr bwMode="auto">
          <a:xfrm>
            <a:off x="6372200" y="351849"/>
            <a:ext cx="1543744" cy="407353"/>
          </a:xfrm>
          <a:prstGeom prst="rect">
            <a:avLst/>
          </a:prstGeom>
        </p:spPr>
      </p:pic>
      <p:pic>
        <p:nvPicPr>
          <p:cNvPr id="18" name="17 Imagen" descr="Logo Unión Europea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1510"/>
            <a:ext cx="1584176" cy="1307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C8391B0B-BAAB-4FC3-F453-7260EBEA439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931790"/>
            <a:ext cx="1440160" cy="110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22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36512" y="-20538"/>
            <a:ext cx="9180512" cy="576064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-74544"/>
            <a:ext cx="4680520" cy="668412"/>
          </a:xfrm>
        </p:spPr>
        <p:txBody>
          <a:bodyPr>
            <a:noAutofit/>
          </a:bodyPr>
          <a:lstStyle>
            <a:lvl1pPr algn="l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/>
              <a:t>Name | Test </a:t>
            </a:r>
            <a:r>
              <a:rPr lang="en-GB" dirty="0" err="1"/>
              <a:t>Conf</a:t>
            </a:r>
            <a:r>
              <a:rPr lang="en-GB" dirty="0"/>
              <a:t> | Test venue | 17</a:t>
            </a:r>
            <a:r>
              <a:rPr lang="en-GB" baseline="30000" dirty="0"/>
              <a:t>th</a:t>
            </a:r>
            <a:r>
              <a:rPr lang="en-GB" dirty="0"/>
              <a:t> October 2014 | Page </a:t>
            </a:r>
            <a:fld id="{6A6D9FA1-99C7-4910-8E32-B85D378B0060}" type="slidenum">
              <a:rPr lang="en-GB" smtClean="0"/>
              <a:pPr algn="r"/>
              <a:t>‹Nº›</a:t>
            </a:fld>
            <a:endParaRPr lang="en-GB" dirty="0"/>
          </a:p>
        </p:txBody>
      </p:sp>
      <p:pic>
        <p:nvPicPr>
          <p:cNvPr id="16" name="Imagen 7">
            <a:extLst>
              <a:ext uri="{FF2B5EF4-FFF2-40B4-BE49-F238E27FC236}">
                <a16:creationId xmlns:a16="http://schemas.microsoft.com/office/drawing/2014/main" id="{5BD69696-1D4C-4440-9583-D0B9B673BF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8863"/>
            <a:ext cx="1296144" cy="529206"/>
          </a:xfrm>
          <a:prstGeom prst="rect">
            <a:avLst/>
          </a:prstGeom>
        </p:spPr>
      </p:pic>
      <p:grpSp>
        <p:nvGrpSpPr>
          <p:cNvPr id="7" name="9 Grupo">
            <a:extLst>
              <a:ext uri="{FF2B5EF4-FFF2-40B4-BE49-F238E27FC236}">
                <a16:creationId xmlns:a16="http://schemas.microsoft.com/office/drawing/2014/main" id="{E40D265F-1F7D-4041-8ADB-3228CB49425A}"/>
              </a:ext>
            </a:extLst>
          </p:cNvPr>
          <p:cNvGrpSpPr/>
          <p:nvPr userDrawn="1"/>
        </p:nvGrpSpPr>
        <p:grpSpPr>
          <a:xfrm>
            <a:off x="-5726" y="-92546"/>
            <a:ext cx="1913430" cy="677108"/>
            <a:chOff x="819200" y="1648093"/>
            <a:chExt cx="2096616" cy="976335"/>
          </a:xfrm>
        </p:grpSpPr>
        <p:grpSp>
          <p:nvGrpSpPr>
            <p:cNvPr id="9" name="10 Grupo">
              <a:extLst>
                <a:ext uri="{FF2B5EF4-FFF2-40B4-BE49-F238E27FC236}">
                  <a16:creationId xmlns:a16="http://schemas.microsoft.com/office/drawing/2014/main" id="{A93A185F-6581-4E98-9C99-F04BE6755FC5}"/>
                </a:ext>
              </a:extLst>
            </p:cNvPr>
            <p:cNvGrpSpPr/>
            <p:nvPr/>
          </p:nvGrpSpPr>
          <p:grpSpPr>
            <a:xfrm>
              <a:off x="876048" y="1648093"/>
              <a:ext cx="2039768" cy="976335"/>
              <a:chOff x="444000" y="363440"/>
              <a:chExt cx="1970215" cy="976335"/>
            </a:xfrm>
          </p:grpSpPr>
          <p:sp>
            <p:nvSpPr>
              <p:cNvPr id="11" name="11 Rectángulo">
                <a:extLst>
                  <a:ext uri="{FF2B5EF4-FFF2-40B4-BE49-F238E27FC236}">
                    <a16:creationId xmlns:a16="http://schemas.microsoft.com/office/drawing/2014/main" id="{5B92CFC5-9806-4B7B-BC6F-80A29F23F6D4}"/>
                  </a:ext>
                </a:extLst>
              </p:cNvPr>
              <p:cNvSpPr/>
              <p:nvPr/>
            </p:nvSpPr>
            <p:spPr>
              <a:xfrm>
                <a:off x="1334095" y="363440"/>
                <a:ext cx="1080120" cy="97633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700"/>
                  </a:spcBef>
                  <a:defRPr/>
                </a:pPr>
                <a:endParaRPr lang="en-US" sz="100" b="1" dirty="0">
                  <a:solidFill>
                    <a:srgbClr val="FFC000"/>
                  </a:solidFill>
                  <a:latin typeface="Arial Black" pitchFamily="34" charset="0"/>
                  <a:cs typeface="Arial" pitchFamily="34" charset="0"/>
                </a:endParaRPr>
              </a:p>
              <a:p>
                <a:pPr algn="ctr">
                  <a:spcBef>
                    <a:spcPts val="600"/>
                  </a:spcBef>
                  <a:defRPr/>
                </a:pPr>
                <a:r>
                  <a:rPr lang="en-US" sz="900" b="1" dirty="0">
                    <a:solidFill>
                      <a:srgbClr val="DE0000"/>
                    </a:solidFill>
                    <a:latin typeface="Arial Black" pitchFamily="34" charset="0"/>
                    <a:cs typeface="Arial" pitchFamily="34" charset="0"/>
                  </a:rPr>
                  <a:t>DONES</a:t>
                </a:r>
                <a:r>
                  <a:rPr lang="en-US" sz="9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  <a:r>
                  <a:rPr lang="en-US" sz="900" b="1" dirty="0">
                    <a:solidFill>
                      <a:srgbClr val="82794A"/>
                    </a:solidFill>
                    <a:latin typeface="Arial Black" pitchFamily="34" charset="0"/>
                    <a:cs typeface="Arial" pitchFamily="34" charset="0"/>
                  </a:rPr>
                  <a:t>Pre</a:t>
                </a:r>
                <a:r>
                  <a:rPr lang="en-US" sz="900" b="1" dirty="0">
                    <a:latin typeface="Arial Black" pitchFamily="34" charset="0"/>
                    <a:cs typeface="Arial" pitchFamily="34" charset="0"/>
                  </a:rPr>
                  <a:t>paratory</a:t>
                </a:r>
                <a:r>
                  <a:rPr lang="en-US" sz="9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  <a:r>
                  <a:rPr lang="en-US" sz="900" b="1" dirty="0">
                    <a:solidFill>
                      <a:srgbClr val="82794A"/>
                    </a:solidFill>
                    <a:latin typeface="Arial Black" pitchFamily="34" charset="0"/>
                    <a:cs typeface="Arial" pitchFamily="34" charset="0"/>
                  </a:rPr>
                  <a:t>P</a:t>
                </a:r>
                <a:r>
                  <a:rPr lang="en-US" sz="900" b="1" dirty="0">
                    <a:latin typeface="Arial Black" pitchFamily="34" charset="0"/>
                    <a:cs typeface="Arial" pitchFamily="34" charset="0"/>
                  </a:rPr>
                  <a:t>hase</a:t>
                </a:r>
                <a:r>
                  <a:rPr lang="en-US" sz="3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</a:p>
              <a:p>
                <a:pPr algn="ctr">
                  <a:spcAft>
                    <a:spcPts val="600"/>
                  </a:spcAft>
                  <a:defRPr/>
                </a:pPr>
                <a:r>
                  <a:rPr lang="en-US" sz="400" b="1" dirty="0">
                    <a:solidFill>
                      <a:srgbClr val="FFC000"/>
                    </a:solidFill>
                    <a:latin typeface="Arial Black" pitchFamily="34" charset="0"/>
                    <a:cs typeface="Arial" pitchFamily="34" charset="0"/>
                  </a:rPr>
                  <a:t> </a:t>
                </a:r>
              </a:p>
            </p:txBody>
          </p:sp>
          <p:pic>
            <p:nvPicPr>
              <p:cNvPr id="12" name="12 Imagen">
                <a:extLst>
                  <a:ext uri="{FF2B5EF4-FFF2-40B4-BE49-F238E27FC236}">
                    <a16:creationId xmlns:a16="http://schemas.microsoft.com/office/drawing/2014/main" id="{5381952F-5CF3-400C-8394-496833DBC5EA}"/>
                  </a:ext>
                </a:extLst>
              </p:cNvPr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02" r="46370"/>
              <a:stretch/>
            </p:blipFill>
            <p:spPr bwMode="auto">
              <a:xfrm>
                <a:off x="444000" y="548680"/>
                <a:ext cx="821734" cy="72405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13 Imagen" descr="Resultado de imagen de animated gifs about configuration icon">
                <a:extLst>
                  <a:ext uri="{FF2B5EF4-FFF2-40B4-BE49-F238E27FC236}">
                    <a16:creationId xmlns:a16="http://schemas.microsoft.com/office/drawing/2014/main" id="{904849BA-B0AC-4B20-A438-B413AACD8A49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764704"/>
                <a:ext cx="438150" cy="4381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" name="8 Rectángulo">
              <a:extLst>
                <a:ext uri="{FF2B5EF4-FFF2-40B4-BE49-F238E27FC236}">
                  <a16:creationId xmlns:a16="http://schemas.microsoft.com/office/drawing/2014/main" id="{874776B2-AAC7-4934-8C31-A65D3A2BC72A}"/>
                </a:ext>
              </a:extLst>
            </p:cNvPr>
            <p:cNvSpPr/>
            <p:nvPr/>
          </p:nvSpPr>
          <p:spPr>
            <a:xfrm>
              <a:off x="819200" y="1772816"/>
              <a:ext cx="2096616" cy="809744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527276543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093" y="789552"/>
            <a:ext cx="8464708" cy="394243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" name="Picture 3" descr="EurofusionDisc.eps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10" y="87474"/>
            <a:ext cx="458197" cy="349281"/>
          </a:xfrm>
          <a:prstGeom prst="rect">
            <a:avLst/>
          </a:prstGeom>
        </p:spPr>
      </p:pic>
      <p:pic>
        <p:nvPicPr>
          <p:cNvPr id="1026" name="Picture 2" descr="Afbeeldingsresultaat voor european fla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3" y="58133"/>
            <a:ext cx="792088" cy="39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 descr="EurofusionDisc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90" y="86917"/>
            <a:ext cx="458787" cy="35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image00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0" y="33470"/>
            <a:ext cx="1060135" cy="4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256148" y="122616"/>
            <a:ext cx="6844245" cy="342900"/>
          </a:xfrm>
        </p:spPr>
        <p:txBody>
          <a:bodyPr>
            <a:noAutofit/>
          </a:bodyPr>
          <a:lstStyle>
            <a:lvl1pPr algn="ctr">
              <a:lnSpc>
                <a:spcPts val="3200"/>
              </a:lnSpc>
              <a:defRPr sz="2800" b="1" baseline="0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DONES. Cost and CODA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975498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2795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1687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7270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EB1851A-CFBC-47C7-80F8-04FF84B1759D}" type="datetimeFigureOut">
              <a:rPr lang="en-GB" smtClean="0"/>
              <a:pPr/>
              <a:t>18/02/2023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8D01F-C7FF-4E05-80DD-74D1E0F88EE5}" type="datetimeFigureOut">
              <a:rPr lang="fr-BE" smtClean="0"/>
              <a:t>18-02-23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4DBDE-E03E-4502-963B-FC6FDDD1B0CC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1310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17" Type="http://schemas.openxmlformats.org/officeDocument/2006/relationships/image" Target="../media/image31.png"/><Relationship Id="rId2" Type="http://schemas.openxmlformats.org/officeDocument/2006/relationships/image" Target="../media/image16.gif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67.jpeg"/><Relationship Id="rId7" Type="http://schemas.openxmlformats.org/officeDocument/2006/relationships/image" Target="../media/image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283718"/>
            <a:ext cx="8496944" cy="1296144"/>
          </a:xfrm>
        </p:spPr>
        <p:txBody>
          <a:bodyPr/>
          <a:lstStyle/>
          <a:p>
            <a:pPr algn="ctr"/>
            <a:r>
              <a:rPr lang="es-ES" sz="3200" b="1" dirty="0"/>
              <a:t>Status </a:t>
            </a:r>
            <a:r>
              <a:rPr lang="es-ES" sz="3200" b="1" dirty="0" err="1"/>
              <a:t>of</a:t>
            </a:r>
            <a:r>
              <a:rPr lang="es-ES" sz="3200" b="1" dirty="0"/>
              <a:t> DONES Project</a:t>
            </a:r>
            <a:br>
              <a:rPr lang="es-ES" sz="3200" b="1" dirty="0"/>
            </a:br>
            <a:br>
              <a:rPr lang="es-ES" sz="1600" b="1" dirty="0"/>
            </a:br>
            <a:br>
              <a:rPr lang="es-ES" sz="3200" b="1" dirty="0"/>
            </a:br>
            <a:r>
              <a:rPr lang="es-ES" sz="1200" b="1" dirty="0"/>
              <a:t>TIARA </a:t>
            </a:r>
            <a:r>
              <a:rPr lang="es-ES" sz="1200" b="1" dirty="0" err="1"/>
              <a:t>Collaboration</a:t>
            </a:r>
            <a:r>
              <a:rPr lang="es-ES" sz="1200" b="1" dirty="0"/>
              <a:t> Council </a:t>
            </a:r>
            <a:r>
              <a:rPr lang="es-ES" sz="1200" b="1" dirty="0" err="1"/>
              <a:t>Mtg</a:t>
            </a:r>
            <a:br>
              <a:rPr lang="es-ES" sz="1200" b="1" dirty="0"/>
            </a:br>
            <a:r>
              <a:rPr lang="es-ES" sz="1200" b="1" dirty="0"/>
              <a:t>CERN, </a:t>
            </a:r>
            <a:r>
              <a:rPr lang="es-ES" sz="1200" b="1" dirty="0" err="1"/>
              <a:t>February</a:t>
            </a:r>
            <a:r>
              <a:rPr lang="es-ES" sz="1200" b="1" dirty="0"/>
              <a:t> 21th 2023</a:t>
            </a:r>
            <a:endParaRPr lang="en-US" sz="2400" dirty="0"/>
          </a:p>
        </p:txBody>
      </p:sp>
      <p:pic>
        <p:nvPicPr>
          <p:cNvPr id="16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71" y="339502"/>
            <a:ext cx="2123829" cy="764853"/>
          </a:xfrm>
          <a:prstGeom prst="rect">
            <a:avLst/>
          </a:prstGeom>
        </p:spPr>
      </p:pic>
      <p:pic>
        <p:nvPicPr>
          <p:cNvPr id="17" name="Image 27"/>
          <p:cNvPicPr/>
          <p:nvPr/>
        </p:nvPicPr>
        <p:blipFill>
          <a:blip r:embed="rId3" cstate="print"/>
          <a:srcRect l="51495" t="39040" r="28035" b="49975"/>
          <a:stretch>
            <a:fillRect/>
          </a:stretch>
        </p:blipFill>
        <p:spPr bwMode="auto">
          <a:xfrm>
            <a:off x="529697" y="1239602"/>
            <a:ext cx="2314111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1053189" y="2859782"/>
            <a:ext cx="4640673" cy="324036"/>
          </a:xfrm>
        </p:spPr>
        <p:txBody>
          <a:bodyPr>
            <a:noAutofit/>
          </a:bodyPr>
          <a:lstStyle/>
          <a:p>
            <a:r>
              <a:rPr lang="es-ES" sz="2400" dirty="0">
                <a:solidFill>
                  <a:srgbClr val="0070C0"/>
                </a:solidFill>
              </a:rPr>
              <a:t>A. Ibarra </a:t>
            </a:r>
            <a:r>
              <a:rPr lang="es-ES" sz="1400" dirty="0">
                <a:solidFill>
                  <a:srgbClr val="0070C0"/>
                </a:solidFill>
              </a:rPr>
              <a:t>(IFMIF-DONES España &amp; CIEMAT)</a:t>
            </a:r>
            <a:endParaRPr lang="es-ES" sz="2400" dirty="0">
              <a:solidFill>
                <a:srgbClr val="0070C0"/>
              </a:solidFill>
            </a:endParaRPr>
          </a:p>
        </p:txBody>
      </p:sp>
      <p:grpSp>
        <p:nvGrpSpPr>
          <p:cNvPr id="29" name="Grupo 27">
            <a:extLst>
              <a:ext uri="{FF2B5EF4-FFF2-40B4-BE49-F238E27FC236}">
                <a16:creationId xmlns:a16="http://schemas.microsoft.com/office/drawing/2014/main" id="{25F9FE91-66EB-41E0-A2AE-A681890DE18D}"/>
              </a:ext>
            </a:extLst>
          </p:cNvPr>
          <p:cNvGrpSpPr/>
          <p:nvPr/>
        </p:nvGrpSpPr>
        <p:grpSpPr>
          <a:xfrm>
            <a:off x="484416" y="3903898"/>
            <a:ext cx="5455736" cy="1159489"/>
            <a:chOff x="459333" y="1340768"/>
            <a:chExt cx="4930237" cy="1332871"/>
          </a:xfrm>
        </p:grpSpPr>
        <p:pic>
          <p:nvPicPr>
            <p:cNvPr id="30" name="Imagen 28">
              <a:extLst>
                <a:ext uri="{FF2B5EF4-FFF2-40B4-BE49-F238E27FC236}">
                  <a16:creationId xmlns:a16="http://schemas.microsoft.com/office/drawing/2014/main" id="{61E4F664-1DDD-4CFC-8D5B-1ABABADD10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313" b="-1251"/>
            <a:stretch/>
          </p:blipFill>
          <p:spPr>
            <a:xfrm>
              <a:off x="459333" y="1352310"/>
              <a:ext cx="2322866" cy="360000"/>
            </a:xfrm>
            <a:prstGeom prst="rect">
              <a:avLst/>
            </a:prstGeom>
          </p:spPr>
        </p:pic>
        <p:pic>
          <p:nvPicPr>
            <p:cNvPr id="31" name="Imagen 29" descr="Forma&#10;&#10;Descripción generada automáticamente">
              <a:extLst>
                <a:ext uri="{FF2B5EF4-FFF2-40B4-BE49-F238E27FC236}">
                  <a16:creationId xmlns:a16="http://schemas.microsoft.com/office/drawing/2014/main" id="{93962F94-2137-42CC-AF50-7B42E065D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024" y="1340768"/>
              <a:ext cx="720000" cy="360000"/>
            </a:xfrm>
            <a:prstGeom prst="rect">
              <a:avLst/>
            </a:prstGeom>
          </p:spPr>
        </p:pic>
        <p:pic>
          <p:nvPicPr>
            <p:cNvPr id="46" name="Imagen 30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0BD7FD1B-1DBB-4A36-B9DF-30E93FBF2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8570" y="1352310"/>
              <a:ext cx="441000" cy="360000"/>
            </a:xfrm>
            <a:prstGeom prst="rect">
              <a:avLst/>
            </a:prstGeom>
          </p:spPr>
        </p:pic>
        <p:pic>
          <p:nvPicPr>
            <p:cNvPr id="47" name="Imagen 31" descr="Dibujo de un animal con la boca abierta&#10;&#10;Descripción generada automáticamente con confianza baja">
              <a:extLst>
                <a:ext uri="{FF2B5EF4-FFF2-40B4-BE49-F238E27FC236}">
                  <a16:creationId xmlns:a16="http://schemas.microsoft.com/office/drawing/2014/main" id="{D37F9C4A-0AFE-4A88-9DA1-2B502F3ED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5108" y="2306416"/>
              <a:ext cx="1074462" cy="360000"/>
            </a:xfrm>
            <a:prstGeom prst="rect">
              <a:avLst/>
            </a:prstGeom>
          </p:spPr>
        </p:pic>
        <p:pic>
          <p:nvPicPr>
            <p:cNvPr id="48" name="Imagen 32" descr="Logotipo&#10;&#10;Descripción generada automáticamente con confianza baja">
              <a:extLst>
                <a:ext uri="{FF2B5EF4-FFF2-40B4-BE49-F238E27FC236}">
                  <a16:creationId xmlns:a16="http://schemas.microsoft.com/office/drawing/2014/main" id="{20967767-E133-452D-95D6-156FA492AD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0" t="25229" r="4327" b="21852"/>
            <a:stretch/>
          </p:blipFill>
          <p:spPr>
            <a:xfrm>
              <a:off x="3678188" y="1836901"/>
              <a:ext cx="928910" cy="360000"/>
            </a:xfrm>
            <a:prstGeom prst="rect">
              <a:avLst/>
            </a:prstGeom>
          </p:spPr>
        </p:pic>
        <p:pic>
          <p:nvPicPr>
            <p:cNvPr id="49" name="Imagen 33" descr="Imagen que contiene Forma&#10;&#10;Descripción generada automáticamente">
              <a:extLst>
                <a:ext uri="{FF2B5EF4-FFF2-40B4-BE49-F238E27FC236}">
                  <a16:creationId xmlns:a16="http://schemas.microsoft.com/office/drawing/2014/main" id="{EEE2B3B6-DBD7-4CDD-9AD3-99A6A5F8B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502" y="1785521"/>
              <a:ext cx="916363" cy="360000"/>
            </a:xfrm>
            <a:prstGeom prst="rect">
              <a:avLst/>
            </a:prstGeom>
          </p:spPr>
        </p:pic>
        <p:pic>
          <p:nvPicPr>
            <p:cNvPr id="50" name="Imagen 34">
              <a:extLst>
                <a:ext uri="{FF2B5EF4-FFF2-40B4-BE49-F238E27FC236}">
                  <a16:creationId xmlns:a16="http://schemas.microsoft.com/office/drawing/2014/main" id="{BA9FB7E7-79CD-4EBE-A1F2-09991993C3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" t="31006" r="3014" b="30991"/>
            <a:stretch/>
          </p:blipFill>
          <p:spPr>
            <a:xfrm>
              <a:off x="2652153" y="1836901"/>
              <a:ext cx="890527" cy="360000"/>
            </a:xfrm>
            <a:prstGeom prst="rect">
              <a:avLst/>
            </a:prstGeom>
          </p:spPr>
        </p:pic>
        <p:pic>
          <p:nvPicPr>
            <p:cNvPr id="51" name="Imagen 35" descr="Icono&#10;&#10;Descripción generada automáticamente">
              <a:extLst>
                <a:ext uri="{FF2B5EF4-FFF2-40B4-BE49-F238E27FC236}">
                  <a16:creationId xmlns:a16="http://schemas.microsoft.com/office/drawing/2014/main" id="{9A5EA311-E596-4774-B3FE-43848F1259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0766" y="1816221"/>
              <a:ext cx="360000" cy="360000"/>
            </a:xfrm>
            <a:prstGeom prst="rect">
              <a:avLst/>
            </a:prstGeom>
          </p:spPr>
        </p:pic>
        <p:pic>
          <p:nvPicPr>
            <p:cNvPr id="52" name="Imagen 36" descr="Icono&#10;&#10;Descripción generada automáticamente">
              <a:extLst>
                <a:ext uri="{FF2B5EF4-FFF2-40B4-BE49-F238E27FC236}">
                  <a16:creationId xmlns:a16="http://schemas.microsoft.com/office/drawing/2014/main" id="{96F2D39D-B32C-4382-A5A7-6FDD6A690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0266" y="1847239"/>
              <a:ext cx="360000" cy="360000"/>
            </a:xfrm>
            <a:prstGeom prst="rect">
              <a:avLst/>
            </a:prstGeom>
          </p:spPr>
        </p:pic>
        <p:pic>
          <p:nvPicPr>
            <p:cNvPr id="53" name="Imagen 37">
              <a:extLst>
                <a:ext uri="{FF2B5EF4-FFF2-40B4-BE49-F238E27FC236}">
                  <a16:creationId xmlns:a16="http://schemas.microsoft.com/office/drawing/2014/main" id="{83A58707-6100-46F6-8FCF-BB04AACA8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715" y="2291175"/>
              <a:ext cx="851215" cy="360000"/>
            </a:xfrm>
            <a:prstGeom prst="rect">
              <a:avLst/>
            </a:prstGeom>
          </p:spPr>
        </p:pic>
        <p:pic>
          <p:nvPicPr>
            <p:cNvPr id="54" name="Imagen 38" descr="Logotipo&#10;&#10;Descripción generada automáticamente">
              <a:extLst>
                <a:ext uri="{FF2B5EF4-FFF2-40B4-BE49-F238E27FC236}">
                  <a16:creationId xmlns:a16="http://schemas.microsoft.com/office/drawing/2014/main" id="{7AAA3651-2E10-4DF5-9B94-A026A8D68D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448" b="27552"/>
            <a:stretch/>
          </p:blipFill>
          <p:spPr>
            <a:xfrm>
              <a:off x="4660081" y="1785521"/>
              <a:ext cx="719998" cy="360000"/>
            </a:xfrm>
            <a:prstGeom prst="rect">
              <a:avLst/>
            </a:prstGeom>
          </p:spPr>
        </p:pic>
        <p:pic>
          <p:nvPicPr>
            <p:cNvPr id="55" name="Imagen 39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20EC4326-0954-4CC9-8948-105DDCA44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999" y="2294618"/>
              <a:ext cx="765957" cy="360000"/>
            </a:xfrm>
            <a:prstGeom prst="rect">
              <a:avLst/>
            </a:prstGeom>
          </p:spPr>
        </p:pic>
        <p:pic>
          <p:nvPicPr>
            <p:cNvPr id="56" name="Imagen 40" descr="Logotipo&#10;&#10;Descripción generada automáticamente">
              <a:extLst>
                <a:ext uri="{FF2B5EF4-FFF2-40B4-BE49-F238E27FC236}">
                  <a16:creationId xmlns:a16="http://schemas.microsoft.com/office/drawing/2014/main" id="{1FEB05E9-F3FB-436E-8A31-66D448AE7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0266" y="2313639"/>
              <a:ext cx="535020" cy="360000"/>
            </a:xfrm>
            <a:prstGeom prst="rect">
              <a:avLst/>
            </a:prstGeom>
          </p:spPr>
        </p:pic>
        <p:pic>
          <p:nvPicPr>
            <p:cNvPr id="57" name="Imagen 41" descr="Icono&#10;&#10;Descripción generada automáticamente">
              <a:extLst>
                <a:ext uri="{FF2B5EF4-FFF2-40B4-BE49-F238E27FC236}">
                  <a16:creationId xmlns:a16="http://schemas.microsoft.com/office/drawing/2014/main" id="{7E65AB44-B716-4F2F-8083-F7DFFF8A5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332" y="2306416"/>
              <a:ext cx="359532" cy="360000"/>
            </a:xfrm>
            <a:prstGeom prst="rect">
              <a:avLst/>
            </a:prstGeom>
          </p:spPr>
        </p:pic>
        <p:pic>
          <p:nvPicPr>
            <p:cNvPr id="58" name="Imagen 42" descr="Patrón de fondo&#10;&#10;Descripción generada automáticamente">
              <a:extLst>
                <a:ext uri="{FF2B5EF4-FFF2-40B4-BE49-F238E27FC236}">
                  <a16:creationId xmlns:a16="http://schemas.microsoft.com/office/drawing/2014/main" id="{F6206D92-60E8-42F7-B869-B8F8B33EF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72" y="2313138"/>
              <a:ext cx="246744" cy="360000"/>
            </a:xfrm>
            <a:prstGeom prst="rect">
              <a:avLst/>
            </a:prstGeom>
          </p:spPr>
        </p:pic>
        <p:pic>
          <p:nvPicPr>
            <p:cNvPr id="59" name="Imagen 43">
              <a:extLst>
                <a:ext uri="{FF2B5EF4-FFF2-40B4-BE49-F238E27FC236}">
                  <a16:creationId xmlns:a16="http://schemas.microsoft.com/office/drawing/2014/main" id="{56518A6E-F637-49D0-848D-00AFAA684C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298" b="7392"/>
            <a:stretch/>
          </p:blipFill>
          <p:spPr>
            <a:xfrm>
              <a:off x="3779912" y="2291175"/>
              <a:ext cx="491288" cy="360000"/>
            </a:xfrm>
            <a:prstGeom prst="rect">
              <a:avLst/>
            </a:prstGeom>
          </p:spPr>
        </p:pic>
        <p:pic>
          <p:nvPicPr>
            <p:cNvPr id="60" name="Imagen 44" descr="Imagen que contiene firmar, texto, objeto, reloj&#10;&#10;Descripción generada automáticamente">
              <a:extLst>
                <a:ext uri="{FF2B5EF4-FFF2-40B4-BE49-F238E27FC236}">
                  <a16:creationId xmlns:a16="http://schemas.microsoft.com/office/drawing/2014/main" id="{BD3EA9A6-3F63-49B7-88F7-4D1C809D9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1271" y="1357091"/>
              <a:ext cx="1206704" cy="360000"/>
            </a:xfrm>
            <a:prstGeom prst="rect">
              <a:avLst/>
            </a:prstGeom>
          </p:spPr>
        </p:pic>
      </p:grpSp>
      <p:pic>
        <p:nvPicPr>
          <p:cNvPr id="1026" name="Picture 2" descr="Ciemat - APPA Renovables">
            <a:extLst>
              <a:ext uri="{FF2B5EF4-FFF2-40B4-BE49-F238E27FC236}">
                <a16:creationId xmlns:a16="http://schemas.microsoft.com/office/drawing/2014/main" id="{D904FE70-4905-9D7A-F7AE-B19C7B8D8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144" y="4318405"/>
            <a:ext cx="2147651" cy="62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764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err="1"/>
              <a:t>Outline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>
          <a:xfrm>
            <a:off x="2987824" y="1261195"/>
            <a:ext cx="3754760" cy="3168352"/>
          </a:xfrm>
        </p:spPr>
        <p:txBody>
          <a:bodyPr>
            <a:noAutofit/>
          </a:bodyPr>
          <a:lstStyle/>
          <a:p>
            <a:r>
              <a:rPr lang="es-ES" sz="2000" b="1" dirty="0" err="1"/>
              <a:t>What</a:t>
            </a:r>
            <a:r>
              <a:rPr lang="es-ES" sz="2000" b="1" dirty="0"/>
              <a:t> </a:t>
            </a:r>
            <a:r>
              <a:rPr lang="es-ES" sz="2000" b="1" dirty="0" err="1"/>
              <a:t>is</a:t>
            </a:r>
            <a:r>
              <a:rPr lang="es-ES" sz="2000" b="1" dirty="0"/>
              <a:t> DONES? </a:t>
            </a:r>
            <a:r>
              <a:rPr lang="es-ES" sz="2000" b="1" dirty="0" err="1"/>
              <a:t>Why</a:t>
            </a:r>
            <a:r>
              <a:rPr lang="es-ES" sz="2000" b="1" dirty="0"/>
              <a:t>?</a:t>
            </a:r>
          </a:p>
          <a:p>
            <a:endParaRPr lang="es-ES" sz="2000" b="1" dirty="0"/>
          </a:p>
          <a:p>
            <a:r>
              <a:rPr lang="es-ES" sz="2000" b="1" dirty="0" err="1"/>
              <a:t>Design</a:t>
            </a:r>
            <a:r>
              <a:rPr lang="es-ES" sz="2000" b="1" dirty="0"/>
              <a:t> status</a:t>
            </a:r>
          </a:p>
          <a:p>
            <a:endParaRPr lang="es-ES" sz="2000" b="1" dirty="0"/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</a:rPr>
              <a:t>Implementation</a:t>
            </a:r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s-ES" sz="2000" b="1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4294967295"/>
          </p:nvPr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 dirty="0">
                <a:cs typeface="Arial" charset="0"/>
              </a:rPr>
              <a:t>A. Ibarra| Status of DONES| TIARA Council| February 21</a:t>
            </a:r>
            <a:r>
              <a:rPr lang="en-GB" altLang="es-ES" sz="1050" i="1" baseline="30000" dirty="0">
                <a:cs typeface="Arial" charset="0"/>
              </a:rPr>
              <a:t>th</a:t>
            </a:r>
            <a:r>
              <a:rPr lang="en-GB" altLang="es-ES" sz="1050" i="1" dirty="0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9626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F784D1DA-AF6E-11DB-6F8D-78F5542E069F}"/>
              </a:ext>
            </a:extLst>
          </p:cNvPr>
          <p:cNvSpPr txBox="1">
            <a:spLocks/>
          </p:cNvSpPr>
          <p:nvPr/>
        </p:nvSpPr>
        <p:spPr>
          <a:xfrm>
            <a:off x="290271" y="667605"/>
            <a:ext cx="7123199" cy="4104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800100" marR="0" indent="-3429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16459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21031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25603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30175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34747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39319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es-ES" sz="1800" b="1" dirty="0" err="1"/>
              <a:t>Engineering</a:t>
            </a:r>
            <a:r>
              <a:rPr lang="es-ES" sz="1800" b="1" dirty="0"/>
              <a:t> </a:t>
            </a:r>
            <a:r>
              <a:rPr lang="es-ES" sz="1800" b="1" dirty="0" err="1"/>
              <a:t>design</a:t>
            </a:r>
            <a:endParaRPr lang="es-ES" sz="1800" b="1" dirty="0"/>
          </a:p>
          <a:p>
            <a:pPr lvl="1" hangingPunct="1"/>
            <a:r>
              <a:rPr lang="es-ES" sz="1200" dirty="0" err="1"/>
              <a:t>Developed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IFMIF (and a </a:t>
            </a:r>
            <a:r>
              <a:rPr lang="es-ES" sz="1200" dirty="0" err="1"/>
              <a:t>generic</a:t>
            </a:r>
            <a:r>
              <a:rPr lang="es-ES" sz="1200" dirty="0"/>
              <a:t> site) up </a:t>
            </a:r>
            <a:r>
              <a:rPr lang="es-ES" sz="1200" dirty="0" err="1"/>
              <a:t>to</a:t>
            </a:r>
            <a:r>
              <a:rPr lang="es-ES" sz="1200" dirty="0"/>
              <a:t> 2013 in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framework</a:t>
            </a:r>
            <a:r>
              <a:rPr lang="es-ES" sz="1200" dirty="0"/>
              <a:t> IEA and BA (IFMIF/EVEDA)</a:t>
            </a:r>
          </a:p>
          <a:p>
            <a:pPr lvl="1" hangingPunct="1"/>
            <a:r>
              <a:rPr lang="es-ES" sz="1200" dirty="0" err="1"/>
              <a:t>Developed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IFMIF-DONES </a:t>
            </a:r>
            <a:r>
              <a:rPr lang="es-ES" sz="1200" dirty="0" err="1"/>
              <a:t>from</a:t>
            </a:r>
            <a:r>
              <a:rPr lang="es-ES" sz="1200" dirty="0"/>
              <a:t> 2015 in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framework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ENS WP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EUROfusion</a:t>
            </a:r>
            <a:r>
              <a:rPr lang="es-ES" sz="1200" dirty="0"/>
              <a:t> (+ FWC)</a:t>
            </a:r>
          </a:p>
          <a:p>
            <a:pPr lvl="1" hangingPunct="1"/>
            <a:endParaRPr lang="es-ES" sz="1400" dirty="0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70BE8553-116D-9B0E-B5DA-ABA1EEED9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DONES </a:t>
            </a:r>
            <a:r>
              <a:rPr lang="es-ES" dirty="0" err="1"/>
              <a:t>Design</a:t>
            </a:r>
            <a:r>
              <a:rPr lang="es-ES" dirty="0"/>
              <a:t> Status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5CC468E-CAD5-C560-6FAB-D8C09DF18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293" y="1635646"/>
            <a:ext cx="6235177" cy="3252109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68F367BA-4E51-B7E2-6D2E-2EA56F929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87574"/>
            <a:ext cx="1728677" cy="21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9 CuadroTexto">
            <a:extLst>
              <a:ext uri="{FF2B5EF4-FFF2-40B4-BE49-F238E27FC236}">
                <a16:creationId xmlns:a16="http://schemas.microsoft.com/office/drawing/2014/main" id="{A6EC7587-3F4B-A232-7C77-82FFBE7E978E}"/>
              </a:ext>
            </a:extLst>
          </p:cNvPr>
          <p:cNvSpPr txBox="1"/>
          <p:nvPr/>
        </p:nvSpPr>
        <p:spPr>
          <a:xfrm rot="21443705">
            <a:off x="7521272" y="2313626"/>
            <a:ext cx="1461746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50" b="1" dirty="0" err="1"/>
              <a:t>Site</a:t>
            </a:r>
            <a:r>
              <a:rPr lang="es-ES" sz="1050" b="1" dirty="0"/>
              <a:t> </a:t>
            </a:r>
            <a:r>
              <a:rPr lang="es-ES" sz="1050" b="1" dirty="0" err="1"/>
              <a:t>specific</a:t>
            </a:r>
            <a:r>
              <a:rPr lang="es-ES" sz="1050" b="1" dirty="0"/>
              <a:t>!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BF6F19D-388B-1742-0935-C4895A96C14C}"/>
              </a:ext>
            </a:extLst>
          </p:cNvPr>
          <p:cNvSpPr txBox="1"/>
          <p:nvPr/>
        </p:nvSpPr>
        <p:spPr>
          <a:xfrm rot="21276862">
            <a:off x="3435203" y="4342078"/>
            <a:ext cx="2215922" cy="43088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/>
              <a:t>Ready</a:t>
            </a:r>
            <a:r>
              <a:rPr lang="es-ES" sz="1100" b="1" dirty="0"/>
              <a:t> </a:t>
            </a:r>
            <a:r>
              <a:rPr lang="es-ES" sz="1100" b="1" dirty="0" err="1"/>
              <a:t>to</a:t>
            </a:r>
            <a:r>
              <a:rPr lang="es-ES" sz="1100" b="1" dirty="0"/>
              <a:t> </a:t>
            </a:r>
            <a:r>
              <a:rPr lang="es-ES" sz="1100" b="1" dirty="0" err="1"/>
              <a:t>start</a:t>
            </a:r>
            <a:r>
              <a:rPr lang="es-ES" sz="1100" b="1" dirty="0"/>
              <a:t> </a:t>
            </a:r>
            <a:r>
              <a:rPr lang="es-ES" sz="1100" b="1" dirty="0" err="1"/>
              <a:t>the</a:t>
            </a:r>
            <a:r>
              <a:rPr lang="es-ES" sz="1100" b="1" dirty="0"/>
              <a:t> </a:t>
            </a:r>
            <a:r>
              <a:rPr lang="es-ES" sz="1100" b="1" dirty="0" err="1"/>
              <a:t>construction</a:t>
            </a:r>
            <a:r>
              <a:rPr lang="es-ES" sz="1100" b="1" dirty="0"/>
              <a:t> and </a:t>
            </a:r>
            <a:r>
              <a:rPr lang="es-ES" sz="1100" b="1" dirty="0" err="1"/>
              <a:t>manufacturing</a:t>
            </a:r>
            <a:r>
              <a:rPr lang="es-ES" sz="1100" b="1" dirty="0"/>
              <a:t> </a:t>
            </a:r>
            <a:r>
              <a:rPr lang="es-ES" sz="1100" b="1" dirty="0" err="1"/>
              <a:t>phase</a:t>
            </a:r>
            <a:endParaRPr lang="es-ES" sz="1100" b="1" dirty="0"/>
          </a:p>
        </p:txBody>
      </p:sp>
      <p:sp>
        <p:nvSpPr>
          <p:cNvPr id="13" name="3 Marcador de pie de página">
            <a:extLst>
              <a:ext uri="{FF2B5EF4-FFF2-40B4-BE49-F238E27FC236}">
                <a16:creationId xmlns:a16="http://schemas.microsoft.com/office/drawing/2014/main" id="{50EC0802-A4E2-5461-568E-6BA5E719D984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6516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escripción: C:\CRISTINA\CIEMAT\LABORATORIO RF\LABORATORIO BTESA\Fotos\CIEMAT\IMG_20171019_134741417.jpg">
            <a:extLst>
              <a:ext uri="{FF2B5EF4-FFF2-40B4-BE49-F238E27FC236}">
                <a16:creationId xmlns:a16="http://schemas.microsoft.com/office/drawing/2014/main" id="{F59E8413-F037-D288-6665-06B3DAD4A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880" y="1908707"/>
            <a:ext cx="1368344" cy="77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Text&#10;&#10;Description automatically generated">
            <a:extLst>
              <a:ext uri="{FF2B5EF4-FFF2-40B4-BE49-F238E27FC236}">
                <a16:creationId xmlns:a16="http://schemas.microsoft.com/office/drawing/2014/main" id="{0D18F6F1-F176-13EB-7E89-61DD02E01D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9" t="5112" r="35823" b="5116"/>
          <a:stretch/>
        </p:blipFill>
        <p:spPr>
          <a:xfrm>
            <a:off x="6737871" y="1540504"/>
            <a:ext cx="702914" cy="1129717"/>
          </a:xfrm>
          <a:prstGeom prst="rect">
            <a:avLst/>
          </a:prstGeom>
        </p:spPr>
      </p:pic>
      <p:pic>
        <p:nvPicPr>
          <p:cNvPr id="3" name="Picture 2" descr="Status and future developments of the Linear IFMIF Prototype Accelerator ( LIPAc) - ScienceDirect">
            <a:extLst>
              <a:ext uri="{FF2B5EF4-FFF2-40B4-BE49-F238E27FC236}">
                <a16:creationId xmlns:a16="http://schemas.microsoft.com/office/drawing/2014/main" id="{F7916B39-F2A5-B79A-9AEC-20F487366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76" y="2594098"/>
            <a:ext cx="2042279" cy="227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F784D1DA-AF6E-11DB-6F8D-78F5542E069F}"/>
              </a:ext>
            </a:extLst>
          </p:cNvPr>
          <p:cNvSpPr txBox="1">
            <a:spLocks/>
          </p:cNvSpPr>
          <p:nvPr/>
        </p:nvSpPr>
        <p:spPr>
          <a:xfrm>
            <a:off x="290271" y="667605"/>
            <a:ext cx="6874017" cy="4104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800100" marR="0" indent="-3429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16459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21031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25603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30175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34747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3931920" marR="0" indent="-27432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es-ES" sz="1800" b="1" dirty="0" err="1"/>
              <a:t>Engineering</a:t>
            </a:r>
            <a:r>
              <a:rPr lang="es-ES" sz="1800" b="1" dirty="0"/>
              <a:t> </a:t>
            </a:r>
            <a:r>
              <a:rPr lang="es-ES" sz="1800" b="1" dirty="0" err="1"/>
              <a:t>design</a:t>
            </a:r>
            <a:endParaRPr lang="es-ES" sz="1800" b="1" dirty="0"/>
          </a:p>
          <a:p>
            <a:pPr lvl="1" hangingPunct="1"/>
            <a:r>
              <a:rPr lang="es-ES" sz="1200" dirty="0" err="1"/>
              <a:t>Developed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IFMIF (and a </a:t>
            </a:r>
            <a:r>
              <a:rPr lang="es-ES" sz="1200" dirty="0" err="1"/>
              <a:t>generic</a:t>
            </a:r>
            <a:r>
              <a:rPr lang="es-ES" sz="1200" dirty="0"/>
              <a:t> site) up </a:t>
            </a:r>
            <a:r>
              <a:rPr lang="es-ES" sz="1200" dirty="0" err="1"/>
              <a:t>to</a:t>
            </a:r>
            <a:r>
              <a:rPr lang="es-ES" sz="1200" dirty="0"/>
              <a:t> 2013 in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framework</a:t>
            </a:r>
            <a:r>
              <a:rPr lang="es-ES" sz="1200" dirty="0"/>
              <a:t> IEA and BA (IFMIF/EVEDA)</a:t>
            </a:r>
          </a:p>
          <a:p>
            <a:pPr lvl="1" hangingPunct="1"/>
            <a:r>
              <a:rPr lang="es-ES" sz="1200" dirty="0" err="1"/>
              <a:t>Developed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IFMIF-DONES </a:t>
            </a:r>
            <a:r>
              <a:rPr lang="es-ES" sz="1200" dirty="0" err="1"/>
              <a:t>from</a:t>
            </a:r>
            <a:r>
              <a:rPr lang="es-ES" sz="1200" dirty="0"/>
              <a:t> 2015 in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framework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ENS WP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EUROfusion</a:t>
            </a:r>
            <a:r>
              <a:rPr lang="es-ES" sz="1200" dirty="0"/>
              <a:t> (+ FWC)</a:t>
            </a:r>
          </a:p>
          <a:p>
            <a:r>
              <a:rPr lang="es-ES" sz="1800" b="1" dirty="0" err="1"/>
              <a:t>Prototyping</a:t>
            </a:r>
            <a:r>
              <a:rPr lang="es-ES" sz="1800" b="1" dirty="0"/>
              <a:t> and </a:t>
            </a:r>
            <a:r>
              <a:rPr lang="es-ES" sz="1800" b="1" dirty="0" err="1"/>
              <a:t>validation</a:t>
            </a:r>
            <a:endParaRPr lang="es-ES" sz="1800" b="1" dirty="0"/>
          </a:p>
          <a:p>
            <a:pPr lvl="1"/>
            <a:r>
              <a:rPr lang="es-ES" sz="1200" dirty="0" err="1"/>
              <a:t>Being</a:t>
            </a:r>
            <a:r>
              <a:rPr lang="es-ES" sz="1200" dirty="0"/>
              <a:t> </a:t>
            </a:r>
            <a:r>
              <a:rPr lang="es-ES" sz="1200" dirty="0" err="1"/>
              <a:t>developed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IFMIF (and a </a:t>
            </a:r>
            <a:r>
              <a:rPr lang="es-ES" sz="1200" dirty="0" err="1"/>
              <a:t>generic</a:t>
            </a:r>
            <a:r>
              <a:rPr lang="es-ES" sz="1200" dirty="0"/>
              <a:t> site) in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framework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BA (IFMIF/EVEDA)</a:t>
            </a:r>
          </a:p>
          <a:p>
            <a:pPr lvl="1"/>
            <a:r>
              <a:rPr lang="es-ES" sz="1200" dirty="0" err="1"/>
              <a:t>Developed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IFMIF-DONES </a:t>
            </a:r>
            <a:r>
              <a:rPr lang="es-ES" sz="1200" dirty="0" err="1"/>
              <a:t>from</a:t>
            </a:r>
            <a:r>
              <a:rPr lang="es-ES" sz="1200" dirty="0"/>
              <a:t> 2015 in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framework</a:t>
            </a:r>
            <a:r>
              <a:rPr lang="es-ES" sz="1200" dirty="0"/>
              <a:t>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ENS WP </a:t>
            </a:r>
            <a:r>
              <a:rPr lang="es-ES" sz="1200" dirty="0" err="1"/>
              <a:t>of</a:t>
            </a:r>
            <a:r>
              <a:rPr lang="es-ES" sz="1200" dirty="0"/>
              <a:t> </a:t>
            </a:r>
            <a:r>
              <a:rPr lang="es-ES" sz="1200" dirty="0" err="1"/>
              <a:t>EUROfusion</a:t>
            </a:r>
            <a:endParaRPr lang="es-ES" sz="1200" dirty="0"/>
          </a:p>
          <a:p>
            <a:pPr lvl="1"/>
            <a:r>
              <a:rPr lang="es-ES" sz="1200" dirty="0" err="1"/>
              <a:t>Other</a:t>
            </a:r>
            <a:r>
              <a:rPr lang="es-ES" sz="1200" dirty="0"/>
              <a:t> </a:t>
            </a:r>
            <a:r>
              <a:rPr lang="es-ES" sz="1200" dirty="0" err="1"/>
              <a:t>additional</a:t>
            </a:r>
            <a:r>
              <a:rPr lang="es-ES" sz="1200" dirty="0"/>
              <a:t> </a:t>
            </a:r>
            <a:r>
              <a:rPr lang="es-ES" sz="1200" dirty="0" err="1"/>
              <a:t>national</a:t>
            </a:r>
            <a:r>
              <a:rPr lang="es-ES" sz="1200" dirty="0"/>
              <a:t> </a:t>
            </a:r>
            <a:r>
              <a:rPr lang="es-ES" sz="1200" dirty="0" err="1"/>
              <a:t>projects</a:t>
            </a:r>
            <a:endParaRPr lang="es-ES" sz="1200" dirty="0"/>
          </a:p>
          <a:p>
            <a:pPr lvl="1" hangingPunct="1"/>
            <a:endParaRPr lang="es-ES" sz="14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1EEC0D7-D6C1-FA71-6A01-20271A697EBD}"/>
              </a:ext>
            </a:extLst>
          </p:cNvPr>
          <p:cNvSpPr/>
          <p:nvPr/>
        </p:nvSpPr>
        <p:spPr>
          <a:xfrm>
            <a:off x="3124660" y="2571750"/>
            <a:ext cx="5479788" cy="230832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Start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-Up </a:t>
            </a: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Monitoring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Module 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(STUMM).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Irradiation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module to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used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during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the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commissioning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phase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in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order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to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fully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characterize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radiation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map</a:t>
            </a:r>
            <a:endParaRPr lang="es-ES" sz="12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Quick </a:t>
            </a: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Disconnecting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System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(QDS). To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validate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RH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conection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system</a:t>
            </a:r>
            <a:endParaRPr lang="es-ES" sz="12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Multipurpose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VaCuum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accidental </a:t>
            </a: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scenarios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(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MuVaCas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). To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analyze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different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posible accidental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scenarios</a:t>
            </a:r>
            <a:endParaRPr lang="es-ES" sz="12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Electromagnetic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Pump</a:t>
            </a:r>
            <a:r>
              <a:rPr lang="es-ES" sz="1200" b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b="1" kern="0" dirty="0" err="1">
                <a:solidFill>
                  <a:srgbClr val="000000"/>
                </a:solidFill>
                <a:cs typeface="Arial"/>
                <a:sym typeface="Arial"/>
              </a:rPr>
              <a:t>prototype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. To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characterize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s-ES" sz="1200" kern="0" dirty="0" err="1">
                <a:solidFill>
                  <a:srgbClr val="000000"/>
                </a:solidFill>
                <a:cs typeface="Arial"/>
                <a:sym typeface="Arial"/>
              </a:rPr>
              <a:t>pump</a:t>
            </a:r>
            <a:r>
              <a:rPr lang="es-ES" sz="1200" kern="0" dirty="0">
                <a:solidFill>
                  <a:srgbClr val="000000"/>
                </a:solidFill>
                <a:cs typeface="Arial"/>
                <a:sym typeface="Arial"/>
              </a:rPr>
              <a:t> performance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dirty="0"/>
              <a:t>Li </a:t>
            </a:r>
            <a:r>
              <a:rPr lang="es-ES" sz="1200" dirty="0" err="1"/>
              <a:t>purification</a:t>
            </a:r>
            <a:r>
              <a:rPr lang="es-ES" sz="1200" dirty="0"/>
              <a:t> prototipe </a:t>
            </a:r>
            <a:r>
              <a:rPr lang="es-ES" sz="1200" dirty="0" err="1"/>
              <a:t>loop</a:t>
            </a:r>
            <a:r>
              <a:rPr lang="es-ES" sz="1200" dirty="0"/>
              <a:t> (</a:t>
            </a:r>
            <a:r>
              <a:rPr lang="es-ES" sz="1200" b="1" dirty="0"/>
              <a:t>LITEC</a:t>
            </a:r>
            <a:r>
              <a:rPr lang="es-ES" sz="1200" dirty="0"/>
              <a:t>) </a:t>
            </a:r>
            <a:r>
              <a:rPr lang="es-ES" sz="1200" dirty="0" err="1"/>
              <a:t>to</a:t>
            </a:r>
            <a:r>
              <a:rPr lang="es-ES" sz="1200" dirty="0"/>
              <a:t> test </a:t>
            </a:r>
            <a:r>
              <a:rPr lang="es-ES" sz="1200" dirty="0" err="1"/>
              <a:t>impurities</a:t>
            </a:r>
            <a:r>
              <a:rPr lang="es-ES" sz="1200" dirty="0"/>
              <a:t> control </a:t>
            </a:r>
            <a:r>
              <a:rPr lang="es-ES" sz="1200" dirty="0" err="1"/>
              <a:t>technology</a:t>
            </a:r>
            <a:endParaRPr lang="es-ES" sz="1200" dirty="0"/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dirty="0"/>
              <a:t>LIFIRE</a:t>
            </a:r>
            <a:r>
              <a:rPr lang="es-ES" sz="1200" dirty="0"/>
              <a:t> </a:t>
            </a:r>
            <a:r>
              <a:rPr lang="es-ES" sz="1200" dirty="0" err="1"/>
              <a:t>facility</a:t>
            </a:r>
            <a:r>
              <a:rPr lang="es-ES" sz="1200" dirty="0"/>
              <a:t> </a:t>
            </a:r>
            <a:r>
              <a:rPr lang="es-ES" sz="1200" dirty="0" err="1"/>
              <a:t>to</a:t>
            </a:r>
            <a:r>
              <a:rPr lang="es-ES" sz="1200" dirty="0"/>
              <a:t> </a:t>
            </a:r>
            <a:r>
              <a:rPr lang="es-ES" sz="1200" dirty="0" err="1"/>
              <a:t>study</a:t>
            </a:r>
            <a:r>
              <a:rPr lang="es-ES" sz="1200" dirty="0"/>
              <a:t> </a:t>
            </a:r>
            <a:r>
              <a:rPr lang="es-ES" sz="1200" dirty="0" err="1"/>
              <a:t>Lithium</a:t>
            </a:r>
            <a:r>
              <a:rPr lang="es-ES" sz="1200" dirty="0"/>
              <a:t> </a:t>
            </a:r>
            <a:r>
              <a:rPr lang="es-ES" sz="1200" dirty="0" err="1"/>
              <a:t>fire</a:t>
            </a:r>
            <a:r>
              <a:rPr lang="es-ES" sz="1200" dirty="0"/>
              <a:t> </a:t>
            </a:r>
            <a:r>
              <a:rPr lang="es-ES" sz="1200" dirty="0" err="1"/>
              <a:t>risks</a:t>
            </a:r>
            <a:endParaRPr lang="es-ES" sz="1200" dirty="0"/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dirty="0"/>
              <a:t>High Beta </a:t>
            </a:r>
            <a:r>
              <a:rPr lang="es-ES" sz="1200" b="1" dirty="0" err="1"/>
              <a:t>cavity</a:t>
            </a:r>
            <a:r>
              <a:rPr lang="es-ES" sz="1200" b="1" dirty="0"/>
              <a:t> &amp; RF </a:t>
            </a:r>
            <a:r>
              <a:rPr lang="es-ES" sz="1200" b="1" dirty="0" err="1"/>
              <a:t>coupler</a:t>
            </a:r>
            <a:endParaRPr lang="es-ES" sz="1200" b="1" dirty="0"/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dirty="0" err="1"/>
              <a:t>Meander-type</a:t>
            </a:r>
            <a:r>
              <a:rPr lang="es-ES" sz="1200" b="1" dirty="0"/>
              <a:t> </a:t>
            </a:r>
            <a:r>
              <a:rPr lang="es-ES" sz="1200" b="1" dirty="0" err="1"/>
              <a:t>beam</a:t>
            </a:r>
            <a:r>
              <a:rPr lang="es-ES" sz="1200" b="1" dirty="0"/>
              <a:t> </a:t>
            </a:r>
            <a:r>
              <a:rPr lang="es-ES" sz="1200" b="1" dirty="0" err="1"/>
              <a:t>extraction</a:t>
            </a:r>
            <a:r>
              <a:rPr lang="es-ES" sz="1200" b="1" dirty="0"/>
              <a:t> </a:t>
            </a:r>
            <a:r>
              <a:rPr lang="es-ES" sz="1200" dirty="0" err="1"/>
              <a:t>system</a:t>
            </a:r>
            <a:endParaRPr lang="es-ES" sz="1200" dirty="0"/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b="1" dirty="0"/>
              <a:t>SSPA</a:t>
            </a:r>
            <a:r>
              <a:rPr lang="es-ES" sz="1200" dirty="0"/>
              <a:t> @175 MHz 200 kW CW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q"/>
            </a:pPr>
            <a:r>
              <a:rPr lang="es-ES" sz="1200" dirty="0" err="1"/>
              <a:t>Shielding</a:t>
            </a:r>
            <a:r>
              <a:rPr lang="es-ES" sz="1200" dirty="0"/>
              <a:t> benchmarking </a:t>
            </a:r>
            <a:r>
              <a:rPr lang="es-ES" sz="1200" dirty="0" err="1"/>
              <a:t>using</a:t>
            </a:r>
            <a:r>
              <a:rPr lang="es-ES" sz="1200" dirty="0"/>
              <a:t> a 35 </a:t>
            </a:r>
            <a:r>
              <a:rPr lang="es-ES" sz="1200" dirty="0" err="1"/>
              <a:t>MeV</a:t>
            </a:r>
            <a:r>
              <a:rPr lang="es-ES" sz="1200" dirty="0"/>
              <a:t> (p, Be) </a:t>
            </a:r>
            <a:r>
              <a:rPr lang="es-ES" sz="1200" dirty="0" err="1"/>
              <a:t>neutron</a:t>
            </a:r>
            <a:r>
              <a:rPr lang="es-ES" sz="1200" dirty="0"/>
              <a:t> </a:t>
            </a:r>
            <a:r>
              <a:rPr lang="es-ES" sz="1200" dirty="0" err="1"/>
              <a:t>source</a:t>
            </a:r>
            <a:endParaRPr lang="es-ES" sz="12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92FCC64-8B57-2DD3-09F4-AE6BCBC04D1A}"/>
              </a:ext>
            </a:extLst>
          </p:cNvPr>
          <p:cNvSpPr txBox="1"/>
          <p:nvPr/>
        </p:nvSpPr>
        <p:spPr>
          <a:xfrm>
            <a:off x="1666630" y="2967059"/>
            <a:ext cx="1161534" cy="276997"/>
          </a:xfrm>
          <a:prstGeom prst="rect">
            <a:avLst/>
          </a:prstGeom>
          <a:solidFill>
            <a:srgbClr val="FFC000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LIPAc</a:t>
            </a:r>
            <a:r>
              <a:rPr kumimoji="0" lang="es-E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kumimoji="0" lang="es-ES" sz="12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Rokkasho</a:t>
            </a:r>
            <a:r>
              <a:rPr kumimoji="0" lang="es-E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  <p:sp>
        <p:nvSpPr>
          <p:cNvPr id="10" name="Marcador de contenido 4">
            <a:extLst>
              <a:ext uri="{FF2B5EF4-FFF2-40B4-BE49-F238E27FC236}">
                <a16:creationId xmlns:a16="http://schemas.microsoft.com/office/drawing/2014/main" id="{F9E44E56-0A2B-EF66-CCC7-8EA997E553E6}"/>
              </a:ext>
            </a:extLst>
          </p:cNvPr>
          <p:cNvSpPr txBox="1">
            <a:spLocks/>
          </p:cNvSpPr>
          <p:nvPr/>
        </p:nvSpPr>
        <p:spPr>
          <a:xfrm>
            <a:off x="1895791" y="1124223"/>
            <a:ext cx="5915025" cy="43256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100"/>
              <a:t> </a:t>
            </a:r>
          </a:p>
          <a:p>
            <a:pPr marL="0" indent="0">
              <a:buNone/>
            </a:pPr>
            <a:endParaRPr lang="es-ES" sz="2100" dirty="0"/>
          </a:p>
        </p:txBody>
      </p:sp>
      <p:pic>
        <p:nvPicPr>
          <p:cNvPr id="15" name="Picture 3" descr="A picture containing microscope&#10;&#10;Description automatically generated">
            <a:extLst>
              <a:ext uri="{FF2B5EF4-FFF2-40B4-BE49-F238E27FC236}">
                <a16:creationId xmlns:a16="http://schemas.microsoft.com/office/drawing/2014/main" id="{3FBB1681-C498-A5F3-5583-91B10B4735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75" y="478870"/>
            <a:ext cx="2142149" cy="120495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C1530120-9D56-4381-679F-660C5E99B6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7700" y="449938"/>
            <a:ext cx="665881" cy="570927"/>
          </a:xfrm>
          <a:prstGeom prst="rect">
            <a:avLst/>
          </a:prstGeom>
        </p:spPr>
      </p:pic>
      <p:sp>
        <p:nvSpPr>
          <p:cNvPr id="20" name="Título 5">
            <a:extLst>
              <a:ext uri="{FF2B5EF4-FFF2-40B4-BE49-F238E27FC236}">
                <a16:creationId xmlns:a16="http://schemas.microsoft.com/office/drawing/2014/main" id="{7E5CE415-4A43-4DAF-9CEF-322D69187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477" y="4379"/>
            <a:ext cx="4680522" cy="646551"/>
          </a:xfrm>
        </p:spPr>
        <p:txBody>
          <a:bodyPr/>
          <a:lstStyle/>
          <a:p>
            <a:pPr algn="ctr"/>
            <a:r>
              <a:rPr lang="es-ES" dirty="0"/>
              <a:t>DONES </a:t>
            </a:r>
            <a:r>
              <a:rPr lang="es-ES" dirty="0" err="1"/>
              <a:t>Design</a:t>
            </a:r>
            <a:r>
              <a:rPr lang="es-ES" dirty="0"/>
              <a:t> Status</a:t>
            </a:r>
          </a:p>
        </p:txBody>
      </p:sp>
      <p:sp>
        <p:nvSpPr>
          <p:cNvPr id="21" name="3 Marcador de pie de página">
            <a:extLst>
              <a:ext uri="{FF2B5EF4-FFF2-40B4-BE49-F238E27FC236}">
                <a16:creationId xmlns:a16="http://schemas.microsoft.com/office/drawing/2014/main" id="{891B18B1-D6C1-FC02-5936-AB665180B86C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36990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>
            <a:extLst>
              <a:ext uri="{FF2B5EF4-FFF2-40B4-BE49-F238E27FC236}">
                <a16:creationId xmlns:a16="http://schemas.microsoft.com/office/drawing/2014/main" id="{8F75D880-821E-73E1-5526-D4BBE2D4E2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9108"/>
            <a:ext cx="3507551" cy="252480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8 Título">
            <a:extLst>
              <a:ext uri="{FF2B5EF4-FFF2-40B4-BE49-F238E27FC236}">
                <a16:creationId xmlns:a16="http://schemas.microsoft.com/office/drawing/2014/main" id="{D8C32334-C100-10FE-F7F9-064683B2FA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s-ES" dirty="0"/>
              <a:t>Site</a:t>
            </a:r>
            <a:endParaRPr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5A8B3FB-684C-9B0D-8E91-2C090180C4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11478"/>
            <a:ext cx="4428492" cy="2952328"/>
          </a:xfrm>
          <a:prstGeom prst="rect">
            <a:avLst/>
          </a:prstGeom>
        </p:spPr>
      </p:pic>
      <p:sp>
        <p:nvSpPr>
          <p:cNvPr id="11" name="2 CuadroTexto">
            <a:extLst>
              <a:ext uri="{FF2B5EF4-FFF2-40B4-BE49-F238E27FC236}">
                <a16:creationId xmlns:a16="http://schemas.microsoft.com/office/drawing/2014/main" id="{23C8A882-F284-62A8-4AB3-0C5B9657789D}"/>
              </a:ext>
            </a:extLst>
          </p:cNvPr>
          <p:cNvSpPr txBox="1"/>
          <p:nvPr/>
        </p:nvSpPr>
        <p:spPr>
          <a:xfrm rot="21127880">
            <a:off x="3129673" y="3977216"/>
            <a:ext cx="583030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-site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already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started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!!!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DA64ADB-1379-4ADF-9C37-E3F873471C29}"/>
              </a:ext>
            </a:extLst>
          </p:cNvPr>
          <p:cNvSpPr txBox="1"/>
          <p:nvPr/>
        </p:nvSpPr>
        <p:spPr>
          <a:xfrm>
            <a:off x="467544" y="3570047"/>
            <a:ext cx="28803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Well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characterized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geotechnical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seismic,radiological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meteorological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point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view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some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further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detailed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studies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presently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going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570982-54B2-5142-1EA9-A1E2FFDEE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90591"/>
            <a:ext cx="6666074" cy="114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117">
            <a:extLst>
              <a:ext uri="{FF2B5EF4-FFF2-40B4-BE49-F238E27FC236}">
                <a16:creationId xmlns:a16="http://schemas.microsoft.com/office/drawing/2014/main" id="{9185FBAF-5919-D60F-E768-57CDF4268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9490" y="1255164"/>
            <a:ext cx="1501651" cy="1026797"/>
          </a:xfrm>
          <a:prstGeom prst="rect">
            <a:avLst/>
          </a:prstGeom>
        </p:spPr>
      </p:pic>
      <p:sp>
        <p:nvSpPr>
          <p:cNvPr id="8" name="3 Marcador de pie de página">
            <a:extLst>
              <a:ext uri="{FF2B5EF4-FFF2-40B4-BE49-F238E27FC236}">
                <a16:creationId xmlns:a16="http://schemas.microsoft.com/office/drawing/2014/main" id="{74729671-6ADE-47FC-27D9-0A95D2B1152F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13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48270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, Excel&#10;&#10;Description automatically generated">
            <a:extLst>
              <a:ext uri="{FF2B5EF4-FFF2-40B4-BE49-F238E27FC236}">
                <a16:creationId xmlns:a16="http://schemas.microsoft.com/office/drawing/2014/main" id="{F001A466-8D6D-40D8-9943-0193E16E8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5" y="661926"/>
            <a:ext cx="9040091" cy="39443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16FB63-AF3D-5A1E-FDBB-0540BE998BD4}"/>
              </a:ext>
            </a:extLst>
          </p:cNvPr>
          <p:cNvSpPr txBox="1"/>
          <p:nvPr/>
        </p:nvSpPr>
        <p:spPr>
          <a:xfrm>
            <a:off x="6037636" y="1635646"/>
            <a:ext cx="3366655" cy="3000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350" b="1" dirty="0"/>
              <a:t>     Master Schedule – DONES Programme</a:t>
            </a:r>
            <a:endParaRPr lang="en-US" sz="1350" b="1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57A4B01-5B6C-F92F-24F2-11649AA00CDF}"/>
              </a:ext>
            </a:extLst>
          </p:cNvPr>
          <p:cNvSpPr/>
          <p:nvPr/>
        </p:nvSpPr>
        <p:spPr>
          <a:xfrm>
            <a:off x="4193006" y="842212"/>
            <a:ext cx="3681663" cy="1564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24BC302E-B166-1A70-FA32-9A97010DD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736" y="2630"/>
            <a:ext cx="4680522" cy="64655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63A1B84-BAE0-0B72-4E62-E0D97446DB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F02CBCD-93E7-4628-E581-BC7E1494B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289755"/>
            <a:ext cx="2266359" cy="21754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7 CuadroTexto">
            <a:extLst>
              <a:ext uri="{FF2B5EF4-FFF2-40B4-BE49-F238E27FC236}">
                <a16:creationId xmlns:a16="http://schemas.microsoft.com/office/drawing/2014/main" id="{73459755-7EC2-152B-203F-7D6711EB8877}"/>
              </a:ext>
            </a:extLst>
          </p:cNvPr>
          <p:cNvSpPr txBox="1"/>
          <p:nvPr/>
        </p:nvSpPr>
        <p:spPr>
          <a:xfrm>
            <a:off x="2483768" y="4463990"/>
            <a:ext cx="4752528" cy="46935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+1-2 </a:t>
            </a:r>
            <a:r>
              <a:rPr lang="es-ES" sz="1050" dirty="0" err="1"/>
              <a:t>years</a:t>
            </a:r>
            <a:r>
              <a:rPr lang="es-ES" sz="1050" dirty="0"/>
              <a:t> of </a:t>
            </a:r>
            <a:r>
              <a:rPr lang="es-ES" sz="1050" dirty="0" err="1"/>
              <a:t>irradiation</a:t>
            </a:r>
            <a:r>
              <a:rPr lang="es-ES" sz="1050" dirty="0"/>
              <a:t> and +1-2 </a:t>
            </a:r>
            <a:r>
              <a:rPr lang="es-ES" sz="1050" dirty="0" err="1"/>
              <a:t>years</a:t>
            </a:r>
            <a:r>
              <a:rPr lang="es-ES" sz="1050" dirty="0"/>
              <a:t> of PIE</a:t>
            </a:r>
          </a:p>
          <a:p>
            <a:pPr algn="ctr"/>
            <a:r>
              <a:rPr lang="es-ES" sz="1400" b="1" dirty="0" err="1"/>
              <a:t>First</a:t>
            </a:r>
            <a:r>
              <a:rPr lang="es-ES" sz="1400" b="1" dirty="0"/>
              <a:t> </a:t>
            </a:r>
            <a:r>
              <a:rPr lang="es-ES" sz="1400" b="1" dirty="0" err="1"/>
              <a:t>materials</a:t>
            </a:r>
            <a:r>
              <a:rPr lang="es-ES" sz="1400" b="1" dirty="0"/>
              <a:t> data </a:t>
            </a:r>
            <a:r>
              <a:rPr lang="es-ES" sz="1400" b="1" dirty="0" err="1"/>
              <a:t>around</a:t>
            </a:r>
            <a:r>
              <a:rPr lang="es-ES" sz="1400" b="1" dirty="0"/>
              <a:t> T0+(13-15)y</a:t>
            </a:r>
          </a:p>
        </p:txBody>
      </p:sp>
      <p:sp>
        <p:nvSpPr>
          <p:cNvPr id="10" name="3 Marcador de pie de página">
            <a:extLst>
              <a:ext uri="{FF2B5EF4-FFF2-40B4-BE49-F238E27FC236}">
                <a16:creationId xmlns:a16="http://schemas.microsoft.com/office/drawing/2014/main" id="{80A795A9-E930-7033-76EA-8C18AF712B54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14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98635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err="1"/>
              <a:t>Outline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>
          <a:xfrm>
            <a:off x="2987824" y="1261195"/>
            <a:ext cx="3754760" cy="3168352"/>
          </a:xfrm>
        </p:spPr>
        <p:txBody>
          <a:bodyPr>
            <a:noAutofit/>
          </a:bodyPr>
          <a:lstStyle/>
          <a:p>
            <a:r>
              <a:rPr lang="es-ES" sz="2000" b="1" dirty="0" err="1"/>
              <a:t>What</a:t>
            </a:r>
            <a:r>
              <a:rPr lang="es-ES" sz="2000" b="1" dirty="0"/>
              <a:t> </a:t>
            </a:r>
            <a:r>
              <a:rPr lang="es-ES" sz="2000" b="1" dirty="0" err="1"/>
              <a:t>is</a:t>
            </a:r>
            <a:r>
              <a:rPr lang="es-ES" sz="2000" b="1" dirty="0"/>
              <a:t> DONES? </a:t>
            </a:r>
            <a:r>
              <a:rPr lang="es-ES" sz="2000" b="1" dirty="0" err="1"/>
              <a:t>Why</a:t>
            </a:r>
            <a:r>
              <a:rPr lang="es-ES" sz="2000" b="1" dirty="0"/>
              <a:t>?</a:t>
            </a:r>
          </a:p>
          <a:p>
            <a:endParaRPr lang="es-ES" sz="2000" b="1" dirty="0"/>
          </a:p>
          <a:p>
            <a:r>
              <a:rPr lang="es-ES" sz="2000" b="1" dirty="0" err="1"/>
              <a:t>Design</a:t>
            </a:r>
            <a:r>
              <a:rPr lang="es-ES" sz="2000" b="1" dirty="0"/>
              <a:t> status</a:t>
            </a:r>
          </a:p>
          <a:p>
            <a:endParaRPr lang="es-ES" sz="2000" b="1" dirty="0"/>
          </a:p>
          <a:p>
            <a:r>
              <a:rPr lang="es-ES" sz="2000" b="1" dirty="0" err="1"/>
              <a:t>Implementation</a:t>
            </a:r>
            <a:endParaRPr lang="es-ES" sz="2000" b="1" dirty="0"/>
          </a:p>
          <a:p>
            <a:endParaRPr lang="es-ES" sz="2000" b="1" dirty="0"/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s-ES" sz="2000" b="1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4294967295"/>
          </p:nvPr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 dirty="0">
                <a:cs typeface="Arial" charset="0"/>
              </a:rPr>
              <a:t>A. Ibarra| Status of DONES| TIARA Council| February 21</a:t>
            </a:r>
            <a:r>
              <a:rPr lang="en-GB" altLang="es-ES" sz="1050" i="1" baseline="30000" dirty="0">
                <a:cs typeface="Arial" charset="0"/>
              </a:rPr>
              <a:t>th</a:t>
            </a:r>
            <a:r>
              <a:rPr lang="en-GB" altLang="es-ES" sz="1050" i="1" dirty="0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15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69049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" descr="data:image/jpg;base64,%20/9j/4AAQSkZJRgABAQEAYABgAAD/2wBDAAUDBAQEAwUEBAQFBQUGBwwIBwcHBw8LCwkMEQ8SEhEPERETFhwXExQaFRERGCEYGh0dHx8fExciJCIeJBweHx7/2wBDAQUFBQcGBw4ICA4eFBEUHh4eHh4eHh4eHh4eHh4eHh4eHh4eHh4eHh4eHh4eHh4eHh4eHh4eHh4eHh4eHh4eHh7/wAARCAEzAbU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pD1paQ9aACiiigApDS0jEeooASikyPUfnRkeo/OgBaD0pMj1H50EjHUfnQAlFGR6j86Mj1H50AFFGR6j86Mj1H50AJRSZHqPzoyPUfnQAtFFFADTRQaMigAooyKMigBDRQSKTIoAWikyKMigANJQSKTIoAWikyKMigBT0ptKSMUmRQAUUZFGRQAUlLkU3IoAWikyKMigBaQ9aMikJGaACijIoyKACg9KMikJGKACikyKMigBaSjIoyKAEopMijIoAWikyKMigAPWkpTSUAFFFFAGrSHrS0hoAKKy7i4kaVtrFVBwADUfnS/89H/ADoA2K8C+ON5eQePHjgvLmJPssZ2xzMo79ga9l86X/no/wCdUL3S9Nvp/tF7p9rczYA3yxKzYHbJrtwOJjhqvPJX0OPG4aWIp8kXbU+cP7S1L/oJXv8A4EP/AI0f2lqX/QSvf/Ah/wDGvoj/AIR/Qv8AoC6f/wCAyf4Uf8I/oX/QF0//AMBk/wAK9j+3KX/Pv8jyf7Fq/wA587/2lqX/AEEr3/wIf/Gj+0tS/wCgle/+BD/419Ef8I/oX/QF0/8A8Bk/wo/4R/Qv+gLp/wD4DJ/hR/blL/n3+Qf2LV/nPnb+0tS/6CV7/wCBD/40f2lqX/QSvf8AwIf/ABr6J/4R/Qv+gLp//gMn+FH/AAj+hf8AQF0//wABk/wo/tyl/wA+/wAg/sWr/OfO/wDaWpf9BK9/8CH/AMaP7S1L/oJXv/gQ/wDjXq/xT8I6Qvh2fVrG0hs7i1wzeUoVXUkAggcZ56147XqYPE08VT54o8zF4ephp8kmW/7S1L/oJXv/AIEP/jR/aWpf9BK9/wDAh/8AGrui+Hr7VLGa+iaKO2ify2dyT82AcBVBJ4I7VNfeF76302fUI5oLi3gwZCu5GA9cOAT+FaupSUuXS5kqdVrmszvPgLr2pXGr3ej3V1NcW/2czJ5rlijBlHBPY7v0r2KvCP2f/wDkdLn/AK8H/wDQ0r3Y9K+VziMY4l2XRH1GUycsMrvqzj9duNQvtfOnW1w0EaAZKnHbJJp39i3H/QYu/wDvo/40kf8AyOd1/wBc/wCgrZr4fBYCjjJVqte8nzyW7VknolZo+nxGJnQUIU7Jcqey3Zj/ANi3H/QYu/8Avo/40f2Lcf8AQYu/++j/AI1sVBcXUcUgiCySyEZ2Rrk49T6V11Moy+muaUbf9vS/zMI43Eydov8ABf5Gd/Ytx/0F7v8AM/40f2Lcf9Be7/M/41p29xFOrFSVKnDKwwV+opZriGGAzSSAIO45/ChZTlzjzpaf4pf5j+uYrm5b6+i/yMv+xbj/AKC93+Z/xo/sW4/6C93+Z/xq5HqULTpDLFPbtIcRmWMqHPoD6+1XKKeUZfUV4xv/ANvS/wAxzxmKh8T/AAX+Rjf2Lcf9Be7/ADP+NH9iXH/QXu/++j/jWtNNDCm+eaOJM43SOFGfTJp+RnG4E4zjPatP7EwX8r/8Cl/mR/aGI7/gv8jG/sS4/wCgvd/99H/Gj+xLj/oL3f8A30f8a2aKP7EwX8r/APApf5h/aGI7/gv8jG/sS4/6C93/AN9H/Gj+xJ/+gvd/mf8AGta3nhuI/Mt5UlTcV3I2RkHBH1BBFPpf2Jgv5X/4FL/MP7QxHf8ABf5GN/Yk/wD0F7v8z/jR/Yk//QXu/wAz/jWyzKqlmYKoGSScACmwyxTRiSCWOWM9GjYMD+Ip/wBiYL+V/wDgUv8AMP7QxHf8F/kZH9iXH/QXu/zP+NJ/Yc//AEF7v8z/AI1tUUf2Jgv5X/4FL/MP7QxHf8F/kYv9hz/9Be7/ADP+NH9hz/8AQXu/zP8AjW1Ub3Fuk6wPNGsrKXVGYAlR1OPQZHNH9iYL+V/+BS/zD+0MR3/Bf5GR/YVx/wBBi7/M/wCNH9hT/wDQYu/zP+NbeRnGRn0zzRR/YmC/lf8A4FL/ADD+0cR3/Bf5GH/YM/8A0GLv8z/jR/YNx/0Gbz8z/jW7Wbpmt2GoQXNzDLstbe4e3+0SkJHI6Ha20nqA2Vz3IOKP7FwX8r/8Cl/mP+0cR/N+C/yKf9gXH/QavPzP+NJ/wj9x/wBBq8/M/wCNbc08EMYkmniiQnAZ3Cg/iaqXeq2trq1lptxvSS+D/Z5Nv7t2UZKZ/vYyQO4Bp/2Lg/5X/wCBS/zD+0sT/N+C/wAjO/4R64/6Dd7+Z/xpD4duP+g5e/mf8a6Cij+xsH/K/wDwKX+Y/wC08T/N+C/yOe/4Ru5/6Dt9/wB9H/Gmnwzc/wDQfvv++j/jXR0U/wCx8H/K/wDwKX+Y/wC1MV/N+C/yOaPhe6/6GC//AO+j/jTT4Vuj/wAzFqH/AH0f8a6ein/ZGE/lf3y/zH/auK/mX3R/yOWPhO7P/MyaiP8AgR/xrJ8R6PrWh2f9pWmu3c6xEb1djke+M4Irv6xPHn/IpX/+4P51hi8sw8KE5QTTSbTu+nzOzAZpiJ4mnCbTTaTXKur9C54V1GTUtJt7mUAO6Atj1rXrmfh7/wAi/a/9cxXTV6eGk5UYSe7S/I8rFRUK84x2Tf5hRRRWxzmrSGlpDQBiv99vqabTn++31NNoAKKKKACiiigAooooAKKKKAOU+L7FPhnrrLwRbr/6GteCaFb3GoGC3t08yaTgDOPxJ7CvevjF/wAkw17/AK91/wDRi14r8P7y3sr2J7lxHHJE8RkP8BYYB+lfSZLJqjNr+tD5/OIp1YJ/1qd34d0iO10OSwku0mu1uWmCQQM7EFFGBypz8pOMjI6ZqPVoUj8P6oTHdh/spwZ7fyz94dN0jMfwH1q9dX0Fv9mvLqWKCC0AwIpFxLhg2QuPvHHr1we1cfqXiWGawurSz05IBcrtd9sS4XOcYRFP5k100o1akubzOarKnTjy+R0P7P5H/CaXHvYPj/vtK93PSvlLQNUutF1e31OybbNA+4ejDup9iOK+nPDur2uu6Lb6pZtmKZMlc8o3dT7g152eUJKqqvR6HfkteLpul1WpgJ/yOd1/1z/oK2axk/5HO6/65/0FbNfGZP8ABW/6+T/M+ox3xQ/wx/IKoiWO0vrg3B2LMVZJCOOBjaT26frV+siFra4L3E16YpGchQsu3aoOAMfr+NdGOqOLhytc17q+21n+fkZYeN1K+22n9eQfuL7V8lW8nyuM5AlIP6gU3UoYbS9s5YYmx5hZ4o+QQB97HtTXtlnuz9ifzVjUF3eU8semGHQ4ptxavE8c158sBcLIfNJfHbLdhnsK8V87hJuCb5r83TddbbLZ67X36+jHlUkuZ2ta3y/P+tOj9WuodSt0srFvOmeVG3KDiIKwJYnt06da2j1rB1COw+yyOmrv56KWhL3PCsORx3/HNa2n3H2qwt7rGPOiWTHpkZr2sLUlKcudq9lttb8e/c48TBKlHkTsm9+7t/kcX8WIbDztJvL+7tIBB56pHqNq01jKWQZWTaRsfA+Q56lgOTiuSS41SyvL3VdJg1LT9Sl8JxNpmlySu0ZdHcMFVhl2VcMAfm5GRzivaaK7zhPEv+Eh8WLpd9JpOpPeaerWouZxqElw9uGkxKwm8gbPk+8oVinBwM1paFfeJNUu9Hsv7cvF0y51qaJbi1uWmeS3W0Z9pnaNd6+aOGA6cZNet1UurwxO6KgJAxyeSSMjj0rOrWhRjzTKhTlN2ieZ+Hf7c1rVl06bWNU021Ftqcx+x4hzKt+6RsSB2XHHfvmqE3ibVZtIlvNe8Qapo94NCguNLjtYyq3UxiYyttCnzHDgAx9hg45zXrE11PHHFwjM0YY5OOcjp+dYXiDR7XV79jNd6vamaIW11FaXWyOeMMw2kEHHVvmXa2DjPTGDxtJPlbs9OhqsNN6oyNbmmvvA3g6+1YT3WmSC1uNa2KzF0a3JDOF5KeaVLY9ieAaqahf6Lb6Xf3nghbq0tJLm1TUr+wgb7OkJYiR4R0Lqv3mRcAEZ5HHeJKtlCLe3jiEMA8mKFBgqqrxj2AAFOa8lSVUHlzDqWTsMHj68U5Y6kpP1FHDTsvQ81j1DV77WNP0zSfEOr3Hh+411beLUVfMssP2GeSRBKR8yCVVw/rwDxVnTpPEFogv5Nd1e6ez8TrpiRTMDHLaEr99cfM3z/f6/KK76K+mkjd1KDAXGR6456+/SpnvNkMT4Vt6k5J2jj60o4+jJc19P+Db+vUcsNUWn9dX/AF6HmPh5PEV3YeDLi68S69v1uaaHUl8wAKghlkXZx+7IMaruHJBPrWT4pl1/UvDes6TJcahcyQ6RrFvHMqf6RL5Tp5fzAZJIJHH3q9jN8du7y8AlsbmxkKcH8fakGoFmVViyW+6C3I5A5HbrT+vUE9/wfUPq9R9DyrVri8sdd1jVPDer6lf3U3hu3bSxJcNIlyVklErAbTvZFIboSM5wag/4SDxWuj6jLpepNeaYs9kktyL+Sd7dWZvPYTmEbRt8vICsY8sTjt64L9mkWNYwS/3Rv6c459KVb122AQ/M+Nvzduev5ULHUW9H+DD6tUS2Oa+F17q1/pGpNcXguoFuSmnzee05K7Rn96yJ5gDdGAI6jJxXJrDpr/DLwRPeXltaCzj2Ot/atNZNMImSRLgAjad27DE/fHrXpz6iVVS0Jyw3D5u3vUmmWVnZpNJZ24gF1K1xKoJwZG+82OgJPJx1OT1Jq6WJp1m4wfYidKdNJyR5ho02iiewvfGOkpp+jvpSJpkN4ryW0L73Ei/MOGYbSu7naQB0NbOo/wBnf8Iz4Vh0a1vbaN9dgNhFdqyyhBIxYgMdwTbkgHBCkZA6V6FVWaws5tRt9QlgV7q2V1hkYk+WG4bA6AkcZ644rovqZW0LR60lFFIYUUUUAFFFFABWJ48/5FK//wBwfzrbrE8ef8ilf/7g/nXLjv8Adqn+F/kdmXf73S/xL8xnw9/5F+1/65iumrmfh7/yL9r/ANcxXTVWE/3en6L8iMb/ALzU/wAT/MKKKK6DmNWkNLSGgDFf77fU02nSf6xvqabQAUUUUAFFFFABRRRQAUUUUAcn8Yv+SYa9/wBe6/8Aoxa8D0G2uLwQWtrE0s0hCoi9WNe+fGL/AJJhr3/Xuv8A6MWvBfDt5cae1teWkhinhIaNwM4NfS5Hf2U7b3/Q+dzq3tIXNdfDOuGR0XSrjegBYbeecY/PI/MUDw3rmFJ0ydQ23G4Bclug57+1Tnxd4gLbjqGW9TEnqCO3YquPTFJJ4s8QSRCKTUXdMq2Cq/eU5B6cnIFev/tHl+J5X+z+f4GPPFJBO8Mq7ZEYqwznBFd58GfFf9i6z/ZV5JiwvWABJ4jl7H6HofwrgpHaSRpHOWYlifUmu1+EPhQ+INdF5dRk6fZMHkz0kfqqf1NRjVT+ry9rtYrBup9Yj7Le56on/I53X/XP+grZrn9Zkm0zxM94YS8UgA49MY/pVj/hIrL/AJ5XH/fFfkOAzHDYWValXlyy55PXs3oz9KxOFq1lTnTV1ypfcbFNMcZP+rT/AL5FZP8AwkVj/wA87j/vij/hIrH/AJ53H/fFeg85y571UcywGJX2GXTYgSySRXE8O85KxkAZ/Kmy6f5q7Jby5kTIJVmGDj8Kqf8ACRWP/PO4/wC+KP8AhIrH/nncf98VzPH5S7r2is/N2+42WHxq+y/uRqmGE9YYv++BTwABgAADoBWP/wAJFY/887j/AL4o/wCEisf+edx/3xXQs5y5bVUZPA4p7wZsUVj/APCRWP8AzzuP++KP+Ejsf+edx/3xVf23l/8Az9QvqGJ/kZsUhVSdxUE+uKyP+Ejsf+edx/3xSf8ACR2P/POf/vik86y//n6g+oYn+RmyVU4yoOOnFIVXIO0ZHTisb/hJtO9JfyFH/CTad6S/kKn+3Mt/5/RH/Z+K/kZs7V3btoz645oCqv3VA+grG/4SbTvSX8hR/wAJNp3pL+Qo/tvLf+fsQ/s/FfyM2dic/IvPtTWijZlZlB29PQVj/wDCT6d6S/kKP+En030l/If40POstf8Ay9iNYDF/yM2iqnqoPOelRpbxpKZACWPqc4rJ/wCEo030l/IUn/CUab6S/kP8aTznLJNN1Y6DWAxi2gzbCrnO1c+uKXav90flWH/wlOmf9NfyH+NIPFWmE4Hmk+mBVLO8u/5+xF/Z2L/kZuFVIwVUj6UtYn/CTWH/ADzuP++KP+EnsP8Anlcf98VSznL/APn6hf2fiv5GbdFYZ8Uaf/zyuP8Avik/4SjT/wDnjc/98U/7ZwH/AD9Qf2div5GbtFYP/CVaf/zxuf8Avik/4SzTv+eN1/3xR/bOB/5+of8AZuL/AOfbN+iuf/4S3Tv+eN1/37pD4v00f8sbv/v3T/tjA/8AP1D/ALMxf/PtnQ0Vzh8ZaYP+WF3/AN+6afGmlj/l3vP+/dP+18F/z8Q/7Kxn/PtnS1iePP8AkUr/AP3B/OqZ8b6SP+Xe9/79VieLfFaappjabp1ncEzEB2dOcZ6AVz4zM8LLDzjGd200kvM7cvyrFxxNOUoNJNNt9kzpPh7/AMgC1/65iumrA8EW0tro1vDKMOqAEVv16WGi40YJ7pL8jysXJSxFSS2bf5hRRRW5zmrSGlpDQBiv99vqabTn++31NNoAKKKKACiiigAooooAKKKKAOT+MX/JMNe/691/9GLXz9pv/Hon0r6B+MX/ACTDXv8Ar3X/ANGLXz9pv/Hon0r6bIv4cvU+czv44+hZooor3zwi1pGn3Wq6nb6fZxmSedwiAfz+gr6c8KaJa+HtCt9LtQCI1zI+OZHPVq8c+AKq3jWdmUErYuVJHQ70HH4E17uxCqWPQV8vnmIk6io9FqfS5LQiqbq9XoV7u3hlUmULgdSelUPs+lf897b/AL+LXnfxS165u9VGnQzMlpEoJVTjex7muPsLNry5W3jaJHbODIcD+VfnWN4i9jiHRp0+a2m9tfuP0PBcOe3w6rVKnLfXa+n3nun2fSf+fi1/7+LR9n0n/n4tf+/i14kNGv2VWW0LIwyrAgAjt16Z7ZxmpJdA1JHC/ZQ+UDZDLgDjrk8H5l4PrWH+smItf6v+L/yN/wDVqht7f8F/me0G30r/AJ+Lb/v4tH2fSv8An4tv+/i14pJomoKVAtC2cdMA/keeO56CkfRb1JbWF4UWS5cpGu4c4CnORxjDDmj/AFkr/wDPj8X/AJDXDVB/8v8A8F/me2fZ9K/5+Lb/AL+LR9n0n/n4tf8Av4teJx6DqEiTstqMQ5zyMthgp2jqeTUUmhaj5KSrZswZQ3AGRnp9c+1NcR19/Yfi/wDIa4ZoN/7x+C/zPcDBpP8Az8Wv/fxab5Gkf8/Nr/38X/GvCZ9D1JIjI1idgzyCpzwM4weeo6Vj3cPlSPFJGFdCVYccEdab4kqx+Kjb5/8AAOilwjRqfDXv8l/mfSkWn2Mqb4vLkX1Ugj9Kh1PS7UabdHyx/qX7exrwr4ba5faR4usIoJn+zXEywzQ5+VlPHT1r6E1XjTbr/ri/8jXr4bHxxuFnNKzSf5Hh5tk88rxMKblzKWqe3U8k+wwf3aPsMH92rdFfjvPLufUcqKn2GD+7SjT4mOFjJPoBVqumiddKtkht48z/AGcXErgfM2eig9gO9duDw7rtuUrRW73/AAMK1RU7WV2zjm0+JThkIPoRitWy8JNcQCaR44AwyobOSK30eHVlW3voyrND5yOAN6YOCM9wRyM0l3cxTxQTWttd3ahgQIjjaAeAwGT+HTivWoZdRhepOXNHpun53Su9Lrbuck8TN2jFWfX+tjjtT0T7DcGGZBnGVI6EVny2MP8AdrqvFFxFK1vBHktEvzbiCRwBgkcZ+X9awJe9eZi4xpV5Qpu6X9fgephG501KS1MieyhwflpfD1lC3ifTVK8G6j/9CFWbjoaXw5/yNGmf9fUf/oQrry+T9vD1X5noTivYT06P8j17+y7X/nmv5Uf2Xa/881/Kr9Zmoat9kvfs5hU5UFWMmMk+vHAHcmv12x+UEn9l2v8AzzX8qDpdrj/Vr+VMuNXitreKSZAxfdnypAyjBAOCcZ6jiqw8SWZxmGYAoJDyp+U/jyfbrRYC3/Zdr/zzX8qP7Ltf+ea/lVX+34TMsaW8rE54BXsu7rnHSpdO1iG8uEgELozhmUkgggHH/wBfFFgJf7Ltf+ea/lR/Zdr/AM81/Kr9FFgM7+y7X/nmv5Uf2Xa/881/Kr9FFgKH9l2v/PNfypV0y2Bz5a/lV6igLkccaxjaowKdSnrSUAFFFFAGrSGlpDQBiv8Afb6mm05/vt9TTaACiiigAoqvf3kdnGrOru7ttjjQZaRvQD/IHes3+2pldg1taNsBLxxXqtMoHXKkAcf71aRpykrpESqRi7M26SuRsJNX1LWv7T0+SQ6VI48suBhwufvDcGADFuxzxkcV11OrS9m0r/8AAFTqc6bsFFFFZGhyfxi/5Jhr3/Xuv/oxa+ftN/49E+lfQPxi5+GOvAc/6Ov/AKMWvANNjk+xp+7fp/dNfTZF/Dl6nzmd/HH0J6Kd5cn/ADzf/vk0eXJ/zzf/AL5Ne9c8I9C/Z/8A+R0uf+vB/wD0OOvcbz/j1k/3TXjf7P2l3n9uXmqvC6Wq2xhDsuAzllOB64C/qK9kvf8Aj0l/3TXyGcyTxTt2R9blCawyv3Z4N4oJOuXGefmqpp/2j7dCtr/r2cLH7k8f1q34nBGt3GR1bis6KR4pFkjYq6EMrDqCO9fjOZ+7j6jf8x+y5Z72Bp2/lRvi41qSBLeG4t763iTbgbXXjoCD1IxxSvB4lIeExA+YyhlG3OQUA+mCqZrNGsX4JKyIoIxhY1AB9QMcHnrTU1bUEnM63BEhZmJwOrEE/wDoI/Kl9ZpP4pS+8r6vUW0Y/cbSR+JLq5TzBB5nVJGRDwxAxnsDu/Gop4fErvDPHGreTHmMwKuEDKBgY74UflWTb6tqFuMQ3BThR0HRSCP5CnrrepLH5cdxsXAA2qBjHTHp1x9Kv61Ra1lP7yfq1VPRR+77zRa41yG6ljv3Fu8cJmaQxKX2hgQAfdwtBk8RA3It7mCYpGkjlFB4chlA49xx6Vky6rdy3LzzsspeJomUjAKn6e/P1qOPWNShUiK6dAwAYDHOF2jP0FNYqF/ilb116/Lt+JosLO3wxv6af1/wDUW7v4bnzHvLWWSyhmkhhhxtQ7QHBAHoM++D61xc5JJLEknqT3ran1a7kjkWTy2MkbR7ggBAbG48dSQMEntWLNUVaqqWs/vPSwVF073S+X9eZN4V/wCRt0n/AK+4/wCdfTGrf8g67/65P/I182eCrea68aaTDChdvtSMcdgDkmvpm4jWaKSJvuupU/Q19XkMHLDVEuv+R8jxpNLE0PJfqeU0Vvz+FNSSRliaGROzbsZH0qP/AIRfVf7sP/fyvgHkmYRdvYy+4azDDNX50YlbY1JrmwhjinS0u4lCNIW2mRB0G7tSSeGdWVC3lxtgdFfk1jyI0blJFKsDggjBFTyYvLr+0g4qXe6+59x81HE/DJOx02mi8m0+62XEF5d4EasZcmNW6/Me3Fc9qNhd6dIEuY9m4fKVOQ30NaOgXkENpd20rbXkwyHfsDEdi3ak129hk0y2s0IaRGLtiTeF4wAG7134h0MRgo1JS9+K79b7bb289uljGl7SnXcUtG/0/L5GC1QS1etLS4vZxDaxNI57Dt9fStF/COsHokH/AH8rzsLgMTiFzUqbkvJHoyxVGi7VJpP1OTuOhpfDn/I0aZ/19R/+hCuil8F64w4S3/7+1Z8NeCdQt9agvdQkhjjt3EgVG3MzDp9BmvbwGU41V4c1NrVboqrmuDVCf7xbP8j0Ksm+uNQTUXENpFLAFRSWGCdxIPPtxxitaiv04/NjnpdakjKRy6fEo3hUDE9SwGBx94Z+nvTIrqaN7VI9HhSQIAoy3yAqDknHToM9cg10UkccjKzorFTlSRnFOPSgDCS/v8qq6VCCV3nk4GSox06/MSfYUQ6jdvLcKNMWJ44HZXxnLDOO3QkfWtyigDnzrWoqXZtNIUIu0NuyW5DLwD3HHsPepJNXvo2CtpwySuMMx3AkDA46gHJzxxW5migDnI/EF1IR5OnrMO5RzjO0Hb068/pW9A0jQRtIoVyoLAHIBpYo0iUrGioCc4UYp1ABRRRQAh60lKetJQAUUUUAatIaWkNAGK/32+pptOf/AFjfU02gAooooAwPELMLyclnXbZLtK/eVDJiYr7hdv6Vk6rZTXBkS5RY9HhR3jWONRHnH7oow5Yknp3NdZqFmt2qMJGhmiJaKVcZU9+DwQe4NZceizrKGRNMhcHImjtyWB9VUnap9+a7aNaMUtTkq0nJvQsaFv8AtV8rAD5oi4HQSmMb/wD2X861ahsrWKztxDFuIyWZmOWZjyWJ7kmpq5aklKV0dME1GzCiiioKM/xKAdDugQCMLwf94Vq6BDD/AGZF+5i6f3BWV4j/AOQJc/Rf/QhWz4f/AOQZF9KLgWvIh/54xf8AfAo8iH/njF/3wKkop3YWEUBVCqAAOgApsq742X1FPopAcB4g8G/broyKME9xWZ/wr5/77fnXR+INX1STXP7L0wiMqBubAOeM9+gpvkeJ/wDoKQ/98/8A1q8OtVwuIqy/cObi7N2W/a7aOqljcRRjy05tLyZz3/Cvn/vt+dH/AAr5/wC+3510PkeJv+gpD/3z/wDWo8jxP/0FYf8Avn/61R7LDf8AQI//AAGP+Zp/amM/5+y+9nOn4fP/AH2/Ok/4V6/99/zrovs/if8A6CsH/fP/ANjR9n8T/wDQVg/75/8ArUeyw3/QI/8AwGP+Yf2rjf8An7L72c7/AMK9b++3500/Dtj/ABv+ddJ9n8T/APQVg/75/wDsaPs/ij/oKwf98/8A2NP2WG/6BH/4DH/MP7Wxv/P2X3nMt8OP9p/zp9p8NLVph9p8xk74fFdF9m8Uf9BWD/vn/wCxo+zeJ/8AoKwf98//AGNNU8P/ANAr+6P+Y/7Yxy/5ey+9ml4b8K6H4fJk02yVJ2GGmY7nI9Mnp+Fblcj9m8Uf9BWD/vn/AOxpPs3ij/oKwf8AfP8A9jXVTxXs48sKEkvSP+Zx1sRUrT56jbfd6nXHpSVyX2bxR/0FYP8Avn/7Gj7L4o/6CsH/AHz/APY1p9dn/wA+Zfh/mZc3kdbWfq+kWepJ+9XZLj5ZV6j6+tYP2XxR/wBBWD/vn/7Gj7L4p/6CsH/fP/1qxr1o4iDp1aEmn0aX+ZdOvOlJShdMx9Y0e801/wB4u+LPyyL0P19KtaL4cub7E1zm3t/cfM30FXTaeKCMHVLcj3X/AOxo+yeKf+grB/3z/wDY18xT4dw0MR7R05uH8un532/q560s/rulyqNpd/8AgHS2Fla2MAhtYljXue5+p71Zrkfsnin/AKC1v/3z/wDY0fZPFP8A0Frf/vn/AOxr6unifZxUYUJJLyX+Z40qspPmkm2ddTT1rk/snin/AKC1v/3z/wDY0n2PxV/0Frf/AL5/+xq/rs/+fMvw/wAyed9mdbRXJfY/FP8A0Frf/vn/AOxo+x+Kf+gtb/8AfP8A9jR9dn/z6l+H+Ye0f8rOtpDXJ/Y/FX/QWt/++f8A7Gj7H4q/6C1v/wB8/wD2NH1yf/PqX4f5i9o/5WdXRXJ/Y/FX/QWt/wDvn/7Gj7F4q/6C1v8A98//AGNH1yf/AD6l+H+Ye0f8rOsork/sXir/AKC1v/3z/wDY0n2LxV/0Frf/AL5/+xo+uT/59S/D/MPav+VnWUVyf2HxV/0Frf8A75/+xo+w+Kv+gtb/APfP/wBjT+uT/wCfUvw/zF7V/wArOsork/sPir/oLW//AHz/APY1S1WbxRpMS3Ut5FPCCN21RgfXgVE8f7OLlKnJJeS/zFKvyq7izuD1pKz9Bv8A+0LGOcjBZQSPStCu+MlJKS2ZsndXQUUUUxmrSGlpDQBiyf6xvqabTn/1jfU02gAorO1zV4NJSAzRSyGZyqBAOwyeTx9B37VWXxVou1zJcvDsleJg8bDBR9hPTpnAz71apyaukQ6kU7Nm1RWJF4r0NrRbiS8WFS23DckHGSOPQDJ9KW28U6NMJf8ASthjYqAVPz4OPlx97OR09aPZT7C9rDubVFYcvivRo0mczsVjQONqkl+GJwOoxtIOelKnizQTGGe/RG8tXKEEkbtoxx1OXUYHrT9lPsHtYdzboqnpup2OpGYWU4l8ltkmARg5II/MEfhVyoaa0ZaaaujP8R/8gS5+g/8AQhWz4f8A+QZF9KxvEf8AyBLn6L/6EK2fD/8AyDIvpSGXqKKKACg9KKD0oA4uP/kerv8A65/0FbtYUX/I9Xf/AFz/AKCt2vMyz4av+OX5gFFFFemAUVHdTrbwNM6swBAwo5JJwP51XN9J/wBA68P/AAAf41nKtCL5W9RN2LlFQ2Vyt1EZFR02sUZXGCCOtTVcZKSugTuFFFFMYUUUUAFFFFABRRRQAUUUUAFFFFABRRRQBmeKtTk0bw9d6nFEszwKpVCCQSXC9uT16Cuft/G9wkbR3+g3Udyqx9GCK5lmeKIYf5l3bN3zdAea7CeKKeIxTxJLGcZV1DA4ORwfcVFc2NldJMlzZ286zoI5hJErCRRnCtkcgZPB9TSdzOcZt3i7HJwfEOxmmiSPTLraZo7eVzIg8qV92FxnLD5T8w4pifEW1MFvO+jXkccscEjFpY8oJgxj4zk5Ck8dOK2Lzwho11rFlqTw7DZBRDBGkYjG3O3+HcAM9AQDxkVoy6Lo8skMkuk2DvAgjhZrZCY0HRV44HsKWtjLlrX+I5228dRySIJtDvbeNmiUyNIjBfNQtHwDnnGD6cdaiT4h26QC5vNEv7W3EaSPJvR9okiaVOAcnKo30NdZ/Z9hjH2G1x8v/LFf4Rhe3YdPSgafYAACxtQBtx+5XjaCq9uwJA9AcU7Mrkq6e9+BzbeL5rrwhqOuafpzQy2J+aG8VgHG1WyCME8MPxzUF58QLXT7u4s7zTruSW2ULLLAhERlwvyAtwB84+Yn1rqrfTdOt7FrG30+0htGzugSFVjOeuVAxzUN9Y6Mjy3t5Y2W+SPyJZXgUs6HjYTjJX26UahyVbL3tTmn+IMSNOn9hXrPbM63ISaM+XteNDg5w3zSL+tXrzX7i80a3a0jk0+5n1VNOl3kMYWEm1yCODwpwfUitKzs/Dsdsy2tjpsUGfLIWBEU9Djpz0U/gPSpL+10i7s5LWYwJG0omJjcIRIHDB8j+LcAc+tFmHJUs7yOU/4TPXJNP1G+h0e3EFrN5aSyiRUY/aPJ25P3j0bK8dutXNUvL1o/EGm3kiS+TBb3EZUcIJNwKe4DRkjPOGrpSumGBrUrZ+STuMWF2kk7s46defrzWV4hs7SDQ9WvLf5pLwq8sm7duIAUAegAHT6+prmxaf1efo/yIqQmoO7v/wAMyfwR/wAgmH/droa57wR/yCYf92uhq8N/Bh6L8jen8C9Aooorcs1aQ0tIaAMV/vt9TTac/wB9vqabQBR1rS7bVrX7NdtMI+ciOQruBGCDj2rNv/DejJDPNcTz20B3NKftJRNrMGIPP3dwzXQEgDJIA9TWX4l0uLWtJazNysBSSOZJNodVZTuXcp4ZfY1aqSWzIlTjLdGKNE8HyRQ2sN7CA8rSQrHeDJZsq+3n+LHPuPUVYksfCr2yOuoQRx2DkrLHdgeQ7Ed88HjiuctfhwYNTvRJqkH2S4jSSVhaxq7P9qmuGCf88gDIoBH8xS+H/AY8u2lfWLYapp37tY47RGiiO5mKyL/y0P7zqcYp+0n3F7KHY2/7M8LedJAL+S2uGcwM5ujG8xdQzAEn5w3mgkjPJ9RUmg6H4Wvoo9T0iQXMG8bGimJQPG6kn67oxn6H1rNtPhvpFvaSwrfvIslobdHeNGMYK267lP8A27Kf+BH0rqPDOlJoekR6alwJokkcxsUCHDMWAOOp5696ftZ/zA6NPsSaZpNrp91dXFuZi9026TfIWHUngdupq/VewvrS/jlks7hZ0imeF2XOA6nDLnvg8cd81YrNtvVlpJaIz/Ef/IEufov/AKEK2fD/APyDIvpWN4j/AOQJc/Rf/QhWx4f/AOQZF9BSGX6KKKACg9KKQ9KAOMi/5Hq7/wCuf9BW7WFF/wAj1d/9c/6Ct2vMyz4av+OX5gFFFULzUrVYG8m8t/MyMZYHHPNd9SrCmryYXJdWVmsW2qzkOjYUZOAwJ4ph1KEOE8m73EZA8hs4/KmJcLIjvHq8DKn3iEGF+vNVXuo/t6Sf2vb7REy7tq8HK8Yz7fpXHUr2lzxdr2XTu/PzIctNC7o4byZnaN03zu6h12nBPHBq7Wcbj90s39sQCNiQreWuCR170Wmp2oiYXN/blg5AbcBkdjitqdeEEoN/iv8AMItJJGjRQpDKGUgg8giiuoshF1alGcXERVfvHeMCnNcW6xCZpoxGejbhj86x00iUWEfzf6RhVxgYUbsn61JDZXEPlTNbrOyNJvTIAJY8MOw6dK82OKxOnNTtp59/8ugGpJcQRxrI80ao3RiwANDXECusbTRh2GQu4ZNZC6fdRYk8lJNwcCMEfutxzxnimnTLslN+xlCRq6qAMgMSQD2xkUni8R/z7/r+vu9dANvzE8wx713gZK55x60nnReWsnmJsY4Vt3BrL+yXv9pm+2x/M5UjPzeXjA9u2arw6XerBbwMB5ULJIo3fxcbh9ByfxpvGVr6U31/S34X+asBuedD5fmeamzON27jNCTQvI0aSozr1UMCRWEdLvfsxt8Dyt3m7d38een071oaZBNDdXHmIwV5GZTkYwT+dVRxVac1GVOyAu+dD5fmeamzON24Y/Ol8xPMMe9d4GSueQPWsAaXffZRbYHl583bu/jz0+nerQtL3+02vdsfzuykZ+bZjA9u2amGMru16T6f8H7tPkBqrLG2zbIrbxlcH730pBLEYzIJEKDOWzwMVi22n31qLcxKGCQt8pb7khXB/DPNLFpt5FA8G2J03Ry7QeHI+8pz69aFjK/Wk/6X/D/gBr/arbyxJ9oi2E4DbxjNKtxbtII1mjLnooYZrHeyvGIl8raPODBF2hgMEZ9KkFjcNqAnZf3RmVyvGRhAAc+xHSiOLrtr931XfbuBsUUUV6QBRTLiQxW8kqoXKKWCjvgdKxxrspR2XTZ3KttIUHIOAeePegDbqK6t4rmMRzLuQMGx7g5FZU+rXuFaGxcdSwKkkYxx06806fWLhUPl6e7Pg4GG6gHjp7c/WgCPUZ9LE32WeWSErOWK7T8x2qOPbBAqrNDovnKojuIZI2QKdjEtgq2PryBVlr4yOxbR/Mk3sNxTqASN3I6YAqVbuNbdpF0nb5cuxV8v/Zznp7AflQBUjTQXj80LM6YKgAMwOQf1xk0uq/Zv+EMuRaKwhG4Lu6nDnJ/OpWaQJE39kQMpR2kXy+QAxCqPc8fnTdccyeDp2a3Fu2z5owuArbuf1rnxn+71PR/kZ1v4cvQm8Ef8gmH/AHa6Gue8Ef8AIJh/3a6Gnhv4MPRfkOn8C9Aooorcs1aQ0tIaAMV/vt9TTac/32+pptAGZ4o0iPXNKGnzFPKNzbzOrruV1jmSQqR7hcfjXFX/AMMUltlh0/UYLRkeWSREiwsytcmWNHHPyqvyDg9OOOK9IPIrzLRvBXiTTrYyWd+9rfRpDDFIbxpEYK825mBHOQ6EA+hGaALth8NbK2S2a/ntrt4J4pJJJocl4ktfJ8slifl3Yfnjis8fDOZoHtjrtnE0+Sl5DCRdMPJ8sR7i2GjxgkewHvWhpPhvxQ3hDVtO1y6e9nuHjaCM3f8Ad2ljv28BmBO0gj14JFJpHhjWLd4m1HStNv3YQiN/tLRixCOSdqgckggnbtGeOlMCGx+GPlabdxXF1az3E1vJFEWibZCXZCduCMAhOcAZJPB5zf1jwRdXugabYSX9kXs7KW1keW2wib8fvo1UgLImOD/Km+JtF8XXfiCafTrx0ga4jeKUXpjWOERhWiMe05JfLbs9x6c5et+E/GMmmXmnW99Ld2s1i8MSPqLRsk726KZGbaSyiQSfL/tZo6BbU7fwjosOgaO1hC0bhrq4uS6Jt3GWV5OfUgMBnviteobCNobG3hfG6OJVbHTIAFTUPcS2M/xJ/wAgS5+g/wDQhWz4f/5BkX0FY3iP/kCXP0X/ANCFbPh//kGRfSkMvUUUUAFIelLQelAHFxf8j1d/9c/6Ct2sKL/kerv/AK5/0FbteZlnw1f8cvzAST/Vv/un+VUdMmtV022DSQgiJc5Iz0q/UJtbU9baE/8AbMV2zhJzUo22f6f5AzJv3ha8uGjZCojhyVIx/rK1fPs/+esH5inrb26qyrBEqt94BAAfrTfslr/z6wf9+xWUKNSEnJW1/wA2/wBSUmkZNm8Iu43ZkEf2i4wSRjtV6/ns/sFwBLBnynxyP7pq0beAoI/Ii2DouwYH4U37Haf8+sH/AH7FKFCpBNK2v+SX6C5Xy2Cw/wCPGD/rmv8AKpqBwMDgUV1xVkkUlZBRRRTGFFFFABRRRQAUUUUAFFFFABRRRQAUUUUAFFFFABQABnAAycn3NFFAGZcHWTessPlrBzhiF9sY5z65qMJrUkUpZgku5Cg3Dbx1HBzjp71r0UAYoXX/AD2k4KFQFUlc5z6ZxnpUy/220VwsnkqwT90Y8ZLfj9M/8C9qdqFjdXV4WS5MMW1R8pOcgnI/EcVWutM1DKCG8LAtySxG0ZHze5wCPTmgBzL4gUeWvlupDfMxAYE5wOv0pniIXA8Iz/ayDP5Y346A56VJ/ZF0G+XUpMZXGc9hz3/zmovEEMlv4RuYZJfNZV5b/gVc+M/3ep6P8jOt/Dl6Engj/kEw/wC6K6Gue8Ef8gmH/dFdDTw38GHovyHT+BegUUUVuWatIaWkNAGK/wB9vqabTn++31NNoAKp649/Ho15JpcayXywsbdG6F8cfX6VynibVvF1prmqRaRCj20FtJcRedatIHaOCNhGpUjl3Zh3PHFZ2q+LPFWn6i2nSx23mhJJIpF02ZxcERoyxhVb5csxTdnHTvmi1x7GZJe/EyG8updNt7+e3nucxyXtrtfIggCr5YBCxl/OyRt5A5Gcm9oeneNre4WD7Zfw/aZp5Li6lQSlR5kpRQG+UDAjxx0OKYnivx1b6klp/YbujyuwM0LsWUyyAgMOgRQuOOfXkGrdx4g8fWVlJcNptrqMiLEBBFZSRmRpLdpCc7jwjqFI75xwafQNij/avxTlnnMmni1U2ocKluX2fulOV45fzCwIycDtxk+h+Gpr640Cym1KKWK8eIGZJFCsG9wOAa4ew8UeOLqza6/s63VIIppTmzkJudrQBVAyNpPmS9M52Z9aXRNU8bTT2ds8mbiYmO4uLixkCQ4a5P3NwG7CRDd3DD2oexJ6PRXnXh3xpr994g0ez1C0hsjeuEms2tJQ8S/Zll3+YTt++WXbjIx616LRYZn+JP8AkCXP0H/oQrZ8P/8AIMi+lY3iP/kCXP0H/oQrZ8P/APIMi+gpAXqKKKACkPSlooA4jzY4/HVx5jBd6bRnudorocH0NUfEfh6PULkXKsyS9CV71mf8Izef8/tx/wB9V49COLw0qkVT5k5Np3tv6gdDg+howfQ1z3/CNXn/AD/XP/fVH/CM3n/P9cf99V0fWcX/AM+f/JkB0OD6GjB9DXOnw1ef8/1x/wB9Uf8ACNXn/P8AXP8A31T+sYr/AJ8/+TIWp0WD6GjB9DXO/wDCNXn/AD/XP/fVJ/wjN5/z/XP/AH1R9YxX/Pn/AMmQXZ0eD6GjB9DXOHwzef8AP9c/99Un/CNXn/P9c/8AfVH1jFf8+f8AyZCu+x0mD6GjB9DXN/8ACNXn/P8AXH/fVH/CM3n/AD/XP/fVH1jFf8+f/JkF32OkwfQ0YPoa5r/hGbz/AJ/rn/vqk/4Rq8/5/rn/AL6NH1jFf8+f/JkF5djpsH0NGD6GuZ/4Rm8/5/7n/vqj/hGbz/n/ALn/AL6o+sYr/nz/AOTIV5djpsH0NGD6GuJ1aw/s1f32pXLSdo1fn/61SabpbahF5ltqdwSPvIX+ZfqK5lmknWdBQXP25lc2dGuoe05Hy9zssH0NGD6GuY/4Rm8/5/7n/vqj/hGbz/n/ALn/AL6NdX1jFf8APn/yZGPNLsdPg+howfQ1y/8AwjN5/wA/9z/30aP+EZvf+f8Auf8Avqj2+J/58/8AkyFzT/lOowfQ0YPoa5b/AIRm8/5/7n/vo0f8Izef8/8Ac/8AfRo9vif+fX/kyDmn/L+J1OD6GjB9DXLf8Izef8/9z/31SHwzef8AP/c/99Gj2+J/59f+TIXNP+X8TqsH0NGD6GuV/wCEZvP+f+6/77o/4Rm8/wCf+6/77p+3xP8Az6/8mQc8/wCX8TqsH0NGD6GuU/4Rm8/5/wC6/wC+6P8AhGbz/oIXX/fdHt8T/wA+v/JkHPP+X8Tq8H0NGD6GuT/4Rm8/5/7r/vuj/hGbz/oIXX/fdHt8T/z6/wDJkHPU/l/E6zB9DWL40lji8PXCyMFaQBUB6k5rN/4Rm8/6CF1/32aY3hKWV1M91PIB/eOayrzxVWnKCpWurboibqSi4qO/mavgj/kEw/7tdDVPSrNbO3WNRgAYq5XdShyU4x7JI2irRSCiiitCjVpDS0hoAxX/ANY31NNpz/fb6mm0ALXHeO/E6+H9c0ZY7aKV5HJu5DGzNDallUlSo4y7L1wMZrsKQohJJRSSMHI6j0oA82vfiqts6AaXFKs0ZkjEd2paEeckWJ1/5Zn5s8/Spk+Jc39nDVJNBdLIssQ/fgyeayM44HGz5D82enNdZp/hnSLHULm+igkkmuFKN50rSKqltxVQxIUEgHA9B6CtXyYdu3yo8em0emP5U1sHU891j4jTaYySPa210HXYPstyskAbfjeZOMDHGPXitfwf41XxDrMmntYCzIthcIrzBpCOM5A6Dken411H2W18nyfs0Pl4xs2DGOvSnpDCkhkSKNXIALBQCQOgzQgKyaXpq6m2qLY24vWGGnCDeeMdfXGBnrjirlFFIDP8Sf8AIEufoP8A0IVs+H/+QZF9KxvEf/IEufov/oQrY8P/APIMi+lAF+iiigAoopkz+XEz+gzQBneINd03Q4Fl1CfZvzsRRlm+grnv+FkeH/8Annef9+x/jXB/EG/e/wDEkjsxIjQIo9Bz/jXPV8VmPEOJo4mdOmklF2Ptcu4ew1bDQqVW25K567/wsjw//wA87z/v2P8AGj/hZHh//nnef9+x/jXkVXtH02XU5ZY4pEj8qPzGLA9NwHYe9ckOIswqS5Y2v6f8E7J8OYCEeaV7ep6efiP4f/553n/fsf40n/CyPD//ADzvP+/Y/wAa83bw/qXm+UqRO+QAqyqS2cdOeeoz6ZpG0G/ESzZtvKYFg4nXaQM5Oc9BtOa1/tzNP5f/ACUz/sLLP5v/ACY9I/4WR4f/AOed5/37H+NIfiV4eH/LO9/79j/GvOW8O6mrBWW3DEgAGdcnJwO/c8CoT4e1NgAkcLucYRZlLcgHpn0YGq/tvNP5P/JRrIsqf2v/ACY9Jb4m+HR/yzvf+/Q/xqNvil4aXrFff9+h/jXk+rWNxp9x9nulVX2hhtYMCD3yKy5qlcQY1Plla/odtLhbLqiTV2vU+g/C/jTQfEU7W1hcOlyBnyZl2sw9R610dfMXg6aSDxnpEkTFWF2gyPQmvpyY7UcjsDivpcqx88XRcqi1R8txFk9PLa8I0m+WSvr0I5J7eM7ZJokPozgGmfarX/n5g/7+CvMZJZJpGlkYs7HJJPU02vlpcbSu+Wjp6/8AALWQK2s/wPT3vLNVLNdQAAZP7wVzOt+KC26DTflHQzEc/gK5aivPx/FuKxNPkpLk7tPX7+h04bJaNKXNN8wsjNIxeRizE5JJyTRBNLbzCaCRo3XoymkNIsckgYojMFGWIGcCvmISnzXi9fxPYsrWex12ieKo5SsGpARv0EoHyn6+ldD9ss/+fu3/AO/q/wCNeVN0qCWvrcFxbiaNPkqx5/PZ/PueVWyGjVnzQfKetm9sv+fy2/7+r/jTori3mJEM8MpHUI4bH5V4tP0NJoFxNbeIrCSCRkY3CKcHqCQCD+FevhuK5VakYypWTff/AIBMuF17NyjU1S7f8E9uooPWqs19FFO8bJIVjAMkgHypnpmvsj5AtUh6VnS65p8asS8pKjlRE2QfT645xSNrdkJ/K/e4yQW2HAxnOe+PlPPSgDRorPl1ixSSNA7PvUOGC/KFJUZJ7feFH9s6fnHnMONxzG3AxkZ47jp60AaFFUZ9Ws4YY5WZysgBGEPAzjJ9Bk96gOv6f5gVWkZCMlwhwOuB65+U0AalFZ41nTvMEfnneeAuw5znG3H97g8daT+2LMRwyOZFWaPzF+XJxz1A9lJoA0aKByMjkUUAIetJSnrSUAFFFFAGrSGlpDQBiv8Afb6mm05/vt9TTaACiiigAooooAKKKKACiiigDP8AEf8AyBLn6L/6EK2fD/8AyDIvpWN4j/5Alz9F/wDQhWz4f/5BkX0oAvUUUUAFQ3v/AB6S/wC6amqG9/49Jf8AdNAHgvib/kN3P+9WbWl4m/5Ddz/vVm1+V5r/AL7V/wATP1TKv9ypf4UFaVhZtJYtJ9olQXDNCqRxF9xXa2G9Bnb+VN02wS5t5J5HmwriMLDHvbJBOSOw4rQh0O+hhkA1FYImwsoG8AklQBx94fOOenWooYeb97luvU1r14L3eazJobLXI2DLqERBkUEEnmQdE6Z/hHPTjrVye11O71A+ZfQwfZ1dY44QSCV+91GOrEc1nvpmoLGZX1rahRkB3SfMijLD6DnirA0S9jgwdYmjaQszqu8h2+fnj12d69KnGdrcjt/i+7qedOUficl/4D/wCGbTtakuPMfVImYSLGXy3yybgVXhfVgfSkn0nVYmDx6qC+5FL8gBmVcDpn0GenFSHw/rcBklTU9hVNxKyMCSQcj/AMc69OBVazt3m05J5NWubbbb+Y0nmHGGcqF6+x+uaPZtO0oNPfWRqqiteM01tou/yMnxLZ30Li5vrqO4kZvLcqTlCFBweAOhHSuem6V2F/4fnhRHvLq5ljMSyMsSb3EhIUrjPbjJ9MVz+uWcVvb2ske4GQSI4YYyUbGcds+lc1ahOMnJq3q9T2MDiINRinf0VkVPCv8AyN2k/wDX3H/Ovp+4/wBXJ9DXzB4V/wCRu0n/AK+4/wCdfT9z/qpPoa+p4e/gVP66HyfG3+8UfR/meUDoKWkXoKWvypHcFW7SFRbSXjqJRGwUJ7noW9qqVY0+4S3nPmgmGRTHIB12n0963w7iqi5v+G8/kZ1L8uho6bM167Pdw2jRxL88sqYBPZSR0qtqt5cQ3bxRXIMasGXYFA6dDjg46Vs3VpDHGLZVLQYAj2rycjPy5+9Ie56KKzrXSEDT3dxJGba3Uvjd/rCP4Qe4zgE171bDYlRVKLvLrK/be/kv61djgpVaTbm9ui/rqZurQpC8ZwscrpukiHSM9vzHOO1ZctW7uZ7ieSeQ5d2LH61UlrxakoyqNxWh69BNRSe5Tn6GodK/5D2n/wDXzH/6EKmuOhqHSv8AkPaf/wBfMf8A6EK7sF/Fj6o9D/l1L0f5Huh61ha3fafa3o+0WfmsoAdu+NrEfL36HnHFbp61kapqX2W/8s2ZljEJLSbejHJC59MA5+or9hPyQz01HSPIkU6aVi+98zAFvl5PJzn5se9PFxp8lvDM+nqxaYxoFJBJ27vX1Y0864Nm4aWZEEgjBQZBIHbj8qfDrUk2RHpcg2n+P5ccgenXmgCGWXT4mSWLSvMjMP2hyDyoyfw/gHH0p0d1pKyfZlsNrMSMFh2ODkk8Y7Dv2p8WtySz/Z00yUNwuW4XqO+OnP6U/T9UNzdxQy2OzzmJBxyMAEZ4680AVpr7RRHGn2FpEhh8wBeQgJHB59SKS3u9IMSmPS3WHPBwOMNjOM54L/qafHqF4sLSLZpOphEjYXB3sW+TjrggD+daGlXBuZHyoC+WjbSuNjHqv6ZoAx/7Q0eaN7qPS3ZsEsxG05Jz+pbrW5BaWclvA32ZABEFQddqkHj8ifzqyI0AwEUD6U4DAwOBQAgAAAHAHApaKKAEPWkpT1pKACiiigDVpDS0hoAxX++31NNpz/6xvqabQAUUUUAFFFFABRRRQAUUUUAc78TL6bTPAer6hbhTLBCrJuGRneo5/OvNNI+LfieOxjVYdPxjvEf8a9B+MX/JMNe/691/9GLXz9pv/Hmn0r6DJ8NSrQk6kb6nhZviKtKUVCVtD0v/AIW94o/546f/AN+T/jR/wt7xR/zx0/8A78n/ABrz2ivZ/s/DfyI8f6/if52e9/Cvx5c+KLi50/UbeGO7ij81HiBCuuQDkHoQSPzrurzm1k/3TXh37P8A/wAjpc/9eD/+hpXuzDcCD0NfL5pRhRxDjBWR9LlladXDqU3dng3iy2li1iZ2U4ZuDisjBr3PUfD1ldSGSYLj3qn/AMItpP8A0y/SviMbw3DE1pVY1LX6Wv8Aqj7bBcSTw1GNKVO9vO36M8ajkljz5cjpkYO0kZFKZpyoUyyEAYALHgV7J/wi+kf9MvzFH/CL6R/0y/MVzf6qf9Pvw/4J1f61/wDTn8f+AeNNJMRgyPjnjJo8+4/57S/99H/Pc17IfC+kekX6Un/CL6R6RfpQuFbf8vvw/wCCH+tf/Tn8f+AeNtPcEH99KcrtPzHkelRyTTtbpAzsY0JKr6Zr2n/hF9I9If0o/wCEX0j0h/Sn/qs/+f34f8Ea4sX/AD5/H/gHh5muEbcs0qtknIY5yetVLyS4uBGshdxGu1BjoK96PhfSPSL9Kms/D+l20wkXysj6Va4Zt/y9/D/gmseMeV39h+P/AADxz4aeGNT1XxRZXYtpY7K1lEsszqQvH8IPcmvoNxuVlPcUxZYVUKJEAHTmjzov+ei/nXuYDAQwdNwTvfc8DOM4qZpWVSUeVJWSOIufC2pRzMsKpLHn5W3gcfQ1F/wjWr/88E/7+Cu8M0WP9Yv50nnRf89F/OvElwfgG205L5r/ACKWeYlLZfd/wTg38N6uqlvs4OB0DgmsqRGjco6lWBwQRgivUfOi/wCei/nWdrGm6fqSHzWVJe0qkZ/H1rz8fwbD2d8JJ83Z9fnZWOnDZ7LmtWWnkcdp2sXljgKwlQD5Vkydv0PUU3UNZu7qD7Ptiii24KxrjI9PYcdBxTdX02fTX/elXiP3ZFPB+vpUmjaNNqLCRnWG37ux5P0FfMwp5nKf1JKV+3/B7fOx67nhFH27tbv/AF1MuGGa4mWGCNpJG6Koya0X8K603S2T/v6v+Ndvpdnp+nRbLbYCfvOSCzfU1c86L/nov519XguD6Sp3xM3zeWy+9ank1+IKil+5ireZ5nL4Q15hxap/39X/ABqTQvBOrLrNtcXwjgghkWQ4cMWwc4GK9I86L/nov50hmiz/AKxfzr1KHDODozUk27d3/wAAzlxHjHBxSSv5f8EfSSKsiMjqGVhgg9CKb50X/PRfzo86L/nov519CeALDHHDGscSKiL0UDgU40zzov8Anov50hmix/rF/OgB9FR+dF/z0X86POi/56L+dAD1VVGFAAznigKoJIABPU+tM86L/nov50edF/z0X86AHUUzzov+ei/nSedF/wA9F/OgCSio/Oi/56L+dKJYycB1J9jQA49aSlpKACiiigDVpDS0hoAxX++31NNpz/fb6mm0AFFFFABRRRQAUUUUAFFFFAHJ/GL/AJJhr3/Xuv8A6MWvn7Tf+PNPpX0D8Yv+SYa9/wBe6/8Aoxa+ftN/49E+lfTZF/Dl6nzmd/HH0LNFFFe+eEeifs//API6XP8A14P/AOhpXu9fM3w78Rf8Iz4nh1Bl3W7gw3A7+WxGSPcEA/hX0rDLHPAk0MiyRSKGRl6MD0NfJ53Tkq6m9mj6nJqkXQcOqZ88fEm11rx98dH8H/2tPZaXYwLIRGxwq7AzNjuxLYGfaugHwN8NY51rxAf+3pf/AImq2j8ftTa9/wBg5f8A0XHXtGjrDcwmcYcBio/CssRiatFQhTdlyr8RYbCUa8qk6iu+ZrXyPIP+FG+Gf+gz4g/8C1/+JpP+FGeGf+g14g/8C1/+Jr2/yo/+ea/lR5Uf/PNfyrm+v4j+dnX/AGdhf5EeIf8ACi/DH/Qa8Qf+BS//ABNJ/wAKL8Mf9BrxB/4Fr/8AE17h5Uf/ADzX8qPKj/55r+VH1/E/zsP7Owv8iPD/APhRfhj/AKDXiD/wLX/4mj/hRXhj/oNeIP8AwLX/AOJr3Dyo/wDnmv5UeVH/AM81/Kn9fxP87D+zsN/Ijw7/AIUV4Y/6DXiH/wAC1/8AiaP+FE+GP+g14h/8C1/+Jr3Hyo/+ea/lR5Uf/PNfyo+v4n+dj/s/DfyI8O/4UT4Y/wCg14h/8C1/+Jo/4UR4Y/6DXiH/AMC1/wDia9xMMRGDGv5Vk6gqWruc4QDdR/aGJ/nYf2fhv5EeRSfAvwpGN0mu6+g9WvEH/stRf8KR8Hf9DHrf/gcn/wATXYeFtCj8Y/aNa1qeZ4POaOC3R9qqB/8Arre/4V34X/59Zv8Av8a8unneZ14+0or3XteVm/O1merUyTLKEvZ1X7y3tG6Xle6PMf8AhSPg7/oY9b/8Dk/+Jo/4Uj4O/wChj1v/AMDk/wDia9O/4V34X/59Zv8Av8aP+Fd+F/8An1m/7/GtP7Vzfsv/AAJ//Imf9l5R3f8A4Cv/AJI8wb4H+DWGD4i1sj/r+T/4mj/hR/g3GP8AhI9c/wDA5P8A4mvT/wDhXfhf/n1m/wC/xo/4V14X/wCfWb/v8aP7Vzfsv/An/wDIj/svKO7/APAV/wDJHmH/AAo/wb/0Meuf+Byf/E0n/CkPBn/Qya3/AOB6f/E16f8A8K58Lf8APpN/3+NNPw38Kn/l0m/7/Gn/AGrm/Zf+BP8A+RGsryfvL/wFf/JHmP8AwpDwX/0Mmt/+B6f/ABNOj+Bvg6RtsfiLXXb0W+Qn/wBBr0o/DPwm3Wzm/wC/zVR1X4WaA1nI+lPdWF6qloplmJw3bI9Kf9rZsldpf+Bf/alxynJpO3O1/wBuK3/pRw//AAoPwt/0G/Ef/gWv/wATR/woTwt/0G/Ef/gWv/xNdl8O9duNS8JC61Js3FtK8Ej/AN8r3+td9bW8SxKdoYkZJNddHNsRVpqcZuzOLFZRRw1aVGcFeLseH/8ACg/Cv/Qb8Rf+Ba//ABNIfgH4W/6DniP/AMC1/wDia928qP8A55r+VHlR/wDPNfyrT+0cV/Ozn+o4f+RHhP8AwoLwr/0HPEf/AIFr/wDE0f8ACgvCv/Qb8R/+Ba//ABNe7eVH/wA81/Kjyo/+ea/lR/aWK/nY/qOH/kR4R/woHwr/ANBzxH/4GL/8RR/woHwr/wBBzxH/AOBa/wDxFe7+VH/zzX8qPKj/AOea/lT/ALSxX87D6jh/5EeEf8KB8K/9BzxH/wCBa/8AxNJ/woDwr/0HPEf/AIFr/wDEV7x5Uf8AzzX8qPKj/wCea/lR/aWK/nYfUsP/ACI8H/4Z/wDCv/Qc8R/+Ba//ABFcb8XPhL/whfhd/FXhfxFq6y6e6vKk8+TgnG5WUDBGeh619US28UikbAD2IFeVftDjHwd8RD0hX/0MV0YTMcTKvCMpXTaRjiMHRVKTUbNI2PhNrV3r3gLRtUvm3XNxaI8rerdCf0rra8/+AX/JLfD/AP15L/M16BXn4hKNaaW13+Z2UW3Ti32QUUUViaGrSGlpDQBiv99vqabTn++31NNoAKKKKACiiigAooooAKKKKAOT+MX/ACTDXv8Ar3X/ANGLXgvh2zuL821naR+ZPMQqLnqa96+MX/JMNe/691/9GLXgegXVxZiC6tZWhnjIZHU8qfWvpcjv7Kdu/wCh87nVvaQub48J695jx/YSGQDILgdcY/PcuPrQfCevKoZ7ExglVy7AfMxwF+uT0qP/AISbX927+1rnOCM7vUg/zUfkKa/iPXXiEb6pcsg24BfPKnIP1yBXr/7R5fieVfD+f4GbcQvbzyQSY3xsVbByMivYPgZ4r86A+Gb6T95GC1mzHqvdPw6ivHXZpHZ3JZmJJJ7mt/4d6Tf6v4ssodPkeF4ZBM86/wDLJVPJ/p+NZ46jCrh5Ko7W1uXgq06VdOmt9LHR2HH7T/iL/sGj/wBFx1678P2Z9Bcscn7TL/6FXkVh/wAnPeIv+wYP/Rcdet/Dv/kAP/19S/8AoVfJ43eH+GP5H0uA+Gp/jl+Zb8bNqy+D9XbQd39qizl+x7QCfN2nZjPHXHWuBk1L4q6TFBpMWn/2nN9nWQ6hNGJE3fZ5WZWK7MkTiIABR8p/GvVq4z4wDxa3hWNPB1tPcXxu4jMsE6xSeSMswDMy43EKpIOQGJwcYPGegcdBrXxfSeO5j8Pgm6mgEizRkgfKoYbfMxEp+YlhnBA4Oasm5+Lmp+FLiC7hisdSZ9PmiktrfYQryN9ohOXP3Qq/PkcP04o8Vx/FDU9S06fTLa905ZPD9wskMdyhjg1Aq3lh23jPO3DbWHfArPltfjJfeLrfUrYXmm6ZJM7i2uLiJzAp8tVDorFWGVcnBOFbIyeKb3sStNTf8Hat8U7/AF+0h1zS7Sx03zLg3MptsMQqx7EX94cAs0mH/iC5wKw9A1P4yW+l27SWLXdys8r3SXsAzIPtCKkaMuwIPLLNnD/d61Vi0z4xtLBcWs+qRLbJNKYL65t38+7+yyAHKk/uDKU2qSMdSAMVo6te/F/UBKsWhzW9rcedshL26SRKGTyyzrIctjfwpHuT0o6h0Iz4m+MUGi3OoX2k6ZbfZra8nk32zD5kWLy0+/8A3mlw38QQdM1J8NvHXjjxFr2l2txbWj6fd/aJ5Ln7I0LpBE5QZXccGQlSDk42tTJLr44ytPGtjawIjOQTHAwYrFMQifOcxMwgAZsPlnyAADXrtghFpA0kEcMvlLvRAMKccqPYGhAT1z/jAkWcxHB8uugrnvGP/HlP/wBc6l7FLczvg9/yKH/bzJ/Suyrjfg9/yKH/AG8yf0rovEk2oW/h+/m0m0N3qCW7m2gDBfMkx8oyeBzjrXBlX+5UvRHfmv8AvtX1Z53rN98WofFWpxaTb27aWLqM273FqJMxtJGjBSHXAVWd+ck7cVgXnir4v32o3uh2ulRpc21tH5zw2m3BZph5iuzkAkRowTDffPPFVZPFHxW8My+GfDusbJdQnuY4GkzFMb0G4UO7HIYKI2P3FJGCSMDNbWmXXxxZYJ7qxs45EDPNE0UGJWDwjyyyucJgzFWGGwozz19HoeffUauufG+SynI0XToZ4zOyhrUvkpCWSP8A1g3B3CrvHqeOKsanrvxnt7loLXQ9OuViW52zfZmAuCqBo+N/ycnHfdg9Kfbaz8UodQ0Kxvoo4ptT1CS3uFlgi/0eJNkjTIY2YMmxZUG7BzJGSOObVmPijbeLZPLt0/sX+02ZkkMbmSBpMZDFty7U5AH5UbsNkY+sXfxjkkCm2EkcaTR7bW28oTOJIHjcnzCyDaZl6kHZz14zvFPj74seG7KFtS02wWSc5gZLFmMjlUxDsEnGCzAvnsPl5qbWNS+LOh61c2trFqVyupay8dk7i3kLRCG5kARGfaiDZCNxKkjPy7s5k1CX433ksn2jRoDJbMs0IjMAhEwWTAjbfvZc+XneByT2oT2E9Lnty/dGeuKST/Vt9DXOfD5vFX9m3cfi3Y11HdbbeVURfNiMUbZIUkDDtIv0UfU9HJ/q2+hpMaPFfBrMngDUSpwft839K9otv+PeP/cH8q8V8If8k/1H/r/m/pXtVt/x7Rf7g/lXHl/+7Q9D1c8/5GFb1JK8kkv/AIxLrl/b2kFqtgNQdLeW5sxI3ktK4VgVdeEQIcEZOetet0V2HlHho8V/F7WL68sbPR1h+yXFvHOY7bZ5ZzbO4EjMQ2Q8oK7eF5zmr9rrnxuns4ZJNH023m3ZlU2bN/y0jUoP3g4UM7BudwToM0eMNW+J+h6z4m1yO1WHQGRUtC00LG2WOSJWmCMQN0iNMRubGVTdtGapeHdf+NWt6XFf29nAttcW6mCVoIRnNxtLkF+HEeWwAUI5BprWwbaGhfa98akmaG30LTm2WsgWX7MxEsiySqH/ANZ8uQsTBO4Y/NxUGqXvxj+2tL9jE6xKvkxQW/lxyPG8wLth8gMvlHYSQc+1S3knxkura6s7ixztgKwSQ+SiTFZWAd2EgdHICHCgrgnoeBd0y++MX2y0a/02IwnVzHPGiwDFrlfmDbz8gG4j5d56HHddg6GFq3jz4naJrWlaXqtjZb7u7SJHjsWJuFbyC3HmHywvmSjPzZKDgV7lTXjjdlZo1ZkOVJGSv0p1NsQV5N+0T/ySDxH/ANch/wChivWa8m/aJ/5JB4j/AOuQ/wDQxXRgv94p+q/MxxP8Gfo/yJPgF/yS3w//ANeS/wAzXoFef/AL/klvh/8A68l/ma9AqcV/Hn6v8ysP/Cj6L8gooorA1NWkNLSGgDFf77fU02nP99vqabQAUUUUAFFFFABRRRQAUUUUAcn8Yv8AkmGvf9e6/wDoxa+ftN/480+lfQPxi/5Jhr3/AF7r/wCjFrxDwVp6ancRQSuyQrG0kpXrtUZIHvX0uSSUaU5Pv+h89nMXKpBI6Pwjo+m3WiS315bT3E32kwoqAsoAVSSVX5ifmq1q2h6UNCvbhLG4trmCLzEbY8anBAIIfk9e1dDZ21tY28Oj/YrO2ju2E0PmQiZwThd5Dscjp2XgE8Hg5urfLoGrLtgj/wBGIKpawRHO4d1ZmP04FdPt5SqXT6nN7CMadmuh52qszBVUsxOAB1Jr6K+FnhVfDXh4NcIP7QuwJLg91HZPw/nXlnwS0211Hxupu4/MFrA1xGp6bwygZ+m7P4V9BmuLO8U7qhH1Z15NhVZ1n6I8HsP+Tn/EX/YMH/ouOvW/h3/yAH/6+pf/AEKvJLD/AJOf8Rf9gwf+i469b+Hf/IAf/r6l/wDQq8rG7w/wx/I9DAfDU/xy/M6OoNQW5axnWzdUuTGwiZugbHBP41PRXGd55vBZePYwx0+a5giW2d2S8lSV5bpUGAD2jZsj+WKn16P4gRa3q0mh/NFKyNbicqYVQQqGx/EH3g4HTrW38RNGvNb0uyt7ONJRDfRzzROwAkjCsCPmBB5IPPpWPNo/j64u1j/tVLa3gaba6T8zZ80x5G3gDdECP9k/i7hsUrW2+JkKXF79oSSaaVF8hwu1IhbnLgdpPMVRjoSTVjw5p/jWfxRbX2sXFylhHI5EbSKu5AsgTeq8Z5XOO9VYPDnjpbtrx9QnKlDGIDqbFhH5isV37cbiu4BsZHTIzkXrbw541KeddeIpzcbmIWO4IjAEaeWMbecOG3H+LPvgMT1JPD9r40ufE1hda1LJHZWySGWNWVVeZlwcBfvRjjbnnrntXd0ke7Yu/G7Azj1pakYVz3jH/jyn/wCuddDXPeMf+PKf/rnSew1uZ3we/wCRQ/7eZP6V2Vcb8Hv+RQ/7eZP6V2VcGVf7lS9Ed+a/77V9WeXeOtP8VXHjq5fRftCXD21p9knU7Y1hWR/PTceAxJQkdSMelczeeGvjXZ6ZaW+ma5JPLcaKkF7JNcqTDdMxZ5UyPvKAq+nzE17vXn/jzwz4m1Tx1pesaPdrFaW2nXMDA3GwpO5UpIFKsDgAjPXmvQWhwPXUxvA/h/4nx6vNfa1rRQRWYS2inl8yJpjLJlmVcZwhX8celV9c0j4szeJdWfSr6aGNwvlSm6QWzx+UgZI4yCySFw+GJwMjOazbfQ/jdcajcWSeIFs3trJEF3JOWgkkaCQEKpjO5vMMZL5+XaeDnBtDwN8Uri4t9QuPEcEd7aNIbLzbj7QIQ5I+YmIbyFxzgdKb3Fcz77SfjCJ1TS9Yktka3nNvp97fRyXBiMkAyXA5dP3jBgMYIU8nNaGg6L8VIdR0Wa9utRlEWrTNfI98gia3MuVY8EkCPgKOO3B5rR8K+HvHEPiLQW8STPdy2upT3f2kXHnCG1NmIjCX2JkvM2/bjoM54r1intYW9wpsn+rb6GnU2T/Vt9DUlLc8T8H/APJP9R/6/wCb+le1W3/HtF/uD+VeK+D/APkn+o/9f839K9qtv+PaL/cH8q48v/3aHoepnn/IwrepJRRRXYeUcTpdv44i8RTS3NwH03+0G2RNtObdnlOc9cgeVgfWskaf8RdPsJZob6S5nuJrhliBV/KO9vJyX/hKkZA6YFaF14f8RJc301okf2qSZnN8L50kmhMqt5IXGFIQMoY/dOCvU4g/sf4hSRR2cmrIsTSB5LhLnEix71/dD5eSEBG/uTmqTAbFY/EQ35eXUpVFxFEG2rH5cGJZd4UepQxc85wado3/AAs2fWIF1R7W3tPtMZuDEin90Ecnbn1IQH0zxULeE/GTXdz5msSPDKT967Yh1WORI1ZSPXy2Yjqc5z3XT9C+I0M8DXGtRSol6jSKspVWjDfMcc8beNvAz/Cc5AhHpFFFFSMK8m/aJ/5JB4j/AOuQ/wDQxXrNeTftE/8AJIPEf/XIf+hiunBf7xT9V+Zhif4M/R/kSfAL/klvh/8A68l/ma9Arz/4Bf8AJLfD/wD15L/M16BU4r+PP1f5lYf+FH0X5BRRRWBqatIaWkPWgDIu4zDI27hScgmq3nwf89ov++xW3cQx3EZjlUMprLbw3pbMWMC5+lAEH2i3/wCe8X/fYqKTULCNtsl9ao3o0yg/zq3/AMIzpX/Puv5CvA/jjomnw+PHRIVA+yx9vrXZgsL9aqcl7HJjMV9Wp89rnt/9qaZ/0ErP/v8Ar/jR/ammf9BKz/7/AK/418r/ANk2P/PFfyo/smx/54r+Vet/YP8Af/A8v+3F/J+J9Uf2ppn/AEErP/v+v+NH9qaZ/wBBKz/7/r/jXyv/AGTY/wDPFfyo/smx/wCeK/lR/YP9/wDAP7cX8n4n1R/ammf9BKz/AO/6/wCNH9qaZ/0ErP8A7/r/AI18r/2TY/8APFfyo/smx/54r+VH9g/3/wAA/txfyfiex/HTxho8Hg+60KzvILzUNQ2xiKFw/loGBLNjp0wB715d4WvpdLlhuo0D4Uq6N0ZSMEVQi021jbKRgVbUBRgdK9TB4GOGg4Xvc83GY14iala1js5/GFtHAGsre6NwvMQmcFIjnORjrggHHA4Fczd6pqV3F5VzezSRk5KE4BPuB1qnRXTToQhsjmnXnPdnon7P/wDyOlz/ANeD/wDocde7HpXhf7PysfGN04UlVsXBPpl0x/KvdT0r5bOv96foj6bJ/wDdl6s8HsP+Tn/EX/YMH/ouOvU/hzeQGzutOLgXMVw7lCeSrHII9q8Y1/X7Lwl+0vqF/rYeCyvLRIhMV4UNGoDe43KQa7C81nwLcXQuo/FemxuOVZLjaR+NY4ujUlySUW1yoMDXpx9pGUknzS/M9ioryD/hIvDH/Q/Rf+DBv8aP+Ei8Mf8AQ/Rf+DBv8a5PYVf5X9x3/WKX8y+9Hr9FeQf8JH4X/wCh+i/8GDf40f8ACR+F/wDofov/AAYN/jR7Cr/K/uD6xS/mX3o9foryD/hI/C//AEP0X/gwb/Gj/hI/C/8A0P8AF/4MG/xo9hV/lf3B7el/MvvR6/RXkH/CR+F/+h/i/wDBg3+NJ/wknhf/AKH+L/wYN/jR7Cr/ACv7g9vS/mX3o9grnfFrCSznC8/JiuV0zxt4QtYysnjSymJ/v3Zb+dTz+OvA8sTRt4q0rB/6bij2FX+V/cw9vS/mX3od8J9a0+10mbSby5itrmOdmAlYKGBx0J+ldx/amm/9BG0/7/L/AI149fX3w9upjI/ijSsn0uMVX8z4df8AQ1aZ/wCBNeVQweY4aCpQgpRWzd07eejPWr4zLsTN1ZzcZPdKzV/LVHtP9qab/wBBG0/7/L/jR/amm/8AQRtP+/y/414t5nw6/wChq0z/AMCaTzPhz/0NWmf+BNa+zzT/AJ9L75f/ACJl7TK/+fsvuj/8ke1f2ppv/QRtP+/y/wCNH9qaZ/0EbT/v8v8AjXivmfDn/oatM/8AAmjzPhz/ANDVpn/gTR7PNP8An0vvl/8AIh7TK/8An7L7o/8AyR7V/ammf9BGz/7/AK/40n9q6X/0ErP/AL/r/jXiu/4b/wDQ1aZ/4E0hPw2P/M1aX/4E0/Z5n/z6X3y/+RHz5V/z9l90f/kj2v8AtbS/+glZf9/1/wAaoa34o0HS9OmurnVLUqqnCJKrO5x0AByTXkJX4Znr4p0v/wACqv6fL8I7V0lfWtHmkU5HmXRZfy6Gj2OZtW9ml/4F/wDIlwqZQneVWT8rRX48w/wlaXMfw3llmiKG6uJJ41PXaehr1rQ7621HSre6tZA6Mgzg8qccg+hFcHdeOPAc9v5J8VaQFxgATDArAi1vwPBM8lr40sLdm6mK7KZ/KuqhgqtGlGnyvRdjkxuYQxWInWbS5ne1z2iivHf+En8Kf9FBg/8ABg3+NH/CT+FP+igwf+DFv8a1+r1f5X9zOX21P+ZfeexUV47/AMJP4U/6KDB/4MG/xo/4Sjwn/wBFCg/8GDf40/q9X+V/cw9tT/mX3nsVFeO/8JR4T/6KFB/4MG/xo/4Sjwn/ANFCg/8ABg3+NH1er/I/uY/bU/5l957FRXjv/CUeE/8AooUH/gwb/GlTxV4TVgf+FhW5+uoN/jR9Xq/yP7mHtqf8y+89gdlVSzHAFeT/ALQ5z8HvER9YR/6GK0oPiD4IjgWN/GWmSY7vc5Ned/tC/EjwlcfDq+0PS9Xt9Svb8LGqW7bgihgSzHt0rqwWGrPEU/ce66eZhiq1P2M/eWzO2+AX/JLfD/8A15L/ADNegVwfwLgmtvhnoMM8bRyLZJuVhgjqf613lc2Kd60/V/mbUP4UfRfkFFFFYGpq0h60tIetABRRRQAVy3iXwH4d8QamdS1KCd7goEJSZlGB04H1rqaQ1pTqzpPmg7MipThUXLNXRwn/AAqjwd/z63X/AIEtR/wqjwd/z63X/gS1d1RW/wBexP8Az8f3mH1LD/yL7jhf+FUeDv8An1uv/AlqP+FU+Dv+fW6/8CWruqD0o+vYn/n4/vD6lh/5F9xwn/CqfB//AD63X/gS1H/CqfB//Prdf+BLV3NFH17E/wDPx/eH1LD/AMi+44b/AIVT4P8A+fW6/wDAlqP+FU+D/wDn1uv/AAJau5oo+vYn/n4/vD6lh/5F9xwv/CqvB/8Az63P/gS1H/CqvB//AD63P/gS1dzRS+vYn/n4/vH9Sw/8i+4xvDHhnRvDcEkWk2vleaQZHZizNjpknt7Vs0UVzznKcuaTuzeEIwXLFWRzni7wb4f8UBP7Z0u2vDH9xpEyy/Q9a5n/AIU34F/6F6z/ACNejmirjXqxVoyaXqZzw9Kb5pRTfoecf8Kb8C/9C9Z/kaP+FN+Bf+hes/yNej0VX1mt/O/vZP1Sh/IvuR5ufg34F/6F6z/I0n/Cm/Av/QvWf5GvSDRR9ar/AM7+9h9UofyL7keb/wDCmvAv/Qu2f5Gj/hTXgT/oXbP8jXpFFH1qv/O/vYfVKH8i+5Hmx+DXgT/oXbP8jSf8Ka8Cf9C7Z/ka9JNJR9ar/wA7+9h9UofyL7keb/8ACmvAn/Qu2f5Gj/hTPgT/AKF2z/I16RRR9ar/AM7+9j+q0P5F9yPNj8GfAf8A0Ltn+RpP+FM+A/8AoXbP8jXpR6U2n9ar/wA7+9h9VofyL7keb/8ACmfAf/Qu2f5Gj/hTPgP/AKF2z/I16RRR9ar/AM7+9h9VofyL7keb/wDCmfAf/Qu2f5Gmn4M+A/8AoXbP8jXpVJR9br/zv72H1Wh/IvuR5t/wpjwF/wBC7Z/kaP8AhTHgL/oXbP8AI16TRR9br/zv72H1Wh/IvuR5t/wpfwF/0Ltn+RpD8GPAX/Qu2f5GvSqQ9aPrdf8Anf3sPqtH+RfcjzX/AIUv4B/6F2z/ACNH/Cl/AP8A0Ltn+Rr0mij63X/nf3sPq1H+Rfcjzb/hS/gH/oXbP8jSH4L+Af8AoXbP8jXpVBo+t1/5397D6tR/kX3I80/4Uv4B/wChds/yNH/Cl/AP/QuWf5GvSqKPreI/nf3sf1aj/IvuR5r/AMKW8A/9C5Z/kaD8FvAH/QuWf5GvSqSj65iP5397D6tR/kX3I80/4Ut4A/6Fuz/I0f8AClvAH/Qt2f5GvSqKf1zEfzv72H1aj/IvuPNf+FLeAP8AoW7P8jU1l8H/AALZ3UdxD4dsRIh3KSmcH6GvRKKTxdd6Ob+9gsPSX2V9xXtLdLeMIgAAGOKmpT1pK5zYKKKKANWkPWiigAooooAKQ0UUAJRRRQAUHpRRQA2iiigAooooASiiigAooooAbRRRQAUUUUAIaKKKACiiigBDSUUUAFFFFAAelNoooAKKKKACkoooAKKKKACkPWiigBKKKKACg0UUAJRRRQAUlFFACUUUUAFFFFACHrSUUUAFFFFAH//Z"/>
          <p:cNvSpPr>
            <a:spLocks noChangeAspect="1" noChangeArrowheads="1"/>
          </p:cNvSpPr>
          <p:nvPr/>
        </p:nvSpPr>
        <p:spPr bwMode="auto">
          <a:xfrm>
            <a:off x="273844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ES" sz="1350"/>
          </a:p>
        </p:txBody>
      </p:sp>
      <p:sp>
        <p:nvSpPr>
          <p:cNvPr id="6" name="AutoShape 8" descr="data:image/jpg;base64,%20/9j/4AAQSkZJRgABAQEAYABgAAD/2wBDAAUDBAQEAwUEBAQFBQUGBwwIBwcHBw8LCwkMEQ8SEhEPERETFhwXExQaFRERGCEYGh0dHx8fExciJCIeJBweHx7/2wBDAQUFBQcGBw4ICA4eFBEUHh4eHh4eHh4eHh4eHh4eHh4eHh4eHh4eHh4eHh4eHh4eHh4eHh4eHh4eHh4eHh4eHh7/wAARCAEzAbU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pD1paQ9aACiiigApDS0jEeooASikyPUfnRkeo/OgBaD0pMj1H50EjHUfnQAlFGR6j86Mj1H50AFFGR6j86Mj1H50AJRSZHqPzoyPUfnQAtFFFADTRQaMigAooyKMigBDRQSKTIoAWikyKMigANJQSKTIoAWikyKMigBT0ptKSMUmRQAUUZFGRQAUlLkU3IoAWikyKMigBaQ9aMikJGaACijIoyKACg9KMikJGKACikyKMigBaSjIoyKAEopMijIoAWikyKMigAPWkpTSUAFFFFAGrSHrS0hoAKKy7i4kaVtrFVBwADUfnS/89H/ADoA2K8C+ON5eQePHjgvLmJPssZ2xzMo79ga9l86X/no/wCdUL3S9Nvp/tF7p9rczYA3yxKzYHbJrtwOJjhqvPJX0OPG4aWIp8kXbU+cP7S1L/oJXv8A4EP/AI0f2lqX/QSvf/Ah/wDGvoj/AIR/Qv8AoC6f/wCAyf4Uf8I/oX/QF0//AMBk/wAK9j+3KX/Pv8jyf7Fq/wA587/2lqX/AEEr3/wIf/Gj+0tS/wCgle/+BD/419Ef8I/oX/QF0/8A8Bk/wo/4R/Qv+gLp/wD4DJ/hR/blL/n3+Qf2LV/nPnb+0tS/6CV7/wCBD/40f2lqX/QSvf8AwIf/ABr6J/4R/Qv+gLp//gMn+FH/AAj+hf8AQF0//wABk/wo/tyl/wA+/wAg/sWr/OfO/wDaWpf9BK9/8CH/AMaP7S1L/oJXv/gQ/wDjXq/xT8I6Qvh2fVrG0hs7i1wzeUoVXUkAggcZ56147XqYPE08VT54o8zF4ephp8kmW/7S1L/oJXv/AIEP/jR/aWpf9BK9/wDAh/8AGrui+Hr7VLGa+iaKO2ify2dyT82AcBVBJ4I7VNfeF76302fUI5oLi3gwZCu5GA9cOAT+FaupSUuXS5kqdVrmszvPgLr2pXGr3ej3V1NcW/2czJ5rlijBlHBPY7v0r2KvCP2f/wDkdLn/AK8H/wDQ0r3Y9K+VziMY4l2XRH1GUycsMrvqzj9duNQvtfOnW1w0EaAZKnHbJJp39i3H/QYu/wDvo/40kf8AyOd1/wBc/wCgrZr4fBYCjjJVqte8nzyW7VknolZo+nxGJnQUIU7Jcqey3Zj/ANi3H/QYu/8Avo/40f2Lcf8AQYu/++j/AI1sVBcXUcUgiCySyEZ2Rrk49T6V11Moy+muaUbf9vS/zMI43Eydov8ABf5Gd/Ytx/0F7v8AM/40f2Lcf9Be7/M/41p29xFOrFSVKnDKwwV+opZriGGAzSSAIO45/ChZTlzjzpaf4pf5j+uYrm5b6+i/yMv+xbj/AKC93+Z/xo/sW4/6C93+Z/xq5HqULTpDLFPbtIcRmWMqHPoD6+1XKKeUZfUV4xv/ANvS/wAxzxmKh8T/AAX+Rjf2Lcf9Be7/ADP+NH9iXH/QXu/++j/jWtNNDCm+eaOJM43SOFGfTJp+RnG4E4zjPatP7EwX8r/8Cl/mR/aGI7/gv8jG/sS4/wCgvd/99H/Gj+xLj/oL3f8A30f8a2aKP7EwX8r/APApf5h/aGI7/gv8jG/sS4/6C93/AN9H/Gj+xJ/+gvd/mf8AGta3nhuI/Mt5UlTcV3I2RkHBH1BBFPpf2Jgv5X/4FL/MP7QxHf8ABf5GN/Yk/wD0F7v8z/jR/Yk//QXu/wAz/jWyzKqlmYKoGSScACmwyxTRiSCWOWM9GjYMD+Ip/wBiYL+V/wDgUv8AMP7QxHf8F/kZH9iXH/QXu/zP+NJ/Yc//AEF7v8z/AI1tUUf2Jgv5X/4FL/MP7QxHf8F/kYv9hz/9Be7/ADP+NH9hz/8AQXu/zP8AjW1Ub3Fuk6wPNGsrKXVGYAlR1OPQZHNH9iYL+V/+BS/zD+0MR3/Bf5GR/YVx/wBBi7/M/wCNH9hT/wDQYu/zP+NbeRnGRn0zzRR/YmC/lf8A4FL/ADD+0cR3/Bf5GH/YM/8A0GLv8z/jR/YNx/0Gbz8z/jW7Wbpmt2GoQXNzDLstbe4e3+0SkJHI6Ha20nqA2Vz3IOKP7FwX8r/8Cl/mP+0cR/N+C/yKf9gXH/QavPzP+NJ/wj9x/wBBq8/M/wCNbc08EMYkmniiQnAZ3Cg/iaqXeq2trq1lptxvSS+D/Z5Nv7t2UZKZ/vYyQO4Bp/2Lg/5X/wCBS/zD+0sT/N+C/wAjO/4R64/6Dd7+Z/xpD4duP+g5e/mf8a6Cij+xsH/K/wDwKX+Y/wC08T/N+C/yOe/4Ru5/6Dt9/wB9H/Gmnwzc/wDQfvv++j/jXR0U/wCx8H/K/wDwKX+Y/wC1MV/N+C/yOaPhe6/6GC//AO+j/jTT4Vuj/wAzFqH/AH0f8a6ein/ZGE/lf3y/zH/auK/mX3R/yOWPhO7P/MyaiP8AgR/xrJ8R6PrWh2f9pWmu3c6xEb1djke+M4Irv6xPHn/IpX/+4P51hi8sw8KE5QTTSbTu+nzOzAZpiJ4mnCbTTaTXKur9C54V1GTUtJt7mUAO6Atj1rXrmfh7/wAi/a/9cxXTV6eGk5UYSe7S/I8rFRUK84x2Tf5hRRRWxzmrSGlpDQBiv99vqabTn++31NNoAKKKKACiiigAooooAKKKKAOU+L7FPhnrrLwRbr/6GteCaFb3GoGC3t08yaTgDOPxJ7CvevjF/wAkw17/AK91/wDRi14r8P7y3sr2J7lxHHJE8RkP8BYYB+lfSZLJqjNr+tD5/OIp1YJ/1qd34d0iO10OSwku0mu1uWmCQQM7EFFGBypz8pOMjI6ZqPVoUj8P6oTHdh/spwZ7fyz94dN0jMfwH1q9dX0Fv9mvLqWKCC0AwIpFxLhg2QuPvHHr1we1cfqXiWGawurSz05IBcrtd9sS4XOcYRFP5k100o1akubzOarKnTjy+R0P7P5H/CaXHvYPj/vtK93PSvlLQNUutF1e31OybbNA+4ejDup9iOK+nPDur2uu6Lb6pZtmKZMlc8o3dT7g152eUJKqqvR6HfkteLpul1WpgJ/yOd1/1z/oK2axk/5HO6/65/0FbNfGZP8ABW/6+T/M+ox3xQ/wx/IKoiWO0vrg3B2LMVZJCOOBjaT26frV+siFra4L3E16YpGchQsu3aoOAMfr+NdGOqOLhytc17q+21n+fkZYeN1K+22n9eQfuL7V8lW8nyuM5AlIP6gU3UoYbS9s5YYmx5hZ4o+QQB97HtTXtlnuz9ifzVjUF3eU8semGHQ4ptxavE8c158sBcLIfNJfHbLdhnsK8V87hJuCb5r83TddbbLZ67X36+jHlUkuZ2ta3y/P+tOj9WuodSt0srFvOmeVG3KDiIKwJYnt06da2j1rB1COw+yyOmrv56KWhL3PCsORx3/HNa2n3H2qwt7rGPOiWTHpkZr2sLUlKcudq9lttb8e/c48TBKlHkTsm9+7t/kcX8WIbDztJvL+7tIBB56pHqNq01jKWQZWTaRsfA+Q56lgOTiuSS41SyvL3VdJg1LT9Sl8JxNpmlySu0ZdHcMFVhl2VcMAfm5GRzivaaK7zhPEv+Eh8WLpd9JpOpPeaerWouZxqElw9uGkxKwm8gbPk+8oVinBwM1paFfeJNUu9Hsv7cvF0y51qaJbi1uWmeS3W0Z9pnaNd6+aOGA6cZNet1UurwxO6KgJAxyeSSMjj0rOrWhRjzTKhTlN2ieZ+Hf7c1rVl06bWNU021Ftqcx+x4hzKt+6RsSB2XHHfvmqE3ibVZtIlvNe8Qapo94NCguNLjtYyq3UxiYyttCnzHDgAx9hg45zXrE11PHHFwjM0YY5OOcjp+dYXiDR7XV79jNd6vamaIW11FaXWyOeMMw2kEHHVvmXa2DjPTGDxtJPlbs9OhqsNN6oyNbmmvvA3g6+1YT3WmSC1uNa2KzF0a3JDOF5KeaVLY9ieAaqahf6Lb6Xf3nghbq0tJLm1TUr+wgb7OkJYiR4R0Lqv3mRcAEZ5HHeJKtlCLe3jiEMA8mKFBgqqrxj2AAFOa8lSVUHlzDqWTsMHj68U5Y6kpP1FHDTsvQ81j1DV77WNP0zSfEOr3Hh+411beLUVfMssP2GeSRBKR8yCVVw/rwDxVnTpPEFogv5Nd1e6ez8TrpiRTMDHLaEr99cfM3z/f6/KK76K+mkjd1KDAXGR6456+/SpnvNkMT4Vt6k5J2jj60o4+jJc19P+Db+vUcsNUWn9dX/AF6HmPh5PEV3YeDLi68S69v1uaaHUl8wAKghlkXZx+7IMaruHJBPrWT4pl1/UvDes6TJcahcyQ6RrFvHMqf6RL5Tp5fzAZJIJHH3q9jN8du7y8AlsbmxkKcH8fakGoFmVViyW+6C3I5A5HbrT+vUE9/wfUPq9R9DyrVri8sdd1jVPDer6lf3U3hu3bSxJcNIlyVklErAbTvZFIboSM5wag/4SDxWuj6jLpepNeaYs9kktyL+Sd7dWZvPYTmEbRt8vICsY8sTjt64L9mkWNYwS/3Rv6c459KVb122AQ/M+Nvzduev5ULHUW9H+DD6tUS2Oa+F17q1/pGpNcXguoFuSmnzee05K7Rn96yJ5gDdGAI6jJxXJrDpr/DLwRPeXltaCzj2Ot/atNZNMImSRLgAjad27DE/fHrXpz6iVVS0Jyw3D5u3vUmmWVnZpNJZ24gF1K1xKoJwZG+82OgJPJx1OT1Jq6WJp1m4wfYidKdNJyR5ho02iiewvfGOkpp+jvpSJpkN4ryW0L73Ei/MOGYbSu7naQB0NbOo/wBnf8Iz4Vh0a1vbaN9dgNhFdqyyhBIxYgMdwTbkgHBCkZA6V6FVWaws5tRt9QlgV7q2V1hkYk+WG4bA6AkcZ644rovqZW0LR60lFFIYUUUUAFFFFABWJ48/5FK//wBwfzrbrE8ef8ilf/7g/nXLjv8Adqn+F/kdmXf73S/xL8xnw9/5F+1/65iumrmfh7/yL9r/ANcxXTVWE/3en6L8iMb/ALzU/wAT/MKKKK6DmNWkNLSGgDFf77fU02nSf6xvqabQAUUUUAFFFFABRRRQAUUUUAcn8Yv+SYa9/wBe6/8Aoxa8D0G2uLwQWtrE0s0hCoi9WNe+fGL/AJJhr3/Xuv8A6MWvBfDt5cae1teWkhinhIaNwM4NfS5Hf2U7b3/Q+dzq3tIXNdfDOuGR0XSrjegBYbeecY/PI/MUDw3rmFJ0ydQ23G4Bclug57+1Tnxd4gLbjqGW9TEnqCO3YquPTFJJ4s8QSRCKTUXdMq2Cq/eU5B6cnIFev/tHl+J5X+z+f4GPPFJBO8Mq7ZEYqwznBFd58GfFf9i6z/ZV5JiwvWABJ4jl7H6HofwrgpHaSRpHOWYlifUmu1+EPhQ+INdF5dRk6fZMHkz0kfqqf1NRjVT+ry9rtYrBup9Yj7Le56on/I53X/XP+grZrn9Zkm0zxM94YS8UgA49MY/pVj/hIrL/AJ5XH/fFfkOAzHDYWValXlyy55PXs3oz9KxOFq1lTnTV1ypfcbFNMcZP+rT/AL5FZP8AwkVj/wA87j/vij/hIrH/AJ53H/fFeg85y571UcywGJX2GXTYgSySRXE8O85KxkAZ/Kmy6f5q7Jby5kTIJVmGDj8Kqf8ACRWP/PO4/wC+KP8AhIrH/nncf98VzPH5S7r2is/N2+42WHxq+y/uRqmGE9YYv++BTwABgAADoBWP/wAJFY/887j/AL4o/wCEisf+edx/3xXQs5y5bVUZPA4p7wZsUVj/APCRWP8AzzuP++KP+Ejsf+edx/3xVf23l/8Az9QvqGJ/kZsUhVSdxUE+uKyP+Ejsf+edx/3xSf8ACR2P/POf/vik86y//n6g+oYn+RmyVU4yoOOnFIVXIO0ZHTisb/hJtO9JfyFH/CTad6S/kKn+3Mt/5/RH/Z+K/kZs7V3btoz645oCqv3VA+grG/4SbTvSX8hR/wAJNp3pL+Qo/tvLf+fsQ/s/FfyM2dic/IvPtTWijZlZlB29PQVj/wDCT6d6S/kKP+En030l/If40POstf8Ay9iNYDF/yM2iqnqoPOelRpbxpKZACWPqc4rJ/wCEo030l/IUn/CUab6S/kP8aTznLJNN1Y6DWAxi2gzbCrnO1c+uKXav90flWH/wlOmf9NfyH+NIPFWmE4Hmk+mBVLO8u/5+xF/Z2L/kZuFVIwVUj6UtYn/CTWH/ADzuP++KP+EnsP8Anlcf98VSznL/APn6hf2fiv5GbdFYZ8Uaf/zyuP8Avik/4SjT/wDnjc/98U/7ZwH/AD9Qf2div5GbtFYP/CVaf/zxuf8Avik/4SzTv+eN1/3xR/bOB/5+of8AZuL/AOfbN+iuf/4S3Tv+eN1/37pD4v00f8sbv/v3T/tjA/8AP1D/ALMxf/PtnQ0Vzh8ZaYP+WF3/AN+6afGmlj/l3vP+/dP+18F/z8Q/7Kxn/PtnS1iePP8AkUr/AP3B/OqZ8b6SP+Xe9/79VieLfFaappjabp1ncEzEB2dOcZ6AVz4zM8LLDzjGd200kvM7cvyrFxxNOUoNJNNt9kzpPh7/AMgC1/65iumrA8EW0tro1vDKMOqAEVv16WGi40YJ7pL8jysXJSxFSS2bf5hRRRW5zmrSGlpDQBiv99vqabTn++31NNoAKKKKACiiigAooooAKKKKAOT+MX/JMNe/691/9GLXz9pv/Hon0r6B+MX/ACTDXv8Ar3X/ANGLXz9pv/Hon0r6bIv4cvU+czv44+hZooor3zwi1pGn3Wq6nb6fZxmSedwiAfz+gr6c8KaJa+HtCt9LtQCI1zI+OZHPVq8c+AKq3jWdmUErYuVJHQ70HH4E17uxCqWPQV8vnmIk6io9FqfS5LQiqbq9XoV7u3hlUmULgdSelUPs+lf897b/AL+LXnfxS165u9VGnQzMlpEoJVTjex7muPsLNry5W3jaJHbODIcD+VfnWN4i9jiHRp0+a2m9tfuP0PBcOe3w6rVKnLfXa+n3nun2fSf+fi1/7+LR9n0n/n4tf+/i14kNGv2VWW0LIwyrAgAjt16Z7ZxmpJdA1JHC/ZQ+UDZDLgDjrk8H5l4PrWH+smItf6v+L/yN/wDVqht7f8F/me0G30r/AJ+Lb/v4tH2fSv8An4tv+/i14pJomoKVAtC2cdMA/keeO56CkfRb1JbWF4UWS5cpGu4c4CnORxjDDmj/AFkr/wDPj8X/AJDXDVB/8v8A8F/me2fZ9K/5+Lb/AL+LR9n0n/n4tf8Av4teJx6DqEiTstqMQ5zyMthgp2jqeTUUmhaj5KSrZswZQ3AGRnp9c+1NcR19/Yfi/wDIa4ZoN/7x+C/zPcDBpP8Az8Wv/fxab5Gkf8/Nr/38X/GvCZ9D1JIjI1idgzyCpzwM4weeo6Vj3cPlSPFJGFdCVYccEdab4kqx+Kjb5/8AAOilwjRqfDXv8l/mfSkWn2Mqb4vLkX1Ugj9Kh1PS7UabdHyx/qX7exrwr4ba5faR4usIoJn+zXEywzQ5+VlPHT1r6E1XjTbr/ri/8jXr4bHxxuFnNKzSf5Hh5tk88rxMKblzKWqe3U8k+wwf3aPsMH92rdFfjvPLufUcqKn2GD+7SjT4mOFjJPoBVqumiddKtkht48z/AGcXErgfM2eig9gO9duDw7rtuUrRW73/AAMK1RU7WV2zjm0+JThkIPoRitWy8JNcQCaR44AwyobOSK30eHVlW3voyrND5yOAN6YOCM9wRyM0l3cxTxQTWttd3ahgQIjjaAeAwGT+HTivWoZdRhepOXNHpun53Su9Lrbuck8TN2jFWfX+tjjtT0T7DcGGZBnGVI6EVny2MP8AdrqvFFxFK1vBHktEvzbiCRwBgkcZ+X9awJe9eZi4xpV5Qpu6X9fgephG501KS1MieyhwflpfD1lC3ifTVK8G6j/9CFWbjoaXw5/yNGmf9fUf/oQrry+T9vD1X5noTivYT06P8j17+y7X/nmv5Uf2Xa/881/Kr9Zmoat9kvfs5hU5UFWMmMk+vHAHcmv12x+UEn9l2v8AzzX8qDpdrj/Vr+VMuNXitreKSZAxfdnypAyjBAOCcZ6jiqw8SWZxmGYAoJDyp+U/jyfbrRYC3/Zdr/zzX8qP7Ltf+ea/lVX+34TMsaW8rE54BXsu7rnHSpdO1iG8uEgELozhmUkgggHH/wBfFFgJf7Ltf+ea/lR/Zdr/AM81/Kr9FFgM7+y7X/nmv5Uf2Xa/881/Kr9FFgKH9l2v/PNfypV0y2Bz5a/lV6igLkccaxjaowKdSnrSUAFFFFAGrSGlpDQBiv8Afb6mm05/vt9TTaACiiigAoqvf3kdnGrOru7ttjjQZaRvQD/IHes3+2pldg1taNsBLxxXqtMoHXKkAcf71aRpykrpESqRi7M26SuRsJNX1LWv7T0+SQ6VI48suBhwufvDcGADFuxzxkcV11OrS9m0r/8AAFTqc6bsFFFFZGhyfxi/5Jhr3/Xuv/oxa+ftN/49E+lfQPxi5+GOvAc/6Ov/AKMWvANNjk+xp+7fp/dNfTZF/Dl6nzmd/HH0J6Kd5cn/ADzf/vk0eXJ/zzf/AL5Ne9c8I9C/Z/8A+R0uf+vB/wD0OOvcbz/j1k/3TXjf7P2l3n9uXmqvC6Wq2xhDsuAzllOB64C/qK9kvf8Aj0l/3TXyGcyTxTt2R9blCawyv3Z4N4oJOuXGefmqpp/2j7dCtr/r2cLH7k8f1q34nBGt3GR1bis6KR4pFkjYq6EMrDqCO9fjOZ+7j6jf8x+y5Z72Bp2/lRvi41qSBLeG4t763iTbgbXXjoCD1IxxSvB4lIeExA+YyhlG3OQUA+mCqZrNGsX4JKyIoIxhY1AB9QMcHnrTU1bUEnM63BEhZmJwOrEE/wDoI/Kl9ZpP4pS+8r6vUW0Y/cbSR+JLq5TzBB5nVJGRDwxAxnsDu/Gop4fErvDPHGreTHmMwKuEDKBgY74UflWTb6tqFuMQ3BThR0HRSCP5CnrrepLH5cdxsXAA2qBjHTHp1x9Kv61Ra1lP7yfq1VPRR+77zRa41yG6ljv3Fu8cJmaQxKX2hgQAfdwtBk8RA3It7mCYpGkjlFB4chlA49xx6Vky6rdy3LzzsspeJomUjAKn6e/P1qOPWNShUiK6dAwAYDHOF2jP0FNYqF/ilb116/Lt+JosLO3wxv6af1/wDUW7v4bnzHvLWWSyhmkhhhxtQ7QHBAHoM++D61xc5JJLEknqT3ran1a7kjkWTy2MkbR7ggBAbG48dSQMEntWLNUVaqqWs/vPSwVF073S+X9eZN4V/wCRt0n/AK+4/wCdfTGrf8g67/65P/I182eCrea68aaTDChdvtSMcdgDkmvpm4jWaKSJvuupU/Q19XkMHLDVEuv+R8jxpNLE0PJfqeU0Vvz+FNSSRliaGROzbsZH0qP/AIRfVf7sP/fyvgHkmYRdvYy+4azDDNX50YlbY1JrmwhjinS0u4lCNIW2mRB0G7tSSeGdWVC3lxtgdFfk1jyI0blJFKsDggjBFTyYvLr+0g4qXe6+59x81HE/DJOx02mi8m0+62XEF5d4EasZcmNW6/Me3Fc9qNhd6dIEuY9m4fKVOQ30NaOgXkENpd20rbXkwyHfsDEdi3ak129hk0y2s0IaRGLtiTeF4wAG7134h0MRgo1JS9+K79b7bb289uljGl7SnXcUtG/0/L5GC1QS1etLS4vZxDaxNI57Dt9fStF/COsHokH/AH8rzsLgMTiFzUqbkvJHoyxVGi7VJpP1OTuOhpfDn/I0aZ/19R/+hCuil8F64w4S3/7+1Z8NeCdQt9agvdQkhjjt3EgVG3MzDp9BmvbwGU41V4c1NrVboqrmuDVCf7xbP8j0Ksm+uNQTUXENpFLAFRSWGCdxIPPtxxitaiv04/NjnpdakjKRy6fEo3hUDE9SwGBx94Z+nvTIrqaN7VI9HhSQIAoy3yAqDknHToM9cg10UkccjKzorFTlSRnFOPSgDCS/v8qq6VCCV3nk4GSox06/MSfYUQ6jdvLcKNMWJ44HZXxnLDOO3QkfWtyigDnzrWoqXZtNIUIu0NuyW5DLwD3HHsPepJNXvo2CtpwySuMMx3AkDA46gHJzxxW5migDnI/EF1IR5OnrMO5RzjO0Hb068/pW9A0jQRtIoVyoLAHIBpYo0iUrGioCc4UYp1ABRRRQAh60lKetJQAUUUUAatIaWkNAGK/32+pptOf/AFjfU02gAooooAwPELMLyclnXbZLtK/eVDJiYr7hdv6Vk6rZTXBkS5RY9HhR3jWONRHnH7oow5Yknp3NdZqFmt2qMJGhmiJaKVcZU9+DwQe4NZceizrKGRNMhcHImjtyWB9VUnap9+a7aNaMUtTkq0nJvQsaFv8AtV8rAD5oi4HQSmMb/wD2X861ahsrWKztxDFuIyWZmOWZjyWJ7kmpq5aklKV0dME1GzCiiioKM/xKAdDugQCMLwf94Vq6BDD/AGZF+5i6f3BWV4j/AOQJc/Rf/QhWz4f/AOQZF9KLgWvIh/54xf8AfAo8iH/njF/3wKkop3YWEUBVCqAAOgApsq742X1FPopAcB4g8G/broyKME9xWZ/wr5/77fnXR+INX1STXP7L0wiMqBubAOeM9+gpvkeJ/wDoKQ/98/8A1q8OtVwuIqy/cObi7N2W/a7aOqljcRRjy05tLyZz3/Cvn/vt+dH/AAr5/wC+3510PkeJv+gpD/3z/wDWo8jxP/0FYf8Avn/61R7LDf8AQI//AAGP+Zp/amM/5+y+9nOn4fP/AH2/Ok/4V6/99/zrovs/if8A6CsH/fP/ANjR9n8T/wDQVg/75/8ArUeyw3/QI/8AwGP+Yf2rjf8An7L72c7/AMK9b++3500/Dtj/ABv+ddJ9n8T/APQVg/75/wDsaPs/ij/oKwf98/8A2NP2WG/6BH/4DH/MP7Wxv/P2X3nMt8OP9p/zp9p8NLVph9p8xk74fFdF9m8Uf9BWD/vn/wCxo+zeJ/8AoKwf98//AGNNU8P/ANAr+6P+Y/7Yxy/5ey+9ml4b8K6H4fJk02yVJ2GGmY7nI9Mnp+Fblcj9m8Uf9BWD/vn/AOxpPs3ij/oKwf8AfP8A9jXVTxXs48sKEkvSP+Zx1sRUrT56jbfd6nXHpSVyX2bxR/0FYP8Avn/7Gj7L4o/6CsH/AHz/APY1p9dn/wA+Zfh/mZc3kdbWfq+kWepJ+9XZLj5ZV6j6+tYP2XxR/wBBWD/vn/7Gj7L4p/6CsH/fP/1qxr1o4iDp1aEmn0aX+ZdOvOlJShdMx9Y0e801/wB4u+LPyyL0P19KtaL4cub7E1zm3t/cfM30FXTaeKCMHVLcj3X/AOxo+yeKf+grB/3z/wDY18xT4dw0MR7R05uH8un532/q560s/rulyqNpd/8AgHS2Fla2MAhtYljXue5+p71Zrkfsnin/AKC1v/3z/wDY0fZPFP8A0Frf/vn/AOxr6unifZxUYUJJLyX+Z40qspPmkm2ddTT1rk/snin/AKC1v/3z/wDY0n2PxV/0Frf/AL5/+xq/rs/+fMvw/wAyed9mdbRXJfY/FP8A0Frf/vn/AOxo+x+Kf+gtb/8AfP8A9jR9dn/z6l+H+Ye0f8rOtpDXJ/Y/FX/QWt/++f8A7Gj7H4q/6C1v/wB8/wD2NH1yf/PqX4f5i9o/5WdXRXJ/Y/FX/QWt/wDvn/7Gj7F4q/6C1v8A98//AGNH1yf/AD6l+H+Ye0f8rOsork/sXir/AKC1v/3z/wDY0n2LxV/0Frf/AL5/+xo+uT/59S/D/MPav+VnWUVyf2HxV/0Frf8A75/+xo+w+Kv+gtb/APfP/wBjT+uT/wCfUvw/zF7V/wArOsork/sPir/oLW//AHz/APY1S1WbxRpMS3Ut5FPCCN21RgfXgVE8f7OLlKnJJeS/zFKvyq7izuD1pKz9Bv8A+0LGOcjBZQSPStCu+MlJKS2ZsndXQUUUUxmrSGlpDQBiyf6xvqabTn/1jfU02gAorO1zV4NJSAzRSyGZyqBAOwyeTx9B37VWXxVou1zJcvDsleJg8bDBR9hPTpnAz71apyaukQ6kU7Nm1RWJF4r0NrRbiS8WFS23DckHGSOPQDJ9KW28U6NMJf8ASthjYqAVPz4OPlx97OR09aPZT7C9rDubVFYcvivRo0mczsVjQONqkl+GJwOoxtIOelKnizQTGGe/RG8tXKEEkbtoxx1OXUYHrT9lPsHtYdzboqnpup2OpGYWU4l8ltkmARg5II/MEfhVyoaa0ZaaaujP8R/8gS5+g/8AQhWz4f8A+QZF9KxvEf8AyBLn6L/6EK2fD/8AyDIvpSGXqKKKACg9KKD0oA4uP/kerv8A65/0FbtYUX/I9Xf/AFz/AKCt2vMyz4av+OX5gFFFFemAUVHdTrbwNM6swBAwo5JJwP51XN9J/wBA68P/AAAf41nKtCL5W9RN2LlFQ2Vyt1EZFR02sUZXGCCOtTVcZKSugTuFFFFMYUUUUAFFFFABRRRQAUUUUAFFFFABRRRQBmeKtTk0bw9d6nFEszwKpVCCQSXC9uT16Cuft/G9wkbR3+g3Udyqx9GCK5lmeKIYf5l3bN3zdAea7CeKKeIxTxJLGcZV1DA4ORwfcVFc2NldJMlzZ286zoI5hJErCRRnCtkcgZPB9TSdzOcZt3i7HJwfEOxmmiSPTLraZo7eVzIg8qV92FxnLD5T8w4pifEW1MFvO+jXkccscEjFpY8oJgxj4zk5Ck8dOK2Lzwho11rFlqTw7DZBRDBGkYjG3O3+HcAM9AQDxkVoy6Lo8skMkuk2DvAgjhZrZCY0HRV44HsKWtjLlrX+I5228dRySIJtDvbeNmiUyNIjBfNQtHwDnnGD6cdaiT4h26QC5vNEv7W3EaSPJvR9okiaVOAcnKo30NdZ/Z9hjH2G1x8v/LFf4Rhe3YdPSgafYAACxtQBtx+5XjaCq9uwJA9AcU7Mrkq6e9+BzbeL5rrwhqOuafpzQy2J+aG8VgHG1WyCME8MPxzUF58QLXT7u4s7zTruSW2ULLLAhERlwvyAtwB84+Yn1rqrfTdOt7FrG30+0htGzugSFVjOeuVAxzUN9Y6Mjy3t5Y2W+SPyJZXgUs6HjYTjJX26UahyVbL3tTmn+IMSNOn9hXrPbM63ISaM+XteNDg5w3zSL+tXrzX7i80a3a0jk0+5n1VNOl3kMYWEm1yCODwpwfUitKzs/Dsdsy2tjpsUGfLIWBEU9Djpz0U/gPSpL+10i7s5LWYwJG0omJjcIRIHDB8j+LcAc+tFmHJUs7yOU/4TPXJNP1G+h0e3EFrN5aSyiRUY/aPJ25P3j0bK8dutXNUvL1o/EGm3kiS+TBb3EZUcIJNwKe4DRkjPOGrpSumGBrUrZ+STuMWF2kk7s46defrzWV4hs7SDQ9WvLf5pLwq8sm7duIAUAegAHT6+prmxaf1efo/yIqQmoO7v/wAMyfwR/wAgmH/droa57wR/yCYf92uhq8N/Bh6L8jen8C9Aooorcs1aQ0tIaAMV/vt9TTac/wB9vqabQBR1rS7bVrX7NdtMI+ciOQruBGCDj2rNv/DejJDPNcTz20B3NKftJRNrMGIPP3dwzXQEgDJIA9TWX4l0uLWtJazNysBSSOZJNodVZTuXcp4ZfY1aqSWzIlTjLdGKNE8HyRQ2sN7CA8rSQrHeDJZsq+3n+LHPuPUVYksfCr2yOuoQRx2DkrLHdgeQ7Ed88HjiuctfhwYNTvRJqkH2S4jSSVhaxq7P9qmuGCf88gDIoBH8xS+H/AY8u2lfWLYapp37tY47RGiiO5mKyL/y0P7zqcYp+0n3F7KHY2/7M8LedJAL+S2uGcwM5ujG8xdQzAEn5w3mgkjPJ9RUmg6H4Wvoo9T0iQXMG8bGimJQPG6kn67oxn6H1rNtPhvpFvaSwrfvIslobdHeNGMYK267lP8A27Kf+BH0rqPDOlJoekR6alwJokkcxsUCHDMWAOOp5696ftZ/zA6NPsSaZpNrp91dXFuZi9026TfIWHUngdupq/VewvrS/jlks7hZ0imeF2XOA6nDLnvg8cd81YrNtvVlpJaIz/Ef/IEufov/AKEK2fD/APyDIvpWN4j/AOQJc/Rf/QhWx4f/AOQZF9BSGX6KKKACg9KKQ9KAOMi/5Hq7/wCuf9BW7WFF/wAj1d/9c/6Ct2vMyz4av+OX5gFFFULzUrVYG8m8t/MyMZYHHPNd9SrCmryYXJdWVmsW2qzkOjYUZOAwJ4ph1KEOE8m73EZA8hs4/KmJcLIjvHq8DKn3iEGF+vNVXuo/t6Sf2vb7REy7tq8HK8Yz7fpXHUr2lzxdr2XTu/PzIctNC7o4byZnaN03zu6h12nBPHBq7Wcbj90s39sQCNiQreWuCR170Wmp2oiYXN/blg5AbcBkdjitqdeEEoN/iv8AMItJJGjRQpDKGUgg8giiuoshF1alGcXERVfvHeMCnNcW6xCZpoxGejbhj86x00iUWEfzf6RhVxgYUbsn61JDZXEPlTNbrOyNJvTIAJY8MOw6dK82OKxOnNTtp59/8ugGpJcQRxrI80ao3RiwANDXECusbTRh2GQu4ZNZC6fdRYk8lJNwcCMEfutxzxnimnTLslN+xlCRq6qAMgMSQD2xkUni8R/z7/r+vu9dANvzE8wx713gZK55x60nnReWsnmJsY4Vt3BrL+yXv9pm+2x/M5UjPzeXjA9u2arw6XerBbwMB5ULJIo3fxcbh9ByfxpvGVr6U31/S34X+asBuedD5fmeamzON27jNCTQvI0aSozr1UMCRWEdLvfsxt8Dyt3m7d38een071oaZBNDdXHmIwV5GZTkYwT+dVRxVac1GVOyAu+dD5fmeamzON24Y/Ol8xPMMe9d4GSueQPWsAaXffZRbYHl583bu/jz0+nerQtL3+02vdsfzuykZ+bZjA9u2amGMru16T6f8H7tPkBqrLG2zbIrbxlcH730pBLEYzIJEKDOWzwMVi22n31qLcxKGCQt8pb7khXB/DPNLFpt5FA8G2J03Ry7QeHI+8pz69aFjK/Wk/6X/D/gBr/arbyxJ9oi2E4DbxjNKtxbtII1mjLnooYZrHeyvGIl8raPODBF2hgMEZ9KkFjcNqAnZf3RmVyvGRhAAc+xHSiOLrtr931XfbuBsUUUV6QBRTLiQxW8kqoXKKWCjvgdKxxrspR2XTZ3KttIUHIOAeePegDbqK6t4rmMRzLuQMGx7g5FZU+rXuFaGxcdSwKkkYxx06806fWLhUPl6e7Pg4GG6gHjp7c/WgCPUZ9LE32WeWSErOWK7T8x2qOPbBAqrNDovnKojuIZI2QKdjEtgq2PryBVlr4yOxbR/Mk3sNxTqASN3I6YAqVbuNbdpF0nb5cuxV8v/Zznp7AflQBUjTQXj80LM6YKgAMwOQf1xk0uq/Zv+EMuRaKwhG4Lu6nDnJ/OpWaQJE39kQMpR2kXy+QAxCqPc8fnTdccyeDp2a3Fu2z5owuArbuf1rnxn+71PR/kZ1v4cvQm8Ef8gmH/AHa6Gue8Ef8AIJh/3a6Gnhv4MPRfkOn8C9Aooorcs1aQ0tIaAMV/vt9TTac/32+pptAGZ4o0iPXNKGnzFPKNzbzOrruV1jmSQqR7hcfjXFX/AMMUltlh0/UYLRkeWSREiwsytcmWNHHPyqvyDg9OOOK9IPIrzLRvBXiTTrYyWd+9rfRpDDFIbxpEYK825mBHOQ6EA+hGaALth8NbK2S2a/ntrt4J4pJJJocl4ktfJ8slifl3Yfnjis8fDOZoHtjrtnE0+Sl5DCRdMPJ8sR7i2GjxgkewHvWhpPhvxQ3hDVtO1y6e9nuHjaCM3f8Ad2ljv28BmBO0gj14JFJpHhjWLd4m1HStNv3YQiN/tLRixCOSdqgckggnbtGeOlMCGx+GPlabdxXF1az3E1vJFEWibZCXZCduCMAhOcAZJPB5zf1jwRdXugabYSX9kXs7KW1keW2wib8fvo1UgLImOD/Km+JtF8XXfiCafTrx0ga4jeKUXpjWOERhWiMe05JfLbs9x6c5et+E/GMmmXmnW99Ld2s1i8MSPqLRsk726KZGbaSyiQSfL/tZo6BbU7fwjosOgaO1hC0bhrq4uS6Jt3GWV5OfUgMBnviteobCNobG3hfG6OJVbHTIAFTUPcS2M/xJ/wAgS5+g/wDQhWz4f/5BkX0FY3iP/kCXP0X/ANCFbPh//kGRfSkMvUUUUAFIelLQelAHFxf8j1d/9c/6Ct2sKL/kerv/AK5/0FbteZlnw1f8cvzAST/Vv/un+VUdMmtV022DSQgiJc5Iz0q/UJtbU9baE/8AbMV2zhJzUo22f6f5AzJv3ha8uGjZCojhyVIx/rK1fPs/+esH5inrb26qyrBEqt94BAAfrTfslr/z6wf9+xWUKNSEnJW1/wA2/wBSUmkZNm8Iu43ZkEf2i4wSRjtV6/ns/sFwBLBnynxyP7pq0beAoI/Ii2DouwYH4U37Haf8+sH/AH7FKFCpBNK2v+SX6C5Xy2Cw/wCPGD/rmv8AKpqBwMDgUV1xVkkUlZBRRRTGFFFFABRRRQAUUUUAFFFFABRRRQAUUUUAFFFFABQABnAAycn3NFFAGZcHWTessPlrBzhiF9sY5z65qMJrUkUpZgku5Cg3Dbx1HBzjp71r0UAYoXX/AD2k4KFQFUlc5z6ZxnpUy/220VwsnkqwT90Y8ZLfj9M/8C9qdqFjdXV4WS5MMW1R8pOcgnI/EcVWutM1DKCG8LAtySxG0ZHze5wCPTmgBzL4gUeWvlupDfMxAYE5wOv0pniIXA8Iz/ayDP5Y346A56VJ/ZF0G+XUpMZXGc9hz3/zmovEEMlv4RuYZJfNZV5b/gVc+M/3ep6P8jOt/Dl6Engj/kEw/wC6K6Gue8Ef8gmH/dFdDTw38GHovyHT+BegUUUVuWatIaWkNAGK/wB9vqabTn++31NNoAKp649/Ho15JpcayXywsbdG6F8cfX6VynibVvF1prmqRaRCj20FtJcRedatIHaOCNhGpUjl3Zh3PHFZ2q+LPFWn6i2nSx23mhJJIpF02ZxcERoyxhVb5csxTdnHTvmi1x7GZJe/EyG8updNt7+e3nucxyXtrtfIggCr5YBCxl/OyRt5A5Gcm9oeneNre4WD7Zfw/aZp5Li6lQSlR5kpRQG+UDAjxx0OKYnivx1b6klp/YbujyuwM0LsWUyyAgMOgRQuOOfXkGrdx4g8fWVlJcNptrqMiLEBBFZSRmRpLdpCc7jwjqFI75xwafQNij/avxTlnnMmni1U2ocKluX2fulOV45fzCwIycDtxk+h+Gpr640Cym1KKWK8eIGZJFCsG9wOAa4ew8UeOLqza6/s63VIIppTmzkJudrQBVAyNpPmS9M52Z9aXRNU8bTT2ds8mbiYmO4uLixkCQ4a5P3NwG7CRDd3DD2oexJ6PRXnXh3xpr994g0ez1C0hsjeuEms2tJQ8S/Zll3+YTt++WXbjIx616LRYZn+JP8AkCXP0H/oQrZ8P/8AIMi+lY3iP/kCXP0H/oQrZ8P/APIMi+gpAXqKKKACkPSlooA4jzY4/HVx5jBd6bRnudorocH0NUfEfh6PULkXKsyS9CV71mf8Izef8/tx/wB9V49COLw0qkVT5k5Np3tv6gdDg+howfQ1z3/CNXn/AD/XP/fVH/CM3n/P9cf99V0fWcX/AM+f/JkB0OD6GjB9DXOnw1ef8/1x/wB9Uf8ACNXn/P8AXP8A31T+sYr/AJ8/+TIWp0WD6GjB9DXO/wDCNXn/AD/XP/fVJ/wjN5/z/XP/AH1R9YxX/Pn/AMmQXZ0eD6GjB9DXOHwzef8AP9c/99Un/CNXn/P9c/8AfVH1jFf8+f8AyZCu+x0mD6GjB9DXN/8ACNXn/P8AXH/fVH/CM3n/AD/XP/fVH1jFf8+f/JkF32OkwfQ0YPoa5r/hGbz/AJ/rn/vqk/4Rq8/5/rn/AL6NH1jFf8+f/JkF5djpsH0NGD6GuZ/4Rm8/5/7n/vqj/hGbz/n/ALn/AL6o+sYr/nz/AOTIV5djpsH0NGD6GuJ1aw/s1f32pXLSdo1fn/61SabpbahF5ltqdwSPvIX+ZfqK5lmknWdBQXP25lc2dGuoe05Hy9zssH0NGD6GuY/4Rm8/5/7n/vqj/hGbz/n/ALn/AL6NdX1jFf8APn/yZGPNLsdPg+howfQ1y/8AwjN5/wA/9z/30aP+EZvf+f8Auf8Avqj2+J/58/8AkyFzT/lOowfQ0YPoa5b/AIRm8/5/7n/vo0f8Izef8/8Ac/8AfRo9vif+fX/kyDmn/L+J1OD6GjB9DXLf8Izef8/9z/31SHwzef8AP/c/99Gj2+J/59f+TIXNP+X8TqsH0NGD6GuV/wCEZvP+f+6/77o/4Rm8/wCf+6/77p+3xP8Az6/8mQc8/wCX8TqsH0NGD6GuU/4Rm8/5/wC6/wC+6P8AhGbz/oIXX/fdHt8T/wA+v/JkHPP+X8Tq8H0NGD6GuT/4Rm8/5/7r/vuj/hGbz/oIXX/fdHt8T/z6/wDJkHPU/l/E6zB9DWL40lji8PXCyMFaQBUB6k5rN/4Rm8/6CF1/32aY3hKWV1M91PIB/eOayrzxVWnKCpWurboibqSi4qO/mavgj/kEw/7tdDVPSrNbO3WNRgAYq5XdShyU4x7JI2irRSCiiitCjVpDS0hoAxX/ANY31NNpz/fb6mm0ALXHeO/E6+H9c0ZY7aKV5HJu5DGzNDallUlSo4y7L1wMZrsKQohJJRSSMHI6j0oA82vfiqts6AaXFKs0ZkjEd2paEeckWJ1/5Zn5s8/Spk+Jc39nDVJNBdLIssQ/fgyeayM44HGz5D82enNdZp/hnSLHULm+igkkmuFKN50rSKqltxVQxIUEgHA9B6CtXyYdu3yo8em0emP5U1sHU891j4jTaYySPa210HXYPstyskAbfjeZOMDHGPXitfwf41XxDrMmntYCzIthcIrzBpCOM5A6Dken411H2W18nyfs0Pl4xs2DGOvSnpDCkhkSKNXIALBQCQOgzQgKyaXpq6m2qLY24vWGGnCDeeMdfXGBnrjirlFFIDP8Sf8AIEufoP8A0IVs+H/+QZF9KxvEf/IEufov/oQrY8P/APIMi+lAF+iiigAoopkz+XEz+gzQBneINd03Q4Fl1CfZvzsRRlm+grnv+FkeH/8Annef9+x/jXB/EG/e/wDEkjsxIjQIo9Bz/jXPV8VmPEOJo4mdOmklF2Ptcu4ew1bDQqVW25K567/wsjw//wA87z/v2P8AGj/hZHh//nnef9+x/jXkVXtH02XU5ZY4pEj8qPzGLA9NwHYe9ckOIswqS5Y2v6f8E7J8OYCEeaV7ep6efiP4f/553n/fsf40n/CyPD//ADzvP+/Y/wAa83bw/qXm+UqRO+QAqyqS2cdOeeoz6ZpG0G/ESzZtvKYFg4nXaQM5Oc9BtOa1/tzNP5f/ACUz/sLLP5v/ACY9I/4WR4f/AOed5/37H+NIfiV4eH/LO9/79j/GvOW8O6mrBWW3DEgAGdcnJwO/c8CoT4e1NgAkcLucYRZlLcgHpn0YGq/tvNP5P/JRrIsqf2v/ACY9Jb4m+HR/yzvf+/Q/xqNvil4aXrFff9+h/jXk+rWNxp9x9nulVX2hhtYMCD3yKy5qlcQY1Plla/odtLhbLqiTV2vU+g/C/jTQfEU7W1hcOlyBnyZl2sw9R610dfMXg6aSDxnpEkTFWF2gyPQmvpyY7UcjsDivpcqx88XRcqi1R8txFk9PLa8I0m+WSvr0I5J7eM7ZJokPozgGmfarX/n5g/7+CvMZJZJpGlkYs7HJJPU02vlpcbSu+Wjp6/8AALWQK2s/wPT3vLNVLNdQAAZP7wVzOt+KC26DTflHQzEc/gK5aivPx/FuKxNPkpLk7tPX7+h04bJaNKXNN8wsjNIxeRizE5JJyTRBNLbzCaCRo3XoymkNIsckgYojMFGWIGcCvmISnzXi9fxPYsrWex12ieKo5SsGpARv0EoHyn6+ldD9ss/+fu3/AO/q/wCNeVN0qCWvrcFxbiaNPkqx5/PZ/PueVWyGjVnzQfKetm9sv+fy2/7+r/jTori3mJEM8MpHUI4bH5V4tP0NJoFxNbeIrCSCRkY3CKcHqCQCD+FevhuK5VakYypWTff/AIBMuF17NyjU1S7f8E9uooPWqs19FFO8bJIVjAMkgHypnpmvsj5AtUh6VnS65p8asS8pKjlRE2QfT645xSNrdkJ/K/e4yQW2HAxnOe+PlPPSgDRorPl1ixSSNA7PvUOGC/KFJUZJ7feFH9s6fnHnMONxzG3AxkZ47jp60AaFFUZ9Ws4YY5WZysgBGEPAzjJ9Bk96gOv6f5gVWkZCMlwhwOuB65+U0AalFZ41nTvMEfnneeAuw5znG3H97g8daT+2LMRwyOZFWaPzF+XJxz1A9lJoA0aKByMjkUUAIetJSnrSUAFFFFAGrSGlpDQBiv8Afb6mm05/vt9TTaACiiigAooooAKKKKACiiigDP8AEf8AyBLn6L/6EK2fD/8AyDIvpWN4j/5Alz9F/wDQhWz4f/5BkX0oAvUUUUAFQ3v/AB6S/wC6amqG9/49Jf8AdNAHgvib/kN3P+9WbWl4m/5Ddz/vVm1+V5r/AL7V/wATP1TKv9ypf4UFaVhZtJYtJ9olQXDNCqRxF9xXa2G9Bnb+VN02wS5t5J5HmwriMLDHvbJBOSOw4rQh0O+hhkA1FYImwsoG8AklQBx94fOOenWooYeb97luvU1r14L3eazJobLXI2DLqERBkUEEnmQdE6Z/hHPTjrVye11O71A+ZfQwfZ1dY44QSCV+91GOrEc1nvpmoLGZX1rahRkB3SfMijLD6DnirA0S9jgwdYmjaQszqu8h2+fnj12d69KnGdrcjt/i+7qedOUficl/4D/wCGbTtakuPMfVImYSLGXy3yybgVXhfVgfSkn0nVYmDx6qC+5FL8gBmVcDpn0GenFSHw/rcBklTU9hVNxKyMCSQcj/AMc69OBVazt3m05J5NWubbbb+Y0nmHGGcqF6+x+uaPZtO0oNPfWRqqiteM01tou/yMnxLZ30Li5vrqO4kZvLcqTlCFBweAOhHSuem6V2F/4fnhRHvLq5ljMSyMsSb3EhIUrjPbjJ9MVz+uWcVvb2ske4GQSI4YYyUbGcds+lc1ahOMnJq3q9T2MDiINRinf0VkVPCv8AyN2k/wDX3H/Ovp+4/wBXJ9DXzB4V/wCRu0n/AK+4/wCdfT9z/qpPoa+p4e/gVP66HyfG3+8UfR/meUDoKWkXoKWvypHcFW7SFRbSXjqJRGwUJ7noW9qqVY0+4S3nPmgmGRTHIB12n0963w7iqi5v+G8/kZ1L8uho6bM167Pdw2jRxL88sqYBPZSR0qtqt5cQ3bxRXIMasGXYFA6dDjg46Vs3VpDHGLZVLQYAj2rycjPy5+9Ie56KKzrXSEDT3dxJGba3Uvjd/rCP4Qe4zgE171bDYlRVKLvLrK/be/kv61djgpVaTbm9ui/rqZurQpC8ZwscrpukiHSM9vzHOO1ZctW7uZ7ieSeQ5d2LH61UlrxakoyqNxWh69BNRSe5Tn6GodK/5D2n/wDXzH/6EKmuOhqHSv8AkPaf/wBfMf8A6EK7sF/Fj6o9D/l1L0f5Huh61ha3fafa3o+0WfmsoAdu+NrEfL36HnHFbp61kapqX2W/8s2ZljEJLSbejHJC59MA5+or9hPyQz01HSPIkU6aVi+98zAFvl5PJzn5se9PFxp8lvDM+nqxaYxoFJBJ27vX1Y0864Nm4aWZEEgjBQZBIHbj8qfDrUk2RHpcg2n+P5ccgenXmgCGWXT4mSWLSvMjMP2hyDyoyfw/gHH0p0d1pKyfZlsNrMSMFh2ODkk8Y7Dv2p8WtySz/Z00yUNwuW4XqO+OnP6U/T9UNzdxQy2OzzmJBxyMAEZ4680AVpr7RRHGn2FpEhh8wBeQgJHB59SKS3u9IMSmPS3WHPBwOMNjOM54L/qafHqF4sLSLZpOphEjYXB3sW+TjrggD+daGlXBuZHyoC+WjbSuNjHqv6ZoAx/7Q0eaN7qPS3ZsEsxG05Jz+pbrW5BaWclvA32ZABEFQddqkHj8ifzqyI0AwEUD6U4DAwOBQAgAAAHAHApaKKAEPWkpT1pKACiiigDVpDS0hoAxX++31NNpz/6xvqabQAUUUUAFFFFABRRRQAUUUUAc78TL6bTPAer6hbhTLBCrJuGRneo5/OvNNI+LfieOxjVYdPxjvEf8a9B+MX/JMNe/691/9GLXz9pv/Hmn0r6DJ8NSrQk6kb6nhZviKtKUVCVtD0v/AIW94o/546f/AN+T/jR/wt7xR/zx0/8A78n/ABrz2ivZ/s/DfyI8f6/if52e9/Cvx5c+KLi50/UbeGO7ij81HiBCuuQDkHoQSPzrurzm1k/3TXh37P8A/wAjpc/9eD/+hpXuzDcCD0NfL5pRhRxDjBWR9LlladXDqU3dng3iy2li1iZ2U4ZuDisjBr3PUfD1ldSGSYLj3qn/AMItpP8A0y/SviMbw3DE1pVY1LX6Wv8Aqj7bBcSTw1GNKVO9vO36M8ajkljz5cjpkYO0kZFKZpyoUyyEAYALHgV7J/wi+kf9MvzFH/CL6R/0y/MVzf6qf9Pvw/4J1f61/wDTn8f+AeNNJMRgyPjnjJo8+4/57S/99H/Pc17IfC+kekX6Un/CL6R6RfpQuFbf8vvw/wCCH+tf/Tn8f+AeNtPcEH99KcrtPzHkelRyTTtbpAzsY0JKr6Zr2n/hF9I9If0o/wCEX0j0h/Sn/qs/+f34f8Ea4sX/AD5/H/gHh5muEbcs0qtknIY5yetVLyS4uBGshdxGu1BjoK96PhfSPSL9Kms/D+l20wkXysj6Va4Zt/y9/D/gmseMeV39h+P/AADxz4aeGNT1XxRZXYtpY7K1lEsszqQvH8IPcmvoNxuVlPcUxZYVUKJEAHTmjzov+ei/nXuYDAQwdNwTvfc8DOM4qZpWVSUeVJWSOIufC2pRzMsKpLHn5W3gcfQ1F/wjWr/88E/7+Cu8M0WP9Yv50nnRf89F/OvElwfgG205L5r/ACKWeYlLZfd/wTg38N6uqlvs4OB0DgmsqRGjco6lWBwQRgivUfOi/wCei/nWdrGm6fqSHzWVJe0qkZ/H1rz8fwbD2d8JJ83Z9fnZWOnDZ7LmtWWnkcdp2sXljgKwlQD5Vkydv0PUU3UNZu7qD7Ptiii24KxrjI9PYcdBxTdX02fTX/elXiP3ZFPB+vpUmjaNNqLCRnWG37ux5P0FfMwp5nKf1JKV+3/B7fOx67nhFH27tbv/AF1MuGGa4mWGCNpJG6Koya0X8K603S2T/v6v+Ndvpdnp+nRbLbYCfvOSCzfU1c86L/nov519XguD6Sp3xM3zeWy+9ank1+IKil+5ireZ5nL4Q15hxap/39X/ABqTQvBOrLrNtcXwjgghkWQ4cMWwc4GK9I86L/nov50hmiz/AKxfzr1KHDODozUk27d3/wAAzlxHjHBxSSv5f8EfSSKsiMjqGVhgg9CKb50X/PRfzo86L/nov519CeALDHHDGscSKiL0UDgU40zzov8Anov50hmix/rF/OgB9FR+dF/z0X86POi/56L+dAD1VVGFAAznigKoJIABPU+tM86L/nov50edF/z0X86AHUUzzov+ei/nSedF/wA9F/OgCSio/Oi/56L+dKJYycB1J9jQA49aSlpKACiiigDVpDS0hoAxX++31NNpz/fb6mm0AFFFFABRRRQAUUUUAFFFFAHJ/GL/AJJhr3/Xuv8A6MWvn7Tf+PNPpX0D8Yv+SYa9/wBe6/8Aoxa+ftN/49E+lfTZF/Dl6nzmd/HH0LNFFFe+eEeifs//API6XP8A14P/AOhpXu9fM3w78Rf8Iz4nh1Bl3W7gw3A7+WxGSPcEA/hX0rDLHPAk0MiyRSKGRl6MD0NfJ53Tkq6m9mj6nJqkXQcOqZ88fEm11rx98dH8H/2tPZaXYwLIRGxwq7AzNjuxLYGfaugHwN8NY51rxAf+3pf/AImq2j8ftTa9/wBg5f8A0XHXtGjrDcwmcYcBio/CssRiatFQhTdlyr8RYbCUa8qk6iu+ZrXyPIP+FG+Gf+gz4g/8C1/+JpP+FGeGf+g14g/8C1/+Jr2/yo/+ea/lR5Uf/PNfyrm+v4j+dnX/AGdhf5EeIf8ACi/DH/Qa8Qf+BS//ABNJ/wAKL8Mf9BrxB/4Fr/8AE17h5Uf/ADzX8qPKj/55r+VH1/E/zsP7Owv8iPD/APhRfhj/AKDXiD/wLX/4mj/hRXhj/oNeIP8AwLX/AOJr3Dyo/wDnmv5UeVH/AM81/Kn9fxP87D+zsN/Ijw7/AIUV4Y/6DXiH/wAC1/8AiaP+FE+GP+g14h/8C1/+Jr3Hyo/+ea/lR5Uf/PNfyo+v4n+dj/s/DfyI8O/4UT4Y/wCg14h/8C1/+Jo/4UR4Y/6DXiH/AMC1/wDia9xMMRGDGv5Vk6gqWruc4QDdR/aGJ/nYf2fhv5EeRSfAvwpGN0mu6+g9WvEH/stRf8KR8Hf9DHrf/gcn/wATXYeFtCj8Y/aNa1qeZ4POaOC3R9qqB/8Arre/4V34X/59Zv8Av8a8unneZ14+0or3XteVm/O1merUyTLKEvZ1X7y3tG6Xle6PMf8AhSPg7/oY9b/8Dk/+Jo/4Uj4O/wChj1v/AMDk/wDia9O/4V34X/59Zv8Av8aP+Fd+F/8An1m/7/GtP7Vzfsv/AAJ//Imf9l5R3f8A4Cv/AJI8wb4H+DWGD4i1sj/r+T/4mj/hR/g3GP8AhI9c/wDA5P8A4mvT/wDhXfhf/n1m/wC/xo/4V14X/wCfWb/v8aP7Vzfsv/An/wDIj/svKO7/APAV/wDJHmH/AAo/wb/0Meuf+Byf/E0n/CkPBn/Qya3/AOB6f/E16f8A8K58Lf8APpN/3+NNPw38Kn/l0m/7/Gn/AGrm/Zf+BP8A+RGsryfvL/wFf/JHmP8AwpDwX/0Mmt/+B6f/ABNOj+Bvg6RtsfiLXXb0W+Qn/wBBr0o/DPwm3Wzm/wC/zVR1X4WaA1nI+lPdWF6qloplmJw3bI9Kf9rZsldpf+Bf/alxynJpO3O1/wBuK3/pRw//AAoPwt/0G/Ef/gWv/wATR/woTwt/0G/Ef/gWv/xNdl8O9duNS8JC61Js3FtK8Ej/AN8r3+td9bW8SxKdoYkZJNddHNsRVpqcZuzOLFZRRw1aVGcFeLseH/8ACg/Cv/Qb8Rf+Ba//ABNIfgH4W/6DniP/AMC1/wDia928qP8A55r+VHlR/wDPNfyrT+0cV/Ozn+o4f+RHhP8AwoLwr/0HPEf/AIFr/wDE0f8ACgvCv/Qb8R/+Ba//ABNe7eVH/wA81/Kjyo/+ea/lR/aWK/nY/qOH/kR4R/woHwr/ANBzxH/4GL/8RR/woHwr/wBBzxH/AOBa/wDxFe7+VH/zzX8qPKj/AOea/lT/ALSxX87D6jh/5EeEf8KB8K/9BzxH/wCBa/8AxNJ/woDwr/0HPEf/AIFr/wDEV7x5Uf8AzzX8qPKj/wCea/lR/aWK/nYfUsP/ACI8H/4Z/wDCv/Qc8R/+Ba//ABFcb8XPhL/whfhd/FXhfxFq6y6e6vKk8+TgnG5WUDBGeh619US28UikbAD2IFeVftDjHwd8RD0hX/0MV0YTMcTKvCMpXTaRjiMHRVKTUbNI2PhNrV3r3gLRtUvm3XNxaI8rerdCf0rra8/+AX/JLfD/AP15L/M16BXn4hKNaaW13+Z2UW3Ti32QUUUViaGrSGlpDQBiv99vqabTn++31NNoAKKKKACiiigAooooAKKKKAOT+MX/ACTDXv8Ar3X/ANGLXgvh2zuL821naR+ZPMQqLnqa96+MX/JMNe/691/9GLXgegXVxZiC6tZWhnjIZHU8qfWvpcjv7Kdu/wCh87nVvaQub48J695jx/YSGQDILgdcY/PcuPrQfCevKoZ7ExglVy7AfMxwF+uT0qP/AISbX927+1rnOCM7vUg/zUfkKa/iPXXiEb6pcsg24BfPKnIP1yBXr/7R5fieVfD+f4GbcQvbzyQSY3xsVbByMivYPgZ4r86A+Gb6T95GC1mzHqvdPw6ivHXZpHZ3JZmJJJ7mt/4d6Tf6v4ssodPkeF4ZBM86/wDLJVPJ/p+NZ46jCrh5Ko7W1uXgq06VdOmt9LHR2HH7T/iL/sGj/wBFx1678P2Z9Bcscn7TL/6FXkVh/wAnPeIv+wYP/Rcdet/Dv/kAP/19S/8AoVfJ43eH+GP5H0uA+Gp/jl+Zb8bNqy+D9XbQd39qizl+x7QCfN2nZjPHXHWuBk1L4q6TFBpMWn/2nN9nWQ6hNGJE3fZ5WZWK7MkTiIABR8p/GvVq4z4wDxa3hWNPB1tPcXxu4jMsE6xSeSMswDMy43EKpIOQGJwcYPGegcdBrXxfSeO5j8Pgm6mgEizRkgfKoYbfMxEp+YlhnBA4Oasm5+Lmp+FLiC7hisdSZ9PmiktrfYQryN9ohOXP3Qq/PkcP04o8Vx/FDU9S06fTLa905ZPD9wskMdyhjg1Aq3lh23jPO3DbWHfArPltfjJfeLrfUrYXmm6ZJM7i2uLiJzAp8tVDorFWGVcnBOFbIyeKb3sStNTf8Hat8U7/AF+0h1zS7Sx03zLg3MptsMQqx7EX94cAs0mH/iC5wKw9A1P4yW+l27SWLXdys8r3SXsAzIPtCKkaMuwIPLLNnD/d61Vi0z4xtLBcWs+qRLbJNKYL65t38+7+yyAHKk/uDKU2qSMdSAMVo6te/F/UBKsWhzW9rcedshL26SRKGTyyzrIctjfwpHuT0o6h0Iz4m+MUGi3OoX2k6ZbfZra8nk32zD5kWLy0+/8A3mlw38QQdM1J8NvHXjjxFr2l2txbWj6fd/aJ5Ln7I0LpBE5QZXccGQlSDk42tTJLr44ytPGtjawIjOQTHAwYrFMQifOcxMwgAZsPlnyAADXrtghFpA0kEcMvlLvRAMKccqPYGhAT1z/jAkWcxHB8uugrnvGP/HlP/wBc6l7FLczvg9/yKH/bzJ/Suyrjfg9/yKH/AG8yf0rovEk2oW/h+/m0m0N3qCW7m2gDBfMkx8oyeBzjrXBlX+5UvRHfmv8AvtX1Z53rN98WofFWpxaTb27aWLqM273FqJMxtJGjBSHXAVWd+ck7cVgXnir4v32o3uh2ulRpc21tH5zw2m3BZph5iuzkAkRowTDffPPFVZPFHxW8My+GfDusbJdQnuY4GkzFMb0G4UO7HIYKI2P3FJGCSMDNbWmXXxxZYJ7qxs45EDPNE0UGJWDwjyyyucJgzFWGGwozz19HoeffUauufG+SynI0XToZ4zOyhrUvkpCWSP8A1g3B3CrvHqeOKsanrvxnt7loLXQ9OuViW52zfZmAuCqBo+N/ycnHfdg9Kfbaz8UodQ0Kxvoo4ptT1CS3uFlgi/0eJNkjTIY2YMmxZUG7BzJGSOObVmPijbeLZPLt0/sX+02ZkkMbmSBpMZDFty7U5AH5UbsNkY+sXfxjkkCm2EkcaTR7bW28oTOJIHjcnzCyDaZl6kHZz14zvFPj74seG7KFtS02wWSc5gZLFmMjlUxDsEnGCzAvnsPl5qbWNS+LOh61c2trFqVyupay8dk7i3kLRCG5kARGfaiDZCNxKkjPy7s5k1CX433ksn2jRoDJbMs0IjMAhEwWTAjbfvZc+XneByT2oT2E9Lnty/dGeuKST/Vt9DXOfD5vFX9m3cfi3Y11HdbbeVURfNiMUbZIUkDDtIv0UfU9HJ/q2+hpMaPFfBrMngDUSpwft839K9otv+PeP/cH8q8V8If8k/1H/r/m/pXtVt/x7Rf7g/lXHl/+7Q9D1c8/5GFb1JK8kkv/AIxLrl/b2kFqtgNQdLeW5sxI3ktK4VgVdeEQIcEZOetet0V2HlHho8V/F7WL68sbPR1h+yXFvHOY7bZ5ZzbO4EjMQ2Q8oK7eF5zmr9rrnxuns4ZJNH023m3ZlU2bN/y0jUoP3g4UM7BudwToM0eMNW+J+h6z4m1yO1WHQGRUtC00LG2WOSJWmCMQN0iNMRubGVTdtGapeHdf+NWt6XFf29nAttcW6mCVoIRnNxtLkF+HEeWwAUI5BprWwbaGhfa98akmaG30LTm2WsgWX7MxEsiySqH/ANZ8uQsTBO4Y/NxUGqXvxj+2tL9jE6xKvkxQW/lxyPG8wLth8gMvlHYSQc+1S3knxkura6s7ixztgKwSQ+SiTFZWAd2EgdHICHCgrgnoeBd0y++MX2y0a/02IwnVzHPGiwDFrlfmDbz8gG4j5d56HHddg6GFq3jz4naJrWlaXqtjZb7u7SJHjsWJuFbyC3HmHywvmSjPzZKDgV7lTXjjdlZo1ZkOVJGSv0p1NsQV5N+0T/ySDxH/ANch/wChivWa8m/aJ/5JB4j/AOuQ/wDQxXRgv94p+q/MxxP8Gfo/yJPgF/yS3w//ANeS/wAzXoFef/AL/klvh/8A68l/ma9AqcV/Hn6v8ysP/Cj6L8gooorA1NWkNLSGgDFf77fU02nP99vqabQAUUUUAFFFFABRRRQAUUUUAcn8Yv8AkmGvf9e6/wDoxa+ftN/480+lfQPxi/5Jhr3/AF7r/wCjFrxDwVp6ancRQSuyQrG0kpXrtUZIHvX0uSSUaU5Pv+h89nMXKpBI6Pwjo+m3WiS315bT3E32kwoqAsoAVSSVX5ifmq1q2h6UNCvbhLG4trmCLzEbY8anBAIIfk9e1dDZ21tY28Oj/YrO2ju2E0PmQiZwThd5Dscjp2XgE8Hg5urfLoGrLtgj/wBGIKpawRHO4d1ZmP04FdPt5SqXT6nN7CMadmuh52qszBVUsxOAB1Jr6K+FnhVfDXh4NcIP7QuwJLg91HZPw/nXlnwS0211Hxupu4/MFrA1xGp6bwygZ+m7P4V9BmuLO8U7qhH1Z15NhVZ1n6I8HsP+Tn/EX/YMH/ouOvW/h3/yAH/6+pf/AEKvJLD/AJOf8Rf9gwf+i469b+Hf/IAf/r6l/wDQq8rG7w/wx/I9DAfDU/xy/M6OoNQW5axnWzdUuTGwiZugbHBP41PRXGd55vBZePYwx0+a5giW2d2S8lSV5bpUGAD2jZsj+WKn16P4gRa3q0mh/NFKyNbicqYVQQqGx/EH3g4HTrW38RNGvNb0uyt7ONJRDfRzzROwAkjCsCPmBB5IPPpWPNo/j64u1j/tVLa3gaba6T8zZ80x5G3gDdECP9k/i7hsUrW2+JkKXF79oSSaaVF8hwu1IhbnLgdpPMVRjoSTVjw5p/jWfxRbX2sXFylhHI5EbSKu5AsgTeq8Z5XOO9VYPDnjpbtrx9QnKlDGIDqbFhH5isV37cbiu4BsZHTIzkXrbw541KeddeIpzcbmIWO4IjAEaeWMbecOG3H+LPvgMT1JPD9r40ufE1hda1LJHZWySGWNWVVeZlwcBfvRjjbnnrntXd0ke7Yu/G7Azj1pakYVz3jH/jyn/wCuddDXPeMf+PKf/rnSew1uZ3we/wCRQ/7eZP6V2Vcb8Hv+RQ/7eZP6V2VcGVf7lS9Ed+a/77V9WeXeOtP8VXHjq5fRftCXD21p9knU7Y1hWR/PTceAxJQkdSMelczeeGvjXZ6ZaW+ma5JPLcaKkF7JNcqTDdMxZ5UyPvKAq+nzE17vXn/jzwz4m1Tx1pesaPdrFaW2nXMDA3GwpO5UpIFKsDgAjPXmvQWhwPXUxvA/h/4nx6vNfa1rRQRWYS2inl8yJpjLJlmVcZwhX8celV9c0j4szeJdWfSr6aGNwvlSm6QWzx+UgZI4yCySFw+GJwMjOazbfQ/jdcajcWSeIFs3trJEF3JOWgkkaCQEKpjO5vMMZL5+XaeDnBtDwN8Uri4t9QuPEcEd7aNIbLzbj7QIQ5I+YmIbyFxzgdKb3Fcz77SfjCJ1TS9Yktka3nNvp97fRyXBiMkAyXA5dP3jBgMYIU8nNaGg6L8VIdR0Wa9utRlEWrTNfI98gia3MuVY8EkCPgKOO3B5rR8K+HvHEPiLQW8STPdy2upT3f2kXHnCG1NmIjCX2JkvM2/bjoM54r1intYW9wpsn+rb6GnU2T/Vt9DUlLc8T8H/APJP9R/6/wCb+le1W3/HtF/uD+VeK+D/APkn+o/9f839K9qtv+PaL/cH8q48v/3aHoepnn/IwrepJRRRXYeUcTpdv44i8RTS3NwH03+0G2RNtObdnlOc9cgeVgfWskaf8RdPsJZob6S5nuJrhliBV/KO9vJyX/hKkZA6YFaF14f8RJc301okf2qSZnN8L50kmhMqt5IXGFIQMoY/dOCvU4g/sf4hSRR2cmrIsTSB5LhLnEix71/dD5eSEBG/uTmqTAbFY/EQ35eXUpVFxFEG2rH5cGJZd4UepQxc85wado3/AAs2fWIF1R7W3tPtMZuDEin90Ecnbn1IQH0zxULeE/GTXdz5msSPDKT967Yh1WORI1ZSPXy2Yjqc5z3XT9C+I0M8DXGtRSol6jSKspVWjDfMcc8beNvAz/Cc5AhHpFFFFSMK8m/aJ/5JB4j/AOuQ/wDQxXrNeTftE/8AJIPEf/XIf+hiunBf7xT9V+Zhif4M/R/kSfAL/klvh/8A68l/ma9Arz/4Bf8AJLfD/wD15L/M16BU4r+PP1f5lYf+FH0X5BRRRWBqatIaWkPWgDIu4zDI27hScgmq3nwf89ov++xW3cQx3EZjlUMprLbw3pbMWMC5+lAEH2i3/wCe8X/fYqKTULCNtsl9ao3o0yg/zq3/AMIzpX/Puv5CvA/jjomnw+PHRIVA+yx9vrXZgsL9aqcl7HJjMV9Wp89rnt/9qaZ/0ErP/v8Ar/jR/ammf9BKz/7/AK/418r/ANk2P/PFfyo/smx/54r+Vet/YP8Af/A8v+3F/J+J9Uf2ppn/AEErP/v+v+NH9qaZ/wBBKz/7/r/jXyv/AGTY/wDPFfyo/smx/wCeK/lR/YP9/wDAP7cX8n4n1R/ammf9BKz/AO/6/wCNH9qaZ/0ErP8A7/r/AI18r/2TY/8APFfyo/smx/54r+VH9g/3/wAA/txfyfiex/HTxho8Hg+60KzvILzUNQ2xiKFw/loGBLNjp0wB715d4WvpdLlhuo0D4Uq6N0ZSMEVQi021jbKRgVbUBRgdK9TB4GOGg4Xvc83GY14iala1js5/GFtHAGsre6NwvMQmcFIjnORjrggHHA4Fczd6pqV3F5VzezSRk5KE4BPuB1qnRXTToQhsjmnXnPdnon7P/wDyOlz/ANeD/wDocde7HpXhf7PysfGN04UlVsXBPpl0x/KvdT0r5bOv96foj6bJ/wDdl6s8HsP+Tn/EX/YMH/ouOvU/hzeQGzutOLgXMVw7lCeSrHII9q8Y1/X7Lwl+0vqF/rYeCyvLRIhMV4UNGoDe43KQa7C81nwLcXQuo/FemxuOVZLjaR+NY4ujUlySUW1yoMDXpx9pGUknzS/M9ioryD/hIvDH/Q/Rf+DBv8aP+Ei8Mf8AQ/Rf+DBv8a5PYVf5X9x3/WKX8y+9Hr9FeQf8JH4X/wCh+i/8GDf40f8ACR+F/wDofov/AAYN/jR7Cr/K/uD6xS/mX3o9foryD/hI/C//AEP0X/gwb/Gj/hI/C/8A0P8AF/4MG/xo9hV/lf3B7el/MvvR6/RXkH/CR+F/+h/i/wDBg3+NJ/wknhf/AKH+L/wYN/jR7Cr/ACv7g9vS/mX3o9grnfFrCSznC8/JiuV0zxt4QtYysnjSymJ/v3Zb+dTz+OvA8sTRt4q0rB/6bij2FX+V/cw9vS/mX3od8J9a0+10mbSby5itrmOdmAlYKGBx0J+ldx/amm/9BG0/7/L/AI149fX3w9upjI/ijSsn0uMVX8z4df8AQ1aZ/wCBNeVQweY4aCpQgpRWzd07eejPWr4zLsTN1ZzcZPdKzV/LVHtP9qab/wBBG0/7/L/jR/amm/8AQRtP+/y/414t5nw6/wChq0z/AMCaTzPhz/0NWmf+BNa+zzT/AJ9L75f/ACJl7TK/+fsvuj/8ke1f2ppv/QRtP+/y/wCNH9qaZ/0EbT/v8v8AjXivmfDn/oatM/8AAmjzPhz/ANDVpn/gTR7PNP8An0vvl/8AIh7TK/8An7L7o/8AyR7V/ammf9BGz/7/AK/40n9q6X/0ErP/AL/r/jXiu/4b/wDQ1aZ/4E0hPw2P/M1aX/4E0/Z5n/z6X3y/+RHz5V/z9l90f/kj2v8AtbS/+glZf9/1/wAaoa34o0HS9OmurnVLUqqnCJKrO5x0AByTXkJX4Znr4p0v/wACqv6fL8I7V0lfWtHmkU5HmXRZfy6Gj2OZtW9ml/4F/wDIlwqZQneVWT8rRX48w/wlaXMfw3llmiKG6uJJ41PXaehr1rQ7621HSre6tZA6Mgzg8qccg+hFcHdeOPAc9v5J8VaQFxgATDArAi1vwPBM8lr40sLdm6mK7KZ/KuqhgqtGlGnyvRdjkxuYQxWInWbS5ne1z2iivHf+En8Kf9FBg/8ABg3+NH/CT+FP+igwf+DFv8a1+r1f5X9zOX21P+ZfeexUV47/AMJP4U/6KDB/4MG/xo/4Sjwn/wBFCg/8GDf40/q9X+V/cw9tT/mX3nsVFeO/8JR4T/6KFB/4MG/xo/4Sjwn/ANFCg/8ABg3+NH1er/I/uY/bU/5l957FRXjv/CUeE/8AooUH/gwb/GlTxV4TVgf+FhW5+uoN/jR9Xq/yP7mHtqf8y+89gdlVSzHAFeT/ALQ5z8HvER9YR/6GK0oPiD4IjgWN/GWmSY7vc5Ned/tC/EjwlcfDq+0PS9Xt9Svb8LGqW7bgihgSzHt0rqwWGrPEU/ce66eZhiq1P2M/eWzO2+AX/JLfD/8A15L/ADNegVwfwLgmtvhnoMM8bRyLZJuVhgjqf613lc2Kd60/V/mbUP4UfRfkFFFFYGpq0h60tIetABRRRQAVy3iXwH4d8QamdS1KCd7goEJSZlGB04H1rqaQ1pTqzpPmg7MipThUXLNXRwn/AAqjwd/z63X/AIEtR/wqjwd/z63X/gS1d1RW/wBexP8Az8f3mH1LD/yL7jhf+FUeDv8An1uv/AlqP+FU+Dv+fW6/8CWruqD0o+vYn/n4/vD6lh/5F9xwn/CqfB//AD63X/gS1H/CqfB//Prdf+BLV3NFH17E/wDPx/eH1LD/AMi+44b/AIVT4P8A+fW6/wDAlqP+FU+D/wDn1uv/AAJau5oo+vYn/n4/vD6lh/5F9xwv/CqvB/8Az63P/gS1H/CqvB//AD63P/gS1dzRS+vYn/n4/vH9Sw/8i+4xvDHhnRvDcEkWk2vleaQZHZizNjpknt7Vs0UVzznKcuaTuzeEIwXLFWRzni7wb4f8UBP7Z0u2vDH9xpEyy/Q9a5n/AIU34F/6F6z/ACNejmirjXqxVoyaXqZzw9Kb5pRTfoecf8Kb8C/9C9Z/kaP+FN+Bf+hes/yNej0VX1mt/O/vZP1Sh/IvuR5ufg34F/6F6z/I0n/Cm/Av/QvWf5GvSDRR9ar/AM7+9h9UofyL7keb/wDCmvAv/Qu2f5Gj/hTXgT/oXbP8jXpFFH1qv/O/vYfVKH8i+5Hmx+DXgT/oXbP8jSf8Ka8Cf9C7Z/ka9JNJR9ar/wA7+9h9UofyL7keb/8ACmvAn/Qu2f5Gj/hTPgT/AKF2z/I16RRR9ar/AM7+9j+q0P5F9yPNj8GfAf8A0Ltn+RpP+FM+A/8AoXbP8jXpR6U2n9ar/wA7+9h9VofyL7keb/8ACmfAf/Qu2f5Gj/hTPgP/AKF2z/I16RRR9ar/AM7+9h9VofyL7keb/wDCmfAf/Qu2f5Gmn4M+A/8AoXbP8jXpVJR9br/zv72H1Wh/IvuR5t/wpjwF/wBC7Z/kaP8AhTHgL/oXbP8AI16TRR9br/zv72H1Wh/IvuR5t/wpfwF/0Ltn+RpD8GPAX/Qu2f5GvSqQ9aPrdf8Anf3sPqtH+RfcjzX/AIUv4B/6F2z/ACNH/Cl/AP8A0Ltn+Rr0mij63X/nf3sPq1H+Rfcjzb/hS/gH/oXbP8jSH4L+Af8AoXbP8jXpVBo+t1/5397D6tR/kX3I80/4Uv4B/wChds/yNH/Cl/AP/QuWf5GvSqKPreI/nf3sf1aj/IvuR5r/AMKW8A/9C5Z/kaD8FvAH/QuWf5GvSqSj65iP5397D6tR/kX3I80/4Ut4A/6Fuz/I0f8AClvAH/Qt2f5GvSqKf1zEfzv72H1aj/IvuPNf+FLeAP8AoW7P8jU1l8H/AALZ3UdxD4dsRIh3KSmcH6GvRKKTxdd6Ob+9gsPSX2V9xXtLdLeMIgAAGOKmpT1pK5zYKKKKANWkPWiigAooooAKQ0UUAJRRRQAUHpRRQA2iiigAooooASiiigAooooAbRRRQAUUUUAIaKKKACiiigBDSUUUAFFFFAAelNoooAKKKKACkoooAKKKKACkPWiigBKKKKACg0UUAJRRRQAUlFFACUUUUAFFFFACHrSUUUAFFFFAH//Z"/>
          <p:cNvSpPr>
            <a:spLocks noChangeAspect="1" noChangeArrowheads="1"/>
          </p:cNvSpPr>
          <p:nvPr/>
        </p:nvSpPr>
        <p:spPr bwMode="auto">
          <a:xfrm>
            <a:off x="159544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ES" sz="1350"/>
          </a:p>
        </p:txBody>
      </p:sp>
      <p:sp>
        <p:nvSpPr>
          <p:cNvPr id="10" name="Rectángulo 9"/>
          <p:cNvSpPr/>
          <p:nvPr/>
        </p:nvSpPr>
        <p:spPr>
          <a:xfrm>
            <a:off x="5345975" y="1037483"/>
            <a:ext cx="37116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Programme will run by flexible Programme Team and relying </a:t>
            </a:r>
            <a:r>
              <a:rPr lang="fr-BE" sz="1050" dirty="0">
                <a:solidFill>
                  <a:srgbClr val="000000"/>
                </a:solidFill>
                <a:latin typeface="Arial" panose="020B0604020202020204" pitchFamily="34" charset="0"/>
              </a:rPr>
              <a:t>on 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</a:rPr>
              <a:t>In-Kind Contributions from different partners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Design Authority in the </a:t>
            </a:r>
            <a:r>
              <a:rPr lang="en-US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Programme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 Team​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Owner/Operator responsibility on the Spanish Legal Entity​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254421" y="1993901"/>
            <a:ext cx="388957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</a:rPr>
              <a:t>Contributions will be agreed in a qualitative way </a:t>
            </a:r>
          </a:p>
          <a:p>
            <a:pPr fontAlgn="base"/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</a:rPr>
              <a:t>between the stakeholders and in detail by </a:t>
            </a:r>
            <a:r>
              <a:rPr lang="en-US" sz="1050" b="1" u="sng" dirty="0">
                <a:solidFill>
                  <a:srgbClr val="000000"/>
                </a:solidFill>
                <a:latin typeface="Arial" panose="020B0604020202020204" pitchFamily="34" charset="0"/>
              </a:rPr>
              <a:t>Procurement Arrangements</a:t>
            </a:r>
            <a:r>
              <a:rPr lang="en-US" sz="1050" b="1" dirty="0">
                <a:solidFill>
                  <a:srgbClr val="000000"/>
                </a:solidFill>
                <a:latin typeface="Arial" panose="020B0604020202020204" pitchFamily="34" charset="0"/>
              </a:rPr>
              <a:t> between Implementing Agencies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  <a:endParaRPr lang="en-US" sz="105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s-ES" sz="105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  <a:endParaRPr lang="es-ES" sz="105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s-ES" sz="105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  <a:endParaRPr lang="es-ES" sz="105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fr-BE" sz="1050" b="1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es-ES" sz="1050" b="1" dirty="0" err="1">
                <a:solidFill>
                  <a:srgbClr val="000000"/>
                </a:solidFill>
                <a:latin typeface="Arial" panose="020B0604020202020204" pitchFamily="34" charset="0"/>
              </a:rPr>
              <a:t>ontributions</a:t>
            </a:r>
            <a:r>
              <a:rPr lang="es-ES" sz="105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es-ES" sz="1050" b="1" dirty="0" err="1">
                <a:solidFill>
                  <a:srgbClr val="000000"/>
                </a:solidFill>
                <a:latin typeface="Arial" panose="020B0604020202020204" pitchFamily="34" charset="0"/>
              </a:rPr>
              <a:t>would</a:t>
            </a:r>
            <a:r>
              <a:rPr lang="es-ES" sz="105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fr-BE" sz="1050" b="1" dirty="0">
                <a:solidFill>
                  <a:srgbClr val="000000"/>
                </a:solidFill>
                <a:latin typeface="Arial" panose="020B0604020202020204" pitchFamily="34" charset="0"/>
              </a:rPr>
              <a:t>consist of</a:t>
            </a:r>
            <a:r>
              <a:rPr lang="es-ES" sz="1050" b="1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  <a:r>
              <a:rPr lang="es-ES" sz="105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  <a:endParaRPr lang="es-ES" sz="105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In-kind components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 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for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 IFMIF-DONES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Facility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construction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, </a:t>
            </a:r>
            <a:r>
              <a:rPr lang="en-US" sz="1000" dirty="0">
                <a:solidFill>
                  <a:srgbClr val="00B0F0"/>
                </a:solidFill>
                <a:latin typeface="Arial" panose="020B0604020202020204" pitchFamily="34" charset="0"/>
              </a:rPr>
              <a:t>and/or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fr-BE" sz="1050" b="1" dirty="0">
                <a:solidFill>
                  <a:srgbClr val="00B0F0"/>
                </a:solidFill>
                <a:latin typeface="Arial" panose="020B0604020202020204" pitchFamily="34" charset="0"/>
              </a:rPr>
              <a:t>Staff</a:t>
            </a:r>
            <a:r>
              <a:rPr lang="en-U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 to the </a:t>
            </a:r>
            <a:r>
              <a:rPr lang="en-U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Programme</a:t>
            </a:r>
            <a:r>
              <a:rPr lang="en-U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Team, </a:t>
            </a:r>
            <a:r>
              <a:rPr lang="en-US" sz="1000" dirty="0">
                <a:solidFill>
                  <a:srgbClr val="00B0F0"/>
                </a:solidFill>
                <a:latin typeface="Arial" panose="020B0604020202020204" pitchFamily="34" charset="0"/>
              </a:rPr>
              <a:t>and/or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Cash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for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Common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Expenses and Reserve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Fund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, </a:t>
            </a:r>
            <a:r>
              <a:rPr lang="es-ES" sz="1000" dirty="0">
                <a:solidFill>
                  <a:srgbClr val="00B0F0"/>
                </a:solidFill>
                <a:latin typeface="Arial" panose="020B0604020202020204" pitchFamily="34" charset="0"/>
              </a:rPr>
              <a:t>and/</a:t>
            </a:r>
            <a:r>
              <a:rPr lang="es-ES" sz="1000" dirty="0" err="1">
                <a:solidFill>
                  <a:srgbClr val="00B0F0"/>
                </a:solidFill>
                <a:latin typeface="Arial" panose="020B0604020202020204" pitchFamily="34" charset="0"/>
              </a:rPr>
              <a:t>or</a:t>
            </a:r>
            <a:r>
              <a:rPr lang="es-ES" sz="100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Use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of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Support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Facilities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in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contributing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countries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, </a:t>
            </a:r>
            <a:r>
              <a:rPr lang="es-ES" sz="1000" dirty="0">
                <a:solidFill>
                  <a:srgbClr val="00B0F0"/>
                </a:solidFill>
                <a:latin typeface="Arial" panose="020B0604020202020204" pitchFamily="34" charset="0"/>
              </a:rPr>
              <a:t>and/</a:t>
            </a:r>
            <a:r>
              <a:rPr lang="es-ES" sz="1000" dirty="0" err="1">
                <a:solidFill>
                  <a:srgbClr val="00B0F0"/>
                </a:solidFill>
                <a:latin typeface="Arial" panose="020B0604020202020204" pitchFamily="34" charset="0"/>
              </a:rPr>
              <a:t>or</a:t>
            </a:r>
            <a:r>
              <a:rPr lang="es-ES" sz="105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Participation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 in 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the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 DONES 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Programme</a:t>
            </a:r>
            <a:r>
              <a:rPr lang="es-ES" sz="1050" b="1" dirty="0">
                <a:solidFill>
                  <a:srgbClr val="00B0F0"/>
                </a:solidFill>
                <a:latin typeface="Arial" panose="020B0604020202020204" pitchFamily="34" charset="0"/>
              </a:rPr>
              <a:t> </a:t>
            </a:r>
            <a:r>
              <a:rPr lang="es-ES" sz="1050" b="1" dirty="0" err="1">
                <a:solidFill>
                  <a:srgbClr val="00B0F0"/>
                </a:solidFill>
                <a:latin typeface="Arial" panose="020B0604020202020204" pitchFamily="34" charset="0"/>
              </a:rPr>
              <a:t>exploitation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</a:p>
          <a:p>
            <a:pPr fontAlgn="base"/>
            <a:r>
              <a:rPr lang="es-ES" sz="150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  <a:endParaRPr lang="es-ES" sz="15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​</a:t>
            </a:r>
            <a:endParaRPr lang="en-US" sz="15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F7930-7DD9-7E08-EC67-09ADFA11A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6" y="699542"/>
            <a:ext cx="5168085" cy="3505943"/>
          </a:xfrm>
          <a:prstGeom prst="rect">
            <a:avLst/>
          </a:prstGeom>
        </p:spPr>
      </p:pic>
      <p:sp>
        <p:nvSpPr>
          <p:cNvPr id="2" name="CuadroTexto 7">
            <a:extLst>
              <a:ext uri="{FF2B5EF4-FFF2-40B4-BE49-F238E27FC236}">
                <a16:creationId xmlns:a16="http://schemas.microsoft.com/office/drawing/2014/main" id="{DFA86CEE-BF38-DE97-50FE-DDF336028E8C}"/>
              </a:ext>
            </a:extLst>
          </p:cNvPr>
          <p:cNvSpPr txBox="1"/>
          <p:nvPr/>
        </p:nvSpPr>
        <p:spPr>
          <a:xfrm rot="21384639">
            <a:off x="941936" y="4138779"/>
            <a:ext cx="3251075" cy="461665"/>
          </a:xfrm>
          <a:prstGeom prst="rect">
            <a:avLst/>
          </a:prstGeom>
          <a:solidFill>
            <a:srgbClr val="92D05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 b="1"/>
            </a:lvl1pPr>
          </a:lstStyle>
          <a:p>
            <a:r>
              <a:rPr dirty="0"/>
              <a:t>Model similar to the one used in the Broader Approach project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D471EA22-A23B-01BB-22E1-A693B1DE9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Governance and Management</a:t>
            </a:r>
            <a:endParaRPr lang="es-ES" dirty="0"/>
          </a:p>
        </p:txBody>
      </p:sp>
      <p:sp>
        <p:nvSpPr>
          <p:cNvPr id="8" name="3 Marcador de pie de página">
            <a:extLst>
              <a:ext uri="{FF2B5EF4-FFF2-40B4-BE49-F238E27FC236}">
                <a16:creationId xmlns:a16="http://schemas.microsoft.com/office/drawing/2014/main" id="{74FEA493-3153-941C-E5B3-F4171DF7D6E3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16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62197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2E0DF507-2C94-0704-F1CE-1F6938C7E78D}"/>
              </a:ext>
            </a:extLst>
          </p:cNvPr>
          <p:cNvSpPr/>
          <p:nvPr/>
        </p:nvSpPr>
        <p:spPr>
          <a:xfrm rot="20934651">
            <a:off x="6595693" y="2353735"/>
            <a:ext cx="1222550" cy="17974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9730" y="31130"/>
            <a:ext cx="6300623" cy="668412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algn="ctr"/>
            <a:r>
              <a:rPr lang="es-ES" dirty="0">
                <a:cs typeface="Arial" panose="020B0604020202020204" pitchFamily="34" charset="0"/>
              </a:rPr>
              <a:t>Status </a:t>
            </a:r>
            <a:r>
              <a:rPr lang="es-ES" dirty="0" err="1">
                <a:cs typeface="Arial" panose="020B0604020202020204" pitchFamily="34" charset="0"/>
              </a:rPr>
              <a:t>of</a:t>
            </a:r>
            <a:r>
              <a:rPr lang="es-ES" dirty="0">
                <a:cs typeface="Arial" panose="020B0604020202020204" pitchFamily="34" charset="0"/>
              </a:rPr>
              <a:t> DONES </a:t>
            </a:r>
            <a:r>
              <a:rPr lang="es-ES" dirty="0" err="1">
                <a:cs typeface="Arial" panose="020B0604020202020204" pitchFamily="34" charset="0"/>
              </a:rPr>
              <a:t>Program</a:t>
            </a:r>
            <a:r>
              <a:rPr lang="es-ES" dirty="0">
                <a:cs typeface="Arial" panose="020B0604020202020204" pitchFamily="34" charset="0"/>
              </a:rPr>
              <a:t> </a:t>
            </a:r>
            <a:r>
              <a:rPr lang="es-ES" dirty="0" err="1">
                <a:cs typeface="Arial" panose="020B0604020202020204" pitchFamily="34" charset="0"/>
              </a:rPr>
              <a:t>implementation</a:t>
            </a:r>
            <a:endParaRPr lang="es-ES" dirty="0">
              <a:cs typeface="Arial" panose="020B0604020202020204" pitchFamily="34" charset="0"/>
            </a:endParaRPr>
          </a:p>
        </p:txBody>
      </p:sp>
      <p:sp>
        <p:nvSpPr>
          <p:cNvPr id="16" name="2 Marcador de contenido">
            <a:extLst>
              <a:ext uri="{FF2B5EF4-FFF2-40B4-BE49-F238E27FC236}">
                <a16:creationId xmlns:a16="http://schemas.microsoft.com/office/drawing/2014/main" id="{E69E1573-B15A-9213-4EA3-662D9D2E7CF6}"/>
              </a:ext>
            </a:extLst>
          </p:cNvPr>
          <p:cNvSpPr txBox="1">
            <a:spLocks/>
          </p:cNvSpPr>
          <p:nvPr/>
        </p:nvSpPr>
        <p:spPr>
          <a:xfrm>
            <a:off x="66106" y="701030"/>
            <a:ext cx="6264696" cy="3472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sz="1200" b="1" dirty="0"/>
              <a:t>Spanish commitment</a:t>
            </a:r>
            <a:r>
              <a:rPr lang="en-IE" sz="1200" dirty="0"/>
              <a:t>: 50% of Construction costs + 10% operation costs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Croatian commitment: </a:t>
            </a:r>
            <a:r>
              <a:rPr kumimoji="0" lang="en-I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Recent signature of a MoU between Spain and Croatia defining the Croatian in-kind contributions to the Facility (around 5% of the construction costs)</a:t>
            </a:r>
            <a:r>
              <a:rPr kumimoji="0" lang="en-I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r>
              <a:rPr kumimoji="0" lang="en-I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IE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ecent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interchange of letters between Spain and EU Energy Commissioner: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”… the European Commission is committed to support your proposal in full respect of its responsibilities and those of the Governing Board of F4E.”</a:t>
            </a:r>
            <a:r>
              <a:rPr kumimoji="0" lang="en-I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F4E</a:t>
            </a:r>
            <a:r>
              <a:rPr kumimoji="0" lang="en-I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(around 20% construction costs -130 M€- </a:t>
            </a:r>
            <a:r>
              <a:rPr kumimoji="0" lang="en-I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included in the presently planned long-term budget</a:t>
            </a:r>
            <a:r>
              <a:rPr kumimoji="0" lang="en-I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). To be further elaborated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Discussions on going with a number of other EU countries and </a:t>
            </a:r>
            <a:r>
              <a:rPr kumimoji="0" lang="en-IE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JA</a:t>
            </a:r>
            <a:r>
              <a:rPr kumimoji="0" lang="en-I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(working group already stablish) in order to define their possible contributions to the project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3036030-0094-F6F8-64B6-631DA88EE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090" y="659768"/>
            <a:ext cx="2305257" cy="172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28C988FC-B497-7BFA-8510-2A188E9880F2}"/>
              </a:ext>
            </a:extLst>
          </p:cNvPr>
          <p:cNvGrpSpPr/>
          <p:nvPr/>
        </p:nvGrpSpPr>
        <p:grpSpPr>
          <a:xfrm rot="20973074">
            <a:off x="6612380" y="2361108"/>
            <a:ext cx="1199275" cy="1776800"/>
            <a:chOff x="5307015" y="697831"/>
            <a:chExt cx="2549290" cy="488133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70A5397C-545F-C8ED-8568-9F46ADB58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07015" y="697831"/>
              <a:ext cx="2549290" cy="3955303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103C0A09-758D-5CB3-D283-05346D84A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07015" y="4173240"/>
              <a:ext cx="2549290" cy="1405921"/>
            </a:xfrm>
            <a:prstGeom prst="rect">
              <a:avLst/>
            </a:prstGeom>
          </p:spPr>
        </p:pic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DBC1658-CD59-4585-CC79-2E719DFFB154}"/>
              </a:ext>
            </a:extLst>
          </p:cNvPr>
          <p:cNvGrpSpPr/>
          <p:nvPr/>
        </p:nvGrpSpPr>
        <p:grpSpPr>
          <a:xfrm rot="673204">
            <a:off x="7803633" y="2365111"/>
            <a:ext cx="1347113" cy="1976891"/>
            <a:chOff x="10132266" y="3037377"/>
            <a:chExt cx="1879573" cy="279364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72F3E28-DE30-955C-5A9A-66897B4E9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32266" y="3037377"/>
              <a:ext cx="1879573" cy="275399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82AEE1B7-DBE7-0BBD-02B0-84AD08C8C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38396" y="5314443"/>
              <a:ext cx="1873443" cy="51657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3F34152-B85F-9745-A730-4B7D6D20F0E8}"/>
              </a:ext>
            </a:extLst>
          </p:cNvPr>
          <p:cNvSpPr/>
          <p:nvPr/>
        </p:nvSpPr>
        <p:spPr>
          <a:xfrm rot="627813">
            <a:off x="7812863" y="2361359"/>
            <a:ext cx="1296317" cy="19916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87D25F4-8302-DB0D-3991-478D8C49D15E}"/>
              </a:ext>
            </a:extLst>
          </p:cNvPr>
          <p:cNvSpPr txBox="1"/>
          <p:nvPr/>
        </p:nvSpPr>
        <p:spPr>
          <a:xfrm>
            <a:off x="467544" y="2987856"/>
            <a:ext cx="5791394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 err="1"/>
              <a:t>Around</a:t>
            </a:r>
            <a:r>
              <a:rPr lang="es-ES" dirty="0"/>
              <a:t> 75%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construction</a:t>
            </a:r>
            <a:r>
              <a:rPr lang="es-ES" dirty="0"/>
              <a:t> Budget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assured</a:t>
            </a:r>
            <a:r>
              <a:rPr lang="es-ES" dirty="0"/>
              <a:t> (</a:t>
            </a:r>
            <a:r>
              <a:rPr lang="es-ES" dirty="0" err="1"/>
              <a:t>close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BA1D9B9-2714-119F-AC1F-69DABB29043A}"/>
              </a:ext>
            </a:extLst>
          </p:cNvPr>
          <p:cNvSpPr txBox="1"/>
          <p:nvPr/>
        </p:nvSpPr>
        <p:spPr>
          <a:xfrm>
            <a:off x="1921105" y="3752931"/>
            <a:ext cx="5721684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000" b="1" dirty="0"/>
              <a:t>The DONES-Steering Committee will be stablish next March 16</a:t>
            </a:r>
            <a:r>
              <a:rPr lang="en-IE" sz="2000" b="1" baseline="30000" dirty="0"/>
              <a:t>th</a:t>
            </a:r>
            <a:r>
              <a:rPr lang="en-IE" sz="2000" b="1" dirty="0"/>
              <a:t> </a:t>
            </a:r>
            <a:r>
              <a:rPr lang="en-IE" sz="1600" dirty="0"/>
              <a:t>(also including Observers)</a:t>
            </a:r>
            <a:endParaRPr lang="en-IE" sz="20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B4AC4A7-2D3D-E9D5-676B-945705B10116}"/>
              </a:ext>
            </a:extLst>
          </p:cNvPr>
          <p:cNvSpPr txBox="1"/>
          <p:nvPr/>
        </p:nvSpPr>
        <p:spPr>
          <a:xfrm>
            <a:off x="2195736" y="4407302"/>
            <a:ext cx="5965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(and </a:t>
            </a:r>
            <a:r>
              <a:rPr lang="es-ES" sz="1600" dirty="0" err="1"/>
              <a:t>that</a:t>
            </a:r>
            <a:r>
              <a:rPr lang="es-ES" sz="1600" dirty="0"/>
              <a:t> </a:t>
            </a:r>
            <a:r>
              <a:rPr lang="es-ES" sz="1600" dirty="0" err="1"/>
              <a:t>means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“</a:t>
            </a:r>
            <a:r>
              <a:rPr lang="es-ES" sz="1600" dirty="0" err="1"/>
              <a:t>official</a:t>
            </a:r>
            <a:r>
              <a:rPr lang="es-ES" sz="1600" dirty="0"/>
              <a:t>” </a:t>
            </a:r>
            <a:r>
              <a:rPr lang="es-ES" sz="1600" dirty="0" err="1"/>
              <a:t>start</a:t>
            </a:r>
            <a:r>
              <a:rPr lang="es-ES" sz="1600" dirty="0"/>
              <a:t> of </a:t>
            </a:r>
            <a:r>
              <a:rPr lang="es-ES" sz="1600" dirty="0" err="1"/>
              <a:t>the</a:t>
            </a:r>
            <a:r>
              <a:rPr lang="es-ES" sz="1600" dirty="0"/>
              <a:t> DONES </a:t>
            </a:r>
            <a:r>
              <a:rPr lang="es-ES" sz="1600" dirty="0" err="1"/>
              <a:t>construction</a:t>
            </a:r>
            <a:r>
              <a:rPr lang="es-ES" sz="1600" dirty="0"/>
              <a:t> </a:t>
            </a:r>
            <a:r>
              <a:rPr lang="es-ES" sz="1600" dirty="0" err="1"/>
              <a:t>Phase</a:t>
            </a:r>
            <a:r>
              <a:rPr lang="es-ES" sz="1600" dirty="0"/>
              <a:t>)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66547C78-DEEA-D8F0-60A4-585882C45F93}"/>
              </a:ext>
            </a:extLst>
          </p:cNvPr>
          <p:cNvSpPr/>
          <p:nvPr/>
        </p:nvSpPr>
        <p:spPr>
          <a:xfrm>
            <a:off x="755576" y="3651870"/>
            <a:ext cx="936104" cy="911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3 Marcador de pie de página">
            <a:extLst>
              <a:ext uri="{FF2B5EF4-FFF2-40B4-BE49-F238E27FC236}">
                <a16:creationId xmlns:a16="http://schemas.microsoft.com/office/drawing/2014/main" id="{9038FEEE-81FF-4D27-3F85-774344DD0976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17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20167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err="1"/>
              <a:t>Outline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>
          <a:xfrm>
            <a:off x="2987824" y="1261195"/>
            <a:ext cx="3754760" cy="3168352"/>
          </a:xfrm>
        </p:spPr>
        <p:txBody>
          <a:bodyPr>
            <a:noAutofit/>
          </a:bodyPr>
          <a:lstStyle/>
          <a:p>
            <a:r>
              <a:rPr lang="es-ES" sz="2000" b="1" dirty="0" err="1"/>
              <a:t>What</a:t>
            </a:r>
            <a:r>
              <a:rPr lang="es-ES" sz="2000" b="1" dirty="0"/>
              <a:t> </a:t>
            </a:r>
            <a:r>
              <a:rPr lang="es-ES" sz="2000" b="1" dirty="0" err="1"/>
              <a:t>is</a:t>
            </a:r>
            <a:r>
              <a:rPr lang="es-ES" sz="2000" b="1" dirty="0"/>
              <a:t> DONES? </a:t>
            </a:r>
            <a:r>
              <a:rPr lang="es-ES" sz="2000" b="1" dirty="0" err="1"/>
              <a:t>Why</a:t>
            </a:r>
            <a:r>
              <a:rPr lang="es-ES" sz="2000" b="1" dirty="0"/>
              <a:t>?</a:t>
            </a:r>
          </a:p>
          <a:p>
            <a:endParaRPr lang="es-ES" sz="2000" b="1" dirty="0"/>
          </a:p>
          <a:p>
            <a:r>
              <a:rPr lang="es-ES" sz="2000" b="1" dirty="0" err="1"/>
              <a:t>Design</a:t>
            </a:r>
            <a:r>
              <a:rPr lang="es-ES" sz="2000" b="1" dirty="0"/>
              <a:t> status</a:t>
            </a:r>
          </a:p>
          <a:p>
            <a:endParaRPr lang="es-ES" sz="2000" b="1" dirty="0"/>
          </a:p>
          <a:p>
            <a:r>
              <a:rPr lang="es-ES" sz="2000" b="1" dirty="0" err="1"/>
              <a:t>Implementation</a:t>
            </a:r>
            <a:endParaRPr lang="es-ES" sz="2000" b="1" dirty="0"/>
          </a:p>
          <a:p>
            <a:endParaRPr lang="es-ES" sz="2000" b="1" dirty="0"/>
          </a:p>
          <a:p>
            <a:r>
              <a:rPr lang="es-ES" sz="2000" b="1" dirty="0" err="1"/>
              <a:t>Summary</a:t>
            </a:r>
            <a:endParaRPr lang="es-ES" sz="2000" b="1" dirty="0"/>
          </a:p>
          <a:p>
            <a:endParaRPr lang="es-ES" sz="2000" b="1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4294967295"/>
          </p:nvPr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 dirty="0">
                <a:cs typeface="Arial" charset="0"/>
              </a:rPr>
              <a:t>A. Ibarra| Status of DONES| TIARA Council| February 21</a:t>
            </a:r>
            <a:r>
              <a:rPr lang="en-GB" altLang="es-ES" sz="1050" i="1" baseline="30000" dirty="0">
                <a:cs typeface="Arial" charset="0"/>
              </a:rPr>
              <a:t>th</a:t>
            </a:r>
            <a:r>
              <a:rPr lang="en-GB" altLang="es-ES" sz="1050" i="1" dirty="0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18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86416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72797B-85A9-A473-8702-4ECCB407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/>
              <a:t>Summary</a:t>
            </a:r>
            <a:endParaRPr lang="es-ES" dirty="0"/>
          </a:p>
        </p:txBody>
      </p:sp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C958F6B8-F1AB-887B-CFD7-0F09DA0ED45C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</a:t>
            </a:fld>
            <a:endParaRPr lang="en-GB" altLang="es-ES" sz="1050" i="1" dirty="0">
              <a:cs typeface="Arial" charset="0"/>
            </a:endParaRPr>
          </a:p>
        </p:txBody>
      </p:sp>
      <p:sp>
        <p:nvSpPr>
          <p:cNvPr id="5" name="3 Rectángulo">
            <a:extLst>
              <a:ext uri="{FF2B5EF4-FFF2-40B4-BE49-F238E27FC236}">
                <a16:creationId xmlns:a16="http://schemas.microsoft.com/office/drawing/2014/main" id="{D99CF0AF-2C42-D69A-5FFB-952C8CD50F38}"/>
              </a:ext>
            </a:extLst>
          </p:cNvPr>
          <p:cNvSpPr txBox="1">
            <a:spLocks/>
          </p:cNvSpPr>
          <p:nvPr/>
        </p:nvSpPr>
        <p:spPr>
          <a:xfrm>
            <a:off x="457200" y="1347614"/>
            <a:ext cx="8229600" cy="113261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s-ES" sz="3200" b="1"/>
              <a:t>Ready to move on!!!</a:t>
            </a:r>
          </a:p>
          <a:p>
            <a:pPr marL="0" lvl="2" indent="0" algn="ctr">
              <a:spcBef>
                <a:spcPts val="1200"/>
              </a:spcBef>
              <a:buFont typeface="Arial" panose="020B0604020202020204" pitchFamily="34" charset="0"/>
              <a:buNone/>
            </a:pP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244283622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err="1"/>
              <a:t>Outline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>
          <a:xfrm>
            <a:off x="2987824" y="1261195"/>
            <a:ext cx="3754760" cy="3168352"/>
          </a:xfrm>
        </p:spPr>
        <p:txBody>
          <a:bodyPr>
            <a:noAutofit/>
          </a:bodyPr>
          <a:lstStyle/>
          <a:p>
            <a:r>
              <a:rPr lang="es-ES" sz="2000" b="1" dirty="0" err="1"/>
              <a:t>What</a:t>
            </a:r>
            <a:r>
              <a:rPr lang="es-ES" sz="2000" b="1" dirty="0"/>
              <a:t> </a:t>
            </a:r>
            <a:r>
              <a:rPr lang="es-ES" sz="2000" b="1" dirty="0" err="1"/>
              <a:t>is</a:t>
            </a:r>
            <a:r>
              <a:rPr lang="es-ES" sz="2000" b="1" dirty="0"/>
              <a:t> DONES? </a:t>
            </a:r>
            <a:r>
              <a:rPr lang="es-ES" sz="2000" b="1" dirty="0" err="1"/>
              <a:t>Why</a:t>
            </a:r>
            <a:r>
              <a:rPr lang="es-ES" sz="2000" b="1" dirty="0"/>
              <a:t>?</a:t>
            </a:r>
          </a:p>
          <a:p>
            <a:endParaRPr lang="es-ES" sz="2000" b="1" dirty="0"/>
          </a:p>
          <a:p>
            <a:r>
              <a:rPr lang="es-ES" sz="2000" b="1" dirty="0" err="1"/>
              <a:t>Design</a:t>
            </a:r>
            <a:r>
              <a:rPr lang="es-ES" sz="2000" b="1" dirty="0"/>
              <a:t> status</a:t>
            </a:r>
          </a:p>
          <a:p>
            <a:endParaRPr lang="es-ES" sz="2000" b="1" dirty="0"/>
          </a:p>
          <a:p>
            <a:r>
              <a:rPr lang="es-ES" sz="2000" b="1" dirty="0" err="1"/>
              <a:t>Implementation</a:t>
            </a:r>
            <a:endParaRPr lang="es-ES" sz="2000" b="1" dirty="0"/>
          </a:p>
          <a:p>
            <a:endParaRPr lang="es-ES" sz="2000" b="1" dirty="0"/>
          </a:p>
          <a:p>
            <a:r>
              <a:rPr lang="es-ES" sz="2000" b="1" dirty="0" err="1"/>
              <a:t>Summary</a:t>
            </a:r>
            <a:endParaRPr lang="es-ES" sz="2000" b="1" dirty="0"/>
          </a:p>
          <a:p>
            <a:endParaRPr lang="es-ES" sz="2000" b="1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4294967295"/>
          </p:nvPr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 dirty="0">
                <a:cs typeface="Arial" charset="0"/>
              </a:rPr>
              <a:t>A. Ibarra| Status of DONES| TIARA Council| February 21</a:t>
            </a:r>
            <a:r>
              <a:rPr lang="en-GB" altLang="es-ES" sz="1050" i="1" baseline="30000" dirty="0">
                <a:cs typeface="Arial" charset="0"/>
              </a:rPr>
              <a:t>th</a:t>
            </a:r>
            <a:r>
              <a:rPr lang="en-GB" altLang="es-ES" sz="1050" i="1" dirty="0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85462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outdoor, cloudy, fence, clouds&#10;&#10;Description automatically generated">
            <a:extLst>
              <a:ext uri="{FF2B5EF4-FFF2-40B4-BE49-F238E27FC236}">
                <a16:creationId xmlns:a16="http://schemas.microsoft.com/office/drawing/2014/main" id="{BEF1468C-0940-D5FD-405F-D749D8E0DE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155565"/>
          </a:xfrm>
          <a:prstGeom prst="rect">
            <a:avLst/>
          </a:prstGeom>
        </p:spPr>
      </p:pic>
      <p:pic>
        <p:nvPicPr>
          <p:cNvPr id="8" name="Picture 2" descr="EU emblem &amp; graphic design - Política Regional - Comisión Europea">
            <a:extLst>
              <a:ext uri="{FF2B5EF4-FFF2-40B4-BE49-F238E27FC236}">
                <a16:creationId xmlns:a16="http://schemas.microsoft.com/office/drawing/2014/main" id="{ECAAE550-DB64-5F93-CD62-DF9D3FC3C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6" y="196786"/>
            <a:ext cx="1664999" cy="11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Logo: EUROfusion (EIROforum member) | ESO">
            <a:extLst>
              <a:ext uri="{FF2B5EF4-FFF2-40B4-BE49-F238E27FC236}">
                <a16:creationId xmlns:a16="http://schemas.microsoft.com/office/drawing/2014/main" id="{0AD140C2-CABC-4EC2-0BF6-F0087FBC5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840" y="196786"/>
            <a:ext cx="1790630" cy="54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B3A4427F-4BE9-60A6-E2B8-BEA95C303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907" y="797782"/>
            <a:ext cx="1192496" cy="51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Text, logo&#10;&#10;Description automatically generated">
            <a:extLst>
              <a:ext uri="{FF2B5EF4-FFF2-40B4-BE49-F238E27FC236}">
                <a16:creationId xmlns:a16="http://schemas.microsoft.com/office/drawing/2014/main" id="{B0EA7DB7-F1BD-5D5A-281B-9A51B1F6BA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930" y="196786"/>
            <a:ext cx="2124221" cy="930211"/>
          </a:xfrm>
          <a:prstGeom prst="rect">
            <a:avLst/>
          </a:prstGeom>
        </p:spPr>
      </p:pic>
      <p:pic>
        <p:nvPicPr>
          <p:cNvPr id="2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A2C0CF62-E838-1C90-28A8-590E403D9C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28" y="102096"/>
            <a:ext cx="1790629" cy="1371261"/>
          </a:xfrm>
          <a:prstGeom prst="rect">
            <a:avLst/>
          </a:prstGeom>
        </p:spPr>
      </p:pic>
      <p:pic>
        <p:nvPicPr>
          <p:cNvPr id="2050" name="Picture 2" descr="Ciemat - APPA Renovables">
            <a:extLst>
              <a:ext uri="{FF2B5EF4-FFF2-40B4-BE49-F238E27FC236}">
                <a16:creationId xmlns:a16="http://schemas.microsoft.com/office/drawing/2014/main" id="{4CBB4126-A135-6ED0-ABC6-5D73838AA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515966"/>
            <a:ext cx="1760414" cy="51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86656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" b="1" dirty="0" err="1"/>
              <a:t>Neutron</a:t>
            </a:r>
            <a:r>
              <a:rPr lang="es-ES" b="1" dirty="0"/>
              <a:t> </a:t>
            </a:r>
            <a:r>
              <a:rPr lang="es-ES" b="1" dirty="0" err="1"/>
              <a:t>source</a:t>
            </a:r>
            <a:r>
              <a:rPr lang="es-ES" b="1" dirty="0"/>
              <a:t> </a:t>
            </a:r>
            <a:r>
              <a:rPr lang="es-ES" b="1" dirty="0" err="1"/>
              <a:t>requirements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20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The requirements are to produce </a:t>
            </a:r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fusion-like neutrons </a:t>
            </a:r>
            <a:endParaRPr lang="en-US" sz="2000" b="1" dirty="0">
              <a:solidFill>
                <a:srgbClr val="000000">
                  <a:lumMod val="75000"/>
                  <a:lumOff val="25000"/>
                </a:srgbClr>
              </a:solidFill>
              <a:latin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tx2"/>
                </a:solidFill>
                <a:latin typeface="Calibri"/>
              </a:rPr>
              <a:t>Intensity large enough to allow moderate accelerated testing</a:t>
            </a:r>
            <a:r>
              <a:rPr lang="en-US" dirty="0">
                <a:latin typeface="Calibri"/>
              </a:rPr>
              <a:t>,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900" dirty="0">
              <a:latin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</a:rPr>
              <a:t>Damage level </a:t>
            </a:r>
            <a:r>
              <a:rPr lang="en-US" u="sng" dirty="0">
                <a:solidFill>
                  <a:schemeClr val="tx2"/>
                </a:solidFill>
                <a:latin typeface="Calibri"/>
              </a:rPr>
              <a:t>above the expected operational lifetime</a:t>
            </a:r>
            <a:r>
              <a:rPr lang="en-US" dirty="0">
                <a:latin typeface="Calibri"/>
              </a:rPr>
              <a:t>,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900" dirty="0">
              <a:latin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</a:rPr>
              <a:t>Irradiation </a:t>
            </a:r>
            <a:r>
              <a:rPr lang="en-US" u="sng" dirty="0">
                <a:solidFill>
                  <a:schemeClr val="tx2"/>
                </a:solidFill>
                <a:latin typeface="Calibri"/>
              </a:rPr>
              <a:t>volume large enough </a:t>
            </a:r>
            <a:r>
              <a:rPr lang="en-US" dirty="0">
                <a:latin typeface="Calibri"/>
              </a:rPr>
              <a:t>to allow the characterization of the macroscopic properties of the materials of interest required for the engineering design of DEMO (and the Power Plant)</a:t>
            </a:r>
          </a:p>
          <a:p>
            <a:pPr marL="457200" lvl="1" indent="0" algn="l">
              <a:buNone/>
            </a:pPr>
            <a:endParaRPr lang="en-US" sz="1800" dirty="0"/>
          </a:p>
          <a:p>
            <a:pPr marL="457200" lvl="1" indent="0" algn="l">
              <a:buNone/>
            </a:pPr>
            <a:endParaRPr lang="en-US" sz="1800" dirty="0"/>
          </a:p>
        </p:txBody>
      </p:sp>
      <p:sp>
        <p:nvSpPr>
          <p:cNvPr id="12" name="11 Rectángulo"/>
          <p:cNvSpPr/>
          <p:nvPr/>
        </p:nvSpPr>
        <p:spPr>
          <a:xfrm>
            <a:off x="323528" y="3435846"/>
            <a:ext cx="6840760" cy="40011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The most feasible approach based on </a:t>
            </a:r>
            <a:r>
              <a:rPr lang="en-GB" sz="2000" b="1" dirty="0"/>
              <a:t> Li(</a:t>
            </a:r>
            <a:r>
              <a:rPr lang="en-GB" sz="2000" b="1" dirty="0" err="1"/>
              <a:t>d,xn</a:t>
            </a:r>
            <a:r>
              <a:rPr lang="en-GB" sz="2000" b="1" dirty="0"/>
              <a:t>) sources </a:t>
            </a:r>
            <a:endParaRPr lang="es-ES" sz="2000" b="1" dirty="0"/>
          </a:p>
        </p:txBody>
      </p:sp>
      <p:sp>
        <p:nvSpPr>
          <p:cNvPr id="6" name="5 Flecha abajo"/>
          <p:cNvSpPr/>
          <p:nvPr/>
        </p:nvSpPr>
        <p:spPr>
          <a:xfrm>
            <a:off x="1763688" y="3867894"/>
            <a:ext cx="3816424" cy="2939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378498" y="4229675"/>
            <a:ext cx="6840760" cy="64633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The IFMIF project since 90´s</a:t>
            </a:r>
          </a:p>
          <a:p>
            <a:pPr algn="ctr"/>
            <a:r>
              <a:rPr lang="en-US" i="1" dirty="0"/>
              <a:t>Managed under IEA and JP-EU BA, each more than a decade</a:t>
            </a:r>
            <a:endParaRPr lang="es-ES" i="1" dirty="0"/>
          </a:p>
        </p:txBody>
      </p:sp>
      <p:sp>
        <p:nvSpPr>
          <p:cNvPr id="10" name="4 CuadroTexto"/>
          <p:cNvSpPr txBox="1"/>
          <p:nvPr/>
        </p:nvSpPr>
        <p:spPr>
          <a:xfrm>
            <a:off x="7552307" y="1399877"/>
            <a:ext cx="1412181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1400" b="1" dirty="0"/>
              <a:t>&gt; 10 </a:t>
            </a:r>
            <a:r>
              <a:rPr lang="es-ES" sz="1400" b="1" dirty="0" err="1"/>
              <a:t>dpa</a:t>
            </a:r>
            <a:r>
              <a:rPr lang="es-ES" sz="1400" b="1" dirty="0"/>
              <a:t>(Fe)/</a:t>
            </a:r>
            <a:r>
              <a:rPr lang="es-ES" sz="1400" b="1" dirty="0" err="1"/>
              <a:t>fpy</a:t>
            </a:r>
            <a:endParaRPr lang="es-ES" sz="1400" b="1" dirty="0"/>
          </a:p>
        </p:txBody>
      </p:sp>
      <p:sp>
        <p:nvSpPr>
          <p:cNvPr id="11" name="7 CuadroTexto"/>
          <p:cNvSpPr txBox="1"/>
          <p:nvPr/>
        </p:nvSpPr>
        <p:spPr>
          <a:xfrm>
            <a:off x="7470534" y="1832506"/>
            <a:ext cx="1565961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400" b="1" dirty="0"/>
              <a:t>20 </a:t>
            </a:r>
            <a:r>
              <a:rPr lang="es-ES" sz="1400" b="1" dirty="0" err="1"/>
              <a:t>dpa</a:t>
            </a:r>
            <a:r>
              <a:rPr lang="es-ES" sz="1400" b="1" dirty="0"/>
              <a:t>(Fe) in 1.5y</a:t>
            </a:r>
          </a:p>
          <a:p>
            <a:r>
              <a:rPr lang="es-ES" sz="1400" b="1" dirty="0"/>
              <a:t>50 </a:t>
            </a:r>
            <a:r>
              <a:rPr lang="es-ES" sz="1400" b="1" dirty="0" err="1"/>
              <a:t>dpa</a:t>
            </a:r>
            <a:r>
              <a:rPr lang="es-ES" sz="1400" b="1" dirty="0"/>
              <a:t>(Fe) in 3.5y</a:t>
            </a:r>
          </a:p>
        </p:txBody>
      </p:sp>
      <p:sp>
        <p:nvSpPr>
          <p:cNvPr id="14" name="8 CuadroTexto"/>
          <p:cNvSpPr txBox="1"/>
          <p:nvPr/>
        </p:nvSpPr>
        <p:spPr>
          <a:xfrm>
            <a:off x="7604786" y="2881268"/>
            <a:ext cx="136904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/>
              <a:t>300 cm3</a:t>
            </a:r>
          </a:p>
        </p:txBody>
      </p:sp>
      <p:sp>
        <p:nvSpPr>
          <p:cNvPr id="15" name="6 CuadroTexto"/>
          <p:cNvSpPr txBox="1"/>
          <p:nvPr/>
        </p:nvSpPr>
        <p:spPr>
          <a:xfrm>
            <a:off x="7236295" y="824394"/>
            <a:ext cx="194421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/>
              <a:t>Requirements</a:t>
            </a:r>
            <a:r>
              <a:rPr lang="es-ES" sz="1400" b="1" dirty="0"/>
              <a:t> </a:t>
            </a:r>
            <a:r>
              <a:rPr lang="es-ES" sz="1400" b="1" dirty="0" err="1"/>
              <a:t>based</a:t>
            </a:r>
            <a:r>
              <a:rPr lang="es-ES" sz="1400" b="1" dirty="0"/>
              <a:t> </a:t>
            </a:r>
            <a:r>
              <a:rPr lang="es-ES" sz="1400" b="1" dirty="0" err="1"/>
              <a:t>on</a:t>
            </a:r>
            <a:r>
              <a:rPr lang="es-ES" sz="1400" b="1" dirty="0"/>
              <a:t> EU DEMO </a:t>
            </a:r>
            <a:r>
              <a:rPr lang="es-ES" sz="1400" b="1" dirty="0" err="1"/>
              <a:t>needs</a:t>
            </a:r>
            <a:endParaRPr lang="es-ES" sz="14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380312" y="4016845"/>
            <a:ext cx="1656184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err="1"/>
              <a:t>The</a:t>
            </a:r>
            <a:r>
              <a:rPr lang="es-ES" sz="2400" b="1" dirty="0"/>
              <a:t> DONES </a:t>
            </a:r>
            <a:r>
              <a:rPr lang="es-ES" sz="2400" b="1" dirty="0" err="1"/>
              <a:t>project</a:t>
            </a:r>
            <a:r>
              <a:rPr lang="es-ES" sz="2400" b="1" dirty="0"/>
              <a:t>!!!</a:t>
            </a:r>
          </a:p>
        </p:txBody>
      </p:sp>
      <p:sp>
        <p:nvSpPr>
          <p:cNvPr id="17" name="14 Flecha abajo"/>
          <p:cNvSpPr/>
          <p:nvPr/>
        </p:nvSpPr>
        <p:spPr>
          <a:xfrm>
            <a:off x="7740352" y="3543858"/>
            <a:ext cx="1143678" cy="424209"/>
          </a:xfrm>
          <a:prstGeom prst="downArrow">
            <a:avLst>
              <a:gd name="adj1" fmla="val 71709"/>
              <a:gd name="adj2" fmla="val 43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Flecha abajo"/>
          <p:cNvSpPr/>
          <p:nvPr/>
        </p:nvSpPr>
        <p:spPr>
          <a:xfrm rot="16200000">
            <a:off x="6524611" y="4013968"/>
            <a:ext cx="857759" cy="565612"/>
          </a:xfrm>
          <a:prstGeom prst="downArrow">
            <a:avLst>
              <a:gd name="adj1" fmla="val 71709"/>
              <a:gd name="adj2" fmla="val 43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80A5D8B1-182F-0B9D-105A-F96257E62380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21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60652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err="1"/>
              <a:t>Outline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>
          <a:xfrm>
            <a:off x="2987824" y="1261195"/>
            <a:ext cx="3754760" cy="3168352"/>
          </a:xfrm>
        </p:spPr>
        <p:txBody>
          <a:bodyPr>
            <a:noAutofit/>
          </a:bodyPr>
          <a:lstStyle/>
          <a:p>
            <a:r>
              <a:rPr lang="es-ES" sz="2000" b="1" dirty="0" err="1"/>
              <a:t>What</a:t>
            </a:r>
            <a:r>
              <a:rPr lang="es-ES" sz="2000" b="1" dirty="0"/>
              <a:t> </a:t>
            </a:r>
            <a:r>
              <a:rPr lang="es-ES" sz="2000" b="1" dirty="0" err="1"/>
              <a:t>is</a:t>
            </a:r>
            <a:r>
              <a:rPr lang="es-ES" sz="2000" b="1" dirty="0"/>
              <a:t> DONES? </a:t>
            </a:r>
            <a:r>
              <a:rPr lang="es-ES" sz="2000" b="1" dirty="0" err="1"/>
              <a:t>Why</a:t>
            </a:r>
            <a:r>
              <a:rPr lang="es-ES" sz="2000" b="1" dirty="0"/>
              <a:t>?</a:t>
            </a:r>
          </a:p>
          <a:p>
            <a:endParaRPr lang="es-ES" sz="2000" b="1" dirty="0"/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</a:rPr>
              <a:t>Design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</a:rPr>
              <a:t> status</a:t>
            </a:r>
          </a:p>
          <a:p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</a:rPr>
              <a:t>Implementation</a:t>
            </a:r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s-ES" sz="20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s-ES" sz="2000" b="1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4294967295"/>
          </p:nvPr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 dirty="0">
                <a:cs typeface="Arial" charset="0"/>
              </a:rPr>
              <a:t>A. Ibarra| Status of DONES| TIARA Council| February 21</a:t>
            </a:r>
            <a:r>
              <a:rPr lang="en-GB" altLang="es-ES" sz="1050" i="1" baseline="30000" dirty="0">
                <a:cs typeface="Arial" charset="0"/>
              </a:rPr>
              <a:t>th</a:t>
            </a:r>
            <a:r>
              <a:rPr lang="en-GB" altLang="es-ES" sz="1050" i="1" dirty="0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20436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3AEF997-17D0-9534-678E-C5813D572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>
                <a:latin typeface="+mn-lt"/>
              </a:rPr>
              <a:t>What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is</a:t>
            </a:r>
            <a:r>
              <a:rPr lang="es-ES" dirty="0">
                <a:latin typeface="+mn-lt"/>
              </a:rPr>
              <a:t> </a:t>
            </a:r>
            <a:r>
              <a:rPr lang="pl-PL" dirty="0">
                <a:latin typeface="+mn-lt"/>
              </a:rPr>
              <a:t>IFMIF-DONES</a:t>
            </a:r>
            <a:r>
              <a:rPr lang="es-ES" dirty="0">
                <a:latin typeface="+mn-lt"/>
              </a:rPr>
              <a:t>?</a:t>
            </a:r>
            <a:endParaRPr lang="pl-PL" dirty="0">
              <a:latin typeface="+mn-lt"/>
            </a:endParaRPr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62AEC522-BFFF-0974-4C81-1A11C48E21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Prostokąt zaokrąglony 5">
            <a:extLst>
              <a:ext uri="{FF2B5EF4-FFF2-40B4-BE49-F238E27FC236}">
                <a16:creationId xmlns:a16="http://schemas.microsoft.com/office/drawing/2014/main" id="{4545BDB8-6017-E4A7-A7B8-534833639376}"/>
              </a:ext>
            </a:extLst>
          </p:cNvPr>
          <p:cNvSpPr/>
          <p:nvPr/>
        </p:nvSpPr>
        <p:spPr>
          <a:xfrm>
            <a:off x="6560803" y="1892998"/>
            <a:ext cx="2430270" cy="67875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200" dirty="0">
                <a:solidFill>
                  <a:srgbClr val="002060"/>
                </a:solidFill>
              </a:rPr>
              <a:t>A neutron</a:t>
            </a:r>
            <a:r>
              <a:rPr lang="pl-PL" sz="1200" dirty="0">
                <a:solidFill>
                  <a:srgbClr val="002060"/>
                </a:solidFill>
              </a:rPr>
              <a:t> </a:t>
            </a:r>
            <a:r>
              <a:rPr lang="pl-PL" sz="1200" dirty="0" err="1">
                <a:solidFill>
                  <a:srgbClr val="002060"/>
                </a:solidFill>
              </a:rPr>
              <a:t>flux</a:t>
            </a:r>
            <a:r>
              <a:rPr lang="en-GB" sz="1200" dirty="0">
                <a:solidFill>
                  <a:srgbClr val="002060"/>
                </a:solidFill>
              </a:rPr>
              <a:t> of </a:t>
            </a:r>
            <a:r>
              <a:rPr lang="pl-PL" sz="1200" dirty="0">
                <a:solidFill>
                  <a:srgbClr val="002060"/>
                </a:solidFill>
              </a:rPr>
              <a:t> </a:t>
            </a:r>
            <a:r>
              <a:rPr lang="pl-PL" sz="1200" dirty="0">
                <a:solidFill>
                  <a:srgbClr val="FF0000"/>
                </a:solidFill>
              </a:rPr>
              <a:t>~ 1</a:t>
            </a:r>
            <a:r>
              <a:rPr lang="en-GB" sz="1200" dirty="0">
                <a:solidFill>
                  <a:srgbClr val="FF0000"/>
                </a:solidFill>
              </a:rPr>
              <a:t>0</a:t>
            </a:r>
            <a:r>
              <a:rPr lang="en-GB" sz="1200" baseline="30000" dirty="0">
                <a:solidFill>
                  <a:srgbClr val="FF0000"/>
                </a:solidFill>
              </a:rPr>
              <a:t>15</a:t>
            </a:r>
            <a:r>
              <a:rPr lang="en-GB" sz="1200" dirty="0">
                <a:solidFill>
                  <a:srgbClr val="FF0000"/>
                </a:solidFill>
              </a:rPr>
              <a:t> n/cm</a:t>
            </a:r>
            <a:r>
              <a:rPr lang="en-GB" sz="1200" baseline="30000" dirty="0">
                <a:solidFill>
                  <a:srgbClr val="FF0000"/>
                </a:solidFill>
              </a:rPr>
              <a:t>2</a:t>
            </a:r>
            <a:r>
              <a:rPr lang="en-GB" sz="1200" dirty="0">
                <a:solidFill>
                  <a:srgbClr val="FF0000"/>
                </a:solidFill>
              </a:rPr>
              <a:t>/s </a:t>
            </a:r>
            <a:r>
              <a:rPr lang="en-GB" sz="1200" dirty="0">
                <a:solidFill>
                  <a:srgbClr val="002060"/>
                </a:solidFill>
              </a:rPr>
              <a:t>is generated</a:t>
            </a:r>
            <a:r>
              <a:rPr lang="pl-PL" sz="1200" dirty="0">
                <a:solidFill>
                  <a:srgbClr val="002060"/>
                </a:solidFill>
              </a:rPr>
              <a:t> </a:t>
            </a:r>
            <a:r>
              <a:rPr lang="en-GB" sz="1200" dirty="0">
                <a:solidFill>
                  <a:srgbClr val="002060"/>
                </a:solidFill>
              </a:rPr>
              <a:t>with</a:t>
            </a:r>
            <a:r>
              <a:rPr lang="pl-PL" sz="1200" dirty="0">
                <a:solidFill>
                  <a:srgbClr val="002060"/>
                </a:solidFill>
              </a:rPr>
              <a:t> a neutron spectrum </a:t>
            </a:r>
            <a:r>
              <a:rPr lang="pl-PL" sz="1200" dirty="0" err="1">
                <a:solidFill>
                  <a:srgbClr val="002060"/>
                </a:solidFill>
              </a:rPr>
              <a:t>up</a:t>
            </a:r>
            <a:r>
              <a:rPr lang="pl-PL" sz="1200" dirty="0">
                <a:solidFill>
                  <a:srgbClr val="002060"/>
                </a:solidFill>
              </a:rPr>
              <a:t> to </a:t>
            </a:r>
            <a:r>
              <a:rPr lang="en-GB" sz="1200" dirty="0">
                <a:solidFill>
                  <a:srgbClr val="FF0000"/>
                </a:solidFill>
              </a:rPr>
              <a:t>55 MeV</a:t>
            </a:r>
            <a:r>
              <a:rPr lang="pl-PL" sz="1200" dirty="0">
                <a:solidFill>
                  <a:srgbClr val="FF0000"/>
                </a:solidFill>
              </a:rPr>
              <a:t> </a:t>
            </a:r>
            <a:r>
              <a:rPr lang="pl-PL" sz="1200" dirty="0" err="1">
                <a:solidFill>
                  <a:srgbClr val="002060"/>
                </a:solidFill>
              </a:rPr>
              <a:t>energy</a:t>
            </a:r>
            <a:endParaRPr lang="pl-PL" sz="1200" dirty="0">
              <a:solidFill>
                <a:srgbClr val="002060"/>
              </a:solidFill>
            </a:endParaRPr>
          </a:p>
        </p:txBody>
      </p:sp>
      <p:sp>
        <p:nvSpPr>
          <p:cNvPr id="10" name="4 CuadroTexto">
            <a:extLst>
              <a:ext uri="{FF2B5EF4-FFF2-40B4-BE49-F238E27FC236}">
                <a16:creationId xmlns:a16="http://schemas.microsoft.com/office/drawing/2014/main" id="{10125371-9073-F1D1-CEDA-2EBDD2CF2161}"/>
              </a:ext>
            </a:extLst>
          </p:cNvPr>
          <p:cNvSpPr txBox="1"/>
          <p:nvPr/>
        </p:nvSpPr>
        <p:spPr>
          <a:xfrm>
            <a:off x="295182" y="4684894"/>
            <a:ext cx="496855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err="1"/>
              <a:t>Identified</a:t>
            </a:r>
            <a:r>
              <a:rPr lang="es-ES" sz="1200" b="1" dirty="0"/>
              <a:t> as </a:t>
            </a:r>
            <a:r>
              <a:rPr lang="es-ES" sz="1200" b="1" dirty="0" err="1"/>
              <a:t>high</a:t>
            </a:r>
            <a:r>
              <a:rPr lang="es-ES" sz="1200" b="1" dirty="0"/>
              <a:t> </a:t>
            </a:r>
            <a:r>
              <a:rPr lang="es-ES" sz="1200" b="1" dirty="0" err="1"/>
              <a:t>priority</a:t>
            </a:r>
            <a:r>
              <a:rPr lang="es-ES" sz="1200" b="1" dirty="0"/>
              <a:t> in </a:t>
            </a:r>
            <a:r>
              <a:rPr lang="es-ES" sz="1200" b="1" dirty="0" err="1"/>
              <a:t>the</a:t>
            </a:r>
            <a:r>
              <a:rPr lang="es-ES" sz="1200" b="1" dirty="0"/>
              <a:t> EU </a:t>
            </a:r>
            <a:r>
              <a:rPr lang="es-ES" sz="1200" b="1" dirty="0" err="1"/>
              <a:t>Fusion</a:t>
            </a:r>
            <a:r>
              <a:rPr lang="es-ES" sz="1200" b="1" dirty="0"/>
              <a:t> </a:t>
            </a:r>
            <a:r>
              <a:rPr lang="es-ES" sz="1200" b="1" dirty="0" err="1"/>
              <a:t>Roadmap</a:t>
            </a:r>
            <a:endParaRPr lang="es-ES" sz="1200" b="1" dirty="0"/>
          </a:p>
          <a:p>
            <a:pPr algn="ctr"/>
            <a:r>
              <a:rPr lang="es-ES" sz="1200" b="1" dirty="0" err="1"/>
              <a:t>Included</a:t>
            </a:r>
            <a:r>
              <a:rPr lang="es-ES" sz="1200" b="1" dirty="0"/>
              <a:t> in </a:t>
            </a:r>
            <a:r>
              <a:rPr lang="es-ES" sz="1200" b="1" dirty="0" err="1"/>
              <a:t>the</a:t>
            </a:r>
            <a:r>
              <a:rPr lang="es-ES" sz="1200" b="1" dirty="0"/>
              <a:t> ESFRI </a:t>
            </a:r>
            <a:r>
              <a:rPr lang="es-ES" sz="1200" b="1" dirty="0" err="1"/>
              <a:t>Roadmap</a:t>
            </a:r>
            <a:r>
              <a:rPr lang="es-ES" sz="1200" b="1" dirty="0"/>
              <a:t> as a EU </a:t>
            </a:r>
            <a:r>
              <a:rPr lang="es-ES" sz="1200" b="1" dirty="0" err="1"/>
              <a:t>strategic</a:t>
            </a:r>
            <a:r>
              <a:rPr lang="es-ES" sz="1200" b="1" dirty="0"/>
              <a:t> </a:t>
            </a:r>
            <a:r>
              <a:rPr lang="es-ES" sz="1200" b="1" dirty="0" err="1"/>
              <a:t>facility</a:t>
            </a:r>
            <a:endParaRPr lang="es-ES" sz="1200" b="1" dirty="0"/>
          </a:p>
        </p:txBody>
      </p:sp>
      <p:sp>
        <p:nvSpPr>
          <p:cNvPr id="11" name="Prostokąt zaokrąglony 5">
            <a:extLst>
              <a:ext uri="{FF2B5EF4-FFF2-40B4-BE49-F238E27FC236}">
                <a16:creationId xmlns:a16="http://schemas.microsoft.com/office/drawing/2014/main" id="{F0C0606B-473D-F931-BE12-36CDBCE1F4A2}"/>
              </a:ext>
            </a:extLst>
          </p:cNvPr>
          <p:cNvSpPr/>
          <p:nvPr/>
        </p:nvSpPr>
        <p:spPr>
          <a:xfrm>
            <a:off x="6560803" y="3140828"/>
            <a:ext cx="2430270" cy="12171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200" u="sng" dirty="0">
                <a:solidFill>
                  <a:srgbClr val="002060"/>
                </a:solidFill>
              </a:rPr>
              <a:t>High Flux Test Module:</a:t>
            </a:r>
          </a:p>
          <a:p>
            <a:pPr algn="ctr">
              <a:buNone/>
            </a:pPr>
            <a:r>
              <a:rPr lang="en-GB" sz="1200" dirty="0">
                <a:solidFill>
                  <a:srgbClr val="FF0000"/>
                </a:solidFill>
              </a:rPr>
              <a:t>20 </a:t>
            </a:r>
            <a:r>
              <a:rPr lang="en-GB" sz="1200" dirty="0" err="1">
                <a:solidFill>
                  <a:srgbClr val="FF0000"/>
                </a:solidFill>
              </a:rPr>
              <a:t>dpa</a:t>
            </a:r>
            <a:r>
              <a:rPr lang="en-GB" sz="1200" dirty="0">
                <a:solidFill>
                  <a:srgbClr val="FF0000"/>
                </a:solidFill>
              </a:rPr>
              <a:t>/</a:t>
            </a:r>
            <a:r>
              <a:rPr lang="en-GB" sz="1200" dirty="0" err="1">
                <a:solidFill>
                  <a:srgbClr val="FF0000"/>
                </a:solidFill>
              </a:rPr>
              <a:t>fpy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002060"/>
                </a:solidFill>
              </a:rPr>
              <a:t>in </a:t>
            </a:r>
            <a:r>
              <a:rPr lang="en-GB" sz="1200" dirty="0">
                <a:solidFill>
                  <a:srgbClr val="FF0000"/>
                </a:solidFill>
              </a:rPr>
              <a:t>100 cm</a:t>
            </a:r>
            <a:r>
              <a:rPr lang="en-GB" sz="1200" baseline="30000" dirty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002060"/>
                </a:solidFill>
              </a:rPr>
              <a:t>of material</a:t>
            </a:r>
          </a:p>
          <a:p>
            <a:pPr algn="ctr">
              <a:buNone/>
            </a:pPr>
            <a:endParaRPr lang="en-GB" sz="1200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GB" sz="1200" dirty="0">
                <a:solidFill>
                  <a:srgbClr val="002060"/>
                </a:solidFill>
              </a:rPr>
              <a:t>Controlled Temperature:</a:t>
            </a:r>
          </a:p>
          <a:p>
            <a:pPr algn="ctr">
              <a:buNone/>
            </a:pPr>
            <a:r>
              <a:rPr lang="en-GB" sz="1200" dirty="0">
                <a:solidFill>
                  <a:srgbClr val="002060"/>
                </a:solidFill>
              </a:rPr>
              <a:t>250 &lt; T &lt; 550 ºC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23F4D4-CBA1-30F3-A626-25DD8F824371}"/>
              </a:ext>
            </a:extLst>
          </p:cNvPr>
          <p:cNvGrpSpPr/>
          <p:nvPr/>
        </p:nvGrpSpPr>
        <p:grpSpPr>
          <a:xfrm>
            <a:off x="251520" y="598621"/>
            <a:ext cx="6329046" cy="4513055"/>
            <a:chOff x="335360" y="798161"/>
            <a:chExt cx="8438728" cy="6017407"/>
          </a:xfrm>
        </p:grpSpPr>
        <p:sp>
          <p:nvSpPr>
            <p:cNvPr id="13" name="Prostokąt zaokrąglony 5">
              <a:extLst>
                <a:ext uri="{FF2B5EF4-FFF2-40B4-BE49-F238E27FC236}">
                  <a16:creationId xmlns:a16="http://schemas.microsoft.com/office/drawing/2014/main" id="{14230791-5741-C5F6-9E6E-C95A802A72F6}"/>
                </a:ext>
              </a:extLst>
            </p:cNvPr>
            <p:cNvSpPr/>
            <p:nvPr/>
          </p:nvSpPr>
          <p:spPr>
            <a:xfrm>
              <a:off x="5963400" y="5529159"/>
              <a:ext cx="1267036" cy="36421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713" b="1" dirty="0">
                  <a:solidFill>
                    <a:schemeClr val="bg1">
                      <a:lumMod val="50000"/>
                    </a:schemeClr>
                  </a:solidFill>
                </a:rPr>
                <a:t>Heat removal by high velocity Li flux</a:t>
              </a:r>
              <a:endParaRPr lang="pl-PL" sz="713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22D573B8-D8AC-8AA2-CC61-25055B338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60" y="798161"/>
              <a:ext cx="8438728" cy="6017407"/>
            </a:xfrm>
            <a:prstGeom prst="rect">
              <a:avLst/>
            </a:prstGeom>
          </p:spPr>
        </p:pic>
        <p:sp>
          <p:nvSpPr>
            <p:cNvPr id="14" name="Prostokąt zaokrąglony 5">
              <a:extLst>
                <a:ext uri="{FF2B5EF4-FFF2-40B4-BE49-F238E27FC236}">
                  <a16:creationId xmlns:a16="http://schemas.microsoft.com/office/drawing/2014/main" id="{528CCD65-1FC4-DA42-33B8-78A9B853C8E5}"/>
                </a:ext>
              </a:extLst>
            </p:cNvPr>
            <p:cNvSpPr/>
            <p:nvPr/>
          </p:nvSpPr>
          <p:spPr>
            <a:xfrm>
              <a:off x="7199148" y="4588499"/>
              <a:ext cx="1151851" cy="24876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713" dirty="0">
                  <a:solidFill>
                    <a:schemeClr val="bg1">
                      <a:lumMod val="50000"/>
                    </a:schemeClr>
                  </a:solidFill>
                </a:rPr>
                <a:t>Stripping reaction</a:t>
              </a:r>
              <a:endParaRPr lang="pl-PL" sz="7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7794EA3-745B-5F5B-B2B0-1807E3D7E3D0}"/>
                </a:ext>
              </a:extLst>
            </p:cNvPr>
            <p:cNvSpPr/>
            <p:nvPr/>
          </p:nvSpPr>
          <p:spPr>
            <a:xfrm>
              <a:off x="7693968" y="4936481"/>
              <a:ext cx="69226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Prostokąt zaokrąglony 5">
              <a:extLst>
                <a:ext uri="{FF2B5EF4-FFF2-40B4-BE49-F238E27FC236}">
                  <a16:creationId xmlns:a16="http://schemas.microsoft.com/office/drawing/2014/main" id="{34A3EF74-208C-55A7-F30A-07E4124F7F95}"/>
                </a:ext>
              </a:extLst>
            </p:cNvPr>
            <p:cNvSpPr/>
            <p:nvPr/>
          </p:nvSpPr>
          <p:spPr>
            <a:xfrm>
              <a:off x="7567572" y="4869160"/>
              <a:ext cx="342420" cy="1524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sz="375" dirty="0">
                  <a:solidFill>
                    <a:schemeClr val="bg1">
                      <a:lumMod val="50000"/>
                    </a:schemeClr>
                  </a:solidFill>
                </a:rPr>
                <a:t>15</a:t>
              </a:r>
              <a:endParaRPr lang="pl-PL" sz="375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" name="Prostokąt zaokrąglony 4">
            <a:extLst>
              <a:ext uri="{FF2B5EF4-FFF2-40B4-BE49-F238E27FC236}">
                <a16:creationId xmlns:a16="http://schemas.microsoft.com/office/drawing/2014/main" id="{495A4A1E-75D7-9F7F-E683-7B3A04BA08D3}"/>
              </a:ext>
            </a:extLst>
          </p:cNvPr>
          <p:cNvSpPr/>
          <p:nvPr/>
        </p:nvSpPr>
        <p:spPr>
          <a:xfrm>
            <a:off x="1614338" y="708543"/>
            <a:ext cx="6102678" cy="56706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>
                <a:solidFill>
                  <a:schemeClr val="tx1"/>
                </a:solidFill>
              </a:rPr>
              <a:t>A</a:t>
            </a:r>
            <a:r>
              <a:rPr lang="pl-PL" sz="1650" b="1" dirty="0">
                <a:solidFill>
                  <a:schemeClr val="tx1"/>
                </a:solidFill>
              </a:rPr>
              <a:t>n </a:t>
            </a:r>
            <a:r>
              <a:rPr lang="pl-PL" sz="1650" b="1" dirty="0" err="1">
                <a:solidFill>
                  <a:schemeClr val="tx1"/>
                </a:solidFill>
              </a:rPr>
              <a:t>accelerator</a:t>
            </a:r>
            <a:r>
              <a:rPr lang="pl-PL" sz="1650" b="1" dirty="0">
                <a:solidFill>
                  <a:schemeClr val="tx1"/>
                </a:solidFill>
              </a:rPr>
              <a:t> </a:t>
            </a:r>
            <a:r>
              <a:rPr lang="pl-PL" sz="1650" b="1" dirty="0" err="1">
                <a:solidFill>
                  <a:schemeClr val="tx1"/>
                </a:solidFill>
              </a:rPr>
              <a:t>based</a:t>
            </a:r>
            <a:r>
              <a:rPr lang="pl-PL" sz="1650" b="1" dirty="0">
                <a:solidFill>
                  <a:schemeClr val="tx1"/>
                </a:solidFill>
              </a:rPr>
              <a:t> </a:t>
            </a:r>
            <a:r>
              <a:rPr lang="es-ES" sz="1650" b="1" dirty="0">
                <a:solidFill>
                  <a:schemeClr val="tx1"/>
                </a:solidFill>
              </a:rPr>
              <a:t> fusion-like neutron </a:t>
            </a:r>
            <a:r>
              <a:rPr lang="es-ES" sz="1650" b="1" dirty="0" err="1">
                <a:solidFill>
                  <a:schemeClr val="tx1"/>
                </a:solidFill>
              </a:rPr>
              <a:t>source</a:t>
            </a:r>
            <a:r>
              <a:rPr lang="es-ES" sz="1650" b="1" dirty="0">
                <a:solidFill>
                  <a:schemeClr val="tx1"/>
                </a:solidFill>
              </a:rPr>
              <a:t> </a:t>
            </a:r>
            <a:r>
              <a:rPr lang="es-ES" sz="1650" b="1" dirty="0" err="1">
                <a:solidFill>
                  <a:schemeClr val="tx1"/>
                </a:solidFill>
              </a:rPr>
              <a:t>to</a:t>
            </a:r>
            <a:r>
              <a:rPr lang="es-ES" sz="1650" b="1" dirty="0">
                <a:solidFill>
                  <a:schemeClr val="tx1"/>
                </a:solidFill>
              </a:rPr>
              <a:t> be </a:t>
            </a:r>
            <a:r>
              <a:rPr lang="es-ES" sz="1650" b="1" dirty="0" err="1">
                <a:solidFill>
                  <a:schemeClr val="tx1"/>
                </a:solidFill>
              </a:rPr>
              <a:t>used</a:t>
            </a:r>
            <a:r>
              <a:rPr lang="es-ES" sz="1650" b="1" dirty="0">
                <a:solidFill>
                  <a:schemeClr val="tx1"/>
                </a:solidFill>
              </a:rPr>
              <a:t> for </a:t>
            </a:r>
            <a:endParaRPr lang="pl-PL" sz="1650" b="1" dirty="0">
              <a:solidFill>
                <a:schemeClr val="tx1"/>
              </a:solidFill>
            </a:endParaRPr>
          </a:p>
          <a:p>
            <a:pPr algn="ctr"/>
            <a:r>
              <a:rPr lang="es-ES" sz="1650" b="1" dirty="0">
                <a:solidFill>
                  <a:schemeClr val="tx1"/>
                </a:solidFill>
              </a:rPr>
              <a:t>the qualification of the materials to be used in </a:t>
            </a:r>
            <a:r>
              <a:rPr lang="es-ES" sz="1650" b="1" dirty="0" err="1">
                <a:solidFill>
                  <a:schemeClr val="tx1"/>
                </a:solidFill>
              </a:rPr>
              <a:t>the</a:t>
            </a:r>
            <a:r>
              <a:rPr lang="es-ES" sz="1650" b="1" dirty="0">
                <a:solidFill>
                  <a:schemeClr val="tx1"/>
                </a:solidFill>
              </a:rPr>
              <a:t> DEMO Reactor</a:t>
            </a:r>
          </a:p>
        </p:txBody>
      </p:sp>
      <p:sp>
        <p:nvSpPr>
          <p:cNvPr id="17" name="3 Marcador de pie de página">
            <a:extLst>
              <a:ext uri="{FF2B5EF4-FFF2-40B4-BE49-F238E27FC236}">
                <a16:creationId xmlns:a16="http://schemas.microsoft.com/office/drawing/2014/main" id="{8BEF6230-1B61-31E8-5A0C-C31988310026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90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/>
              <a:t>Why</a:t>
            </a:r>
            <a:r>
              <a:rPr lang="es-ES" dirty="0"/>
              <a:t> DONES?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85" y="1464545"/>
            <a:ext cx="3646227" cy="312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2456"/>
          <p:cNvSpPr txBox="1">
            <a:spLocks noChangeArrowheads="1"/>
          </p:cNvSpPr>
          <p:nvPr/>
        </p:nvSpPr>
        <p:spPr bwMode="auto">
          <a:xfrm>
            <a:off x="107504" y="701283"/>
            <a:ext cx="37449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s-ES" sz="1200" dirty="0">
                <a:cs typeface="Arial" pitchFamily="34" charset="0"/>
              </a:rPr>
              <a:t>One of the main differences between ITER and DEMO is the radiation dose: at DEMO more that two orders of magnitude higher</a:t>
            </a:r>
          </a:p>
        </p:txBody>
      </p:sp>
      <p:sp>
        <p:nvSpPr>
          <p:cNvPr id="20" name="19 Flecha derecha"/>
          <p:cNvSpPr/>
          <p:nvPr/>
        </p:nvSpPr>
        <p:spPr>
          <a:xfrm>
            <a:off x="3579830" y="2909064"/>
            <a:ext cx="864096" cy="9588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519" y="1294190"/>
            <a:ext cx="4679782" cy="294359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1" name="20 CuadroTexto"/>
          <p:cNvSpPr txBox="1"/>
          <p:nvPr/>
        </p:nvSpPr>
        <p:spPr>
          <a:xfrm>
            <a:off x="5684918" y="915566"/>
            <a:ext cx="205543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ES" dirty="0"/>
              <a:t>EU </a:t>
            </a:r>
            <a:r>
              <a:rPr lang="es-ES" dirty="0" err="1"/>
              <a:t>Fusion</a:t>
            </a:r>
            <a:r>
              <a:rPr lang="es-ES" dirty="0"/>
              <a:t> </a:t>
            </a:r>
            <a:r>
              <a:rPr lang="es-ES" dirty="0" err="1"/>
              <a:t>Roadmap</a:t>
            </a:r>
            <a:endParaRPr lang="es-ES" dirty="0"/>
          </a:p>
        </p:txBody>
      </p:sp>
      <p:sp>
        <p:nvSpPr>
          <p:cNvPr id="3" name="3 Marcador de pie de página">
            <a:extLst>
              <a:ext uri="{FF2B5EF4-FFF2-40B4-BE49-F238E27FC236}">
                <a16:creationId xmlns:a16="http://schemas.microsoft.com/office/drawing/2014/main" id="{17DC734D-CE8C-4705-8F8B-23B631272A02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22606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F42CDD-CBDB-6541-0B50-BCD1E0965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IFMIF-DONES: Accelerator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BCB034A4-B6B7-8F81-DE9E-B4B450B159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" name="Imagen 2">
            <a:extLst>
              <a:ext uri="{FF2B5EF4-FFF2-40B4-BE49-F238E27FC236}">
                <a16:creationId xmlns:a16="http://schemas.microsoft.com/office/drawing/2014/main" id="{309FC9A7-E9D6-7CB6-0844-762F4CE1AE9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83" y="1110349"/>
            <a:ext cx="5132020" cy="1209199"/>
          </a:xfrm>
          <a:prstGeom prst="rect">
            <a:avLst/>
          </a:prstGeom>
          <a:noFill/>
        </p:spPr>
      </p:pic>
      <p:sp>
        <p:nvSpPr>
          <p:cNvPr id="28" name="CasellaDiTesto 2">
            <a:extLst>
              <a:ext uri="{FF2B5EF4-FFF2-40B4-BE49-F238E27FC236}">
                <a16:creationId xmlns:a16="http://schemas.microsoft.com/office/drawing/2014/main" id="{D313D9CA-FC66-07F7-9C43-2C80E416DF01}"/>
              </a:ext>
            </a:extLst>
          </p:cNvPr>
          <p:cNvSpPr txBox="1"/>
          <p:nvPr/>
        </p:nvSpPr>
        <p:spPr>
          <a:xfrm>
            <a:off x="1028242" y="4515966"/>
            <a:ext cx="3689141" cy="3231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500" i="1" dirty="0"/>
              <a:t>CW operation</a:t>
            </a:r>
            <a:r>
              <a:rPr lang="pl-PL" sz="1500" i="1" dirty="0"/>
              <a:t> with </a:t>
            </a:r>
            <a:r>
              <a:rPr lang="it-IT" sz="1500" i="1" dirty="0"/>
              <a:t>87% availability</a:t>
            </a:r>
          </a:p>
        </p:txBody>
      </p:sp>
      <p:sp>
        <p:nvSpPr>
          <p:cNvPr id="29" name="Rettangolo 3">
            <a:extLst>
              <a:ext uri="{FF2B5EF4-FFF2-40B4-BE49-F238E27FC236}">
                <a16:creationId xmlns:a16="http://schemas.microsoft.com/office/drawing/2014/main" id="{7BC13EBF-4AA9-F0F4-7CB6-0A43DED677BA}"/>
              </a:ext>
            </a:extLst>
          </p:cNvPr>
          <p:cNvSpPr/>
          <p:nvPr/>
        </p:nvSpPr>
        <p:spPr>
          <a:xfrm>
            <a:off x="1006154" y="779344"/>
            <a:ext cx="291115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50" b="1" dirty="0"/>
              <a:t>175 MHz Solid State RF source</a:t>
            </a:r>
          </a:p>
        </p:txBody>
      </p:sp>
      <p:sp>
        <p:nvSpPr>
          <p:cNvPr id="30" name="CasellaDiTesto 4">
            <a:extLst>
              <a:ext uri="{FF2B5EF4-FFF2-40B4-BE49-F238E27FC236}">
                <a16:creationId xmlns:a16="http://schemas.microsoft.com/office/drawing/2014/main" id="{E78AE77E-65E3-8CDD-DA4C-5520681804DD}"/>
              </a:ext>
            </a:extLst>
          </p:cNvPr>
          <p:cNvSpPr txBox="1"/>
          <p:nvPr/>
        </p:nvSpPr>
        <p:spPr>
          <a:xfrm>
            <a:off x="6484349" y="2305886"/>
            <a:ext cx="1191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solidFill>
                  <a:srgbClr val="0070C0"/>
                </a:solidFill>
              </a:rPr>
              <a:t>20x5 cm</a:t>
            </a:r>
            <a:r>
              <a:rPr lang="it-IT" sz="900" b="1" baseline="30000" dirty="0">
                <a:solidFill>
                  <a:srgbClr val="0070C0"/>
                </a:solidFill>
              </a:rPr>
              <a:t>2</a:t>
            </a:r>
            <a:r>
              <a:rPr lang="it-IT" sz="900" b="1" dirty="0">
                <a:solidFill>
                  <a:srgbClr val="0070C0"/>
                </a:solidFill>
              </a:rPr>
              <a:t> </a:t>
            </a:r>
            <a:r>
              <a:rPr lang="it-IT" sz="900" dirty="0" err="1"/>
              <a:t>footprint</a:t>
            </a:r>
            <a:endParaRPr lang="it-IT" sz="900" dirty="0"/>
          </a:p>
          <a:p>
            <a:pPr algn="ctr"/>
            <a:r>
              <a:rPr lang="it-IT" sz="900" dirty="0"/>
              <a:t>(</a:t>
            </a:r>
            <a:r>
              <a:rPr lang="it-IT" sz="900" dirty="0" err="1"/>
              <a:t>reference</a:t>
            </a:r>
            <a:r>
              <a:rPr lang="it-IT" sz="900" dirty="0"/>
              <a:t>)</a:t>
            </a:r>
          </a:p>
        </p:txBody>
      </p:sp>
      <p:sp>
        <p:nvSpPr>
          <p:cNvPr id="31" name="CasellaDiTesto 13">
            <a:extLst>
              <a:ext uri="{FF2B5EF4-FFF2-40B4-BE49-F238E27FC236}">
                <a16:creationId xmlns:a16="http://schemas.microsoft.com/office/drawing/2014/main" id="{0A5021BF-591B-B442-1105-BD8A82597374}"/>
              </a:ext>
            </a:extLst>
          </p:cNvPr>
          <p:cNvSpPr txBox="1"/>
          <p:nvPr/>
        </p:nvSpPr>
        <p:spPr>
          <a:xfrm>
            <a:off x="7599812" y="2341189"/>
            <a:ext cx="109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solidFill>
                  <a:srgbClr val="0070C0"/>
                </a:solidFill>
              </a:rPr>
              <a:t>10x5 cm</a:t>
            </a:r>
            <a:r>
              <a:rPr lang="it-IT" sz="900" b="1" baseline="30000" dirty="0">
                <a:solidFill>
                  <a:srgbClr val="0070C0"/>
                </a:solidFill>
              </a:rPr>
              <a:t>2</a:t>
            </a:r>
            <a:r>
              <a:rPr lang="it-IT" sz="900" b="1" dirty="0">
                <a:solidFill>
                  <a:srgbClr val="0070C0"/>
                </a:solidFill>
              </a:rPr>
              <a:t> </a:t>
            </a:r>
            <a:r>
              <a:rPr lang="it-IT" sz="900" dirty="0"/>
              <a:t>footprint</a:t>
            </a:r>
            <a:endParaRPr lang="pl-PL" sz="900" dirty="0"/>
          </a:p>
          <a:p>
            <a:pPr algn="ctr"/>
            <a:r>
              <a:rPr lang="pl-PL" sz="900" dirty="0"/>
              <a:t>(</a:t>
            </a:r>
            <a:r>
              <a:rPr lang="pl-PL" sz="900" dirty="0" err="1"/>
              <a:t>optional</a:t>
            </a:r>
            <a:r>
              <a:rPr lang="pl-PL" sz="900" dirty="0"/>
              <a:t>)</a:t>
            </a:r>
            <a:endParaRPr lang="it-IT" sz="900" dirty="0"/>
          </a:p>
        </p:txBody>
      </p:sp>
      <p:pic>
        <p:nvPicPr>
          <p:cNvPr id="33" name="5 Imagen">
            <a:extLst>
              <a:ext uri="{FF2B5EF4-FFF2-40B4-BE49-F238E27FC236}">
                <a16:creationId xmlns:a16="http://schemas.microsoft.com/office/drawing/2014/main" id="{83C4509D-34B5-C8CA-34DD-536E148250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989" y="1326797"/>
            <a:ext cx="1058992" cy="1061418"/>
          </a:xfrm>
          <a:prstGeom prst="rect">
            <a:avLst/>
          </a:prstGeom>
        </p:spPr>
      </p:pic>
      <p:pic>
        <p:nvPicPr>
          <p:cNvPr id="34" name="7 Imagen">
            <a:extLst>
              <a:ext uri="{FF2B5EF4-FFF2-40B4-BE49-F238E27FC236}">
                <a16:creationId xmlns:a16="http://schemas.microsoft.com/office/drawing/2014/main" id="{CCDA9A28-DC4C-D44C-27F8-08670101B3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938" y="1323559"/>
            <a:ext cx="1019308" cy="1029353"/>
          </a:xfrm>
          <a:prstGeom prst="rect">
            <a:avLst/>
          </a:prstGeom>
        </p:spPr>
      </p:pic>
      <p:sp>
        <p:nvSpPr>
          <p:cNvPr id="35" name="Flecha: hacia arriba 1">
            <a:extLst>
              <a:ext uri="{FF2B5EF4-FFF2-40B4-BE49-F238E27FC236}">
                <a16:creationId xmlns:a16="http://schemas.microsoft.com/office/drawing/2014/main" id="{A7616A1D-6E83-A3B8-E9A9-79703C53B180}"/>
              </a:ext>
            </a:extLst>
          </p:cNvPr>
          <p:cNvSpPr/>
          <p:nvPr/>
        </p:nvSpPr>
        <p:spPr>
          <a:xfrm>
            <a:off x="915638" y="2233901"/>
            <a:ext cx="4080898" cy="830732"/>
          </a:xfrm>
          <a:prstGeom prst="upArrow">
            <a:avLst>
              <a:gd name="adj1" fmla="val 50000"/>
              <a:gd name="adj2" fmla="val 641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CuadroTexto 2">
            <a:extLst>
              <a:ext uri="{FF2B5EF4-FFF2-40B4-BE49-F238E27FC236}">
                <a16:creationId xmlns:a16="http://schemas.microsoft.com/office/drawing/2014/main" id="{ED09C339-EA12-ACE6-3795-63F216ADCD69}"/>
              </a:ext>
            </a:extLst>
          </p:cNvPr>
          <p:cNvSpPr txBox="1"/>
          <p:nvPr/>
        </p:nvSpPr>
        <p:spPr>
          <a:xfrm>
            <a:off x="1905774" y="2396245"/>
            <a:ext cx="2100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err="1"/>
              <a:t>Auxiliaries</a:t>
            </a:r>
            <a:endParaRPr lang="es-ES" b="1" i="1" dirty="0"/>
          </a:p>
          <a:p>
            <a:pPr algn="ctr"/>
            <a:r>
              <a:rPr lang="es-ES" sz="900" dirty="0" err="1"/>
              <a:t>Vacuum</a:t>
            </a:r>
            <a:r>
              <a:rPr lang="es-ES" sz="900" dirty="0"/>
              <a:t>, </a:t>
            </a:r>
            <a:r>
              <a:rPr lang="es-ES" sz="900" dirty="0" err="1"/>
              <a:t>Cryogenics</a:t>
            </a:r>
            <a:r>
              <a:rPr lang="es-ES" sz="900" dirty="0"/>
              <a:t>, </a:t>
            </a:r>
            <a:r>
              <a:rPr lang="es-ES" sz="900" dirty="0" err="1"/>
              <a:t>Water</a:t>
            </a:r>
            <a:r>
              <a:rPr lang="es-ES" sz="900" dirty="0"/>
              <a:t> </a:t>
            </a:r>
            <a:r>
              <a:rPr lang="es-ES" sz="900" dirty="0" err="1"/>
              <a:t>cooling</a:t>
            </a:r>
            <a:r>
              <a:rPr lang="es-ES" sz="900" dirty="0"/>
              <a:t>, Gas and </a:t>
            </a:r>
            <a:r>
              <a:rPr lang="es-ES" sz="900" dirty="0" err="1"/>
              <a:t>electric</a:t>
            </a:r>
            <a:r>
              <a:rPr lang="es-ES" sz="900" dirty="0"/>
              <a:t> </a:t>
            </a:r>
            <a:r>
              <a:rPr lang="es-ES" sz="900" dirty="0" err="1"/>
              <a:t>distribution</a:t>
            </a:r>
            <a:r>
              <a:rPr lang="es-ES" sz="900" dirty="0"/>
              <a:t>…</a:t>
            </a:r>
            <a:endParaRPr lang="en-US" sz="900" dirty="0"/>
          </a:p>
        </p:txBody>
      </p:sp>
      <p:sp>
        <p:nvSpPr>
          <p:cNvPr id="37" name="Rettangolo 5">
            <a:extLst>
              <a:ext uri="{FF2B5EF4-FFF2-40B4-BE49-F238E27FC236}">
                <a16:creationId xmlns:a16="http://schemas.microsoft.com/office/drawing/2014/main" id="{37121700-DCE8-1A27-252D-E8581A2718A2}"/>
              </a:ext>
            </a:extLst>
          </p:cNvPr>
          <p:cNvSpPr/>
          <p:nvPr/>
        </p:nvSpPr>
        <p:spPr>
          <a:xfrm>
            <a:off x="305526" y="3179035"/>
            <a:ext cx="2567286" cy="1131079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schemeClr val="tx2"/>
                </a:solidFill>
                <a:latin typeface="Calibri"/>
              </a:rPr>
              <a:t>D+ CW 175 MHz SC LINAC</a:t>
            </a:r>
            <a:endParaRPr lang="it-IT" sz="1350" dirty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it-IT" sz="1350" dirty="0">
                <a:solidFill>
                  <a:prstClr val="black"/>
                </a:solidFill>
                <a:latin typeface="Calibri"/>
              </a:rPr>
              <a:t>125 mA / 40 MeV </a:t>
            </a:r>
            <a:r>
              <a:rPr lang="it-IT" sz="135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it-IT" sz="1350" b="1" dirty="0">
                <a:solidFill>
                  <a:srgbClr val="FF0000"/>
                </a:solidFill>
                <a:latin typeface="Calibri"/>
              </a:rPr>
              <a:t>5 MW </a:t>
            </a:r>
          </a:p>
          <a:p>
            <a:pPr algn="ctr"/>
            <a:r>
              <a:rPr lang="it-IT" sz="1350" dirty="0">
                <a:latin typeface="Calibri"/>
              </a:rPr>
              <a:t>Total length of ~</a:t>
            </a:r>
            <a:r>
              <a:rPr lang="it-IT" sz="1350" b="1" dirty="0">
                <a:latin typeface="Calibri"/>
              </a:rPr>
              <a:t>100 m</a:t>
            </a:r>
          </a:p>
          <a:p>
            <a:pPr algn="ctr"/>
            <a:r>
              <a:rPr lang="it-IT" sz="1350" dirty="0">
                <a:solidFill>
                  <a:prstClr val="black"/>
                </a:solidFill>
              </a:rPr>
              <a:t>Windowless liquid </a:t>
            </a:r>
            <a:r>
              <a:rPr lang="it-IT" sz="1350" b="1" dirty="0">
                <a:solidFill>
                  <a:prstClr val="black"/>
                </a:solidFill>
              </a:rPr>
              <a:t>Li target</a:t>
            </a:r>
            <a:endParaRPr lang="es-ES" sz="1350" dirty="0">
              <a:solidFill>
                <a:prstClr val="black"/>
              </a:solidFill>
            </a:endParaRPr>
          </a:p>
          <a:p>
            <a:pPr algn="ctr"/>
            <a:r>
              <a:rPr lang="it-IT" sz="1350" dirty="0" err="1">
                <a:solidFill>
                  <a:prstClr val="black"/>
                </a:solidFill>
              </a:rPr>
              <a:t>Hands-on</a:t>
            </a:r>
            <a:r>
              <a:rPr lang="it-IT" sz="1350" dirty="0">
                <a:solidFill>
                  <a:prstClr val="black"/>
                </a:solidFill>
              </a:rPr>
              <a:t> </a:t>
            </a:r>
            <a:r>
              <a:rPr lang="it-IT" sz="1350" b="1" dirty="0">
                <a:solidFill>
                  <a:prstClr val="black"/>
                </a:solidFill>
              </a:rPr>
              <a:t>maintenance (&lt;1 W/m)</a:t>
            </a:r>
          </a:p>
        </p:txBody>
      </p:sp>
      <p:sp>
        <p:nvSpPr>
          <p:cNvPr id="38" name="Rettangolo 5">
            <a:extLst>
              <a:ext uri="{FF2B5EF4-FFF2-40B4-BE49-F238E27FC236}">
                <a16:creationId xmlns:a16="http://schemas.microsoft.com/office/drawing/2014/main" id="{88E2541F-EEB1-A262-FDFA-9723A2283994}"/>
              </a:ext>
            </a:extLst>
          </p:cNvPr>
          <p:cNvSpPr/>
          <p:nvPr/>
        </p:nvSpPr>
        <p:spPr>
          <a:xfrm>
            <a:off x="2933669" y="3185995"/>
            <a:ext cx="2567286" cy="133882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prstClr val="black"/>
                </a:solidFill>
              </a:rPr>
              <a:t>RH</a:t>
            </a:r>
            <a:r>
              <a:rPr lang="it-IT" sz="1350" dirty="0">
                <a:solidFill>
                  <a:prstClr val="black"/>
                </a:solidFill>
              </a:rPr>
              <a:t> @ several components</a:t>
            </a:r>
          </a:p>
          <a:p>
            <a:pPr algn="ctr"/>
            <a:r>
              <a:rPr lang="it-IT" sz="1350" b="1" dirty="0">
                <a:solidFill>
                  <a:prstClr val="black"/>
                </a:solidFill>
              </a:rPr>
              <a:t>Safety</a:t>
            </a:r>
            <a:r>
              <a:rPr lang="it-IT" sz="1350" dirty="0">
                <a:solidFill>
                  <a:prstClr val="black"/>
                </a:solidFill>
              </a:rPr>
              <a:t> system with nuclear credit</a:t>
            </a:r>
            <a:endParaRPr lang="es-ES" sz="1350" dirty="0">
              <a:latin typeface="Calibri"/>
            </a:endParaRPr>
          </a:p>
          <a:p>
            <a:pPr algn="ctr"/>
            <a:r>
              <a:rPr lang="es-ES" sz="1350" b="1" dirty="0" err="1">
                <a:latin typeface="Calibri"/>
              </a:rPr>
              <a:t>Staged</a:t>
            </a:r>
            <a:r>
              <a:rPr lang="es-ES" sz="1350" b="1" dirty="0">
                <a:latin typeface="Calibri"/>
              </a:rPr>
              <a:t> </a:t>
            </a:r>
            <a:r>
              <a:rPr lang="es-ES" sz="1350" b="1" dirty="0" err="1">
                <a:latin typeface="Calibri"/>
              </a:rPr>
              <a:t>comissioning</a:t>
            </a:r>
            <a:r>
              <a:rPr lang="es-ES" sz="1350" b="1" dirty="0">
                <a:latin typeface="Calibri"/>
              </a:rPr>
              <a:t> </a:t>
            </a:r>
            <a:r>
              <a:rPr lang="es-ES" sz="1350" dirty="0">
                <a:latin typeface="Calibri"/>
              </a:rPr>
              <a:t>in </a:t>
            </a:r>
            <a:r>
              <a:rPr lang="es-ES" sz="1350" dirty="0" err="1">
                <a:latin typeface="Calibri"/>
              </a:rPr>
              <a:t>five</a:t>
            </a:r>
            <a:r>
              <a:rPr lang="es-ES" sz="1350" dirty="0">
                <a:latin typeface="Calibri"/>
              </a:rPr>
              <a:t> </a:t>
            </a:r>
            <a:r>
              <a:rPr lang="es-ES" sz="1350" dirty="0" err="1">
                <a:latin typeface="Calibri"/>
              </a:rPr>
              <a:t>years</a:t>
            </a:r>
            <a:r>
              <a:rPr lang="es-ES" sz="1350" dirty="0">
                <a:latin typeface="Calibri"/>
              </a:rPr>
              <a:t> (</a:t>
            </a:r>
            <a:r>
              <a:rPr lang="es-ES" sz="1350" dirty="0" err="1">
                <a:latin typeface="Calibri"/>
              </a:rPr>
              <a:t>Injector</a:t>
            </a:r>
            <a:r>
              <a:rPr lang="es-ES" sz="1350" dirty="0">
                <a:latin typeface="Calibri"/>
              </a:rPr>
              <a:t> CW / RFQ @10-20% </a:t>
            </a:r>
            <a:br>
              <a:rPr lang="es-ES" sz="1350" dirty="0">
                <a:latin typeface="Calibri"/>
              </a:rPr>
            </a:br>
            <a:r>
              <a:rPr lang="es-ES" sz="1350" dirty="0">
                <a:latin typeface="Calibri"/>
              </a:rPr>
              <a:t>/SRF LINAC @ 1% / HEBT@ Target)</a:t>
            </a:r>
          </a:p>
        </p:txBody>
      </p:sp>
      <p:sp>
        <p:nvSpPr>
          <p:cNvPr id="39" name="Rectángulo 5">
            <a:extLst>
              <a:ext uri="{FF2B5EF4-FFF2-40B4-BE49-F238E27FC236}">
                <a16:creationId xmlns:a16="http://schemas.microsoft.com/office/drawing/2014/main" id="{993BCDB4-918C-7E6F-B75F-74C8E3B64B9E}"/>
              </a:ext>
            </a:extLst>
          </p:cNvPr>
          <p:cNvSpPr/>
          <p:nvPr/>
        </p:nvSpPr>
        <p:spPr>
          <a:xfrm>
            <a:off x="6439930" y="1030777"/>
            <a:ext cx="240636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350" b="1" dirty="0">
                <a:solidFill>
                  <a:schemeClr val="tx2"/>
                </a:solidFill>
              </a:rPr>
              <a:t>Beam footprint @ target</a:t>
            </a:r>
            <a:endParaRPr lang="en-US" sz="135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61FA282-0F01-0A08-940B-0E2F1FA95053}"/>
              </a:ext>
            </a:extLst>
          </p:cNvPr>
          <p:cNvSpPr/>
          <p:nvPr/>
        </p:nvSpPr>
        <p:spPr>
          <a:xfrm rot="231454">
            <a:off x="4924982" y="1614753"/>
            <a:ext cx="614637" cy="4509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F58F8B5-2A5C-EA0D-70FC-215E004FC911}"/>
              </a:ext>
            </a:extLst>
          </p:cNvPr>
          <p:cNvCxnSpPr>
            <a:cxnSpLocks/>
            <a:stCxn id="6" idx="6"/>
          </p:cNvCxnSpPr>
          <p:nvPr/>
        </p:nvCxnSpPr>
        <p:spPr>
          <a:xfrm>
            <a:off x="5538922" y="1860889"/>
            <a:ext cx="9800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3 Marcador de pie de página">
            <a:extLst>
              <a:ext uri="{FF2B5EF4-FFF2-40B4-BE49-F238E27FC236}">
                <a16:creationId xmlns:a16="http://schemas.microsoft.com/office/drawing/2014/main" id="{139D4776-422E-BCE3-5E05-047546EB1805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30975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n 15">
            <a:extLst>
              <a:ext uri="{FF2B5EF4-FFF2-40B4-BE49-F238E27FC236}">
                <a16:creationId xmlns:a16="http://schemas.microsoft.com/office/drawing/2014/main" id="{DA5B088B-5177-504F-1655-F2FD4F9C71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" y="562552"/>
            <a:ext cx="9144000" cy="3407080"/>
          </a:xfrm>
          <a:prstGeom prst="rect">
            <a:avLst/>
          </a:prstGeom>
        </p:spPr>
      </p:pic>
      <p:graphicFrame>
        <p:nvGraphicFramePr>
          <p:cNvPr id="48" name="Tabla 17">
            <a:extLst>
              <a:ext uri="{FF2B5EF4-FFF2-40B4-BE49-F238E27FC236}">
                <a16:creationId xmlns:a16="http://schemas.microsoft.com/office/drawing/2014/main" id="{FF4FF0A6-8736-813E-06C5-315CC03B9198}"/>
              </a:ext>
            </a:extLst>
          </p:cNvPr>
          <p:cNvGraphicFramePr>
            <a:graphicFrameLocks noGrp="1"/>
          </p:cNvGraphicFramePr>
          <p:nvPr/>
        </p:nvGraphicFramePr>
        <p:xfrm>
          <a:off x="991720" y="3494899"/>
          <a:ext cx="2677200" cy="11703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1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Requirement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Target value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Input energy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100</a:t>
                      </a:r>
                      <a:r>
                        <a:rPr lang="en-GB" sz="600" baseline="0" dirty="0">
                          <a:effectLst/>
                          <a:latin typeface="Rockwell" panose="02060603020205020403" pitchFamily="18" charset="0"/>
                        </a:rPr>
                        <a:t> keV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Output energy 5 MeV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5 MeV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Input D+ current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130 mA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Output D+ current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125 mA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RF Frequency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175 MHz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Max surface field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&lt; 25.2 MV/m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Output rms emittance (norm.) transv.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&lt; 0.30 π mm mrad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Output rms emittance longitudinal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&lt;0.2 MeV deg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6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Duty factor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100%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Transverse zero current phase advance RFQ end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&lt; 220 deg/m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6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Longitudinal zero current phase advance</a:t>
                      </a:r>
                      <a:r>
                        <a:rPr lang="en-GB" sz="600" baseline="0" dirty="0"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RFQ end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&lt; 90 deg/m</a:t>
                      </a:r>
                      <a:endParaRPr lang="en-GB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799" marR="29799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49" name="Tabla 18">
            <a:extLst>
              <a:ext uri="{FF2B5EF4-FFF2-40B4-BE49-F238E27FC236}">
                <a16:creationId xmlns:a16="http://schemas.microsoft.com/office/drawing/2014/main" id="{7D55AB91-CBA4-7492-7D90-768B3ED6F58A}"/>
              </a:ext>
            </a:extLst>
          </p:cNvPr>
          <p:cNvGraphicFramePr>
            <a:graphicFrameLocks noGrp="1"/>
          </p:cNvGraphicFramePr>
          <p:nvPr/>
        </p:nvGraphicFramePr>
        <p:xfrm>
          <a:off x="135422" y="1623348"/>
          <a:ext cx="1477241" cy="853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Ion type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D+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Output Beam current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140 mA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Output Beam energy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100 keV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Species fraction D+ 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99%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Beam current noise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1% rms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2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Duty factor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100%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2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Beam turn-off time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&lt;10 µs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0" name="Cerrar llave 24">
            <a:extLst>
              <a:ext uri="{FF2B5EF4-FFF2-40B4-BE49-F238E27FC236}">
                <a16:creationId xmlns:a16="http://schemas.microsoft.com/office/drawing/2014/main" id="{EB415691-708E-64B5-3F52-CBCC7318A4B3}"/>
              </a:ext>
            </a:extLst>
          </p:cNvPr>
          <p:cNvSpPr/>
          <p:nvPr/>
        </p:nvSpPr>
        <p:spPr>
          <a:xfrm rot="5400000">
            <a:off x="4774816" y="1119694"/>
            <a:ext cx="156602" cy="3414014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51" name="Cerrar llave 26">
            <a:extLst>
              <a:ext uri="{FF2B5EF4-FFF2-40B4-BE49-F238E27FC236}">
                <a16:creationId xmlns:a16="http://schemas.microsoft.com/office/drawing/2014/main" id="{2E843230-1A95-0F55-DA44-4EEB27DA1F2A}"/>
              </a:ext>
            </a:extLst>
          </p:cNvPr>
          <p:cNvSpPr/>
          <p:nvPr/>
        </p:nvSpPr>
        <p:spPr>
          <a:xfrm rot="16200000">
            <a:off x="633309" y="2034052"/>
            <a:ext cx="166313" cy="1189805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52" name="Cerrar llave 27">
            <a:extLst>
              <a:ext uri="{FF2B5EF4-FFF2-40B4-BE49-F238E27FC236}">
                <a16:creationId xmlns:a16="http://schemas.microsoft.com/office/drawing/2014/main" id="{33CC114D-842E-91BB-EAF8-4D38B15DAAA7}"/>
              </a:ext>
            </a:extLst>
          </p:cNvPr>
          <p:cNvSpPr/>
          <p:nvPr/>
        </p:nvSpPr>
        <p:spPr>
          <a:xfrm rot="5400000">
            <a:off x="2048950" y="2635237"/>
            <a:ext cx="122477" cy="1456911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53" name="Cerrar llave 28">
            <a:extLst>
              <a:ext uri="{FF2B5EF4-FFF2-40B4-BE49-F238E27FC236}">
                <a16:creationId xmlns:a16="http://schemas.microsoft.com/office/drawing/2014/main" id="{75C23BB7-9827-79B9-B4B4-A08E68E0F200}"/>
              </a:ext>
            </a:extLst>
          </p:cNvPr>
          <p:cNvSpPr/>
          <p:nvPr/>
        </p:nvSpPr>
        <p:spPr>
          <a:xfrm rot="16200000">
            <a:off x="2771253" y="2000556"/>
            <a:ext cx="305536" cy="254881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54" name="Cerrar llave 29">
            <a:extLst>
              <a:ext uri="{FF2B5EF4-FFF2-40B4-BE49-F238E27FC236}">
                <a16:creationId xmlns:a16="http://schemas.microsoft.com/office/drawing/2014/main" id="{248D8A0B-D27C-B096-14D6-FF26AE989578}"/>
              </a:ext>
            </a:extLst>
          </p:cNvPr>
          <p:cNvSpPr/>
          <p:nvPr/>
        </p:nvSpPr>
        <p:spPr>
          <a:xfrm rot="16200000">
            <a:off x="7678709" y="666080"/>
            <a:ext cx="184931" cy="2292006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55" name="CuadroTexto 30">
            <a:extLst>
              <a:ext uri="{FF2B5EF4-FFF2-40B4-BE49-F238E27FC236}">
                <a16:creationId xmlns:a16="http://schemas.microsoft.com/office/drawing/2014/main" id="{FB629712-1336-AB40-D3D9-81C14F660AF8}"/>
              </a:ext>
            </a:extLst>
          </p:cNvPr>
          <p:cNvSpPr txBox="1"/>
          <p:nvPr/>
        </p:nvSpPr>
        <p:spPr>
          <a:xfrm>
            <a:off x="121563" y="1479019"/>
            <a:ext cx="1050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Rockwell" panose="02060603020205020403" pitchFamily="18" charset="0"/>
              </a:rPr>
              <a:t>INJECTOR</a:t>
            </a:r>
            <a:endParaRPr lang="en-GB" sz="1200" dirty="0">
              <a:latin typeface="Rockwell" panose="02060603020205020403" pitchFamily="18" charset="0"/>
            </a:endParaRPr>
          </a:p>
        </p:txBody>
      </p:sp>
      <p:sp>
        <p:nvSpPr>
          <p:cNvPr id="56" name="CuadroTexto 31">
            <a:extLst>
              <a:ext uri="{FF2B5EF4-FFF2-40B4-BE49-F238E27FC236}">
                <a16:creationId xmlns:a16="http://schemas.microsoft.com/office/drawing/2014/main" id="{5FF50A9F-B5BA-2F1F-0F7D-10881408B4C3}"/>
              </a:ext>
            </a:extLst>
          </p:cNvPr>
          <p:cNvSpPr txBox="1"/>
          <p:nvPr/>
        </p:nvSpPr>
        <p:spPr>
          <a:xfrm>
            <a:off x="1890055" y="3387478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latin typeface="Rockwell" panose="02060603020205020403" pitchFamily="18" charset="0"/>
              </a:rPr>
              <a:t>RFQ</a:t>
            </a:r>
            <a:endParaRPr lang="en-GB" sz="1200" dirty="0">
              <a:latin typeface="Rockwell" panose="02060603020205020403" pitchFamily="18" charset="0"/>
            </a:endParaRPr>
          </a:p>
        </p:txBody>
      </p:sp>
      <p:cxnSp>
        <p:nvCxnSpPr>
          <p:cNvPr id="57" name="Conector recto 32">
            <a:extLst>
              <a:ext uri="{FF2B5EF4-FFF2-40B4-BE49-F238E27FC236}">
                <a16:creationId xmlns:a16="http://schemas.microsoft.com/office/drawing/2014/main" id="{1251EFA4-4386-E762-72EF-14F267E24E97}"/>
              </a:ext>
            </a:extLst>
          </p:cNvPr>
          <p:cNvCxnSpPr>
            <a:stCxn id="52" idx="0"/>
          </p:cNvCxnSpPr>
          <p:nvPr/>
        </p:nvCxnSpPr>
        <p:spPr>
          <a:xfrm flipV="1">
            <a:off x="2838644" y="2867100"/>
            <a:ext cx="0" cy="435355"/>
          </a:xfrm>
          <a:prstGeom prst="line">
            <a:avLst/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33">
            <a:extLst>
              <a:ext uri="{FF2B5EF4-FFF2-40B4-BE49-F238E27FC236}">
                <a16:creationId xmlns:a16="http://schemas.microsoft.com/office/drawing/2014/main" id="{0110D13F-2F7C-690F-56E2-2A279B921B4F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6558112" y="1841548"/>
            <a:ext cx="2012" cy="906851"/>
          </a:xfrm>
          <a:prstGeom prst="line">
            <a:avLst/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34">
            <a:extLst>
              <a:ext uri="{FF2B5EF4-FFF2-40B4-BE49-F238E27FC236}">
                <a16:creationId xmlns:a16="http://schemas.microsoft.com/office/drawing/2014/main" id="{C9EEF5A9-C77D-9A2D-EECF-C3251A4DF156}"/>
              </a:ext>
            </a:extLst>
          </p:cNvPr>
          <p:cNvCxnSpPr/>
          <p:nvPr/>
        </p:nvCxnSpPr>
        <p:spPr>
          <a:xfrm flipV="1">
            <a:off x="2796580" y="2280765"/>
            <a:ext cx="0" cy="274130"/>
          </a:xfrm>
          <a:prstGeom prst="line">
            <a:avLst/>
          </a:prstGeom>
          <a:ln w="38100">
            <a:solidFill>
              <a:srgbClr val="AEA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Tabla 35">
            <a:extLst>
              <a:ext uri="{FF2B5EF4-FFF2-40B4-BE49-F238E27FC236}">
                <a16:creationId xmlns:a16="http://schemas.microsoft.com/office/drawing/2014/main" id="{758B6FC7-6634-9BDC-06A7-14CB1B407E35}"/>
              </a:ext>
            </a:extLst>
          </p:cNvPr>
          <p:cNvGraphicFramePr>
            <a:graphicFrameLocks noGrp="1"/>
          </p:cNvGraphicFramePr>
          <p:nvPr/>
        </p:nvGraphicFramePr>
        <p:xfrm>
          <a:off x="1744816" y="587975"/>
          <a:ext cx="2358407" cy="111328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7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Operating frequency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175 MHz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Input energy / Output energy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2.5 / 2.5 MeV/u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Particle type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D</a:t>
                      </a:r>
                      <a:r>
                        <a:rPr lang="fr-FR" sz="600" baseline="30000" dirty="0">
                          <a:effectLst/>
                          <a:latin typeface="Rockwell" panose="02060603020205020403" pitchFamily="18" charset="0"/>
                        </a:rPr>
                        <a:t>+</a:t>
                      </a: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,H</a:t>
                      </a:r>
                      <a:r>
                        <a:rPr lang="fr-FR" sz="600" baseline="30000" dirty="0">
                          <a:effectLst/>
                          <a:latin typeface="Rockwell" panose="02060603020205020403" pitchFamily="18" charset="0"/>
                        </a:rPr>
                        <a:t>+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Nominal beam peak current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125 mA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Nominal duty cycle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100 %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Beam dynamics length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235 cm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Re-</a:t>
                      </a:r>
                      <a:r>
                        <a:rPr lang="fr-FR" sz="600" b="1" dirty="0" err="1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buncher</a:t>
                      </a: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fr-FR" sz="600" b="1" dirty="0" err="1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cavities</a:t>
                      </a: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E</a:t>
                      </a:r>
                      <a:r>
                        <a:rPr lang="fr-FR" sz="600" b="1" baseline="-2500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0</a:t>
                      </a: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LT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350 kV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Coupler maximum transmitted power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15 kW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fr-FR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Quadrupole magnetic field gradient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25 T/m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Steerers strength (horizontal and vertical)</a:t>
                      </a:r>
                      <a:endParaRPr lang="en-GB" sz="8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720"/>
                        </a:spcAft>
                      </a:pPr>
                      <a:r>
                        <a:rPr lang="fr-FR" sz="600" dirty="0">
                          <a:effectLst/>
                          <a:latin typeface="Rockwell" panose="02060603020205020403" pitchFamily="18" charset="0"/>
                        </a:rPr>
                        <a:t>25 G·m</a:t>
                      </a:r>
                      <a:endParaRPr lang="en-GB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1" name="CuadroTexto 36">
            <a:extLst>
              <a:ext uri="{FF2B5EF4-FFF2-40B4-BE49-F238E27FC236}">
                <a16:creationId xmlns:a16="http://schemas.microsoft.com/office/drawing/2014/main" id="{AC0E7C81-B7C5-3222-7225-7625C7A59D51}"/>
              </a:ext>
            </a:extLst>
          </p:cNvPr>
          <p:cNvSpPr txBox="1"/>
          <p:nvPr/>
        </p:nvSpPr>
        <p:spPr>
          <a:xfrm>
            <a:off x="1744817" y="517633"/>
            <a:ext cx="1674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Rockwell" panose="02060603020205020403" pitchFamily="18" charset="0"/>
              </a:rPr>
              <a:t>MEBT</a:t>
            </a:r>
            <a:endParaRPr lang="en-GB" sz="1200" dirty="0">
              <a:latin typeface="Rockwell" panose="02060603020205020403" pitchFamily="18" charset="0"/>
            </a:endParaRPr>
          </a:p>
        </p:txBody>
      </p:sp>
      <p:graphicFrame>
        <p:nvGraphicFramePr>
          <p:cNvPr id="62" name="Tabla 38">
            <a:extLst>
              <a:ext uri="{FF2B5EF4-FFF2-40B4-BE49-F238E27FC236}">
                <a16:creationId xmlns:a16="http://schemas.microsoft.com/office/drawing/2014/main" id="{9B6AD1C5-848A-B3E4-0865-FF63DF447F07}"/>
              </a:ext>
            </a:extLst>
          </p:cNvPr>
          <p:cNvGraphicFramePr>
            <a:graphicFrameLocks noGrp="1"/>
          </p:cNvGraphicFramePr>
          <p:nvPr/>
        </p:nvGraphicFramePr>
        <p:xfrm>
          <a:off x="4103223" y="2915998"/>
          <a:ext cx="3971792" cy="243706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89767">
                  <a:extLst>
                    <a:ext uri="{9D8B030D-6E8A-4147-A177-3AD203B41FA5}">
                      <a16:colId xmlns:a16="http://schemas.microsoft.com/office/drawing/2014/main" val="452875815"/>
                    </a:ext>
                  </a:extLst>
                </a:gridCol>
                <a:gridCol w="1647339">
                  <a:extLst>
                    <a:ext uri="{9D8B030D-6E8A-4147-A177-3AD203B41FA5}">
                      <a16:colId xmlns:a16="http://schemas.microsoft.com/office/drawing/2014/main" val="6672631"/>
                    </a:ext>
                  </a:extLst>
                </a:gridCol>
                <a:gridCol w="896992">
                  <a:extLst>
                    <a:ext uri="{9D8B030D-6E8A-4147-A177-3AD203B41FA5}">
                      <a16:colId xmlns:a16="http://schemas.microsoft.com/office/drawing/2014/main" val="1732068566"/>
                    </a:ext>
                  </a:extLst>
                </a:gridCol>
                <a:gridCol w="937694">
                  <a:extLst>
                    <a:ext uri="{9D8B030D-6E8A-4147-A177-3AD203B41FA5}">
                      <a16:colId xmlns:a16="http://schemas.microsoft.com/office/drawing/2014/main" val="900762197"/>
                    </a:ext>
                  </a:extLst>
                </a:gridCol>
              </a:tblGrid>
              <a:tr h="103537">
                <a:tc gridSpan="2">
                  <a:txBody>
                    <a:bodyPr/>
                    <a:lstStyle/>
                    <a:p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 </a:t>
                      </a:r>
                      <a:endParaRPr lang="es-ES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 algn="ctr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CM#1 / #2</a:t>
                      </a:r>
                      <a:endParaRPr lang="es-ES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90170" algn="ctr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CM#3 / #4 / #5</a:t>
                      </a:r>
                      <a:endParaRPr lang="es-ES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314430"/>
                  </a:ext>
                </a:extLst>
              </a:tr>
              <a:tr h="105347">
                <a:tc rowSpan="10">
                  <a:txBody>
                    <a:bodyPr/>
                    <a:lstStyle/>
                    <a:p>
                      <a:pPr marL="43815"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Cavity</a:t>
                      </a:r>
                      <a:endParaRPr lang="es-ES" sz="6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l-GR" sz="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optimal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0.115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0.175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9468883"/>
                  </a:ext>
                </a:extLst>
              </a:tr>
              <a:tr h="1035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s-ES" sz="600" b="1" dirty="0" err="1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s-E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 8 / 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s-E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9 / 9 / 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743624"/>
                  </a:ext>
                </a:extLst>
              </a:tr>
              <a:tr h="1106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50"/>
                        </a:lnSpc>
                        <a:spcBef>
                          <a:spcPts val="445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Nominal</a:t>
                      </a:r>
                      <a:r>
                        <a:rPr lang="en-US" sz="600" b="1" spc="-1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Accelerating</a:t>
                      </a:r>
                      <a:r>
                        <a:rPr lang="en-US" sz="600" b="1" spc="-1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Field</a:t>
                      </a:r>
                      <a:r>
                        <a:rPr lang="en-US" sz="600" b="1" spc="-2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(Eacc_nom)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4.5 MV/m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4.5 MV/m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400301"/>
                  </a:ext>
                </a:extLst>
              </a:tr>
              <a:tr h="1106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50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Q0</a:t>
                      </a:r>
                      <a:r>
                        <a:rPr lang="en-US" sz="600" b="1" spc="8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@</a:t>
                      </a:r>
                      <a:r>
                        <a:rPr lang="en-US" sz="600" b="1" spc="-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Eacc_nom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5x10</a:t>
                      </a:r>
                      <a:r>
                        <a:rPr lang="en-US" sz="600" b="0" kern="1200" baseline="300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8</a:t>
                      </a:r>
                      <a:endParaRPr lang="es-ES" sz="600" b="0" kern="1200" baseline="300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600" b="0" kern="1200" baseline="300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9</a:t>
                      </a:r>
                      <a:endParaRPr lang="es-ES" sz="600" b="0" kern="1200" baseline="300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046248"/>
                  </a:ext>
                </a:extLst>
              </a:tr>
              <a:tr h="10353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Beam</a:t>
                      </a:r>
                      <a:r>
                        <a:rPr lang="en-US" sz="600" b="1" spc="-1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Aperture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40 mm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50 mm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346498"/>
                  </a:ext>
                </a:extLst>
              </a:tr>
              <a:tr h="1106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50"/>
                        </a:lnSpc>
                        <a:spcBef>
                          <a:spcPts val="445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Maximum</a:t>
                      </a:r>
                      <a:r>
                        <a:rPr lang="en-US" sz="600" b="1" spc="-1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power</a:t>
                      </a:r>
                      <a:r>
                        <a:rPr lang="en-US" sz="600" b="1" spc="-1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dissipation</a:t>
                      </a:r>
                      <a:r>
                        <a:rPr lang="en-US" sz="600" b="1" spc="-1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@</a:t>
                      </a:r>
                      <a:r>
                        <a:rPr lang="en-US" sz="600" b="1" spc="-1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Eacc_nom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7 W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7.4 W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03022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 marR="242570"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Frequency at cold during vertical test</a:t>
                      </a:r>
                      <a:r>
                        <a:rPr lang="en-US" sz="600" b="1" spc="-23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(cavity</a:t>
                      </a:r>
                      <a:r>
                        <a:rPr lang="en-US" sz="600" b="1" spc="-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untuned,</a:t>
                      </a:r>
                      <a:r>
                        <a:rPr lang="en-US" sz="600" b="1" spc="-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no power</a:t>
                      </a:r>
                      <a:r>
                        <a:rPr lang="en-US" sz="600" b="1" spc="-2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coupler)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175.016 - 175.060 MHz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175.016 - 175.060 MHz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1102"/>
                  </a:ext>
                </a:extLst>
              </a:tr>
              <a:tr h="10353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Tuning</a:t>
                      </a:r>
                      <a:r>
                        <a:rPr lang="en-US" sz="600" b="1" spc="-1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Range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- 50 kHz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- 50 kHz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4680380"/>
                  </a:ext>
                </a:extLst>
              </a:tr>
              <a:tr h="10353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Loaded</a:t>
                      </a:r>
                      <a:r>
                        <a:rPr lang="en-US" sz="600" b="1" spc="-2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cavity</a:t>
                      </a:r>
                      <a:r>
                        <a:rPr lang="en-US" sz="600" b="1" spc="-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bandwidth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2.7 kHz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-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771905"/>
                  </a:ext>
                </a:extLst>
              </a:tr>
              <a:tr h="10353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Working</a:t>
                      </a:r>
                      <a:r>
                        <a:rPr lang="en-US" sz="600" b="1" spc="-2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Temperature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4.45 K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4.45 K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3509979"/>
                  </a:ext>
                </a:extLst>
              </a:tr>
              <a:tr h="103537">
                <a:tc rowSpan="2">
                  <a:txBody>
                    <a:bodyPr/>
                    <a:lstStyle/>
                    <a:p>
                      <a:pPr marL="43815" algn="l" defTabSz="914400" rtl="0" eaLnBrk="1" latinLnBrk="0" hangingPunct="1">
                        <a:lnSpc>
                          <a:spcPct val="98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kern="1200" dirty="0">
                          <a:solidFill>
                            <a:schemeClr val="lt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Power Coupler</a:t>
                      </a:r>
                      <a:endParaRPr lang="es-ES" sz="600" b="1" kern="1200" dirty="0">
                        <a:solidFill>
                          <a:schemeClr val="lt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Transmitted</a:t>
                      </a:r>
                      <a:r>
                        <a:rPr lang="en-US" sz="600" b="1" spc="-2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Power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100 kW CW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200 kW CW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0912281"/>
                  </a:ext>
                </a:extLst>
              </a:tr>
              <a:tr h="1106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50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Qext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6.3x104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-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988829"/>
                  </a:ext>
                </a:extLst>
              </a:tr>
              <a:tr h="110681">
                <a:tc rowSpan="4">
                  <a:txBody>
                    <a:bodyPr/>
                    <a:lstStyle/>
                    <a:p>
                      <a:pPr marL="43815" algn="l" defTabSz="914400" rtl="0" eaLnBrk="1" latinLnBrk="0" hangingPunct="1"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kern="1200" dirty="0">
                          <a:solidFill>
                            <a:schemeClr val="lt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Solenoid</a:t>
                      </a:r>
                      <a:endParaRPr lang="es-ES" sz="600" b="1" kern="1200" dirty="0">
                        <a:solidFill>
                          <a:schemeClr val="lt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50"/>
                        </a:lnSpc>
                        <a:spcBef>
                          <a:spcPts val="445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Magnetic</a:t>
                      </a:r>
                      <a:r>
                        <a:rPr lang="en-US" sz="600" b="1" spc="-1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field</a:t>
                      </a:r>
                      <a:r>
                        <a:rPr lang="en-US" sz="600" b="1" spc="-1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Bz</a:t>
                      </a:r>
                      <a:r>
                        <a:rPr lang="en-US" sz="600" b="1" spc="7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on</a:t>
                      </a:r>
                      <a:r>
                        <a:rPr lang="en-US" sz="600" b="1" spc="-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axis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6 T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6 T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638285"/>
                  </a:ext>
                </a:extLst>
              </a:tr>
              <a:tr h="10353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Sterrers</a:t>
                      </a:r>
                      <a:r>
                        <a:rPr lang="en-US" sz="600" b="1" spc="-10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Field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3.5 mT.m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3.5 mT.m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9632945"/>
                  </a:ext>
                </a:extLst>
              </a:tr>
              <a:tr h="1035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s-ES" sz="600" b="1" dirty="0" err="1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s-E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8 / 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s-E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5 / 5 / 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1689650"/>
                  </a:ext>
                </a:extLst>
              </a:tr>
              <a:tr h="125768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3638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ts val="124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Working</a:t>
                      </a:r>
                      <a:r>
                        <a:rPr lang="en-US" sz="600" b="1" spc="-25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effectLst/>
                          <a:latin typeface="Rockwell" panose="02060603020205020403" pitchFamily="18" charset="0"/>
                        </a:rPr>
                        <a:t>Temperature</a:t>
                      </a:r>
                      <a:endParaRPr lang="es-ES" sz="600" b="1" dirty="0">
                        <a:solidFill>
                          <a:schemeClr val="bg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" marR="29210" algn="ctr" defTabSz="914400" rtl="0" eaLnBrk="1" latinLnBrk="0" hangingPunct="1">
                        <a:lnSpc>
                          <a:spcPts val="1245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4.45 K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" marR="29845" algn="ctr" defTabSz="914400" rtl="0" eaLnBrk="1" latinLnBrk="0" hangingPunct="1">
                        <a:lnSpc>
                          <a:spcPts val="1245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en-US" sz="600" b="0" kern="12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  <a:ea typeface="+mn-ea"/>
                          <a:cs typeface="+mn-cs"/>
                        </a:rPr>
                        <a:t>4.45 K</a:t>
                      </a:r>
                      <a:endParaRPr lang="es-ES" sz="600" b="0" kern="12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2432141"/>
                  </a:ext>
                </a:extLst>
              </a:tr>
            </a:tbl>
          </a:graphicData>
        </a:graphic>
      </p:graphicFrame>
      <p:sp>
        <p:nvSpPr>
          <p:cNvPr id="63" name="CuadroTexto 39">
            <a:extLst>
              <a:ext uri="{FF2B5EF4-FFF2-40B4-BE49-F238E27FC236}">
                <a16:creationId xmlns:a16="http://schemas.microsoft.com/office/drawing/2014/main" id="{182BEE46-2A1E-7247-BC47-E02739C1FC94}"/>
              </a:ext>
            </a:extLst>
          </p:cNvPr>
          <p:cNvSpPr txBox="1"/>
          <p:nvPr/>
        </p:nvSpPr>
        <p:spPr>
          <a:xfrm>
            <a:off x="4103223" y="2810410"/>
            <a:ext cx="2088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Rockwell" panose="02060603020205020403" pitchFamily="18" charset="0"/>
              </a:rPr>
              <a:t>SRF LINAC</a:t>
            </a:r>
            <a:endParaRPr lang="en-GB" sz="1200" dirty="0">
              <a:latin typeface="Rockwell" panose="02060603020205020403" pitchFamily="18" charset="0"/>
            </a:endParaRPr>
          </a:p>
        </p:txBody>
      </p:sp>
      <p:graphicFrame>
        <p:nvGraphicFramePr>
          <p:cNvPr id="64" name="Tabla 40">
            <a:extLst>
              <a:ext uri="{FF2B5EF4-FFF2-40B4-BE49-F238E27FC236}">
                <a16:creationId xmlns:a16="http://schemas.microsoft.com/office/drawing/2014/main" id="{34F0619D-083B-0FF8-342E-C997E27D4729}"/>
              </a:ext>
            </a:extLst>
          </p:cNvPr>
          <p:cNvGraphicFramePr>
            <a:graphicFrameLocks noGrp="1"/>
          </p:cNvGraphicFramePr>
          <p:nvPr/>
        </p:nvGraphicFramePr>
        <p:xfrm>
          <a:off x="6636432" y="1879611"/>
          <a:ext cx="2277913" cy="8701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241">
                  <a:extLst>
                    <a:ext uri="{9D8B030D-6E8A-4147-A177-3AD203B41FA5}">
                      <a16:colId xmlns:a16="http://schemas.microsoft.com/office/drawing/2014/main" val="2307338931"/>
                    </a:ext>
                  </a:extLst>
                </a:gridCol>
                <a:gridCol w="1109672">
                  <a:extLst>
                    <a:ext uri="{9D8B030D-6E8A-4147-A177-3AD203B41FA5}">
                      <a16:colId xmlns:a16="http://schemas.microsoft.com/office/drawing/2014/main" val="4029129"/>
                    </a:ext>
                  </a:extLst>
                </a:gridCol>
              </a:tblGrid>
              <a:tr h="96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Requirement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Target value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938644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r>
                        <a:rPr lang="en-US" sz="600" dirty="0">
                          <a:effectLst/>
                          <a:latin typeface="Rockwell" panose="02060603020205020403" pitchFamily="18" charset="0"/>
                        </a:rPr>
                        <a:t>Beam energy </a:t>
                      </a:r>
                      <a:endParaRPr lang="es-ES" sz="800" dirty="0">
                        <a:solidFill>
                          <a:srgbClr val="000000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40 MeV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609216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Beam emittance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0.3π·mm·mrad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6648111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Nominal beam peak current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125 mA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915230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Nominal duty cycle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Up to 100%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997793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Achromatic bending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9°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2031990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Beam footprint at Li Target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Tuneable:10x5 to 20x5 cm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8674926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(BDTL) Dipole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30°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475053"/>
                  </a:ext>
                </a:extLst>
              </a:tr>
              <a:tr h="9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BD average power (DC&lt;1%)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600" dirty="0">
                          <a:effectLst/>
                          <a:latin typeface="Rockwell" panose="02060603020205020403" pitchFamily="18" charset="0"/>
                        </a:rPr>
                        <a:t>&lt; 50 kW</a:t>
                      </a:r>
                      <a:endParaRPr lang="es-ES" sz="800" dirty="0"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659620"/>
                  </a:ext>
                </a:extLst>
              </a:tr>
            </a:tbl>
          </a:graphicData>
        </a:graphic>
      </p:graphicFrame>
      <p:sp>
        <p:nvSpPr>
          <p:cNvPr id="65" name="CuadroTexto 43">
            <a:extLst>
              <a:ext uri="{FF2B5EF4-FFF2-40B4-BE49-F238E27FC236}">
                <a16:creationId xmlns:a16="http://schemas.microsoft.com/office/drawing/2014/main" id="{71B954FA-B17E-52AB-ADF4-CCAFF8661B5D}"/>
              </a:ext>
            </a:extLst>
          </p:cNvPr>
          <p:cNvSpPr txBox="1"/>
          <p:nvPr/>
        </p:nvSpPr>
        <p:spPr>
          <a:xfrm>
            <a:off x="6633598" y="1784250"/>
            <a:ext cx="1159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Rockwell" panose="02060603020205020403" pitchFamily="18" charset="0"/>
              </a:rPr>
              <a:t>HEBT</a:t>
            </a:r>
            <a:endParaRPr lang="en-GB" sz="1200" dirty="0">
              <a:latin typeface="Rockwell" panose="02060603020205020403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F42CDD-CBDB-6541-0B50-BCD1E0965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476" y="4379"/>
            <a:ext cx="5152827" cy="646551"/>
          </a:xfrm>
        </p:spPr>
        <p:txBody>
          <a:bodyPr>
            <a:normAutofit fontScale="90000"/>
          </a:bodyPr>
          <a:lstStyle/>
          <a:p>
            <a:r>
              <a:rPr lang="en-GB" dirty="0"/>
              <a:t>IFMIF-DONES: Accelerator Systems Layout</a:t>
            </a:r>
          </a:p>
        </p:txBody>
      </p:sp>
      <p:sp>
        <p:nvSpPr>
          <p:cNvPr id="22" name="Rettangolo 2">
            <a:extLst>
              <a:ext uri="{FF2B5EF4-FFF2-40B4-BE49-F238E27FC236}">
                <a16:creationId xmlns:a16="http://schemas.microsoft.com/office/drawing/2014/main" id="{1C1F8FF4-A33A-B2BF-B51D-100991168CCE}"/>
              </a:ext>
            </a:extLst>
          </p:cNvPr>
          <p:cNvSpPr/>
          <p:nvPr/>
        </p:nvSpPr>
        <p:spPr>
          <a:xfrm>
            <a:off x="4340620" y="638247"/>
            <a:ext cx="3294942" cy="6001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1100" dirty="0" err="1">
                <a:solidFill>
                  <a:prstClr val="black"/>
                </a:solidFill>
                <a:latin typeface="Calibri"/>
              </a:rPr>
              <a:t>Crucial</a:t>
            </a:r>
            <a:r>
              <a:rPr lang="pl-PL" sz="11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sz="1100" dirty="0">
                <a:solidFill>
                  <a:srgbClr val="0070C0"/>
                </a:solidFill>
                <a:latin typeface="Calibri"/>
              </a:rPr>
              <a:t>validation results from LIPAc </a:t>
            </a:r>
            <a:r>
              <a:rPr lang="es-ES" sz="1100" dirty="0">
                <a:solidFill>
                  <a:prstClr val="black"/>
                </a:solidFill>
                <a:latin typeface="Calibri"/>
              </a:rPr>
              <a:t>which is currently under commissioning at Rokkasho </a:t>
            </a:r>
            <a:r>
              <a:rPr lang="pl-PL" sz="1100" dirty="0">
                <a:solidFill>
                  <a:prstClr val="black"/>
                </a:solidFill>
                <a:latin typeface="Calibri"/>
              </a:rPr>
              <a:t>as part of </a:t>
            </a:r>
            <a:r>
              <a:rPr lang="es-ES" sz="1100" dirty="0">
                <a:solidFill>
                  <a:prstClr val="black"/>
                </a:solidFill>
                <a:latin typeface="Calibri"/>
              </a:rPr>
              <a:t>IFMIF/EVEDA activities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60DDA9-73EB-496C-A270-C6B25A41E245}"/>
              </a:ext>
            </a:extLst>
          </p:cNvPr>
          <p:cNvSpPr/>
          <p:nvPr/>
        </p:nvSpPr>
        <p:spPr>
          <a:xfrm rot="20902722">
            <a:off x="113845" y="2071955"/>
            <a:ext cx="3971653" cy="16201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173E4FB-4D07-C011-2C2E-D6086C2684F4}"/>
              </a:ext>
            </a:extLst>
          </p:cNvPr>
          <p:cNvSpPr/>
          <p:nvPr/>
        </p:nvSpPr>
        <p:spPr>
          <a:xfrm rot="296836">
            <a:off x="7819829" y="1012240"/>
            <a:ext cx="1321907" cy="770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83557984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F42CDD-CBDB-6541-0B50-BCD1E0965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IFMIF-DONES: Accelerator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BB13DE67-B2D5-A6DF-2734-2F0D20FF0F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" name="Imagen 4">
            <a:extLst>
              <a:ext uri="{FF2B5EF4-FFF2-40B4-BE49-F238E27FC236}">
                <a16:creationId xmlns:a16="http://schemas.microsoft.com/office/drawing/2014/main" id="{836CBEF0-A07F-6F3A-F536-069276485B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7"/>
          <a:stretch/>
        </p:blipFill>
        <p:spPr>
          <a:xfrm>
            <a:off x="244734" y="1535459"/>
            <a:ext cx="4554246" cy="2970330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118C43D-F9E7-35F5-FFF2-988EFA73DFCC}"/>
              </a:ext>
            </a:extLst>
          </p:cNvPr>
          <p:cNvSpPr txBox="1">
            <a:spLocks/>
          </p:cNvSpPr>
          <p:nvPr/>
        </p:nvSpPr>
        <p:spPr>
          <a:xfrm>
            <a:off x="4896036" y="1323967"/>
            <a:ext cx="4092481" cy="3462029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70C0"/>
                </a:solidFill>
              </a:rPr>
              <a:t>highest current </a:t>
            </a:r>
            <a:r>
              <a:rPr lang="en-US" sz="1800" dirty="0" err="1">
                <a:solidFill>
                  <a:srgbClr val="0070C0"/>
                </a:solidFill>
              </a:rPr>
              <a:t>linac</a:t>
            </a:r>
            <a:r>
              <a:rPr lang="en-US" sz="1800" dirty="0">
                <a:solidFill>
                  <a:srgbClr val="0070C0"/>
                </a:solidFill>
              </a:rPr>
              <a:t> D</a:t>
            </a:r>
            <a:r>
              <a:rPr lang="en-US" sz="1800" baseline="30000" dirty="0">
                <a:solidFill>
                  <a:srgbClr val="0070C0"/>
                </a:solidFill>
              </a:rPr>
              <a:t>+</a:t>
            </a:r>
            <a:r>
              <a:rPr lang="en-US" sz="1800" dirty="0">
                <a:solidFill>
                  <a:srgbClr val="0070C0"/>
                </a:solidFill>
              </a:rPr>
              <a:t> in CW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70C0"/>
                </a:solidFill>
              </a:rPr>
              <a:t>top H</a:t>
            </a:r>
            <a:r>
              <a:rPr lang="en-US" sz="1800" baseline="30000" dirty="0">
                <a:solidFill>
                  <a:srgbClr val="0070C0"/>
                </a:solidFill>
              </a:rPr>
              <a:t>+</a:t>
            </a:r>
            <a:r>
              <a:rPr lang="en-US" sz="1800" dirty="0">
                <a:solidFill>
                  <a:srgbClr val="0070C0"/>
                </a:solidFill>
              </a:rPr>
              <a:t>&amp;D</a:t>
            </a:r>
            <a:r>
              <a:rPr lang="en-US" sz="1800" baseline="30000" dirty="0">
                <a:solidFill>
                  <a:srgbClr val="0070C0"/>
                </a:solidFill>
              </a:rPr>
              <a:t>+</a:t>
            </a:r>
            <a:r>
              <a:rPr lang="en-US" sz="1800" dirty="0">
                <a:solidFill>
                  <a:srgbClr val="0070C0"/>
                </a:solidFill>
              </a:rPr>
              <a:t> injector performance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70C0"/>
                </a:solidFill>
              </a:rPr>
              <a:t>longest RFQ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70C0"/>
                </a:solidFill>
              </a:rPr>
              <a:t>record of light hadrons current through SC cavities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70C0"/>
                </a:solidFill>
              </a:rPr>
              <a:t>highest beam perveance</a:t>
            </a:r>
          </a:p>
        </p:txBody>
      </p:sp>
      <p:sp>
        <p:nvSpPr>
          <p:cNvPr id="7" name="Rettangolo 7">
            <a:extLst>
              <a:ext uri="{FF2B5EF4-FFF2-40B4-BE49-F238E27FC236}">
                <a16:creationId xmlns:a16="http://schemas.microsoft.com/office/drawing/2014/main" id="{12283D13-B7DB-FBAA-DA1F-2B82621A26FD}"/>
              </a:ext>
            </a:extLst>
          </p:cNvPr>
          <p:cNvSpPr/>
          <p:nvPr/>
        </p:nvSpPr>
        <p:spPr>
          <a:xfrm>
            <a:off x="244734" y="601892"/>
            <a:ext cx="870175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s-ES" b="1" dirty="0" err="1">
                <a:solidFill>
                  <a:srgbClr val="C00000"/>
                </a:solidFill>
              </a:rPr>
              <a:t>Very</a:t>
            </a:r>
            <a:r>
              <a:rPr lang="es-ES" b="1" dirty="0">
                <a:solidFill>
                  <a:srgbClr val="C00000"/>
                </a:solidFill>
              </a:rPr>
              <a:t> </a:t>
            </a:r>
            <a:r>
              <a:rPr lang="es-ES" b="1" dirty="0" err="1">
                <a:solidFill>
                  <a:srgbClr val="C00000"/>
                </a:solidFill>
              </a:rPr>
              <a:t>challenging</a:t>
            </a:r>
            <a:r>
              <a:rPr lang="pl-PL" b="1" dirty="0">
                <a:solidFill>
                  <a:srgbClr val="C00000"/>
                </a:solidFill>
              </a:rPr>
              <a:t> due to the high 125 mA beam current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pl-PL" b="1" dirty="0">
                <a:solidFill>
                  <a:srgbClr val="C00000"/>
                </a:solidFill>
              </a:rPr>
              <a:t>and </a:t>
            </a:r>
            <a:r>
              <a:rPr lang="pl-PL" b="1" dirty="0" err="1">
                <a:solidFill>
                  <a:srgbClr val="C00000"/>
                </a:solidFill>
              </a:rPr>
              <a:t>very</a:t>
            </a:r>
            <a:r>
              <a:rPr lang="pl-PL" b="1" dirty="0">
                <a:solidFill>
                  <a:srgbClr val="C00000"/>
                </a:solidFill>
              </a:rPr>
              <a:t> high 5 MW beam </a:t>
            </a:r>
            <a:r>
              <a:rPr lang="pl-PL" b="1" dirty="0" err="1">
                <a:solidFill>
                  <a:srgbClr val="C00000"/>
                </a:solidFill>
              </a:rPr>
              <a:t>power</a:t>
            </a:r>
            <a:r>
              <a:rPr lang="pl-PL" b="1" dirty="0">
                <a:solidFill>
                  <a:srgbClr val="C00000"/>
                </a:solidFill>
              </a:rPr>
              <a:t> in the HEBT and on target</a:t>
            </a:r>
            <a:r>
              <a:rPr lang="en-US" b="1" dirty="0">
                <a:solidFill>
                  <a:srgbClr val="C00000"/>
                </a:solidFill>
              </a:rPr>
              <a:t> but also: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59A01B1-CEE6-183F-15DA-0ABCD2340B6B}"/>
              </a:ext>
            </a:extLst>
          </p:cNvPr>
          <p:cNvSpPr/>
          <p:nvPr/>
        </p:nvSpPr>
        <p:spPr>
          <a:xfrm>
            <a:off x="2249742" y="1707654"/>
            <a:ext cx="702078" cy="270030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3 Marcador de pie de página">
            <a:extLst>
              <a:ext uri="{FF2B5EF4-FFF2-40B4-BE49-F238E27FC236}">
                <a16:creationId xmlns:a16="http://schemas.microsoft.com/office/drawing/2014/main" id="{E7C2028C-FFC3-4664-56FB-AE2E992C37C0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76193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D26CB422-E515-5BA4-01DE-A0BF91D40BA6}"/>
              </a:ext>
            </a:extLst>
          </p:cNvPr>
          <p:cNvSpPr txBox="1"/>
          <p:nvPr/>
        </p:nvSpPr>
        <p:spPr>
          <a:xfrm>
            <a:off x="1835696" y="555526"/>
            <a:ext cx="8298472" cy="1225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spcBef>
                <a:spcPts val="200"/>
              </a:spcBef>
              <a:defRPr sz="1200" b="1">
                <a:latin typeface="+mn-lt"/>
                <a:ea typeface="+mn-ea"/>
                <a:cs typeface="+mn-cs"/>
                <a:sym typeface="Arial"/>
              </a:defRPr>
            </a:pPr>
            <a:endParaRPr lang="es-ES" sz="1100" dirty="0"/>
          </a:p>
          <a:p>
            <a:pPr>
              <a:spcBef>
                <a:spcPts val="200"/>
              </a:spcBef>
              <a:defRPr sz="1200" b="1">
                <a:latin typeface="+mn-lt"/>
                <a:ea typeface="+mn-ea"/>
                <a:cs typeface="+mn-cs"/>
                <a:sym typeface="Arial"/>
              </a:defRPr>
            </a:pPr>
            <a:r>
              <a:rPr lang="es-ES" sz="1400" dirty="0" err="1"/>
              <a:t>It</a:t>
            </a:r>
            <a:r>
              <a:rPr lang="es-ES" sz="1400" dirty="0"/>
              <a:t> </a:t>
            </a:r>
            <a:r>
              <a:rPr lang="es-ES" sz="1400" dirty="0" err="1"/>
              <a:t>will</a:t>
            </a:r>
            <a:r>
              <a:rPr lang="es-ES" sz="1400" dirty="0"/>
              <a:t> </a:t>
            </a:r>
            <a:r>
              <a:rPr lang="es-ES" sz="1400" dirty="0" err="1"/>
              <a:t>allow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construction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:</a:t>
            </a:r>
          </a:p>
          <a:p>
            <a:pPr marL="285743" lvl="4" indent="-285743">
              <a:spcBef>
                <a:spcPts val="200"/>
              </a:spcBef>
              <a:buFont typeface="Arial" panose="020B0604020202020204" pitchFamily="34" charset="0"/>
              <a:buChar char="•"/>
              <a:defRPr sz="1200" b="1">
                <a:latin typeface="+mn-lt"/>
                <a:ea typeface="+mn-ea"/>
                <a:cs typeface="+mn-cs"/>
                <a:sym typeface="Arial"/>
              </a:defRPr>
            </a:pP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most</a:t>
            </a:r>
            <a:r>
              <a:rPr lang="es-ES" sz="1400" dirty="0"/>
              <a:t> intense </a:t>
            </a:r>
            <a:r>
              <a:rPr lang="es-ES" sz="1400" dirty="0" err="1"/>
              <a:t>deuteron</a:t>
            </a:r>
            <a:r>
              <a:rPr lang="es-ES" sz="1400" dirty="0"/>
              <a:t> TOF </a:t>
            </a:r>
            <a:r>
              <a:rPr lang="es-ES" sz="1400" dirty="0" err="1"/>
              <a:t>facility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nuclear </a:t>
            </a:r>
            <a:r>
              <a:rPr lang="es-ES" sz="1400" dirty="0" err="1"/>
              <a:t>physics</a:t>
            </a:r>
            <a:r>
              <a:rPr lang="es-ES" sz="1400" dirty="0"/>
              <a:t> </a:t>
            </a:r>
            <a:r>
              <a:rPr lang="es-ES" sz="1400" dirty="0" err="1"/>
              <a:t>studies</a:t>
            </a:r>
            <a:endParaRPr lang="es-ES" sz="1400" dirty="0"/>
          </a:p>
          <a:p>
            <a:pPr marL="285743" lvl="4" indent="-285743">
              <a:spcBef>
                <a:spcPts val="200"/>
              </a:spcBef>
              <a:buFont typeface="Arial" panose="020B0604020202020204" pitchFamily="34" charset="0"/>
              <a:buChar char="•"/>
              <a:defRPr sz="1200" b="1"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dirty="0"/>
              <a:t>a first class facility for techniques using fast neutrons</a:t>
            </a:r>
          </a:p>
          <a:p>
            <a:pPr marL="285743" lvl="4" indent="-285743">
              <a:spcBef>
                <a:spcPts val="200"/>
              </a:spcBef>
              <a:buFont typeface="Arial" panose="020B0604020202020204" pitchFamily="34" charset="0"/>
              <a:buChar char="•"/>
              <a:defRPr sz="1200" b="1"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dirty="0"/>
              <a:t>the production of radioisotopes of medical interest</a:t>
            </a:r>
            <a:endParaRPr lang="es-ES" sz="1400" dirty="0"/>
          </a:p>
        </p:txBody>
      </p:sp>
      <p:pic>
        <p:nvPicPr>
          <p:cNvPr id="5" name="Imagen 17">
            <a:extLst>
              <a:ext uri="{FF2B5EF4-FFF2-40B4-BE49-F238E27FC236}">
                <a16:creationId xmlns:a16="http://schemas.microsoft.com/office/drawing/2014/main" id="{0A8671CA-A060-98C1-C7B6-7F1AE6C0779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75" y="1929016"/>
            <a:ext cx="2640568" cy="195122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EE8C8348-684C-B712-0EB0-547B8E9ED818}"/>
              </a:ext>
            </a:extLst>
          </p:cNvPr>
          <p:cNvSpPr/>
          <p:nvPr/>
        </p:nvSpPr>
        <p:spPr>
          <a:xfrm rot="16200000">
            <a:off x="6938348" y="2818731"/>
            <a:ext cx="514349" cy="519348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378" hangingPunct="0"/>
            <a:endParaRPr lang="es-ES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Obraz 5">
            <a:extLst>
              <a:ext uri="{FF2B5EF4-FFF2-40B4-BE49-F238E27FC236}">
                <a16:creationId xmlns:a16="http://schemas.microsoft.com/office/drawing/2014/main" id="{AE796495-314C-66B7-B7C2-DFB1BE76D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518" y="2391456"/>
            <a:ext cx="2736438" cy="1951921"/>
          </a:xfrm>
          <a:prstGeom prst="rect">
            <a:avLst/>
          </a:prstGeom>
          <a:ln w="1905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B212F31-644E-4F4F-253B-CBFCA92144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532" y="2904628"/>
            <a:ext cx="2991162" cy="1951224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2136F6A-65C2-E1FF-E8C0-03344234121A}"/>
              </a:ext>
            </a:extLst>
          </p:cNvPr>
          <p:cNvSpPr txBox="1"/>
          <p:nvPr/>
        </p:nvSpPr>
        <p:spPr>
          <a:xfrm>
            <a:off x="2388450" y="134493"/>
            <a:ext cx="4598018" cy="369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/>
              <a:t>Complementary</a:t>
            </a:r>
            <a:r>
              <a:rPr lang="es-ES" dirty="0"/>
              <a:t> </a:t>
            </a:r>
            <a:r>
              <a:rPr lang="es-ES" dirty="0" err="1"/>
              <a:t>experiments</a:t>
            </a:r>
            <a:endParaRPr lang="es-ES" dirty="0"/>
          </a:p>
        </p:txBody>
      </p:sp>
      <p:sp>
        <p:nvSpPr>
          <p:cNvPr id="13" name="3 Marcador de pie de página">
            <a:extLst>
              <a:ext uri="{FF2B5EF4-FFF2-40B4-BE49-F238E27FC236}">
                <a16:creationId xmlns:a16="http://schemas.microsoft.com/office/drawing/2014/main" id="{539E0BBC-380F-10D5-D0DE-6CC9A1D4F501}"/>
              </a:ext>
            </a:extLst>
          </p:cNvPr>
          <p:cNvSpPr txBox="1">
            <a:spLocks/>
          </p:cNvSpPr>
          <p:nvPr/>
        </p:nvSpPr>
        <p:spPr bwMode="auto">
          <a:xfrm>
            <a:off x="903288" y="4941888"/>
            <a:ext cx="824071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s-ES" sz="1050" i="1">
                <a:cs typeface="Arial" charset="0"/>
              </a:rPr>
              <a:t>A. Ibarra| Status of DONES| TIARA Council| February 21</a:t>
            </a:r>
            <a:r>
              <a:rPr lang="en-GB" altLang="es-ES" sz="1050" i="1" baseline="30000">
                <a:cs typeface="Arial" charset="0"/>
              </a:rPr>
              <a:t>th</a:t>
            </a:r>
            <a:r>
              <a:rPr lang="en-GB" altLang="es-ES" sz="1050" i="1">
                <a:cs typeface="Arial" charset="0"/>
              </a:rPr>
              <a:t> 2023| Page </a:t>
            </a:r>
            <a:fld id="{F53ED1AC-C4A2-4B21-94FF-265A20E95F46}" type="slidenum">
              <a:rPr lang="en-GB" altLang="es-ES" sz="1050" i="1" smtClean="0"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en-GB" altLang="es-ES" sz="1050" i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51016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1902</Words>
  <Application>Microsoft Office PowerPoint</Application>
  <PresentationFormat>Presentación en pantalla (16:9)</PresentationFormat>
  <Paragraphs>330</Paragraphs>
  <Slides>21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30" baseType="lpstr">
      <vt:lpstr>Arial</vt:lpstr>
      <vt:lpstr>Arial Black</vt:lpstr>
      <vt:lpstr>Calibri</vt:lpstr>
      <vt:lpstr>Calibri Light</vt:lpstr>
      <vt:lpstr>Rockwell</vt:lpstr>
      <vt:lpstr>Segoe UI</vt:lpstr>
      <vt:lpstr>Wingdings</vt:lpstr>
      <vt:lpstr>Office Theme</vt:lpstr>
      <vt:lpstr>1_Office Theme</vt:lpstr>
      <vt:lpstr>Status of DONES Project   TIARA Collaboration Council Mtg CERN, February 21th 2023</vt:lpstr>
      <vt:lpstr>Outline</vt:lpstr>
      <vt:lpstr>Outline</vt:lpstr>
      <vt:lpstr>What is IFMIF-DONES?</vt:lpstr>
      <vt:lpstr>Why DONES?</vt:lpstr>
      <vt:lpstr>IFMIF-DONES: Accelerator</vt:lpstr>
      <vt:lpstr>IFMIF-DONES: Accelerator Systems Layout</vt:lpstr>
      <vt:lpstr>IFMIF-DONES: Accelerator</vt:lpstr>
      <vt:lpstr>Presentación de PowerPoint</vt:lpstr>
      <vt:lpstr>Outline</vt:lpstr>
      <vt:lpstr>DONES Design Status</vt:lpstr>
      <vt:lpstr>DONES Design Status</vt:lpstr>
      <vt:lpstr>Site</vt:lpstr>
      <vt:lpstr>Presentación de PowerPoint</vt:lpstr>
      <vt:lpstr>Outline</vt:lpstr>
      <vt:lpstr>Governance and Management</vt:lpstr>
      <vt:lpstr>Status of DONES Program implementation</vt:lpstr>
      <vt:lpstr>Outline</vt:lpstr>
      <vt:lpstr>Summary</vt:lpstr>
      <vt:lpstr>Presentación de PowerPoint</vt:lpstr>
      <vt:lpstr>Neutron source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Nieckchen Petra</dc:creator>
  <cp:lastModifiedBy>Ángel Ibarra</cp:lastModifiedBy>
  <cp:revision>945</cp:revision>
  <cp:lastPrinted>2023-02-17T11:54:46Z</cp:lastPrinted>
  <dcterms:created xsi:type="dcterms:W3CDTF">2014-10-17T14:45:18Z</dcterms:created>
  <dcterms:modified xsi:type="dcterms:W3CDTF">2023-02-18T19:32:49Z</dcterms:modified>
</cp:coreProperties>
</file>