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48" r:id="rId2"/>
  </p:sldMasterIdLst>
  <p:notesMasterIdLst>
    <p:notesMasterId r:id="rId7"/>
  </p:notesMasterIdLst>
  <p:handoutMasterIdLst>
    <p:handoutMasterId r:id="rId8"/>
  </p:handoutMasterIdLst>
  <p:sldIdLst>
    <p:sldId id="285" r:id="rId3"/>
    <p:sldId id="284" r:id="rId4"/>
    <p:sldId id="287" r:id="rId5"/>
    <p:sldId id="286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A0"/>
    <a:srgbClr val="D09E00"/>
    <a:srgbClr val="12B537"/>
    <a:srgbClr val="F46410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50" autoAdjust="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114" y="55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2/20/2023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C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02_BACK COVER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86522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_White_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hasCustomPrompt="1"/>
          </p:nvPr>
        </p:nvSpPr>
        <p:spPr>
          <a:xfrm>
            <a:off x="5089525" y="1223770"/>
            <a:ext cx="3528721" cy="1433553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defRPr sz="32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Write your title here up to 3 lines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 hasCustomPrompt="1"/>
          </p:nvPr>
        </p:nvSpPr>
        <p:spPr>
          <a:xfrm>
            <a:off x="5095963" y="2782283"/>
            <a:ext cx="3464291" cy="872594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100" b="1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/>
              <a:t>SUBTITLE                                                          SECOND LINE FOR DATE                                    Name + Last Name</a:t>
            </a:r>
          </a:p>
        </p:txBody>
      </p:sp>
      <p:pic>
        <p:nvPicPr>
          <p:cNvPr id="10" name="Imagen 9" descr="Imagen que contiene Interfaz de usuario gráfica&#10;&#10;Descripción generada automáticamente">
            <a:extLst>
              <a:ext uri="{FF2B5EF4-FFF2-40B4-BE49-F238E27FC236}">
                <a16:creationId xmlns:a16="http://schemas.microsoft.com/office/drawing/2014/main" id="{6833F931-6EA2-7D4B-8A12-F30F2B3A4BD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62018"/>
            <a:ext cx="3707904" cy="3038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010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85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5397EE8D-71FB-9140-84D4-06212596B3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dirty="0"/>
              <a:t>Clic para editar título</a:t>
            </a:r>
            <a:endParaRPr lang="es-ES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B69AFA-C1FC-1844-A983-CFEE627CB2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pie de página 4">
            <a:extLst>
              <a:ext uri="{FF2B5EF4-FFF2-40B4-BE49-F238E27FC236}">
                <a16:creationId xmlns:a16="http://schemas.microsoft.com/office/drawing/2014/main" id="{487EEB51-620E-8C4B-98B4-1F42390914D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5" name="Marcador de número de diapositiva 5">
            <a:extLst>
              <a:ext uri="{FF2B5EF4-FFF2-40B4-BE49-F238E27FC236}">
                <a16:creationId xmlns:a16="http://schemas.microsoft.com/office/drawing/2014/main" id="{6F5302E1-9D8F-A742-8A74-EB4F5778E3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4E5B7-A2EC-AB4A-80C9-17EC9FB4DCB0}" type="slidenum"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36831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79" r:id="rId2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50985E9B-B4AC-0241-B545-46B4086621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0851" y="1223770"/>
            <a:ext cx="4753812" cy="1433553"/>
          </a:xfrm>
        </p:spPr>
        <p:txBody>
          <a:bodyPr>
            <a:normAutofit fontScale="90000"/>
          </a:bodyPr>
          <a:lstStyle/>
          <a:p>
            <a:r>
              <a:rPr lang="en-GB" dirty="0"/>
              <a:t>Budget Plan 2023-2025+</a:t>
            </a:r>
            <a:br>
              <a:rPr lang="en-GB" dirty="0"/>
            </a:br>
            <a:endParaRPr lang="en-GB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1370BAC6-769A-304B-BD45-4187227975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4192859" y="2782282"/>
            <a:ext cx="4367395" cy="1312287"/>
          </a:xfrm>
        </p:spPr>
        <p:txBody>
          <a:bodyPr>
            <a:normAutofit fontScale="92500" lnSpcReduction="20000"/>
          </a:bodyPr>
          <a:lstStyle/>
          <a:p>
            <a:pPr algn="ctr"/>
            <a:r>
              <a:rPr lang="en-GB" sz="2000" dirty="0"/>
              <a:t>	24 February, 2023</a:t>
            </a:r>
          </a:p>
          <a:p>
            <a:pPr algn="ctr"/>
            <a:endParaRPr lang="en-US" sz="2000" dirty="0"/>
          </a:p>
          <a:p>
            <a:pPr algn="ctr"/>
            <a:r>
              <a:rPr lang="en-US" sz="2000" dirty="0"/>
              <a:t>ISAB Meeting</a:t>
            </a:r>
          </a:p>
          <a:p>
            <a:pPr algn="ctr"/>
            <a:endParaRPr lang="en-GB" dirty="0"/>
          </a:p>
          <a:p>
            <a:pPr algn="ctr"/>
            <a:r>
              <a:rPr lang="en-GB" dirty="0"/>
              <a:t>	Markus.Nordberg@cern.ch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30506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93060" y="1164791"/>
            <a:ext cx="8193740" cy="364280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061050" y="464723"/>
            <a:ext cx="7589890" cy="705332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ID2 UPDATED BUDGET PLAN UP to ‘25, </a:t>
            </a:r>
            <a:r>
              <a:rPr lang="fr-CH" sz="3200" b="0" dirty="0" err="1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kCHF</a:t>
            </a:r>
            <a:r>
              <a:rPr lang="fr-CH" sz="3200" b="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sz="3200" b="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61A8ADA6-13EF-F8C2-03C8-BC1AE4C375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1785"/>
            <a:ext cx="9144000" cy="212710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A1E156-0EA3-F986-42D9-9DC3F1D4B8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96" y="3871774"/>
            <a:ext cx="5676963" cy="304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96EFAB4-5C65-B76B-C697-D13268F78F2F}"/>
              </a:ext>
            </a:extLst>
          </p:cNvPr>
          <p:cNvSpPr txBox="1"/>
          <p:nvPr/>
        </p:nvSpPr>
        <p:spPr>
          <a:xfrm>
            <a:off x="6008914" y="3810811"/>
            <a:ext cx="226422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Budget Plan in balance, if </a:t>
            </a:r>
            <a:r>
              <a:rPr lang="fr-CH" sz="1000" dirty="0" err="1"/>
              <a:t>we</a:t>
            </a:r>
            <a:r>
              <a:rPr lang="fr-CH" sz="1000" dirty="0"/>
              <a:t> </a:t>
            </a:r>
            <a:r>
              <a:rPr lang="fr-CH" sz="1000" dirty="0" err="1"/>
              <a:t>get</a:t>
            </a:r>
            <a:r>
              <a:rPr lang="fr-CH" sz="1000" dirty="0"/>
              <a:t> 400k op budget </a:t>
            </a:r>
            <a:r>
              <a:rPr lang="fr-CH" sz="1000" dirty="0" err="1"/>
              <a:t>from</a:t>
            </a:r>
            <a:r>
              <a:rPr lang="fr-CH" sz="1000" dirty="0"/>
              <a:t> CERN in 2024-2025. If not, </a:t>
            </a:r>
            <a:r>
              <a:rPr lang="fr-CH" sz="1000" dirty="0" err="1"/>
              <a:t>we</a:t>
            </a:r>
            <a:r>
              <a:rPr lang="fr-CH" sz="1000" dirty="0"/>
              <a:t> </a:t>
            </a:r>
            <a:r>
              <a:rPr lang="fr-CH" sz="1000" dirty="0" err="1"/>
              <a:t>postpone</a:t>
            </a:r>
            <a:r>
              <a:rPr lang="fr-CH" sz="1000" dirty="0"/>
              <a:t> building extension plans</a:t>
            </a:r>
            <a:endParaRPr lang="en-US" sz="1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934E85A-6C81-14B4-B68E-35BE30043C1D}"/>
              </a:ext>
            </a:extLst>
          </p:cNvPr>
          <p:cNvSpPr txBox="1"/>
          <p:nvPr/>
        </p:nvSpPr>
        <p:spPr>
          <a:xfrm>
            <a:off x="2394859" y="4649332"/>
            <a:ext cx="4180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Note: This Plan </a:t>
            </a:r>
            <a:r>
              <a:rPr lang="fr-CH" sz="1200" dirty="0" err="1"/>
              <a:t>is</a:t>
            </a:r>
            <a:r>
              <a:rPr lang="fr-CH" sz="1200" dirty="0"/>
              <a:t> </a:t>
            </a:r>
            <a:r>
              <a:rPr lang="fr-CH" sz="1200" dirty="0" err="1"/>
              <a:t>based</a:t>
            </a:r>
            <a:r>
              <a:rPr lang="fr-CH" sz="1200" dirty="0"/>
              <a:t> on </a:t>
            </a:r>
            <a:r>
              <a:rPr lang="fr-CH" sz="1200" u="sng" dirty="0" err="1"/>
              <a:t>current</a:t>
            </a:r>
            <a:r>
              <a:rPr lang="fr-CH" sz="1200" dirty="0"/>
              <a:t> </a:t>
            </a:r>
            <a:r>
              <a:rPr lang="fr-CH" sz="1200" dirty="0" err="1"/>
              <a:t>commitments</a:t>
            </a:r>
            <a:r>
              <a:rPr lang="fr-CH" sz="1200" dirty="0"/>
              <a:t> (</a:t>
            </a:r>
            <a:r>
              <a:rPr lang="fr-CH" sz="1200" dirty="0" err="1"/>
              <a:t>income</a:t>
            </a:r>
            <a:r>
              <a:rPr lang="fr-CH" sz="1200" dirty="0"/>
              <a:t>)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5244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push/>
      </p:transition>
    </mc:Choice>
    <mc:Fallback xmlns="">
      <p:transition>
        <p:push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92E2B776-FDBA-C3D8-103C-14C16258AFD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600075" y="449263"/>
            <a:ext cx="8086725" cy="706437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sz="3200" b="0" dirty="0">
                <a:solidFill>
                  <a:srgbClr val="0055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ID2 BUDGET PROJECTIONS BEYOND 2025 (DRAFT!)</a:t>
            </a:r>
            <a:endParaRPr lang="en-US" sz="3200" b="0" dirty="0">
              <a:solidFill>
                <a:srgbClr val="0055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6F3F4F2-C6CA-27A4-355A-A36930B4F3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3148" y="1155700"/>
            <a:ext cx="6381750" cy="3038475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54BB8B4-C3B6-FA31-906E-0ACD781B5463}"/>
              </a:ext>
            </a:extLst>
          </p:cNvPr>
          <p:cNvSpPr txBox="1"/>
          <p:nvPr/>
        </p:nvSpPr>
        <p:spPr>
          <a:xfrm>
            <a:off x="693147" y="4484914"/>
            <a:ext cx="73100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Basic </a:t>
            </a:r>
            <a:r>
              <a:rPr lang="fr-CH" sz="1000" dirty="0" err="1"/>
              <a:t>assumptions</a:t>
            </a:r>
            <a:r>
              <a:rPr lang="fr-CH" sz="1000" dirty="0"/>
              <a:t>: </a:t>
            </a:r>
            <a:r>
              <a:rPr lang="fr-CH" sz="1000" dirty="0" err="1"/>
              <a:t>Growth</a:t>
            </a:r>
            <a:r>
              <a:rPr lang="fr-CH" sz="1000" dirty="0"/>
              <a:t> </a:t>
            </a:r>
            <a:r>
              <a:rPr lang="fr-CH" sz="1000" dirty="0" err="1"/>
              <a:t>driven</a:t>
            </a:r>
            <a:r>
              <a:rPr lang="fr-CH" sz="1000" dirty="0"/>
              <a:t>! ATTRACT continues (</a:t>
            </a:r>
            <a:r>
              <a:rPr lang="fr-CH" sz="1000" dirty="0" err="1"/>
              <a:t>current</a:t>
            </a:r>
            <a:r>
              <a:rPr lang="fr-CH" sz="1000" dirty="0"/>
              <a:t> </a:t>
            </a:r>
            <a:r>
              <a:rPr lang="fr-CH" sz="1000" dirty="0" err="1"/>
              <a:t>levels</a:t>
            </a:r>
            <a:r>
              <a:rPr lang="fr-CH" sz="1000" dirty="0"/>
              <a:t>), Green Village </a:t>
            </a:r>
            <a:r>
              <a:rPr lang="fr-CH" sz="1000" dirty="0" err="1"/>
              <a:t>also</a:t>
            </a:r>
            <a:r>
              <a:rPr lang="fr-CH" sz="1000" dirty="0"/>
              <a:t> EU-</a:t>
            </a:r>
            <a:r>
              <a:rPr lang="fr-CH" sz="1000" dirty="0" err="1"/>
              <a:t>funded</a:t>
            </a:r>
            <a:r>
              <a:rPr lang="fr-CH" sz="1000" dirty="0"/>
              <a:t>, </a:t>
            </a:r>
            <a:r>
              <a:rPr lang="fr-CH" sz="1000" dirty="0" err="1"/>
              <a:t>Exec</a:t>
            </a:r>
            <a:r>
              <a:rPr lang="fr-CH" sz="1000" dirty="0"/>
              <a:t> </a:t>
            </a:r>
            <a:r>
              <a:rPr lang="fr-CH" sz="1000" dirty="0" err="1"/>
              <a:t>Mgmt</a:t>
            </a:r>
            <a:r>
              <a:rPr lang="fr-CH" sz="1000" dirty="0"/>
              <a:t> </a:t>
            </a:r>
            <a:r>
              <a:rPr lang="fr-CH" sz="1000" dirty="0" err="1"/>
              <a:t>still</a:t>
            </a:r>
            <a:r>
              <a:rPr lang="fr-CH" sz="1000" dirty="0"/>
              <a:t> in ’26. Staff </a:t>
            </a:r>
            <a:r>
              <a:rPr lang="fr-CH" sz="1000" dirty="0" err="1"/>
              <a:t>contracts</a:t>
            </a:r>
            <a:r>
              <a:rPr lang="fr-CH" sz="1000" dirty="0"/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9136882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3504804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pcion Fot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lásico de Offic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ID2 TemplateIdeaSquare updated 05012022" id="{CEE51B96-71BC-C84E-975D-0D6E5CD89A4D}" vid="{4B0542AF-209C-6D43-8329-B0F7F099BA03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4870</TotalTime>
  <Words>100</Words>
  <Application>Microsoft Office PowerPoint</Application>
  <PresentationFormat>On-screen Show (16:9)</PresentationFormat>
  <Paragraphs>11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CERNCorporate16-9</vt:lpstr>
      <vt:lpstr>Opcion Foto</vt:lpstr>
      <vt:lpstr>Budget Plan 2023-2025+ </vt:lpstr>
      <vt:lpstr>PowerPoint Presentation</vt:lpstr>
      <vt:lpstr>ID2 BUDGET PROJECTIONS BEYOND 2025 (DRAFT!)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Markus Nordberg</cp:lastModifiedBy>
  <cp:revision>314</cp:revision>
  <dcterms:created xsi:type="dcterms:W3CDTF">2012-11-30T11:04:26Z</dcterms:created>
  <dcterms:modified xsi:type="dcterms:W3CDTF">2023-02-20T11:15:54Z</dcterms:modified>
</cp:coreProperties>
</file>