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54" autoAdjust="0"/>
    <p:restoredTop sz="94660"/>
  </p:normalViewPr>
  <p:slideViewPr>
    <p:cSldViewPr snapToGrid="0">
      <p:cViewPr varScale="1">
        <p:scale>
          <a:sx n="193" d="100"/>
          <a:sy n="193" d="100"/>
        </p:scale>
        <p:origin x="162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D309-DE3C-41D7-BE0A-939894D2BFE5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A5945-A7CD-410A-94CA-DED8DE807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267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D309-DE3C-41D7-BE0A-939894D2BFE5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A5945-A7CD-410A-94CA-DED8DE807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550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D309-DE3C-41D7-BE0A-939894D2BFE5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A5945-A7CD-410A-94CA-DED8DE807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92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D309-DE3C-41D7-BE0A-939894D2BFE5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A5945-A7CD-410A-94CA-DED8DE807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861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D309-DE3C-41D7-BE0A-939894D2BFE5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A5945-A7CD-410A-94CA-DED8DE807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646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D309-DE3C-41D7-BE0A-939894D2BFE5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A5945-A7CD-410A-94CA-DED8DE807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425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D309-DE3C-41D7-BE0A-939894D2BFE5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A5945-A7CD-410A-94CA-DED8DE807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62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D309-DE3C-41D7-BE0A-939894D2BFE5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A5945-A7CD-410A-94CA-DED8DE807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09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D309-DE3C-41D7-BE0A-939894D2BFE5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A5945-A7CD-410A-94CA-DED8DE807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554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D309-DE3C-41D7-BE0A-939894D2BFE5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A5945-A7CD-410A-94CA-DED8DE807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125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D309-DE3C-41D7-BE0A-939894D2BFE5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A5945-A7CD-410A-94CA-DED8DE807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28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DD309-DE3C-41D7-BE0A-939894D2BFE5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A5945-A7CD-410A-94CA-DED8DE807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38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25790" y="978655"/>
            <a:ext cx="2632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Verry</a:t>
            </a:r>
            <a:r>
              <a:rPr lang="en-US" dirty="0" smtClean="0"/>
              <a:t> brief </a:t>
            </a:r>
            <a:r>
              <a:rPr lang="en-US" dirty="0" err="1" smtClean="0"/>
              <a:t>utrecht</a:t>
            </a:r>
            <a:r>
              <a:rPr lang="en-US" dirty="0" smtClean="0"/>
              <a:t> update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536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9457" y="138396"/>
            <a:ext cx="9715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principle wp2/3 MOST handling tools. Some developments might be useful for Big Chip handling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51" y="5117525"/>
            <a:ext cx="3256650" cy="151870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7643" y="5313405"/>
            <a:ext cx="1240247" cy="10479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95" y="1090851"/>
            <a:ext cx="4941928" cy="37064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4322" y="1090850"/>
            <a:ext cx="4647537" cy="36195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0951" y="746070"/>
            <a:ext cx="9104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utrecht</a:t>
            </a:r>
            <a:r>
              <a:rPr lang="en-US" dirty="0" smtClean="0"/>
              <a:t> metaphor grabbing table and 6dof positing/lifting tool + a couple vacuum holders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942482" y="4957412"/>
            <a:ext cx="2023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@CERN “pin” table 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5055" y="4557216"/>
            <a:ext cx="4581886" cy="20790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733200" y="4710395"/>
            <a:ext cx="876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storage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002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4859" y="265194"/>
            <a:ext cx="3584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Judith finished her thesis (success!)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52487" y="774702"/>
            <a:ext cx="2372577" cy="27705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479" y="3870136"/>
            <a:ext cx="4060891" cy="20116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661365" y="2941267"/>
            <a:ext cx="2562225" cy="44100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4763" y="3686303"/>
            <a:ext cx="3182284" cy="23793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15517" y="1158375"/>
            <a:ext cx="69150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Summary: No Hole Foam cooling 4 </a:t>
            </a:r>
            <a:r>
              <a:rPr lang="en-GB" sz="3200" dirty="0" smtClean="0"/>
              <a:t>°C/W</a:t>
            </a:r>
          </a:p>
          <a:p>
            <a:r>
              <a:rPr lang="en-GB" sz="3200" dirty="0" smtClean="0"/>
              <a:t>@ </a:t>
            </a:r>
            <a:r>
              <a:rPr lang="en-GB" sz="3200" dirty="0" err="1" smtClean="0"/>
              <a:t>aprox</a:t>
            </a:r>
            <a:r>
              <a:rPr lang="en-GB" sz="3200" dirty="0" smtClean="0"/>
              <a:t> 4m/s on matrix  </a:t>
            </a:r>
            <a:endParaRPr lang="en-GB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160568" y="6352747"/>
            <a:ext cx="11422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 heater to foam gluing went a bit bad so is about 0.4mm glue/fr4 </a:t>
            </a:r>
            <a:r>
              <a:rPr lang="en-US" dirty="0" err="1" smtClean="0"/>
              <a:t>e.t.c</a:t>
            </a:r>
            <a:r>
              <a:rPr lang="en-US" dirty="0" smtClean="0"/>
              <a:t>. expect room for improvement see next slide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036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1749" y="370703"/>
            <a:ext cx="6146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student just started. Aim to build L0-L1-L2 No-Hole cooling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832243" y="937240"/>
            <a:ext cx="1212167" cy="14531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24215" y="1294485"/>
            <a:ext cx="7515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Testing glue (so far nothing above 1w/</a:t>
            </a:r>
            <a:r>
              <a:rPr lang="en-US" dirty="0" err="1" smtClean="0"/>
              <a:t>mK</a:t>
            </a:r>
            <a:r>
              <a:rPr lang="en-US" dirty="0" smtClean="0"/>
              <a:t>) </a:t>
            </a:r>
            <a:r>
              <a:rPr lang="en-US" dirty="0" err="1" smtClean="0"/>
              <a:t>orderered</a:t>
            </a:r>
            <a:r>
              <a:rPr lang="en-US" dirty="0" smtClean="0"/>
              <a:t> some more hope to start</a:t>
            </a:r>
          </a:p>
          <a:p>
            <a:r>
              <a:rPr lang="en-US" dirty="0" smtClean="0"/>
              <a:t>Soon on small test with carbon foam then move to L0 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446" y="3299760"/>
            <a:ext cx="6683922" cy="28087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3800" y="3310879"/>
            <a:ext cx="2809387" cy="235345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1393" y="3310879"/>
            <a:ext cx="2031645" cy="235345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3812" y="2868328"/>
            <a:ext cx="10639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Aim to add space according to latest bonding design (need to stretch a bit in z to keep printing time reasonable)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58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212" y="1817623"/>
            <a:ext cx="7831389" cy="41482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9238" y="3670281"/>
            <a:ext cx="3181878" cy="22955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0718" y="647494"/>
            <a:ext cx="82366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ease of access to temperature sensors we need separate layers </a:t>
            </a:r>
            <a:r>
              <a:rPr lang="en-US" dirty="0" err="1" smtClean="0"/>
              <a:t>wil</a:t>
            </a:r>
            <a:r>
              <a:rPr lang="en-US" dirty="0" smtClean="0"/>
              <a:t> ad proposal for</a:t>
            </a:r>
          </a:p>
          <a:p>
            <a:r>
              <a:rPr lang="en-US" dirty="0" smtClean="0"/>
              <a:t>Mounting and fixing constrains leaving some room for thermal expansions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592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041C6AA9608542B82538E7D8B56BAD" ma:contentTypeVersion="14" ma:contentTypeDescription="Create a new document." ma:contentTypeScope="" ma:versionID="d495dee95f8b1b28f5ca9db36a675717">
  <xsd:schema xmlns:xsd="http://www.w3.org/2001/XMLSchema" xmlns:xs="http://www.w3.org/2001/XMLSchema" xmlns:p="http://schemas.microsoft.com/office/2006/metadata/properties" xmlns:ns3="7559d68a-690b-42be-bc8e-140bd85410f9" xmlns:ns4="39c6d0ce-14b5-4dde-a8ec-535cc90b12a5" targetNamespace="http://schemas.microsoft.com/office/2006/metadata/properties" ma:root="true" ma:fieldsID="4ef12ed94a8b970d22225573ea4500bd" ns3:_="" ns4:_="">
    <xsd:import namespace="7559d68a-690b-42be-bc8e-140bd85410f9"/>
    <xsd:import namespace="39c6d0ce-14b5-4dde-a8ec-535cc90b12a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59d68a-690b-42be-bc8e-140bd85410f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c6d0ce-14b5-4dde-a8ec-535cc90b12a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559d68a-690b-42be-bc8e-140bd85410f9" xsi:nil="true"/>
  </documentManagement>
</p:properties>
</file>

<file path=customXml/itemProps1.xml><?xml version="1.0" encoding="utf-8"?>
<ds:datastoreItem xmlns:ds="http://schemas.openxmlformats.org/officeDocument/2006/customXml" ds:itemID="{1C9D272C-121D-497C-A84D-5274C5522D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59d68a-690b-42be-bc8e-140bd85410f9"/>
    <ds:schemaRef ds:uri="39c6d0ce-14b5-4dde-a8ec-535cc90b12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481636-147A-46A1-89EC-27E12629ECE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9E674F-2311-4C51-8A16-159CDFD59C3C}">
  <ds:schemaRefs>
    <ds:schemaRef ds:uri="39c6d0ce-14b5-4dde-a8ec-535cc90b12a5"/>
    <ds:schemaRef ds:uri="7559d68a-690b-42be-bc8e-140bd85410f9"/>
    <ds:schemaRef ds:uri="http://purl.org/dc/dcmitype/"/>
    <ds:schemaRef ds:uri="http://purl.org/dc/terms/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170</Words>
  <Application>Microsoft Office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Faculty of Science U.U.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Barthel, R.G.E. (Rene)</dc:creator>
  <cp:lastModifiedBy>Barthel, R.G.E. (Rene)</cp:lastModifiedBy>
  <cp:revision>8</cp:revision>
  <dcterms:created xsi:type="dcterms:W3CDTF">2023-02-14T13:00:08Z</dcterms:created>
  <dcterms:modified xsi:type="dcterms:W3CDTF">2023-02-14T13:43:59Z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0x01010059041C6AA9608542B82538E7D8B56BAD</vt:lpwstr>
  </property>
</Properties>
</file>