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2" r:id="rId2"/>
  </p:sldMasterIdLst>
  <p:notesMasterIdLst>
    <p:notesMasterId r:id="rId29"/>
  </p:notesMasterIdLst>
  <p:handoutMasterIdLst>
    <p:handoutMasterId r:id="rId30"/>
  </p:handoutMasterIdLst>
  <p:sldIdLst>
    <p:sldId id="281" r:id="rId3"/>
    <p:sldId id="278" r:id="rId4"/>
    <p:sldId id="327" r:id="rId5"/>
    <p:sldId id="267" r:id="rId6"/>
    <p:sldId id="269" r:id="rId7"/>
    <p:sldId id="286" r:id="rId8"/>
    <p:sldId id="330" r:id="rId9"/>
    <p:sldId id="285" r:id="rId10"/>
    <p:sldId id="326" r:id="rId11"/>
    <p:sldId id="295" r:id="rId12"/>
    <p:sldId id="312" r:id="rId13"/>
    <p:sldId id="310" r:id="rId14"/>
    <p:sldId id="328" r:id="rId15"/>
    <p:sldId id="329" r:id="rId16"/>
    <p:sldId id="290" r:id="rId17"/>
    <p:sldId id="262" r:id="rId18"/>
    <p:sldId id="273" r:id="rId19"/>
    <p:sldId id="331" r:id="rId20"/>
    <p:sldId id="287" r:id="rId21"/>
    <p:sldId id="333" r:id="rId22"/>
    <p:sldId id="332" r:id="rId23"/>
    <p:sldId id="294" r:id="rId24"/>
    <p:sldId id="280" r:id="rId25"/>
    <p:sldId id="279" r:id="rId26"/>
    <p:sldId id="324" r:id="rId27"/>
    <p:sldId id="325" r:id="rId2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176" y="96"/>
      </p:cViewPr>
      <p:guideLst>
        <p:guide orient="horz" pos="52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454E499-1107-41E3-95A9-86DA8AF26671}" type="datetime1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4ACD21-451E-4F85-B12F-AC6E6B4429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290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0808F70-130B-4947-852B-E74B7703A0A0}" type="datetimeFigureOut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40E74D0-D2BD-40E3-9C06-222ED852F0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4890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365D3AD-BD88-4A54-ADB0-3615D1D48651}" type="slidenum">
              <a:rPr lang="en-US" altLang="en-US" smtClean="0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1229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2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2589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65C1CAA-301C-42A9-956D-DDFEB2AA3971}" type="slidenum">
              <a:rPr lang="en-US" altLang="en-US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50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423D76B-F059-4D4F-B567-F2B88D9DACCD}" type="slidenum">
              <a:rPr lang="en-GB" altLang="en-US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53CCA05E-DF64-4FCB-869B-9FE93921C663}" type="slidenum">
              <a:rPr lang="en-GB" altLang="en-US">
                <a:solidFill>
                  <a:srgbClr val="000000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18</a:t>
            </a:fld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552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94D19-C230-4DD0-8CC5-C17DD033292D}" type="datetime1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01133-84BF-45CC-8EC5-F11C2F4660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7429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7125-2A9C-44C7-93EB-8CEF246277F8}" type="datetime1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15DA0-55BA-45EA-A2D3-714A5684E9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2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567EB-9B38-451C-ABE7-F6C3CEA81464}" type="datetime1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05240-8DC8-40AF-B8F5-B6C9A9027E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8992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29/08/2022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Italy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06B52-7230-4C61-A38C-1CBF5ACE617A}" type="datetime1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D0F96-AD9A-423C-9F2B-F6861BBE5A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2028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79734-5970-44AB-A23E-15A2668BB712}" type="datetime1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03F8-72EB-4BF5-929E-E41163AE06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460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D4377-A451-4E8C-8F5F-27E1164BE2B3}" type="datetime1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3AEC1-9DFD-421E-B093-36CBEA063B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671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60F5F-8776-475C-9464-3C046EAF9DAE}" type="datetime1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9C662-3BA1-478D-B080-9934D2FFDB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7438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453DC-6D22-4D21-BACE-454096F65B99}" type="datetime1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24C308-1009-43EA-841D-A488A36D1C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678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76308-89B7-42FE-901F-C57FA29A470B}" type="datetime1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714FD-A062-4660-AC48-153B58B55C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6441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C4110-0EF1-4AF9-9F1F-609E8CBDF1E2}" type="datetime1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0CFAA-F161-49D2-A748-C05E4259BA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449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DC3D1-DF4E-487C-9B1F-18DBDCC2E300}" type="datetime1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8F470-4BD2-432F-904A-ED3464F0F9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5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49EDBCF-262D-4518-8433-E994DD0D937C}" type="datetime1">
              <a:rPr lang="en-US"/>
              <a:pPr>
                <a:defRPr/>
              </a:pPr>
              <a:t>3/20/2023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A8222EC7-0B7B-428D-A12C-3E6BA30DCD7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2000" y="1767565"/>
            <a:ext cx="81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249500" y="6440400"/>
            <a:ext cx="1138277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/>
              <a:t>29/08/2022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31500" y="6440400"/>
            <a:ext cx="30861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Italy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72600" y="6440400"/>
            <a:ext cx="116955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522000" y="6589098"/>
            <a:ext cx="355393" cy="9233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6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820600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8453429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29" userDrawn="1">
          <p15:clr>
            <a:srgbClr val="F26B43"/>
          </p15:clr>
        </p15:guide>
        <p15:guide id="4" pos="54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458200" cy="2209800"/>
          </a:xfrm>
        </p:spPr>
        <p:txBody>
          <a:bodyPr lIns="0" tIns="0" rIns="0" bIns="0"/>
          <a:lstStyle/>
          <a:p>
            <a:pPr algn="l"/>
            <a:r>
              <a:rPr lang="en-US" altLang="en-US" b="1" dirty="0">
                <a:solidFill>
                  <a:srgbClr val="C2CDFF"/>
                </a:solidFill>
                <a:latin typeface="Arial Bold" panose="020B0704020202020204" pitchFamily="34" charset="0"/>
                <a:ea typeface="ＭＳ Ｐゴシック" panose="020B0600070205080204" pitchFamily="34" charset="-128"/>
                <a:cs typeface="Arial Bold" panose="020B0704020202020204" pitchFamily="34" charset="0"/>
              </a:rPr>
              <a:t>Turning the Invisible to Visible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304800" y="4648200"/>
            <a:ext cx="6629400" cy="1447800"/>
          </a:xfrm>
        </p:spPr>
        <p:txBody>
          <a:bodyPr lIns="0" tIns="0" rIns="0" bIns="0"/>
          <a:lstStyle/>
          <a:p>
            <a:pPr algn="l"/>
            <a:r>
              <a:rPr lang="en-GB" altLang="en-US" sz="2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I4C March 21</a:t>
            </a:r>
            <a:r>
              <a:rPr lang="en-US" altLang="en-US" sz="2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, 2023</a:t>
            </a:r>
          </a:p>
          <a:p>
            <a:pPr algn="l"/>
            <a:r>
              <a:rPr lang="en-US" altLang="en-US" sz="2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Markus Nordberg (CERN)</a:t>
            </a:r>
          </a:p>
          <a:p>
            <a:pPr algn="l"/>
            <a:endParaRPr lang="en-US" altLang="en-US" sz="2000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052" name="ZoneTexte 3"/>
          <p:cNvSpPr txBox="1">
            <a:spLocks noChangeArrowheads="1"/>
          </p:cNvSpPr>
          <p:nvPr/>
        </p:nvSpPr>
        <p:spPr bwMode="auto">
          <a:xfrm>
            <a:off x="304800" y="2844800"/>
            <a:ext cx="8458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chemeClr val="bg1"/>
                </a:solidFill>
              </a:rPr>
              <a:t>CERN way of approaching and solving Big Challenges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 dirty="0"/>
          </a:p>
        </p:txBody>
      </p:sp>
      <p:pic>
        <p:nvPicPr>
          <p:cNvPr id="2053" name="Image 6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Ev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0"/>
            <a:ext cx="7620000" cy="61912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" b="3094"/>
          <a:stretch>
            <a:fillRect/>
          </a:stretch>
        </p:blipFill>
        <p:spPr bwMode="auto">
          <a:xfrm>
            <a:off x="1143000" y="304800"/>
            <a:ext cx="6934200" cy="589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cavern-up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44000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 rot="5400000">
            <a:off x="-1619249" y="3848100"/>
            <a:ext cx="4646612" cy="1587"/>
          </a:xfrm>
          <a:prstGeom prst="straightConnector1">
            <a:avLst/>
          </a:prstGeom>
          <a:ln w="28575">
            <a:solidFill>
              <a:schemeClr val="tx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73113" y="6172200"/>
            <a:ext cx="7104062" cy="1588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2" name="TextBox 11"/>
          <p:cNvSpPr txBox="1">
            <a:spLocks noChangeArrowheads="1"/>
          </p:cNvSpPr>
          <p:nvPr/>
        </p:nvSpPr>
        <p:spPr bwMode="auto">
          <a:xfrm>
            <a:off x="7877175" y="5943600"/>
            <a:ext cx="152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Time</a:t>
            </a:r>
            <a:endParaRPr lang="en-GB" altLang="en-US" sz="1800"/>
          </a:p>
        </p:txBody>
      </p:sp>
      <p:sp>
        <p:nvSpPr>
          <p:cNvPr id="13" name="Oval 12"/>
          <p:cNvSpPr/>
          <p:nvPr/>
        </p:nvSpPr>
        <p:spPr>
          <a:xfrm>
            <a:off x="7924800" y="1295400"/>
            <a:ext cx="152400" cy="152400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2239169" y="6171406"/>
            <a:ext cx="30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6249194" y="6171406"/>
            <a:ext cx="30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3717132" y="6171406"/>
            <a:ext cx="3048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4982369" y="6171406"/>
            <a:ext cx="30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8" name="TextBox 22"/>
          <p:cNvSpPr txBox="1">
            <a:spLocks noChangeArrowheads="1"/>
          </p:cNvSpPr>
          <p:nvPr/>
        </p:nvSpPr>
        <p:spPr bwMode="auto">
          <a:xfrm>
            <a:off x="352425" y="1143000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Progress</a:t>
            </a:r>
            <a:endParaRPr lang="en-GB" altLang="en-US" sz="1800"/>
          </a:p>
        </p:txBody>
      </p:sp>
      <p:sp>
        <p:nvSpPr>
          <p:cNvPr id="27659" name="TextBox 25"/>
          <p:cNvSpPr txBox="1">
            <a:spLocks noChangeArrowheads="1"/>
          </p:cNvSpPr>
          <p:nvPr/>
        </p:nvSpPr>
        <p:spPr bwMode="auto">
          <a:xfrm>
            <a:off x="1066800" y="5867400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Design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27660" name="TextBox 26"/>
          <p:cNvSpPr txBox="1">
            <a:spLocks noChangeArrowheads="1"/>
          </p:cNvSpPr>
          <p:nvPr/>
        </p:nvSpPr>
        <p:spPr bwMode="auto">
          <a:xfrm>
            <a:off x="6477000" y="5867400"/>
            <a:ext cx="1406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Operate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27661" name="TextBox 27"/>
          <p:cNvSpPr txBox="1">
            <a:spLocks noChangeArrowheads="1"/>
          </p:cNvSpPr>
          <p:nvPr/>
        </p:nvSpPr>
        <p:spPr bwMode="auto">
          <a:xfrm>
            <a:off x="5429250" y="5867400"/>
            <a:ext cx="9763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Install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27662" name="TextBox 28"/>
          <p:cNvSpPr txBox="1">
            <a:spLocks noChangeArrowheads="1"/>
          </p:cNvSpPr>
          <p:nvPr/>
        </p:nvSpPr>
        <p:spPr bwMode="auto">
          <a:xfrm>
            <a:off x="3929063" y="5867400"/>
            <a:ext cx="1400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Construct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27663" name="TextBox 29"/>
          <p:cNvSpPr txBox="1">
            <a:spLocks noChangeArrowheads="1"/>
          </p:cNvSpPr>
          <p:nvPr/>
        </p:nvSpPr>
        <p:spPr bwMode="auto">
          <a:xfrm>
            <a:off x="2209800" y="5867400"/>
            <a:ext cx="1360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Prototyping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143000" y="5638800"/>
            <a:ext cx="152400" cy="152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1195388" y="1447800"/>
            <a:ext cx="6049962" cy="4114800"/>
          </a:xfrm>
          <a:prstGeom prst="straightConnector1">
            <a:avLst/>
          </a:prstGeom>
          <a:ln>
            <a:solidFill>
              <a:srgbClr val="FFC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239000" y="4572000"/>
            <a:ext cx="1066800" cy="27622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C000"/>
                </a:solidFill>
                <a:latin typeface="+mj-lt"/>
                <a:ea typeface="ＭＳ Ｐゴシック" charset="-128"/>
              </a:rPr>
              <a:t>Theory</a:t>
            </a:r>
            <a:endParaRPr lang="en-GB" sz="1200" b="1" dirty="0">
              <a:solidFill>
                <a:srgbClr val="FFC000"/>
              </a:solidFill>
              <a:latin typeface="+mj-lt"/>
              <a:ea typeface="ＭＳ Ｐゴシック" charset="-128"/>
            </a:endParaRPr>
          </a:p>
        </p:txBody>
      </p:sp>
      <p:sp>
        <p:nvSpPr>
          <p:cNvPr id="27667" name="TextBox 45"/>
          <p:cNvSpPr txBox="1">
            <a:spLocks noChangeArrowheads="1"/>
          </p:cNvSpPr>
          <p:nvPr/>
        </p:nvSpPr>
        <p:spPr bwMode="auto">
          <a:xfrm>
            <a:off x="838200" y="5573713"/>
            <a:ext cx="304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A</a:t>
            </a:r>
            <a:endParaRPr lang="en-GB" altLang="en-US" sz="1800"/>
          </a:p>
        </p:txBody>
      </p:sp>
      <p:sp>
        <p:nvSpPr>
          <p:cNvPr id="27668" name="TextBox 46"/>
          <p:cNvSpPr txBox="1">
            <a:spLocks noChangeArrowheads="1"/>
          </p:cNvSpPr>
          <p:nvPr/>
        </p:nvSpPr>
        <p:spPr bwMode="auto">
          <a:xfrm>
            <a:off x="8077200" y="1066800"/>
            <a:ext cx="30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B</a:t>
            </a:r>
            <a:endParaRPr lang="en-GB" altLang="en-US" sz="1800"/>
          </a:p>
        </p:txBody>
      </p:sp>
      <p:sp>
        <p:nvSpPr>
          <p:cNvPr id="50" name="Oval 49"/>
          <p:cNvSpPr/>
          <p:nvPr/>
        </p:nvSpPr>
        <p:spPr>
          <a:xfrm>
            <a:off x="2514600" y="4648200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4038600" y="3733800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5486400" y="2819400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6858000" y="1981200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27673" name="Picture 4" descr="Sid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81000"/>
            <a:ext cx="72390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4" name="Picture 6" descr="DSC021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573338"/>
            <a:ext cx="6350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5" name="Picture 16" descr="Mockup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759200"/>
            <a:ext cx="47783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6" name="Picture 6" descr="DSC0207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5950"/>
            <a:ext cx="635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Freeform 60"/>
          <p:cNvSpPr/>
          <p:nvPr/>
        </p:nvSpPr>
        <p:spPr>
          <a:xfrm>
            <a:off x="1724025" y="4773613"/>
            <a:ext cx="1214438" cy="430212"/>
          </a:xfrm>
          <a:custGeom>
            <a:avLst/>
            <a:gdLst>
              <a:gd name="connsiteX0" fmla="*/ 20984 w 1213621"/>
              <a:gd name="connsiteY0" fmla="*/ 356259 h 429565"/>
              <a:gd name="connsiteX1" fmla="*/ 733503 w 1213621"/>
              <a:gd name="connsiteY1" fmla="*/ 368135 h 429565"/>
              <a:gd name="connsiteX2" fmla="*/ 1125389 w 1213621"/>
              <a:gd name="connsiteY2" fmla="*/ 332509 h 429565"/>
              <a:gd name="connsiteX3" fmla="*/ 614750 w 1213621"/>
              <a:gd name="connsiteY3" fmla="*/ 237506 h 429565"/>
              <a:gd name="connsiteX4" fmla="*/ 495997 w 1213621"/>
              <a:gd name="connsiteY4" fmla="*/ 166254 h 429565"/>
              <a:gd name="connsiteX5" fmla="*/ 460371 w 1213621"/>
              <a:gd name="connsiteY5" fmla="*/ 142503 h 429565"/>
              <a:gd name="connsiteX6" fmla="*/ 424745 w 1213621"/>
              <a:gd name="connsiteY6" fmla="*/ 166254 h 429565"/>
              <a:gd name="connsiteX7" fmla="*/ 389119 w 1213621"/>
              <a:gd name="connsiteY7" fmla="*/ 178129 h 429565"/>
              <a:gd name="connsiteX8" fmla="*/ 270366 w 1213621"/>
              <a:gd name="connsiteY8" fmla="*/ 201880 h 429565"/>
              <a:gd name="connsiteX9" fmla="*/ 234740 w 1213621"/>
              <a:gd name="connsiteY9" fmla="*/ 213755 h 429565"/>
              <a:gd name="connsiteX10" fmla="*/ 163488 w 1213621"/>
              <a:gd name="connsiteY10" fmla="*/ 225631 h 429565"/>
              <a:gd name="connsiteX11" fmla="*/ 92236 w 1213621"/>
              <a:gd name="connsiteY11" fmla="*/ 249381 h 429565"/>
              <a:gd name="connsiteX12" fmla="*/ 92236 w 1213621"/>
              <a:gd name="connsiteY12" fmla="*/ 296883 h 429565"/>
              <a:gd name="connsiteX13" fmla="*/ 650376 w 1213621"/>
              <a:gd name="connsiteY13" fmla="*/ 285007 h 429565"/>
              <a:gd name="connsiteX14" fmla="*/ 686002 w 1213621"/>
              <a:gd name="connsiteY14" fmla="*/ 273132 h 429565"/>
              <a:gd name="connsiteX15" fmla="*/ 697877 w 1213621"/>
              <a:gd name="connsiteY15" fmla="*/ 237506 h 429565"/>
              <a:gd name="connsiteX16" fmla="*/ 721628 w 1213621"/>
              <a:gd name="connsiteY16" fmla="*/ 201880 h 429565"/>
              <a:gd name="connsiteX17" fmla="*/ 674127 w 1213621"/>
              <a:gd name="connsiteY17" fmla="*/ 59376 h 429565"/>
              <a:gd name="connsiteX18" fmla="*/ 590999 w 1213621"/>
              <a:gd name="connsiteY18" fmla="*/ 71251 h 429565"/>
              <a:gd name="connsiteX19" fmla="*/ 602875 w 1213621"/>
              <a:gd name="connsiteY19" fmla="*/ 106877 h 429565"/>
              <a:gd name="connsiteX20" fmla="*/ 686002 w 1213621"/>
              <a:gd name="connsiteY20" fmla="*/ 83127 h 429565"/>
              <a:gd name="connsiteX21" fmla="*/ 697877 w 1213621"/>
              <a:gd name="connsiteY21" fmla="*/ 47501 h 429565"/>
              <a:gd name="connsiteX22" fmla="*/ 733503 w 1213621"/>
              <a:gd name="connsiteY22" fmla="*/ 35625 h 429565"/>
              <a:gd name="connsiteX23" fmla="*/ 769129 w 1213621"/>
              <a:gd name="connsiteY23" fmla="*/ 11875 h 429565"/>
              <a:gd name="connsiteX24" fmla="*/ 804755 w 1213621"/>
              <a:gd name="connsiteY24" fmla="*/ 0 h 429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13621" h="429565">
                <a:moveTo>
                  <a:pt x="20984" y="356259"/>
                </a:moveTo>
                <a:cubicBezTo>
                  <a:pt x="258490" y="360218"/>
                  <a:pt x="496019" y="373242"/>
                  <a:pt x="733503" y="368135"/>
                </a:cubicBezTo>
                <a:cubicBezTo>
                  <a:pt x="864640" y="365315"/>
                  <a:pt x="1213621" y="429565"/>
                  <a:pt x="1125389" y="332509"/>
                </a:cubicBezTo>
                <a:cubicBezTo>
                  <a:pt x="1008927" y="204400"/>
                  <a:pt x="784963" y="269174"/>
                  <a:pt x="614750" y="237506"/>
                </a:cubicBezTo>
                <a:lnTo>
                  <a:pt x="495997" y="166254"/>
                </a:lnTo>
                <a:cubicBezTo>
                  <a:pt x="483842" y="158774"/>
                  <a:pt x="474643" y="142503"/>
                  <a:pt x="460371" y="142503"/>
                </a:cubicBezTo>
                <a:cubicBezTo>
                  <a:pt x="446099" y="142503"/>
                  <a:pt x="437511" y="159871"/>
                  <a:pt x="424745" y="166254"/>
                </a:cubicBezTo>
                <a:cubicBezTo>
                  <a:pt x="413549" y="171852"/>
                  <a:pt x="401339" y="175414"/>
                  <a:pt x="389119" y="178129"/>
                </a:cubicBezTo>
                <a:cubicBezTo>
                  <a:pt x="284143" y="201457"/>
                  <a:pt x="353173" y="178221"/>
                  <a:pt x="270366" y="201880"/>
                </a:cubicBezTo>
                <a:cubicBezTo>
                  <a:pt x="258330" y="205319"/>
                  <a:pt x="246960" y="211040"/>
                  <a:pt x="234740" y="213755"/>
                </a:cubicBezTo>
                <a:cubicBezTo>
                  <a:pt x="211235" y="218978"/>
                  <a:pt x="186847" y="219791"/>
                  <a:pt x="163488" y="225631"/>
                </a:cubicBezTo>
                <a:cubicBezTo>
                  <a:pt x="139200" y="231703"/>
                  <a:pt x="92236" y="249381"/>
                  <a:pt x="92236" y="249381"/>
                </a:cubicBezTo>
                <a:cubicBezTo>
                  <a:pt x="89469" y="251226"/>
                  <a:pt x="0" y="295038"/>
                  <a:pt x="92236" y="296883"/>
                </a:cubicBezTo>
                <a:lnTo>
                  <a:pt x="650376" y="285007"/>
                </a:lnTo>
                <a:cubicBezTo>
                  <a:pt x="662251" y="281049"/>
                  <a:pt x="677151" y="281983"/>
                  <a:pt x="686002" y="273132"/>
                </a:cubicBezTo>
                <a:cubicBezTo>
                  <a:pt x="694853" y="264281"/>
                  <a:pt x="692279" y="248702"/>
                  <a:pt x="697877" y="237506"/>
                </a:cubicBezTo>
                <a:cubicBezTo>
                  <a:pt x="704260" y="224740"/>
                  <a:pt x="713711" y="213755"/>
                  <a:pt x="721628" y="201880"/>
                </a:cubicBezTo>
                <a:cubicBezTo>
                  <a:pt x="719297" y="178574"/>
                  <a:pt x="738920" y="65856"/>
                  <a:pt x="674127" y="59376"/>
                </a:cubicBezTo>
                <a:cubicBezTo>
                  <a:pt x="646275" y="56591"/>
                  <a:pt x="618708" y="67293"/>
                  <a:pt x="590999" y="71251"/>
                </a:cubicBezTo>
                <a:cubicBezTo>
                  <a:pt x="594958" y="83126"/>
                  <a:pt x="591253" y="102228"/>
                  <a:pt x="602875" y="106877"/>
                </a:cubicBezTo>
                <a:cubicBezTo>
                  <a:pt x="609653" y="109588"/>
                  <a:pt x="675440" y="86648"/>
                  <a:pt x="686002" y="83127"/>
                </a:cubicBezTo>
                <a:cubicBezTo>
                  <a:pt x="689960" y="71252"/>
                  <a:pt x="689026" y="56352"/>
                  <a:pt x="697877" y="47501"/>
                </a:cubicBezTo>
                <a:cubicBezTo>
                  <a:pt x="706728" y="38650"/>
                  <a:pt x="722307" y="41223"/>
                  <a:pt x="733503" y="35625"/>
                </a:cubicBezTo>
                <a:cubicBezTo>
                  <a:pt x="746268" y="29242"/>
                  <a:pt x="756363" y="18258"/>
                  <a:pt x="769129" y="11875"/>
                </a:cubicBezTo>
                <a:cubicBezTo>
                  <a:pt x="780325" y="6277"/>
                  <a:pt x="804755" y="0"/>
                  <a:pt x="804755" y="0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2" name="Freeform 61"/>
          <p:cNvSpPr/>
          <p:nvPr/>
        </p:nvSpPr>
        <p:spPr>
          <a:xfrm>
            <a:off x="2660650" y="3810000"/>
            <a:ext cx="1401763" cy="1538288"/>
          </a:xfrm>
          <a:custGeom>
            <a:avLst/>
            <a:gdLst>
              <a:gd name="connsiteX0" fmla="*/ 0 w 1402540"/>
              <a:gd name="connsiteY0" fmla="*/ 868332 h 1537764"/>
              <a:gd name="connsiteX1" fmla="*/ 35626 w 1402540"/>
              <a:gd name="connsiteY1" fmla="*/ 844581 h 1537764"/>
              <a:gd name="connsiteX2" fmla="*/ 47501 w 1402540"/>
              <a:gd name="connsiteY2" fmla="*/ 808955 h 1537764"/>
              <a:gd name="connsiteX3" fmla="*/ 106878 w 1402540"/>
              <a:gd name="connsiteY3" fmla="*/ 749579 h 1537764"/>
              <a:gd name="connsiteX4" fmla="*/ 166254 w 1402540"/>
              <a:gd name="connsiteY4" fmla="*/ 666451 h 1537764"/>
              <a:gd name="connsiteX5" fmla="*/ 190005 w 1402540"/>
              <a:gd name="connsiteY5" fmla="*/ 713953 h 1537764"/>
              <a:gd name="connsiteX6" fmla="*/ 225631 w 1402540"/>
              <a:gd name="connsiteY6" fmla="*/ 868332 h 1537764"/>
              <a:gd name="connsiteX7" fmla="*/ 237506 w 1402540"/>
              <a:gd name="connsiteY7" fmla="*/ 927709 h 1537764"/>
              <a:gd name="connsiteX8" fmla="*/ 296883 w 1402540"/>
              <a:gd name="connsiteY8" fmla="*/ 1093963 h 1537764"/>
              <a:gd name="connsiteX9" fmla="*/ 308758 w 1402540"/>
              <a:gd name="connsiteY9" fmla="*/ 1521475 h 1537764"/>
              <a:gd name="connsiteX10" fmla="*/ 320633 w 1402540"/>
              <a:gd name="connsiteY10" fmla="*/ 1473973 h 1537764"/>
              <a:gd name="connsiteX11" fmla="*/ 332509 w 1402540"/>
              <a:gd name="connsiteY11" fmla="*/ 1414597 h 1537764"/>
              <a:gd name="connsiteX12" fmla="*/ 368135 w 1402540"/>
              <a:gd name="connsiteY12" fmla="*/ 1272093 h 1537764"/>
              <a:gd name="connsiteX13" fmla="*/ 380010 w 1402540"/>
              <a:gd name="connsiteY13" fmla="*/ 892083 h 1537764"/>
              <a:gd name="connsiteX14" fmla="*/ 439387 w 1402540"/>
              <a:gd name="connsiteY14" fmla="*/ 737703 h 1537764"/>
              <a:gd name="connsiteX15" fmla="*/ 451262 w 1402540"/>
              <a:gd name="connsiteY15" fmla="*/ 618950 h 1537764"/>
              <a:gd name="connsiteX16" fmla="*/ 486888 w 1402540"/>
              <a:gd name="connsiteY16" fmla="*/ 381444 h 1537764"/>
              <a:gd name="connsiteX17" fmla="*/ 498763 w 1402540"/>
              <a:gd name="connsiteY17" fmla="*/ 238940 h 1537764"/>
              <a:gd name="connsiteX18" fmla="*/ 510639 w 1402540"/>
              <a:gd name="connsiteY18" fmla="*/ 96436 h 1537764"/>
              <a:gd name="connsiteX19" fmla="*/ 522514 w 1402540"/>
              <a:gd name="connsiteY19" fmla="*/ 381444 h 1537764"/>
              <a:gd name="connsiteX20" fmla="*/ 546265 w 1402540"/>
              <a:gd name="connsiteY20" fmla="*/ 417070 h 1537764"/>
              <a:gd name="connsiteX21" fmla="*/ 522514 w 1402540"/>
              <a:gd name="connsiteY21" fmla="*/ 702077 h 1537764"/>
              <a:gd name="connsiteX22" fmla="*/ 510639 w 1402540"/>
              <a:gd name="connsiteY22" fmla="*/ 785205 h 1537764"/>
              <a:gd name="connsiteX23" fmla="*/ 486888 w 1402540"/>
              <a:gd name="connsiteY23" fmla="*/ 856457 h 1537764"/>
              <a:gd name="connsiteX24" fmla="*/ 427511 w 1402540"/>
              <a:gd name="connsiteY24" fmla="*/ 1058337 h 1537764"/>
              <a:gd name="connsiteX25" fmla="*/ 415636 w 1402540"/>
              <a:gd name="connsiteY25" fmla="*/ 1141464 h 1537764"/>
              <a:gd name="connsiteX26" fmla="*/ 403761 w 1402540"/>
              <a:gd name="connsiteY26" fmla="*/ 1177090 h 1537764"/>
              <a:gd name="connsiteX27" fmla="*/ 439387 w 1402540"/>
              <a:gd name="connsiteY27" fmla="*/ 1188966 h 1537764"/>
              <a:gd name="connsiteX28" fmla="*/ 522514 w 1402540"/>
              <a:gd name="connsiteY28" fmla="*/ 1153340 h 1537764"/>
              <a:gd name="connsiteX29" fmla="*/ 593766 w 1402540"/>
              <a:gd name="connsiteY29" fmla="*/ 1105838 h 1537764"/>
              <a:gd name="connsiteX30" fmla="*/ 605641 w 1402540"/>
              <a:gd name="connsiteY30" fmla="*/ 1058337 h 1537764"/>
              <a:gd name="connsiteX31" fmla="*/ 629392 w 1402540"/>
              <a:gd name="connsiteY31" fmla="*/ 1022711 h 1537764"/>
              <a:gd name="connsiteX32" fmla="*/ 641267 w 1402540"/>
              <a:gd name="connsiteY32" fmla="*/ 963335 h 1537764"/>
              <a:gd name="connsiteX33" fmla="*/ 653143 w 1402540"/>
              <a:gd name="connsiteY33" fmla="*/ 915833 h 1537764"/>
              <a:gd name="connsiteX34" fmla="*/ 665018 w 1402540"/>
              <a:gd name="connsiteY34" fmla="*/ 856457 h 1537764"/>
              <a:gd name="connsiteX35" fmla="*/ 676893 w 1402540"/>
              <a:gd name="connsiteY35" fmla="*/ 808955 h 1537764"/>
              <a:gd name="connsiteX36" fmla="*/ 700644 w 1402540"/>
              <a:gd name="connsiteY36" fmla="*/ 749579 h 1537764"/>
              <a:gd name="connsiteX37" fmla="*/ 712519 w 1402540"/>
              <a:gd name="connsiteY37" fmla="*/ 713953 h 1537764"/>
              <a:gd name="connsiteX38" fmla="*/ 771896 w 1402540"/>
              <a:gd name="connsiteY38" fmla="*/ 322067 h 1537764"/>
              <a:gd name="connsiteX39" fmla="*/ 783771 w 1402540"/>
              <a:gd name="connsiteY39" fmla="*/ 286441 h 1537764"/>
              <a:gd name="connsiteX40" fmla="*/ 807522 w 1402540"/>
              <a:gd name="connsiteY40" fmla="*/ 191438 h 1537764"/>
              <a:gd name="connsiteX41" fmla="*/ 831272 w 1402540"/>
              <a:gd name="connsiteY41" fmla="*/ 120186 h 1537764"/>
              <a:gd name="connsiteX42" fmla="*/ 855023 w 1402540"/>
              <a:gd name="connsiteY42" fmla="*/ 155812 h 1537764"/>
              <a:gd name="connsiteX43" fmla="*/ 878774 w 1402540"/>
              <a:gd name="connsiteY43" fmla="*/ 322067 h 1537764"/>
              <a:gd name="connsiteX44" fmla="*/ 890649 w 1402540"/>
              <a:gd name="connsiteY44" fmla="*/ 405194 h 1537764"/>
              <a:gd name="connsiteX45" fmla="*/ 914400 w 1402540"/>
              <a:gd name="connsiteY45" fmla="*/ 488322 h 1537764"/>
              <a:gd name="connsiteX46" fmla="*/ 950026 w 1402540"/>
              <a:gd name="connsiteY46" fmla="*/ 618950 h 1537764"/>
              <a:gd name="connsiteX47" fmla="*/ 973776 w 1402540"/>
              <a:gd name="connsiteY47" fmla="*/ 654576 h 1537764"/>
              <a:gd name="connsiteX48" fmla="*/ 1009402 w 1402540"/>
              <a:gd name="connsiteY48" fmla="*/ 642701 h 1537764"/>
              <a:gd name="connsiteX49" fmla="*/ 1021278 w 1402540"/>
              <a:gd name="connsiteY49" fmla="*/ 547698 h 1537764"/>
              <a:gd name="connsiteX50" fmla="*/ 1033153 w 1402540"/>
              <a:gd name="connsiteY50" fmla="*/ 488322 h 1537764"/>
              <a:gd name="connsiteX51" fmla="*/ 1056904 w 1402540"/>
              <a:gd name="connsiteY51" fmla="*/ 417070 h 1537764"/>
              <a:gd name="connsiteX52" fmla="*/ 1068779 w 1402540"/>
              <a:gd name="connsiteY52" fmla="*/ 381444 h 1537764"/>
              <a:gd name="connsiteX53" fmla="*/ 1116280 w 1402540"/>
              <a:gd name="connsiteY53" fmla="*/ 262690 h 1537764"/>
              <a:gd name="connsiteX54" fmla="*/ 1140031 w 1402540"/>
              <a:gd name="connsiteY54" fmla="*/ 155812 h 1537764"/>
              <a:gd name="connsiteX55" fmla="*/ 1151906 w 1402540"/>
              <a:gd name="connsiteY55" fmla="*/ 120186 h 1537764"/>
              <a:gd name="connsiteX56" fmla="*/ 1187532 w 1402540"/>
              <a:gd name="connsiteY56" fmla="*/ 96436 h 1537764"/>
              <a:gd name="connsiteX57" fmla="*/ 1223158 w 1402540"/>
              <a:gd name="connsiteY57" fmla="*/ 120186 h 1537764"/>
              <a:gd name="connsiteX58" fmla="*/ 1235033 w 1402540"/>
              <a:gd name="connsiteY58" fmla="*/ 155812 h 1537764"/>
              <a:gd name="connsiteX59" fmla="*/ 1258784 w 1402540"/>
              <a:gd name="connsiteY59" fmla="*/ 191438 h 1537764"/>
              <a:gd name="connsiteX60" fmla="*/ 1389413 w 1402540"/>
              <a:gd name="connsiteY60" fmla="*/ 155812 h 1537764"/>
              <a:gd name="connsiteX61" fmla="*/ 1401288 w 1402540"/>
              <a:gd name="connsiteY61" fmla="*/ 108311 h 153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402540" h="1537764">
                <a:moveTo>
                  <a:pt x="0" y="868332"/>
                </a:moveTo>
                <a:cubicBezTo>
                  <a:pt x="11875" y="860415"/>
                  <a:pt x="26710" y="855726"/>
                  <a:pt x="35626" y="844581"/>
                </a:cubicBezTo>
                <a:cubicBezTo>
                  <a:pt x="43446" y="834806"/>
                  <a:pt x="41903" y="820151"/>
                  <a:pt x="47501" y="808955"/>
                </a:cubicBezTo>
                <a:cubicBezTo>
                  <a:pt x="67293" y="769371"/>
                  <a:pt x="71252" y="773329"/>
                  <a:pt x="106878" y="749579"/>
                </a:cubicBezTo>
                <a:cubicBezTo>
                  <a:pt x="134586" y="666452"/>
                  <a:pt x="106878" y="686244"/>
                  <a:pt x="166254" y="666451"/>
                </a:cubicBezTo>
                <a:cubicBezTo>
                  <a:pt x="174171" y="682285"/>
                  <a:pt x="186024" y="696703"/>
                  <a:pt x="190005" y="713953"/>
                </a:cubicBezTo>
                <a:cubicBezTo>
                  <a:pt x="231495" y="893745"/>
                  <a:pt x="172189" y="761450"/>
                  <a:pt x="225631" y="868332"/>
                </a:cubicBezTo>
                <a:cubicBezTo>
                  <a:pt x="229589" y="888124"/>
                  <a:pt x="231123" y="908561"/>
                  <a:pt x="237506" y="927709"/>
                </a:cubicBezTo>
                <a:cubicBezTo>
                  <a:pt x="317850" y="1168740"/>
                  <a:pt x="264416" y="964092"/>
                  <a:pt x="296883" y="1093963"/>
                </a:cubicBezTo>
                <a:cubicBezTo>
                  <a:pt x="300841" y="1236467"/>
                  <a:pt x="299866" y="1379194"/>
                  <a:pt x="308758" y="1521475"/>
                </a:cubicBezTo>
                <a:cubicBezTo>
                  <a:pt x="309776" y="1537764"/>
                  <a:pt x="317092" y="1489906"/>
                  <a:pt x="320633" y="1473973"/>
                </a:cubicBezTo>
                <a:cubicBezTo>
                  <a:pt x="325012" y="1454270"/>
                  <a:pt x="327886" y="1434244"/>
                  <a:pt x="332509" y="1414597"/>
                </a:cubicBezTo>
                <a:cubicBezTo>
                  <a:pt x="343724" y="1366935"/>
                  <a:pt x="356260" y="1319594"/>
                  <a:pt x="368135" y="1272093"/>
                </a:cubicBezTo>
                <a:cubicBezTo>
                  <a:pt x="372093" y="1145423"/>
                  <a:pt x="363261" y="1017703"/>
                  <a:pt x="380010" y="892083"/>
                </a:cubicBezTo>
                <a:cubicBezTo>
                  <a:pt x="387297" y="837432"/>
                  <a:pt x="425470" y="791053"/>
                  <a:pt x="439387" y="737703"/>
                </a:cubicBezTo>
                <a:cubicBezTo>
                  <a:pt x="449429" y="699209"/>
                  <a:pt x="446869" y="658488"/>
                  <a:pt x="451262" y="618950"/>
                </a:cubicBezTo>
                <a:cubicBezTo>
                  <a:pt x="463161" y="511857"/>
                  <a:pt x="466867" y="501568"/>
                  <a:pt x="486888" y="381444"/>
                </a:cubicBezTo>
                <a:cubicBezTo>
                  <a:pt x="490846" y="333943"/>
                  <a:pt x="493499" y="286314"/>
                  <a:pt x="498763" y="238940"/>
                </a:cubicBezTo>
                <a:cubicBezTo>
                  <a:pt x="517817" y="67458"/>
                  <a:pt x="542784" y="0"/>
                  <a:pt x="510639" y="96436"/>
                </a:cubicBezTo>
                <a:cubicBezTo>
                  <a:pt x="514597" y="191439"/>
                  <a:pt x="512014" y="286940"/>
                  <a:pt x="522514" y="381444"/>
                </a:cubicBezTo>
                <a:cubicBezTo>
                  <a:pt x="524090" y="395629"/>
                  <a:pt x="545617" y="402812"/>
                  <a:pt x="546265" y="417070"/>
                </a:cubicBezTo>
                <a:cubicBezTo>
                  <a:pt x="555822" y="627324"/>
                  <a:pt x="543131" y="578372"/>
                  <a:pt x="522514" y="702077"/>
                </a:cubicBezTo>
                <a:cubicBezTo>
                  <a:pt x="517912" y="729687"/>
                  <a:pt x="516933" y="757931"/>
                  <a:pt x="510639" y="785205"/>
                </a:cubicBezTo>
                <a:cubicBezTo>
                  <a:pt x="505010" y="809599"/>
                  <a:pt x="494177" y="832506"/>
                  <a:pt x="486888" y="856457"/>
                </a:cubicBezTo>
                <a:cubicBezTo>
                  <a:pt x="466465" y="923562"/>
                  <a:pt x="447303" y="991044"/>
                  <a:pt x="427511" y="1058337"/>
                </a:cubicBezTo>
                <a:cubicBezTo>
                  <a:pt x="423553" y="1086046"/>
                  <a:pt x="421125" y="1114017"/>
                  <a:pt x="415636" y="1141464"/>
                </a:cubicBezTo>
                <a:cubicBezTo>
                  <a:pt x="413181" y="1153739"/>
                  <a:pt x="398163" y="1165894"/>
                  <a:pt x="403761" y="1177090"/>
                </a:cubicBezTo>
                <a:cubicBezTo>
                  <a:pt x="409359" y="1188286"/>
                  <a:pt x="427512" y="1185007"/>
                  <a:pt x="439387" y="1188966"/>
                </a:cubicBezTo>
                <a:cubicBezTo>
                  <a:pt x="476239" y="1176681"/>
                  <a:pt x="485832" y="1175349"/>
                  <a:pt x="522514" y="1153340"/>
                </a:cubicBezTo>
                <a:cubicBezTo>
                  <a:pt x="546991" y="1138654"/>
                  <a:pt x="593766" y="1105838"/>
                  <a:pt x="593766" y="1105838"/>
                </a:cubicBezTo>
                <a:cubicBezTo>
                  <a:pt x="597724" y="1090004"/>
                  <a:pt x="599212" y="1073338"/>
                  <a:pt x="605641" y="1058337"/>
                </a:cubicBezTo>
                <a:cubicBezTo>
                  <a:pt x="611263" y="1045219"/>
                  <a:pt x="624381" y="1036075"/>
                  <a:pt x="629392" y="1022711"/>
                </a:cubicBezTo>
                <a:cubicBezTo>
                  <a:pt x="636479" y="1003812"/>
                  <a:pt x="636888" y="983038"/>
                  <a:pt x="641267" y="963335"/>
                </a:cubicBezTo>
                <a:cubicBezTo>
                  <a:pt x="644808" y="947402"/>
                  <a:pt x="649602" y="931766"/>
                  <a:pt x="653143" y="915833"/>
                </a:cubicBezTo>
                <a:cubicBezTo>
                  <a:pt x="657522" y="896130"/>
                  <a:pt x="660640" y="876160"/>
                  <a:pt x="665018" y="856457"/>
                </a:cubicBezTo>
                <a:cubicBezTo>
                  <a:pt x="668558" y="840524"/>
                  <a:pt x="671732" y="824439"/>
                  <a:pt x="676893" y="808955"/>
                </a:cubicBezTo>
                <a:cubicBezTo>
                  <a:pt x="683634" y="788732"/>
                  <a:pt x="693159" y="769538"/>
                  <a:pt x="700644" y="749579"/>
                </a:cubicBezTo>
                <a:cubicBezTo>
                  <a:pt x="705039" y="737858"/>
                  <a:pt x="708561" y="725828"/>
                  <a:pt x="712519" y="713953"/>
                </a:cubicBezTo>
                <a:cubicBezTo>
                  <a:pt x="724401" y="627813"/>
                  <a:pt x="737247" y="443341"/>
                  <a:pt x="771896" y="322067"/>
                </a:cubicBezTo>
                <a:cubicBezTo>
                  <a:pt x="775335" y="310031"/>
                  <a:pt x="780477" y="298518"/>
                  <a:pt x="783771" y="286441"/>
                </a:cubicBezTo>
                <a:cubicBezTo>
                  <a:pt x="792360" y="254949"/>
                  <a:pt x="797200" y="222405"/>
                  <a:pt x="807522" y="191438"/>
                </a:cubicBezTo>
                <a:lnTo>
                  <a:pt x="831272" y="120186"/>
                </a:lnTo>
                <a:cubicBezTo>
                  <a:pt x="839189" y="132061"/>
                  <a:pt x="850012" y="142448"/>
                  <a:pt x="855023" y="155812"/>
                </a:cubicBezTo>
                <a:cubicBezTo>
                  <a:pt x="867145" y="188137"/>
                  <a:pt x="876715" y="305592"/>
                  <a:pt x="878774" y="322067"/>
                </a:cubicBezTo>
                <a:cubicBezTo>
                  <a:pt x="882246" y="349841"/>
                  <a:pt x="885642" y="377655"/>
                  <a:pt x="890649" y="405194"/>
                </a:cubicBezTo>
                <a:cubicBezTo>
                  <a:pt x="905460" y="486656"/>
                  <a:pt x="897439" y="420480"/>
                  <a:pt x="914400" y="488322"/>
                </a:cubicBezTo>
                <a:cubicBezTo>
                  <a:pt x="923324" y="524016"/>
                  <a:pt x="929643" y="588374"/>
                  <a:pt x="950026" y="618950"/>
                </a:cubicBezTo>
                <a:lnTo>
                  <a:pt x="973776" y="654576"/>
                </a:lnTo>
                <a:cubicBezTo>
                  <a:pt x="985651" y="650618"/>
                  <a:pt x="1004318" y="654140"/>
                  <a:pt x="1009402" y="642701"/>
                </a:cubicBezTo>
                <a:cubicBezTo>
                  <a:pt x="1022364" y="613538"/>
                  <a:pt x="1016425" y="579241"/>
                  <a:pt x="1021278" y="547698"/>
                </a:cubicBezTo>
                <a:cubicBezTo>
                  <a:pt x="1024347" y="527749"/>
                  <a:pt x="1027842" y="507795"/>
                  <a:pt x="1033153" y="488322"/>
                </a:cubicBezTo>
                <a:cubicBezTo>
                  <a:pt x="1039740" y="464169"/>
                  <a:pt x="1048987" y="440821"/>
                  <a:pt x="1056904" y="417070"/>
                </a:cubicBezTo>
                <a:cubicBezTo>
                  <a:pt x="1060862" y="405195"/>
                  <a:pt x="1063181" y="392640"/>
                  <a:pt x="1068779" y="381444"/>
                </a:cubicBezTo>
                <a:cubicBezTo>
                  <a:pt x="1089892" y="339217"/>
                  <a:pt x="1106495" y="311610"/>
                  <a:pt x="1116280" y="262690"/>
                </a:cubicBezTo>
                <a:cubicBezTo>
                  <a:pt x="1124441" y="221886"/>
                  <a:pt x="1128853" y="194936"/>
                  <a:pt x="1140031" y="155812"/>
                </a:cubicBezTo>
                <a:cubicBezTo>
                  <a:pt x="1143470" y="143776"/>
                  <a:pt x="1144086" y="129961"/>
                  <a:pt x="1151906" y="120186"/>
                </a:cubicBezTo>
                <a:cubicBezTo>
                  <a:pt x="1160822" y="109041"/>
                  <a:pt x="1175657" y="104353"/>
                  <a:pt x="1187532" y="96436"/>
                </a:cubicBezTo>
                <a:cubicBezTo>
                  <a:pt x="1199407" y="104353"/>
                  <a:pt x="1214242" y="109041"/>
                  <a:pt x="1223158" y="120186"/>
                </a:cubicBezTo>
                <a:cubicBezTo>
                  <a:pt x="1230978" y="129961"/>
                  <a:pt x="1229435" y="144616"/>
                  <a:pt x="1235033" y="155812"/>
                </a:cubicBezTo>
                <a:cubicBezTo>
                  <a:pt x="1241416" y="168578"/>
                  <a:pt x="1250867" y="179563"/>
                  <a:pt x="1258784" y="191438"/>
                </a:cubicBezTo>
                <a:cubicBezTo>
                  <a:pt x="1295856" y="186804"/>
                  <a:pt x="1359474" y="193236"/>
                  <a:pt x="1389413" y="155812"/>
                </a:cubicBezTo>
                <a:cubicBezTo>
                  <a:pt x="1402540" y="139403"/>
                  <a:pt x="1401288" y="125439"/>
                  <a:pt x="1401288" y="108311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33CC33"/>
              </a:solidFill>
              <a:ea typeface="ＭＳ Ｐゴシック" charset="-128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6959600" y="1377950"/>
            <a:ext cx="617538" cy="2243138"/>
          </a:xfrm>
          <a:custGeom>
            <a:avLst/>
            <a:gdLst>
              <a:gd name="connsiteX0" fmla="*/ 0 w 617517"/>
              <a:gd name="connsiteY0" fmla="*/ 641267 h 2243656"/>
              <a:gd name="connsiteX1" fmla="*/ 83128 w 617517"/>
              <a:gd name="connsiteY1" fmla="*/ 249381 h 2243656"/>
              <a:gd name="connsiteX2" fmla="*/ 106878 w 617517"/>
              <a:gd name="connsiteY2" fmla="*/ 0 h 2243656"/>
              <a:gd name="connsiteX3" fmla="*/ 273133 w 617517"/>
              <a:gd name="connsiteY3" fmla="*/ 748145 h 2243656"/>
              <a:gd name="connsiteX4" fmla="*/ 320634 w 617517"/>
              <a:gd name="connsiteY4" fmla="*/ 1341911 h 2243656"/>
              <a:gd name="connsiteX5" fmla="*/ 356260 w 617517"/>
              <a:gd name="connsiteY5" fmla="*/ 1591293 h 2243656"/>
              <a:gd name="connsiteX6" fmla="*/ 368135 w 617517"/>
              <a:gd name="connsiteY6" fmla="*/ 1852550 h 2243656"/>
              <a:gd name="connsiteX7" fmla="*/ 391886 w 617517"/>
              <a:gd name="connsiteY7" fmla="*/ 2113807 h 2243656"/>
              <a:gd name="connsiteX8" fmla="*/ 415637 w 617517"/>
              <a:gd name="connsiteY8" fmla="*/ 1911927 h 2243656"/>
              <a:gd name="connsiteX9" fmla="*/ 427512 w 617517"/>
              <a:gd name="connsiteY9" fmla="*/ 1864426 h 2243656"/>
              <a:gd name="connsiteX10" fmla="*/ 439387 w 617517"/>
              <a:gd name="connsiteY10" fmla="*/ 1781298 h 2243656"/>
              <a:gd name="connsiteX11" fmla="*/ 510639 w 617517"/>
              <a:gd name="connsiteY11" fmla="*/ 1757548 h 2243656"/>
              <a:gd name="connsiteX12" fmla="*/ 546265 w 617517"/>
              <a:gd name="connsiteY12" fmla="*/ 1745672 h 2243656"/>
              <a:gd name="connsiteX13" fmla="*/ 558141 w 617517"/>
              <a:gd name="connsiteY13" fmla="*/ 1710046 h 2243656"/>
              <a:gd name="connsiteX14" fmla="*/ 534390 w 617517"/>
              <a:gd name="connsiteY14" fmla="*/ 1401288 h 2243656"/>
              <a:gd name="connsiteX15" fmla="*/ 546265 w 617517"/>
              <a:gd name="connsiteY15" fmla="*/ 1306285 h 2243656"/>
              <a:gd name="connsiteX16" fmla="*/ 617517 w 617517"/>
              <a:gd name="connsiteY16" fmla="*/ 1282535 h 2243656"/>
              <a:gd name="connsiteX17" fmla="*/ 605642 w 617517"/>
              <a:gd name="connsiteY17" fmla="*/ 914400 h 2243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17517" h="2243656">
                <a:moveTo>
                  <a:pt x="0" y="641267"/>
                </a:moveTo>
                <a:cubicBezTo>
                  <a:pt x="34474" y="497626"/>
                  <a:pt x="72497" y="387583"/>
                  <a:pt x="83128" y="249381"/>
                </a:cubicBezTo>
                <a:cubicBezTo>
                  <a:pt x="101983" y="4270"/>
                  <a:pt x="71334" y="106634"/>
                  <a:pt x="106878" y="0"/>
                </a:cubicBezTo>
                <a:cubicBezTo>
                  <a:pt x="172910" y="254696"/>
                  <a:pt x="239311" y="483718"/>
                  <a:pt x="273133" y="748145"/>
                </a:cubicBezTo>
                <a:cubicBezTo>
                  <a:pt x="298324" y="945095"/>
                  <a:pt x="301153" y="1144315"/>
                  <a:pt x="320634" y="1341911"/>
                </a:cubicBezTo>
                <a:cubicBezTo>
                  <a:pt x="328873" y="1425477"/>
                  <a:pt x="344385" y="1508166"/>
                  <a:pt x="356260" y="1591293"/>
                </a:cubicBezTo>
                <a:cubicBezTo>
                  <a:pt x="360218" y="1678379"/>
                  <a:pt x="364429" y="1765453"/>
                  <a:pt x="368135" y="1852550"/>
                </a:cubicBezTo>
                <a:cubicBezTo>
                  <a:pt x="381211" y="2159840"/>
                  <a:pt x="348604" y="2243656"/>
                  <a:pt x="391886" y="2113807"/>
                </a:cubicBezTo>
                <a:cubicBezTo>
                  <a:pt x="398257" y="2050099"/>
                  <a:pt x="403967" y="1976110"/>
                  <a:pt x="415637" y="1911927"/>
                </a:cubicBezTo>
                <a:cubicBezTo>
                  <a:pt x="418557" y="1895869"/>
                  <a:pt x="424593" y="1880484"/>
                  <a:pt x="427512" y="1864426"/>
                </a:cubicBezTo>
                <a:cubicBezTo>
                  <a:pt x="432519" y="1836887"/>
                  <a:pt x="422202" y="1803393"/>
                  <a:pt x="439387" y="1781298"/>
                </a:cubicBezTo>
                <a:cubicBezTo>
                  <a:pt x="454757" y="1761536"/>
                  <a:pt x="486888" y="1765465"/>
                  <a:pt x="510639" y="1757548"/>
                </a:cubicBezTo>
                <a:lnTo>
                  <a:pt x="546265" y="1745672"/>
                </a:lnTo>
                <a:cubicBezTo>
                  <a:pt x="550224" y="1733797"/>
                  <a:pt x="558141" y="1722564"/>
                  <a:pt x="558141" y="1710046"/>
                </a:cubicBezTo>
                <a:cubicBezTo>
                  <a:pt x="558141" y="1504686"/>
                  <a:pt x="559472" y="1526703"/>
                  <a:pt x="534390" y="1401288"/>
                </a:cubicBezTo>
                <a:cubicBezTo>
                  <a:pt x="538348" y="1369620"/>
                  <a:pt x="527963" y="1332430"/>
                  <a:pt x="546265" y="1306285"/>
                </a:cubicBezTo>
                <a:cubicBezTo>
                  <a:pt x="560622" y="1285775"/>
                  <a:pt x="617517" y="1282535"/>
                  <a:pt x="617517" y="1282535"/>
                </a:cubicBezTo>
                <a:cubicBezTo>
                  <a:pt x="600177" y="1057114"/>
                  <a:pt x="605642" y="1179768"/>
                  <a:pt x="605642" y="914400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7564438" y="1423988"/>
            <a:ext cx="368300" cy="900112"/>
          </a:xfrm>
          <a:custGeom>
            <a:avLst/>
            <a:gdLst>
              <a:gd name="connsiteX0" fmla="*/ 0 w 368135"/>
              <a:gd name="connsiteY0" fmla="*/ 879307 h 898859"/>
              <a:gd name="connsiteX1" fmla="*/ 118753 w 368135"/>
              <a:gd name="connsiteY1" fmla="*/ 831806 h 898859"/>
              <a:gd name="connsiteX2" fmla="*/ 106878 w 368135"/>
              <a:gd name="connsiteY2" fmla="*/ 796180 h 898859"/>
              <a:gd name="connsiteX3" fmla="*/ 95002 w 368135"/>
              <a:gd name="connsiteY3" fmla="*/ 475546 h 898859"/>
              <a:gd name="connsiteX4" fmla="*/ 83127 w 368135"/>
              <a:gd name="connsiteY4" fmla="*/ 392419 h 898859"/>
              <a:gd name="connsiteX5" fmla="*/ 71252 w 368135"/>
              <a:gd name="connsiteY5" fmla="*/ 226164 h 898859"/>
              <a:gd name="connsiteX6" fmla="*/ 83127 w 368135"/>
              <a:gd name="connsiteY6" fmla="*/ 12408 h 898859"/>
              <a:gd name="connsiteX7" fmla="*/ 95002 w 368135"/>
              <a:gd name="connsiteY7" fmla="*/ 48034 h 898859"/>
              <a:gd name="connsiteX8" fmla="*/ 118753 w 368135"/>
              <a:gd name="connsiteY8" fmla="*/ 83660 h 898859"/>
              <a:gd name="connsiteX9" fmla="*/ 142504 w 368135"/>
              <a:gd name="connsiteY9" fmla="*/ 154912 h 898859"/>
              <a:gd name="connsiteX10" fmla="*/ 190005 w 368135"/>
              <a:gd name="connsiteY10" fmla="*/ 238039 h 898859"/>
              <a:gd name="connsiteX11" fmla="*/ 201880 w 368135"/>
              <a:gd name="connsiteY11" fmla="*/ 178663 h 898859"/>
              <a:gd name="connsiteX12" fmla="*/ 225631 w 368135"/>
              <a:gd name="connsiteY12" fmla="*/ 107411 h 898859"/>
              <a:gd name="connsiteX13" fmla="*/ 249382 w 368135"/>
              <a:gd name="connsiteY13" fmla="*/ 154912 h 898859"/>
              <a:gd name="connsiteX14" fmla="*/ 273132 w 368135"/>
              <a:gd name="connsiteY14" fmla="*/ 226164 h 898859"/>
              <a:gd name="connsiteX15" fmla="*/ 285008 w 368135"/>
              <a:gd name="connsiteY15" fmla="*/ 333042 h 898859"/>
              <a:gd name="connsiteX16" fmla="*/ 308758 w 368135"/>
              <a:gd name="connsiteY16" fmla="*/ 368668 h 898859"/>
              <a:gd name="connsiteX17" fmla="*/ 344384 w 368135"/>
              <a:gd name="connsiteY17" fmla="*/ 238039 h 898859"/>
              <a:gd name="connsiteX18" fmla="*/ 368135 w 368135"/>
              <a:gd name="connsiteY18" fmla="*/ 48034 h 89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8135" h="898859">
                <a:moveTo>
                  <a:pt x="0" y="879307"/>
                </a:moveTo>
                <a:cubicBezTo>
                  <a:pt x="52856" y="873434"/>
                  <a:pt x="118753" y="898859"/>
                  <a:pt x="118753" y="831806"/>
                </a:cubicBezTo>
                <a:cubicBezTo>
                  <a:pt x="118753" y="819288"/>
                  <a:pt x="110836" y="808055"/>
                  <a:pt x="106878" y="796180"/>
                </a:cubicBezTo>
                <a:cubicBezTo>
                  <a:pt x="102919" y="689302"/>
                  <a:pt x="101282" y="582313"/>
                  <a:pt x="95002" y="475546"/>
                </a:cubicBezTo>
                <a:cubicBezTo>
                  <a:pt x="93358" y="447604"/>
                  <a:pt x="85781" y="420283"/>
                  <a:pt x="83127" y="392419"/>
                </a:cubicBezTo>
                <a:cubicBezTo>
                  <a:pt x="77860" y="337110"/>
                  <a:pt x="75210" y="281582"/>
                  <a:pt x="71252" y="226164"/>
                </a:cubicBezTo>
                <a:cubicBezTo>
                  <a:pt x="75210" y="154912"/>
                  <a:pt x="73696" y="83144"/>
                  <a:pt x="83127" y="12408"/>
                </a:cubicBezTo>
                <a:cubicBezTo>
                  <a:pt x="84781" y="0"/>
                  <a:pt x="89404" y="36838"/>
                  <a:pt x="95002" y="48034"/>
                </a:cubicBezTo>
                <a:cubicBezTo>
                  <a:pt x="101385" y="60800"/>
                  <a:pt x="110836" y="71785"/>
                  <a:pt x="118753" y="83660"/>
                </a:cubicBezTo>
                <a:cubicBezTo>
                  <a:pt x="126670" y="107411"/>
                  <a:pt x="131308" y="132520"/>
                  <a:pt x="142504" y="154912"/>
                </a:cubicBezTo>
                <a:cubicBezTo>
                  <a:pt x="172637" y="215179"/>
                  <a:pt x="156434" y="187684"/>
                  <a:pt x="190005" y="238039"/>
                </a:cubicBezTo>
                <a:cubicBezTo>
                  <a:pt x="193963" y="218247"/>
                  <a:pt x="196569" y="198136"/>
                  <a:pt x="201880" y="178663"/>
                </a:cubicBezTo>
                <a:cubicBezTo>
                  <a:pt x="208467" y="154510"/>
                  <a:pt x="225631" y="107411"/>
                  <a:pt x="225631" y="107411"/>
                </a:cubicBezTo>
                <a:cubicBezTo>
                  <a:pt x="233548" y="123245"/>
                  <a:pt x="242807" y="138475"/>
                  <a:pt x="249382" y="154912"/>
                </a:cubicBezTo>
                <a:cubicBezTo>
                  <a:pt x="258680" y="178157"/>
                  <a:pt x="273132" y="226164"/>
                  <a:pt x="273132" y="226164"/>
                </a:cubicBezTo>
                <a:cubicBezTo>
                  <a:pt x="277091" y="261790"/>
                  <a:pt x="276314" y="298267"/>
                  <a:pt x="285008" y="333042"/>
                </a:cubicBezTo>
                <a:cubicBezTo>
                  <a:pt x="288470" y="346888"/>
                  <a:pt x="297340" y="377231"/>
                  <a:pt x="308758" y="368668"/>
                </a:cubicBezTo>
                <a:cubicBezTo>
                  <a:pt x="322940" y="358032"/>
                  <a:pt x="340460" y="257657"/>
                  <a:pt x="344384" y="238039"/>
                </a:cubicBezTo>
                <a:cubicBezTo>
                  <a:pt x="356632" y="54324"/>
                  <a:pt x="314183" y="101990"/>
                  <a:pt x="368135" y="48034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5" name="Freeform 64"/>
          <p:cNvSpPr/>
          <p:nvPr/>
        </p:nvSpPr>
        <p:spPr>
          <a:xfrm>
            <a:off x="4025900" y="2119313"/>
            <a:ext cx="2825750" cy="1309687"/>
          </a:xfrm>
          <a:custGeom>
            <a:avLst/>
            <a:gdLst>
              <a:gd name="connsiteX0" fmla="*/ 1531917 w 2826327"/>
              <a:gd name="connsiteY0" fmla="*/ 868717 h 1308373"/>
              <a:gd name="connsiteX1" fmla="*/ 1543792 w 2826327"/>
              <a:gd name="connsiteY1" fmla="*/ 1094349 h 1308373"/>
              <a:gd name="connsiteX2" fmla="*/ 1555668 w 2826327"/>
              <a:gd name="connsiteY2" fmla="*/ 1296229 h 1308373"/>
              <a:gd name="connsiteX3" fmla="*/ 1591294 w 2826327"/>
              <a:gd name="connsiteY3" fmla="*/ 1284354 h 1308373"/>
              <a:gd name="connsiteX4" fmla="*/ 1615044 w 2826327"/>
              <a:gd name="connsiteY4" fmla="*/ 1248728 h 1308373"/>
              <a:gd name="connsiteX5" fmla="*/ 1686296 w 2826327"/>
              <a:gd name="connsiteY5" fmla="*/ 1201227 h 1308373"/>
              <a:gd name="connsiteX6" fmla="*/ 1781299 w 2826327"/>
              <a:gd name="connsiteY6" fmla="*/ 1141850 h 1308373"/>
              <a:gd name="connsiteX7" fmla="*/ 1816925 w 2826327"/>
              <a:gd name="connsiteY7" fmla="*/ 1129975 h 1308373"/>
              <a:gd name="connsiteX8" fmla="*/ 1888177 w 2826327"/>
              <a:gd name="connsiteY8" fmla="*/ 1070598 h 1308373"/>
              <a:gd name="connsiteX9" fmla="*/ 1923803 w 2826327"/>
              <a:gd name="connsiteY9" fmla="*/ 1034972 h 1308373"/>
              <a:gd name="connsiteX10" fmla="*/ 1959429 w 2826327"/>
              <a:gd name="connsiteY10" fmla="*/ 1011221 h 1308373"/>
              <a:gd name="connsiteX11" fmla="*/ 1923803 w 2826327"/>
              <a:gd name="connsiteY11" fmla="*/ 1023097 h 1308373"/>
              <a:gd name="connsiteX12" fmla="*/ 1413164 w 2826327"/>
              <a:gd name="connsiteY12" fmla="*/ 1034972 h 1308373"/>
              <a:gd name="connsiteX13" fmla="*/ 1318161 w 2826327"/>
              <a:gd name="connsiteY13" fmla="*/ 1046847 h 1308373"/>
              <a:gd name="connsiteX14" fmla="*/ 1068779 w 2826327"/>
              <a:gd name="connsiteY14" fmla="*/ 1070598 h 1308373"/>
              <a:gd name="connsiteX15" fmla="*/ 1009403 w 2826327"/>
              <a:gd name="connsiteY15" fmla="*/ 1082473 h 1308373"/>
              <a:gd name="connsiteX16" fmla="*/ 843148 w 2826327"/>
              <a:gd name="connsiteY16" fmla="*/ 1094349 h 1308373"/>
              <a:gd name="connsiteX17" fmla="*/ 237507 w 2826327"/>
              <a:gd name="connsiteY17" fmla="*/ 1118099 h 1308373"/>
              <a:gd name="connsiteX18" fmla="*/ 190005 w 2826327"/>
              <a:gd name="connsiteY18" fmla="*/ 1129975 h 1308373"/>
              <a:gd name="connsiteX19" fmla="*/ 0 w 2826327"/>
              <a:gd name="connsiteY19" fmla="*/ 1153725 h 1308373"/>
              <a:gd name="connsiteX20" fmla="*/ 178130 w 2826327"/>
              <a:gd name="connsiteY20" fmla="*/ 1118099 h 1308373"/>
              <a:gd name="connsiteX21" fmla="*/ 273133 w 2826327"/>
              <a:gd name="connsiteY21" fmla="*/ 1094349 h 1308373"/>
              <a:gd name="connsiteX22" fmla="*/ 332509 w 2826327"/>
              <a:gd name="connsiteY22" fmla="*/ 1070598 h 1308373"/>
              <a:gd name="connsiteX23" fmla="*/ 403761 w 2826327"/>
              <a:gd name="connsiteY23" fmla="*/ 1058723 h 1308373"/>
              <a:gd name="connsiteX24" fmla="*/ 486888 w 2826327"/>
              <a:gd name="connsiteY24" fmla="*/ 1034972 h 1308373"/>
              <a:gd name="connsiteX25" fmla="*/ 676894 w 2826327"/>
              <a:gd name="connsiteY25" fmla="*/ 1011221 h 1308373"/>
              <a:gd name="connsiteX26" fmla="*/ 748146 w 2826327"/>
              <a:gd name="connsiteY26" fmla="*/ 999346 h 1308373"/>
              <a:gd name="connsiteX27" fmla="*/ 795647 w 2826327"/>
              <a:gd name="connsiteY27" fmla="*/ 987471 h 1308373"/>
              <a:gd name="connsiteX28" fmla="*/ 1140031 w 2826327"/>
              <a:gd name="connsiteY28" fmla="*/ 975595 h 1308373"/>
              <a:gd name="connsiteX29" fmla="*/ 1365662 w 2826327"/>
              <a:gd name="connsiteY29" fmla="*/ 963720 h 1308373"/>
              <a:gd name="connsiteX30" fmla="*/ 1781299 w 2826327"/>
              <a:gd name="connsiteY30" fmla="*/ 951845 h 1308373"/>
              <a:gd name="connsiteX31" fmla="*/ 1935678 w 2826327"/>
              <a:gd name="connsiteY31" fmla="*/ 904343 h 1308373"/>
              <a:gd name="connsiteX32" fmla="*/ 1971304 w 2826327"/>
              <a:gd name="connsiteY32" fmla="*/ 868717 h 1308373"/>
              <a:gd name="connsiteX33" fmla="*/ 2006930 w 2826327"/>
              <a:gd name="connsiteY33" fmla="*/ 761840 h 1308373"/>
              <a:gd name="connsiteX34" fmla="*/ 2018805 w 2826327"/>
              <a:gd name="connsiteY34" fmla="*/ 726214 h 1308373"/>
              <a:gd name="connsiteX35" fmla="*/ 2042556 w 2826327"/>
              <a:gd name="connsiteY35" fmla="*/ 690588 h 1308373"/>
              <a:gd name="connsiteX36" fmla="*/ 1769423 w 2826327"/>
              <a:gd name="connsiteY36" fmla="*/ 631211 h 1308373"/>
              <a:gd name="connsiteX37" fmla="*/ 1330036 w 2826327"/>
              <a:gd name="connsiteY37" fmla="*/ 607460 h 1308373"/>
              <a:gd name="connsiteX38" fmla="*/ 1021278 w 2826327"/>
              <a:gd name="connsiteY38" fmla="*/ 583710 h 1308373"/>
              <a:gd name="connsiteX39" fmla="*/ 1080655 w 2826327"/>
              <a:gd name="connsiteY39" fmla="*/ 571834 h 1308373"/>
              <a:gd name="connsiteX40" fmla="*/ 1258784 w 2826327"/>
              <a:gd name="connsiteY40" fmla="*/ 548084 h 1308373"/>
              <a:gd name="connsiteX41" fmla="*/ 1306286 w 2826327"/>
              <a:gd name="connsiteY41" fmla="*/ 536208 h 1308373"/>
              <a:gd name="connsiteX42" fmla="*/ 2315688 w 2826327"/>
              <a:gd name="connsiteY42" fmla="*/ 524333 h 1308373"/>
              <a:gd name="connsiteX43" fmla="*/ 2327564 w 2826327"/>
              <a:gd name="connsiteY43" fmla="*/ 453081 h 1308373"/>
              <a:gd name="connsiteX44" fmla="*/ 2351314 w 2826327"/>
              <a:gd name="connsiteY44" fmla="*/ 393705 h 1308373"/>
              <a:gd name="connsiteX45" fmla="*/ 2363190 w 2826327"/>
              <a:gd name="connsiteY45" fmla="*/ 346203 h 1308373"/>
              <a:gd name="connsiteX46" fmla="*/ 2386940 w 2826327"/>
              <a:gd name="connsiteY46" fmla="*/ 274951 h 1308373"/>
              <a:gd name="connsiteX47" fmla="*/ 2398816 w 2826327"/>
              <a:gd name="connsiteY47" fmla="*/ 227450 h 1308373"/>
              <a:gd name="connsiteX48" fmla="*/ 2422566 w 2826327"/>
              <a:gd name="connsiteY48" fmla="*/ 156198 h 1308373"/>
              <a:gd name="connsiteX49" fmla="*/ 2458192 w 2826327"/>
              <a:gd name="connsiteY49" fmla="*/ 61195 h 1308373"/>
              <a:gd name="connsiteX50" fmla="*/ 2505694 w 2826327"/>
              <a:gd name="connsiteY50" fmla="*/ 215575 h 1308373"/>
              <a:gd name="connsiteX51" fmla="*/ 2612571 w 2826327"/>
              <a:gd name="connsiteY51" fmla="*/ 203699 h 1308373"/>
              <a:gd name="connsiteX52" fmla="*/ 2683823 w 2826327"/>
              <a:gd name="connsiteY52" fmla="*/ 179949 h 1308373"/>
              <a:gd name="connsiteX53" fmla="*/ 2719449 w 2826327"/>
              <a:gd name="connsiteY53" fmla="*/ 168073 h 1308373"/>
              <a:gd name="connsiteX54" fmla="*/ 2755075 w 2826327"/>
              <a:gd name="connsiteY54" fmla="*/ 120572 h 1308373"/>
              <a:gd name="connsiteX55" fmla="*/ 2826327 w 2826327"/>
              <a:gd name="connsiteY55" fmla="*/ 25569 h 13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826327" h="1308373">
                <a:moveTo>
                  <a:pt x="1531917" y="868717"/>
                </a:moveTo>
                <a:cubicBezTo>
                  <a:pt x="1535875" y="943928"/>
                  <a:pt x="1539614" y="1019150"/>
                  <a:pt x="1543792" y="1094349"/>
                </a:cubicBezTo>
                <a:cubicBezTo>
                  <a:pt x="1547531" y="1161655"/>
                  <a:pt x="1539319" y="1230832"/>
                  <a:pt x="1555668" y="1296229"/>
                </a:cubicBezTo>
                <a:cubicBezTo>
                  <a:pt x="1558704" y="1308373"/>
                  <a:pt x="1579419" y="1288312"/>
                  <a:pt x="1591294" y="1284354"/>
                </a:cubicBezTo>
                <a:cubicBezTo>
                  <a:pt x="1599211" y="1272479"/>
                  <a:pt x="1604303" y="1258126"/>
                  <a:pt x="1615044" y="1248728"/>
                </a:cubicBezTo>
                <a:cubicBezTo>
                  <a:pt x="1636526" y="1229931"/>
                  <a:pt x="1662545" y="1217061"/>
                  <a:pt x="1686296" y="1201227"/>
                </a:cubicBezTo>
                <a:cubicBezTo>
                  <a:pt x="1714560" y="1182384"/>
                  <a:pt x="1752647" y="1156176"/>
                  <a:pt x="1781299" y="1141850"/>
                </a:cubicBezTo>
                <a:cubicBezTo>
                  <a:pt x="1792495" y="1136252"/>
                  <a:pt x="1805050" y="1133933"/>
                  <a:pt x="1816925" y="1129975"/>
                </a:cubicBezTo>
                <a:cubicBezTo>
                  <a:pt x="1921007" y="1025893"/>
                  <a:pt x="1788978" y="1153264"/>
                  <a:pt x="1888177" y="1070598"/>
                </a:cubicBezTo>
                <a:cubicBezTo>
                  <a:pt x="1901079" y="1059847"/>
                  <a:pt x="1910901" y="1045723"/>
                  <a:pt x="1923803" y="1034972"/>
                </a:cubicBezTo>
                <a:cubicBezTo>
                  <a:pt x="1934767" y="1025835"/>
                  <a:pt x="1959429" y="1025493"/>
                  <a:pt x="1959429" y="1011221"/>
                </a:cubicBezTo>
                <a:cubicBezTo>
                  <a:pt x="1959429" y="998703"/>
                  <a:pt x="1936309" y="1022553"/>
                  <a:pt x="1923803" y="1023097"/>
                </a:cubicBezTo>
                <a:cubicBezTo>
                  <a:pt x="1753705" y="1030493"/>
                  <a:pt x="1583377" y="1031014"/>
                  <a:pt x="1413164" y="1034972"/>
                </a:cubicBezTo>
                <a:cubicBezTo>
                  <a:pt x="1381496" y="1038930"/>
                  <a:pt x="1349906" y="1043563"/>
                  <a:pt x="1318161" y="1046847"/>
                </a:cubicBezTo>
                <a:cubicBezTo>
                  <a:pt x="1235101" y="1055439"/>
                  <a:pt x="1151732" y="1061026"/>
                  <a:pt x="1068779" y="1070598"/>
                </a:cubicBezTo>
                <a:cubicBezTo>
                  <a:pt x="1048728" y="1072912"/>
                  <a:pt x="1029476" y="1080360"/>
                  <a:pt x="1009403" y="1082473"/>
                </a:cubicBezTo>
                <a:cubicBezTo>
                  <a:pt x="954149" y="1088289"/>
                  <a:pt x="898606" y="1090988"/>
                  <a:pt x="843148" y="1094349"/>
                </a:cubicBezTo>
                <a:cubicBezTo>
                  <a:pt x="586653" y="1109894"/>
                  <a:pt x="531773" y="1108903"/>
                  <a:pt x="237507" y="1118099"/>
                </a:cubicBezTo>
                <a:cubicBezTo>
                  <a:pt x="221673" y="1122058"/>
                  <a:pt x="206146" y="1127554"/>
                  <a:pt x="190005" y="1129975"/>
                </a:cubicBezTo>
                <a:cubicBezTo>
                  <a:pt x="126883" y="1139443"/>
                  <a:pt x="0" y="1153725"/>
                  <a:pt x="0" y="1153725"/>
                </a:cubicBezTo>
                <a:cubicBezTo>
                  <a:pt x="85159" y="1182113"/>
                  <a:pt x="15624" y="1166851"/>
                  <a:pt x="178130" y="1118099"/>
                </a:cubicBezTo>
                <a:cubicBezTo>
                  <a:pt x="209396" y="1108719"/>
                  <a:pt x="241934" y="1103949"/>
                  <a:pt x="273133" y="1094349"/>
                </a:cubicBezTo>
                <a:cubicBezTo>
                  <a:pt x="293507" y="1088080"/>
                  <a:pt x="311943" y="1076207"/>
                  <a:pt x="332509" y="1070598"/>
                </a:cubicBezTo>
                <a:cubicBezTo>
                  <a:pt x="355739" y="1064263"/>
                  <a:pt x="380299" y="1064137"/>
                  <a:pt x="403761" y="1058723"/>
                </a:cubicBezTo>
                <a:cubicBezTo>
                  <a:pt x="431841" y="1052243"/>
                  <a:pt x="458496" y="1039910"/>
                  <a:pt x="486888" y="1034972"/>
                </a:cubicBezTo>
                <a:cubicBezTo>
                  <a:pt x="549772" y="1024035"/>
                  <a:pt x="613934" y="1021714"/>
                  <a:pt x="676894" y="1011221"/>
                </a:cubicBezTo>
                <a:cubicBezTo>
                  <a:pt x="700645" y="1007263"/>
                  <a:pt x="724535" y="1004068"/>
                  <a:pt x="748146" y="999346"/>
                </a:cubicBezTo>
                <a:cubicBezTo>
                  <a:pt x="764150" y="996145"/>
                  <a:pt x="779356" y="988458"/>
                  <a:pt x="795647" y="987471"/>
                </a:cubicBezTo>
                <a:cubicBezTo>
                  <a:pt x="910300" y="980522"/>
                  <a:pt x="1025268" y="980377"/>
                  <a:pt x="1140031" y="975595"/>
                </a:cubicBezTo>
                <a:cubicBezTo>
                  <a:pt x="1215280" y="972460"/>
                  <a:pt x="1290399" y="966507"/>
                  <a:pt x="1365662" y="963720"/>
                </a:cubicBezTo>
                <a:lnTo>
                  <a:pt x="1781299" y="951845"/>
                </a:lnTo>
                <a:cubicBezTo>
                  <a:pt x="1862531" y="935598"/>
                  <a:pt x="1884677" y="946844"/>
                  <a:pt x="1935678" y="904343"/>
                </a:cubicBezTo>
                <a:cubicBezTo>
                  <a:pt x="1948580" y="893592"/>
                  <a:pt x="1959429" y="880592"/>
                  <a:pt x="1971304" y="868717"/>
                </a:cubicBezTo>
                <a:lnTo>
                  <a:pt x="2006930" y="761840"/>
                </a:lnTo>
                <a:cubicBezTo>
                  <a:pt x="2010888" y="749965"/>
                  <a:pt x="2011861" y="736629"/>
                  <a:pt x="2018805" y="726214"/>
                </a:cubicBezTo>
                <a:lnTo>
                  <a:pt x="2042556" y="690588"/>
                </a:lnTo>
                <a:cubicBezTo>
                  <a:pt x="2084351" y="565201"/>
                  <a:pt x="2068629" y="650831"/>
                  <a:pt x="1769423" y="631211"/>
                </a:cubicBezTo>
                <a:cubicBezTo>
                  <a:pt x="1623061" y="621613"/>
                  <a:pt x="1476469" y="615908"/>
                  <a:pt x="1330036" y="607460"/>
                </a:cubicBezTo>
                <a:cubicBezTo>
                  <a:pt x="1168188" y="598123"/>
                  <a:pt x="1167155" y="596971"/>
                  <a:pt x="1021278" y="583710"/>
                </a:cubicBezTo>
                <a:cubicBezTo>
                  <a:pt x="1041070" y="579751"/>
                  <a:pt x="1060745" y="575152"/>
                  <a:pt x="1080655" y="571834"/>
                </a:cubicBezTo>
                <a:cubicBezTo>
                  <a:pt x="1129813" y="563641"/>
                  <a:pt x="1210760" y="554087"/>
                  <a:pt x="1258784" y="548084"/>
                </a:cubicBezTo>
                <a:cubicBezTo>
                  <a:pt x="1274618" y="544125"/>
                  <a:pt x="1289969" y="536575"/>
                  <a:pt x="1306286" y="536208"/>
                </a:cubicBezTo>
                <a:cubicBezTo>
                  <a:pt x="1642692" y="528648"/>
                  <a:pt x="1980307" y="551631"/>
                  <a:pt x="2315688" y="524333"/>
                </a:cubicBezTo>
                <a:cubicBezTo>
                  <a:pt x="2339687" y="522380"/>
                  <a:pt x="2321229" y="476311"/>
                  <a:pt x="2327564" y="453081"/>
                </a:cubicBezTo>
                <a:cubicBezTo>
                  <a:pt x="2333173" y="432516"/>
                  <a:pt x="2344573" y="413928"/>
                  <a:pt x="2351314" y="393705"/>
                </a:cubicBezTo>
                <a:cubicBezTo>
                  <a:pt x="2356475" y="378221"/>
                  <a:pt x="2358500" y="361836"/>
                  <a:pt x="2363190" y="346203"/>
                </a:cubicBezTo>
                <a:cubicBezTo>
                  <a:pt x="2370384" y="322223"/>
                  <a:pt x="2380868" y="299239"/>
                  <a:pt x="2386940" y="274951"/>
                </a:cubicBezTo>
                <a:cubicBezTo>
                  <a:pt x="2390899" y="259117"/>
                  <a:pt x="2394126" y="243083"/>
                  <a:pt x="2398816" y="227450"/>
                </a:cubicBezTo>
                <a:cubicBezTo>
                  <a:pt x="2406010" y="203471"/>
                  <a:pt x="2414010" y="179726"/>
                  <a:pt x="2422566" y="156198"/>
                </a:cubicBezTo>
                <a:cubicBezTo>
                  <a:pt x="2479365" y="0"/>
                  <a:pt x="2422900" y="167074"/>
                  <a:pt x="2458192" y="61195"/>
                </a:cubicBezTo>
                <a:cubicBezTo>
                  <a:pt x="2459573" y="76380"/>
                  <a:pt x="2437537" y="209895"/>
                  <a:pt x="2505694" y="215575"/>
                </a:cubicBezTo>
                <a:cubicBezTo>
                  <a:pt x="2541415" y="218552"/>
                  <a:pt x="2576945" y="207658"/>
                  <a:pt x="2612571" y="203699"/>
                </a:cubicBezTo>
                <a:lnTo>
                  <a:pt x="2683823" y="179949"/>
                </a:lnTo>
                <a:lnTo>
                  <a:pt x="2719449" y="168073"/>
                </a:lnTo>
                <a:cubicBezTo>
                  <a:pt x="2731324" y="152239"/>
                  <a:pt x="2743725" y="136786"/>
                  <a:pt x="2755075" y="120572"/>
                </a:cubicBezTo>
                <a:cubicBezTo>
                  <a:pt x="2817740" y="31051"/>
                  <a:pt x="2778882" y="73016"/>
                  <a:pt x="2826327" y="25569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4121150" y="2909888"/>
            <a:ext cx="1389063" cy="1116012"/>
          </a:xfrm>
          <a:custGeom>
            <a:avLst/>
            <a:gdLst>
              <a:gd name="connsiteX0" fmla="*/ 34619 w 1388406"/>
              <a:gd name="connsiteY0" fmla="*/ 819397 h 1116280"/>
              <a:gd name="connsiteX1" fmla="*/ 58369 w 1388406"/>
              <a:gd name="connsiteY1" fmla="*/ 641267 h 1116280"/>
              <a:gd name="connsiteX2" fmla="*/ 82120 w 1388406"/>
              <a:gd name="connsiteY2" fmla="*/ 593766 h 1116280"/>
              <a:gd name="connsiteX3" fmla="*/ 105871 w 1388406"/>
              <a:gd name="connsiteY3" fmla="*/ 629392 h 1116280"/>
              <a:gd name="connsiteX4" fmla="*/ 117746 w 1388406"/>
              <a:gd name="connsiteY4" fmla="*/ 676893 h 1116280"/>
              <a:gd name="connsiteX5" fmla="*/ 141497 w 1388406"/>
              <a:gd name="connsiteY5" fmla="*/ 724394 h 1116280"/>
              <a:gd name="connsiteX6" fmla="*/ 153372 w 1388406"/>
              <a:gd name="connsiteY6" fmla="*/ 795646 h 1116280"/>
              <a:gd name="connsiteX7" fmla="*/ 177123 w 1388406"/>
              <a:gd name="connsiteY7" fmla="*/ 855023 h 1116280"/>
              <a:gd name="connsiteX8" fmla="*/ 188998 w 1388406"/>
              <a:gd name="connsiteY8" fmla="*/ 890649 h 1116280"/>
              <a:gd name="connsiteX9" fmla="*/ 224624 w 1388406"/>
              <a:gd name="connsiteY9" fmla="*/ 866898 h 1116280"/>
              <a:gd name="connsiteX10" fmla="*/ 248374 w 1388406"/>
              <a:gd name="connsiteY10" fmla="*/ 831272 h 1116280"/>
              <a:gd name="connsiteX11" fmla="*/ 284000 w 1388406"/>
              <a:gd name="connsiteY11" fmla="*/ 783771 h 1116280"/>
              <a:gd name="connsiteX12" fmla="*/ 307751 w 1388406"/>
              <a:gd name="connsiteY12" fmla="*/ 712519 h 1116280"/>
              <a:gd name="connsiteX13" fmla="*/ 343377 w 1388406"/>
              <a:gd name="connsiteY13" fmla="*/ 641267 h 1116280"/>
              <a:gd name="connsiteX14" fmla="*/ 331502 w 1388406"/>
              <a:gd name="connsiteY14" fmla="*/ 605641 h 1116280"/>
              <a:gd name="connsiteX15" fmla="*/ 248374 w 1388406"/>
              <a:gd name="connsiteY15" fmla="*/ 653142 h 1116280"/>
              <a:gd name="connsiteX16" fmla="*/ 248374 w 1388406"/>
              <a:gd name="connsiteY16" fmla="*/ 807522 h 1116280"/>
              <a:gd name="connsiteX17" fmla="*/ 260250 w 1388406"/>
              <a:gd name="connsiteY17" fmla="*/ 866898 h 1116280"/>
              <a:gd name="connsiteX18" fmla="*/ 307751 w 1388406"/>
              <a:gd name="connsiteY18" fmla="*/ 938150 h 1116280"/>
              <a:gd name="connsiteX19" fmla="*/ 343377 w 1388406"/>
              <a:gd name="connsiteY19" fmla="*/ 1009402 h 1116280"/>
              <a:gd name="connsiteX20" fmla="*/ 390878 w 1388406"/>
              <a:gd name="connsiteY20" fmla="*/ 1080654 h 1116280"/>
              <a:gd name="connsiteX21" fmla="*/ 414629 w 1388406"/>
              <a:gd name="connsiteY21" fmla="*/ 1116280 h 1116280"/>
              <a:gd name="connsiteX22" fmla="*/ 474006 w 1388406"/>
              <a:gd name="connsiteY22" fmla="*/ 866898 h 1116280"/>
              <a:gd name="connsiteX23" fmla="*/ 474006 w 1388406"/>
              <a:gd name="connsiteY23" fmla="*/ 546264 h 1116280"/>
              <a:gd name="connsiteX24" fmla="*/ 438380 w 1388406"/>
              <a:gd name="connsiteY24" fmla="*/ 534389 h 1116280"/>
              <a:gd name="connsiteX25" fmla="*/ 307751 w 1388406"/>
              <a:gd name="connsiteY25" fmla="*/ 498763 h 1116280"/>
              <a:gd name="connsiteX26" fmla="*/ 117746 w 1388406"/>
              <a:gd name="connsiteY26" fmla="*/ 463137 h 1116280"/>
              <a:gd name="connsiteX27" fmla="*/ 22743 w 1388406"/>
              <a:gd name="connsiteY27" fmla="*/ 475013 h 1116280"/>
              <a:gd name="connsiteX28" fmla="*/ 10868 w 1388406"/>
              <a:gd name="connsiteY28" fmla="*/ 510639 h 1116280"/>
              <a:gd name="connsiteX29" fmla="*/ 105871 w 1388406"/>
              <a:gd name="connsiteY29" fmla="*/ 522514 h 1116280"/>
              <a:gd name="connsiteX30" fmla="*/ 200873 w 1388406"/>
              <a:gd name="connsiteY30" fmla="*/ 510639 h 1116280"/>
              <a:gd name="connsiteX31" fmla="*/ 236499 w 1388406"/>
              <a:gd name="connsiteY31" fmla="*/ 498763 h 1116280"/>
              <a:gd name="connsiteX32" fmla="*/ 343377 w 1388406"/>
              <a:gd name="connsiteY32" fmla="*/ 475013 h 1116280"/>
              <a:gd name="connsiteX33" fmla="*/ 616510 w 1388406"/>
              <a:gd name="connsiteY33" fmla="*/ 486888 h 1116280"/>
              <a:gd name="connsiteX34" fmla="*/ 699637 w 1388406"/>
              <a:gd name="connsiteY34" fmla="*/ 510639 h 1116280"/>
              <a:gd name="connsiteX35" fmla="*/ 735263 w 1388406"/>
              <a:gd name="connsiteY35" fmla="*/ 498763 h 1116280"/>
              <a:gd name="connsiteX36" fmla="*/ 770889 w 1388406"/>
              <a:gd name="connsiteY36" fmla="*/ 391885 h 1116280"/>
              <a:gd name="connsiteX37" fmla="*/ 806515 w 1388406"/>
              <a:gd name="connsiteY37" fmla="*/ 261257 h 1116280"/>
              <a:gd name="connsiteX38" fmla="*/ 842141 w 1388406"/>
              <a:gd name="connsiteY38" fmla="*/ 273132 h 1116280"/>
              <a:gd name="connsiteX39" fmla="*/ 854016 w 1388406"/>
              <a:gd name="connsiteY39" fmla="*/ 308758 h 1116280"/>
              <a:gd name="connsiteX40" fmla="*/ 865891 w 1388406"/>
              <a:gd name="connsiteY40" fmla="*/ 368135 h 1116280"/>
              <a:gd name="connsiteX41" fmla="*/ 972769 w 1388406"/>
              <a:gd name="connsiteY41" fmla="*/ 463137 h 1116280"/>
              <a:gd name="connsiteX42" fmla="*/ 1020271 w 1388406"/>
              <a:gd name="connsiteY42" fmla="*/ 475013 h 1116280"/>
              <a:gd name="connsiteX43" fmla="*/ 1103398 w 1388406"/>
              <a:gd name="connsiteY43" fmla="*/ 463137 h 1116280"/>
              <a:gd name="connsiteX44" fmla="*/ 1139024 w 1388406"/>
              <a:gd name="connsiteY44" fmla="*/ 344384 h 1116280"/>
              <a:gd name="connsiteX45" fmla="*/ 1150899 w 1388406"/>
              <a:gd name="connsiteY45" fmla="*/ 285007 h 1116280"/>
              <a:gd name="connsiteX46" fmla="*/ 1174650 w 1388406"/>
              <a:gd name="connsiteY46" fmla="*/ 213755 h 1116280"/>
              <a:gd name="connsiteX47" fmla="*/ 1198400 w 1388406"/>
              <a:gd name="connsiteY47" fmla="*/ 118753 h 1116280"/>
              <a:gd name="connsiteX48" fmla="*/ 1210276 w 1388406"/>
              <a:gd name="connsiteY48" fmla="*/ 83127 h 1116280"/>
              <a:gd name="connsiteX49" fmla="*/ 1245902 w 1388406"/>
              <a:gd name="connsiteY49" fmla="*/ 23750 h 1116280"/>
              <a:gd name="connsiteX50" fmla="*/ 1281528 w 1388406"/>
              <a:gd name="connsiteY50" fmla="*/ 0 h 1116280"/>
              <a:gd name="connsiteX51" fmla="*/ 1317154 w 1388406"/>
              <a:gd name="connsiteY51" fmla="*/ 11875 h 1116280"/>
              <a:gd name="connsiteX52" fmla="*/ 1352780 w 1388406"/>
              <a:gd name="connsiteY52" fmla="*/ 35626 h 1116280"/>
              <a:gd name="connsiteX53" fmla="*/ 1388406 w 1388406"/>
              <a:gd name="connsiteY53" fmla="*/ 35626 h 11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388406" h="1116280">
                <a:moveTo>
                  <a:pt x="34619" y="819397"/>
                </a:moveTo>
                <a:cubicBezTo>
                  <a:pt x="35592" y="811611"/>
                  <a:pt x="54587" y="655134"/>
                  <a:pt x="58369" y="641267"/>
                </a:cubicBezTo>
                <a:cubicBezTo>
                  <a:pt x="63027" y="624188"/>
                  <a:pt x="74203" y="609600"/>
                  <a:pt x="82120" y="593766"/>
                </a:cubicBezTo>
                <a:cubicBezTo>
                  <a:pt x="90037" y="605641"/>
                  <a:pt x="100249" y="616274"/>
                  <a:pt x="105871" y="629392"/>
                </a:cubicBezTo>
                <a:cubicBezTo>
                  <a:pt x="112300" y="644393"/>
                  <a:pt x="112015" y="661611"/>
                  <a:pt x="117746" y="676893"/>
                </a:cubicBezTo>
                <a:cubicBezTo>
                  <a:pt x="123962" y="693468"/>
                  <a:pt x="133580" y="708560"/>
                  <a:pt x="141497" y="724394"/>
                </a:cubicBezTo>
                <a:cubicBezTo>
                  <a:pt x="145455" y="748145"/>
                  <a:pt x="147037" y="772416"/>
                  <a:pt x="153372" y="795646"/>
                </a:cubicBezTo>
                <a:cubicBezTo>
                  <a:pt x="158981" y="816212"/>
                  <a:pt x="169638" y="835063"/>
                  <a:pt x="177123" y="855023"/>
                </a:cubicBezTo>
                <a:cubicBezTo>
                  <a:pt x="181518" y="866744"/>
                  <a:pt x="185040" y="878774"/>
                  <a:pt x="188998" y="890649"/>
                </a:cubicBezTo>
                <a:cubicBezTo>
                  <a:pt x="200873" y="882732"/>
                  <a:pt x="214532" y="876990"/>
                  <a:pt x="224624" y="866898"/>
                </a:cubicBezTo>
                <a:cubicBezTo>
                  <a:pt x="234716" y="856806"/>
                  <a:pt x="240078" y="842886"/>
                  <a:pt x="248374" y="831272"/>
                </a:cubicBezTo>
                <a:cubicBezTo>
                  <a:pt x="259878" y="815166"/>
                  <a:pt x="272125" y="799605"/>
                  <a:pt x="284000" y="783771"/>
                </a:cubicBezTo>
                <a:cubicBezTo>
                  <a:pt x="291917" y="760020"/>
                  <a:pt x="297583" y="735397"/>
                  <a:pt x="307751" y="712519"/>
                </a:cubicBezTo>
                <a:cubicBezTo>
                  <a:pt x="369135" y="574407"/>
                  <a:pt x="300073" y="771184"/>
                  <a:pt x="343377" y="641267"/>
                </a:cubicBezTo>
                <a:cubicBezTo>
                  <a:pt x="339419" y="629392"/>
                  <a:pt x="343377" y="609599"/>
                  <a:pt x="331502" y="605641"/>
                </a:cubicBezTo>
                <a:cubicBezTo>
                  <a:pt x="279474" y="588298"/>
                  <a:pt x="268228" y="623361"/>
                  <a:pt x="248374" y="653142"/>
                </a:cubicBezTo>
                <a:cubicBezTo>
                  <a:pt x="224902" y="723559"/>
                  <a:pt x="232129" y="685686"/>
                  <a:pt x="248374" y="807522"/>
                </a:cubicBezTo>
                <a:cubicBezTo>
                  <a:pt x="251042" y="827529"/>
                  <a:pt x="251898" y="848523"/>
                  <a:pt x="260250" y="866898"/>
                </a:cubicBezTo>
                <a:cubicBezTo>
                  <a:pt x="272062" y="892884"/>
                  <a:pt x="293368" y="913494"/>
                  <a:pt x="307751" y="938150"/>
                </a:cubicBezTo>
                <a:cubicBezTo>
                  <a:pt x="321131" y="961087"/>
                  <a:pt x="329997" y="986465"/>
                  <a:pt x="343377" y="1009402"/>
                </a:cubicBezTo>
                <a:cubicBezTo>
                  <a:pt x="357760" y="1034058"/>
                  <a:pt x="375044" y="1056903"/>
                  <a:pt x="390878" y="1080654"/>
                </a:cubicBezTo>
                <a:lnTo>
                  <a:pt x="414629" y="1116280"/>
                </a:lnTo>
                <a:cubicBezTo>
                  <a:pt x="464845" y="890304"/>
                  <a:pt x="439047" y="971768"/>
                  <a:pt x="474006" y="866898"/>
                </a:cubicBezTo>
                <a:cubicBezTo>
                  <a:pt x="474010" y="866820"/>
                  <a:pt x="500963" y="606918"/>
                  <a:pt x="474006" y="546264"/>
                </a:cubicBezTo>
                <a:cubicBezTo>
                  <a:pt x="468922" y="534825"/>
                  <a:pt x="450416" y="537828"/>
                  <a:pt x="438380" y="534389"/>
                </a:cubicBezTo>
                <a:cubicBezTo>
                  <a:pt x="394983" y="521990"/>
                  <a:pt x="351657" y="509217"/>
                  <a:pt x="307751" y="498763"/>
                </a:cubicBezTo>
                <a:cubicBezTo>
                  <a:pt x="241332" y="482949"/>
                  <a:pt x="183518" y="474100"/>
                  <a:pt x="117746" y="463137"/>
                </a:cubicBezTo>
                <a:cubicBezTo>
                  <a:pt x="86078" y="467096"/>
                  <a:pt x="51906" y="462051"/>
                  <a:pt x="22743" y="475013"/>
                </a:cubicBezTo>
                <a:cubicBezTo>
                  <a:pt x="11304" y="480097"/>
                  <a:pt x="0" y="504429"/>
                  <a:pt x="10868" y="510639"/>
                </a:cubicBezTo>
                <a:cubicBezTo>
                  <a:pt x="38577" y="526473"/>
                  <a:pt x="74203" y="518556"/>
                  <a:pt x="105871" y="522514"/>
                </a:cubicBezTo>
                <a:cubicBezTo>
                  <a:pt x="137538" y="518556"/>
                  <a:pt x="169474" y="516348"/>
                  <a:pt x="200873" y="510639"/>
                </a:cubicBezTo>
                <a:cubicBezTo>
                  <a:pt x="213189" y="508400"/>
                  <a:pt x="224463" y="502202"/>
                  <a:pt x="236499" y="498763"/>
                </a:cubicBezTo>
                <a:cubicBezTo>
                  <a:pt x="275626" y="487584"/>
                  <a:pt x="302569" y="483174"/>
                  <a:pt x="343377" y="475013"/>
                </a:cubicBezTo>
                <a:cubicBezTo>
                  <a:pt x="434421" y="478971"/>
                  <a:pt x="525629" y="480156"/>
                  <a:pt x="616510" y="486888"/>
                </a:cubicBezTo>
                <a:cubicBezTo>
                  <a:pt x="635686" y="488308"/>
                  <a:pt x="679567" y="503949"/>
                  <a:pt x="699637" y="510639"/>
                </a:cubicBezTo>
                <a:cubicBezTo>
                  <a:pt x="711512" y="506680"/>
                  <a:pt x="728823" y="509497"/>
                  <a:pt x="735263" y="498763"/>
                </a:cubicBezTo>
                <a:cubicBezTo>
                  <a:pt x="754584" y="466561"/>
                  <a:pt x="761781" y="428317"/>
                  <a:pt x="770889" y="391885"/>
                </a:cubicBezTo>
                <a:cubicBezTo>
                  <a:pt x="797675" y="284739"/>
                  <a:pt x="784316" y="327850"/>
                  <a:pt x="806515" y="261257"/>
                </a:cubicBezTo>
                <a:cubicBezTo>
                  <a:pt x="818390" y="265215"/>
                  <a:pt x="833290" y="264281"/>
                  <a:pt x="842141" y="273132"/>
                </a:cubicBezTo>
                <a:cubicBezTo>
                  <a:pt x="850992" y="281983"/>
                  <a:pt x="850980" y="296614"/>
                  <a:pt x="854016" y="308758"/>
                </a:cubicBezTo>
                <a:cubicBezTo>
                  <a:pt x="858911" y="328340"/>
                  <a:pt x="857693" y="349690"/>
                  <a:pt x="865891" y="368135"/>
                </a:cubicBezTo>
                <a:cubicBezTo>
                  <a:pt x="881794" y="403917"/>
                  <a:pt x="938195" y="454493"/>
                  <a:pt x="972769" y="463137"/>
                </a:cubicBezTo>
                <a:lnTo>
                  <a:pt x="1020271" y="475013"/>
                </a:lnTo>
                <a:cubicBezTo>
                  <a:pt x="1047980" y="471054"/>
                  <a:pt x="1081304" y="480321"/>
                  <a:pt x="1103398" y="463137"/>
                </a:cubicBezTo>
                <a:cubicBezTo>
                  <a:pt x="1111352" y="456951"/>
                  <a:pt x="1134740" y="363662"/>
                  <a:pt x="1139024" y="344384"/>
                </a:cubicBezTo>
                <a:cubicBezTo>
                  <a:pt x="1143402" y="324680"/>
                  <a:pt x="1145588" y="304480"/>
                  <a:pt x="1150899" y="285007"/>
                </a:cubicBezTo>
                <a:cubicBezTo>
                  <a:pt x="1157486" y="260854"/>
                  <a:pt x="1168578" y="238043"/>
                  <a:pt x="1174650" y="213755"/>
                </a:cubicBezTo>
                <a:cubicBezTo>
                  <a:pt x="1182567" y="182088"/>
                  <a:pt x="1188077" y="149720"/>
                  <a:pt x="1198400" y="118753"/>
                </a:cubicBezTo>
                <a:cubicBezTo>
                  <a:pt x="1202359" y="106878"/>
                  <a:pt x="1204678" y="94323"/>
                  <a:pt x="1210276" y="83127"/>
                </a:cubicBezTo>
                <a:cubicBezTo>
                  <a:pt x="1220598" y="62482"/>
                  <a:pt x="1230881" y="41275"/>
                  <a:pt x="1245902" y="23750"/>
                </a:cubicBezTo>
                <a:cubicBezTo>
                  <a:pt x="1255190" y="12914"/>
                  <a:pt x="1269653" y="7917"/>
                  <a:pt x="1281528" y="0"/>
                </a:cubicBezTo>
                <a:cubicBezTo>
                  <a:pt x="1293403" y="3958"/>
                  <a:pt x="1305958" y="6277"/>
                  <a:pt x="1317154" y="11875"/>
                </a:cubicBezTo>
                <a:cubicBezTo>
                  <a:pt x="1329920" y="18258"/>
                  <a:pt x="1339240" y="31113"/>
                  <a:pt x="1352780" y="35626"/>
                </a:cubicBezTo>
                <a:cubicBezTo>
                  <a:pt x="1364046" y="39381"/>
                  <a:pt x="1376531" y="35626"/>
                  <a:pt x="1388406" y="35626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7" name="Freeform 66"/>
          <p:cNvSpPr/>
          <p:nvPr/>
        </p:nvSpPr>
        <p:spPr>
          <a:xfrm>
            <a:off x="2327275" y="4810125"/>
            <a:ext cx="263525" cy="331788"/>
          </a:xfrm>
          <a:custGeom>
            <a:avLst/>
            <a:gdLst>
              <a:gd name="connsiteX0" fmla="*/ 0 w 263453"/>
              <a:gd name="connsiteY0" fmla="*/ 332510 h 332510"/>
              <a:gd name="connsiteX1" fmla="*/ 59376 w 263453"/>
              <a:gd name="connsiteY1" fmla="*/ 308759 h 332510"/>
              <a:gd name="connsiteX2" fmla="*/ 95002 w 263453"/>
              <a:gd name="connsiteY2" fmla="*/ 296884 h 332510"/>
              <a:gd name="connsiteX3" fmla="*/ 142504 w 263453"/>
              <a:gd name="connsiteY3" fmla="*/ 261258 h 332510"/>
              <a:gd name="connsiteX4" fmla="*/ 190005 w 263453"/>
              <a:gd name="connsiteY4" fmla="*/ 190006 h 332510"/>
              <a:gd name="connsiteX5" fmla="*/ 225631 w 263453"/>
              <a:gd name="connsiteY5" fmla="*/ 83128 h 332510"/>
              <a:gd name="connsiteX6" fmla="*/ 237506 w 263453"/>
              <a:gd name="connsiteY6" fmla="*/ 47502 h 332510"/>
              <a:gd name="connsiteX7" fmla="*/ 261257 w 263453"/>
              <a:gd name="connsiteY7" fmla="*/ 0 h 33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453" h="332510">
                <a:moveTo>
                  <a:pt x="0" y="332510"/>
                </a:moveTo>
                <a:cubicBezTo>
                  <a:pt x="19792" y="324593"/>
                  <a:pt x="39417" y="316244"/>
                  <a:pt x="59376" y="308759"/>
                </a:cubicBezTo>
                <a:cubicBezTo>
                  <a:pt x="71097" y="304364"/>
                  <a:pt x="84134" y="303094"/>
                  <a:pt x="95002" y="296884"/>
                </a:cubicBezTo>
                <a:cubicBezTo>
                  <a:pt x="112187" y="287064"/>
                  <a:pt x="126670" y="273133"/>
                  <a:pt x="142504" y="261258"/>
                </a:cubicBezTo>
                <a:cubicBezTo>
                  <a:pt x="158338" y="237507"/>
                  <a:pt x="180979" y="217086"/>
                  <a:pt x="190005" y="190006"/>
                </a:cubicBezTo>
                <a:lnTo>
                  <a:pt x="225631" y="83128"/>
                </a:lnTo>
                <a:cubicBezTo>
                  <a:pt x="229589" y="71253"/>
                  <a:pt x="230562" y="57917"/>
                  <a:pt x="237506" y="47502"/>
                </a:cubicBezTo>
                <a:cubicBezTo>
                  <a:pt x="263453" y="8582"/>
                  <a:pt x="261257" y="26148"/>
                  <a:pt x="261257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8" name="Freeform 67"/>
          <p:cNvSpPr/>
          <p:nvPr/>
        </p:nvSpPr>
        <p:spPr>
          <a:xfrm>
            <a:off x="3406775" y="3824288"/>
            <a:ext cx="1028700" cy="795337"/>
          </a:xfrm>
          <a:custGeom>
            <a:avLst/>
            <a:gdLst>
              <a:gd name="connsiteX0" fmla="*/ 96982 w 1028675"/>
              <a:gd name="connsiteY0" fmla="*/ 106877 h 795646"/>
              <a:gd name="connsiteX1" fmla="*/ 773875 w 1028675"/>
              <a:gd name="connsiteY1" fmla="*/ 95002 h 795646"/>
              <a:gd name="connsiteX2" fmla="*/ 785751 w 1028675"/>
              <a:gd name="connsiteY2" fmla="*/ 23750 h 795646"/>
              <a:gd name="connsiteX3" fmla="*/ 714499 w 1028675"/>
              <a:gd name="connsiteY3" fmla="*/ 0 h 795646"/>
              <a:gd name="connsiteX4" fmla="*/ 678873 w 1028675"/>
              <a:gd name="connsiteY4" fmla="*/ 415636 h 795646"/>
              <a:gd name="connsiteX5" fmla="*/ 678873 w 1028675"/>
              <a:gd name="connsiteY5" fmla="*/ 415636 h 795646"/>
              <a:gd name="connsiteX6" fmla="*/ 655122 w 1028675"/>
              <a:gd name="connsiteY6" fmla="*/ 380010 h 795646"/>
              <a:gd name="connsiteX7" fmla="*/ 666997 w 1028675"/>
              <a:gd name="connsiteY7" fmla="*/ 296883 h 795646"/>
              <a:gd name="connsiteX8" fmla="*/ 702623 w 1028675"/>
              <a:gd name="connsiteY8" fmla="*/ 332509 h 795646"/>
              <a:gd name="connsiteX9" fmla="*/ 762000 w 1028675"/>
              <a:gd name="connsiteY9" fmla="*/ 439387 h 795646"/>
              <a:gd name="connsiteX10" fmla="*/ 797626 w 1028675"/>
              <a:gd name="connsiteY10" fmla="*/ 498763 h 795646"/>
              <a:gd name="connsiteX11" fmla="*/ 809501 w 1028675"/>
              <a:gd name="connsiteY11" fmla="*/ 534389 h 795646"/>
              <a:gd name="connsiteX12" fmla="*/ 833252 w 1028675"/>
              <a:gd name="connsiteY12" fmla="*/ 570015 h 795646"/>
              <a:gd name="connsiteX13" fmla="*/ 857003 w 1028675"/>
              <a:gd name="connsiteY13" fmla="*/ 629392 h 795646"/>
              <a:gd name="connsiteX14" fmla="*/ 904504 w 1028675"/>
              <a:gd name="connsiteY14" fmla="*/ 712519 h 795646"/>
              <a:gd name="connsiteX15" fmla="*/ 904504 w 1028675"/>
              <a:gd name="connsiteY15" fmla="*/ 783771 h 795646"/>
              <a:gd name="connsiteX16" fmla="*/ 868878 w 1028675"/>
              <a:gd name="connsiteY16" fmla="*/ 795646 h 795646"/>
              <a:gd name="connsiteX17" fmla="*/ 845127 w 1028675"/>
              <a:gd name="connsiteY17" fmla="*/ 760020 h 795646"/>
              <a:gd name="connsiteX18" fmla="*/ 892629 w 1028675"/>
              <a:gd name="connsiteY18" fmla="*/ 581890 h 795646"/>
              <a:gd name="connsiteX19" fmla="*/ 999506 w 1028675"/>
              <a:gd name="connsiteY19" fmla="*/ 201880 h 795646"/>
              <a:gd name="connsiteX20" fmla="*/ 999506 w 1028675"/>
              <a:gd name="connsiteY20" fmla="*/ 83127 h 795646"/>
              <a:gd name="connsiteX21" fmla="*/ 928255 w 1028675"/>
              <a:gd name="connsiteY21" fmla="*/ 106877 h 795646"/>
              <a:gd name="connsiteX22" fmla="*/ 892629 w 1028675"/>
              <a:gd name="connsiteY22" fmla="*/ 118753 h 795646"/>
              <a:gd name="connsiteX23" fmla="*/ 868878 w 1028675"/>
              <a:gd name="connsiteY23" fmla="*/ 190005 h 795646"/>
              <a:gd name="connsiteX24" fmla="*/ 773875 w 1028675"/>
              <a:gd name="connsiteY24" fmla="*/ 213755 h 795646"/>
              <a:gd name="connsiteX25" fmla="*/ 548244 w 1028675"/>
              <a:gd name="connsiteY25" fmla="*/ 273132 h 795646"/>
              <a:gd name="connsiteX26" fmla="*/ 500743 w 1028675"/>
              <a:gd name="connsiteY26" fmla="*/ 249381 h 795646"/>
              <a:gd name="connsiteX27" fmla="*/ 465117 w 1028675"/>
              <a:gd name="connsiteY27" fmla="*/ 225631 h 795646"/>
              <a:gd name="connsiteX28" fmla="*/ 346364 w 1028675"/>
              <a:gd name="connsiteY28" fmla="*/ 190005 h 795646"/>
              <a:gd name="connsiteX29" fmla="*/ 275112 w 1028675"/>
              <a:gd name="connsiteY29" fmla="*/ 166254 h 795646"/>
              <a:gd name="connsiteX30" fmla="*/ 239486 w 1028675"/>
              <a:gd name="connsiteY30" fmla="*/ 154379 h 795646"/>
              <a:gd name="connsiteX31" fmla="*/ 191984 w 1028675"/>
              <a:gd name="connsiteY31" fmla="*/ 142503 h 795646"/>
              <a:gd name="connsiteX32" fmla="*/ 96982 w 1028675"/>
              <a:gd name="connsiteY32" fmla="*/ 106877 h 795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28675" h="795646">
                <a:moveTo>
                  <a:pt x="96982" y="106877"/>
                </a:moveTo>
                <a:cubicBezTo>
                  <a:pt x="193964" y="98960"/>
                  <a:pt x="548726" y="110266"/>
                  <a:pt x="773875" y="95002"/>
                </a:cubicBezTo>
                <a:cubicBezTo>
                  <a:pt x="806166" y="92813"/>
                  <a:pt x="800739" y="34456"/>
                  <a:pt x="785751" y="23750"/>
                </a:cubicBezTo>
                <a:cubicBezTo>
                  <a:pt x="765379" y="9199"/>
                  <a:pt x="714499" y="0"/>
                  <a:pt x="714499" y="0"/>
                </a:cubicBezTo>
                <a:cubicBezTo>
                  <a:pt x="702013" y="511916"/>
                  <a:pt x="753959" y="640902"/>
                  <a:pt x="678873" y="415636"/>
                </a:cubicBezTo>
                <a:lnTo>
                  <a:pt x="678873" y="415636"/>
                </a:lnTo>
                <a:lnTo>
                  <a:pt x="655122" y="380010"/>
                </a:lnTo>
                <a:cubicBezTo>
                  <a:pt x="627413" y="296883"/>
                  <a:pt x="607620" y="316675"/>
                  <a:pt x="666997" y="296883"/>
                </a:cubicBezTo>
                <a:cubicBezTo>
                  <a:pt x="678872" y="308758"/>
                  <a:pt x="691872" y="319607"/>
                  <a:pt x="702623" y="332509"/>
                </a:cubicBezTo>
                <a:cubicBezTo>
                  <a:pt x="728819" y="363944"/>
                  <a:pt x="742847" y="404273"/>
                  <a:pt x="762000" y="439387"/>
                </a:cubicBezTo>
                <a:cubicBezTo>
                  <a:pt x="773053" y="459650"/>
                  <a:pt x="787304" y="478118"/>
                  <a:pt x="797626" y="498763"/>
                </a:cubicBezTo>
                <a:cubicBezTo>
                  <a:pt x="803224" y="509959"/>
                  <a:pt x="803903" y="523193"/>
                  <a:pt x="809501" y="534389"/>
                </a:cubicBezTo>
                <a:cubicBezTo>
                  <a:pt x="815884" y="547155"/>
                  <a:pt x="826869" y="557249"/>
                  <a:pt x="833252" y="570015"/>
                </a:cubicBezTo>
                <a:cubicBezTo>
                  <a:pt x="842785" y="589081"/>
                  <a:pt x="848345" y="609912"/>
                  <a:pt x="857003" y="629392"/>
                </a:cubicBezTo>
                <a:cubicBezTo>
                  <a:pt x="877093" y="674595"/>
                  <a:pt x="879030" y="674309"/>
                  <a:pt x="904504" y="712519"/>
                </a:cubicBezTo>
                <a:cubicBezTo>
                  <a:pt x="912421" y="736269"/>
                  <a:pt x="928254" y="760021"/>
                  <a:pt x="904504" y="783771"/>
                </a:cubicBezTo>
                <a:cubicBezTo>
                  <a:pt x="895653" y="792622"/>
                  <a:pt x="880753" y="791688"/>
                  <a:pt x="868878" y="795646"/>
                </a:cubicBezTo>
                <a:cubicBezTo>
                  <a:pt x="860961" y="783771"/>
                  <a:pt x="846419" y="774234"/>
                  <a:pt x="845127" y="760020"/>
                </a:cubicBezTo>
                <a:cubicBezTo>
                  <a:pt x="835679" y="656089"/>
                  <a:pt x="868107" y="674528"/>
                  <a:pt x="892629" y="581890"/>
                </a:cubicBezTo>
                <a:cubicBezTo>
                  <a:pt x="994976" y="195244"/>
                  <a:pt x="902051" y="364306"/>
                  <a:pt x="999506" y="201880"/>
                </a:cubicBezTo>
                <a:cubicBezTo>
                  <a:pt x="1002006" y="189379"/>
                  <a:pt x="1028675" y="95628"/>
                  <a:pt x="999506" y="83127"/>
                </a:cubicBezTo>
                <a:cubicBezTo>
                  <a:pt x="976495" y="73265"/>
                  <a:pt x="952005" y="98960"/>
                  <a:pt x="928255" y="106877"/>
                </a:cubicBezTo>
                <a:lnTo>
                  <a:pt x="892629" y="118753"/>
                </a:lnTo>
                <a:cubicBezTo>
                  <a:pt x="884712" y="142504"/>
                  <a:pt x="893166" y="183933"/>
                  <a:pt x="868878" y="190005"/>
                </a:cubicBezTo>
                <a:cubicBezTo>
                  <a:pt x="837210" y="197922"/>
                  <a:pt x="805261" y="204787"/>
                  <a:pt x="773875" y="213755"/>
                </a:cubicBezTo>
                <a:cubicBezTo>
                  <a:pt x="588213" y="266802"/>
                  <a:pt x="664137" y="249954"/>
                  <a:pt x="548244" y="273132"/>
                </a:cubicBezTo>
                <a:cubicBezTo>
                  <a:pt x="532410" y="265215"/>
                  <a:pt x="516113" y="258164"/>
                  <a:pt x="500743" y="249381"/>
                </a:cubicBezTo>
                <a:cubicBezTo>
                  <a:pt x="488351" y="242300"/>
                  <a:pt x="478159" y="231427"/>
                  <a:pt x="465117" y="225631"/>
                </a:cubicBezTo>
                <a:cubicBezTo>
                  <a:pt x="406974" y="199790"/>
                  <a:pt x="399513" y="205950"/>
                  <a:pt x="346364" y="190005"/>
                </a:cubicBezTo>
                <a:cubicBezTo>
                  <a:pt x="322384" y="182811"/>
                  <a:pt x="298863" y="174171"/>
                  <a:pt x="275112" y="166254"/>
                </a:cubicBezTo>
                <a:cubicBezTo>
                  <a:pt x="263237" y="162296"/>
                  <a:pt x="251630" y="157415"/>
                  <a:pt x="239486" y="154379"/>
                </a:cubicBezTo>
                <a:lnTo>
                  <a:pt x="191984" y="142503"/>
                </a:lnTo>
                <a:cubicBezTo>
                  <a:pt x="143183" y="109970"/>
                  <a:pt x="0" y="114794"/>
                  <a:pt x="96982" y="106877"/>
                </a:cubicBezTo>
                <a:close/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69" name="Freeform 68"/>
          <p:cNvSpPr/>
          <p:nvPr/>
        </p:nvSpPr>
        <p:spPr>
          <a:xfrm>
            <a:off x="4097338" y="2730500"/>
            <a:ext cx="1443037" cy="1046163"/>
          </a:xfrm>
          <a:custGeom>
            <a:avLst/>
            <a:gdLst>
              <a:gd name="connsiteX0" fmla="*/ 0 w 1443241"/>
              <a:gd name="connsiteY0" fmla="*/ 1046519 h 1046519"/>
              <a:gd name="connsiteX1" fmla="*/ 23751 w 1443241"/>
              <a:gd name="connsiteY1" fmla="*/ 1010893 h 1046519"/>
              <a:gd name="connsiteX2" fmla="*/ 59377 w 1443241"/>
              <a:gd name="connsiteY2" fmla="*/ 939641 h 1046519"/>
              <a:gd name="connsiteX3" fmla="*/ 154379 w 1443241"/>
              <a:gd name="connsiteY3" fmla="*/ 915891 h 1046519"/>
              <a:gd name="connsiteX4" fmla="*/ 296883 w 1443241"/>
              <a:gd name="connsiteY4" fmla="*/ 856514 h 1046519"/>
              <a:gd name="connsiteX5" fmla="*/ 380010 w 1443241"/>
              <a:gd name="connsiteY5" fmla="*/ 963392 h 1046519"/>
              <a:gd name="connsiteX6" fmla="*/ 415636 w 1443241"/>
              <a:gd name="connsiteY6" fmla="*/ 987143 h 1046519"/>
              <a:gd name="connsiteX7" fmla="*/ 451262 w 1443241"/>
              <a:gd name="connsiteY7" fmla="*/ 999018 h 1046519"/>
              <a:gd name="connsiteX8" fmla="*/ 534390 w 1443241"/>
              <a:gd name="connsiteY8" fmla="*/ 1034644 h 1046519"/>
              <a:gd name="connsiteX9" fmla="*/ 570016 w 1443241"/>
              <a:gd name="connsiteY9" fmla="*/ 1010893 h 1046519"/>
              <a:gd name="connsiteX10" fmla="*/ 605642 w 1443241"/>
              <a:gd name="connsiteY10" fmla="*/ 915891 h 1046519"/>
              <a:gd name="connsiteX11" fmla="*/ 629392 w 1443241"/>
              <a:gd name="connsiteY11" fmla="*/ 844639 h 1046519"/>
              <a:gd name="connsiteX12" fmla="*/ 641268 w 1443241"/>
              <a:gd name="connsiteY12" fmla="*/ 809013 h 1046519"/>
              <a:gd name="connsiteX13" fmla="*/ 629392 w 1443241"/>
              <a:gd name="connsiteY13" fmla="*/ 690260 h 1046519"/>
              <a:gd name="connsiteX14" fmla="*/ 617517 w 1443241"/>
              <a:gd name="connsiteY14" fmla="*/ 630883 h 1046519"/>
              <a:gd name="connsiteX15" fmla="*/ 629392 w 1443241"/>
              <a:gd name="connsiteY15" fmla="*/ 571506 h 1046519"/>
              <a:gd name="connsiteX16" fmla="*/ 641268 w 1443241"/>
              <a:gd name="connsiteY16" fmla="*/ 535880 h 1046519"/>
              <a:gd name="connsiteX17" fmla="*/ 736270 w 1443241"/>
              <a:gd name="connsiteY17" fmla="*/ 512130 h 1046519"/>
              <a:gd name="connsiteX18" fmla="*/ 771896 w 1443241"/>
              <a:gd name="connsiteY18" fmla="*/ 500254 h 1046519"/>
              <a:gd name="connsiteX19" fmla="*/ 890649 w 1443241"/>
              <a:gd name="connsiteY19" fmla="*/ 583382 h 1046519"/>
              <a:gd name="connsiteX20" fmla="*/ 890649 w 1443241"/>
              <a:gd name="connsiteY20" fmla="*/ 583382 h 1046519"/>
              <a:gd name="connsiteX21" fmla="*/ 973777 w 1443241"/>
              <a:gd name="connsiteY21" fmla="*/ 630883 h 1046519"/>
              <a:gd name="connsiteX22" fmla="*/ 1033153 w 1443241"/>
              <a:gd name="connsiteY22" fmla="*/ 678384 h 1046519"/>
              <a:gd name="connsiteX23" fmla="*/ 1128156 w 1443241"/>
              <a:gd name="connsiteY23" fmla="*/ 725885 h 1046519"/>
              <a:gd name="connsiteX24" fmla="*/ 1199408 w 1443241"/>
              <a:gd name="connsiteY24" fmla="*/ 749636 h 1046519"/>
              <a:gd name="connsiteX25" fmla="*/ 1258784 w 1443241"/>
              <a:gd name="connsiteY25" fmla="*/ 737761 h 1046519"/>
              <a:gd name="connsiteX26" fmla="*/ 1270660 w 1443241"/>
              <a:gd name="connsiteY26" fmla="*/ 702135 h 1046519"/>
              <a:gd name="connsiteX27" fmla="*/ 1246909 w 1443241"/>
              <a:gd name="connsiteY27" fmla="*/ 571506 h 1046519"/>
              <a:gd name="connsiteX28" fmla="*/ 1211283 w 1443241"/>
              <a:gd name="connsiteY28" fmla="*/ 429002 h 1046519"/>
              <a:gd name="connsiteX29" fmla="*/ 1199408 w 1443241"/>
              <a:gd name="connsiteY29" fmla="*/ 369626 h 1046519"/>
              <a:gd name="connsiteX30" fmla="*/ 1187532 w 1443241"/>
              <a:gd name="connsiteY30" fmla="*/ 298374 h 1046519"/>
              <a:gd name="connsiteX31" fmla="*/ 1140031 w 1443241"/>
              <a:gd name="connsiteY31" fmla="*/ 155870 h 1046519"/>
              <a:gd name="connsiteX32" fmla="*/ 1151907 w 1443241"/>
              <a:gd name="connsiteY32" fmla="*/ 25241 h 1046519"/>
              <a:gd name="connsiteX33" fmla="*/ 1187532 w 1443241"/>
              <a:gd name="connsiteY33" fmla="*/ 1491 h 1046519"/>
              <a:gd name="connsiteX34" fmla="*/ 1270660 w 1443241"/>
              <a:gd name="connsiteY34" fmla="*/ 25241 h 1046519"/>
              <a:gd name="connsiteX35" fmla="*/ 1353787 w 1443241"/>
              <a:gd name="connsiteY35" fmla="*/ 108369 h 1046519"/>
              <a:gd name="connsiteX36" fmla="*/ 1436914 w 1443241"/>
              <a:gd name="connsiteY36" fmla="*/ 155870 h 1046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443241" h="1046519">
                <a:moveTo>
                  <a:pt x="0" y="1046519"/>
                </a:moveTo>
                <a:cubicBezTo>
                  <a:pt x="7917" y="1034644"/>
                  <a:pt x="16820" y="1023369"/>
                  <a:pt x="23751" y="1010893"/>
                </a:cubicBezTo>
                <a:cubicBezTo>
                  <a:pt x="36647" y="987681"/>
                  <a:pt x="37902" y="955259"/>
                  <a:pt x="59377" y="939641"/>
                </a:cubicBezTo>
                <a:cubicBezTo>
                  <a:pt x="85776" y="920442"/>
                  <a:pt x="122712" y="923808"/>
                  <a:pt x="154379" y="915891"/>
                </a:cubicBezTo>
                <a:cubicBezTo>
                  <a:pt x="252580" y="817690"/>
                  <a:pt x="201123" y="818209"/>
                  <a:pt x="296883" y="856514"/>
                </a:cubicBezTo>
                <a:cubicBezTo>
                  <a:pt x="329986" y="906169"/>
                  <a:pt x="338152" y="928510"/>
                  <a:pt x="380010" y="963392"/>
                </a:cubicBezTo>
                <a:cubicBezTo>
                  <a:pt x="390974" y="972529"/>
                  <a:pt x="402870" y="980760"/>
                  <a:pt x="415636" y="987143"/>
                </a:cubicBezTo>
                <a:cubicBezTo>
                  <a:pt x="426832" y="992741"/>
                  <a:pt x="439387" y="995060"/>
                  <a:pt x="451262" y="999018"/>
                </a:cubicBezTo>
                <a:cubicBezTo>
                  <a:pt x="474434" y="1014466"/>
                  <a:pt x="502813" y="1039155"/>
                  <a:pt x="534390" y="1034644"/>
                </a:cubicBezTo>
                <a:cubicBezTo>
                  <a:pt x="548519" y="1032625"/>
                  <a:pt x="558141" y="1018810"/>
                  <a:pt x="570016" y="1010893"/>
                </a:cubicBezTo>
                <a:cubicBezTo>
                  <a:pt x="611346" y="948896"/>
                  <a:pt x="581938" y="1002806"/>
                  <a:pt x="605642" y="915891"/>
                </a:cubicBezTo>
                <a:cubicBezTo>
                  <a:pt x="612229" y="891738"/>
                  <a:pt x="621475" y="868390"/>
                  <a:pt x="629392" y="844639"/>
                </a:cubicBezTo>
                <a:lnTo>
                  <a:pt x="641268" y="809013"/>
                </a:lnTo>
                <a:cubicBezTo>
                  <a:pt x="637309" y="769429"/>
                  <a:pt x="634650" y="729693"/>
                  <a:pt x="629392" y="690260"/>
                </a:cubicBezTo>
                <a:cubicBezTo>
                  <a:pt x="626724" y="670253"/>
                  <a:pt x="617517" y="651067"/>
                  <a:pt x="617517" y="630883"/>
                </a:cubicBezTo>
                <a:cubicBezTo>
                  <a:pt x="617517" y="610699"/>
                  <a:pt x="624497" y="591088"/>
                  <a:pt x="629392" y="571506"/>
                </a:cubicBezTo>
                <a:cubicBezTo>
                  <a:pt x="632428" y="559362"/>
                  <a:pt x="630325" y="541959"/>
                  <a:pt x="641268" y="535880"/>
                </a:cubicBezTo>
                <a:cubicBezTo>
                  <a:pt x="669802" y="520028"/>
                  <a:pt x="704778" y="520719"/>
                  <a:pt x="736270" y="512130"/>
                </a:cubicBezTo>
                <a:cubicBezTo>
                  <a:pt x="748347" y="508836"/>
                  <a:pt x="760021" y="504213"/>
                  <a:pt x="771896" y="500254"/>
                </a:cubicBezTo>
                <a:cubicBezTo>
                  <a:pt x="851983" y="520277"/>
                  <a:pt x="807856" y="500589"/>
                  <a:pt x="890649" y="583382"/>
                </a:cubicBezTo>
                <a:lnTo>
                  <a:pt x="890649" y="583382"/>
                </a:lnTo>
                <a:cubicBezTo>
                  <a:pt x="930100" y="603107"/>
                  <a:pt x="940204" y="605703"/>
                  <a:pt x="973777" y="630883"/>
                </a:cubicBezTo>
                <a:cubicBezTo>
                  <a:pt x="994054" y="646091"/>
                  <a:pt x="1011567" y="665100"/>
                  <a:pt x="1033153" y="678384"/>
                </a:cubicBezTo>
                <a:cubicBezTo>
                  <a:pt x="1063306" y="696940"/>
                  <a:pt x="1095613" y="711938"/>
                  <a:pt x="1128156" y="725885"/>
                </a:cubicBezTo>
                <a:cubicBezTo>
                  <a:pt x="1151167" y="735747"/>
                  <a:pt x="1199408" y="749636"/>
                  <a:pt x="1199408" y="749636"/>
                </a:cubicBezTo>
                <a:cubicBezTo>
                  <a:pt x="1219200" y="745678"/>
                  <a:pt x="1241990" y="748957"/>
                  <a:pt x="1258784" y="737761"/>
                </a:cubicBezTo>
                <a:cubicBezTo>
                  <a:pt x="1269199" y="730817"/>
                  <a:pt x="1270660" y="714653"/>
                  <a:pt x="1270660" y="702135"/>
                </a:cubicBezTo>
                <a:cubicBezTo>
                  <a:pt x="1270660" y="603068"/>
                  <a:pt x="1263609" y="634130"/>
                  <a:pt x="1246909" y="571506"/>
                </a:cubicBezTo>
                <a:cubicBezTo>
                  <a:pt x="1234293" y="524196"/>
                  <a:pt x="1222497" y="476664"/>
                  <a:pt x="1211283" y="429002"/>
                </a:cubicBezTo>
                <a:cubicBezTo>
                  <a:pt x="1206660" y="409355"/>
                  <a:pt x="1203019" y="389484"/>
                  <a:pt x="1199408" y="369626"/>
                </a:cubicBezTo>
                <a:cubicBezTo>
                  <a:pt x="1195101" y="345936"/>
                  <a:pt x="1192946" y="321836"/>
                  <a:pt x="1187532" y="298374"/>
                </a:cubicBezTo>
                <a:cubicBezTo>
                  <a:pt x="1171382" y="228389"/>
                  <a:pt x="1164531" y="217120"/>
                  <a:pt x="1140031" y="155870"/>
                </a:cubicBezTo>
                <a:cubicBezTo>
                  <a:pt x="1143990" y="112327"/>
                  <a:pt x="1139049" y="67030"/>
                  <a:pt x="1151907" y="25241"/>
                </a:cubicBezTo>
                <a:cubicBezTo>
                  <a:pt x="1156104" y="11600"/>
                  <a:pt x="1173403" y="3509"/>
                  <a:pt x="1187532" y="1491"/>
                </a:cubicBezTo>
                <a:cubicBezTo>
                  <a:pt x="1197970" y="0"/>
                  <a:pt x="1257290" y="20784"/>
                  <a:pt x="1270660" y="25241"/>
                </a:cubicBezTo>
                <a:cubicBezTo>
                  <a:pt x="1358747" y="157372"/>
                  <a:pt x="1276328" y="65336"/>
                  <a:pt x="1353787" y="108369"/>
                </a:cubicBezTo>
                <a:cubicBezTo>
                  <a:pt x="1443241" y="158066"/>
                  <a:pt x="1394427" y="155870"/>
                  <a:pt x="1436914" y="15587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0" name="Freeform 69"/>
          <p:cNvSpPr/>
          <p:nvPr/>
        </p:nvSpPr>
        <p:spPr>
          <a:xfrm>
            <a:off x="2647950" y="3768725"/>
            <a:ext cx="1698625" cy="1030288"/>
          </a:xfrm>
          <a:custGeom>
            <a:avLst/>
            <a:gdLst>
              <a:gd name="connsiteX0" fmla="*/ 0 w 1698172"/>
              <a:gd name="connsiteY0" fmla="*/ 969393 h 1030746"/>
              <a:gd name="connsiteX1" fmla="*/ 47502 w 1698172"/>
              <a:gd name="connsiteY1" fmla="*/ 981268 h 1030746"/>
              <a:gd name="connsiteX2" fmla="*/ 213756 w 1698172"/>
              <a:gd name="connsiteY2" fmla="*/ 1005019 h 1030746"/>
              <a:gd name="connsiteX3" fmla="*/ 285008 w 1698172"/>
              <a:gd name="connsiteY3" fmla="*/ 1028769 h 1030746"/>
              <a:gd name="connsiteX4" fmla="*/ 950026 w 1698172"/>
              <a:gd name="connsiteY4" fmla="*/ 993143 h 1030746"/>
              <a:gd name="connsiteX5" fmla="*/ 1116281 w 1698172"/>
              <a:gd name="connsiteY5" fmla="*/ 826889 h 1030746"/>
              <a:gd name="connsiteX6" fmla="*/ 1246909 w 1698172"/>
              <a:gd name="connsiteY6" fmla="*/ 708135 h 1030746"/>
              <a:gd name="connsiteX7" fmla="*/ 1330037 w 1698172"/>
              <a:gd name="connsiteY7" fmla="*/ 636883 h 1030746"/>
              <a:gd name="connsiteX8" fmla="*/ 1401289 w 1698172"/>
              <a:gd name="connsiteY8" fmla="*/ 541881 h 1030746"/>
              <a:gd name="connsiteX9" fmla="*/ 1638795 w 1698172"/>
              <a:gd name="connsiteY9" fmla="*/ 292499 h 1030746"/>
              <a:gd name="connsiteX10" fmla="*/ 1674421 w 1698172"/>
              <a:gd name="connsiteY10" fmla="*/ 185621 h 1030746"/>
              <a:gd name="connsiteX11" fmla="*/ 1686297 w 1698172"/>
              <a:gd name="connsiteY11" fmla="*/ 126244 h 1030746"/>
              <a:gd name="connsiteX12" fmla="*/ 1698172 w 1698172"/>
              <a:gd name="connsiteY12" fmla="*/ 90619 h 1030746"/>
              <a:gd name="connsiteX13" fmla="*/ 1543793 w 1698172"/>
              <a:gd name="connsiteY13" fmla="*/ 43117 h 1030746"/>
              <a:gd name="connsiteX14" fmla="*/ 1508167 w 1698172"/>
              <a:gd name="connsiteY14" fmla="*/ 78743 h 1030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8172" h="1030746">
                <a:moveTo>
                  <a:pt x="0" y="969393"/>
                </a:moveTo>
                <a:cubicBezTo>
                  <a:pt x="15834" y="973351"/>
                  <a:pt x="31403" y="978585"/>
                  <a:pt x="47502" y="981268"/>
                </a:cubicBezTo>
                <a:cubicBezTo>
                  <a:pt x="102721" y="990471"/>
                  <a:pt x="158862" y="994040"/>
                  <a:pt x="213756" y="1005019"/>
                </a:cubicBezTo>
                <a:cubicBezTo>
                  <a:pt x="238305" y="1009929"/>
                  <a:pt x="285008" y="1028769"/>
                  <a:pt x="285008" y="1028769"/>
                </a:cubicBezTo>
                <a:cubicBezTo>
                  <a:pt x="506681" y="1016894"/>
                  <a:pt x="731243" y="1030746"/>
                  <a:pt x="950026" y="993143"/>
                </a:cubicBezTo>
                <a:cubicBezTo>
                  <a:pt x="954682" y="992343"/>
                  <a:pt x="1098935" y="841344"/>
                  <a:pt x="1116281" y="826889"/>
                </a:cubicBezTo>
                <a:cubicBezTo>
                  <a:pt x="1298784" y="674803"/>
                  <a:pt x="1084418" y="857085"/>
                  <a:pt x="1246909" y="708135"/>
                </a:cubicBezTo>
                <a:cubicBezTo>
                  <a:pt x="1273812" y="683474"/>
                  <a:pt x="1305204" y="663626"/>
                  <a:pt x="1330037" y="636883"/>
                </a:cubicBezTo>
                <a:cubicBezTo>
                  <a:pt x="1356972" y="607876"/>
                  <a:pt x="1376327" y="572603"/>
                  <a:pt x="1401289" y="541881"/>
                </a:cubicBezTo>
                <a:cubicBezTo>
                  <a:pt x="1482420" y="442028"/>
                  <a:pt x="1540996" y="390298"/>
                  <a:pt x="1638795" y="292499"/>
                </a:cubicBezTo>
                <a:cubicBezTo>
                  <a:pt x="1650670" y="256873"/>
                  <a:pt x="1664104" y="221729"/>
                  <a:pt x="1674421" y="185621"/>
                </a:cubicBezTo>
                <a:cubicBezTo>
                  <a:pt x="1679966" y="166213"/>
                  <a:pt x="1681401" y="145826"/>
                  <a:pt x="1686297" y="126244"/>
                </a:cubicBezTo>
                <a:cubicBezTo>
                  <a:pt x="1689333" y="114100"/>
                  <a:pt x="1694214" y="102494"/>
                  <a:pt x="1698172" y="90619"/>
                </a:cubicBezTo>
                <a:cubicBezTo>
                  <a:pt x="1663900" y="4938"/>
                  <a:pt x="1683925" y="0"/>
                  <a:pt x="1543793" y="43117"/>
                </a:cubicBezTo>
                <a:cubicBezTo>
                  <a:pt x="1417304" y="82037"/>
                  <a:pt x="1562199" y="78743"/>
                  <a:pt x="1508167" y="78743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5553075" y="995363"/>
            <a:ext cx="1336675" cy="1890712"/>
          </a:xfrm>
          <a:custGeom>
            <a:avLst/>
            <a:gdLst>
              <a:gd name="connsiteX0" fmla="*/ 16355 w 1335818"/>
              <a:gd name="connsiteY0" fmla="*/ 1830919 h 1890508"/>
              <a:gd name="connsiteX1" fmla="*/ 40106 w 1335818"/>
              <a:gd name="connsiteY1" fmla="*/ 1569662 h 1890508"/>
              <a:gd name="connsiteX2" fmla="*/ 63857 w 1335818"/>
              <a:gd name="connsiteY2" fmla="*/ 1510286 h 1890508"/>
              <a:gd name="connsiteX3" fmla="*/ 123233 w 1335818"/>
              <a:gd name="connsiteY3" fmla="*/ 1355906 h 1890508"/>
              <a:gd name="connsiteX4" fmla="*/ 135109 w 1335818"/>
              <a:gd name="connsiteY4" fmla="*/ 1320280 h 1890508"/>
              <a:gd name="connsiteX5" fmla="*/ 182610 w 1335818"/>
              <a:gd name="connsiteY5" fmla="*/ 1249028 h 1890508"/>
              <a:gd name="connsiteX6" fmla="*/ 206360 w 1335818"/>
              <a:gd name="connsiteY6" fmla="*/ 1213402 h 1890508"/>
              <a:gd name="connsiteX7" fmla="*/ 253862 w 1335818"/>
              <a:gd name="connsiteY7" fmla="*/ 1094649 h 1890508"/>
              <a:gd name="connsiteX8" fmla="*/ 301363 w 1335818"/>
              <a:gd name="connsiteY8" fmla="*/ 940270 h 1890508"/>
              <a:gd name="connsiteX9" fmla="*/ 621997 w 1335818"/>
              <a:gd name="connsiteY9" fmla="*/ 168374 h 1890508"/>
              <a:gd name="connsiteX10" fmla="*/ 681373 w 1335818"/>
              <a:gd name="connsiteY10" fmla="*/ 13995 h 1890508"/>
              <a:gd name="connsiteX11" fmla="*/ 645747 w 1335818"/>
              <a:gd name="connsiteY11" fmla="*/ 37745 h 1890508"/>
              <a:gd name="connsiteX12" fmla="*/ 598246 w 1335818"/>
              <a:gd name="connsiteY12" fmla="*/ 120873 h 1890508"/>
              <a:gd name="connsiteX13" fmla="*/ 586371 w 1335818"/>
              <a:gd name="connsiteY13" fmla="*/ 156498 h 1890508"/>
              <a:gd name="connsiteX14" fmla="*/ 574496 w 1335818"/>
              <a:gd name="connsiteY14" fmla="*/ 619636 h 1890508"/>
              <a:gd name="connsiteX15" fmla="*/ 479493 w 1335818"/>
              <a:gd name="connsiteY15" fmla="*/ 1023397 h 1890508"/>
              <a:gd name="connsiteX16" fmla="*/ 443867 w 1335818"/>
              <a:gd name="connsiteY16" fmla="*/ 1070898 h 1890508"/>
              <a:gd name="connsiteX17" fmla="*/ 431992 w 1335818"/>
              <a:gd name="connsiteY17" fmla="*/ 1237153 h 1890508"/>
              <a:gd name="connsiteX18" fmla="*/ 372615 w 1335818"/>
              <a:gd name="connsiteY18" fmla="*/ 1308405 h 1890508"/>
              <a:gd name="connsiteX19" fmla="*/ 408241 w 1335818"/>
              <a:gd name="connsiteY19" fmla="*/ 1581537 h 1890508"/>
              <a:gd name="connsiteX20" fmla="*/ 431992 w 1335818"/>
              <a:gd name="connsiteY20" fmla="*/ 1664665 h 1890508"/>
              <a:gd name="connsiteX21" fmla="*/ 467618 w 1335818"/>
              <a:gd name="connsiteY21" fmla="*/ 1676540 h 1890508"/>
              <a:gd name="connsiteX22" fmla="*/ 562620 w 1335818"/>
              <a:gd name="connsiteY22" fmla="*/ 1593413 h 1890508"/>
              <a:gd name="connsiteX23" fmla="*/ 598246 w 1335818"/>
              <a:gd name="connsiteY23" fmla="*/ 1534036 h 1890508"/>
              <a:gd name="connsiteX24" fmla="*/ 633872 w 1335818"/>
              <a:gd name="connsiteY24" fmla="*/ 1403408 h 1890508"/>
              <a:gd name="connsiteX25" fmla="*/ 645747 w 1335818"/>
              <a:gd name="connsiteY25" fmla="*/ 1355906 h 1890508"/>
              <a:gd name="connsiteX26" fmla="*/ 681373 w 1335818"/>
              <a:gd name="connsiteY26" fmla="*/ 1284654 h 1890508"/>
              <a:gd name="connsiteX27" fmla="*/ 716999 w 1335818"/>
              <a:gd name="connsiteY27" fmla="*/ 1213402 h 1890508"/>
              <a:gd name="connsiteX28" fmla="*/ 823877 w 1335818"/>
              <a:gd name="connsiteY28" fmla="*/ 1118400 h 1890508"/>
              <a:gd name="connsiteX29" fmla="*/ 907005 w 1335818"/>
              <a:gd name="connsiteY29" fmla="*/ 1189652 h 1890508"/>
              <a:gd name="connsiteX30" fmla="*/ 930755 w 1335818"/>
              <a:gd name="connsiteY30" fmla="*/ 1237153 h 1890508"/>
              <a:gd name="connsiteX31" fmla="*/ 978257 w 1335818"/>
              <a:gd name="connsiteY31" fmla="*/ 1296530 h 1890508"/>
              <a:gd name="connsiteX32" fmla="*/ 1132636 w 1335818"/>
              <a:gd name="connsiteY32" fmla="*/ 1605288 h 1890508"/>
              <a:gd name="connsiteX33" fmla="*/ 1168262 w 1335818"/>
              <a:gd name="connsiteY33" fmla="*/ 1629039 h 1890508"/>
              <a:gd name="connsiteX34" fmla="*/ 1227638 w 1335818"/>
              <a:gd name="connsiteY34" fmla="*/ 1486535 h 1890508"/>
              <a:gd name="connsiteX35" fmla="*/ 1287015 w 1335818"/>
              <a:gd name="connsiteY35" fmla="*/ 1284654 h 1890508"/>
              <a:gd name="connsiteX36" fmla="*/ 1334516 w 1335818"/>
              <a:gd name="connsiteY36" fmla="*/ 1154026 h 1890508"/>
              <a:gd name="connsiteX37" fmla="*/ 1334516 w 1335818"/>
              <a:gd name="connsiteY37" fmla="*/ 1130275 h 189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335818" h="1890508">
                <a:moveTo>
                  <a:pt x="16355" y="1830919"/>
                </a:moveTo>
                <a:cubicBezTo>
                  <a:pt x="56632" y="1710096"/>
                  <a:pt x="0" y="1890508"/>
                  <a:pt x="40106" y="1569662"/>
                </a:cubicBezTo>
                <a:cubicBezTo>
                  <a:pt x="42750" y="1548510"/>
                  <a:pt x="55940" y="1530078"/>
                  <a:pt x="63857" y="1510286"/>
                </a:cubicBezTo>
                <a:cubicBezTo>
                  <a:pt x="83781" y="1390737"/>
                  <a:pt x="60071" y="1482230"/>
                  <a:pt x="123233" y="1355906"/>
                </a:cubicBezTo>
                <a:cubicBezTo>
                  <a:pt x="128831" y="1344710"/>
                  <a:pt x="129030" y="1331222"/>
                  <a:pt x="135109" y="1320280"/>
                </a:cubicBezTo>
                <a:cubicBezTo>
                  <a:pt x="148972" y="1295327"/>
                  <a:pt x="166776" y="1272779"/>
                  <a:pt x="182610" y="1249028"/>
                </a:cubicBezTo>
                <a:cubicBezTo>
                  <a:pt x="190527" y="1237153"/>
                  <a:pt x="201059" y="1226653"/>
                  <a:pt x="206360" y="1213402"/>
                </a:cubicBezTo>
                <a:cubicBezTo>
                  <a:pt x="222194" y="1173818"/>
                  <a:pt x="239856" y="1134916"/>
                  <a:pt x="253862" y="1094649"/>
                </a:cubicBezTo>
                <a:cubicBezTo>
                  <a:pt x="271550" y="1043797"/>
                  <a:pt x="281478" y="990304"/>
                  <a:pt x="301363" y="940270"/>
                </a:cubicBezTo>
                <a:cubicBezTo>
                  <a:pt x="404265" y="681356"/>
                  <a:pt x="497397" y="417574"/>
                  <a:pt x="621997" y="168374"/>
                </a:cubicBezTo>
                <a:cubicBezTo>
                  <a:pt x="635774" y="140820"/>
                  <a:pt x="688026" y="47259"/>
                  <a:pt x="681373" y="13995"/>
                </a:cubicBezTo>
                <a:cubicBezTo>
                  <a:pt x="678574" y="0"/>
                  <a:pt x="657622" y="29828"/>
                  <a:pt x="645747" y="37745"/>
                </a:cubicBezTo>
                <a:cubicBezTo>
                  <a:pt x="629913" y="65454"/>
                  <a:pt x="612518" y="92328"/>
                  <a:pt x="598246" y="120873"/>
                </a:cubicBezTo>
                <a:cubicBezTo>
                  <a:pt x="592648" y="132069"/>
                  <a:pt x="586966" y="143995"/>
                  <a:pt x="586371" y="156498"/>
                </a:cubicBezTo>
                <a:cubicBezTo>
                  <a:pt x="579026" y="310753"/>
                  <a:pt x="582338" y="465405"/>
                  <a:pt x="574496" y="619636"/>
                </a:cubicBezTo>
                <a:cubicBezTo>
                  <a:pt x="563579" y="834342"/>
                  <a:pt x="567815" y="846753"/>
                  <a:pt x="479493" y="1023397"/>
                </a:cubicBezTo>
                <a:cubicBezTo>
                  <a:pt x="470642" y="1041100"/>
                  <a:pt x="455742" y="1055064"/>
                  <a:pt x="443867" y="1070898"/>
                </a:cubicBezTo>
                <a:cubicBezTo>
                  <a:pt x="439909" y="1126316"/>
                  <a:pt x="447957" y="1183937"/>
                  <a:pt x="431992" y="1237153"/>
                </a:cubicBezTo>
                <a:cubicBezTo>
                  <a:pt x="423108" y="1266766"/>
                  <a:pt x="374742" y="1277562"/>
                  <a:pt x="372615" y="1308405"/>
                </a:cubicBezTo>
                <a:cubicBezTo>
                  <a:pt x="366298" y="1400003"/>
                  <a:pt x="385973" y="1492463"/>
                  <a:pt x="408241" y="1581537"/>
                </a:cubicBezTo>
                <a:cubicBezTo>
                  <a:pt x="408344" y="1581950"/>
                  <a:pt x="426311" y="1658984"/>
                  <a:pt x="431992" y="1664665"/>
                </a:cubicBezTo>
                <a:cubicBezTo>
                  <a:pt x="440843" y="1673516"/>
                  <a:pt x="455743" y="1672582"/>
                  <a:pt x="467618" y="1676540"/>
                </a:cubicBezTo>
                <a:cubicBezTo>
                  <a:pt x="504043" y="1649221"/>
                  <a:pt x="533922" y="1630310"/>
                  <a:pt x="562620" y="1593413"/>
                </a:cubicBezTo>
                <a:cubicBezTo>
                  <a:pt x="576791" y="1575193"/>
                  <a:pt x="586371" y="1553828"/>
                  <a:pt x="598246" y="1534036"/>
                </a:cubicBezTo>
                <a:cubicBezTo>
                  <a:pt x="619893" y="1425810"/>
                  <a:pt x="597711" y="1523950"/>
                  <a:pt x="633872" y="1403408"/>
                </a:cubicBezTo>
                <a:cubicBezTo>
                  <a:pt x="638562" y="1387775"/>
                  <a:pt x="639685" y="1371060"/>
                  <a:pt x="645747" y="1355906"/>
                </a:cubicBezTo>
                <a:cubicBezTo>
                  <a:pt x="655609" y="1331251"/>
                  <a:pt x="670588" y="1308919"/>
                  <a:pt x="681373" y="1284654"/>
                </a:cubicBezTo>
                <a:cubicBezTo>
                  <a:pt x="699713" y="1243390"/>
                  <a:pt x="684082" y="1250434"/>
                  <a:pt x="716999" y="1213402"/>
                </a:cubicBezTo>
                <a:cubicBezTo>
                  <a:pt x="776158" y="1146847"/>
                  <a:pt x="769730" y="1154497"/>
                  <a:pt x="823877" y="1118400"/>
                </a:cubicBezTo>
                <a:cubicBezTo>
                  <a:pt x="851586" y="1142151"/>
                  <a:pt x="882591" y="1162525"/>
                  <a:pt x="907005" y="1189652"/>
                </a:cubicBezTo>
                <a:cubicBezTo>
                  <a:pt x="918847" y="1202810"/>
                  <a:pt x="920935" y="1222424"/>
                  <a:pt x="930755" y="1237153"/>
                </a:cubicBezTo>
                <a:cubicBezTo>
                  <a:pt x="944815" y="1258243"/>
                  <a:pt x="962423" y="1276738"/>
                  <a:pt x="978257" y="1296530"/>
                </a:cubicBezTo>
                <a:cubicBezTo>
                  <a:pt x="1012921" y="1400526"/>
                  <a:pt x="1063782" y="1559384"/>
                  <a:pt x="1132636" y="1605288"/>
                </a:cubicBezTo>
                <a:lnTo>
                  <a:pt x="1168262" y="1629039"/>
                </a:lnTo>
                <a:cubicBezTo>
                  <a:pt x="1210663" y="1565436"/>
                  <a:pt x="1193233" y="1598351"/>
                  <a:pt x="1227638" y="1486535"/>
                </a:cubicBezTo>
                <a:cubicBezTo>
                  <a:pt x="1248266" y="1419493"/>
                  <a:pt x="1264833" y="1351198"/>
                  <a:pt x="1287015" y="1284654"/>
                </a:cubicBezTo>
                <a:cubicBezTo>
                  <a:pt x="1314789" y="1201331"/>
                  <a:pt x="1323061" y="1222758"/>
                  <a:pt x="1334516" y="1154026"/>
                </a:cubicBezTo>
                <a:cubicBezTo>
                  <a:pt x="1335818" y="1146217"/>
                  <a:pt x="1334516" y="1138192"/>
                  <a:pt x="1334516" y="1130275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7018338" y="2028825"/>
            <a:ext cx="736600" cy="14288"/>
          </a:xfrm>
          <a:custGeom>
            <a:avLst/>
            <a:gdLst>
              <a:gd name="connsiteX0" fmla="*/ 0 w 736270"/>
              <a:gd name="connsiteY0" fmla="*/ 13251 h 13251"/>
              <a:gd name="connsiteX1" fmla="*/ 736270 w 736270"/>
              <a:gd name="connsiteY1" fmla="*/ 1376 h 13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6270" h="13251">
                <a:moveTo>
                  <a:pt x="0" y="13251"/>
                </a:moveTo>
                <a:cubicBezTo>
                  <a:pt x="609585" y="0"/>
                  <a:pt x="364134" y="1376"/>
                  <a:pt x="736270" y="1376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7731125" y="1484313"/>
            <a:ext cx="225425" cy="546100"/>
          </a:xfrm>
          <a:custGeom>
            <a:avLst/>
            <a:gdLst>
              <a:gd name="connsiteX0" fmla="*/ 0 w 225632"/>
              <a:gd name="connsiteY0" fmla="*/ 546265 h 546265"/>
              <a:gd name="connsiteX1" fmla="*/ 11876 w 225632"/>
              <a:gd name="connsiteY1" fmla="*/ 510639 h 546265"/>
              <a:gd name="connsiteX2" fmla="*/ 35626 w 225632"/>
              <a:gd name="connsiteY2" fmla="*/ 391885 h 546265"/>
              <a:gd name="connsiteX3" fmla="*/ 59377 w 225632"/>
              <a:gd name="connsiteY3" fmla="*/ 320633 h 546265"/>
              <a:gd name="connsiteX4" fmla="*/ 106878 w 225632"/>
              <a:gd name="connsiteY4" fmla="*/ 213755 h 546265"/>
              <a:gd name="connsiteX5" fmla="*/ 118754 w 225632"/>
              <a:gd name="connsiteY5" fmla="*/ 166254 h 546265"/>
              <a:gd name="connsiteX6" fmla="*/ 154380 w 225632"/>
              <a:gd name="connsiteY6" fmla="*/ 118753 h 546265"/>
              <a:gd name="connsiteX7" fmla="*/ 178130 w 225632"/>
              <a:gd name="connsiteY7" fmla="*/ 83127 h 546265"/>
              <a:gd name="connsiteX8" fmla="*/ 201881 w 225632"/>
              <a:gd name="connsiteY8" fmla="*/ 35626 h 546265"/>
              <a:gd name="connsiteX9" fmla="*/ 225632 w 225632"/>
              <a:gd name="connsiteY9" fmla="*/ 0 h 54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5632" h="546265">
                <a:moveTo>
                  <a:pt x="0" y="546265"/>
                </a:moveTo>
                <a:cubicBezTo>
                  <a:pt x="3959" y="534390"/>
                  <a:pt x="9061" y="522836"/>
                  <a:pt x="11876" y="510639"/>
                </a:cubicBezTo>
                <a:cubicBezTo>
                  <a:pt x="20953" y="471304"/>
                  <a:pt x="22860" y="430182"/>
                  <a:pt x="35626" y="391885"/>
                </a:cubicBezTo>
                <a:cubicBezTo>
                  <a:pt x="43543" y="368134"/>
                  <a:pt x="50079" y="343878"/>
                  <a:pt x="59377" y="320633"/>
                </a:cubicBezTo>
                <a:cubicBezTo>
                  <a:pt x="100766" y="217161"/>
                  <a:pt x="66794" y="334007"/>
                  <a:pt x="106878" y="213755"/>
                </a:cubicBezTo>
                <a:cubicBezTo>
                  <a:pt x="112039" y="198272"/>
                  <a:pt x="111455" y="180852"/>
                  <a:pt x="118754" y="166254"/>
                </a:cubicBezTo>
                <a:cubicBezTo>
                  <a:pt x="127605" y="148551"/>
                  <a:pt x="142876" y="134859"/>
                  <a:pt x="154380" y="118753"/>
                </a:cubicBezTo>
                <a:cubicBezTo>
                  <a:pt x="162676" y="107139"/>
                  <a:pt x="171049" y="95519"/>
                  <a:pt x="178130" y="83127"/>
                </a:cubicBezTo>
                <a:cubicBezTo>
                  <a:pt x="186913" y="67757"/>
                  <a:pt x="193098" y="50996"/>
                  <a:pt x="201881" y="35626"/>
                </a:cubicBezTo>
                <a:cubicBezTo>
                  <a:pt x="208962" y="23234"/>
                  <a:pt x="225632" y="0"/>
                  <a:pt x="225632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239246" y="3962401"/>
            <a:ext cx="1372085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ln>
                  <a:solidFill>
                    <a:schemeClr val="accent2"/>
                  </a:solidFill>
                </a:ln>
                <a:latin typeface="Arial" charset="0"/>
                <a:ea typeface="+mn-ea"/>
              </a:rPr>
              <a:t>Parallel reality 1</a:t>
            </a:r>
            <a:endParaRPr lang="en-GB" sz="1200" dirty="0">
              <a:ln>
                <a:solidFill>
                  <a:schemeClr val="accent2"/>
                </a:solidFill>
              </a:ln>
              <a:latin typeface="Arial" charset="0"/>
              <a:ea typeface="+mn-ea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239246" y="4295002"/>
            <a:ext cx="1372085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ln>
                  <a:solidFill>
                    <a:srgbClr val="FF0000"/>
                  </a:solidFill>
                </a:ln>
                <a:latin typeface="Arial" charset="0"/>
                <a:ea typeface="+mn-ea"/>
              </a:rPr>
              <a:t>Parallel reality 2</a:t>
            </a:r>
            <a:endParaRPr lang="en-GB" sz="1200" dirty="0">
              <a:ln>
                <a:solidFill>
                  <a:srgbClr val="FF0000"/>
                </a:solidFill>
              </a:ln>
              <a:latin typeface="Arial" charset="0"/>
              <a:ea typeface="+mn-ea"/>
            </a:endParaRP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>
          <a:xfrm>
            <a:off x="304800" y="447675"/>
            <a:ext cx="7772400" cy="8382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2800" b="1" kern="0" dirty="0">
                <a:solidFill>
                  <a:schemeClr val="bg1"/>
                </a:solidFill>
                <a:latin typeface="+mj-lt"/>
                <a:ea typeface="MS PGothic" pitchFamily="34" charset="-128"/>
                <a:cs typeface="Times New Roman" pitchFamily="18" charset="0"/>
              </a:rPr>
              <a:t>Implementing Strategy is Not Linear</a:t>
            </a:r>
          </a:p>
        </p:txBody>
      </p:sp>
      <p:pic>
        <p:nvPicPr>
          <p:cNvPr id="27693" name="Picture 1" descr="0803012_05-A5-at-72-dpi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714875"/>
            <a:ext cx="99695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7162800" y="6248400"/>
            <a:ext cx="1981200" cy="555625"/>
          </a:xfrm>
          <a:prstGeom prst="rect">
            <a:avLst/>
          </a:prstGeom>
          <a:solidFill>
            <a:srgbClr val="0000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8675" name="Title 1"/>
          <p:cNvSpPr txBox="1">
            <a:spLocks/>
          </p:cNvSpPr>
          <p:nvPr/>
        </p:nvSpPr>
        <p:spPr bwMode="auto">
          <a:xfrm>
            <a:off x="457200" y="304800"/>
            <a:ext cx="82296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EAF0F6"/>
                </a:solidFill>
              </a:rPr>
              <a:t>Going Big: Absorbing vs. Reducing Uncertainty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066800" y="1600200"/>
            <a:ext cx="0" cy="45720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066800" y="6172200"/>
            <a:ext cx="6629400" cy="0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8" name="TextBox 7"/>
          <p:cNvSpPr txBox="1">
            <a:spLocks noChangeArrowheads="1"/>
          </p:cNvSpPr>
          <p:nvPr/>
        </p:nvSpPr>
        <p:spPr bwMode="auto">
          <a:xfrm>
            <a:off x="7848600" y="6000750"/>
            <a:ext cx="114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bg1"/>
                </a:solidFill>
              </a:rPr>
              <a:t>Time</a:t>
            </a:r>
            <a:endParaRPr lang="en-GB" altLang="en-US" sz="2000">
              <a:solidFill>
                <a:schemeClr val="bg1"/>
              </a:solidFill>
            </a:endParaRPr>
          </a:p>
        </p:txBody>
      </p:sp>
      <p:sp>
        <p:nvSpPr>
          <p:cNvPr id="28679" name="TextBox 8"/>
          <p:cNvSpPr txBox="1">
            <a:spLocks noChangeArrowheads="1"/>
          </p:cNvSpPr>
          <p:nvPr/>
        </p:nvSpPr>
        <p:spPr bwMode="auto">
          <a:xfrm>
            <a:off x="76200" y="121920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bg1"/>
                </a:solidFill>
              </a:rPr>
              <a:t>Uncertainty</a:t>
            </a:r>
            <a:endParaRPr lang="en-GB" altLang="en-US" sz="200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905000" y="2209800"/>
            <a:ext cx="5486400" cy="3429000"/>
          </a:xfrm>
          <a:prstGeom prst="line">
            <a:avLst/>
          </a:prstGeom>
          <a:ln w="38100">
            <a:solidFill>
              <a:srgbClr val="FFFF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1" name="TextBox 11"/>
          <p:cNvSpPr txBox="1">
            <a:spLocks noChangeArrowheads="1"/>
          </p:cNvSpPr>
          <p:nvPr/>
        </p:nvSpPr>
        <p:spPr bwMode="auto">
          <a:xfrm>
            <a:off x="1524000" y="1752600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FF00"/>
                </a:solidFill>
              </a:rPr>
              <a:t>A</a:t>
            </a:r>
            <a:endParaRPr lang="en-GB" altLang="en-US">
              <a:solidFill>
                <a:srgbClr val="FFFF00"/>
              </a:solidFill>
            </a:endParaRPr>
          </a:p>
        </p:txBody>
      </p:sp>
      <p:sp>
        <p:nvSpPr>
          <p:cNvPr id="28682" name="TextBox 13"/>
          <p:cNvSpPr txBox="1">
            <a:spLocks noChangeArrowheads="1"/>
          </p:cNvSpPr>
          <p:nvPr/>
        </p:nvSpPr>
        <p:spPr bwMode="auto">
          <a:xfrm>
            <a:off x="7467600" y="54213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FF00"/>
                </a:solidFill>
              </a:rPr>
              <a:t>B</a:t>
            </a:r>
            <a:endParaRPr lang="en-GB" altLang="en-US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1524000" y="4679950"/>
            <a:ext cx="5867400" cy="103505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1685925" y="885825"/>
            <a:ext cx="5783263" cy="4868863"/>
          </a:xfrm>
          <a:custGeom>
            <a:avLst/>
            <a:gdLst>
              <a:gd name="connsiteX0" fmla="*/ 0 w 5783395"/>
              <a:gd name="connsiteY0" fmla="*/ 1187189 h 4869378"/>
              <a:gd name="connsiteX1" fmla="*/ 203200 w 5783395"/>
              <a:gd name="connsiteY1" fmla="*/ 2772149 h 4869378"/>
              <a:gd name="connsiteX2" fmla="*/ 243840 w 5783395"/>
              <a:gd name="connsiteY2" fmla="*/ 2853429 h 4869378"/>
              <a:gd name="connsiteX3" fmla="*/ 589280 w 5783395"/>
              <a:gd name="connsiteY3" fmla="*/ 435349 h 4869378"/>
              <a:gd name="connsiteX4" fmla="*/ 772160 w 5783395"/>
              <a:gd name="connsiteY4" fmla="*/ 4438389 h 4869378"/>
              <a:gd name="connsiteX5" fmla="*/ 1259840 w 5783395"/>
              <a:gd name="connsiteY5" fmla="*/ 679189 h 4869378"/>
              <a:gd name="connsiteX6" fmla="*/ 2052320 w 5783395"/>
              <a:gd name="connsiteY6" fmla="*/ 4661909 h 4869378"/>
              <a:gd name="connsiteX7" fmla="*/ 2255520 w 5783395"/>
              <a:gd name="connsiteY7" fmla="*/ 2934709 h 4869378"/>
              <a:gd name="connsiteX8" fmla="*/ 2600960 w 5783395"/>
              <a:gd name="connsiteY8" fmla="*/ 4743189 h 4869378"/>
              <a:gd name="connsiteX9" fmla="*/ 2763520 w 5783395"/>
              <a:gd name="connsiteY9" fmla="*/ 8629 h 4869378"/>
              <a:gd name="connsiteX10" fmla="*/ 3048000 w 5783395"/>
              <a:gd name="connsiteY10" fmla="*/ 3544309 h 4869378"/>
              <a:gd name="connsiteX11" fmla="*/ 3576320 w 5783395"/>
              <a:gd name="connsiteY11" fmla="*/ 2426709 h 4869378"/>
              <a:gd name="connsiteX12" fmla="*/ 3616960 w 5783395"/>
              <a:gd name="connsiteY12" fmla="*/ 4113269 h 4869378"/>
              <a:gd name="connsiteX13" fmla="*/ 4165600 w 5783395"/>
              <a:gd name="connsiteY13" fmla="*/ 3097269 h 4869378"/>
              <a:gd name="connsiteX14" fmla="*/ 4592320 w 5783395"/>
              <a:gd name="connsiteY14" fmla="*/ 4865109 h 4869378"/>
              <a:gd name="connsiteX15" fmla="*/ 5019040 w 5783395"/>
              <a:gd name="connsiteY15" fmla="*/ 2487669 h 4869378"/>
              <a:gd name="connsiteX16" fmla="*/ 5709920 w 5783395"/>
              <a:gd name="connsiteY16" fmla="*/ 4580629 h 4869378"/>
              <a:gd name="connsiteX17" fmla="*/ 5730240 w 5783395"/>
              <a:gd name="connsiteY17" fmla="*/ 4580629 h 4869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783395" h="4869378">
                <a:moveTo>
                  <a:pt x="0" y="1187189"/>
                </a:moveTo>
                <a:cubicBezTo>
                  <a:pt x="81280" y="1840815"/>
                  <a:pt x="162560" y="2494442"/>
                  <a:pt x="203200" y="2772149"/>
                </a:cubicBezTo>
                <a:cubicBezTo>
                  <a:pt x="243840" y="3049856"/>
                  <a:pt x="179493" y="3242896"/>
                  <a:pt x="243840" y="2853429"/>
                </a:cubicBezTo>
                <a:cubicBezTo>
                  <a:pt x="308187" y="2463962"/>
                  <a:pt x="501227" y="171189"/>
                  <a:pt x="589280" y="435349"/>
                </a:cubicBezTo>
                <a:cubicBezTo>
                  <a:pt x="677333" y="699509"/>
                  <a:pt x="660400" y="4397749"/>
                  <a:pt x="772160" y="4438389"/>
                </a:cubicBezTo>
                <a:cubicBezTo>
                  <a:pt x="883920" y="4479029"/>
                  <a:pt x="1046480" y="641936"/>
                  <a:pt x="1259840" y="679189"/>
                </a:cubicBezTo>
                <a:cubicBezTo>
                  <a:pt x="1473200" y="716442"/>
                  <a:pt x="1886373" y="4285989"/>
                  <a:pt x="2052320" y="4661909"/>
                </a:cubicBezTo>
                <a:cubicBezTo>
                  <a:pt x="2218267" y="5037829"/>
                  <a:pt x="2164080" y="2921162"/>
                  <a:pt x="2255520" y="2934709"/>
                </a:cubicBezTo>
                <a:cubicBezTo>
                  <a:pt x="2346960" y="2948256"/>
                  <a:pt x="2516293" y="5230869"/>
                  <a:pt x="2600960" y="4743189"/>
                </a:cubicBezTo>
                <a:cubicBezTo>
                  <a:pt x="2685627" y="4255509"/>
                  <a:pt x="2689013" y="208442"/>
                  <a:pt x="2763520" y="8629"/>
                </a:cubicBezTo>
                <a:cubicBezTo>
                  <a:pt x="2838027" y="-191184"/>
                  <a:pt x="2912533" y="3141296"/>
                  <a:pt x="3048000" y="3544309"/>
                </a:cubicBezTo>
                <a:cubicBezTo>
                  <a:pt x="3183467" y="3947322"/>
                  <a:pt x="3481493" y="2331882"/>
                  <a:pt x="3576320" y="2426709"/>
                </a:cubicBezTo>
                <a:cubicBezTo>
                  <a:pt x="3671147" y="2521536"/>
                  <a:pt x="3518747" y="4001509"/>
                  <a:pt x="3616960" y="4113269"/>
                </a:cubicBezTo>
                <a:cubicBezTo>
                  <a:pt x="3715173" y="4225029"/>
                  <a:pt x="4003040" y="2971962"/>
                  <a:pt x="4165600" y="3097269"/>
                </a:cubicBezTo>
                <a:cubicBezTo>
                  <a:pt x="4328160" y="3222576"/>
                  <a:pt x="4450080" y="4966709"/>
                  <a:pt x="4592320" y="4865109"/>
                </a:cubicBezTo>
                <a:cubicBezTo>
                  <a:pt x="4734560" y="4763509"/>
                  <a:pt x="4832773" y="2535082"/>
                  <a:pt x="5019040" y="2487669"/>
                </a:cubicBezTo>
                <a:cubicBezTo>
                  <a:pt x="5205307" y="2440256"/>
                  <a:pt x="5591387" y="4231802"/>
                  <a:pt x="5709920" y="4580629"/>
                </a:cubicBezTo>
                <a:cubicBezTo>
                  <a:pt x="5828453" y="4929456"/>
                  <a:pt x="5779346" y="4755042"/>
                  <a:pt x="5730240" y="4580629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1935163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5" name="Oval 24"/>
          <p:cNvSpPr/>
          <p:nvPr/>
        </p:nvSpPr>
        <p:spPr>
          <a:xfrm>
            <a:off x="24384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6" name="Oval 25"/>
          <p:cNvSpPr/>
          <p:nvPr/>
        </p:nvSpPr>
        <p:spPr>
          <a:xfrm>
            <a:off x="29718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7" name="Oval 26"/>
          <p:cNvSpPr/>
          <p:nvPr/>
        </p:nvSpPr>
        <p:spPr>
          <a:xfrm>
            <a:off x="36576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8" name="Oval 27"/>
          <p:cNvSpPr/>
          <p:nvPr/>
        </p:nvSpPr>
        <p:spPr>
          <a:xfrm>
            <a:off x="41910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9" name="Oval 28"/>
          <p:cNvSpPr/>
          <p:nvPr/>
        </p:nvSpPr>
        <p:spPr>
          <a:xfrm>
            <a:off x="47244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30" name="Oval 29"/>
          <p:cNvSpPr/>
          <p:nvPr/>
        </p:nvSpPr>
        <p:spPr>
          <a:xfrm>
            <a:off x="52578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31" name="Oval 30"/>
          <p:cNvSpPr/>
          <p:nvPr/>
        </p:nvSpPr>
        <p:spPr>
          <a:xfrm>
            <a:off x="61722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32" name="Oval 31"/>
          <p:cNvSpPr/>
          <p:nvPr/>
        </p:nvSpPr>
        <p:spPr>
          <a:xfrm>
            <a:off x="68580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LHC tunne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" t="1308" b="1570"/>
          <a:stretch>
            <a:fillRect/>
          </a:stretch>
        </p:blipFill>
        <p:spPr bwMode="auto">
          <a:xfrm>
            <a:off x="146050" y="1752600"/>
            <a:ext cx="457835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itle 1"/>
          <p:cNvSpPr txBox="1">
            <a:spLocks/>
          </p:cNvSpPr>
          <p:nvPr/>
        </p:nvSpPr>
        <p:spPr bwMode="auto">
          <a:xfrm>
            <a:off x="457200" y="407988"/>
            <a:ext cx="82296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latin typeface="+mn-lt"/>
                <a:ea typeface="ＭＳ Ｐゴシック" charset="-128"/>
              </a:rPr>
              <a:t>How does the Micro connect with the Macro (world)?</a:t>
            </a:r>
          </a:p>
        </p:txBody>
      </p:sp>
      <p:pic>
        <p:nvPicPr>
          <p:cNvPr id="9220" name="Image 4" descr="ATLAS-chrome-logo-blue_l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0" descr="ATLAS cavern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752600"/>
            <a:ext cx="4191000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spli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 3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circl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age 4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spli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FC60764-E877-4482-8451-ABE4BAB27E1B}" type="slidenum">
              <a:rPr lang="en-US" altLang="en-US" sz="1200" b="1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200" b="1">
              <a:solidFill>
                <a:srgbClr val="898989"/>
              </a:solidFill>
            </a:endParaRPr>
          </a:p>
        </p:txBody>
      </p:sp>
      <p:pic>
        <p:nvPicPr>
          <p:cNvPr id="12291" name="Picture 2" descr="fla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09600" y="152400"/>
            <a:ext cx="7924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GB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CERN was founded 1954: 12 European States</a:t>
            </a:r>
          </a:p>
          <a:p>
            <a:pPr>
              <a:defRPr/>
            </a:pPr>
            <a:r>
              <a:rPr lang="en-GB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Today: 23 Member States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0" y="2057400"/>
            <a:ext cx="36576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/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EAEAEA"/>
                </a:solidFill>
                <a:latin typeface="Arial" charset="0"/>
                <a:ea typeface="ＭＳ Ｐゴシック" charset="-128"/>
                <a:cs typeface="ＭＳ Ｐゴシック" charset="-128"/>
              </a:rPr>
              <a:t>~ 2676 staff, 783 Fellows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EAEAEA"/>
                </a:solidFill>
                <a:latin typeface="Arial" charset="0"/>
                <a:ea typeface="ＭＳ Ｐゴシック" charset="-128"/>
                <a:cs typeface="ＭＳ Ｐゴシック" charset="-128"/>
              </a:rPr>
              <a:t>~ 1700 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EAEAEA"/>
                </a:solidFill>
                <a:latin typeface="Arial" charset="0"/>
                <a:ea typeface="ＭＳ Ｐゴシック" charset="-128"/>
                <a:cs typeface="ＭＳ Ｐゴシック" charset="-128"/>
              </a:rPr>
              <a:t>~ 11 200 users</a:t>
            </a:r>
          </a:p>
          <a:p>
            <a:pPr marL="171450" indent="-171450"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EAEAEA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Budget (2022) ~1200 MCHF</a:t>
            </a: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505200" y="3429000"/>
            <a:ext cx="5638800" cy="34290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/>
          <a:lstStyle/>
          <a:p>
            <a:pPr marL="147638" indent="-14763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23 Member States:</a:t>
            </a:r>
            <a:r>
              <a:rPr lang="en-GB" sz="2000" dirty="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GB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Austria, Belgium, Bulgaria, the Czech Republic, Denmark, Finland, France, Germany, Greece, Hungary, Israel, Italy, Netherlands, Norway, Poland, Portugal, Romania, Serbia, Slovakia, Spain, Sweden, Switzerland and the United Kingdom. </a:t>
            </a:r>
          </a:p>
          <a:p>
            <a:pPr marL="147638" indent="-14763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9 Associate Members:</a:t>
            </a:r>
            <a:r>
              <a:rPr lang="en-GB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Croatia, Cyprus, Estonia, India, Lithuania, Pakistan, Slovenia, </a:t>
            </a:r>
            <a:r>
              <a:rPr lang="en-GB" dirty="0" err="1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Turkiye</a:t>
            </a:r>
            <a:r>
              <a:rPr lang="en-GB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, Ukraine. </a:t>
            </a:r>
          </a:p>
          <a:p>
            <a:pPr marL="147638" indent="-14763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 Observers to Council:</a:t>
            </a:r>
            <a:r>
              <a:rPr lang="en-GB" sz="2000" dirty="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GB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Japan, the Russian Federation, the United States of America, Turkey, the European Commission and </a:t>
            </a:r>
            <a:r>
              <a:rPr lang="en-GB" dirty="0" err="1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Unesco</a:t>
            </a:r>
            <a:r>
              <a:rPr lang="en-GB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pic>
        <p:nvPicPr>
          <p:cNvPr id="1639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57150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911977E-4793-491B-AED7-0589973AC49A}"/>
              </a:ext>
            </a:extLst>
          </p:cNvPr>
          <p:cNvCxnSpPr/>
          <p:nvPr/>
        </p:nvCxnSpPr>
        <p:spPr>
          <a:xfrm>
            <a:off x="6324600" y="5181600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34585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age 3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 txBox="1">
            <a:spLocks/>
          </p:cNvSpPr>
          <p:nvPr/>
        </p:nvSpPr>
        <p:spPr bwMode="auto">
          <a:xfrm>
            <a:off x="457200" y="407988"/>
            <a:ext cx="82296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n-US" sz="2800" b="1" dirty="0">
                <a:solidFill>
                  <a:schemeClr val="bg1"/>
                </a:solidFill>
                <a:latin typeface="+mn-lt"/>
                <a:ea typeface="ＭＳ Ｐゴシック" charset="-128"/>
              </a:rPr>
              <a:t>What is Wrong with this Picture? </a:t>
            </a:r>
          </a:p>
        </p:txBody>
      </p:sp>
      <p:pic>
        <p:nvPicPr>
          <p:cNvPr id="16387" name="Image 4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15200" y="6248400"/>
            <a:ext cx="1752600" cy="544513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3425"/>
            <a:ext cx="4024313" cy="4510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705225"/>
            <a:ext cx="4149725" cy="314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595313"/>
            <a:ext cx="3571875" cy="4121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 descr="4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1908175"/>
            <a:ext cx="3548062" cy="4075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5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2944813"/>
            <a:ext cx="3548062" cy="4035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5" name="Picture 7" descr="6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31750"/>
            <a:ext cx="3709987" cy="4257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6" name="Picture 8" descr="7.tif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1631950"/>
            <a:ext cx="3787775" cy="4313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7" name="Picture 10" descr="9.tif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2668588"/>
            <a:ext cx="3862387" cy="4464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8" name="Picture 11" descr="10.tif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4189413"/>
            <a:ext cx="4064000" cy="4703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9" name="Picture 9" descr="8.tif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3359150"/>
            <a:ext cx="3935412" cy="4467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125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430213"/>
          </a:xfrm>
        </p:spPr>
        <p:txBody>
          <a:bodyPr lIns="0" tIns="0" rIns="0" bIns="0">
            <a:spAutoFit/>
          </a:bodyPr>
          <a:lstStyle/>
          <a:p>
            <a:r>
              <a:rPr lang="en-US" altLang="en-US" sz="2800" b="1" dirty="0">
                <a:solidFill>
                  <a:srgbClr val="EAF0F6"/>
                </a:solidFill>
                <a:ea typeface="ＭＳ Ｐゴシック" panose="020B0600070205080204" pitchFamily="34" charset="-128"/>
              </a:rPr>
              <a:t>A Global Reach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E98A88-DB9D-8147-983E-280472486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0768"/>
            <a:ext cx="9144000" cy="611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7669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407988"/>
            <a:ext cx="8229600" cy="430212"/>
          </a:xfrm>
        </p:spPr>
        <p:txBody>
          <a:bodyPr lIns="0" tIns="0" rIns="0" bIns="0">
            <a:spAutoFit/>
          </a:bodyPr>
          <a:lstStyle/>
          <a:p>
            <a:r>
              <a:rPr lang="en-US" altLang="en-US" sz="28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(How) Do We Do This?</a:t>
            </a:r>
          </a:p>
        </p:txBody>
      </p:sp>
      <p:pic>
        <p:nvPicPr>
          <p:cNvPr id="15363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624840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 4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circl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age 4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circl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253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252413"/>
            <a:ext cx="6224587" cy="622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407988"/>
            <a:ext cx="8229600" cy="430212"/>
          </a:xfrm>
        </p:spPr>
        <p:txBody>
          <a:bodyPr tIns="0" bIns="0">
            <a:spAutoFit/>
          </a:bodyPr>
          <a:lstStyle/>
          <a:p>
            <a:r>
              <a:rPr lang="en-US" altLang="en-US" sz="2800" b="1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7162800" y="6248400"/>
            <a:ext cx="1981200" cy="555625"/>
          </a:xfrm>
          <a:prstGeom prst="rect">
            <a:avLst/>
          </a:prstGeom>
          <a:solidFill>
            <a:srgbClr val="0000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533400" y="2895600"/>
            <a:ext cx="8077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3600"/>
              </a:spcAft>
              <a:buFontTx/>
              <a:buNone/>
            </a:pPr>
            <a:r>
              <a:rPr lang="en-US" altLang="en-US" sz="2800" dirty="0">
                <a:solidFill>
                  <a:schemeClr val="bg1"/>
                </a:solidFill>
              </a:rPr>
              <a:t>What is it that you see differently?</a:t>
            </a:r>
            <a:endParaRPr lang="en-GB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667069-456D-0D7A-9477-ED417B74A070}"/>
              </a:ext>
            </a:extLst>
          </p:cNvPr>
          <p:cNvSpPr txBox="1">
            <a:spLocks/>
          </p:cNvSpPr>
          <p:nvPr/>
        </p:nvSpPr>
        <p:spPr bwMode="auto">
          <a:xfrm>
            <a:off x="457200" y="407988"/>
            <a:ext cx="82296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n-US" sz="2800" b="1" dirty="0">
                <a:solidFill>
                  <a:schemeClr val="bg1"/>
                </a:solidFill>
                <a:latin typeface="+mn-lt"/>
                <a:ea typeface="ＭＳ Ｐゴシック" charset="-128"/>
              </a:rPr>
              <a:t>What Can We Say About What We Cannot See?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 3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0BB52A-E07D-2CCA-EAAA-2861F74E533E}"/>
              </a:ext>
            </a:extLst>
          </p:cNvPr>
          <p:cNvSpPr txBox="1">
            <a:spLocks/>
          </p:cNvSpPr>
          <p:nvPr/>
        </p:nvSpPr>
        <p:spPr bwMode="auto">
          <a:xfrm>
            <a:off x="457200" y="407988"/>
            <a:ext cx="82296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n-US" sz="2800" b="1" dirty="0">
                <a:solidFill>
                  <a:schemeClr val="bg1"/>
                </a:solidFill>
                <a:latin typeface="+mn-lt"/>
                <a:ea typeface="ＭＳ Ｐゴシック" charset="-128"/>
              </a:rPr>
              <a:t>What if …? </a:t>
            </a:r>
          </a:p>
        </p:txBody>
      </p:sp>
    </p:spTree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CBBD49-BB49-EC3E-6ABE-CC0B1D427D6B}"/>
              </a:ext>
            </a:extLst>
          </p:cNvPr>
          <p:cNvSpPr txBox="1">
            <a:spLocks/>
          </p:cNvSpPr>
          <p:nvPr/>
        </p:nvSpPr>
        <p:spPr bwMode="auto">
          <a:xfrm>
            <a:off x="457200" y="76200"/>
            <a:ext cx="82296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n-US" sz="2800" b="1" dirty="0">
                <a:solidFill>
                  <a:schemeClr val="bg1"/>
                </a:solidFill>
                <a:latin typeface="+mn-lt"/>
                <a:ea typeface="ＭＳ Ｐゴシック" charset="-128"/>
              </a:rPr>
              <a:t>Power of the Unknown </a:t>
            </a:r>
          </a:p>
        </p:txBody>
      </p:sp>
    </p:spTree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81000" y="407988"/>
            <a:ext cx="8382000" cy="430212"/>
          </a:xfrm>
        </p:spPr>
        <p:txBody>
          <a:bodyPr lIns="0" tIns="0" rIns="0" bIns="0">
            <a:spAutoFit/>
          </a:bodyPr>
          <a:lstStyle/>
          <a:p>
            <a:r>
              <a:rPr lang="en-US" altLang="en-US" sz="2800" b="1" dirty="0">
                <a:solidFill>
                  <a:srgbClr val="EAF0F6"/>
                </a:solidFill>
                <a:ea typeface="ＭＳ Ｐゴシック" panose="020B0600070205080204" pitchFamily="34" charset="-128"/>
              </a:rPr>
              <a:t>How does CERN Connect? </a:t>
            </a:r>
          </a:p>
        </p:txBody>
      </p:sp>
      <p:pic>
        <p:nvPicPr>
          <p:cNvPr id="3075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2" descr="history-univers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54263" y="871538"/>
            <a:ext cx="4198937" cy="5986462"/>
          </a:xfrm>
          <a:noFill/>
        </p:spPr>
      </p:pic>
      <p:sp>
        <p:nvSpPr>
          <p:cNvPr id="5" name="Rectangle 4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sz="3200">
                <a:ea typeface="ＭＳ Ｐゴシック" panose="020B0600070205080204" pitchFamily="34" charset="-128"/>
              </a:rPr>
              <a:t>Size of things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11267" name="Picture 3" descr="Snapshot-size-of-thin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143000"/>
            <a:ext cx="5448300" cy="566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81000" y="407988"/>
            <a:ext cx="83820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2800" b="1" dirty="0">
                <a:solidFill>
                  <a:srgbClr val="EAF0F6"/>
                </a:solidFill>
                <a:ea typeface="ＭＳ Ｐゴシック" panose="020B0600070205080204" pitchFamily="34" charset="-128"/>
              </a:rPr>
              <a:t>How does CERN Measure? </a:t>
            </a: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407988"/>
            <a:ext cx="8229600" cy="430212"/>
          </a:xfrm>
        </p:spPr>
        <p:txBody>
          <a:bodyPr lIns="0" tIns="0" rIns="0" bIns="0">
            <a:spAutoFit/>
          </a:bodyPr>
          <a:lstStyle/>
          <a:p>
            <a:r>
              <a:rPr lang="en-US" altLang="en-US" sz="28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Where do we start?</a:t>
            </a:r>
          </a:p>
        </p:txBody>
      </p:sp>
      <p:pic>
        <p:nvPicPr>
          <p:cNvPr id="4099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Higg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77216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17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124" name="Picture 10" descr="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0"/>
            <a:ext cx="5118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6829</TotalTime>
  <Words>269</Words>
  <Application>Microsoft Office PowerPoint</Application>
  <PresentationFormat>On-screen Show (4:3)</PresentationFormat>
  <Paragraphs>49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Arial Bold</vt:lpstr>
      <vt:lpstr>Calibri</vt:lpstr>
      <vt:lpstr>Times New Roman</vt:lpstr>
      <vt:lpstr>Office Theme</vt:lpstr>
      <vt:lpstr>2_Collaboration</vt:lpstr>
      <vt:lpstr>Turning the Invisible to Visible</vt:lpstr>
      <vt:lpstr>PowerPoint Presentation</vt:lpstr>
      <vt:lpstr>PowerPoint Presentation</vt:lpstr>
      <vt:lpstr>PowerPoint Presentation</vt:lpstr>
      <vt:lpstr>PowerPoint Presentation</vt:lpstr>
      <vt:lpstr>How does CERN Connect? </vt:lpstr>
      <vt:lpstr>Size of things</vt:lpstr>
      <vt:lpstr>Where do we start?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Global Reach </vt:lpstr>
      <vt:lpstr>(How) Do We Do This?</vt:lpstr>
      <vt:lpstr>PowerPoint Presentation</vt:lpstr>
      <vt:lpstr>PowerPoint Presentation</vt:lpstr>
      <vt:lpstr>PowerPoint Presentation</vt:lpstr>
      <vt:lpstr>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</dc:creator>
  <cp:lastModifiedBy>Markus Nordberg</cp:lastModifiedBy>
  <cp:revision>353</cp:revision>
  <dcterms:created xsi:type="dcterms:W3CDTF">2010-09-11T06:34:27Z</dcterms:created>
  <dcterms:modified xsi:type="dcterms:W3CDTF">2023-03-20T20:32:04Z</dcterms:modified>
</cp:coreProperties>
</file>