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308" r:id="rId3"/>
    <p:sldId id="312" r:id="rId4"/>
    <p:sldId id="317" r:id="rId5"/>
    <p:sldId id="302" r:id="rId6"/>
    <p:sldId id="303" r:id="rId7"/>
    <p:sldId id="313" r:id="rId8"/>
    <p:sldId id="318" r:id="rId9"/>
    <p:sldId id="315" r:id="rId10"/>
    <p:sldId id="319"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0D79"/>
    <a:srgbClr val="D3070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5" autoAdjust="0"/>
    <p:restoredTop sz="94411" autoAdjust="0"/>
  </p:normalViewPr>
  <p:slideViewPr>
    <p:cSldViewPr snapToGrid="0" snapToObjects="1">
      <p:cViewPr varScale="1">
        <p:scale>
          <a:sx n="152" d="100"/>
          <a:sy n="152" d="100"/>
        </p:scale>
        <p:origin x="2060" y="96"/>
      </p:cViewPr>
      <p:guideLst>
        <p:guide orient="horz" pos="2160"/>
        <p:guide pos="2880"/>
      </p:guideLst>
    </p:cSldViewPr>
  </p:slideViewPr>
  <p:outlineViewPr>
    <p:cViewPr>
      <p:scale>
        <a:sx n="33" d="100"/>
        <a:sy n="33" d="100"/>
      </p:scale>
      <p:origin x="0" y="373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FA326F-0B53-4C07-B905-07406BC4DD8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F8FAE244-7D63-4A5B-9DCD-99163C76AF18}">
      <dgm:prSet phldrT="[Text]" custT="1"/>
      <dgm:spPr/>
      <dgm:t>
        <a:bodyPr/>
        <a:lstStyle/>
        <a:p>
          <a:r>
            <a:rPr lang="en-GB" sz="2800" dirty="0">
              <a:solidFill>
                <a:schemeClr val="tx1"/>
              </a:solidFill>
              <a:latin typeface="Book Antiqua" panose="02040602050305030304" pitchFamily="18" charset="0"/>
            </a:rPr>
            <a:t>Assumption</a:t>
          </a:r>
        </a:p>
      </dgm:t>
    </dgm:pt>
    <dgm:pt modelId="{2FBD100A-FB28-4FD2-A5E7-857BA329F041}" type="parTrans" cxnId="{F29B87EE-1718-4CED-B55A-3456D446EB3A}">
      <dgm:prSet/>
      <dgm:spPr/>
      <dgm:t>
        <a:bodyPr/>
        <a:lstStyle/>
        <a:p>
          <a:endParaRPr lang="en-GB" sz="1400">
            <a:latin typeface="Book Antiqua" panose="02040602050305030304" pitchFamily="18" charset="0"/>
          </a:endParaRPr>
        </a:p>
      </dgm:t>
    </dgm:pt>
    <dgm:pt modelId="{4E5D1FF3-F22A-4126-98F8-E4073A166A27}" type="sibTrans" cxnId="{F29B87EE-1718-4CED-B55A-3456D446EB3A}">
      <dgm:prSet/>
      <dgm:spPr/>
      <dgm:t>
        <a:bodyPr/>
        <a:lstStyle/>
        <a:p>
          <a:endParaRPr lang="en-GB" sz="1400">
            <a:latin typeface="Book Antiqua" panose="02040602050305030304" pitchFamily="18" charset="0"/>
          </a:endParaRPr>
        </a:p>
      </dgm:t>
    </dgm:pt>
    <dgm:pt modelId="{521B14AD-7130-4CD0-919A-40F020CA157F}">
      <dgm:prSet phldrT="[Text]" custT="1"/>
      <dgm:spPr/>
      <dgm:t>
        <a:bodyPr/>
        <a:lstStyle/>
        <a:p>
          <a:r>
            <a:rPr lang="en-GB" sz="1400" dirty="0">
              <a:latin typeface="Book Antiqua" panose="02040602050305030304" pitchFamily="18" charset="0"/>
            </a:rPr>
            <a:t>a) Restaurants have menus either written, verbal or implied.</a:t>
          </a:r>
        </a:p>
      </dgm:t>
    </dgm:pt>
    <dgm:pt modelId="{1ABECCA6-4FE1-4BB2-B6AD-0E61F0A83B70}" type="parTrans" cxnId="{7AA997B1-1042-4B6D-B2F0-81234375CCAD}">
      <dgm:prSet/>
      <dgm:spPr/>
      <dgm:t>
        <a:bodyPr/>
        <a:lstStyle/>
        <a:p>
          <a:endParaRPr lang="en-GB" sz="1400">
            <a:latin typeface="Book Antiqua" panose="02040602050305030304" pitchFamily="18" charset="0"/>
          </a:endParaRPr>
        </a:p>
      </dgm:t>
    </dgm:pt>
    <dgm:pt modelId="{9BC01FAD-CA88-4774-AB59-DBF507F89234}" type="sibTrans" cxnId="{7AA997B1-1042-4B6D-B2F0-81234375CCAD}">
      <dgm:prSet/>
      <dgm:spPr/>
      <dgm:t>
        <a:bodyPr/>
        <a:lstStyle/>
        <a:p>
          <a:endParaRPr lang="en-GB" sz="1400">
            <a:latin typeface="Book Antiqua" panose="02040602050305030304" pitchFamily="18" charset="0"/>
          </a:endParaRPr>
        </a:p>
      </dgm:t>
    </dgm:pt>
    <dgm:pt modelId="{92DA54C4-B6E8-471B-8A78-70544A627529}">
      <dgm:prSet phldrT="[Text]" custT="1"/>
      <dgm:spPr/>
      <dgm:t>
        <a:bodyPr/>
        <a:lstStyle/>
        <a:p>
          <a:r>
            <a:rPr lang="en-GB" sz="1400" dirty="0">
              <a:latin typeface="Book Antiqua" panose="02040602050305030304" pitchFamily="18" charset="0"/>
            </a:rPr>
            <a:t>b) Restaurants charge money for food.</a:t>
          </a:r>
        </a:p>
      </dgm:t>
    </dgm:pt>
    <dgm:pt modelId="{8D170BA9-8C62-4252-AEA3-0D3B98DFB3CB}" type="parTrans" cxnId="{48D1107B-609B-4595-B6CA-E34629D6D484}">
      <dgm:prSet/>
      <dgm:spPr/>
      <dgm:t>
        <a:bodyPr/>
        <a:lstStyle/>
        <a:p>
          <a:endParaRPr lang="en-GB" sz="1400">
            <a:latin typeface="Book Antiqua" panose="02040602050305030304" pitchFamily="18" charset="0"/>
          </a:endParaRPr>
        </a:p>
      </dgm:t>
    </dgm:pt>
    <dgm:pt modelId="{84F4301A-5F97-46A4-976B-35C01F6E5FC5}" type="sibTrans" cxnId="{48D1107B-609B-4595-B6CA-E34629D6D484}">
      <dgm:prSet/>
      <dgm:spPr/>
      <dgm:t>
        <a:bodyPr/>
        <a:lstStyle/>
        <a:p>
          <a:endParaRPr lang="en-GB" sz="1400">
            <a:latin typeface="Book Antiqua" panose="02040602050305030304" pitchFamily="18" charset="0"/>
          </a:endParaRPr>
        </a:p>
      </dgm:t>
    </dgm:pt>
    <dgm:pt modelId="{76D2BD41-33DA-4519-B9DA-17EAB88BF459}">
      <dgm:prSet phldrT="[Text]" custT="1"/>
      <dgm:spPr/>
      <dgm:t>
        <a:bodyPr/>
        <a:lstStyle/>
        <a:p>
          <a:r>
            <a:rPr lang="en-GB" sz="3600" dirty="0">
              <a:solidFill>
                <a:schemeClr val="tx1"/>
              </a:solidFill>
              <a:latin typeface="Book Antiqua" panose="02040602050305030304" pitchFamily="18" charset="0"/>
            </a:rPr>
            <a:t>Reverse</a:t>
          </a:r>
        </a:p>
      </dgm:t>
    </dgm:pt>
    <dgm:pt modelId="{1190899C-604C-4BEC-B565-A70987C96075}" type="parTrans" cxnId="{6F4CD92E-91BD-4AAD-85A9-6283F1F7BEAA}">
      <dgm:prSet/>
      <dgm:spPr/>
      <dgm:t>
        <a:bodyPr/>
        <a:lstStyle/>
        <a:p>
          <a:endParaRPr lang="en-GB" sz="1400">
            <a:latin typeface="Book Antiqua" panose="02040602050305030304" pitchFamily="18" charset="0"/>
          </a:endParaRPr>
        </a:p>
      </dgm:t>
    </dgm:pt>
    <dgm:pt modelId="{5BFC6684-85F2-439C-8E74-5E5F88A35B52}" type="sibTrans" cxnId="{6F4CD92E-91BD-4AAD-85A9-6283F1F7BEAA}">
      <dgm:prSet/>
      <dgm:spPr/>
      <dgm:t>
        <a:bodyPr/>
        <a:lstStyle/>
        <a:p>
          <a:endParaRPr lang="en-GB" sz="1400">
            <a:latin typeface="Book Antiqua" panose="02040602050305030304" pitchFamily="18" charset="0"/>
          </a:endParaRPr>
        </a:p>
      </dgm:t>
    </dgm:pt>
    <dgm:pt modelId="{C6D95F7F-A2EB-434A-A3A5-613C743D8ED2}">
      <dgm:prSet phldrT="[Text]" custT="1"/>
      <dgm:spPr/>
      <dgm:t>
        <a:bodyPr/>
        <a:lstStyle/>
        <a:p>
          <a:r>
            <a:rPr lang="en-GB" sz="1400" dirty="0">
              <a:latin typeface="Book Antiqua" panose="02040602050305030304" pitchFamily="18" charset="0"/>
            </a:rPr>
            <a:t>a’) Restaurants have no menus of any kind.</a:t>
          </a:r>
        </a:p>
      </dgm:t>
    </dgm:pt>
    <dgm:pt modelId="{75256DBA-58D8-400F-A67C-9372600234BF}" type="parTrans" cxnId="{717E7C28-926B-4032-89E2-A417A00DA77F}">
      <dgm:prSet/>
      <dgm:spPr/>
      <dgm:t>
        <a:bodyPr/>
        <a:lstStyle/>
        <a:p>
          <a:endParaRPr lang="en-GB" sz="1400">
            <a:latin typeface="Book Antiqua" panose="02040602050305030304" pitchFamily="18" charset="0"/>
          </a:endParaRPr>
        </a:p>
      </dgm:t>
    </dgm:pt>
    <dgm:pt modelId="{78FEB297-CCE6-4448-84EB-BC208432CB7F}" type="sibTrans" cxnId="{717E7C28-926B-4032-89E2-A417A00DA77F}">
      <dgm:prSet/>
      <dgm:spPr/>
      <dgm:t>
        <a:bodyPr/>
        <a:lstStyle/>
        <a:p>
          <a:endParaRPr lang="en-GB" sz="1400">
            <a:latin typeface="Book Antiqua" panose="02040602050305030304" pitchFamily="18" charset="0"/>
          </a:endParaRPr>
        </a:p>
      </dgm:t>
    </dgm:pt>
    <dgm:pt modelId="{21F53726-614C-49B3-ACB4-7419042D22B9}">
      <dgm:prSet phldrT="[Text]" custT="1"/>
      <dgm:spPr/>
      <dgm:t>
        <a:bodyPr/>
        <a:lstStyle/>
        <a:p>
          <a:r>
            <a:rPr lang="en-GB" sz="1400" dirty="0">
              <a:latin typeface="Book Antiqua" panose="02040602050305030304" pitchFamily="18" charset="0"/>
            </a:rPr>
            <a:t>b’) Restaurants give food away for free.</a:t>
          </a:r>
        </a:p>
      </dgm:t>
    </dgm:pt>
    <dgm:pt modelId="{C54C62E0-6BC2-4267-9EAD-9124185F39A2}" type="parTrans" cxnId="{A30320B2-39BB-4E49-94BF-DD63178C1384}">
      <dgm:prSet/>
      <dgm:spPr/>
      <dgm:t>
        <a:bodyPr/>
        <a:lstStyle/>
        <a:p>
          <a:endParaRPr lang="en-GB" sz="1400">
            <a:latin typeface="Book Antiqua" panose="02040602050305030304" pitchFamily="18" charset="0"/>
          </a:endParaRPr>
        </a:p>
      </dgm:t>
    </dgm:pt>
    <dgm:pt modelId="{5212686F-6BAE-49D1-8EA7-443A1716DF53}" type="sibTrans" cxnId="{A30320B2-39BB-4E49-94BF-DD63178C1384}">
      <dgm:prSet/>
      <dgm:spPr/>
      <dgm:t>
        <a:bodyPr/>
        <a:lstStyle/>
        <a:p>
          <a:endParaRPr lang="en-GB" sz="1400">
            <a:latin typeface="Book Antiqua" panose="02040602050305030304" pitchFamily="18" charset="0"/>
          </a:endParaRPr>
        </a:p>
      </dgm:t>
    </dgm:pt>
    <dgm:pt modelId="{14B3D098-36A3-4679-95BB-5D9D39EA5E86}">
      <dgm:prSet phldrT="[Text]" custT="1"/>
      <dgm:spPr/>
      <dgm:t>
        <a:bodyPr/>
        <a:lstStyle/>
        <a:p>
          <a:r>
            <a:rPr lang="en-GB" sz="1400" dirty="0">
              <a:latin typeface="Book Antiqua" panose="02040602050305030304" pitchFamily="18" charset="0"/>
            </a:rPr>
            <a:t>c) Restaurants serve food.</a:t>
          </a:r>
        </a:p>
      </dgm:t>
    </dgm:pt>
    <dgm:pt modelId="{28E600CC-685E-4205-AED2-CE5F059BBDDF}" type="parTrans" cxnId="{9E8DE891-0AA6-4D68-9B13-30221B461255}">
      <dgm:prSet/>
      <dgm:spPr/>
      <dgm:t>
        <a:bodyPr/>
        <a:lstStyle/>
        <a:p>
          <a:endParaRPr lang="en-GB" sz="1400">
            <a:latin typeface="Book Antiqua" panose="02040602050305030304" pitchFamily="18" charset="0"/>
          </a:endParaRPr>
        </a:p>
      </dgm:t>
    </dgm:pt>
    <dgm:pt modelId="{3A32822A-69AA-4F29-93C1-D8AFFFE937FE}" type="sibTrans" cxnId="{9E8DE891-0AA6-4D68-9B13-30221B461255}">
      <dgm:prSet/>
      <dgm:spPr/>
      <dgm:t>
        <a:bodyPr/>
        <a:lstStyle/>
        <a:p>
          <a:endParaRPr lang="en-GB" sz="1400">
            <a:latin typeface="Book Antiqua" panose="02040602050305030304" pitchFamily="18" charset="0"/>
          </a:endParaRPr>
        </a:p>
      </dgm:t>
    </dgm:pt>
    <dgm:pt modelId="{EC2BB9C5-E4F8-412A-80F4-7FD0F42A6B67}">
      <dgm:prSet phldrT="[Text]" custT="1"/>
      <dgm:spPr/>
      <dgm:t>
        <a:bodyPr/>
        <a:lstStyle/>
        <a:p>
          <a:r>
            <a:rPr lang="en-GB" sz="1400" dirty="0">
              <a:latin typeface="Book Antiqua" panose="02040602050305030304" pitchFamily="18" charset="0"/>
            </a:rPr>
            <a:t>c’) Restaurants do not serve food of any kind.</a:t>
          </a:r>
        </a:p>
      </dgm:t>
    </dgm:pt>
    <dgm:pt modelId="{D59D7A8E-4B30-4F14-9FB1-93F4525846FF}" type="parTrans" cxnId="{6DF28B18-7123-49BE-B019-BCE55CF92081}">
      <dgm:prSet/>
      <dgm:spPr/>
      <dgm:t>
        <a:bodyPr/>
        <a:lstStyle/>
        <a:p>
          <a:endParaRPr lang="en-GB" sz="1400">
            <a:latin typeface="Book Antiqua" panose="02040602050305030304" pitchFamily="18" charset="0"/>
          </a:endParaRPr>
        </a:p>
      </dgm:t>
    </dgm:pt>
    <dgm:pt modelId="{AADED458-929B-40ED-8654-56454E700E9D}" type="sibTrans" cxnId="{6DF28B18-7123-49BE-B019-BCE55CF92081}">
      <dgm:prSet/>
      <dgm:spPr/>
      <dgm:t>
        <a:bodyPr/>
        <a:lstStyle/>
        <a:p>
          <a:endParaRPr lang="en-GB" sz="1400">
            <a:latin typeface="Book Antiqua" panose="02040602050305030304" pitchFamily="18" charset="0"/>
          </a:endParaRPr>
        </a:p>
      </dgm:t>
    </dgm:pt>
    <dgm:pt modelId="{131E9FC8-77DC-4A9C-9443-005A8A8DC7C8}">
      <dgm:prSet phldrT="[Text]" custT="1"/>
      <dgm:spPr/>
      <dgm:t>
        <a:bodyPr/>
        <a:lstStyle/>
        <a:p>
          <a:endParaRPr lang="en-GB" sz="1400" dirty="0">
            <a:latin typeface="Book Antiqua" panose="02040602050305030304" pitchFamily="18" charset="0"/>
          </a:endParaRPr>
        </a:p>
      </dgm:t>
    </dgm:pt>
    <dgm:pt modelId="{41C1FE99-101A-4FE9-B5E9-B686478E200F}" type="parTrans" cxnId="{D2599ED8-B556-430C-AF85-EB7A5A9645EA}">
      <dgm:prSet/>
      <dgm:spPr/>
      <dgm:t>
        <a:bodyPr/>
        <a:lstStyle/>
        <a:p>
          <a:endParaRPr lang="en-GB"/>
        </a:p>
      </dgm:t>
    </dgm:pt>
    <dgm:pt modelId="{2FF86C56-9FAC-445A-9B49-0484F37FF973}" type="sibTrans" cxnId="{D2599ED8-B556-430C-AF85-EB7A5A9645EA}">
      <dgm:prSet/>
      <dgm:spPr/>
      <dgm:t>
        <a:bodyPr/>
        <a:lstStyle/>
        <a:p>
          <a:endParaRPr lang="en-GB"/>
        </a:p>
      </dgm:t>
    </dgm:pt>
    <dgm:pt modelId="{A147F375-EC36-4E0C-BDB2-703CB6BE9BBF}">
      <dgm:prSet phldrT="[Text]" custT="1"/>
      <dgm:spPr/>
      <dgm:t>
        <a:bodyPr/>
        <a:lstStyle/>
        <a:p>
          <a:endParaRPr lang="en-GB" sz="1400" dirty="0">
            <a:latin typeface="Book Antiqua" panose="02040602050305030304" pitchFamily="18" charset="0"/>
          </a:endParaRPr>
        </a:p>
      </dgm:t>
    </dgm:pt>
    <dgm:pt modelId="{FD90474E-5989-41A9-917B-64281DBDF6EF}" type="parTrans" cxnId="{B2621675-EF47-4C00-9410-5266EE30AF75}">
      <dgm:prSet/>
      <dgm:spPr/>
      <dgm:t>
        <a:bodyPr/>
        <a:lstStyle/>
        <a:p>
          <a:endParaRPr lang="en-GB"/>
        </a:p>
      </dgm:t>
    </dgm:pt>
    <dgm:pt modelId="{66E5CF6E-BFC2-4736-99A6-7D18CC858D32}" type="sibTrans" cxnId="{B2621675-EF47-4C00-9410-5266EE30AF75}">
      <dgm:prSet/>
      <dgm:spPr/>
      <dgm:t>
        <a:bodyPr/>
        <a:lstStyle/>
        <a:p>
          <a:endParaRPr lang="en-GB"/>
        </a:p>
      </dgm:t>
    </dgm:pt>
    <dgm:pt modelId="{9AD96887-4089-439F-96D2-7BEBD7075147}">
      <dgm:prSet phldrT="[Text]" custT="1"/>
      <dgm:spPr/>
      <dgm:t>
        <a:bodyPr/>
        <a:lstStyle/>
        <a:p>
          <a:endParaRPr lang="en-GB" sz="1400" dirty="0">
            <a:latin typeface="Book Antiqua" panose="02040602050305030304" pitchFamily="18" charset="0"/>
          </a:endParaRPr>
        </a:p>
      </dgm:t>
    </dgm:pt>
    <dgm:pt modelId="{50D06DFC-2C75-486D-A1FA-6BC5A30BA2CA}" type="parTrans" cxnId="{364498D4-373F-43B0-AF4B-20E8167B1DA0}">
      <dgm:prSet/>
      <dgm:spPr/>
      <dgm:t>
        <a:bodyPr/>
        <a:lstStyle/>
        <a:p>
          <a:endParaRPr lang="en-GB"/>
        </a:p>
      </dgm:t>
    </dgm:pt>
    <dgm:pt modelId="{5C84A03B-83B0-4D8C-8CBA-3F822EA56284}" type="sibTrans" cxnId="{364498D4-373F-43B0-AF4B-20E8167B1DA0}">
      <dgm:prSet/>
      <dgm:spPr/>
      <dgm:t>
        <a:bodyPr/>
        <a:lstStyle/>
        <a:p>
          <a:endParaRPr lang="en-GB"/>
        </a:p>
      </dgm:t>
    </dgm:pt>
    <dgm:pt modelId="{7748E098-9220-4A49-97B0-59C78899521E}">
      <dgm:prSet phldrT="[Text]" custT="1"/>
      <dgm:spPr/>
      <dgm:t>
        <a:bodyPr/>
        <a:lstStyle/>
        <a:p>
          <a:endParaRPr lang="en-GB" sz="1400" dirty="0">
            <a:latin typeface="Book Antiqua" panose="02040602050305030304" pitchFamily="18" charset="0"/>
          </a:endParaRPr>
        </a:p>
      </dgm:t>
    </dgm:pt>
    <dgm:pt modelId="{2A27EA51-AFFA-4701-8D1A-E5BF3CAE4255}" type="parTrans" cxnId="{55DE33E8-D05B-4A3D-BD53-D93AF364352F}">
      <dgm:prSet/>
      <dgm:spPr/>
      <dgm:t>
        <a:bodyPr/>
        <a:lstStyle/>
        <a:p>
          <a:endParaRPr lang="en-GB"/>
        </a:p>
      </dgm:t>
    </dgm:pt>
    <dgm:pt modelId="{6F920A9B-1279-42A3-895C-B791A1DEABA1}" type="sibTrans" cxnId="{55DE33E8-D05B-4A3D-BD53-D93AF364352F}">
      <dgm:prSet/>
      <dgm:spPr/>
      <dgm:t>
        <a:bodyPr/>
        <a:lstStyle/>
        <a:p>
          <a:endParaRPr lang="en-GB"/>
        </a:p>
      </dgm:t>
    </dgm:pt>
    <dgm:pt modelId="{4E33215D-1E7B-451D-AE1C-700393CFF313}" type="pres">
      <dgm:prSet presAssocID="{67FA326F-0B53-4C07-B905-07406BC4DD8F}" presName="Name0" presStyleCnt="0">
        <dgm:presLayoutVars>
          <dgm:dir/>
          <dgm:animLvl val="lvl"/>
          <dgm:resizeHandles val="exact"/>
        </dgm:presLayoutVars>
      </dgm:prSet>
      <dgm:spPr/>
    </dgm:pt>
    <dgm:pt modelId="{005B6BF6-AC4B-4561-8559-9F6DB163B675}" type="pres">
      <dgm:prSet presAssocID="{F8FAE244-7D63-4A5B-9DCD-99163C76AF18}" presName="composite" presStyleCnt="0"/>
      <dgm:spPr/>
    </dgm:pt>
    <dgm:pt modelId="{30F8FCBD-A548-495C-9027-6A1B63510A74}" type="pres">
      <dgm:prSet presAssocID="{F8FAE244-7D63-4A5B-9DCD-99163C76AF18}" presName="parTx" presStyleLbl="alignNode1" presStyleIdx="0" presStyleCnt="2" custLinFactNeighborX="-7209" custLinFactNeighborY="-305">
        <dgm:presLayoutVars>
          <dgm:chMax val="0"/>
          <dgm:chPref val="0"/>
          <dgm:bulletEnabled val="1"/>
        </dgm:presLayoutVars>
      </dgm:prSet>
      <dgm:spPr/>
    </dgm:pt>
    <dgm:pt modelId="{45360742-26D7-492C-B323-2E8C9AE03A2B}" type="pres">
      <dgm:prSet presAssocID="{F8FAE244-7D63-4A5B-9DCD-99163C76AF18}" presName="desTx" presStyleLbl="alignAccFollowNode1" presStyleIdx="0" presStyleCnt="2">
        <dgm:presLayoutVars>
          <dgm:bulletEnabled val="1"/>
        </dgm:presLayoutVars>
      </dgm:prSet>
      <dgm:spPr/>
    </dgm:pt>
    <dgm:pt modelId="{0473B58F-8A94-4556-9E9C-F2BD34A2CCD0}" type="pres">
      <dgm:prSet presAssocID="{4E5D1FF3-F22A-4126-98F8-E4073A166A27}" presName="space" presStyleCnt="0"/>
      <dgm:spPr/>
    </dgm:pt>
    <dgm:pt modelId="{19DFEF26-FD6A-4ACB-9F74-3B6645473D5F}" type="pres">
      <dgm:prSet presAssocID="{76D2BD41-33DA-4519-B9DA-17EAB88BF459}" presName="composite" presStyleCnt="0"/>
      <dgm:spPr/>
    </dgm:pt>
    <dgm:pt modelId="{5ADAC827-4939-4DF2-8F22-FD21C2A283E5}" type="pres">
      <dgm:prSet presAssocID="{76D2BD41-33DA-4519-B9DA-17EAB88BF459}" presName="parTx" presStyleLbl="alignNode1" presStyleIdx="1" presStyleCnt="2">
        <dgm:presLayoutVars>
          <dgm:chMax val="0"/>
          <dgm:chPref val="0"/>
          <dgm:bulletEnabled val="1"/>
        </dgm:presLayoutVars>
      </dgm:prSet>
      <dgm:spPr/>
    </dgm:pt>
    <dgm:pt modelId="{5F92D075-AADE-4973-A1B5-E71AD2BC8585}" type="pres">
      <dgm:prSet presAssocID="{76D2BD41-33DA-4519-B9DA-17EAB88BF459}" presName="desTx" presStyleLbl="alignAccFollowNode1" presStyleIdx="1" presStyleCnt="2">
        <dgm:presLayoutVars>
          <dgm:bulletEnabled val="1"/>
        </dgm:presLayoutVars>
      </dgm:prSet>
      <dgm:spPr/>
    </dgm:pt>
  </dgm:ptLst>
  <dgm:cxnLst>
    <dgm:cxn modelId="{2AC9A301-BC81-4C95-8C36-DC6D13DF163D}" type="presOf" srcId="{F8FAE244-7D63-4A5B-9DCD-99163C76AF18}" destId="{30F8FCBD-A548-495C-9027-6A1B63510A74}" srcOrd="0" destOrd="0" presId="urn:microsoft.com/office/officeart/2005/8/layout/hList1"/>
    <dgm:cxn modelId="{6DF28B18-7123-49BE-B019-BCE55CF92081}" srcId="{76D2BD41-33DA-4519-B9DA-17EAB88BF459}" destId="{EC2BB9C5-E4F8-412A-80F4-7FD0F42A6B67}" srcOrd="4" destOrd="0" parTransId="{D59D7A8E-4B30-4F14-9FB1-93F4525846FF}" sibTransId="{AADED458-929B-40ED-8654-56454E700E9D}"/>
    <dgm:cxn modelId="{989F1921-B39A-47B8-B0CC-F2B744824A29}" type="presOf" srcId="{76D2BD41-33DA-4519-B9DA-17EAB88BF459}" destId="{5ADAC827-4939-4DF2-8F22-FD21C2A283E5}" srcOrd="0" destOrd="0" presId="urn:microsoft.com/office/officeart/2005/8/layout/hList1"/>
    <dgm:cxn modelId="{717E7C28-926B-4032-89E2-A417A00DA77F}" srcId="{76D2BD41-33DA-4519-B9DA-17EAB88BF459}" destId="{C6D95F7F-A2EB-434A-A3A5-613C743D8ED2}" srcOrd="0" destOrd="0" parTransId="{75256DBA-58D8-400F-A67C-9372600234BF}" sibTransId="{78FEB297-CCE6-4448-84EB-BC208432CB7F}"/>
    <dgm:cxn modelId="{6F4CD92E-91BD-4AAD-85A9-6283F1F7BEAA}" srcId="{67FA326F-0B53-4C07-B905-07406BC4DD8F}" destId="{76D2BD41-33DA-4519-B9DA-17EAB88BF459}" srcOrd="1" destOrd="0" parTransId="{1190899C-604C-4BEC-B565-A70987C96075}" sibTransId="{5BFC6684-85F2-439C-8E74-5E5F88A35B52}"/>
    <dgm:cxn modelId="{795CE839-053E-4DDD-B67F-03B69EA5B9C3}" type="presOf" srcId="{EC2BB9C5-E4F8-412A-80F4-7FD0F42A6B67}" destId="{5F92D075-AADE-4973-A1B5-E71AD2BC8585}" srcOrd="0" destOrd="4" presId="urn:microsoft.com/office/officeart/2005/8/layout/hList1"/>
    <dgm:cxn modelId="{86C80A74-8180-4F43-BDA4-E4F48A34072E}" type="presOf" srcId="{92DA54C4-B6E8-471B-8A78-70544A627529}" destId="{45360742-26D7-492C-B323-2E8C9AE03A2B}" srcOrd="0" destOrd="2" presId="urn:microsoft.com/office/officeart/2005/8/layout/hList1"/>
    <dgm:cxn modelId="{B2621675-EF47-4C00-9410-5266EE30AF75}" srcId="{F8FAE244-7D63-4A5B-9DCD-99163C76AF18}" destId="{A147F375-EC36-4E0C-BDB2-703CB6BE9BBF}" srcOrd="3" destOrd="0" parTransId="{FD90474E-5989-41A9-917B-64281DBDF6EF}" sibTransId="{66E5CF6E-BFC2-4736-99A6-7D18CC858D32}"/>
    <dgm:cxn modelId="{E9ADBE55-3AC6-48B7-8E65-AAE05E558D21}" type="presOf" srcId="{9AD96887-4089-439F-96D2-7BEBD7075147}" destId="{5F92D075-AADE-4973-A1B5-E71AD2BC8585}" srcOrd="0" destOrd="3" presId="urn:microsoft.com/office/officeart/2005/8/layout/hList1"/>
    <dgm:cxn modelId="{0DF06858-B89D-4A82-8D10-34BBF3A3E360}" type="presOf" srcId="{7748E098-9220-4A49-97B0-59C78899521E}" destId="{5F92D075-AADE-4973-A1B5-E71AD2BC8585}" srcOrd="0" destOrd="1" presId="urn:microsoft.com/office/officeart/2005/8/layout/hList1"/>
    <dgm:cxn modelId="{48D1107B-609B-4595-B6CA-E34629D6D484}" srcId="{F8FAE244-7D63-4A5B-9DCD-99163C76AF18}" destId="{92DA54C4-B6E8-471B-8A78-70544A627529}" srcOrd="2" destOrd="0" parTransId="{8D170BA9-8C62-4252-AEA3-0D3B98DFB3CB}" sibTransId="{84F4301A-5F97-46A4-976B-35C01F6E5FC5}"/>
    <dgm:cxn modelId="{29347C7F-6B5F-4613-9302-59441C11724C}" type="presOf" srcId="{C6D95F7F-A2EB-434A-A3A5-613C743D8ED2}" destId="{5F92D075-AADE-4973-A1B5-E71AD2BC8585}" srcOrd="0" destOrd="0" presId="urn:microsoft.com/office/officeart/2005/8/layout/hList1"/>
    <dgm:cxn modelId="{6715548B-AE49-4680-AA8E-9835B75FD4D6}" type="presOf" srcId="{131E9FC8-77DC-4A9C-9443-005A8A8DC7C8}" destId="{45360742-26D7-492C-B323-2E8C9AE03A2B}" srcOrd="0" destOrd="1" presId="urn:microsoft.com/office/officeart/2005/8/layout/hList1"/>
    <dgm:cxn modelId="{9E8DE891-0AA6-4D68-9B13-30221B461255}" srcId="{F8FAE244-7D63-4A5B-9DCD-99163C76AF18}" destId="{14B3D098-36A3-4679-95BB-5D9D39EA5E86}" srcOrd="4" destOrd="0" parTransId="{28E600CC-685E-4205-AED2-CE5F059BBDDF}" sibTransId="{3A32822A-69AA-4F29-93C1-D8AFFFE937FE}"/>
    <dgm:cxn modelId="{7AA997B1-1042-4B6D-B2F0-81234375CCAD}" srcId="{F8FAE244-7D63-4A5B-9DCD-99163C76AF18}" destId="{521B14AD-7130-4CD0-919A-40F020CA157F}" srcOrd="0" destOrd="0" parTransId="{1ABECCA6-4FE1-4BB2-B6AD-0E61F0A83B70}" sibTransId="{9BC01FAD-CA88-4774-AB59-DBF507F89234}"/>
    <dgm:cxn modelId="{A30320B2-39BB-4E49-94BF-DD63178C1384}" srcId="{76D2BD41-33DA-4519-B9DA-17EAB88BF459}" destId="{21F53726-614C-49B3-ACB4-7419042D22B9}" srcOrd="2" destOrd="0" parTransId="{C54C62E0-6BC2-4267-9EAD-9124185F39A2}" sibTransId="{5212686F-6BAE-49D1-8EA7-443A1716DF53}"/>
    <dgm:cxn modelId="{BB076AB7-5550-409F-8C43-E2709FE142AD}" type="presOf" srcId="{521B14AD-7130-4CD0-919A-40F020CA157F}" destId="{45360742-26D7-492C-B323-2E8C9AE03A2B}" srcOrd="0" destOrd="0" presId="urn:microsoft.com/office/officeart/2005/8/layout/hList1"/>
    <dgm:cxn modelId="{835A22BA-7F91-47F6-AAF8-D77374292EE2}" type="presOf" srcId="{67FA326F-0B53-4C07-B905-07406BC4DD8F}" destId="{4E33215D-1E7B-451D-AE1C-700393CFF313}" srcOrd="0" destOrd="0" presId="urn:microsoft.com/office/officeart/2005/8/layout/hList1"/>
    <dgm:cxn modelId="{B888F9C6-3E21-457E-86C8-0B0E9BFC8645}" type="presOf" srcId="{A147F375-EC36-4E0C-BDB2-703CB6BE9BBF}" destId="{45360742-26D7-492C-B323-2E8C9AE03A2B}" srcOrd="0" destOrd="3" presId="urn:microsoft.com/office/officeart/2005/8/layout/hList1"/>
    <dgm:cxn modelId="{8C4490D2-1FBF-4E46-89C6-4DFED9D303FA}" type="presOf" srcId="{14B3D098-36A3-4679-95BB-5D9D39EA5E86}" destId="{45360742-26D7-492C-B323-2E8C9AE03A2B}" srcOrd="0" destOrd="4" presId="urn:microsoft.com/office/officeart/2005/8/layout/hList1"/>
    <dgm:cxn modelId="{364498D4-373F-43B0-AF4B-20E8167B1DA0}" srcId="{76D2BD41-33DA-4519-B9DA-17EAB88BF459}" destId="{9AD96887-4089-439F-96D2-7BEBD7075147}" srcOrd="3" destOrd="0" parTransId="{50D06DFC-2C75-486D-A1FA-6BC5A30BA2CA}" sibTransId="{5C84A03B-83B0-4D8C-8CBA-3F822EA56284}"/>
    <dgm:cxn modelId="{D2599ED8-B556-430C-AF85-EB7A5A9645EA}" srcId="{F8FAE244-7D63-4A5B-9DCD-99163C76AF18}" destId="{131E9FC8-77DC-4A9C-9443-005A8A8DC7C8}" srcOrd="1" destOrd="0" parTransId="{41C1FE99-101A-4FE9-B5E9-B686478E200F}" sibTransId="{2FF86C56-9FAC-445A-9B49-0484F37FF973}"/>
    <dgm:cxn modelId="{97BDDEE3-78D9-4F22-9B29-87A62E8D52AC}" type="presOf" srcId="{21F53726-614C-49B3-ACB4-7419042D22B9}" destId="{5F92D075-AADE-4973-A1B5-E71AD2BC8585}" srcOrd="0" destOrd="2" presId="urn:microsoft.com/office/officeart/2005/8/layout/hList1"/>
    <dgm:cxn modelId="{55DE33E8-D05B-4A3D-BD53-D93AF364352F}" srcId="{76D2BD41-33DA-4519-B9DA-17EAB88BF459}" destId="{7748E098-9220-4A49-97B0-59C78899521E}" srcOrd="1" destOrd="0" parTransId="{2A27EA51-AFFA-4701-8D1A-E5BF3CAE4255}" sibTransId="{6F920A9B-1279-42A3-895C-B791A1DEABA1}"/>
    <dgm:cxn modelId="{F29B87EE-1718-4CED-B55A-3456D446EB3A}" srcId="{67FA326F-0B53-4C07-B905-07406BC4DD8F}" destId="{F8FAE244-7D63-4A5B-9DCD-99163C76AF18}" srcOrd="0" destOrd="0" parTransId="{2FBD100A-FB28-4FD2-A5E7-857BA329F041}" sibTransId="{4E5D1FF3-F22A-4126-98F8-E4073A166A27}"/>
    <dgm:cxn modelId="{43B10E23-E94A-46E1-B708-EDD95E053E89}" type="presParOf" srcId="{4E33215D-1E7B-451D-AE1C-700393CFF313}" destId="{005B6BF6-AC4B-4561-8559-9F6DB163B675}" srcOrd="0" destOrd="0" presId="urn:microsoft.com/office/officeart/2005/8/layout/hList1"/>
    <dgm:cxn modelId="{148B7A43-1A60-4F9E-A552-CE3C2A4CEDE1}" type="presParOf" srcId="{005B6BF6-AC4B-4561-8559-9F6DB163B675}" destId="{30F8FCBD-A548-495C-9027-6A1B63510A74}" srcOrd="0" destOrd="0" presId="urn:microsoft.com/office/officeart/2005/8/layout/hList1"/>
    <dgm:cxn modelId="{AC65C882-436E-4C47-AD28-E823618CBD9E}" type="presParOf" srcId="{005B6BF6-AC4B-4561-8559-9F6DB163B675}" destId="{45360742-26D7-492C-B323-2E8C9AE03A2B}" srcOrd="1" destOrd="0" presId="urn:microsoft.com/office/officeart/2005/8/layout/hList1"/>
    <dgm:cxn modelId="{2E72D31F-F9B6-4A13-9EFB-CA7C74203C6B}" type="presParOf" srcId="{4E33215D-1E7B-451D-AE1C-700393CFF313}" destId="{0473B58F-8A94-4556-9E9C-F2BD34A2CCD0}" srcOrd="1" destOrd="0" presId="urn:microsoft.com/office/officeart/2005/8/layout/hList1"/>
    <dgm:cxn modelId="{F07D8F3C-CEEA-4031-A78C-9BBE899C9B88}" type="presParOf" srcId="{4E33215D-1E7B-451D-AE1C-700393CFF313}" destId="{19DFEF26-FD6A-4ACB-9F74-3B6645473D5F}" srcOrd="2" destOrd="0" presId="urn:microsoft.com/office/officeart/2005/8/layout/hList1"/>
    <dgm:cxn modelId="{8BC72234-7976-4E56-9F2E-A1F1EEECDF14}" type="presParOf" srcId="{19DFEF26-FD6A-4ACB-9F74-3B6645473D5F}" destId="{5ADAC827-4939-4DF2-8F22-FD21C2A283E5}" srcOrd="0" destOrd="0" presId="urn:microsoft.com/office/officeart/2005/8/layout/hList1"/>
    <dgm:cxn modelId="{AF2B37DB-3973-415E-8BB2-E251A4C05CCA}" type="presParOf" srcId="{19DFEF26-FD6A-4ACB-9F74-3B6645473D5F}" destId="{5F92D075-AADE-4973-A1B5-E71AD2BC858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FA326F-0B53-4C07-B905-07406BC4DD8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76D2BD41-33DA-4519-B9DA-17EAB88BF459}">
      <dgm:prSet phldrT="[Text]" custT="1"/>
      <dgm:spPr/>
      <dgm:t>
        <a:bodyPr/>
        <a:lstStyle/>
        <a:p>
          <a:r>
            <a:rPr lang="en-GB" sz="3600" dirty="0">
              <a:solidFill>
                <a:schemeClr val="tx1"/>
              </a:solidFill>
              <a:latin typeface="Book Antiqua" panose="02040602050305030304" pitchFamily="18" charset="0"/>
            </a:rPr>
            <a:t>Reverse</a:t>
          </a:r>
        </a:p>
      </dgm:t>
    </dgm:pt>
    <dgm:pt modelId="{1190899C-604C-4BEC-B565-A70987C96075}" type="parTrans" cxnId="{6F4CD92E-91BD-4AAD-85A9-6283F1F7BEAA}">
      <dgm:prSet/>
      <dgm:spPr/>
      <dgm:t>
        <a:bodyPr/>
        <a:lstStyle/>
        <a:p>
          <a:endParaRPr lang="en-GB" sz="1400">
            <a:solidFill>
              <a:schemeClr val="tx1"/>
            </a:solidFill>
            <a:latin typeface="Book Antiqua" panose="02040602050305030304" pitchFamily="18" charset="0"/>
          </a:endParaRPr>
        </a:p>
      </dgm:t>
    </dgm:pt>
    <dgm:pt modelId="{5BFC6684-85F2-439C-8E74-5E5F88A35B52}" type="sibTrans" cxnId="{6F4CD92E-91BD-4AAD-85A9-6283F1F7BEAA}">
      <dgm:prSet/>
      <dgm:spPr/>
      <dgm:t>
        <a:bodyPr/>
        <a:lstStyle/>
        <a:p>
          <a:endParaRPr lang="en-GB" sz="1400">
            <a:solidFill>
              <a:schemeClr val="tx1"/>
            </a:solidFill>
            <a:latin typeface="Book Antiqua" panose="02040602050305030304" pitchFamily="18" charset="0"/>
          </a:endParaRPr>
        </a:p>
      </dgm:t>
    </dgm:pt>
    <dgm:pt modelId="{C6D95F7F-A2EB-434A-A3A5-613C743D8ED2}">
      <dgm:prSet phldrT="[Text]" custT="1"/>
      <dgm:spPr/>
      <dgm:t>
        <a:bodyPr/>
        <a:lstStyle/>
        <a:p>
          <a:r>
            <a:rPr lang="en-GB" sz="1400" dirty="0">
              <a:solidFill>
                <a:schemeClr val="tx1"/>
              </a:solidFill>
              <a:latin typeface="Book Antiqua" panose="02040602050305030304" pitchFamily="18" charset="0"/>
            </a:rPr>
            <a:t>a’) Restaurants have no menus of any kind.</a:t>
          </a:r>
        </a:p>
      </dgm:t>
    </dgm:pt>
    <dgm:pt modelId="{75256DBA-58D8-400F-A67C-9372600234BF}" type="parTrans" cxnId="{717E7C28-926B-4032-89E2-A417A00DA77F}">
      <dgm:prSet/>
      <dgm:spPr/>
      <dgm:t>
        <a:bodyPr/>
        <a:lstStyle/>
        <a:p>
          <a:endParaRPr lang="en-GB" sz="1400">
            <a:solidFill>
              <a:schemeClr val="tx1"/>
            </a:solidFill>
            <a:latin typeface="Book Antiqua" panose="02040602050305030304" pitchFamily="18" charset="0"/>
          </a:endParaRPr>
        </a:p>
      </dgm:t>
    </dgm:pt>
    <dgm:pt modelId="{78FEB297-CCE6-4448-84EB-BC208432CB7F}" type="sibTrans" cxnId="{717E7C28-926B-4032-89E2-A417A00DA77F}">
      <dgm:prSet/>
      <dgm:spPr/>
      <dgm:t>
        <a:bodyPr/>
        <a:lstStyle/>
        <a:p>
          <a:endParaRPr lang="en-GB" sz="1400">
            <a:solidFill>
              <a:schemeClr val="tx1"/>
            </a:solidFill>
            <a:latin typeface="Book Antiqua" panose="02040602050305030304" pitchFamily="18" charset="0"/>
          </a:endParaRPr>
        </a:p>
      </dgm:t>
    </dgm:pt>
    <dgm:pt modelId="{21F53726-614C-49B3-ACB4-7419042D22B9}">
      <dgm:prSet phldrT="[Text]" custT="1"/>
      <dgm:spPr/>
      <dgm:t>
        <a:bodyPr/>
        <a:lstStyle/>
        <a:p>
          <a:r>
            <a:rPr lang="en-GB" sz="1400" dirty="0">
              <a:solidFill>
                <a:schemeClr val="tx1"/>
              </a:solidFill>
              <a:latin typeface="Book Antiqua" panose="02040602050305030304" pitchFamily="18" charset="0"/>
            </a:rPr>
            <a:t>b’) Restaurants give food away for free.</a:t>
          </a:r>
        </a:p>
      </dgm:t>
    </dgm:pt>
    <dgm:pt modelId="{C54C62E0-6BC2-4267-9EAD-9124185F39A2}" type="parTrans" cxnId="{A30320B2-39BB-4E49-94BF-DD63178C1384}">
      <dgm:prSet/>
      <dgm:spPr/>
      <dgm:t>
        <a:bodyPr/>
        <a:lstStyle/>
        <a:p>
          <a:endParaRPr lang="en-GB" sz="1400">
            <a:solidFill>
              <a:schemeClr val="tx1"/>
            </a:solidFill>
            <a:latin typeface="Book Antiqua" panose="02040602050305030304" pitchFamily="18" charset="0"/>
          </a:endParaRPr>
        </a:p>
      </dgm:t>
    </dgm:pt>
    <dgm:pt modelId="{5212686F-6BAE-49D1-8EA7-443A1716DF53}" type="sibTrans" cxnId="{A30320B2-39BB-4E49-94BF-DD63178C1384}">
      <dgm:prSet/>
      <dgm:spPr/>
      <dgm:t>
        <a:bodyPr/>
        <a:lstStyle/>
        <a:p>
          <a:endParaRPr lang="en-GB" sz="1400">
            <a:solidFill>
              <a:schemeClr val="tx1"/>
            </a:solidFill>
            <a:latin typeface="Book Antiqua" panose="02040602050305030304" pitchFamily="18" charset="0"/>
          </a:endParaRPr>
        </a:p>
      </dgm:t>
    </dgm:pt>
    <dgm:pt modelId="{EC2BB9C5-E4F8-412A-80F4-7FD0F42A6B67}">
      <dgm:prSet phldrT="[Text]" custT="1"/>
      <dgm:spPr/>
      <dgm:t>
        <a:bodyPr/>
        <a:lstStyle/>
        <a:p>
          <a:r>
            <a:rPr lang="en-GB" sz="1400" dirty="0">
              <a:solidFill>
                <a:schemeClr val="tx1"/>
              </a:solidFill>
              <a:latin typeface="Book Antiqua" panose="02040602050305030304" pitchFamily="18" charset="0"/>
            </a:rPr>
            <a:t>c’) Restaurants do not serve food of any kind.</a:t>
          </a:r>
        </a:p>
      </dgm:t>
    </dgm:pt>
    <dgm:pt modelId="{D59D7A8E-4B30-4F14-9FB1-93F4525846FF}" type="parTrans" cxnId="{6DF28B18-7123-49BE-B019-BCE55CF92081}">
      <dgm:prSet/>
      <dgm:spPr/>
      <dgm:t>
        <a:bodyPr/>
        <a:lstStyle/>
        <a:p>
          <a:endParaRPr lang="en-GB" sz="1400">
            <a:solidFill>
              <a:schemeClr val="tx1"/>
            </a:solidFill>
            <a:latin typeface="Book Antiqua" panose="02040602050305030304" pitchFamily="18" charset="0"/>
          </a:endParaRPr>
        </a:p>
      </dgm:t>
    </dgm:pt>
    <dgm:pt modelId="{AADED458-929B-40ED-8654-56454E700E9D}" type="sibTrans" cxnId="{6DF28B18-7123-49BE-B019-BCE55CF92081}">
      <dgm:prSet/>
      <dgm:spPr/>
      <dgm:t>
        <a:bodyPr/>
        <a:lstStyle/>
        <a:p>
          <a:endParaRPr lang="en-GB" sz="1400">
            <a:solidFill>
              <a:schemeClr val="tx1"/>
            </a:solidFill>
            <a:latin typeface="Book Antiqua" panose="02040602050305030304" pitchFamily="18" charset="0"/>
          </a:endParaRPr>
        </a:p>
      </dgm:t>
    </dgm:pt>
    <dgm:pt modelId="{9AD96887-4089-439F-96D2-7BEBD7075147}">
      <dgm:prSet phldrT="[Text]" custT="1"/>
      <dgm:spPr/>
      <dgm:t>
        <a:bodyPr/>
        <a:lstStyle/>
        <a:p>
          <a:endParaRPr lang="en-GB" sz="1400" dirty="0">
            <a:solidFill>
              <a:schemeClr val="tx1"/>
            </a:solidFill>
            <a:latin typeface="Book Antiqua" panose="02040602050305030304" pitchFamily="18" charset="0"/>
          </a:endParaRPr>
        </a:p>
      </dgm:t>
    </dgm:pt>
    <dgm:pt modelId="{50D06DFC-2C75-486D-A1FA-6BC5A30BA2CA}" type="parTrans" cxnId="{364498D4-373F-43B0-AF4B-20E8167B1DA0}">
      <dgm:prSet/>
      <dgm:spPr/>
      <dgm:t>
        <a:bodyPr/>
        <a:lstStyle/>
        <a:p>
          <a:endParaRPr lang="en-GB">
            <a:solidFill>
              <a:schemeClr val="tx1"/>
            </a:solidFill>
            <a:latin typeface="Book Antiqua" panose="02040602050305030304" pitchFamily="18" charset="0"/>
          </a:endParaRPr>
        </a:p>
      </dgm:t>
    </dgm:pt>
    <dgm:pt modelId="{5C84A03B-83B0-4D8C-8CBA-3F822EA56284}" type="sibTrans" cxnId="{364498D4-373F-43B0-AF4B-20E8167B1DA0}">
      <dgm:prSet/>
      <dgm:spPr/>
      <dgm:t>
        <a:bodyPr/>
        <a:lstStyle/>
        <a:p>
          <a:endParaRPr lang="en-GB">
            <a:solidFill>
              <a:schemeClr val="tx1"/>
            </a:solidFill>
            <a:latin typeface="Book Antiqua" panose="02040602050305030304" pitchFamily="18" charset="0"/>
          </a:endParaRPr>
        </a:p>
      </dgm:t>
    </dgm:pt>
    <dgm:pt modelId="{7748E098-9220-4A49-97B0-59C78899521E}">
      <dgm:prSet phldrT="[Text]" custT="1"/>
      <dgm:spPr/>
      <dgm:t>
        <a:bodyPr/>
        <a:lstStyle/>
        <a:p>
          <a:endParaRPr lang="en-GB" sz="1400" dirty="0">
            <a:solidFill>
              <a:schemeClr val="tx1"/>
            </a:solidFill>
            <a:latin typeface="Book Antiqua" panose="02040602050305030304" pitchFamily="18" charset="0"/>
          </a:endParaRPr>
        </a:p>
      </dgm:t>
    </dgm:pt>
    <dgm:pt modelId="{2A27EA51-AFFA-4701-8D1A-E5BF3CAE4255}" type="parTrans" cxnId="{55DE33E8-D05B-4A3D-BD53-D93AF364352F}">
      <dgm:prSet/>
      <dgm:spPr/>
      <dgm:t>
        <a:bodyPr/>
        <a:lstStyle/>
        <a:p>
          <a:endParaRPr lang="en-GB">
            <a:solidFill>
              <a:schemeClr val="tx1"/>
            </a:solidFill>
            <a:latin typeface="Book Antiqua" panose="02040602050305030304" pitchFamily="18" charset="0"/>
          </a:endParaRPr>
        </a:p>
      </dgm:t>
    </dgm:pt>
    <dgm:pt modelId="{6F920A9B-1279-42A3-895C-B791A1DEABA1}" type="sibTrans" cxnId="{55DE33E8-D05B-4A3D-BD53-D93AF364352F}">
      <dgm:prSet/>
      <dgm:spPr/>
      <dgm:t>
        <a:bodyPr/>
        <a:lstStyle/>
        <a:p>
          <a:endParaRPr lang="en-GB">
            <a:solidFill>
              <a:schemeClr val="tx1"/>
            </a:solidFill>
            <a:latin typeface="Book Antiqua" panose="02040602050305030304" pitchFamily="18" charset="0"/>
          </a:endParaRPr>
        </a:p>
      </dgm:t>
    </dgm:pt>
    <dgm:pt modelId="{81CC44C4-C20D-4FEA-B4A2-CF3C43F091F4}">
      <dgm:prSet custT="1"/>
      <dgm:spPr/>
      <dgm:t>
        <a:bodyPr/>
        <a:lstStyle/>
        <a:p>
          <a:r>
            <a:rPr lang="en-GB" sz="3600" dirty="0">
              <a:solidFill>
                <a:schemeClr val="tx1"/>
              </a:solidFill>
              <a:latin typeface="Book Antiqua" panose="02040602050305030304" pitchFamily="18" charset="0"/>
            </a:rPr>
            <a:t>Idea</a:t>
          </a:r>
        </a:p>
      </dgm:t>
    </dgm:pt>
    <dgm:pt modelId="{7A383980-0F92-4741-8253-397BE0150E99}" type="parTrans" cxnId="{79B6202C-E182-40D3-A8BF-D490ED710B5E}">
      <dgm:prSet/>
      <dgm:spPr/>
      <dgm:t>
        <a:bodyPr/>
        <a:lstStyle/>
        <a:p>
          <a:endParaRPr lang="en-GB">
            <a:solidFill>
              <a:schemeClr val="tx1"/>
            </a:solidFill>
            <a:latin typeface="Book Antiqua" panose="02040602050305030304" pitchFamily="18" charset="0"/>
          </a:endParaRPr>
        </a:p>
      </dgm:t>
    </dgm:pt>
    <dgm:pt modelId="{985F01AE-1C1A-40B3-80D3-4C6CE7E5A2AE}" type="sibTrans" cxnId="{79B6202C-E182-40D3-A8BF-D490ED710B5E}">
      <dgm:prSet/>
      <dgm:spPr/>
      <dgm:t>
        <a:bodyPr/>
        <a:lstStyle/>
        <a:p>
          <a:endParaRPr lang="en-GB">
            <a:solidFill>
              <a:schemeClr val="tx1"/>
            </a:solidFill>
            <a:latin typeface="Book Antiqua" panose="02040602050305030304" pitchFamily="18" charset="0"/>
          </a:endParaRPr>
        </a:p>
      </dgm:t>
    </dgm:pt>
    <dgm:pt modelId="{BA6E6484-71C2-4871-9A11-8CBCDA4FAC7D}">
      <dgm:prSet/>
      <dgm:spPr/>
      <dgm:t>
        <a:bodyPr/>
        <a:lstStyle/>
        <a:p>
          <a:pPr algn="just"/>
          <a:r>
            <a:rPr lang="en-GB" dirty="0">
              <a:solidFill>
                <a:schemeClr val="tx1"/>
              </a:solidFill>
              <a:latin typeface="Book Antiqua" panose="02040602050305030304" pitchFamily="18" charset="0"/>
            </a:rPr>
            <a:t>a’) The chief informs the client of what he bough that day. Asks the customers what ingredients appeal to them and cooks an exclusive dish. Recipe will be sent to them by email.</a:t>
          </a:r>
        </a:p>
      </dgm:t>
    </dgm:pt>
    <dgm:pt modelId="{CFD8855F-E9B9-4D74-BDB4-6CC631A94755}" type="parTrans" cxnId="{F91F31C7-9E7F-4463-B22D-6AAB3EF3A1BA}">
      <dgm:prSet/>
      <dgm:spPr/>
      <dgm:t>
        <a:bodyPr/>
        <a:lstStyle/>
        <a:p>
          <a:endParaRPr lang="en-GB">
            <a:solidFill>
              <a:schemeClr val="tx1"/>
            </a:solidFill>
            <a:latin typeface="Book Antiqua" panose="02040602050305030304" pitchFamily="18" charset="0"/>
          </a:endParaRPr>
        </a:p>
      </dgm:t>
    </dgm:pt>
    <dgm:pt modelId="{4A607192-3A4D-4183-83AF-472DF3F3309C}" type="sibTrans" cxnId="{F91F31C7-9E7F-4463-B22D-6AAB3EF3A1BA}">
      <dgm:prSet/>
      <dgm:spPr/>
      <dgm:t>
        <a:bodyPr/>
        <a:lstStyle/>
        <a:p>
          <a:endParaRPr lang="en-GB">
            <a:solidFill>
              <a:schemeClr val="tx1"/>
            </a:solidFill>
            <a:latin typeface="Book Antiqua" panose="02040602050305030304" pitchFamily="18" charset="0"/>
          </a:endParaRPr>
        </a:p>
      </dgm:t>
    </dgm:pt>
    <dgm:pt modelId="{47A01BF0-66F3-4E87-B3DE-BE3201EF0ED3}">
      <dgm:prSet/>
      <dgm:spPr/>
      <dgm:t>
        <a:bodyPr/>
        <a:lstStyle/>
        <a:p>
          <a:pPr algn="just"/>
          <a:r>
            <a:rPr lang="en-GB" dirty="0">
              <a:solidFill>
                <a:schemeClr val="tx1"/>
              </a:solidFill>
              <a:latin typeface="Book Antiqua" panose="02040602050305030304" pitchFamily="18" charset="0"/>
            </a:rPr>
            <a:t>b’) An outdoor café where customers pay for time instead of food. Use a time stamp to charge by the minute. Selected food or beverages are sold for free.</a:t>
          </a:r>
        </a:p>
      </dgm:t>
    </dgm:pt>
    <dgm:pt modelId="{96213372-3D5F-46DF-BB20-51D0F7808025}" type="parTrans" cxnId="{3005BF6B-4D94-4801-A247-E2195E8BC2C5}">
      <dgm:prSet/>
      <dgm:spPr/>
      <dgm:t>
        <a:bodyPr/>
        <a:lstStyle/>
        <a:p>
          <a:endParaRPr lang="en-GB">
            <a:solidFill>
              <a:schemeClr val="tx1"/>
            </a:solidFill>
            <a:latin typeface="Book Antiqua" panose="02040602050305030304" pitchFamily="18" charset="0"/>
          </a:endParaRPr>
        </a:p>
      </dgm:t>
    </dgm:pt>
    <dgm:pt modelId="{DF89FE21-7DC9-41A2-8746-A6A17A7D9064}" type="sibTrans" cxnId="{3005BF6B-4D94-4801-A247-E2195E8BC2C5}">
      <dgm:prSet/>
      <dgm:spPr/>
      <dgm:t>
        <a:bodyPr/>
        <a:lstStyle/>
        <a:p>
          <a:endParaRPr lang="en-GB">
            <a:solidFill>
              <a:schemeClr val="tx1"/>
            </a:solidFill>
            <a:latin typeface="Book Antiqua" panose="02040602050305030304" pitchFamily="18" charset="0"/>
          </a:endParaRPr>
        </a:p>
      </dgm:t>
    </dgm:pt>
    <dgm:pt modelId="{76CBC435-679B-4561-8705-327E38788A55}">
      <dgm:prSet/>
      <dgm:spPr/>
      <dgm:t>
        <a:bodyPr/>
        <a:lstStyle/>
        <a:p>
          <a:pPr algn="just"/>
          <a:r>
            <a:rPr lang="en-GB" dirty="0">
              <a:solidFill>
                <a:schemeClr val="tx1"/>
              </a:solidFill>
              <a:latin typeface="Book Antiqua" panose="02040602050305030304" pitchFamily="18" charset="0"/>
            </a:rPr>
            <a:t>c’) Create a restaurant with a unique décor in an exotic environment and rent out the location. People bring their own food and beverages and pay a service charge for the location.</a:t>
          </a:r>
        </a:p>
      </dgm:t>
    </dgm:pt>
    <dgm:pt modelId="{97ABFB87-A0E3-4B32-9AAF-9ADB915EF970}" type="parTrans" cxnId="{6875ED6F-9FCA-41E5-B8A4-FA648DD794F3}">
      <dgm:prSet/>
      <dgm:spPr/>
      <dgm:t>
        <a:bodyPr/>
        <a:lstStyle/>
        <a:p>
          <a:endParaRPr lang="en-GB">
            <a:solidFill>
              <a:schemeClr val="tx1"/>
            </a:solidFill>
            <a:latin typeface="Book Antiqua" panose="02040602050305030304" pitchFamily="18" charset="0"/>
          </a:endParaRPr>
        </a:p>
      </dgm:t>
    </dgm:pt>
    <dgm:pt modelId="{8F39AD5B-74C5-488E-90E7-89DFC855F4B6}" type="sibTrans" cxnId="{6875ED6F-9FCA-41E5-B8A4-FA648DD794F3}">
      <dgm:prSet/>
      <dgm:spPr/>
      <dgm:t>
        <a:bodyPr/>
        <a:lstStyle/>
        <a:p>
          <a:endParaRPr lang="en-GB">
            <a:solidFill>
              <a:schemeClr val="tx1"/>
            </a:solidFill>
            <a:latin typeface="Book Antiqua" panose="02040602050305030304" pitchFamily="18" charset="0"/>
          </a:endParaRPr>
        </a:p>
      </dgm:t>
    </dgm:pt>
    <dgm:pt modelId="{4DA6A2EC-BDE8-497B-AA69-BBF18D85DE01}">
      <dgm:prSet/>
      <dgm:spPr/>
      <dgm:t>
        <a:bodyPr/>
        <a:lstStyle/>
        <a:p>
          <a:pPr algn="just"/>
          <a:endParaRPr lang="en-GB" dirty="0">
            <a:solidFill>
              <a:schemeClr val="tx1"/>
            </a:solidFill>
            <a:latin typeface="Book Antiqua" panose="02040602050305030304" pitchFamily="18" charset="0"/>
          </a:endParaRPr>
        </a:p>
      </dgm:t>
    </dgm:pt>
    <dgm:pt modelId="{D76B1787-BDEF-4D0C-AE44-BD81DFA1E0E5}" type="parTrans" cxnId="{54D96519-C1C7-49B6-BB22-226A6151613C}">
      <dgm:prSet/>
      <dgm:spPr/>
      <dgm:t>
        <a:bodyPr/>
        <a:lstStyle/>
        <a:p>
          <a:endParaRPr lang="en-GB">
            <a:solidFill>
              <a:schemeClr val="tx1"/>
            </a:solidFill>
            <a:latin typeface="Book Antiqua" panose="02040602050305030304" pitchFamily="18" charset="0"/>
          </a:endParaRPr>
        </a:p>
      </dgm:t>
    </dgm:pt>
    <dgm:pt modelId="{25B7D2B9-3477-4FB6-A776-1811A5AC0F5E}" type="sibTrans" cxnId="{54D96519-C1C7-49B6-BB22-226A6151613C}">
      <dgm:prSet/>
      <dgm:spPr/>
      <dgm:t>
        <a:bodyPr/>
        <a:lstStyle/>
        <a:p>
          <a:endParaRPr lang="en-GB">
            <a:solidFill>
              <a:schemeClr val="tx1"/>
            </a:solidFill>
            <a:latin typeface="Book Antiqua" panose="02040602050305030304" pitchFamily="18" charset="0"/>
          </a:endParaRPr>
        </a:p>
      </dgm:t>
    </dgm:pt>
    <dgm:pt modelId="{74C589E5-74E7-4C72-94D5-602DBBA54219}">
      <dgm:prSet/>
      <dgm:spPr/>
      <dgm:t>
        <a:bodyPr/>
        <a:lstStyle/>
        <a:p>
          <a:pPr algn="just"/>
          <a:endParaRPr lang="en-GB" dirty="0">
            <a:solidFill>
              <a:schemeClr val="tx1"/>
            </a:solidFill>
            <a:latin typeface="Book Antiqua" panose="02040602050305030304" pitchFamily="18" charset="0"/>
          </a:endParaRPr>
        </a:p>
      </dgm:t>
    </dgm:pt>
    <dgm:pt modelId="{8C7D3AD2-53DA-4B93-B7FF-94A9ECCCA204}" type="parTrans" cxnId="{98D83A37-66AB-4412-B30F-8412764757A4}">
      <dgm:prSet/>
      <dgm:spPr/>
      <dgm:t>
        <a:bodyPr/>
        <a:lstStyle/>
        <a:p>
          <a:endParaRPr lang="en-GB">
            <a:solidFill>
              <a:schemeClr val="tx1"/>
            </a:solidFill>
            <a:latin typeface="Book Antiqua" panose="02040602050305030304" pitchFamily="18" charset="0"/>
          </a:endParaRPr>
        </a:p>
      </dgm:t>
    </dgm:pt>
    <dgm:pt modelId="{D3AC2CD8-0A8F-4317-A9F9-94B5661E93C6}" type="sibTrans" cxnId="{98D83A37-66AB-4412-B30F-8412764757A4}">
      <dgm:prSet/>
      <dgm:spPr/>
      <dgm:t>
        <a:bodyPr/>
        <a:lstStyle/>
        <a:p>
          <a:endParaRPr lang="en-GB">
            <a:solidFill>
              <a:schemeClr val="tx1"/>
            </a:solidFill>
            <a:latin typeface="Book Antiqua" panose="02040602050305030304" pitchFamily="18" charset="0"/>
          </a:endParaRPr>
        </a:p>
      </dgm:t>
    </dgm:pt>
    <dgm:pt modelId="{4E33215D-1E7B-451D-AE1C-700393CFF313}" type="pres">
      <dgm:prSet presAssocID="{67FA326F-0B53-4C07-B905-07406BC4DD8F}" presName="Name0" presStyleCnt="0">
        <dgm:presLayoutVars>
          <dgm:dir/>
          <dgm:animLvl val="lvl"/>
          <dgm:resizeHandles val="exact"/>
        </dgm:presLayoutVars>
      </dgm:prSet>
      <dgm:spPr/>
    </dgm:pt>
    <dgm:pt modelId="{19DFEF26-FD6A-4ACB-9F74-3B6645473D5F}" type="pres">
      <dgm:prSet presAssocID="{76D2BD41-33DA-4519-B9DA-17EAB88BF459}" presName="composite" presStyleCnt="0"/>
      <dgm:spPr/>
    </dgm:pt>
    <dgm:pt modelId="{5ADAC827-4939-4DF2-8F22-FD21C2A283E5}" type="pres">
      <dgm:prSet presAssocID="{76D2BD41-33DA-4519-B9DA-17EAB88BF459}" presName="parTx" presStyleLbl="alignNode1" presStyleIdx="0" presStyleCnt="2">
        <dgm:presLayoutVars>
          <dgm:chMax val="0"/>
          <dgm:chPref val="0"/>
          <dgm:bulletEnabled val="1"/>
        </dgm:presLayoutVars>
      </dgm:prSet>
      <dgm:spPr/>
    </dgm:pt>
    <dgm:pt modelId="{5F92D075-AADE-4973-A1B5-E71AD2BC8585}" type="pres">
      <dgm:prSet presAssocID="{76D2BD41-33DA-4519-B9DA-17EAB88BF459}" presName="desTx" presStyleLbl="alignAccFollowNode1" presStyleIdx="0" presStyleCnt="2">
        <dgm:presLayoutVars>
          <dgm:bulletEnabled val="1"/>
        </dgm:presLayoutVars>
      </dgm:prSet>
      <dgm:spPr/>
    </dgm:pt>
    <dgm:pt modelId="{05161C62-6291-44DA-86F9-07B62129E432}" type="pres">
      <dgm:prSet presAssocID="{5BFC6684-85F2-439C-8E74-5E5F88A35B52}" presName="space" presStyleCnt="0"/>
      <dgm:spPr/>
    </dgm:pt>
    <dgm:pt modelId="{4BE278B9-1552-4C9C-BBD4-33BEEE64D1A0}" type="pres">
      <dgm:prSet presAssocID="{81CC44C4-C20D-4FEA-B4A2-CF3C43F091F4}" presName="composite" presStyleCnt="0"/>
      <dgm:spPr/>
    </dgm:pt>
    <dgm:pt modelId="{EFEBAB43-8470-4231-B14E-3FDB219EB04C}" type="pres">
      <dgm:prSet presAssocID="{81CC44C4-C20D-4FEA-B4A2-CF3C43F091F4}" presName="parTx" presStyleLbl="alignNode1" presStyleIdx="1" presStyleCnt="2">
        <dgm:presLayoutVars>
          <dgm:chMax val="0"/>
          <dgm:chPref val="0"/>
          <dgm:bulletEnabled val="1"/>
        </dgm:presLayoutVars>
      </dgm:prSet>
      <dgm:spPr/>
    </dgm:pt>
    <dgm:pt modelId="{79813AAD-28FA-4782-8E4B-25BCE5BAB3E6}" type="pres">
      <dgm:prSet presAssocID="{81CC44C4-C20D-4FEA-B4A2-CF3C43F091F4}" presName="desTx" presStyleLbl="alignAccFollowNode1" presStyleIdx="1" presStyleCnt="2">
        <dgm:presLayoutVars>
          <dgm:bulletEnabled val="1"/>
        </dgm:presLayoutVars>
      </dgm:prSet>
      <dgm:spPr/>
    </dgm:pt>
  </dgm:ptLst>
  <dgm:cxnLst>
    <dgm:cxn modelId="{FE1E6E01-2FB2-49AC-A847-A03F6DCA545E}" type="presOf" srcId="{7748E098-9220-4A49-97B0-59C78899521E}" destId="{5F92D075-AADE-4973-A1B5-E71AD2BC8585}" srcOrd="0" destOrd="1" presId="urn:microsoft.com/office/officeart/2005/8/layout/hList1"/>
    <dgm:cxn modelId="{863F3810-E7A1-45E1-995A-8ED38420170C}" type="presOf" srcId="{C6D95F7F-A2EB-434A-A3A5-613C743D8ED2}" destId="{5F92D075-AADE-4973-A1B5-E71AD2BC8585}" srcOrd="0" destOrd="0" presId="urn:microsoft.com/office/officeart/2005/8/layout/hList1"/>
    <dgm:cxn modelId="{6DF28B18-7123-49BE-B019-BCE55CF92081}" srcId="{76D2BD41-33DA-4519-B9DA-17EAB88BF459}" destId="{EC2BB9C5-E4F8-412A-80F4-7FD0F42A6B67}" srcOrd="4" destOrd="0" parTransId="{D59D7A8E-4B30-4F14-9FB1-93F4525846FF}" sibTransId="{AADED458-929B-40ED-8654-56454E700E9D}"/>
    <dgm:cxn modelId="{54D96519-C1C7-49B6-BB22-226A6151613C}" srcId="{81CC44C4-C20D-4FEA-B4A2-CF3C43F091F4}" destId="{4DA6A2EC-BDE8-497B-AA69-BBF18D85DE01}" srcOrd="1" destOrd="0" parTransId="{D76B1787-BDEF-4D0C-AE44-BD81DFA1E0E5}" sibTransId="{25B7D2B9-3477-4FB6-A776-1811A5AC0F5E}"/>
    <dgm:cxn modelId="{717E7C28-926B-4032-89E2-A417A00DA77F}" srcId="{76D2BD41-33DA-4519-B9DA-17EAB88BF459}" destId="{C6D95F7F-A2EB-434A-A3A5-613C743D8ED2}" srcOrd="0" destOrd="0" parTransId="{75256DBA-58D8-400F-A67C-9372600234BF}" sibTransId="{78FEB297-CCE6-4448-84EB-BC208432CB7F}"/>
    <dgm:cxn modelId="{79B6202C-E182-40D3-A8BF-D490ED710B5E}" srcId="{67FA326F-0B53-4C07-B905-07406BC4DD8F}" destId="{81CC44C4-C20D-4FEA-B4A2-CF3C43F091F4}" srcOrd="1" destOrd="0" parTransId="{7A383980-0F92-4741-8253-397BE0150E99}" sibTransId="{985F01AE-1C1A-40B3-80D3-4C6CE7E5A2AE}"/>
    <dgm:cxn modelId="{6F4CD92E-91BD-4AAD-85A9-6283F1F7BEAA}" srcId="{67FA326F-0B53-4C07-B905-07406BC4DD8F}" destId="{76D2BD41-33DA-4519-B9DA-17EAB88BF459}" srcOrd="0" destOrd="0" parTransId="{1190899C-604C-4BEC-B565-A70987C96075}" sibTransId="{5BFC6684-85F2-439C-8E74-5E5F88A35B52}"/>
    <dgm:cxn modelId="{A8DB0E36-F9AA-4FF5-87E5-DF5DC1AED7D4}" type="presOf" srcId="{81CC44C4-C20D-4FEA-B4A2-CF3C43F091F4}" destId="{EFEBAB43-8470-4231-B14E-3FDB219EB04C}" srcOrd="0" destOrd="0" presId="urn:microsoft.com/office/officeart/2005/8/layout/hList1"/>
    <dgm:cxn modelId="{98D83A37-66AB-4412-B30F-8412764757A4}" srcId="{81CC44C4-C20D-4FEA-B4A2-CF3C43F091F4}" destId="{74C589E5-74E7-4C72-94D5-602DBBA54219}" srcOrd="3" destOrd="0" parTransId="{8C7D3AD2-53DA-4B93-B7FF-94A9ECCCA204}" sibTransId="{D3AC2CD8-0A8F-4317-A9F9-94B5661E93C6}"/>
    <dgm:cxn modelId="{4360485E-5298-4918-951F-EF31097B9345}" type="presOf" srcId="{4DA6A2EC-BDE8-497B-AA69-BBF18D85DE01}" destId="{79813AAD-28FA-4782-8E4B-25BCE5BAB3E6}" srcOrd="0" destOrd="1" presId="urn:microsoft.com/office/officeart/2005/8/layout/hList1"/>
    <dgm:cxn modelId="{FE581249-7EC1-4108-AF4B-E0659A8CA9E8}" type="presOf" srcId="{47A01BF0-66F3-4E87-B3DE-BE3201EF0ED3}" destId="{79813AAD-28FA-4782-8E4B-25BCE5BAB3E6}" srcOrd="0" destOrd="2" presId="urn:microsoft.com/office/officeart/2005/8/layout/hList1"/>
    <dgm:cxn modelId="{3005BF6B-4D94-4801-A247-E2195E8BC2C5}" srcId="{81CC44C4-C20D-4FEA-B4A2-CF3C43F091F4}" destId="{47A01BF0-66F3-4E87-B3DE-BE3201EF0ED3}" srcOrd="2" destOrd="0" parTransId="{96213372-3D5F-46DF-BB20-51D0F7808025}" sibTransId="{DF89FE21-7DC9-41A2-8746-A6A17A7D9064}"/>
    <dgm:cxn modelId="{6875ED6F-9FCA-41E5-B8A4-FA648DD794F3}" srcId="{81CC44C4-C20D-4FEA-B4A2-CF3C43F091F4}" destId="{76CBC435-679B-4561-8705-327E38788A55}" srcOrd="4" destOrd="0" parTransId="{97ABFB87-A0E3-4B32-9AAF-9ADB915EF970}" sibTransId="{8F39AD5B-74C5-488E-90E7-89DFC855F4B6}"/>
    <dgm:cxn modelId="{6A39E376-0031-4D30-911A-C482ECECE3E2}" type="presOf" srcId="{67FA326F-0B53-4C07-B905-07406BC4DD8F}" destId="{4E33215D-1E7B-451D-AE1C-700393CFF313}" srcOrd="0" destOrd="0" presId="urn:microsoft.com/office/officeart/2005/8/layout/hList1"/>
    <dgm:cxn modelId="{0ABBAD85-A6BF-41A2-9080-6E8700699613}" type="presOf" srcId="{EC2BB9C5-E4F8-412A-80F4-7FD0F42A6B67}" destId="{5F92D075-AADE-4973-A1B5-E71AD2BC8585}" srcOrd="0" destOrd="4" presId="urn:microsoft.com/office/officeart/2005/8/layout/hList1"/>
    <dgm:cxn modelId="{884D4799-2767-4868-AD71-87EADD314191}" type="presOf" srcId="{76CBC435-679B-4561-8705-327E38788A55}" destId="{79813AAD-28FA-4782-8E4B-25BCE5BAB3E6}" srcOrd="0" destOrd="4" presId="urn:microsoft.com/office/officeart/2005/8/layout/hList1"/>
    <dgm:cxn modelId="{BDCF0A9E-CA7A-4F32-B010-DE998F9B6A97}" type="presOf" srcId="{21F53726-614C-49B3-ACB4-7419042D22B9}" destId="{5F92D075-AADE-4973-A1B5-E71AD2BC8585}" srcOrd="0" destOrd="2" presId="urn:microsoft.com/office/officeart/2005/8/layout/hList1"/>
    <dgm:cxn modelId="{A30320B2-39BB-4E49-94BF-DD63178C1384}" srcId="{76D2BD41-33DA-4519-B9DA-17EAB88BF459}" destId="{21F53726-614C-49B3-ACB4-7419042D22B9}" srcOrd="2" destOrd="0" parTransId="{C54C62E0-6BC2-4267-9EAD-9124185F39A2}" sibTransId="{5212686F-6BAE-49D1-8EA7-443A1716DF53}"/>
    <dgm:cxn modelId="{0FE134B4-16EF-4B06-BFA8-41B8C2A94C55}" type="presOf" srcId="{74C589E5-74E7-4C72-94D5-602DBBA54219}" destId="{79813AAD-28FA-4782-8E4B-25BCE5BAB3E6}" srcOrd="0" destOrd="3" presId="urn:microsoft.com/office/officeart/2005/8/layout/hList1"/>
    <dgm:cxn modelId="{8AB784BF-27F7-4E41-816D-0618B5B8BEC0}" type="presOf" srcId="{9AD96887-4089-439F-96D2-7BEBD7075147}" destId="{5F92D075-AADE-4973-A1B5-E71AD2BC8585}" srcOrd="0" destOrd="3" presId="urn:microsoft.com/office/officeart/2005/8/layout/hList1"/>
    <dgm:cxn modelId="{F91F31C7-9E7F-4463-B22D-6AAB3EF3A1BA}" srcId="{81CC44C4-C20D-4FEA-B4A2-CF3C43F091F4}" destId="{BA6E6484-71C2-4871-9A11-8CBCDA4FAC7D}" srcOrd="0" destOrd="0" parTransId="{CFD8855F-E9B9-4D74-BDB4-6CC631A94755}" sibTransId="{4A607192-3A4D-4183-83AF-472DF3F3309C}"/>
    <dgm:cxn modelId="{CC0CABD1-16EA-4305-854A-EB39014A0147}" type="presOf" srcId="{BA6E6484-71C2-4871-9A11-8CBCDA4FAC7D}" destId="{79813AAD-28FA-4782-8E4B-25BCE5BAB3E6}" srcOrd="0" destOrd="0" presId="urn:microsoft.com/office/officeart/2005/8/layout/hList1"/>
    <dgm:cxn modelId="{364498D4-373F-43B0-AF4B-20E8167B1DA0}" srcId="{76D2BD41-33DA-4519-B9DA-17EAB88BF459}" destId="{9AD96887-4089-439F-96D2-7BEBD7075147}" srcOrd="3" destOrd="0" parTransId="{50D06DFC-2C75-486D-A1FA-6BC5A30BA2CA}" sibTransId="{5C84A03B-83B0-4D8C-8CBA-3F822EA56284}"/>
    <dgm:cxn modelId="{099FE1DD-628E-40F3-93A0-C15265107BF9}" type="presOf" srcId="{76D2BD41-33DA-4519-B9DA-17EAB88BF459}" destId="{5ADAC827-4939-4DF2-8F22-FD21C2A283E5}" srcOrd="0" destOrd="0" presId="urn:microsoft.com/office/officeart/2005/8/layout/hList1"/>
    <dgm:cxn modelId="{55DE33E8-D05B-4A3D-BD53-D93AF364352F}" srcId="{76D2BD41-33DA-4519-B9DA-17EAB88BF459}" destId="{7748E098-9220-4A49-97B0-59C78899521E}" srcOrd="1" destOrd="0" parTransId="{2A27EA51-AFFA-4701-8D1A-E5BF3CAE4255}" sibTransId="{6F920A9B-1279-42A3-895C-B791A1DEABA1}"/>
    <dgm:cxn modelId="{83598EA1-7743-448F-B946-1B4302BE8AB7}" type="presParOf" srcId="{4E33215D-1E7B-451D-AE1C-700393CFF313}" destId="{19DFEF26-FD6A-4ACB-9F74-3B6645473D5F}" srcOrd="0" destOrd="0" presId="urn:microsoft.com/office/officeart/2005/8/layout/hList1"/>
    <dgm:cxn modelId="{9938867D-1A85-4850-8CB5-9C995FA1868B}" type="presParOf" srcId="{19DFEF26-FD6A-4ACB-9F74-3B6645473D5F}" destId="{5ADAC827-4939-4DF2-8F22-FD21C2A283E5}" srcOrd="0" destOrd="0" presId="urn:microsoft.com/office/officeart/2005/8/layout/hList1"/>
    <dgm:cxn modelId="{E74128E6-1807-4A76-9A23-1853582C20FD}" type="presParOf" srcId="{19DFEF26-FD6A-4ACB-9F74-3B6645473D5F}" destId="{5F92D075-AADE-4973-A1B5-E71AD2BC8585}" srcOrd="1" destOrd="0" presId="urn:microsoft.com/office/officeart/2005/8/layout/hList1"/>
    <dgm:cxn modelId="{032C3658-58E0-49C4-952E-644E103B3DBA}" type="presParOf" srcId="{4E33215D-1E7B-451D-AE1C-700393CFF313}" destId="{05161C62-6291-44DA-86F9-07B62129E432}" srcOrd="1" destOrd="0" presId="urn:microsoft.com/office/officeart/2005/8/layout/hList1"/>
    <dgm:cxn modelId="{034AD6EE-2AE1-4C71-9E8B-E3033905B6D1}" type="presParOf" srcId="{4E33215D-1E7B-451D-AE1C-700393CFF313}" destId="{4BE278B9-1552-4C9C-BBD4-33BEEE64D1A0}" srcOrd="2" destOrd="0" presId="urn:microsoft.com/office/officeart/2005/8/layout/hList1"/>
    <dgm:cxn modelId="{4E7D4577-217D-4B9C-A174-EB9CDCA8D6D7}" type="presParOf" srcId="{4BE278B9-1552-4C9C-BBD4-33BEEE64D1A0}" destId="{EFEBAB43-8470-4231-B14E-3FDB219EB04C}" srcOrd="0" destOrd="0" presId="urn:microsoft.com/office/officeart/2005/8/layout/hList1"/>
    <dgm:cxn modelId="{D253BE46-0C35-4855-AEF0-A4A71134EB82}" type="presParOf" srcId="{4BE278B9-1552-4C9C-BBD4-33BEEE64D1A0}" destId="{79813AAD-28FA-4782-8E4B-25BCE5BAB3E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FA326F-0B53-4C07-B905-07406BC4DD8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F8FAE244-7D63-4A5B-9DCD-99163C76AF18}">
      <dgm:prSet phldrT="[Text]" custT="1"/>
      <dgm:spPr/>
      <dgm:t>
        <a:bodyPr/>
        <a:lstStyle/>
        <a:p>
          <a:r>
            <a:rPr lang="en-GB" sz="2000" dirty="0">
              <a:solidFill>
                <a:schemeClr val="tx1"/>
              </a:solidFill>
              <a:latin typeface="Book Antiqua" panose="02040602050305030304" pitchFamily="18" charset="0"/>
            </a:rPr>
            <a:t>Assumptions</a:t>
          </a:r>
        </a:p>
      </dgm:t>
    </dgm:pt>
    <dgm:pt modelId="{2FBD100A-FB28-4FD2-A5E7-857BA329F041}" type="parTrans" cxnId="{F29B87EE-1718-4CED-B55A-3456D446EB3A}">
      <dgm:prSet/>
      <dgm:spPr/>
      <dgm:t>
        <a:bodyPr/>
        <a:lstStyle/>
        <a:p>
          <a:endParaRPr lang="en-GB" sz="1400">
            <a:latin typeface="Book Antiqua" panose="02040602050305030304" pitchFamily="18" charset="0"/>
          </a:endParaRPr>
        </a:p>
      </dgm:t>
    </dgm:pt>
    <dgm:pt modelId="{4E5D1FF3-F22A-4126-98F8-E4073A166A27}" type="sibTrans" cxnId="{F29B87EE-1718-4CED-B55A-3456D446EB3A}">
      <dgm:prSet/>
      <dgm:spPr/>
      <dgm:t>
        <a:bodyPr/>
        <a:lstStyle/>
        <a:p>
          <a:endParaRPr lang="en-GB" sz="1400">
            <a:latin typeface="Book Antiqua" panose="02040602050305030304" pitchFamily="18" charset="0"/>
          </a:endParaRPr>
        </a:p>
      </dgm:t>
    </dgm:pt>
    <dgm:pt modelId="{521B14AD-7130-4CD0-919A-40F020CA157F}">
      <dgm:prSet phldrT="[Text]" custT="1"/>
      <dgm:spPr/>
      <dgm:t>
        <a:bodyPr/>
        <a:lstStyle/>
        <a:p>
          <a:r>
            <a:rPr lang="en-GB" sz="2000" dirty="0">
              <a:latin typeface="Book Antiqua" panose="02040602050305030304" pitchFamily="18" charset="0"/>
            </a:rPr>
            <a:t>a)</a:t>
          </a:r>
        </a:p>
      </dgm:t>
    </dgm:pt>
    <dgm:pt modelId="{1ABECCA6-4FE1-4BB2-B6AD-0E61F0A83B70}" type="parTrans" cxnId="{7AA997B1-1042-4B6D-B2F0-81234375CCAD}">
      <dgm:prSet/>
      <dgm:spPr/>
      <dgm:t>
        <a:bodyPr/>
        <a:lstStyle/>
        <a:p>
          <a:endParaRPr lang="en-GB" sz="1400">
            <a:latin typeface="Book Antiqua" panose="02040602050305030304" pitchFamily="18" charset="0"/>
          </a:endParaRPr>
        </a:p>
      </dgm:t>
    </dgm:pt>
    <dgm:pt modelId="{9BC01FAD-CA88-4774-AB59-DBF507F89234}" type="sibTrans" cxnId="{7AA997B1-1042-4B6D-B2F0-81234375CCAD}">
      <dgm:prSet/>
      <dgm:spPr/>
      <dgm:t>
        <a:bodyPr/>
        <a:lstStyle/>
        <a:p>
          <a:endParaRPr lang="en-GB" sz="1400">
            <a:latin typeface="Book Antiqua" panose="02040602050305030304" pitchFamily="18" charset="0"/>
          </a:endParaRPr>
        </a:p>
      </dgm:t>
    </dgm:pt>
    <dgm:pt modelId="{92DA54C4-B6E8-471B-8A78-70544A627529}">
      <dgm:prSet phldrT="[Text]" custT="1"/>
      <dgm:spPr/>
      <dgm:t>
        <a:bodyPr/>
        <a:lstStyle/>
        <a:p>
          <a:r>
            <a:rPr lang="en-GB" sz="2000" dirty="0">
              <a:latin typeface="Book Antiqua" panose="02040602050305030304" pitchFamily="18" charset="0"/>
            </a:rPr>
            <a:t>b)</a:t>
          </a:r>
        </a:p>
      </dgm:t>
    </dgm:pt>
    <dgm:pt modelId="{8D170BA9-8C62-4252-AEA3-0D3B98DFB3CB}" type="parTrans" cxnId="{48D1107B-609B-4595-B6CA-E34629D6D484}">
      <dgm:prSet/>
      <dgm:spPr/>
      <dgm:t>
        <a:bodyPr/>
        <a:lstStyle/>
        <a:p>
          <a:endParaRPr lang="en-GB" sz="1400">
            <a:latin typeface="Book Antiqua" panose="02040602050305030304" pitchFamily="18" charset="0"/>
          </a:endParaRPr>
        </a:p>
      </dgm:t>
    </dgm:pt>
    <dgm:pt modelId="{84F4301A-5F97-46A4-976B-35C01F6E5FC5}" type="sibTrans" cxnId="{48D1107B-609B-4595-B6CA-E34629D6D484}">
      <dgm:prSet/>
      <dgm:spPr/>
      <dgm:t>
        <a:bodyPr/>
        <a:lstStyle/>
        <a:p>
          <a:endParaRPr lang="en-GB" sz="1400">
            <a:latin typeface="Book Antiqua" panose="02040602050305030304" pitchFamily="18" charset="0"/>
          </a:endParaRPr>
        </a:p>
      </dgm:t>
    </dgm:pt>
    <dgm:pt modelId="{76D2BD41-33DA-4519-B9DA-17EAB88BF459}">
      <dgm:prSet phldrT="[Text]" custT="1"/>
      <dgm:spPr/>
      <dgm:t>
        <a:bodyPr/>
        <a:lstStyle/>
        <a:p>
          <a:r>
            <a:rPr lang="en-GB" sz="2000" dirty="0">
              <a:solidFill>
                <a:schemeClr val="tx1"/>
              </a:solidFill>
              <a:latin typeface="Book Antiqua" panose="02040602050305030304" pitchFamily="18" charset="0"/>
            </a:rPr>
            <a:t>Reverses</a:t>
          </a:r>
        </a:p>
      </dgm:t>
    </dgm:pt>
    <dgm:pt modelId="{1190899C-604C-4BEC-B565-A70987C96075}" type="parTrans" cxnId="{6F4CD92E-91BD-4AAD-85A9-6283F1F7BEAA}">
      <dgm:prSet/>
      <dgm:spPr/>
      <dgm:t>
        <a:bodyPr/>
        <a:lstStyle/>
        <a:p>
          <a:endParaRPr lang="en-GB" sz="1400">
            <a:latin typeface="Book Antiqua" panose="02040602050305030304" pitchFamily="18" charset="0"/>
          </a:endParaRPr>
        </a:p>
      </dgm:t>
    </dgm:pt>
    <dgm:pt modelId="{5BFC6684-85F2-439C-8E74-5E5F88A35B52}" type="sibTrans" cxnId="{6F4CD92E-91BD-4AAD-85A9-6283F1F7BEAA}">
      <dgm:prSet/>
      <dgm:spPr/>
      <dgm:t>
        <a:bodyPr/>
        <a:lstStyle/>
        <a:p>
          <a:endParaRPr lang="en-GB" sz="1400">
            <a:latin typeface="Book Antiqua" panose="02040602050305030304" pitchFamily="18" charset="0"/>
          </a:endParaRPr>
        </a:p>
      </dgm:t>
    </dgm:pt>
    <dgm:pt modelId="{C6D95F7F-A2EB-434A-A3A5-613C743D8ED2}">
      <dgm:prSet phldrT="[Text]" custT="1"/>
      <dgm:spPr/>
      <dgm:t>
        <a:bodyPr/>
        <a:lstStyle/>
        <a:p>
          <a:r>
            <a:rPr lang="en-GB" sz="2000" dirty="0">
              <a:latin typeface="Book Antiqua" panose="02040602050305030304" pitchFamily="18" charset="0"/>
            </a:rPr>
            <a:t>a’)</a:t>
          </a:r>
        </a:p>
      </dgm:t>
    </dgm:pt>
    <dgm:pt modelId="{75256DBA-58D8-400F-A67C-9372600234BF}" type="parTrans" cxnId="{717E7C28-926B-4032-89E2-A417A00DA77F}">
      <dgm:prSet/>
      <dgm:spPr/>
      <dgm:t>
        <a:bodyPr/>
        <a:lstStyle/>
        <a:p>
          <a:endParaRPr lang="en-GB" sz="1400">
            <a:latin typeface="Book Antiqua" panose="02040602050305030304" pitchFamily="18" charset="0"/>
          </a:endParaRPr>
        </a:p>
      </dgm:t>
    </dgm:pt>
    <dgm:pt modelId="{78FEB297-CCE6-4448-84EB-BC208432CB7F}" type="sibTrans" cxnId="{717E7C28-926B-4032-89E2-A417A00DA77F}">
      <dgm:prSet/>
      <dgm:spPr/>
      <dgm:t>
        <a:bodyPr/>
        <a:lstStyle/>
        <a:p>
          <a:endParaRPr lang="en-GB" sz="1400">
            <a:latin typeface="Book Antiqua" panose="02040602050305030304" pitchFamily="18" charset="0"/>
          </a:endParaRPr>
        </a:p>
      </dgm:t>
    </dgm:pt>
    <dgm:pt modelId="{21F53726-614C-49B3-ACB4-7419042D22B9}">
      <dgm:prSet phldrT="[Text]" custT="1"/>
      <dgm:spPr/>
      <dgm:t>
        <a:bodyPr/>
        <a:lstStyle/>
        <a:p>
          <a:r>
            <a:rPr lang="en-GB" sz="2000" dirty="0">
              <a:latin typeface="Book Antiqua" panose="02040602050305030304" pitchFamily="18" charset="0"/>
            </a:rPr>
            <a:t>b’)</a:t>
          </a:r>
        </a:p>
      </dgm:t>
    </dgm:pt>
    <dgm:pt modelId="{C54C62E0-6BC2-4267-9EAD-9124185F39A2}" type="parTrans" cxnId="{A30320B2-39BB-4E49-94BF-DD63178C1384}">
      <dgm:prSet/>
      <dgm:spPr/>
      <dgm:t>
        <a:bodyPr/>
        <a:lstStyle/>
        <a:p>
          <a:endParaRPr lang="en-GB" sz="1400">
            <a:latin typeface="Book Antiqua" panose="02040602050305030304" pitchFamily="18" charset="0"/>
          </a:endParaRPr>
        </a:p>
      </dgm:t>
    </dgm:pt>
    <dgm:pt modelId="{5212686F-6BAE-49D1-8EA7-443A1716DF53}" type="sibTrans" cxnId="{A30320B2-39BB-4E49-94BF-DD63178C1384}">
      <dgm:prSet/>
      <dgm:spPr/>
      <dgm:t>
        <a:bodyPr/>
        <a:lstStyle/>
        <a:p>
          <a:endParaRPr lang="en-GB" sz="1400">
            <a:latin typeface="Book Antiqua" panose="02040602050305030304" pitchFamily="18" charset="0"/>
          </a:endParaRPr>
        </a:p>
      </dgm:t>
    </dgm:pt>
    <dgm:pt modelId="{14B3D098-36A3-4679-95BB-5D9D39EA5E86}">
      <dgm:prSet phldrT="[Text]" custT="1"/>
      <dgm:spPr/>
      <dgm:t>
        <a:bodyPr/>
        <a:lstStyle/>
        <a:p>
          <a:r>
            <a:rPr lang="en-GB" sz="2000" dirty="0">
              <a:latin typeface="Book Antiqua" panose="02040602050305030304" pitchFamily="18" charset="0"/>
            </a:rPr>
            <a:t>c)</a:t>
          </a:r>
        </a:p>
      </dgm:t>
    </dgm:pt>
    <dgm:pt modelId="{28E600CC-685E-4205-AED2-CE5F059BBDDF}" type="parTrans" cxnId="{9E8DE891-0AA6-4D68-9B13-30221B461255}">
      <dgm:prSet/>
      <dgm:spPr/>
      <dgm:t>
        <a:bodyPr/>
        <a:lstStyle/>
        <a:p>
          <a:endParaRPr lang="en-GB" sz="1400">
            <a:latin typeface="Book Antiqua" panose="02040602050305030304" pitchFamily="18" charset="0"/>
          </a:endParaRPr>
        </a:p>
      </dgm:t>
    </dgm:pt>
    <dgm:pt modelId="{3A32822A-69AA-4F29-93C1-D8AFFFE937FE}" type="sibTrans" cxnId="{9E8DE891-0AA6-4D68-9B13-30221B461255}">
      <dgm:prSet/>
      <dgm:spPr/>
      <dgm:t>
        <a:bodyPr/>
        <a:lstStyle/>
        <a:p>
          <a:endParaRPr lang="en-GB" sz="1400">
            <a:latin typeface="Book Antiqua" panose="02040602050305030304" pitchFamily="18" charset="0"/>
          </a:endParaRPr>
        </a:p>
      </dgm:t>
    </dgm:pt>
    <dgm:pt modelId="{EC2BB9C5-E4F8-412A-80F4-7FD0F42A6B67}">
      <dgm:prSet phldrT="[Text]" custT="1"/>
      <dgm:spPr/>
      <dgm:t>
        <a:bodyPr/>
        <a:lstStyle/>
        <a:p>
          <a:r>
            <a:rPr lang="en-GB" sz="2000" dirty="0">
              <a:latin typeface="Book Antiqua" panose="02040602050305030304" pitchFamily="18" charset="0"/>
            </a:rPr>
            <a:t>c’)</a:t>
          </a:r>
        </a:p>
      </dgm:t>
    </dgm:pt>
    <dgm:pt modelId="{D59D7A8E-4B30-4F14-9FB1-93F4525846FF}" type="parTrans" cxnId="{6DF28B18-7123-49BE-B019-BCE55CF92081}">
      <dgm:prSet/>
      <dgm:spPr/>
      <dgm:t>
        <a:bodyPr/>
        <a:lstStyle/>
        <a:p>
          <a:endParaRPr lang="en-GB" sz="1400">
            <a:latin typeface="Book Antiqua" panose="02040602050305030304" pitchFamily="18" charset="0"/>
          </a:endParaRPr>
        </a:p>
      </dgm:t>
    </dgm:pt>
    <dgm:pt modelId="{AADED458-929B-40ED-8654-56454E700E9D}" type="sibTrans" cxnId="{6DF28B18-7123-49BE-B019-BCE55CF92081}">
      <dgm:prSet/>
      <dgm:spPr/>
      <dgm:t>
        <a:bodyPr/>
        <a:lstStyle/>
        <a:p>
          <a:endParaRPr lang="en-GB" sz="1400">
            <a:latin typeface="Book Antiqua" panose="02040602050305030304" pitchFamily="18" charset="0"/>
          </a:endParaRPr>
        </a:p>
      </dgm:t>
    </dgm:pt>
    <dgm:pt modelId="{CFF4A37C-958D-46AE-9958-4CFC6F721144}">
      <dgm:prSet phldrT="[Text]" custT="1"/>
      <dgm:spPr/>
      <dgm:t>
        <a:bodyPr/>
        <a:lstStyle/>
        <a:p>
          <a:endParaRPr lang="en-GB" sz="2000" dirty="0">
            <a:latin typeface="Book Antiqua" panose="02040602050305030304" pitchFamily="18" charset="0"/>
          </a:endParaRPr>
        </a:p>
      </dgm:t>
    </dgm:pt>
    <dgm:pt modelId="{B4D340F6-6516-4353-8766-0951C83BF72E}" type="parTrans" cxnId="{49406B1A-C975-449D-93CA-AE4426571F87}">
      <dgm:prSet/>
      <dgm:spPr/>
      <dgm:t>
        <a:bodyPr/>
        <a:lstStyle/>
        <a:p>
          <a:endParaRPr lang="en-US"/>
        </a:p>
      </dgm:t>
    </dgm:pt>
    <dgm:pt modelId="{8E176A91-C6FF-452F-807B-71939DF099CF}" type="sibTrans" cxnId="{49406B1A-C975-449D-93CA-AE4426571F87}">
      <dgm:prSet/>
      <dgm:spPr/>
      <dgm:t>
        <a:bodyPr/>
        <a:lstStyle/>
        <a:p>
          <a:endParaRPr lang="en-US"/>
        </a:p>
      </dgm:t>
    </dgm:pt>
    <dgm:pt modelId="{D561C882-CA8D-4E76-A332-E334CB8FBCC0}">
      <dgm:prSet phldrT="[Text]" custT="1"/>
      <dgm:spPr/>
      <dgm:t>
        <a:bodyPr/>
        <a:lstStyle/>
        <a:p>
          <a:endParaRPr lang="en-GB" sz="2000" dirty="0">
            <a:latin typeface="Book Antiqua" panose="02040602050305030304" pitchFamily="18" charset="0"/>
          </a:endParaRPr>
        </a:p>
      </dgm:t>
    </dgm:pt>
    <dgm:pt modelId="{9B542F96-1155-4C32-A9AF-9D0F8A2CF2AB}" type="parTrans" cxnId="{68392036-9F93-4EE5-8B3D-C4A018698286}">
      <dgm:prSet/>
      <dgm:spPr/>
      <dgm:t>
        <a:bodyPr/>
        <a:lstStyle/>
        <a:p>
          <a:endParaRPr lang="en-US"/>
        </a:p>
      </dgm:t>
    </dgm:pt>
    <dgm:pt modelId="{E1FE9256-0098-4A65-9F3C-EB959D3CFC58}" type="sibTrans" cxnId="{68392036-9F93-4EE5-8B3D-C4A018698286}">
      <dgm:prSet/>
      <dgm:spPr/>
      <dgm:t>
        <a:bodyPr/>
        <a:lstStyle/>
        <a:p>
          <a:endParaRPr lang="en-US"/>
        </a:p>
      </dgm:t>
    </dgm:pt>
    <dgm:pt modelId="{AADF20A6-B172-408D-84EB-B14597AEB740}">
      <dgm:prSet custT="1"/>
      <dgm:spPr/>
      <dgm:t>
        <a:bodyPr/>
        <a:lstStyle/>
        <a:p>
          <a:r>
            <a:rPr lang="en-US" sz="2000" dirty="0">
              <a:solidFill>
                <a:srgbClr val="002060"/>
              </a:solidFill>
              <a:latin typeface="Book Antiqua" panose="02040602050305030304" pitchFamily="18" charset="0"/>
            </a:rPr>
            <a:t>Idea/Pitches</a:t>
          </a:r>
        </a:p>
      </dgm:t>
    </dgm:pt>
    <dgm:pt modelId="{612D45B9-FB5C-414D-9CB7-00219BC1ADDD}" type="parTrans" cxnId="{D7B3EBB2-B11C-4DEA-85FA-F4F8AAABA953}">
      <dgm:prSet/>
      <dgm:spPr/>
      <dgm:t>
        <a:bodyPr/>
        <a:lstStyle/>
        <a:p>
          <a:endParaRPr lang="en-US"/>
        </a:p>
      </dgm:t>
    </dgm:pt>
    <dgm:pt modelId="{0B85773C-B890-484D-997D-96B49E323148}" type="sibTrans" cxnId="{D7B3EBB2-B11C-4DEA-85FA-F4F8AAABA953}">
      <dgm:prSet/>
      <dgm:spPr/>
      <dgm:t>
        <a:bodyPr/>
        <a:lstStyle/>
        <a:p>
          <a:endParaRPr lang="en-US"/>
        </a:p>
      </dgm:t>
    </dgm:pt>
    <dgm:pt modelId="{E7E7BC51-9866-4FF3-A347-AEC5CEE0F9E5}">
      <dgm:prSet phldrT="[Text]" custT="1"/>
      <dgm:spPr/>
      <dgm:t>
        <a:bodyPr/>
        <a:lstStyle/>
        <a:p>
          <a:endParaRPr lang="en-GB" sz="2000" dirty="0">
            <a:latin typeface="Book Antiqua" panose="02040602050305030304" pitchFamily="18" charset="0"/>
          </a:endParaRPr>
        </a:p>
      </dgm:t>
    </dgm:pt>
    <dgm:pt modelId="{83E24735-BEC9-437A-8990-B94AF0652A78}" type="parTrans" cxnId="{18402D13-8371-45AF-B6E2-340DCCA9A077}">
      <dgm:prSet/>
      <dgm:spPr/>
      <dgm:t>
        <a:bodyPr/>
        <a:lstStyle/>
        <a:p>
          <a:endParaRPr lang="en-US"/>
        </a:p>
      </dgm:t>
    </dgm:pt>
    <dgm:pt modelId="{94FB32D9-09A9-44D7-95BB-D94534D002AD}" type="sibTrans" cxnId="{18402D13-8371-45AF-B6E2-340DCCA9A077}">
      <dgm:prSet/>
      <dgm:spPr/>
      <dgm:t>
        <a:bodyPr/>
        <a:lstStyle/>
        <a:p>
          <a:endParaRPr lang="en-US"/>
        </a:p>
      </dgm:t>
    </dgm:pt>
    <dgm:pt modelId="{0AA1B643-9D60-4CF5-8683-2034DC91AE2F}">
      <dgm:prSet phldrT="[Text]" custT="1"/>
      <dgm:spPr/>
      <dgm:t>
        <a:bodyPr/>
        <a:lstStyle/>
        <a:p>
          <a:endParaRPr lang="en-GB" sz="2000" dirty="0">
            <a:latin typeface="Book Antiqua" panose="02040602050305030304" pitchFamily="18" charset="0"/>
          </a:endParaRPr>
        </a:p>
      </dgm:t>
    </dgm:pt>
    <dgm:pt modelId="{AEAD8E79-7C0D-48F3-8F78-511745F9E797}" type="parTrans" cxnId="{0F90B7ED-5EF8-44F9-BE84-0D9D168C71B4}">
      <dgm:prSet/>
      <dgm:spPr/>
      <dgm:t>
        <a:bodyPr/>
        <a:lstStyle/>
        <a:p>
          <a:endParaRPr lang="en-US"/>
        </a:p>
      </dgm:t>
    </dgm:pt>
    <dgm:pt modelId="{00213281-4D9B-4D2A-BD78-665B7111EACB}" type="sibTrans" cxnId="{0F90B7ED-5EF8-44F9-BE84-0D9D168C71B4}">
      <dgm:prSet/>
      <dgm:spPr/>
      <dgm:t>
        <a:bodyPr/>
        <a:lstStyle/>
        <a:p>
          <a:endParaRPr lang="en-US"/>
        </a:p>
      </dgm:t>
    </dgm:pt>
    <dgm:pt modelId="{BCD96273-5F82-4B78-895C-79B2AB4DA0E4}">
      <dgm:prSet custT="1"/>
      <dgm:spPr/>
      <dgm:t>
        <a:bodyPr/>
        <a:lstStyle/>
        <a:p>
          <a:r>
            <a:rPr lang="en-US" sz="2000" dirty="0">
              <a:latin typeface="Book Antiqua" panose="02040602050305030304" pitchFamily="18" charset="0"/>
            </a:rPr>
            <a:t>a’’)</a:t>
          </a:r>
        </a:p>
      </dgm:t>
    </dgm:pt>
    <dgm:pt modelId="{8B6AD0F4-8A33-4667-B2D6-CB95BEFB7B44}" type="parTrans" cxnId="{8CFDA25C-6760-47E9-99D2-11713E5407A9}">
      <dgm:prSet/>
      <dgm:spPr/>
      <dgm:t>
        <a:bodyPr/>
        <a:lstStyle/>
        <a:p>
          <a:endParaRPr lang="en-US"/>
        </a:p>
      </dgm:t>
    </dgm:pt>
    <dgm:pt modelId="{048AA9E9-5425-46D1-8011-8A7D79284205}" type="sibTrans" cxnId="{8CFDA25C-6760-47E9-99D2-11713E5407A9}">
      <dgm:prSet/>
      <dgm:spPr/>
      <dgm:t>
        <a:bodyPr/>
        <a:lstStyle/>
        <a:p>
          <a:endParaRPr lang="en-US"/>
        </a:p>
      </dgm:t>
    </dgm:pt>
    <dgm:pt modelId="{1E2C63C8-DF6D-4CFB-9B75-27A9B48D7631}">
      <dgm:prSet custT="1"/>
      <dgm:spPr/>
      <dgm:t>
        <a:bodyPr/>
        <a:lstStyle/>
        <a:p>
          <a:r>
            <a:rPr lang="en-US" sz="2000" dirty="0">
              <a:latin typeface="Book Antiqua" panose="02040602050305030304" pitchFamily="18" charset="0"/>
            </a:rPr>
            <a:t>b’’)</a:t>
          </a:r>
        </a:p>
      </dgm:t>
    </dgm:pt>
    <dgm:pt modelId="{3BC73CDD-5824-4958-8E64-AFE6E18D7E52}" type="parTrans" cxnId="{A79DF3B6-8B69-4030-8574-A0053BCBE8DA}">
      <dgm:prSet/>
      <dgm:spPr/>
      <dgm:t>
        <a:bodyPr/>
        <a:lstStyle/>
        <a:p>
          <a:endParaRPr lang="en-US"/>
        </a:p>
      </dgm:t>
    </dgm:pt>
    <dgm:pt modelId="{E67FB517-77F4-4BCF-9DB1-0752C1B188A5}" type="sibTrans" cxnId="{A79DF3B6-8B69-4030-8574-A0053BCBE8DA}">
      <dgm:prSet/>
      <dgm:spPr/>
      <dgm:t>
        <a:bodyPr/>
        <a:lstStyle/>
        <a:p>
          <a:endParaRPr lang="en-US"/>
        </a:p>
      </dgm:t>
    </dgm:pt>
    <dgm:pt modelId="{39FFB73D-CD2B-4C0B-8A66-5779C30B091B}">
      <dgm:prSet custT="1"/>
      <dgm:spPr/>
      <dgm:t>
        <a:bodyPr/>
        <a:lstStyle/>
        <a:p>
          <a:r>
            <a:rPr lang="en-US" sz="2000" dirty="0">
              <a:latin typeface="Book Antiqua" panose="02040602050305030304" pitchFamily="18" charset="0"/>
            </a:rPr>
            <a:t>c’’)</a:t>
          </a:r>
        </a:p>
      </dgm:t>
    </dgm:pt>
    <dgm:pt modelId="{B6A82510-429C-4B23-B288-66D8B349FDCA}" type="parTrans" cxnId="{5B44F726-B07E-4339-A3A2-2E85DD2B6E38}">
      <dgm:prSet/>
      <dgm:spPr/>
      <dgm:t>
        <a:bodyPr/>
        <a:lstStyle/>
        <a:p>
          <a:endParaRPr lang="en-US"/>
        </a:p>
      </dgm:t>
    </dgm:pt>
    <dgm:pt modelId="{015E5E11-0ABE-4C80-9A4B-14CEAE12CD0F}" type="sibTrans" cxnId="{5B44F726-B07E-4339-A3A2-2E85DD2B6E38}">
      <dgm:prSet/>
      <dgm:spPr/>
      <dgm:t>
        <a:bodyPr/>
        <a:lstStyle/>
        <a:p>
          <a:endParaRPr lang="en-US"/>
        </a:p>
      </dgm:t>
    </dgm:pt>
    <dgm:pt modelId="{E6D5D040-4BBC-41AF-A97F-23C3CFE91AA5}">
      <dgm:prSet custT="1"/>
      <dgm:spPr/>
      <dgm:t>
        <a:bodyPr/>
        <a:lstStyle/>
        <a:p>
          <a:endParaRPr lang="en-US" sz="2000" dirty="0">
            <a:latin typeface="Book Antiqua" panose="02040602050305030304" pitchFamily="18" charset="0"/>
          </a:endParaRPr>
        </a:p>
      </dgm:t>
    </dgm:pt>
    <dgm:pt modelId="{9093CD83-06EF-4E93-9807-AF65489AB713}" type="parTrans" cxnId="{4CD24D1C-CFC7-4A65-AC64-F4F54801D355}">
      <dgm:prSet/>
      <dgm:spPr/>
      <dgm:t>
        <a:bodyPr/>
        <a:lstStyle/>
        <a:p>
          <a:endParaRPr lang="en-US"/>
        </a:p>
      </dgm:t>
    </dgm:pt>
    <dgm:pt modelId="{C7EDF7F0-5ABB-49C5-BB5C-C5486D9C0A7C}" type="sibTrans" cxnId="{4CD24D1C-CFC7-4A65-AC64-F4F54801D355}">
      <dgm:prSet/>
      <dgm:spPr/>
      <dgm:t>
        <a:bodyPr/>
        <a:lstStyle/>
        <a:p>
          <a:endParaRPr lang="en-US"/>
        </a:p>
      </dgm:t>
    </dgm:pt>
    <dgm:pt modelId="{3E8DD3A6-B57A-4A9E-B819-88A025ACB6EE}">
      <dgm:prSet custT="1"/>
      <dgm:spPr/>
      <dgm:t>
        <a:bodyPr/>
        <a:lstStyle/>
        <a:p>
          <a:endParaRPr lang="en-US" sz="2000" dirty="0">
            <a:latin typeface="Book Antiqua" panose="02040602050305030304" pitchFamily="18" charset="0"/>
          </a:endParaRPr>
        </a:p>
      </dgm:t>
    </dgm:pt>
    <dgm:pt modelId="{32363533-F4FB-4C45-841A-F3CD08821C80}" type="parTrans" cxnId="{ECDF3274-0ECA-46E4-A7F3-880E568940FD}">
      <dgm:prSet/>
      <dgm:spPr/>
      <dgm:t>
        <a:bodyPr/>
        <a:lstStyle/>
        <a:p>
          <a:endParaRPr lang="en-US"/>
        </a:p>
      </dgm:t>
    </dgm:pt>
    <dgm:pt modelId="{7891F108-1B51-4CEE-BC12-DF7AAF700FD5}" type="sibTrans" cxnId="{ECDF3274-0ECA-46E4-A7F3-880E568940FD}">
      <dgm:prSet/>
      <dgm:spPr/>
      <dgm:t>
        <a:bodyPr/>
        <a:lstStyle/>
        <a:p>
          <a:endParaRPr lang="en-US"/>
        </a:p>
      </dgm:t>
    </dgm:pt>
    <dgm:pt modelId="{4E33215D-1E7B-451D-AE1C-700393CFF313}" type="pres">
      <dgm:prSet presAssocID="{67FA326F-0B53-4C07-B905-07406BC4DD8F}" presName="Name0" presStyleCnt="0">
        <dgm:presLayoutVars>
          <dgm:dir/>
          <dgm:animLvl val="lvl"/>
          <dgm:resizeHandles val="exact"/>
        </dgm:presLayoutVars>
      </dgm:prSet>
      <dgm:spPr/>
    </dgm:pt>
    <dgm:pt modelId="{005B6BF6-AC4B-4561-8559-9F6DB163B675}" type="pres">
      <dgm:prSet presAssocID="{F8FAE244-7D63-4A5B-9DCD-99163C76AF18}" presName="composite" presStyleCnt="0"/>
      <dgm:spPr/>
    </dgm:pt>
    <dgm:pt modelId="{30F8FCBD-A548-495C-9027-6A1B63510A74}" type="pres">
      <dgm:prSet presAssocID="{F8FAE244-7D63-4A5B-9DCD-99163C76AF18}" presName="parTx" presStyleLbl="alignNode1" presStyleIdx="0" presStyleCnt="3" custLinFactNeighborX="-7209" custLinFactNeighborY="-305">
        <dgm:presLayoutVars>
          <dgm:chMax val="0"/>
          <dgm:chPref val="0"/>
          <dgm:bulletEnabled val="1"/>
        </dgm:presLayoutVars>
      </dgm:prSet>
      <dgm:spPr/>
    </dgm:pt>
    <dgm:pt modelId="{45360742-26D7-492C-B323-2E8C9AE03A2B}" type="pres">
      <dgm:prSet presAssocID="{F8FAE244-7D63-4A5B-9DCD-99163C76AF18}" presName="desTx" presStyleLbl="alignAccFollowNode1" presStyleIdx="0" presStyleCnt="3">
        <dgm:presLayoutVars>
          <dgm:bulletEnabled val="1"/>
        </dgm:presLayoutVars>
      </dgm:prSet>
      <dgm:spPr/>
    </dgm:pt>
    <dgm:pt modelId="{0473B58F-8A94-4556-9E9C-F2BD34A2CCD0}" type="pres">
      <dgm:prSet presAssocID="{4E5D1FF3-F22A-4126-98F8-E4073A166A27}" presName="space" presStyleCnt="0"/>
      <dgm:spPr/>
    </dgm:pt>
    <dgm:pt modelId="{19DFEF26-FD6A-4ACB-9F74-3B6645473D5F}" type="pres">
      <dgm:prSet presAssocID="{76D2BD41-33DA-4519-B9DA-17EAB88BF459}" presName="composite" presStyleCnt="0"/>
      <dgm:spPr/>
    </dgm:pt>
    <dgm:pt modelId="{5ADAC827-4939-4DF2-8F22-FD21C2A283E5}" type="pres">
      <dgm:prSet presAssocID="{76D2BD41-33DA-4519-B9DA-17EAB88BF459}" presName="parTx" presStyleLbl="alignNode1" presStyleIdx="1" presStyleCnt="3">
        <dgm:presLayoutVars>
          <dgm:chMax val="0"/>
          <dgm:chPref val="0"/>
          <dgm:bulletEnabled val="1"/>
        </dgm:presLayoutVars>
      </dgm:prSet>
      <dgm:spPr/>
    </dgm:pt>
    <dgm:pt modelId="{5F92D075-AADE-4973-A1B5-E71AD2BC8585}" type="pres">
      <dgm:prSet presAssocID="{76D2BD41-33DA-4519-B9DA-17EAB88BF459}" presName="desTx" presStyleLbl="alignAccFollowNode1" presStyleIdx="1" presStyleCnt="3">
        <dgm:presLayoutVars>
          <dgm:bulletEnabled val="1"/>
        </dgm:presLayoutVars>
      </dgm:prSet>
      <dgm:spPr/>
    </dgm:pt>
    <dgm:pt modelId="{92AC3B41-0629-43C7-8D24-E04DAD4078CF}" type="pres">
      <dgm:prSet presAssocID="{5BFC6684-85F2-439C-8E74-5E5F88A35B52}" presName="space" presStyleCnt="0"/>
      <dgm:spPr/>
    </dgm:pt>
    <dgm:pt modelId="{AF137C77-503B-4028-B9B1-4FFE71DA0363}" type="pres">
      <dgm:prSet presAssocID="{AADF20A6-B172-408D-84EB-B14597AEB740}" presName="composite" presStyleCnt="0"/>
      <dgm:spPr/>
    </dgm:pt>
    <dgm:pt modelId="{74116FF9-931B-48F5-A40F-97D2F39AE248}" type="pres">
      <dgm:prSet presAssocID="{AADF20A6-B172-408D-84EB-B14597AEB740}" presName="parTx" presStyleLbl="alignNode1" presStyleIdx="2" presStyleCnt="3">
        <dgm:presLayoutVars>
          <dgm:chMax val="0"/>
          <dgm:chPref val="0"/>
          <dgm:bulletEnabled val="1"/>
        </dgm:presLayoutVars>
      </dgm:prSet>
      <dgm:spPr/>
    </dgm:pt>
    <dgm:pt modelId="{8665005F-51C0-43D3-B2D8-2563F2D57A9F}" type="pres">
      <dgm:prSet presAssocID="{AADF20A6-B172-408D-84EB-B14597AEB740}" presName="desTx" presStyleLbl="alignAccFollowNode1" presStyleIdx="2" presStyleCnt="3">
        <dgm:presLayoutVars>
          <dgm:bulletEnabled val="1"/>
        </dgm:presLayoutVars>
      </dgm:prSet>
      <dgm:spPr/>
    </dgm:pt>
  </dgm:ptLst>
  <dgm:cxnLst>
    <dgm:cxn modelId="{2AC9A301-BC81-4C95-8C36-DC6D13DF163D}" type="presOf" srcId="{F8FAE244-7D63-4A5B-9DCD-99163C76AF18}" destId="{30F8FCBD-A548-495C-9027-6A1B63510A74}" srcOrd="0" destOrd="0" presId="urn:microsoft.com/office/officeart/2005/8/layout/hList1"/>
    <dgm:cxn modelId="{650D420B-E267-4B80-9431-524EA592AF71}" type="presOf" srcId="{E6D5D040-4BBC-41AF-A97F-23C3CFE91AA5}" destId="{8665005F-51C0-43D3-B2D8-2563F2D57A9F}" srcOrd="0" destOrd="1" presId="urn:microsoft.com/office/officeart/2005/8/layout/hList1"/>
    <dgm:cxn modelId="{18402D13-8371-45AF-B6E2-340DCCA9A077}" srcId="{76D2BD41-33DA-4519-B9DA-17EAB88BF459}" destId="{E7E7BC51-9866-4FF3-A347-AEC5CEE0F9E5}" srcOrd="1" destOrd="0" parTransId="{83E24735-BEC9-437A-8990-B94AF0652A78}" sibTransId="{94FB32D9-09A9-44D7-95BB-D94534D002AD}"/>
    <dgm:cxn modelId="{6DF28B18-7123-49BE-B019-BCE55CF92081}" srcId="{76D2BD41-33DA-4519-B9DA-17EAB88BF459}" destId="{EC2BB9C5-E4F8-412A-80F4-7FD0F42A6B67}" srcOrd="4" destOrd="0" parTransId="{D59D7A8E-4B30-4F14-9FB1-93F4525846FF}" sibTransId="{AADED458-929B-40ED-8654-56454E700E9D}"/>
    <dgm:cxn modelId="{49406B1A-C975-449D-93CA-AE4426571F87}" srcId="{F8FAE244-7D63-4A5B-9DCD-99163C76AF18}" destId="{CFF4A37C-958D-46AE-9958-4CFC6F721144}" srcOrd="1" destOrd="0" parTransId="{B4D340F6-6516-4353-8766-0951C83BF72E}" sibTransId="{8E176A91-C6FF-452F-807B-71939DF099CF}"/>
    <dgm:cxn modelId="{4CD24D1C-CFC7-4A65-AC64-F4F54801D355}" srcId="{AADF20A6-B172-408D-84EB-B14597AEB740}" destId="{E6D5D040-4BBC-41AF-A97F-23C3CFE91AA5}" srcOrd="1" destOrd="0" parTransId="{9093CD83-06EF-4E93-9807-AF65489AB713}" sibTransId="{C7EDF7F0-5ABB-49C5-BB5C-C5486D9C0A7C}"/>
    <dgm:cxn modelId="{989F1921-B39A-47B8-B0CC-F2B744824A29}" type="presOf" srcId="{76D2BD41-33DA-4519-B9DA-17EAB88BF459}" destId="{5ADAC827-4939-4DF2-8F22-FD21C2A283E5}" srcOrd="0" destOrd="0" presId="urn:microsoft.com/office/officeart/2005/8/layout/hList1"/>
    <dgm:cxn modelId="{5B44F726-B07E-4339-A3A2-2E85DD2B6E38}" srcId="{AADF20A6-B172-408D-84EB-B14597AEB740}" destId="{39FFB73D-CD2B-4C0B-8A66-5779C30B091B}" srcOrd="4" destOrd="0" parTransId="{B6A82510-429C-4B23-B288-66D8B349FDCA}" sibTransId="{015E5E11-0ABE-4C80-9A4B-14CEAE12CD0F}"/>
    <dgm:cxn modelId="{717E7C28-926B-4032-89E2-A417A00DA77F}" srcId="{76D2BD41-33DA-4519-B9DA-17EAB88BF459}" destId="{C6D95F7F-A2EB-434A-A3A5-613C743D8ED2}" srcOrd="0" destOrd="0" parTransId="{75256DBA-58D8-400F-A67C-9372600234BF}" sibTransId="{78FEB297-CCE6-4448-84EB-BC208432CB7F}"/>
    <dgm:cxn modelId="{1E16A42E-C89A-4051-9CAD-7BDFC0385500}" type="presOf" srcId="{D561C882-CA8D-4E76-A332-E334CB8FBCC0}" destId="{45360742-26D7-492C-B323-2E8C9AE03A2B}" srcOrd="0" destOrd="3" presId="urn:microsoft.com/office/officeart/2005/8/layout/hList1"/>
    <dgm:cxn modelId="{6F4CD92E-91BD-4AAD-85A9-6283F1F7BEAA}" srcId="{67FA326F-0B53-4C07-B905-07406BC4DD8F}" destId="{76D2BD41-33DA-4519-B9DA-17EAB88BF459}" srcOrd="1" destOrd="0" parTransId="{1190899C-604C-4BEC-B565-A70987C96075}" sibTransId="{5BFC6684-85F2-439C-8E74-5E5F88A35B52}"/>
    <dgm:cxn modelId="{68392036-9F93-4EE5-8B3D-C4A018698286}" srcId="{F8FAE244-7D63-4A5B-9DCD-99163C76AF18}" destId="{D561C882-CA8D-4E76-A332-E334CB8FBCC0}" srcOrd="3" destOrd="0" parTransId="{9B542F96-1155-4C32-A9AF-9D0F8A2CF2AB}" sibTransId="{E1FE9256-0098-4A65-9F3C-EB959D3CFC58}"/>
    <dgm:cxn modelId="{795CE839-053E-4DDD-B67F-03B69EA5B9C3}" type="presOf" srcId="{EC2BB9C5-E4F8-412A-80F4-7FD0F42A6B67}" destId="{5F92D075-AADE-4973-A1B5-E71AD2BC8585}" srcOrd="0" destOrd="4" presId="urn:microsoft.com/office/officeart/2005/8/layout/hList1"/>
    <dgm:cxn modelId="{1D43E55B-592F-40E7-9DBB-DBBAE2AC3165}" type="presOf" srcId="{BCD96273-5F82-4B78-895C-79B2AB4DA0E4}" destId="{8665005F-51C0-43D3-B2D8-2563F2D57A9F}" srcOrd="0" destOrd="0" presId="urn:microsoft.com/office/officeart/2005/8/layout/hList1"/>
    <dgm:cxn modelId="{8CFDA25C-6760-47E9-99D2-11713E5407A9}" srcId="{AADF20A6-B172-408D-84EB-B14597AEB740}" destId="{BCD96273-5F82-4B78-895C-79B2AB4DA0E4}" srcOrd="0" destOrd="0" parTransId="{8B6AD0F4-8A33-4667-B2D6-CB95BEFB7B44}" sibTransId="{048AA9E9-5425-46D1-8011-8A7D79284205}"/>
    <dgm:cxn modelId="{4E903B4F-3234-4E77-84FB-D98B97B66F2B}" type="presOf" srcId="{0AA1B643-9D60-4CF5-8683-2034DC91AE2F}" destId="{5F92D075-AADE-4973-A1B5-E71AD2BC8585}" srcOrd="0" destOrd="3" presId="urn:microsoft.com/office/officeart/2005/8/layout/hList1"/>
    <dgm:cxn modelId="{86C80A74-8180-4F43-BDA4-E4F48A34072E}" type="presOf" srcId="{92DA54C4-B6E8-471B-8A78-70544A627529}" destId="{45360742-26D7-492C-B323-2E8C9AE03A2B}" srcOrd="0" destOrd="2" presId="urn:microsoft.com/office/officeart/2005/8/layout/hList1"/>
    <dgm:cxn modelId="{ECDF3274-0ECA-46E4-A7F3-880E568940FD}" srcId="{AADF20A6-B172-408D-84EB-B14597AEB740}" destId="{3E8DD3A6-B57A-4A9E-B819-88A025ACB6EE}" srcOrd="3" destOrd="0" parTransId="{32363533-F4FB-4C45-841A-F3CD08821C80}" sibTransId="{7891F108-1B51-4CEE-BC12-DF7AAF700FD5}"/>
    <dgm:cxn modelId="{9759D274-7864-4209-B5BE-02BC9A545607}" type="presOf" srcId="{39FFB73D-CD2B-4C0B-8A66-5779C30B091B}" destId="{8665005F-51C0-43D3-B2D8-2563F2D57A9F}" srcOrd="0" destOrd="4" presId="urn:microsoft.com/office/officeart/2005/8/layout/hList1"/>
    <dgm:cxn modelId="{48D1107B-609B-4595-B6CA-E34629D6D484}" srcId="{F8FAE244-7D63-4A5B-9DCD-99163C76AF18}" destId="{92DA54C4-B6E8-471B-8A78-70544A627529}" srcOrd="2" destOrd="0" parTransId="{8D170BA9-8C62-4252-AEA3-0D3B98DFB3CB}" sibTransId="{84F4301A-5F97-46A4-976B-35C01F6E5FC5}"/>
    <dgm:cxn modelId="{29347C7F-6B5F-4613-9302-59441C11724C}" type="presOf" srcId="{C6D95F7F-A2EB-434A-A3A5-613C743D8ED2}" destId="{5F92D075-AADE-4973-A1B5-E71AD2BC8585}" srcOrd="0" destOrd="0" presId="urn:microsoft.com/office/officeart/2005/8/layout/hList1"/>
    <dgm:cxn modelId="{B7BCB990-304E-445E-9856-2F56B1716EC4}" type="presOf" srcId="{CFF4A37C-958D-46AE-9958-4CFC6F721144}" destId="{45360742-26D7-492C-B323-2E8C9AE03A2B}" srcOrd="0" destOrd="1" presId="urn:microsoft.com/office/officeart/2005/8/layout/hList1"/>
    <dgm:cxn modelId="{9E8DE891-0AA6-4D68-9B13-30221B461255}" srcId="{F8FAE244-7D63-4A5B-9DCD-99163C76AF18}" destId="{14B3D098-36A3-4679-95BB-5D9D39EA5E86}" srcOrd="4" destOrd="0" parTransId="{28E600CC-685E-4205-AED2-CE5F059BBDDF}" sibTransId="{3A32822A-69AA-4F29-93C1-D8AFFFE937FE}"/>
    <dgm:cxn modelId="{6A0551A6-9EEE-4761-B3FB-7D5822BCA3C7}" type="presOf" srcId="{E7E7BC51-9866-4FF3-A347-AEC5CEE0F9E5}" destId="{5F92D075-AADE-4973-A1B5-E71AD2BC8585}" srcOrd="0" destOrd="1" presId="urn:microsoft.com/office/officeart/2005/8/layout/hList1"/>
    <dgm:cxn modelId="{7AA997B1-1042-4B6D-B2F0-81234375CCAD}" srcId="{F8FAE244-7D63-4A5B-9DCD-99163C76AF18}" destId="{521B14AD-7130-4CD0-919A-40F020CA157F}" srcOrd="0" destOrd="0" parTransId="{1ABECCA6-4FE1-4BB2-B6AD-0E61F0A83B70}" sibTransId="{9BC01FAD-CA88-4774-AB59-DBF507F89234}"/>
    <dgm:cxn modelId="{A30320B2-39BB-4E49-94BF-DD63178C1384}" srcId="{76D2BD41-33DA-4519-B9DA-17EAB88BF459}" destId="{21F53726-614C-49B3-ACB4-7419042D22B9}" srcOrd="2" destOrd="0" parTransId="{C54C62E0-6BC2-4267-9EAD-9124185F39A2}" sibTransId="{5212686F-6BAE-49D1-8EA7-443A1716DF53}"/>
    <dgm:cxn modelId="{D7B3EBB2-B11C-4DEA-85FA-F4F8AAABA953}" srcId="{67FA326F-0B53-4C07-B905-07406BC4DD8F}" destId="{AADF20A6-B172-408D-84EB-B14597AEB740}" srcOrd="2" destOrd="0" parTransId="{612D45B9-FB5C-414D-9CB7-00219BC1ADDD}" sibTransId="{0B85773C-B890-484D-997D-96B49E323148}"/>
    <dgm:cxn modelId="{A79DF3B6-8B69-4030-8574-A0053BCBE8DA}" srcId="{AADF20A6-B172-408D-84EB-B14597AEB740}" destId="{1E2C63C8-DF6D-4CFB-9B75-27A9B48D7631}" srcOrd="2" destOrd="0" parTransId="{3BC73CDD-5824-4958-8E64-AFE6E18D7E52}" sibTransId="{E67FB517-77F4-4BCF-9DB1-0752C1B188A5}"/>
    <dgm:cxn modelId="{BB076AB7-5550-409F-8C43-E2709FE142AD}" type="presOf" srcId="{521B14AD-7130-4CD0-919A-40F020CA157F}" destId="{45360742-26D7-492C-B323-2E8C9AE03A2B}" srcOrd="0" destOrd="0" presId="urn:microsoft.com/office/officeart/2005/8/layout/hList1"/>
    <dgm:cxn modelId="{835A22BA-7F91-47F6-AAF8-D77374292EE2}" type="presOf" srcId="{67FA326F-0B53-4C07-B905-07406BC4DD8F}" destId="{4E33215D-1E7B-451D-AE1C-700393CFF313}" srcOrd="0" destOrd="0" presId="urn:microsoft.com/office/officeart/2005/8/layout/hList1"/>
    <dgm:cxn modelId="{398BDEC4-FFF6-4351-8FFD-68001D49E4D1}" type="presOf" srcId="{AADF20A6-B172-408D-84EB-B14597AEB740}" destId="{74116FF9-931B-48F5-A40F-97D2F39AE248}" srcOrd="0" destOrd="0" presId="urn:microsoft.com/office/officeart/2005/8/layout/hList1"/>
    <dgm:cxn modelId="{A101A8CC-4491-4B17-9E3D-8B4130A1D375}" type="presOf" srcId="{1E2C63C8-DF6D-4CFB-9B75-27A9B48D7631}" destId="{8665005F-51C0-43D3-B2D8-2563F2D57A9F}" srcOrd="0" destOrd="2" presId="urn:microsoft.com/office/officeart/2005/8/layout/hList1"/>
    <dgm:cxn modelId="{1CBD94CF-1CA1-44C3-82B3-B41605700CE0}" type="presOf" srcId="{3E8DD3A6-B57A-4A9E-B819-88A025ACB6EE}" destId="{8665005F-51C0-43D3-B2D8-2563F2D57A9F}" srcOrd="0" destOrd="3" presId="urn:microsoft.com/office/officeart/2005/8/layout/hList1"/>
    <dgm:cxn modelId="{8C4490D2-1FBF-4E46-89C6-4DFED9D303FA}" type="presOf" srcId="{14B3D098-36A3-4679-95BB-5D9D39EA5E86}" destId="{45360742-26D7-492C-B323-2E8C9AE03A2B}" srcOrd="0" destOrd="4" presId="urn:microsoft.com/office/officeart/2005/8/layout/hList1"/>
    <dgm:cxn modelId="{97BDDEE3-78D9-4F22-9B29-87A62E8D52AC}" type="presOf" srcId="{21F53726-614C-49B3-ACB4-7419042D22B9}" destId="{5F92D075-AADE-4973-A1B5-E71AD2BC8585}" srcOrd="0" destOrd="2" presId="urn:microsoft.com/office/officeart/2005/8/layout/hList1"/>
    <dgm:cxn modelId="{0F90B7ED-5EF8-44F9-BE84-0D9D168C71B4}" srcId="{76D2BD41-33DA-4519-B9DA-17EAB88BF459}" destId="{0AA1B643-9D60-4CF5-8683-2034DC91AE2F}" srcOrd="3" destOrd="0" parTransId="{AEAD8E79-7C0D-48F3-8F78-511745F9E797}" sibTransId="{00213281-4D9B-4D2A-BD78-665B7111EACB}"/>
    <dgm:cxn modelId="{F29B87EE-1718-4CED-B55A-3456D446EB3A}" srcId="{67FA326F-0B53-4C07-B905-07406BC4DD8F}" destId="{F8FAE244-7D63-4A5B-9DCD-99163C76AF18}" srcOrd="0" destOrd="0" parTransId="{2FBD100A-FB28-4FD2-A5E7-857BA329F041}" sibTransId="{4E5D1FF3-F22A-4126-98F8-E4073A166A27}"/>
    <dgm:cxn modelId="{43B10E23-E94A-46E1-B708-EDD95E053E89}" type="presParOf" srcId="{4E33215D-1E7B-451D-AE1C-700393CFF313}" destId="{005B6BF6-AC4B-4561-8559-9F6DB163B675}" srcOrd="0" destOrd="0" presId="urn:microsoft.com/office/officeart/2005/8/layout/hList1"/>
    <dgm:cxn modelId="{148B7A43-1A60-4F9E-A552-CE3C2A4CEDE1}" type="presParOf" srcId="{005B6BF6-AC4B-4561-8559-9F6DB163B675}" destId="{30F8FCBD-A548-495C-9027-6A1B63510A74}" srcOrd="0" destOrd="0" presId="urn:microsoft.com/office/officeart/2005/8/layout/hList1"/>
    <dgm:cxn modelId="{AC65C882-436E-4C47-AD28-E823618CBD9E}" type="presParOf" srcId="{005B6BF6-AC4B-4561-8559-9F6DB163B675}" destId="{45360742-26D7-492C-B323-2E8C9AE03A2B}" srcOrd="1" destOrd="0" presId="urn:microsoft.com/office/officeart/2005/8/layout/hList1"/>
    <dgm:cxn modelId="{2E72D31F-F9B6-4A13-9EFB-CA7C74203C6B}" type="presParOf" srcId="{4E33215D-1E7B-451D-AE1C-700393CFF313}" destId="{0473B58F-8A94-4556-9E9C-F2BD34A2CCD0}" srcOrd="1" destOrd="0" presId="urn:microsoft.com/office/officeart/2005/8/layout/hList1"/>
    <dgm:cxn modelId="{F07D8F3C-CEEA-4031-A78C-9BBE899C9B88}" type="presParOf" srcId="{4E33215D-1E7B-451D-AE1C-700393CFF313}" destId="{19DFEF26-FD6A-4ACB-9F74-3B6645473D5F}" srcOrd="2" destOrd="0" presId="urn:microsoft.com/office/officeart/2005/8/layout/hList1"/>
    <dgm:cxn modelId="{8BC72234-7976-4E56-9F2E-A1F1EEECDF14}" type="presParOf" srcId="{19DFEF26-FD6A-4ACB-9F74-3B6645473D5F}" destId="{5ADAC827-4939-4DF2-8F22-FD21C2A283E5}" srcOrd="0" destOrd="0" presId="urn:microsoft.com/office/officeart/2005/8/layout/hList1"/>
    <dgm:cxn modelId="{AF2B37DB-3973-415E-8BB2-E251A4C05CCA}" type="presParOf" srcId="{19DFEF26-FD6A-4ACB-9F74-3B6645473D5F}" destId="{5F92D075-AADE-4973-A1B5-E71AD2BC8585}" srcOrd="1" destOrd="0" presId="urn:microsoft.com/office/officeart/2005/8/layout/hList1"/>
    <dgm:cxn modelId="{2DB551A6-4976-4A1A-A307-3F1DEC0D456B}" type="presParOf" srcId="{4E33215D-1E7B-451D-AE1C-700393CFF313}" destId="{92AC3B41-0629-43C7-8D24-E04DAD4078CF}" srcOrd="3" destOrd="0" presId="urn:microsoft.com/office/officeart/2005/8/layout/hList1"/>
    <dgm:cxn modelId="{313FB90A-C541-4C19-AF5B-456E9C468E45}" type="presParOf" srcId="{4E33215D-1E7B-451D-AE1C-700393CFF313}" destId="{AF137C77-503B-4028-B9B1-4FFE71DA0363}" srcOrd="4" destOrd="0" presId="urn:microsoft.com/office/officeart/2005/8/layout/hList1"/>
    <dgm:cxn modelId="{A83DC8ED-F6A6-4FF6-80DF-42A7F7641B65}" type="presParOf" srcId="{AF137C77-503B-4028-B9B1-4FFE71DA0363}" destId="{74116FF9-931B-48F5-A40F-97D2F39AE248}" srcOrd="0" destOrd="0" presId="urn:microsoft.com/office/officeart/2005/8/layout/hList1"/>
    <dgm:cxn modelId="{5EB9D0FF-E299-4994-AA6D-6F741AED3FDB}" type="presParOf" srcId="{AF137C77-503B-4028-B9B1-4FFE71DA0363}" destId="{8665005F-51C0-43D3-B2D8-2563F2D57A9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FA326F-0B53-4C07-B905-07406BC4DD8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F8FAE244-7D63-4A5B-9DCD-99163C76AF18}">
      <dgm:prSet phldrT="[Text]" custT="1"/>
      <dgm:spPr/>
      <dgm:t>
        <a:bodyPr/>
        <a:lstStyle/>
        <a:p>
          <a:r>
            <a:rPr lang="en-GB" sz="2000" dirty="0">
              <a:solidFill>
                <a:schemeClr val="tx1"/>
              </a:solidFill>
              <a:latin typeface="Book Antiqua" panose="02040602050305030304" pitchFamily="18" charset="0"/>
            </a:rPr>
            <a:t>Assumptions</a:t>
          </a:r>
        </a:p>
      </dgm:t>
    </dgm:pt>
    <dgm:pt modelId="{2FBD100A-FB28-4FD2-A5E7-857BA329F041}" type="parTrans" cxnId="{F29B87EE-1718-4CED-B55A-3456D446EB3A}">
      <dgm:prSet/>
      <dgm:spPr/>
      <dgm:t>
        <a:bodyPr/>
        <a:lstStyle/>
        <a:p>
          <a:endParaRPr lang="en-GB" sz="1400">
            <a:latin typeface="Book Antiqua" panose="02040602050305030304" pitchFamily="18" charset="0"/>
          </a:endParaRPr>
        </a:p>
      </dgm:t>
    </dgm:pt>
    <dgm:pt modelId="{4E5D1FF3-F22A-4126-98F8-E4073A166A27}" type="sibTrans" cxnId="{F29B87EE-1718-4CED-B55A-3456D446EB3A}">
      <dgm:prSet/>
      <dgm:spPr/>
      <dgm:t>
        <a:bodyPr/>
        <a:lstStyle/>
        <a:p>
          <a:endParaRPr lang="en-GB" sz="1400">
            <a:latin typeface="Book Antiqua" panose="02040602050305030304" pitchFamily="18" charset="0"/>
          </a:endParaRPr>
        </a:p>
      </dgm:t>
    </dgm:pt>
    <dgm:pt modelId="{521B14AD-7130-4CD0-919A-40F020CA157F}">
      <dgm:prSet phldrT="[Text]" custT="1"/>
      <dgm:spPr/>
      <dgm:t>
        <a:bodyPr/>
        <a:lstStyle/>
        <a:p>
          <a:r>
            <a:rPr lang="en-GB" sz="2000" dirty="0">
              <a:latin typeface="Book Antiqua" panose="02040602050305030304" pitchFamily="18" charset="0"/>
            </a:rPr>
            <a:t>a)</a:t>
          </a:r>
        </a:p>
      </dgm:t>
    </dgm:pt>
    <dgm:pt modelId="{1ABECCA6-4FE1-4BB2-B6AD-0E61F0A83B70}" type="parTrans" cxnId="{7AA997B1-1042-4B6D-B2F0-81234375CCAD}">
      <dgm:prSet/>
      <dgm:spPr/>
      <dgm:t>
        <a:bodyPr/>
        <a:lstStyle/>
        <a:p>
          <a:endParaRPr lang="en-GB" sz="1400">
            <a:latin typeface="Book Antiqua" panose="02040602050305030304" pitchFamily="18" charset="0"/>
          </a:endParaRPr>
        </a:p>
      </dgm:t>
    </dgm:pt>
    <dgm:pt modelId="{9BC01FAD-CA88-4774-AB59-DBF507F89234}" type="sibTrans" cxnId="{7AA997B1-1042-4B6D-B2F0-81234375CCAD}">
      <dgm:prSet/>
      <dgm:spPr/>
      <dgm:t>
        <a:bodyPr/>
        <a:lstStyle/>
        <a:p>
          <a:endParaRPr lang="en-GB" sz="1400">
            <a:latin typeface="Book Antiqua" panose="02040602050305030304" pitchFamily="18" charset="0"/>
          </a:endParaRPr>
        </a:p>
      </dgm:t>
    </dgm:pt>
    <dgm:pt modelId="{92DA54C4-B6E8-471B-8A78-70544A627529}">
      <dgm:prSet phldrT="[Text]" custT="1"/>
      <dgm:spPr/>
      <dgm:t>
        <a:bodyPr/>
        <a:lstStyle/>
        <a:p>
          <a:r>
            <a:rPr lang="en-GB" sz="2000" dirty="0">
              <a:latin typeface="Book Antiqua" panose="02040602050305030304" pitchFamily="18" charset="0"/>
            </a:rPr>
            <a:t>b)</a:t>
          </a:r>
        </a:p>
      </dgm:t>
    </dgm:pt>
    <dgm:pt modelId="{8D170BA9-8C62-4252-AEA3-0D3B98DFB3CB}" type="parTrans" cxnId="{48D1107B-609B-4595-B6CA-E34629D6D484}">
      <dgm:prSet/>
      <dgm:spPr/>
      <dgm:t>
        <a:bodyPr/>
        <a:lstStyle/>
        <a:p>
          <a:endParaRPr lang="en-GB" sz="1400">
            <a:latin typeface="Book Antiqua" panose="02040602050305030304" pitchFamily="18" charset="0"/>
          </a:endParaRPr>
        </a:p>
      </dgm:t>
    </dgm:pt>
    <dgm:pt modelId="{84F4301A-5F97-46A4-976B-35C01F6E5FC5}" type="sibTrans" cxnId="{48D1107B-609B-4595-B6CA-E34629D6D484}">
      <dgm:prSet/>
      <dgm:spPr/>
      <dgm:t>
        <a:bodyPr/>
        <a:lstStyle/>
        <a:p>
          <a:endParaRPr lang="en-GB" sz="1400">
            <a:latin typeface="Book Antiqua" panose="02040602050305030304" pitchFamily="18" charset="0"/>
          </a:endParaRPr>
        </a:p>
      </dgm:t>
    </dgm:pt>
    <dgm:pt modelId="{76D2BD41-33DA-4519-B9DA-17EAB88BF459}">
      <dgm:prSet phldrT="[Text]" custT="1"/>
      <dgm:spPr/>
      <dgm:t>
        <a:bodyPr/>
        <a:lstStyle/>
        <a:p>
          <a:r>
            <a:rPr lang="en-GB" sz="2000" dirty="0">
              <a:solidFill>
                <a:schemeClr val="tx1"/>
              </a:solidFill>
              <a:latin typeface="Book Antiqua" panose="02040602050305030304" pitchFamily="18" charset="0"/>
            </a:rPr>
            <a:t>Reverses</a:t>
          </a:r>
        </a:p>
      </dgm:t>
    </dgm:pt>
    <dgm:pt modelId="{1190899C-604C-4BEC-B565-A70987C96075}" type="parTrans" cxnId="{6F4CD92E-91BD-4AAD-85A9-6283F1F7BEAA}">
      <dgm:prSet/>
      <dgm:spPr/>
      <dgm:t>
        <a:bodyPr/>
        <a:lstStyle/>
        <a:p>
          <a:endParaRPr lang="en-GB" sz="1400">
            <a:latin typeface="Book Antiqua" panose="02040602050305030304" pitchFamily="18" charset="0"/>
          </a:endParaRPr>
        </a:p>
      </dgm:t>
    </dgm:pt>
    <dgm:pt modelId="{5BFC6684-85F2-439C-8E74-5E5F88A35B52}" type="sibTrans" cxnId="{6F4CD92E-91BD-4AAD-85A9-6283F1F7BEAA}">
      <dgm:prSet/>
      <dgm:spPr/>
      <dgm:t>
        <a:bodyPr/>
        <a:lstStyle/>
        <a:p>
          <a:endParaRPr lang="en-GB" sz="1400">
            <a:latin typeface="Book Antiqua" panose="02040602050305030304" pitchFamily="18" charset="0"/>
          </a:endParaRPr>
        </a:p>
      </dgm:t>
    </dgm:pt>
    <dgm:pt modelId="{C6D95F7F-A2EB-434A-A3A5-613C743D8ED2}">
      <dgm:prSet phldrT="[Text]" custT="1"/>
      <dgm:spPr/>
      <dgm:t>
        <a:bodyPr/>
        <a:lstStyle/>
        <a:p>
          <a:r>
            <a:rPr lang="en-GB" sz="2000" dirty="0">
              <a:latin typeface="Book Antiqua" panose="02040602050305030304" pitchFamily="18" charset="0"/>
            </a:rPr>
            <a:t>a’)</a:t>
          </a:r>
        </a:p>
      </dgm:t>
    </dgm:pt>
    <dgm:pt modelId="{75256DBA-58D8-400F-A67C-9372600234BF}" type="parTrans" cxnId="{717E7C28-926B-4032-89E2-A417A00DA77F}">
      <dgm:prSet/>
      <dgm:spPr/>
      <dgm:t>
        <a:bodyPr/>
        <a:lstStyle/>
        <a:p>
          <a:endParaRPr lang="en-GB" sz="1400">
            <a:latin typeface="Book Antiqua" panose="02040602050305030304" pitchFamily="18" charset="0"/>
          </a:endParaRPr>
        </a:p>
      </dgm:t>
    </dgm:pt>
    <dgm:pt modelId="{78FEB297-CCE6-4448-84EB-BC208432CB7F}" type="sibTrans" cxnId="{717E7C28-926B-4032-89E2-A417A00DA77F}">
      <dgm:prSet/>
      <dgm:spPr/>
      <dgm:t>
        <a:bodyPr/>
        <a:lstStyle/>
        <a:p>
          <a:endParaRPr lang="en-GB" sz="1400">
            <a:latin typeface="Book Antiqua" panose="02040602050305030304" pitchFamily="18" charset="0"/>
          </a:endParaRPr>
        </a:p>
      </dgm:t>
    </dgm:pt>
    <dgm:pt modelId="{21F53726-614C-49B3-ACB4-7419042D22B9}">
      <dgm:prSet phldrT="[Text]" custT="1"/>
      <dgm:spPr/>
      <dgm:t>
        <a:bodyPr/>
        <a:lstStyle/>
        <a:p>
          <a:r>
            <a:rPr lang="en-GB" sz="2000" dirty="0">
              <a:latin typeface="Book Antiqua" panose="02040602050305030304" pitchFamily="18" charset="0"/>
            </a:rPr>
            <a:t>b’)</a:t>
          </a:r>
        </a:p>
      </dgm:t>
    </dgm:pt>
    <dgm:pt modelId="{C54C62E0-6BC2-4267-9EAD-9124185F39A2}" type="parTrans" cxnId="{A30320B2-39BB-4E49-94BF-DD63178C1384}">
      <dgm:prSet/>
      <dgm:spPr/>
      <dgm:t>
        <a:bodyPr/>
        <a:lstStyle/>
        <a:p>
          <a:endParaRPr lang="en-GB" sz="1400">
            <a:latin typeface="Book Antiqua" panose="02040602050305030304" pitchFamily="18" charset="0"/>
          </a:endParaRPr>
        </a:p>
      </dgm:t>
    </dgm:pt>
    <dgm:pt modelId="{5212686F-6BAE-49D1-8EA7-443A1716DF53}" type="sibTrans" cxnId="{A30320B2-39BB-4E49-94BF-DD63178C1384}">
      <dgm:prSet/>
      <dgm:spPr/>
      <dgm:t>
        <a:bodyPr/>
        <a:lstStyle/>
        <a:p>
          <a:endParaRPr lang="en-GB" sz="1400">
            <a:latin typeface="Book Antiqua" panose="02040602050305030304" pitchFamily="18" charset="0"/>
          </a:endParaRPr>
        </a:p>
      </dgm:t>
    </dgm:pt>
    <dgm:pt modelId="{14B3D098-36A3-4679-95BB-5D9D39EA5E86}">
      <dgm:prSet phldrT="[Text]" custT="1"/>
      <dgm:spPr/>
      <dgm:t>
        <a:bodyPr/>
        <a:lstStyle/>
        <a:p>
          <a:r>
            <a:rPr lang="en-GB" sz="2000" dirty="0">
              <a:latin typeface="Book Antiqua" panose="02040602050305030304" pitchFamily="18" charset="0"/>
            </a:rPr>
            <a:t>c)</a:t>
          </a:r>
        </a:p>
      </dgm:t>
    </dgm:pt>
    <dgm:pt modelId="{28E600CC-685E-4205-AED2-CE5F059BBDDF}" type="parTrans" cxnId="{9E8DE891-0AA6-4D68-9B13-30221B461255}">
      <dgm:prSet/>
      <dgm:spPr/>
      <dgm:t>
        <a:bodyPr/>
        <a:lstStyle/>
        <a:p>
          <a:endParaRPr lang="en-GB" sz="1400">
            <a:latin typeface="Book Antiqua" panose="02040602050305030304" pitchFamily="18" charset="0"/>
          </a:endParaRPr>
        </a:p>
      </dgm:t>
    </dgm:pt>
    <dgm:pt modelId="{3A32822A-69AA-4F29-93C1-D8AFFFE937FE}" type="sibTrans" cxnId="{9E8DE891-0AA6-4D68-9B13-30221B461255}">
      <dgm:prSet/>
      <dgm:spPr/>
      <dgm:t>
        <a:bodyPr/>
        <a:lstStyle/>
        <a:p>
          <a:endParaRPr lang="en-GB" sz="1400">
            <a:latin typeface="Book Antiqua" panose="02040602050305030304" pitchFamily="18" charset="0"/>
          </a:endParaRPr>
        </a:p>
      </dgm:t>
    </dgm:pt>
    <dgm:pt modelId="{EC2BB9C5-E4F8-412A-80F4-7FD0F42A6B67}">
      <dgm:prSet phldrT="[Text]" custT="1"/>
      <dgm:spPr/>
      <dgm:t>
        <a:bodyPr/>
        <a:lstStyle/>
        <a:p>
          <a:r>
            <a:rPr lang="en-GB" sz="2000" dirty="0">
              <a:latin typeface="Book Antiqua" panose="02040602050305030304" pitchFamily="18" charset="0"/>
            </a:rPr>
            <a:t>c’)</a:t>
          </a:r>
        </a:p>
      </dgm:t>
    </dgm:pt>
    <dgm:pt modelId="{D59D7A8E-4B30-4F14-9FB1-93F4525846FF}" type="parTrans" cxnId="{6DF28B18-7123-49BE-B019-BCE55CF92081}">
      <dgm:prSet/>
      <dgm:spPr/>
      <dgm:t>
        <a:bodyPr/>
        <a:lstStyle/>
        <a:p>
          <a:endParaRPr lang="en-GB" sz="1400">
            <a:latin typeface="Book Antiqua" panose="02040602050305030304" pitchFamily="18" charset="0"/>
          </a:endParaRPr>
        </a:p>
      </dgm:t>
    </dgm:pt>
    <dgm:pt modelId="{AADED458-929B-40ED-8654-56454E700E9D}" type="sibTrans" cxnId="{6DF28B18-7123-49BE-B019-BCE55CF92081}">
      <dgm:prSet/>
      <dgm:spPr/>
      <dgm:t>
        <a:bodyPr/>
        <a:lstStyle/>
        <a:p>
          <a:endParaRPr lang="en-GB" sz="1400">
            <a:latin typeface="Book Antiqua" panose="02040602050305030304" pitchFamily="18" charset="0"/>
          </a:endParaRPr>
        </a:p>
      </dgm:t>
    </dgm:pt>
    <dgm:pt modelId="{CFF4A37C-958D-46AE-9958-4CFC6F721144}">
      <dgm:prSet phldrT="[Text]" custT="1"/>
      <dgm:spPr/>
      <dgm:t>
        <a:bodyPr/>
        <a:lstStyle/>
        <a:p>
          <a:endParaRPr lang="en-GB" sz="2000" dirty="0">
            <a:latin typeface="Book Antiqua" panose="02040602050305030304" pitchFamily="18" charset="0"/>
          </a:endParaRPr>
        </a:p>
      </dgm:t>
    </dgm:pt>
    <dgm:pt modelId="{B4D340F6-6516-4353-8766-0951C83BF72E}" type="parTrans" cxnId="{49406B1A-C975-449D-93CA-AE4426571F87}">
      <dgm:prSet/>
      <dgm:spPr/>
      <dgm:t>
        <a:bodyPr/>
        <a:lstStyle/>
        <a:p>
          <a:endParaRPr lang="en-US"/>
        </a:p>
      </dgm:t>
    </dgm:pt>
    <dgm:pt modelId="{8E176A91-C6FF-452F-807B-71939DF099CF}" type="sibTrans" cxnId="{49406B1A-C975-449D-93CA-AE4426571F87}">
      <dgm:prSet/>
      <dgm:spPr/>
      <dgm:t>
        <a:bodyPr/>
        <a:lstStyle/>
        <a:p>
          <a:endParaRPr lang="en-US"/>
        </a:p>
      </dgm:t>
    </dgm:pt>
    <dgm:pt modelId="{D561C882-CA8D-4E76-A332-E334CB8FBCC0}">
      <dgm:prSet phldrT="[Text]" custT="1"/>
      <dgm:spPr/>
      <dgm:t>
        <a:bodyPr/>
        <a:lstStyle/>
        <a:p>
          <a:endParaRPr lang="en-GB" sz="2000" dirty="0">
            <a:latin typeface="Book Antiqua" panose="02040602050305030304" pitchFamily="18" charset="0"/>
          </a:endParaRPr>
        </a:p>
      </dgm:t>
    </dgm:pt>
    <dgm:pt modelId="{9B542F96-1155-4C32-A9AF-9D0F8A2CF2AB}" type="parTrans" cxnId="{68392036-9F93-4EE5-8B3D-C4A018698286}">
      <dgm:prSet/>
      <dgm:spPr/>
      <dgm:t>
        <a:bodyPr/>
        <a:lstStyle/>
        <a:p>
          <a:endParaRPr lang="en-US"/>
        </a:p>
      </dgm:t>
    </dgm:pt>
    <dgm:pt modelId="{E1FE9256-0098-4A65-9F3C-EB959D3CFC58}" type="sibTrans" cxnId="{68392036-9F93-4EE5-8B3D-C4A018698286}">
      <dgm:prSet/>
      <dgm:spPr/>
      <dgm:t>
        <a:bodyPr/>
        <a:lstStyle/>
        <a:p>
          <a:endParaRPr lang="en-US"/>
        </a:p>
      </dgm:t>
    </dgm:pt>
    <dgm:pt modelId="{AADF20A6-B172-408D-84EB-B14597AEB740}">
      <dgm:prSet custT="1"/>
      <dgm:spPr/>
      <dgm:t>
        <a:bodyPr/>
        <a:lstStyle/>
        <a:p>
          <a:r>
            <a:rPr lang="en-US" sz="2000" dirty="0">
              <a:solidFill>
                <a:srgbClr val="002060"/>
              </a:solidFill>
              <a:latin typeface="Book Antiqua" panose="02040602050305030304" pitchFamily="18" charset="0"/>
            </a:rPr>
            <a:t>Idea/Pitches</a:t>
          </a:r>
        </a:p>
      </dgm:t>
    </dgm:pt>
    <dgm:pt modelId="{612D45B9-FB5C-414D-9CB7-00219BC1ADDD}" type="parTrans" cxnId="{D7B3EBB2-B11C-4DEA-85FA-F4F8AAABA953}">
      <dgm:prSet/>
      <dgm:spPr/>
      <dgm:t>
        <a:bodyPr/>
        <a:lstStyle/>
        <a:p>
          <a:endParaRPr lang="en-US"/>
        </a:p>
      </dgm:t>
    </dgm:pt>
    <dgm:pt modelId="{0B85773C-B890-484D-997D-96B49E323148}" type="sibTrans" cxnId="{D7B3EBB2-B11C-4DEA-85FA-F4F8AAABA953}">
      <dgm:prSet/>
      <dgm:spPr/>
      <dgm:t>
        <a:bodyPr/>
        <a:lstStyle/>
        <a:p>
          <a:endParaRPr lang="en-US"/>
        </a:p>
      </dgm:t>
    </dgm:pt>
    <dgm:pt modelId="{E7E7BC51-9866-4FF3-A347-AEC5CEE0F9E5}">
      <dgm:prSet phldrT="[Text]" custT="1"/>
      <dgm:spPr/>
      <dgm:t>
        <a:bodyPr/>
        <a:lstStyle/>
        <a:p>
          <a:endParaRPr lang="en-GB" sz="2000" dirty="0">
            <a:latin typeface="Book Antiqua" panose="02040602050305030304" pitchFamily="18" charset="0"/>
          </a:endParaRPr>
        </a:p>
      </dgm:t>
    </dgm:pt>
    <dgm:pt modelId="{83E24735-BEC9-437A-8990-B94AF0652A78}" type="parTrans" cxnId="{18402D13-8371-45AF-B6E2-340DCCA9A077}">
      <dgm:prSet/>
      <dgm:spPr/>
      <dgm:t>
        <a:bodyPr/>
        <a:lstStyle/>
        <a:p>
          <a:endParaRPr lang="en-US"/>
        </a:p>
      </dgm:t>
    </dgm:pt>
    <dgm:pt modelId="{94FB32D9-09A9-44D7-95BB-D94534D002AD}" type="sibTrans" cxnId="{18402D13-8371-45AF-B6E2-340DCCA9A077}">
      <dgm:prSet/>
      <dgm:spPr/>
      <dgm:t>
        <a:bodyPr/>
        <a:lstStyle/>
        <a:p>
          <a:endParaRPr lang="en-US"/>
        </a:p>
      </dgm:t>
    </dgm:pt>
    <dgm:pt modelId="{0AA1B643-9D60-4CF5-8683-2034DC91AE2F}">
      <dgm:prSet phldrT="[Text]" custT="1"/>
      <dgm:spPr/>
      <dgm:t>
        <a:bodyPr/>
        <a:lstStyle/>
        <a:p>
          <a:endParaRPr lang="en-GB" sz="2000" dirty="0">
            <a:latin typeface="Book Antiqua" panose="02040602050305030304" pitchFamily="18" charset="0"/>
          </a:endParaRPr>
        </a:p>
      </dgm:t>
    </dgm:pt>
    <dgm:pt modelId="{AEAD8E79-7C0D-48F3-8F78-511745F9E797}" type="parTrans" cxnId="{0F90B7ED-5EF8-44F9-BE84-0D9D168C71B4}">
      <dgm:prSet/>
      <dgm:spPr/>
      <dgm:t>
        <a:bodyPr/>
        <a:lstStyle/>
        <a:p>
          <a:endParaRPr lang="en-US"/>
        </a:p>
      </dgm:t>
    </dgm:pt>
    <dgm:pt modelId="{00213281-4D9B-4D2A-BD78-665B7111EACB}" type="sibTrans" cxnId="{0F90B7ED-5EF8-44F9-BE84-0D9D168C71B4}">
      <dgm:prSet/>
      <dgm:spPr/>
      <dgm:t>
        <a:bodyPr/>
        <a:lstStyle/>
        <a:p>
          <a:endParaRPr lang="en-US"/>
        </a:p>
      </dgm:t>
    </dgm:pt>
    <dgm:pt modelId="{BCD96273-5F82-4B78-895C-79B2AB4DA0E4}">
      <dgm:prSet custT="1"/>
      <dgm:spPr/>
      <dgm:t>
        <a:bodyPr/>
        <a:lstStyle/>
        <a:p>
          <a:r>
            <a:rPr lang="en-US" sz="2000" dirty="0">
              <a:latin typeface="Book Antiqua" panose="02040602050305030304" pitchFamily="18" charset="0"/>
            </a:rPr>
            <a:t>a’’)</a:t>
          </a:r>
        </a:p>
      </dgm:t>
    </dgm:pt>
    <dgm:pt modelId="{8B6AD0F4-8A33-4667-B2D6-CB95BEFB7B44}" type="parTrans" cxnId="{8CFDA25C-6760-47E9-99D2-11713E5407A9}">
      <dgm:prSet/>
      <dgm:spPr/>
      <dgm:t>
        <a:bodyPr/>
        <a:lstStyle/>
        <a:p>
          <a:endParaRPr lang="en-US"/>
        </a:p>
      </dgm:t>
    </dgm:pt>
    <dgm:pt modelId="{048AA9E9-5425-46D1-8011-8A7D79284205}" type="sibTrans" cxnId="{8CFDA25C-6760-47E9-99D2-11713E5407A9}">
      <dgm:prSet/>
      <dgm:spPr/>
      <dgm:t>
        <a:bodyPr/>
        <a:lstStyle/>
        <a:p>
          <a:endParaRPr lang="en-US"/>
        </a:p>
      </dgm:t>
    </dgm:pt>
    <dgm:pt modelId="{1E2C63C8-DF6D-4CFB-9B75-27A9B48D7631}">
      <dgm:prSet custT="1"/>
      <dgm:spPr/>
      <dgm:t>
        <a:bodyPr/>
        <a:lstStyle/>
        <a:p>
          <a:r>
            <a:rPr lang="en-US" sz="2000" dirty="0">
              <a:latin typeface="Book Antiqua" panose="02040602050305030304" pitchFamily="18" charset="0"/>
            </a:rPr>
            <a:t>b’’)</a:t>
          </a:r>
        </a:p>
      </dgm:t>
    </dgm:pt>
    <dgm:pt modelId="{3BC73CDD-5824-4958-8E64-AFE6E18D7E52}" type="parTrans" cxnId="{A79DF3B6-8B69-4030-8574-A0053BCBE8DA}">
      <dgm:prSet/>
      <dgm:spPr/>
      <dgm:t>
        <a:bodyPr/>
        <a:lstStyle/>
        <a:p>
          <a:endParaRPr lang="en-US"/>
        </a:p>
      </dgm:t>
    </dgm:pt>
    <dgm:pt modelId="{E67FB517-77F4-4BCF-9DB1-0752C1B188A5}" type="sibTrans" cxnId="{A79DF3B6-8B69-4030-8574-A0053BCBE8DA}">
      <dgm:prSet/>
      <dgm:spPr/>
      <dgm:t>
        <a:bodyPr/>
        <a:lstStyle/>
        <a:p>
          <a:endParaRPr lang="en-US"/>
        </a:p>
      </dgm:t>
    </dgm:pt>
    <dgm:pt modelId="{39FFB73D-CD2B-4C0B-8A66-5779C30B091B}">
      <dgm:prSet custT="1"/>
      <dgm:spPr/>
      <dgm:t>
        <a:bodyPr/>
        <a:lstStyle/>
        <a:p>
          <a:r>
            <a:rPr lang="en-US" sz="2000" dirty="0">
              <a:latin typeface="Book Antiqua" panose="02040602050305030304" pitchFamily="18" charset="0"/>
            </a:rPr>
            <a:t>c’’)</a:t>
          </a:r>
        </a:p>
      </dgm:t>
    </dgm:pt>
    <dgm:pt modelId="{B6A82510-429C-4B23-B288-66D8B349FDCA}" type="parTrans" cxnId="{5B44F726-B07E-4339-A3A2-2E85DD2B6E38}">
      <dgm:prSet/>
      <dgm:spPr/>
      <dgm:t>
        <a:bodyPr/>
        <a:lstStyle/>
        <a:p>
          <a:endParaRPr lang="en-US"/>
        </a:p>
      </dgm:t>
    </dgm:pt>
    <dgm:pt modelId="{015E5E11-0ABE-4C80-9A4B-14CEAE12CD0F}" type="sibTrans" cxnId="{5B44F726-B07E-4339-A3A2-2E85DD2B6E38}">
      <dgm:prSet/>
      <dgm:spPr/>
      <dgm:t>
        <a:bodyPr/>
        <a:lstStyle/>
        <a:p>
          <a:endParaRPr lang="en-US"/>
        </a:p>
      </dgm:t>
    </dgm:pt>
    <dgm:pt modelId="{E6D5D040-4BBC-41AF-A97F-23C3CFE91AA5}">
      <dgm:prSet custT="1"/>
      <dgm:spPr/>
      <dgm:t>
        <a:bodyPr/>
        <a:lstStyle/>
        <a:p>
          <a:endParaRPr lang="en-US" sz="2000" dirty="0">
            <a:latin typeface="Book Antiqua" panose="02040602050305030304" pitchFamily="18" charset="0"/>
          </a:endParaRPr>
        </a:p>
      </dgm:t>
    </dgm:pt>
    <dgm:pt modelId="{9093CD83-06EF-4E93-9807-AF65489AB713}" type="parTrans" cxnId="{4CD24D1C-CFC7-4A65-AC64-F4F54801D355}">
      <dgm:prSet/>
      <dgm:spPr/>
      <dgm:t>
        <a:bodyPr/>
        <a:lstStyle/>
        <a:p>
          <a:endParaRPr lang="en-US"/>
        </a:p>
      </dgm:t>
    </dgm:pt>
    <dgm:pt modelId="{C7EDF7F0-5ABB-49C5-BB5C-C5486D9C0A7C}" type="sibTrans" cxnId="{4CD24D1C-CFC7-4A65-AC64-F4F54801D355}">
      <dgm:prSet/>
      <dgm:spPr/>
      <dgm:t>
        <a:bodyPr/>
        <a:lstStyle/>
        <a:p>
          <a:endParaRPr lang="en-US"/>
        </a:p>
      </dgm:t>
    </dgm:pt>
    <dgm:pt modelId="{3E8DD3A6-B57A-4A9E-B819-88A025ACB6EE}">
      <dgm:prSet custT="1"/>
      <dgm:spPr/>
      <dgm:t>
        <a:bodyPr/>
        <a:lstStyle/>
        <a:p>
          <a:endParaRPr lang="en-US" sz="2000" dirty="0">
            <a:latin typeface="Book Antiqua" panose="02040602050305030304" pitchFamily="18" charset="0"/>
          </a:endParaRPr>
        </a:p>
      </dgm:t>
    </dgm:pt>
    <dgm:pt modelId="{32363533-F4FB-4C45-841A-F3CD08821C80}" type="parTrans" cxnId="{ECDF3274-0ECA-46E4-A7F3-880E568940FD}">
      <dgm:prSet/>
      <dgm:spPr/>
      <dgm:t>
        <a:bodyPr/>
        <a:lstStyle/>
        <a:p>
          <a:endParaRPr lang="en-US"/>
        </a:p>
      </dgm:t>
    </dgm:pt>
    <dgm:pt modelId="{7891F108-1B51-4CEE-BC12-DF7AAF700FD5}" type="sibTrans" cxnId="{ECDF3274-0ECA-46E4-A7F3-880E568940FD}">
      <dgm:prSet/>
      <dgm:spPr/>
      <dgm:t>
        <a:bodyPr/>
        <a:lstStyle/>
        <a:p>
          <a:endParaRPr lang="en-US"/>
        </a:p>
      </dgm:t>
    </dgm:pt>
    <dgm:pt modelId="{4E33215D-1E7B-451D-AE1C-700393CFF313}" type="pres">
      <dgm:prSet presAssocID="{67FA326F-0B53-4C07-B905-07406BC4DD8F}" presName="Name0" presStyleCnt="0">
        <dgm:presLayoutVars>
          <dgm:dir/>
          <dgm:animLvl val="lvl"/>
          <dgm:resizeHandles val="exact"/>
        </dgm:presLayoutVars>
      </dgm:prSet>
      <dgm:spPr/>
    </dgm:pt>
    <dgm:pt modelId="{005B6BF6-AC4B-4561-8559-9F6DB163B675}" type="pres">
      <dgm:prSet presAssocID="{F8FAE244-7D63-4A5B-9DCD-99163C76AF18}" presName="composite" presStyleCnt="0"/>
      <dgm:spPr/>
    </dgm:pt>
    <dgm:pt modelId="{30F8FCBD-A548-495C-9027-6A1B63510A74}" type="pres">
      <dgm:prSet presAssocID="{F8FAE244-7D63-4A5B-9DCD-99163C76AF18}" presName="parTx" presStyleLbl="alignNode1" presStyleIdx="0" presStyleCnt="3" custLinFactNeighborX="-7209" custLinFactNeighborY="-305">
        <dgm:presLayoutVars>
          <dgm:chMax val="0"/>
          <dgm:chPref val="0"/>
          <dgm:bulletEnabled val="1"/>
        </dgm:presLayoutVars>
      </dgm:prSet>
      <dgm:spPr/>
    </dgm:pt>
    <dgm:pt modelId="{45360742-26D7-492C-B323-2E8C9AE03A2B}" type="pres">
      <dgm:prSet presAssocID="{F8FAE244-7D63-4A5B-9DCD-99163C76AF18}" presName="desTx" presStyleLbl="alignAccFollowNode1" presStyleIdx="0" presStyleCnt="3">
        <dgm:presLayoutVars>
          <dgm:bulletEnabled val="1"/>
        </dgm:presLayoutVars>
      </dgm:prSet>
      <dgm:spPr/>
    </dgm:pt>
    <dgm:pt modelId="{0473B58F-8A94-4556-9E9C-F2BD34A2CCD0}" type="pres">
      <dgm:prSet presAssocID="{4E5D1FF3-F22A-4126-98F8-E4073A166A27}" presName="space" presStyleCnt="0"/>
      <dgm:spPr/>
    </dgm:pt>
    <dgm:pt modelId="{19DFEF26-FD6A-4ACB-9F74-3B6645473D5F}" type="pres">
      <dgm:prSet presAssocID="{76D2BD41-33DA-4519-B9DA-17EAB88BF459}" presName="composite" presStyleCnt="0"/>
      <dgm:spPr/>
    </dgm:pt>
    <dgm:pt modelId="{5ADAC827-4939-4DF2-8F22-FD21C2A283E5}" type="pres">
      <dgm:prSet presAssocID="{76D2BD41-33DA-4519-B9DA-17EAB88BF459}" presName="parTx" presStyleLbl="alignNode1" presStyleIdx="1" presStyleCnt="3">
        <dgm:presLayoutVars>
          <dgm:chMax val="0"/>
          <dgm:chPref val="0"/>
          <dgm:bulletEnabled val="1"/>
        </dgm:presLayoutVars>
      </dgm:prSet>
      <dgm:spPr/>
    </dgm:pt>
    <dgm:pt modelId="{5F92D075-AADE-4973-A1B5-E71AD2BC8585}" type="pres">
      <dgm:prSet presAssocID="{76D2BD41-33DA-4519-B9DA-17EAB88BF459}" presName="desTx" presStyleLbl="alignAccFollowNode1" presStyleIdx="1" presStyleCnt="3">
        <dgm:presLayoutVars>
          <dgm:bulletEnabled val="1"/>
        </dgm:presLayoutVars>
      </dgm:prSet>
      <dgm:spPr/>
    </dgm:pt>
    <dgm:pt modelId="{92AC3B41-0629-43C7-8D24-E04DAD4078CF}" type="pres">
      <dgm:prSet presAssocID="{5BFC6684-85F2-439C-8E74-5E5F88A35B52}" presName="space" presStyleCnt="0"/>
      <dgm:spPr/>
    </dgm:pt>
    <dgm:pt modelId="{AF137C77-503B-4028-B9B1-4FFE71DA0363}" type="pres">
      <dgm:prSet presAssocID="{AADF20A6-B172-408D-84EB-B14597AEB740}" presName="composite" presStyleCnt="0"/>
      <dgm:spPr/>
    </dgm:pt>
    <dgm:pt modelId="{74116FF9-931B-48F5-A40F-97D2F39AE248}" type="pres">
      <dgm:prSet presAssocID="{AADF20A6-B172-408D-84EB-B14597AEB740}" presName="parTx" presStyleLbl="alignNode1" presStyleIdx="2" presStyleCnt="3">
        <dgm:presLayoutVars>
          <dgm:chMax val="0"/>
          <dgm:chPref val="0"/>
          <dgm:bulletEnabled val="1"/>
        </dgm:presLayoutVars>
      </dgm:prSet>
      <dgm:spPr/>
    </dgm:pt>
    <dgm:pt modelId="{8665005F-51C0-43D3-B2D8-2563F2D57A9F}" type="pres">
      <dgm:prSet presAssocID="{AADF20A6-B172-408D-84EB-B14597AEB740}" presName="desTx" presStyleLbl="alignAccFollowNode1" presStyleIdx="2" presStyleCnt="3">
        <dgm:presLayoutVars>
          <dgm:bulletEnabled val="1"/>
        </dgm:presLayoutVars>
      </dgm:prSet>
      <dgm:spPr/>
    </dgm:pt>
  </dgm:ptLst>
  <dgm:cxnLst>
    <dgm:cxn modelId="{2AC9A301-BC81-4C95-8C36-DC6D13DF163D}" type="presOf" srcId="{F8FAE244-7D63-4A5B-9DCD-99163C76AF18}" destId="{30F8FCBD-A548-495C-9027-6A1B63510A74}" srcOrd="0" destOrd="0" presId="urn:microsoft.com/office/officeart/2005/8/layout/hList1"/>
    <dgm:cxn modelId="{650D420B-E267-4B80-9431-524EA592AF71}" type="presOf" srcId="{E6D5D040-4BBC-41AF-A97F-23C3CFE91AA5}" destId="{8665005F-51C0-43D3-B2D8-2563F2D57A9F}" srcOrd="0" destOrd="1" presId="urn:microsoft.com/office/officeart/2005/8/layout/hList1"/>
    <dgm:cxn modelId="{18402D13-8371-45AF-B6E2-340DCCA9A077}" srcId="{76D2BD41-33DA-4519-B9DA-17EAB88BF459}" destId="{E7E7BC51-9866-4FF3-A347-AEC5CEE0F9E5}" srcOrd="1" destOrd="0" parTransId="{83E24735-BEC9-437A-8990-B94AF0652A78}" sibTransId="{94FB32D9-09A9-44D7-95BB-D94534D002AD}"/>
    <dgm:cxn modelId="{6DF28B18-7123-49BE-B019-BCE55CF92081}" srcId="{76D2BD41-33DA-4519-B9DA-17EAB88BF459}" destId="{EC2BB9C5-E4F8-412A-80F4-7FD0F42A6B67}" srcOrd="4" destOrd="0" parTransId="{D59D7A8E-4B30-4F14-9FB1-93F4525846FF}" sibTransId="{AADED458-929B-40ED-8654-56454E700E9D}"/>
    <dgm:cxn modelId="{49406B1A-C975-449D-93CA-AE4426571F87}" srcId="{F8FAE244-7D63-4A5B-9DCD-99163C76AF18}" destId="{CFF4A37C-958D-46AE-9958-4CFC6F721144}" srcOrd="1" destOrd="0" parTransId="{B4D340F6-6516-4353-8766-0951C83BF72E}" sibTransId="{8E176A91-C6FF-452F-807B-71939DF099CF}"/>
    <dgm:cxn modelId="{4CD24D1C-CFC7-4A65-AC64-F4F54801D355}" srcId="{AADF20A6-B172-408D-84EB-B14597AEB740}" destId="{E6D5D040-4BBC-41AF-A97F-23C3CFE91AA5}" srcOrd="1" destOrd="0" parTransId="{9093CD83-06EF-4E93-9807-AF65489AB713}" sibTransId="{C7EDF7F0-5ABB-49C5-BB5C-C5486D9C0A7C}"/>
    <dgm:cxn modelId="{989F1921-B39A-47B8-B0CC-F2B744824A29}" type="presOf" srcId="{76D2BD41-33DA-4519-B9DA-17EAB88BF459}" destId="{5ADAC827-4939-4DF2-8F22-FD21C2A283E5}" srcOrd="0" destOrd="0" presId="urn:microsoft.com/office/officeart/2005/8/layout/hList1"/>
    <dgm:cxn modelId="{5B44F726-B07E-4339-A3A2-2E85DD2B6E38}" srcId="{AADF20A6-B172-408D-84EB-B14597AEB740}" destId="{39FFB73D-CD2B-4C0B-8A66-5779C30B091B}" srcOrd="4" destOrd="0" parTransId="{B6A82510-429C-4B23-B288-66D8B349FDCA}" sibTransId="{015E5E11-0ABE-4C80-9A4B-14CEAE12CD0F}"/>
    <dgm:cxn modelId="{717E7C28-926B-4032-89E2-A417A00DA77F}" srcId="{76D2BD41-33DA-4519-B9DA-17EAB88BF459}" destId="{C6D95F7F-A2EB-434A-A3A5-613C743D8ED2}" srcOrd="0" destOrd="0" parTransId="{75256DBA-58D8-400F-A67C-9372600234BF}" sibTransId="{78FEB297-CCE6-4448-84EB-BC208432CB7F}"/>
    <dgm:cxn modelId="{1E16A42E-C89A-4051-9CAD-7BDFC0385500}" type="presOf" srcId="{D561C882-CA8D-4E76-A332-E334CB8FBCC0}" destId="{45360742-26D7-492C-B323-2E8C9AE03A2B}" srcOrd="0" destOrd="3" presId="urn:microsoft.com/office/officeart/2005/8/layout/hList1"/>
    <dgm:cxn modelId="{6F4CD92E-91BD-4AAD-85A9-6283F1F7BEAA}" srcId="{67FA326F-0B53-4C07-B905-07406BC4DD8F}" destId="{76D2BD41-33DA-4519-B9DA-17EAB88BF459}" srcOrd="1" destOrd="0" parTransId="{1190899C-604C-4BEC-B565-A70987C96075}" sibTransId="{5BFC6684-85F2-439C-8E74-5E5F88A35B52}"/>
    <dgm:cxn modelId="{68392036-9F93-4EE5-8B3D-C4A018698286}" srcId="{F8FAE244-7D63-4A5B-9DCD-99163C76AF18}" destId="{D561C882-CA8D-4E76-A332-E334CB8FBCC0}" srcOrd="3" destOrd="0" parTransId="{9B542F96-1155-4C32-A9AF-9D0F8A2CF2AB}" sibTransId="{E1FE9256-0098-4A65-9F3C-EB959D3CFC58}"/>
    <dgm:cxn modelId="{795CE839-053E-4DDD-B67F-03B69EA5B9C3}" type="presOf" srcId="{EC2BB9C5-E4F8-412A-80F4-7FD0F42A6B67}" destId="{5F92D075-AADE-4973-A1B5-E71AD2BC8585}" srcOrd="0" destOrd="4" presId="urn:microsoft.com/office/officeart/2005/8/layout/hList1"/>
    <dgm:cxn modelId="{1D43E55B-592F-40E7-9DBB-DBBAE2AC3165}" type="presOf" srcId="{BCD96273-5F82-4B78-895C-79B2AB4DA0E4}" destId="{8665005F-51C0-43D3-B2D8-2563F2D57A9F}" srcOrd="0" destOrd="0" presId="urn:microsoft.com/office/officeart/2005/8/layout/hList1"/>
    <dgm:cxn modelId="{8CFDA25C-6760-47E9-99D2-11713E5407A9}" srcId="{AADF20A6-B172-408D-84EB-B14597AEB740}" destId="{BCD96273-5F82-4B78-895C-79B2AB4DA0E4}" srcOrd="0" destOrd="0" parTransId="{8B6AD0F4-8A33-4667-B2D6-CB95BEFB7B44}" sibTransId="{048AA9E9-5425-46D1-8011-8A7D79284205}"/>
    <dgm:cxn modelId="{4E903B4F-3234-4E77-84FB-D98B97B66F2B}" type="presOf" srcId="{0AA1B643-9D60-4CF5-8683-2034DC91AE2F}" destId="{5F92D075-AADE-4973-A1B5-E71AD2BC8585}" srcOrd="0" destOrd="3" presId="urn:microsoft.com/office/officeart/2005/8/layout/hList1"/>
    <dgm:cxn modelId="{86C80A74-8180-4F43-BDA4-E4F48A34072E}" type="presOf" srcId="{92DA54C4-B6E8-471B-8A78-70544A627529}" destId="{45360742-26D7-492C-B323-2E8C9AE03A2B}" srcOrd="0" destOrd="2" presId="urn:microsoft.com/office/officeart/2005/8/layout/hList1"/>
    <dgm:cxn modelId="{ECDF3274-0ECA-46E4-A7F3-880E568940FD}" srcId="{AADF20A6-B172-408D-84EB-B14597AEB740}" destId="{3E8DD3A6-B57A-4A9E-B819-88A025ACB6EE}" srcOrd="3" destOrd="0" parTransId="{32363533-F4FB-4C45-841A-F3CD08821C80}" sibTransId="{7891F108-1B51-4CEE-BC12-DF7AAF700FD5}"/>
    <dgm:cxn modelId="{9759D274-7864-4209-B5BE-02BC9A545607}" type="presOf" srcId="{39FFB73D-CD2B-4C0B-8A66-5779C30B091B}" destId="{8665005F-51C0-43D3-B2D8-2563F2D57A9F}" srcOrd="0" destOrd="4" presId="urn:microsoft.com/office/officeart/2005/8/layout/hList1"/>
    <dgm:cxn modelId="{48D1107B-609B-4595-B6CA-E34629D6D484}" srcId="{F8FAE244-7D63-4A5B-9DCD-99163C76AF18}" destId="{92DA54C4-B6E8-471B-8A78-70544A627529}" srcOrd="2" destOrd="0" parTransId="{8D170BA9-8C62-4252-AEA3-0D3B98DFB3CB}" sibTransId="{84F4301A-5F97-46A4-976B-35C01F6E5FC5}"/>
    <dgm:cxn modelId="{29347C7F-6B5F-4613-9302-59441C11724C}" type="presOf" srcId="{C6D95F7F-A2EB-434A-A3A5-613C743D8ED2}" destId="{5F92D075-AADE-4973-A1B5-E71AD2BC8585}" srcOrd="0" destOrd="0" presId="urn:microsoft.com/office/officeart/2005/8/layout/hList1"/>
    <dgm:cxn modelId="{B7BCB990-304E-445E-9856-2F56B1716EC4}" type="presOf" srcId="{CFF4A37C-958D-46AE-9958-4CFC6F721144}" destId="{45360742-26D7-492C-B323-2E8C9AE03A2B}" srcOrd="0" destOrd="1" presId="urn:microsoft.com/office/officeart/2005/8/layout/hList1"/>
    <dgm:cxn modelId="{9E8DE891-0AA6-4D68-9B13-30221B461255}" srcId="{F8FAE244-7D63-4A5B-9DCD-99163C76AF18}" destId="{14B3D098-36A3-4679-95BB-5D9D39EA5E86}" srcOrd="4" destOrd="0" parTransId="{28E600CC-685E-4205-AED2-CE5F059BBDDF}" sibTransId="{3A32822A-69AA-4F29-93C1-D8AFFFE937FE}"/>
    <dgm:cxn modelId="{6A0551A6-9EEE-4761-B3FB-7D5822BCA3C7}" type="presOf" srcId="{E7E7BC51-9866-4FF3-A347-AEC5CEE0F9E5}" destId="{5F92D075-AADE-4973-A1B5-E71AD2BC8585}" srcOrd="0" destOrd="1" presId="urn:microsoft.com/office/officeart/2005/8/layout/hList1"/>
    <dgm:cxn modelId="{7AA997B1-1042-4B6D-B2F0-81234375CCAD}" srcId="{F8FAE244-7D63-4A5B-9DCD-99163C76AF18}" destId="{521B14AD-7130-4CD0-919A-40F020CA157F}" srcOrd="0" destOrd="0" parTransId="{1ABECCA6-4FE1-4BB2-B6AD-0E61F0A83B70}" sibTransId="{9BC01FAD-CA88-4774-AB59-DBF507F89234}"/>
    <dgm:cxn modelId="{A30320B2-39BB-4E49-94BF-DD63178C1384}" srcId="{76D2BD41-33DA-4519-B9DA-17EAB88BF459}" destId="{21F53726-614C-49B3-ACB4-7419042D22B9}" srcOrd="2" destOrd="0" parTransId="{C54C62E0-6BC2-4267-9EAD-9124185F39A2}" sibTransId="{5212686F-6BAE-49D1-8EA7-443A1716DF53}"/>
    <dgm:cxn modelId="{D7B3EBB2-B11C-4DEA-85FA-F4F8AAABA953}" srcId="{67FA326F-0B53-4C07-B905-07406BC4DD8F}" destId="{AADF20A6-B172-408D-84EB-B14597AEB740}" srcOrd="2" destOrd="0" parTransId="{612D45B9-FB5C-414D-9CB7-00219BC1ADDD}" sibTransId="{0B85773C-B890-484D-997D-96B49E323148}"/>
    <dgm:cxn modelId="{A79DF3B6-8B69-4030-8574-A0053BCBE8DA}" srcId="{AADF20A6-B172-408D-84EB-B14597AEB740}" destId="{1E2C63C8-DF6D-4CFB-9B75-27A9B48D7631}" srcOrd="2" destOrd="0" parTransId="{3BC73CDD-5824-4958-8E64-AFE6E18D7E52}" sibTransId="{E67FB517-77F4-4BCF-9DB1-0752C1B188A5}"/>
    <dgm:cxn modelId="{BB076AB7-5550-409F-8C43-E2709FE142AD}" type="presOf" srcId="{521B14AD-7130-4CD0-919A-40F020CA157F}" destId="{45360742-26D7-492C-B323-2E8C9AE03A2B}" srcOrd="0" destOrd="0" presId="urn:microsoft.com/office/officeart/2005/8/layout/hList1"/>
    <dgm:cxn modelId="{835A22BA-7F91-47F6-AAF8-D77374292EE2}" type="presOf" srcId="{67FA326F-0B53-4C07-B905-07406BC4DD8F}" destId="{4E33215D-1E7B-451D-AE1C-700393CFF313}" srcOrd="0" destOrd="0" presId="urn:microsoft.com/office/officeart/2005/8/layout/hList1"/>
    <dgm:cxn modelId="{398BDEC4-FFF6-4351-8FFD-68001D49E4D1}" type="presOf" srcId="{AADF20A6-B172-408D-84EB-B14597AEB740}" destId="{74116FF9-931B-48F5-A40F-97D2F39AE248}" srcOrd="0" destOrd="0" presId="urn:microsoft.com/office/officeart/2005/8/layout/hList1"/>
    <dgm:cxn modelId="{A101A8CC-4491-4B17-9E3D-8B4130A1D375}" type="presOf" srcId="{1E2C63C8-DF6D-4CFB-9B75-27A9B48D7631}" destId="{8665005F-51C0-43D3-B2D8-2563F2D57A9F}" srcOrd="0" destOrd="2" presId="urn:microsoft.com/office/officeart/2005/8/layout/hList1"/>
    <dgm:cxn modelId="{1CBD94CF-1CA1-44C3-82B3-B41605700CE0}" type="presOf" srcId="{3E8DD3A6-B57A-4A9E-B819-88A025ACB6EE}" destId="{8665005F-51C0-43D3-B2D8-2563F2D57A9F}" srcOrd="0" destOrd="3" presId="urn:microsoft.com/office/officeart/2005/8/layout/hList1"/>
    <dgm:cxn modelId="{8C4490D2-1FBF-4E46-89C6-4DFED9D303FA}" type="presOf" srcId="{14B3D098-36A3-4679-95BB-5D9D39EA5E86}" destId="{45360742-26D7-492C-B323-2E8C9AE03A2B}" srcOrd="0" destOrd="4" presId="urn:microsoft.com/office/officeart/2005/8/layout/hList1"/>
    <dgm:cxn modelId="{97BDDEE3-78D9-4F22-9B29-87A62E8D52AC}" type="presOf" srcId="{21F53726-614C-49B3-ACB4-7419042D22B9}" destId="{5F92D075-AADE-4973-A1B5-E71AD2BC8585}" srcOrd="0" destOrd="2" presId="urn:microsoft.com/office/officeart/2005/8/layout/hList1"/>
    <dgm:cxn modelId="{0F90B7ED-5EF8-44F9-BE84-0D9D168C71B4}" srcId="{76D2BD41-33DA-4519-B9DA-17EAB88BF459}" destId="{0AA1B643-9D60-4CF5-8683-2034DC91AE2F}" srcOrd="3" destOrd="0" parTransId="{AEAD8E79-7C0D-48F3-8F78-511745F9E797}" sibTransId="{00213281-4D9B-4D2A-BD78-665B7111EACB}"/>
    <dgm:cxn modelId="{F29B87EE-1718-4CED-B55A-3456D446EB3A}" srcId="{67FA326F-0B53-4C07-B905-07406BC4DD8F}" destId="{F8FAE244-7D63-4A5B-9DCD-99163C76AF18}" srcOrd="0" destOrd="0" parTransId="{2FBD100A-FB28-4FD2-A5E7-857BA329F041}" sibTransId="{4E5D1FF3-F22A-4126-98F8-E4073A166A27}"/>
    <dgm:cxn modelId="{43B10E23-E94A-46E1-B708-EDD95E053E89}" type="presParOf" srcId="{4E33215D-1E7B-451D-AE1C-700393CFF313}" destId="{005B6BF6-AC4B-4561-8559-9F6DB163B675}" srcOrd="0" destOrd="0" presId="urn:microsoft.com/office/officeart/2005/8/layout/hList1"/>
    <dgm:cxn modelId="{148B7A43-1A60-4F9E-A552-CE3C2A4CEDE1}" type="presParOf" srcId="{005B6BF6-AC4B-4561-8559-9F6DB163B675}" destId="{30F8FCBD-A548-495C-9027-6A1B63510A74}" srcOrd="0" destOrd="0" presId="urn:microsoft.com/office/officeart/2005/8/layout/hList1"/>
    <dgm:cxn modelId="{AC65C882-436E-4C47-AD28-E823618CBD9E}" type="presParOf" srcId="{005B6BF6-AC4B-4561-8559-9F6DB163B675}" destId="{45360742-26D7-492C-B323-2E8C9AE03A2B}" srcOrd="1" destOrd="0" presId="urn:microsoft.com/office/officeart/2005/8/layout/hList1"/>
    <dgm:cxn modelId="{2E72D31F-F9B6-4A13-9EFB-CA7C74203C6B}" type="presParOf" srcId="{4E33215D-1E7B-451D-AE1C-700393CFF313}" destId="{0473B58F-8A94-4556-9E9C-F2BD34A2CCD0}" srcOrd="1" destOrd="0" presId="urn:microsoft.com/office/officeart/2005/8/layout/hList1"/>
    <dgm:cxn modelId="{F07D8F3C-CEEA-4031-A78C-9BBE899C9B88}" type="presParOf" srcId="{4E33215D-1E7B-451D-AE1C-700393CFF313}" destId="{19DFEF26-FD6A-4ACB-9F74-3B6645473D5F}" srcOrd="2" destOrd="0" presId="urn:microsoft.com/office/officeart/2005/8/layout/hList1"/>
    <dgm:cxn modelId="{8BC72234-7976-4E56-9F2E-A1F1EEECDF14}" type="presParOf" srcId="{19DFEF26-FD6A-4ACB-9F74-3B6645473D5F}" destId="{5ADAC827-4939-4DF2-8F22-FD21C2A283E5}" srcOrd="0" destOrd="0" presId="urn:microsoft.com/office/officeart/2005/8/layout/hList1"/>
    <dgm:cxn modelId="{AF2B37DB-3973-415E-8BB2-E251A4C05CCA}" type="presParOf" srcId="{19DFEF26-FD6A-4ACB-9F74-3B6645473D5F}" destId="{5F92D075-AADE-4973-A1B5-E71AD2BC8585}" srcOrd="1" destOrd="0" presId="urn:microsoft.com/office/officeart/2005/8/layout/hList1"/>
    <dgm:cxn modelId="{2DB551A6-4976-4A1A-A307-3F1DEC0D456B}" type="presParOf" srcId="{4E33215D-1E7B-451D-AE1C-700393CFF313}" destId="{92AC3B41-0629-43C7-8D24-E04DAD4078CF}" srcOrd="3" destOrd="0" presId="urn:microsoft.com/office/officeart/2005/8/layout/hList1"/>
    <dgm:cxn modelId="{313FB90A-C541-4C19-AF5B-456E9C468E45}" type="presParOf" srcId="{4E33215D-1E7B-451D-AE1C-700393CFF313}" destId="{AF137C77-503B-4028-B9B1-4FFE71DA0363}" srcOrd="4" destOrd="0" presId="urn:microsoft.com/office/officeart/2005/8/layout/hList1"/>
    <dgm:cxn modelId="{A83DC8ED-F6A6-4FF6-80DF-42A7F7641B65}" type="presParOf" srcId="{AF137C77-503B-4028-B9B1-4FFE71DA0363}" destId="{74116FF9-931B-48F5-A40F-97D2F39AE248}" srcOrd="0" destOrd="0" presId="urn:microsoft.com/office/officeart/2005/8/layout/hList1"/>
    <dgm:cxn modelId="{5EB9D0FF-E299-4994-AA6D-6F741AED3FDB}" type="presParOf" srcId="{AF137C77-503B-4028-B9B1-4FFE71DA0363}" destId="{8665005F-51C0-43D3-B2D8-2563F2D57A9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7FA326F-0B53-4C07-B905-07406BC4DD8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F8FAE244-7D63-4A5B-9DCD-99163C76AF18}">
      <dgm:prSet phldrT="[Text]" custT="1"/>
      <dgm:spPr/>
      <dgm:t>
        <a:bodyPr/>
        <a:lstStyle/>
        <a:p>
          <a:r>
            <a:rPr lang="en-GB" sz="2000" dirty="0">
              <a:solidFill>
                <a:schemeClr val="tx1"/>
              </a:solidFill>
              <a:latin typeface="Book Antiqua" panose="02040602050305030304" pitchFamily="18" charset="0"/>
            </a:rPr>
            <a:t>Assumptions</a:t>
          </a:r>
        </a:p>
      </dgm:t>
    </dgm:pt>
    <dgm:pt modelId="{2FBD100A-FB28-4FD2-A5E7-857BA329F041}" type="parTrans" cxnId="{F29B87EE-1718-4CED-B55A-3456D446EB3A}">
      <dgm:prSet/>
      <dgm:spPr/>
      <dgm:t>
        <a:bodyPr/>
        <a:lstStyle/>
        <a:p>
          <a:endParaRPr lang="en-GB" sz="1400">
            <a:latin typeface="Book Antiqua" panose="02040602050305030304" pitchFamily="18" charset="0"/>
          </a:endParaRPr>
        </a:p>
      </dgm:t>
    </dgm:pt>
    <dgm:pt modelId="{4E5D1FF3-F22A-4126-98F8-E4073A166A27}" type="sibTrans" cxnId="{F29B87EE-1718-4CED-B55A-3456D446EB3A}">
      <dgm:prSet/>
      <dgm:spPr/>
      <dgm:t>
        <a:bodyPr/>
        <a:lstStyle/>
        <a:p>
          <a:endParaRPr lang="en-GB" sz="1400">
            <a:latin typeface="Book Antiqua" panose="02040602050305030304" pitchFamily="18" charset="0"/>
          </a:endParaRPr>
        </a:p>
      </dgm:t>
    </dgm:pt>
    <dgm:pt modelId="{521B14AD-7130-4CD0-919A-40F020CA157F}">
      <dgm:prSet phldrT="[Text]" custT="1"/>
      <dgm:spPr/>
      <dgm:t>
        <a:bodyPr/>
        <a:lstStyle/>
        <a:p>
          <a:r>
            <a:rPr lang="en-GB" sz="2000" dirty="0">
              <a:latin typeface="Book Antiqua" panose="02040602050305030304" pitchFamily="18" charset="0"/>
            </a:rPr>
            <a:t>a)</a:t>
          </a:r>
        </a:p>
      </dgm:t>
    </dgm:pt>
    <dgm:pt modelId="{1ABECCA6-4FE1-4BB2-B6AD-0E61F0A83B70}" type="parTrans" cxnId="{7AA997B1-1042-4B6D-B2F0-81234375CCAD}">
      <dgm:prSet/>
      <dgm:spPr/>
      <dgm:t>
        <a:bodyPr/>
        <a:lstStyle/>
        <a:p>
          <a:endParaRPr lang="en-GB" sz="1400">
            <a:latin typeface="Book Antiqua" panose="02040602050305030304" pitchFamily="18" charset="0"/>
          </a:endParaRPr>
        </a:p>
      </dgm:t>
    </dgm:pt>
    <dgm:pt modelId="{9BC01FAD-CA88-4774-AB59-DBF507F89234}" type="sibTrans" cxnId="{7AA997B1-1042-4B6D-B2F0-81234375CCAD}">
      <dgm:prSet/>
      <dgm:spPr/>
      <dgm:t>
        <a:bodyPr/>
        <a:lstStyle/>
        <a:p>
          <a:endParaRPr lang="en-GB" sz="1400">
            <a:latin typeface="Book Antiqua" panose="02040602050305030304" pitchFamily="18" charset="0"/>
          </a:endParaRPr>
        </a:p>
      </dgm:t>
    </dgm:pt>
    <dgm:pt modelId="{92DA54C4-B6E8-471B-8A78-70544A627529}">
      <dgm:prSet phldrT="[Text]" custT="1"/>
      <dgm:spPr/>
      <dgm:t>
        <a:bodyPr/>
        <a:lstStyle/>
        <a:p>
          <a:r>
            <a:rPr lang="en-GB" sz="2000" dirty="0">
              <a:latin typeface="Book Antiqua" panose="02040602050305030304" pitchFamily="18" charset="0"/>
            </a:rPr>
            <a:t>b)</a:t>
          </a:r>
        </a:p>
      </dgm:t>
    </dgm:pt>
    <dgm:pt modelId="{8D170BA9-8C62-4252-AEA3-0D3B98DFB3CB}" type="parTrans" cxnId="{48D1107B-609B-4595-B6CA-E34629D6D484}">
      <dgm:prSet/>
      <dgm:spPr/>
      <dgm:t>
        <a:bodyPr/>
        <a:lstStyle/>
        <a:p>
          <a:endParaRPr lang="en-GB" sz="1400">
            <a:latin typeface="Book Antiqua" panose="02040602050305030304" pitchFamily="18" charset="0"/>
          </a:endParaRPr>
        </a:p>
      </dgm:t>
    </dgm:pt>
    <dgm:pt modelId="{84F4301A-5F97-46A4-976B-35C01F6E5FC5}" type="sibTrans" cxnId="{48D1107B-609B-4595-B6CA-E34629D6D484}">
      <dgm:prSet/>
      <dgm:spPr/>
      <dgm:t>
        <a:bodyPr/>
        <a:lstStyle/>
        <a:p>
          <a:endParaRPr lang="en-GB" sz="1400">
            <a:latin typeface="Book Antiqua" panose="02040602050305030304" pitchFamily="18" charset="0"/>
          </a:endParaRPr>
        </a:p>
      </dgm:t>
    </dgm:pt>
    <dgm:pt modelId="{76D2BD41-33DA-4519-B9DA-17EAB88BF459}">
      <dgm:prSet phldrT="[Text]" custT="1"/>
      <dgm:spPr/>
      <dgm:t>
        <a:bodyPr/>
        <a:lstStyle/>
        <a:p>
          <a:r>
            <a:rPr lang="en-GB" sz="2000" dirty="0">
              <a:solidFill>
                <a:schemeClr val="tx1"/>
              </a:solidFill>
              <a:latin typeface="Book Antiqua" panose="02040602050305030304" pitchFamily="18" charset="0"/>
            </a:rPr>
            <a:t>Reverses</a:t>
          </a:r>
        </a:p>
      </dgm:t>
    </dgm:pt>
    <dgm:pt modelId="{1190899C-604C-4BEC-B565-A70987C96075}" type="parTrans" cxnId="{6F4CD92E-91BD-4AAD-85A9-6283F1F7BEAA}">
      <dgm:prSet/>
      <dgm:spPr/>
      <dgm:t>
        <a:bodyPr/>
        <a:lstStyle/>
        <a:p>
          <a:endParaRPr lang="en-GB" sz="1400">
            <a:latin typeface="Book Antiqua" panose="02040602050305030304" pitchFamily="18" charset="0"/>
          </a:endParaRPr>
        </a:p>
      </dgm:t>
    </dgm:pt>
    <dgm:pt modelId="{5BFC6684-85F2-439C-8E74-5E5F88A35B52}" type="sibTrans" cxnId="{6F4CD92E-91BD-4AAD-85A9-6283F1F7BEAA}">
      <dgm:prSet/>
      <dgm:spPr/>
      <dgm:t>
        <a:bodyPr/>
        <a:lstStyle/>
        <a:p>
          <a:endParaRPr lang="en-GB" sz="1400">
            <a:latin typeface="Book Antiqua" panose="02040602050305030304" pitchFamily="18" charset="0"/>
          </a:endParaRPr>
        </a:p>
      </dgm:t>
    </dgm:pt>
    <dgm:pt modelId="{C6D95F7F-A2EB-434A-A3A5-613C743D8ED2}">
      <dgm:prSet phldrT="[Text]" custT="1"/>
      <dgm:spPr/>
      <dgm:t>
        <a:bodyPr/>
        <a:lstStyle/>
        <a:p>
          <a:r>
            <a:rPr lang="en-GB" sz="2000" dirty="0">
              <a:latin typeface="Book Antiqua" panose="02040602050305030304" pitchFamily="18" charset="0"/>
            </a:rPr>
            <a:t>a’)</a:t>
          </a:r>
        </a:p>
      </dgm:t>
    </dgm:pt>
    <dgm:pt modelId="{75256DBA-58D8-400F-A67C-9372600234BF}" type="parTrans" cxnId="{717E7C28-926B-4032-89E2-A417A00DA77F}">
      <dgm:prSet/>
      <dgm:spPr/>
      <dgm:t>
        <a:bodyPr/>
        <a:lstStyle/>
        <a:p>
          <a:endParaRPr lang="en-GB" sz="1400">
            <a:latin typeface="Book Antiqua" panose="02040602050305030304" pitchFamily="18" charset="0"/>
          </a:endParaRPr>
        </a:p>
      </dgm:t>
    </dgm:pt>
    <dgm:pt modelId="{78FEB297-CCE6-4448-84EB-BC208432CB7F}" type="sibTrans" cxnId="{717E7C28-926B-4032-89E2-A417A00DA77F}">
      <dgm:prSet/>
      <dgm:spPr/>
      <dgm:t>
        <a:bodyPr/>
        <a:lstStyle/>
        <a:p>
          <a:endParaRPr lang="en-GB" sz="1400">
            <a:latin typeface="Book Antiqua" panose="02040602050305030304" pitchFamily="18" charset="0"/>
          </a:endParaRPr>
        </a:p>
      </dgm:t>
    </dgm:pt>
    <dgm:pt modelId="{21F53726-614C-49B3-ACB4-7419042D22B9}">
      <dgm:prSet phldrT="[Text]" custT="1"/>
      <dgm:spPr/>
      <dgm:t>
        <a:bodyPr/>
        <a:lstStyle/>
        <a:p>
          <a:r>
            <a:rPr lang="en-GB" sz="2000" dirty="0">
              <a:latin typeface="Book Antiqua" panose="02040602050305030304" pitchFamily="18" charset="0"/>
            </a:rPr>
            <a:t>b’)</a:t>
          </a:r>
        </a:p>
      </dgm:t>
    </dgm:pt>
    <dgm:pt modelId="{C54C62E0-6BC2-4267-9EAD-9124185F39A2}" type="parTrans" cxnId="{A30320B2-39BB-4E49-94BF-DD63178C1384}">
      <dgm:prSet/>
      <dgm:spPr/>
      <dgm:t>
        <a:bodyPr/>
        <a:lstStyle/>
        <a:p>
          <a:endParaRPr lang="en-GB" sz="1400">
            <a:latin typeface="Book Antiqua" panose="02040602050305030304" pitchFamily="18" charset="0"/>
          </a:endParaRPr>
        </a:p>
      </dgm:t>
    </dgm:pt>
    <dgm:pt modelId="{5212686F-6BAE-49D1-8EA7-443A1716DF53}" type="sibTrans" cxnId="{A30320B2-39BB-4E49-94BF-DD63178C1384}">
      <dgm:prSet/>
      <dgm:spPr/>
      <dgm:t>
        <a:bodyPr/>
        <a:lstStyle/>
        <a:p>
          <a:endParaRPr lang="en-GB" sz="1400">
            <a:latin typeface="Book Antiqua" panose="02040602050305030304" pitchFamily="18" charset="0"/>
          </a:endParaRPr>
        </a:p>
      </dgm:t>
    </dgm:pt>
    <dgm:pt modelId="{14B3D098-36A3-4679-95BB-5D9D39EA5E86}">
      <dgm:prSet phldrT="[Text]" custT="1"/>
      <dgm:spPr/>
      <dgm:t>
        <a:bodyPr/>
        <a:lstStyle/>
        <a:p>
          <a:r>
            <a:rPr lang="en-GB" sz="2000" dirty="0">
              <a:latin typeface="Book Antiqua" panose="02040602050305030304" pitchFamily="18" charset="0"/>
            </a:rPr>
            <a:t>c)</a:t>
          </a:r>
        </a:p>
      </dgm:t>
    </dgm:pt>
    <dgm:pt modelId="{28E600CC-685E-4205-AED2-CE5F059BBDDF}" type="parTrans" cxnId="{9E8DE891-0AA6-4D68-9B13-30221B461255}">
      <dgm:prSet/>
      <dgm:spPr/>
      <dgm:t>
        <a:bodyPr/>
        <a:lstStyle/>
        <a:p>
          <a:endParaRPr lang="en-GB" sz="1400">
            <a:latin typeface="Book Antiqua" panose="02040602050305030304" pitchFamily="18" charset="0"/>
          </a:endParaRPr>
        </a:p>
      </dgm:t>
    </dgm:pt>
    <dgm:pt modelId="{3A32822A-69AA-4F29-93C1-D8AFFFE937FE}" type="sibTrans" cxnId="{9E8DE891-0AA6-4D68-9B13-30221B461255}">
      <dgm:prSet/>
      <dgm:spPr/>
      <dgm:t>
        <a:bodyPr/>
        <a:lstStyle/>
        <a:p>
          <a:endParaRPr lang="en-GB" sz="1400">
            <a:latin typeface="Book Antiqua" panose="02040602050305030304" pitchFamily="18" charset="0"/>
          </a:endParaRPr>
        </a:p>
      </dgm:t>
    </dgm:pt>
    <dgm:pt modelId="{EC2BB9C5-E4F8-412A-80F4-7FD0F42A6B67}">
      <dgm:prSet phldrT="[Text]" custT="1"/>
      <dgm:spPr/>
      <dgm:t>
        <a:bodyPr/>
        <a:lstStyle/>
        <a:p>
          <a:r>
            <a:rPr lang="en-GB" sz="2000" dirty="0">
              <a:latin typeface="Book Antiqua" panose="02040602050305030304" pitchFamily="18" charset="0"/>
            </a:rPr>
            <a:t>c’)</a:t>
          </a:r>
        </a:p>
      </dgm:t>
    </dgm:pt>
    <dgm:pt modelId="{D59D7A8E-4B30-4F14-9FB1-93F4525846FF}" type="parTrans" cxnId="{6DF28B18-7123-49BE-B019-BCE55CF92081}">
      <dgm:prSet/>
      <dgm:spPr/>
      <dgm:t>
        <a:bodyPr/>
        <a:lstStyle/>
        <a:p>
          <a:endParaRPr lang="en-GB" sz="1400">
            <a:latin typeface="Book Antiqua" panose="02040602050305030304" pitchFamily="18" charset="0"/>
          </a:endParaRPr>
        </a:p>
      </dgm:t>
    </dgm:pt>
    <dgm:pt modelId="{AADED458-929B-40ED-8654-56454E700E9D}" type="sibTrans" cxnId="{6DF28B18-7123-49BE-B019-BCE55CF92081}">
      <dgm:prSet/>
      <dgm:spPr/>
      <dgm:t>
        <a:bodyPr/>
        <a:lstStyle/>
        <a:p>
          <a:endParaRPr lang="en-GB" sz="1400">
            <a:latin typeface="Book Antiqua" panose="02040602050305030304" pitchFamily="18" charset="0"/>
          </a:endParaRPr>
        </a:p>
      </dgm:t>
    </dgm:pt>
    <dgm:pt modelId="{CFF4A37C-958D-46AE-9958-4CFC6F721144}">
      <dgm:prSet phldrT="[Text]" custT="1"/>
      <dgm:spPr/>
      <dgm:t>
        <a:bodyPr/>
        <a:lstStyle/>
        <a:p>
          <a:endParaRPr lang="en-GB" sz="2000" dirty="0">
            <a:latin typeface="Book Antiqua" panose="02040602050305030304" pitchFamily="18" charset="0"/>
          </a:endParaRPr>
        </a:p>
      </dgm:t>
    </dgm:pt>
    <dgm:pt modelId="{B4D340F6-6516-4353-8766-0951C83BF72E}" type="parTrans" cxnId="{49406B1A-C975-449D-93CA-AE4426571F87}">
      <dgm:prSet/>
      <dgm:spPr/>
      <dgm:t>
        <a:bodyPr/>
        <a:lstStyle/>
        <a:p>
          <a:endParaRPr lang="en-US"/>
        </a:p>
      </dgm:t>
    </dgm:pt>
    <dgm:pt modelId="{8E176A91-C6FF-452F-807B-71939DF099CF}" type="sibTrans" cxnId="{49406B1A-C975-449D-93CA-AE4426571F87}">
      <dgm:prSet/>
      <dgm:spPr/>
      <dgm:t>
        <a:bodyPr/>
        <a:lstStyle/>
        <a:p>
          <a:endParaRPr lang="en-US"/>
        </a:p>
      </dgm:t>
    </dgm:pt>
    <dgm:pt modelId="{D561C882-CA8D-4E76-A332-E334CB8FBCC0}">
      <dgm:prSet phldrT="[Text]" custT="1"/>
      <dgm:spPr/>
      <dgm:t>
        <a:bodyPr/>
        <a:lstStyle/>
        <a:p>
          <a:endParaRPr lang="en-GB" sz="2000" dirty="0">
            <a:latin typeface="Book Antiqua" panose="02040602050305030304" pitchFamily="18" charset="0"/>
          </a:endParaRPr>
        </a:p>
      </dgm:t>
    </dgm:pt>
    <dgm:pt modelId="{9B542F96-1155-4C32-A9AF-9D0F8A2CF2AB}" type="parTrans" cxnId="{68392036-9F93-4EE5-8B3D-C4A018698286}">
      <dgm:prSet/>
      <dgm:spPr/>
      <dgm:t>
        <a:bodyPr/>
        <a:lstStyle/>
        <a:p>
          <a:endParaRPr lang="en-US"/>
        </a:p>
      </dgm:t>
    </dgm:pt>
    <dgm:pt modelId="{E1FE9256-0098-4A65-9F3C-EB959D3CFC58}" type="sibTrans" cxnId="{68392036-9F93-4EE5-8B3D-C4A018698286}">
      <dgm:prSet/>
      <dgm:spPr/>
      <dgm:t>
        <a:bodyPr/>
        <a:lstStyle/>
        <a:p>
          <a:endParaRPr lang="en-US"/>
        </a:p>
      </dgm:t>
    </dgm:pt>
    <dgm:pt modelId="{AADF20A6-B172-408D-84EB-B14597AEB740}">
      <dgm:prSet custT="1"/>
      <dgm:spPr/>
      <dgm:t>
        <a:bodyPr/>
        <a:lstStyle/>
        <a:p>
          <a:r>
            <a:rPr lang="en-US" sz="2000" dirty="0">
              <a:solidFill>
                <a:srgbClr val="002060"/>
              </a:solidFill>
              <a:latin typeface="Book Antiqua" panose="02040602050305030304" pitchFamily="18" charset="0"/>
            </a:rPr>
            <a:t>Idea/Pitches</a:t>
          </a:r>
        </a:p>
      </dgm:t>
    </dgm:pt>
    <dgm:pt modelId="{612D45B9-FB5C-414D-9CB7-00219BC1ADDD}" type="parTrans" cxnId="{D7B3EBB2-B11C-4DEA-85FA-F4F8AAABA953}">
      <dgm:prSet/>
      <dgm:spPr/>
      <dgm:t>
        <a:bodyPr/>
        <a:lstStyle/>
        <a:p>
          <a:endParaRPr lang="en-US"/>
        </a:p>
      </dgm:t>
    </dgm:pt>
    <dgm:pt modelId="{0B85773C-B890-484D-997D-96B49E323148}" type="sibTrans" cxnId="{D7B3EBB2-B11C-4DEA-85FA-F4F8AAABA953}">
      <dgm:prSet/>
      <dgm:spPr/>
      <dgm:t>
        <a:bodyPr/>
        <a:lstStyle/>
        <a:p>
          <a:endParaRPr lang="en-US"/>
        </a:p>
      </dgm:t>
    </dgm:pt>
    <dgm:pt modelId="{E7E7BC51-9866-4FF3-A347-AEC5CEE0F9E5}">
      <dgm:prSet phldrT="[Text]" custT="1"/>
      <dgm:spPr/>
      <dgm:t>
        <a:bodyPr/>
        <a:lstStyle/>
        <a:p>
          <a:endParaRPr lang="en-GB" sz="2000" dirty="0">
            <a:latin typeface="Book Antiqua" panose="02040602050305030304" pitchFamily="18" charset="0"/>
          </a:endParaRPr>
        </a:p>
      </dgm:t>
    </dgm:pt>
    <dgm:pt modelId="{83E24735-BEC9-437A-8990-B94AF0652A78}" type="parTrans" cxnId="{18402D13-8371-45AF-B6E2-340DCCA9A077}">
      <dgm:prSet/>
      <dgm:spPr/>
      <dgm:t>
        <a:bodyPr/>
        <a:lstStyle/>
        <a:p>
          <a:endParaRPr lang="en-US"/>
        </a:p>
      </dgm:t>
    </dgm:pt>
    <dgm:pt modelId="{94FB32D9-09A9-44D7-95BB-D94534D002AD}" type="sibTrans" cxnId="{18402D13-8371-45AF-B6E2-340DCCA9A077}">
      <dgm:prSet/>
      <dgm:spPr/>
      <dgm:t>
        <a:bodyPr/>
        <a:lstStyle/>
        <a:p>
          <a:endParaRPr lang="en-US"/>
        </a:p>
      </dgm:t>
    </dgm:pt>
    <dgm:pt modelId="{0AA1B643-9D60-4CF5-8683-2034DC91AE2F}">
      <dgm:prSet phldrT="[Text]" custT="1"/>
      <dgm:spPr/>
      <dgm:t>
        <a:bodyPr/>
        <a:lstStyle/>
        <a:p>
          <a:endParaRPr lang="en-GB" sz="2000" dirty="0">
            <a:latin typeface="Book Antiqua" panose="02040602050305030304" pitchFamily="18" charset="0"/>
          </a:endParaRPr>
        </a:p>
      </dgm:t>
    </dgm:pt>
    <dgm:pt modelId="{AEAD8E79-7C0D-48F3-8F78-511745F9E797}" type="parTrans" cxnId="{0F90B7ED-5EF8-44F9-BE84-0D9D168C71B4}">
      <dgm:prSet/>
      <dgm:spPr/>
      <dgm:t>
        <a:bodyPr/>
        <a:lstStyle/>
        <a:p>
          <a:endParaRPr lang="en-US"/>
        </a:p>
      </dgm:t>
    </dgm:pt>
    <dgm:pt modelId="{00213281-4D9B-4D2A-BD78-665B7111EACB}" type="sibTrans" cxnId="{0F90B7ED-5EF8-44F9-BE84-0D9D168C71B4}">
      <dgm:prSet/>
      <dgm:spPr/>
      <dgm:t>
        <a:bodyPr/>
        <a:lstStyle/>
        <a:p>
          <a:endParaRPr lang="en-US"/>
        </a:p>
      </dgm:t>
    </dgm:pt>
    <dgm:pt modelId="{BCD96273-5F82-4B78-895C-79B2AB4DA0E4}">
      <dgm:prSet custT="1"/>
      <dgm:spPr/>
      <dgm:t>
        <a:bodyPr/>
        <a:lstStyle/>
        <a:p>
          <a:r>
            <a:rPr lang="en-US" sz="2000" dirty="0">
              <a:latin typeface="Book Antiqua" panose="02040602050305030304" pitchFamily="18" charset="0"/>
            </a:rPr>
            <a:t>a’’)</a:t>
          </a:r>
        </a:p>
      </dgm:t>
    </dgm:pt>
    <dgm:pt modelId="{8B6AD0F4-8A33-4667-B2D6-CB95BEFB7B44}" type="parTrans" cxnId="{8CFDA25C-6760-47E9-99D2-11713E5407A9}">
      <dgm:prSet/>
      <dgm:spPr/>
      <dgm:t>
        <a:bodyPr/>
        <a:lstStyle/>
        <a:p>
          <a:endParaRPr lang="en-US"/>
        </a:p>
      </dgm:t>
    </dgm:pt>
    <dgm:pt modelId="{048AA9E9-5425-46D1-8011-8A7D79284205}" type="sibTrans" cxnId="{8CFDA25C-6760-47E9-99D2-11713E5407A9}">
      <dgm:prSet/>
      <dgm:spPr/>
      <dgm:t>
        <a:bodyPr/>
        <a:lstStyle/>
        <a:p>
          <a:endParaRPr lang="en-US"/>
        </a:p>
      </dgm:t>
    </dgm:pt>
    <dgm:pt modelId="{1E2C63C8-DF6D-4CFB-9B75-27A9B48D7631}">
      <dgm:prSet custT="1"/>
      <dgm:spPr/>
      <dgm:t>
        <a:bodyPr/>
        <a:lstStyle/>
        <a:p>
          <a:r>
            <a:rPr lang="en-US" sz="2000" dirty="0">
              <a:latin typeface="Book Antiqua" panose="02040602050305030304" pitchFamily="18" charset="0"/>
            </a:rPr>
            <a:t>b’’)</a:t>
          </a:r>
        </a:p>
      </dgm:t>
    </dgm:pt>
    <dgm:pt modelId="{3BC73CDD-5824-4958-8E64-AFE6E18D7E52}" type="parTrans" cxnId="{A79DF3B6-8B69-4030-8574-A0053BCBE8DA}">
      <dgm:prSet/>
      <dgm:spPr/>
      <dgm:t>
        <a:bodyPr/>
        <a:lstStyle/>
        <a:p>
          <a:endParaRPr lang="en-US"/>
        </a:p>
      </dgm:t>
    </dgm:pt>
    <dgm:pt modelId="{E67FB517-77F4-4BCF-9DB1-0752C1B188A5}" type="sibTrans" cxnId="{A79DF3B6-8B69-4030-8574-A0053BCBE8DA}">
      <dgm:prSet/>
      <dgm:spPr/>
      <dgm:t>
        <a:bodyPr/>
        <a:lstStyle/>
        <a:p>
          <a:endParaRPr lang="en-US"/>
        </a:p>
      </dgm:t>
    </dgm:pt>
    <dgm:pt modelId="{39FFB73D-CD2B-4C0B-8A66-5779C30B091B}">
      <dgm:prSet custT="1"/>
      <dgm:spPr/>
      <dgm:t>
        <a:bodyPr/>
        <a:lstStyle/>
        <a:p>
          <a:r>
            <a:rPr lang="en-US" sz="2000" dirty="0">
              <a:latin typeface="Book Antiqua" panose="02040602050305030304" pitchFamily="18" charset="0"/>
            </a:rPr>
            <a:t>c’’)</a:t>
          </a:r>
        </a:p>
      </dgm:t>
    </dgm:pt>
    <dgm:pt modelId="{B6A82510-429C-4B23-B288-66D8B349FDCA}" type="parTrans" cxnId="{5B44F726-B07E-4339-A3A2-2E85DD2B6E38}">
      <dgm:prSet/>
      <dgm:spPr/>
      <dgm:t>
        <a:bodyPr/>
        <a:lstStyle/>
        <a:p>
          <a:endParaRPr lang="en-US"/>
        </a:p>
      </dgm:t>
    </dgm:pt>
    <dgm:pt modelId="{015E5E11-0ABE-4C80-9A4B-14CEAE12CD0F}" type="sibTrans" cxnId="{5B44F726-B07E-4339-A3A2-2E85DD2B6E38}">
      <dgm:prSet/>
      <dgm:spPr/>
      <dgm:t>
        <a:bodyPr/>
        <a:lstStyle/>
        <a:p>
          <a:endParaRPr lang="en-US"/>
        </a:p>
      </dgm:t>
    </dgm:pt>
    <dgm:pt modelId="{E6D5D040-4BBC-41AF-A97F-23C3CFE91AA5}">
      <dgm:prSet custT="1"/>
      <dgm:spPr/>
      <dgm:t>
        <a:bodyPr/>
        <a:lstStyle/>
        <a:p>
          <a:endParaRPr lang="en-US" sz="2000" dirty="0">
            <a:latin typeface="Book Antiqua" panose="02040602050305030304" pitchFamily="18" charset="0"/>
          </a:endParaRPr>
        </a:p>
      </dgm:t>
    </dgm:pt>
    <dgm:pt modelId="{9093CD83-06EF-4E93-9807-AF65489AB713}" type="parTrans" cxnId="{4CD24D1C-CFC7-4A65-AC64-F4F54801D355}">
      <dgm:prSet/>
      <dgm:spPr/>
      <dgm:t>
        <a:bodyPr/>
        <a:lstStyle/>
        <a:p>
          <a:endParaRPr lang="en-US"/>
        </a:p>
      </dgm:t>
    </dgm:pt>
    <dgm:pt modelId="{C7EDF7F0-5ABB-49C5-BB5C-C5486D9C0A7C}" type="sibTrans" cxnId="{4CD24D1C-CFC7-4A65-AC64-F4F54801D355}">
      <dgm:prSet/>
      <dgm:spPr/>
      <dgm:t>
        <a:bodyPr/>
        <a:lstStyle/>
        <a:p>
          <a:endParaRPr lang="en-US"/>
        </a:p>
      </dgm:t>
    </dgm:pt>
    <dgm:pt modelId="{3E8DD3A6-B57A-4A9E-B819-88A025ACB6EE}">
      <dgm:prSet custT="1"/>
      <dgm:spPr/>
      <dgm:t>
        <a:bodyPr/>
        <a:lstStyle/>
        <a:p>
          <a:endParaRPr lang="en-US" sz="2000" dirty="0">
            <a:latin typeface="Book Antiqua" panose="02040602050305030304" pitchFamily="18" charset="0"/>
          </a:endParaRPr>
        </a:p>
      </dgm:t>
    </dgm:pt>
    <dgm:pt modelId="{32363533-F4FB-4C45-841A-F3CD08821C80}" type="parTrans" cxnId="{ECDF3274-0ECA-46E4-A7F3-880E568940FD}">
      <dgm:prSet/>
      <dgm:spPr/>
      <dgm:t>
        <a:bodyPr/>
        <a:lstStyle/>
        <a:p>
          <a:endParaRPr lang="en-US"/>
        </a:p>
      </dgm:t>
    </dgm:pt>
    <dgm:pt modelId="{7891F108-1B51-4CEE-BC12-DF7AAF700FD5}" type="sibTrans" cxnId="{ECDF3274-0ECA-46E4-A7F3-880E568940FD}">
      <dgm:prSet/>
      <dgm:spPr/>
      <dgm:t>
        <a:bodyPr/>
        <a:lstStyle/>
        <a:p>
          <a:endParaRPr lang="en-US"/>
        </a:p>
      </dgm:t>
    </dgm:pt>
    <dgm:pt modelId="{4E33215D-1E7B-451D-AE1C-700393CFF313}" type="pres">
      <dgm:prSet presAssocID="{67FA326F-0B53-4C07-B905-07406BC4DD8F}" presName="Name0" presStyleCnt="0">
        <dgm:presLayoutVars>
          <dgm:dir/>
          <dgm:animLvl val="lvl"/>
          <dgm:resizeHandles val="exact"/>
        </dgm:presLayoutVars>
      </dgm:prSet>
      <dgm:spPr/>
    </dgm:pt>
    <dgm:pt modelId="{005B6BF6-AC4B-4561-8559-9F6DB163B675}" type="pres">
      <dgm:prSet presAssocID="{F8FAE244-7D63-4A5B-9DCD-99163C76AF18}" presName="composite" presStyleCnt="0"/>
      <dgm:spPr/>
    </dgm:pt>
    <dgm:pt modelId="{30F8FCBD-A548-495C-9027-6A1B63510A74}" type="pres">
      <dgm:prSet presAssocID="{F8FAE244-7D63-4A5B-9DCD-99163C76AF18}" presName="parTx" presStyleLbl="alignNode1" presStyleIdx="0" presStyleCnt="3" custLinFactNeighborX="-7209" custLinFactNeighborY="-305">
        <dgm:presLayoutVars>
          <dgm:chMax val="0"/>
          <dgm:chPref val="0"/>
          <dgm:bulletEnabled val="1"/>
        </dgm:presLayoutVars>
      </dgm:prSet>
      <dgm:spPr/>
    </dgm:pt>
    <dgm:pt modelId="{45360742-26D7-492C-B323-2E8C9AE03A2B}" type="pres">
      <dgm:prSet presAssocID="{F8FAE244-7D63-4A5B-9DCD-99163C76AF18}" presName="desTx" presStyleLbl="alignAccFollowNode1" presStyleIdx="0" presStyleCnt="3">
        <dgm:presLayoutVars>
          <dgm:bulletEnabled val="1"/>
        </dgm:presLayoutVars>
      </dgm:prSet>
      <dgm:spPr/>
    </dgm:pt>
    <dgm:pt modelId="{0473B58F-8A94-4556-9E9C-F2BD34A2CCD0}" type="pres">
      <dgm:prSet presAssocID="{4E5D1FF3-F22A-4126-98F8-E4073A166A27}" presName="space" presStyleCnt="0"/>
      <dgm:spPr/>
    </dgm:pt>
    <dgm:pt modelId="{19DFEF26-FD6A-4ACB-9F74-3B6645473D5F}" type="pres">
      <dgm:prSet presAssocID="{76D2BD41-33DA-4519-B9DA-17EAB88BF459}" presName="composite" presStyleCnt="0"/>
      <dgm:spPr/>
    </dgm:pt>
    <dgm:pt modelId="{5ADAC827-4939-4DF2-8F22-FD21C2A283E5}" type="pres">
      <dgm:prSet presAssocID="{76D2BD41-33DA-4519-B9DA-17EAB88BF459}" presName="parTx" presStyleLbl="alignNode1" presStyleIdx="1" presStyleCnt="3">
        <dgm:presLayoutVars>
          <dgm:chMax val="0"/>
          <dgm:chPref val="0"/>
          <dgm:bulletEnabled val="1"/>
        </dgm:presLayoutVars>
      </dgm:prSet>
      <dgm:spPr/>
    </dgm:pt>
    <dgm:pt modelId="{5F92D075-AADE-4973-A1B5-E71AD2BC8585}" type="pres">
      <dgm:prSet presAssocID="{76D2BD41-33DA-4519-B9DA-17EAB88BF459}" presName="desTx" presStyleLbl="alignAccFollowNode1" presStyleIdx="1" presStyleCnt="3">
        <dgm:presLayoutVars>
          <dgm:bulletEnabled val="1"/>
        </dgm:presLayoutVars>
      </dgm:prSet>
      <dgm:spPr/>
    </dgm:pt>
    <dgm:pt modelId="{92AC3B41-0629-43C7-8D24-E04DAD4078CF}" type="pres">
      <dgm:prSet presAssocID="{5BFC6684-85F2-439C-8E74-5E5F88A35B52}" presName="space" presStyleCnt="0"/>
      <dgm:spPr/>
    </dgm:pt>
    <dgm:pt modelId="{AF137C77-503B-4028-B9B1-4FFE71DA0363}" type="pres">
      <dgm:prSet presAssocID="{AADF20A6-B172-408D-84EB-B14597AEB740}" presName="composite" presStyleCnt="0"/>
      <dgm:spPr/>
    </dgm:pt>
    <dgm:pt modelId="{74116FF9-931B-48F5-A40F-97D2F39AE248}" type="pres">
      <dgm:prSet presAssocID="{AADF20A6-B172-408D-84EB-B14597AEB740}" presName="parTx" presStyleLbl="alignNode1" presStyleIdx="2" presStyleCnt="3">
        <dgm:presLayoutVars>
          <dgm:chMax val="0"/>
          <dgm:chPref val="0"/>
          <dgm:bulletEnabled val="1"/>
        </dgm:presLayoutVars>
      </dgm:prSet>
      <dgm:spPr/>
    </dgm:pt>
    <dgm:pt modelId="{8665005F-51C0-43D3-B2D8-2563F2D57A9F}" type="pres">
      <dgm:prSet presAssocID="{AADF20A6-B172-408D-84EB-B14597AEB740}" presName="desTx" presStyleLbl="alignAccFollowNode1" presStyleIdx="2" presStyleCnt="3">
        <dgm:presLayoutVars>
          <dgm:bulletEnabled val="1"/>
        </dgm:presLayoutVars>
      </dgm:prSet>
      <dgm:spPr/>
    </dgm:pt>
  </dgm:ptLst>
  <dgm:cxnLst>
    <dgm:cxn modelId="{2AC9A301-BC81-4C95-8C36-DC6D13DF163D}" type="presOf" srcId="{F8FAE244-7D63-4A5B-9DCD-99163C76AF18}" destId="{30F8FCBD-A548-495C-9027-6A1B63510A74}" srcOrd="0" destOrd="0" presId="urn:microsoft.com/office/officeart/2005/8/layout/hList1"/>
    <dgm:cxn modelId="{650D420B-E267-4B80-9431-524EA592AF71}" type="presOf" srcId="{E6D5D040-4BBC-41AF-A97F-23C3CFE91AA5}" destId="{8665005F-51C0-43D3-B2D8-2563F2D57A9F}" srcOrd="0" destOrd="1" presId="urn:microsoft.com/office/officeart/2005/8/layout/hList1"/>
    <dgm:cxn modelId="{18402D13-8371-45AF-B6E2-340DCCA9A077}" srcId="{76D2BD41-33DA-4519-B9DA-17EAB88BF459}" destId="{E7E7BC51-9866-4FF3-A347-AEC5CEE0F9E5}" srcOrd="1" destOrd="0" parTransId="{83E24735-BEC9-437A-8990-B94AF0652A78}" sibTransId="{94FB32D9-09A9-44D7-95BB-D94534D002AD}"/>
    <dgm:cxn modelId="{6DF28B18-7123-49BE-B019-BCE55CF92081}" srcId="{76D2BD41-33DA-4519-B9DA-17EAB88BF459}" destId="{EC2BB9C5-E4F8-412A-80F4-7FD0F42A6B67}" srcOrd="4" destOrd="0" parTransId="{D59D7A8E-4B30-4F14-9FB1-93F4525846FF}" sibTransId="{AADED458-929B-40ED-8654-56454E700E9D}"/>
    <dgm:cxn modelId="{49406B1A-C975-449D-93CA-AE4426571F87}" srcId="{F8FAE244-7D63-4A5B-9DCD-99163C76AF18}" destId="{CFF4A37C-958D-46AE-9958-4CFC6F721144}" srcOrd="1" destOrd="0" parTransId="{B4D340F6-6516-4353-8766-0951C83BF72E}" sibTransId="{8E176A91-C6FF-452F-807B-71939DF099CF}"/>
    <dgm:cxn modelId="{4CD24D1C-CFC7-4A65-AC64-F4F54801D355}" srcId="{AADF20A6-B172-408D-84EB-B14597AEB740}" destId="{E6D5D040-4BBC-41AF-A97F-23C3CFE91AA5}" srcOrd="1" destOrd="0" parTransId="{9093CD83-06EF-4E93-9807-AF65489AB713}" sibTransId="{C7EDF7F0-5ABB-49C5-BB5C-C5486D9C0A7C}"/>
    <dgm:cxn modelId="{989F1921-B39A-47B8-B0CC-F2B744824A29}" type="presOf" srcId="{76D2BD41-33DA-4519-B9DA-17EAB88BF459}" destId="{5ADAC827-4939-4DF2-8F22-FD21C2A283E5}" srcOrd="0" destOrd="0" presId="urn:microsoft.com/office/officeart/2005/8/layout/hList1"/>
    <dgm:cxn modelId="{5B44F726-B07E-4339-A3A2-2E85DD2B6E38}" srcId="{AADF20A6-B172-408D-84EB-B14597AEB740}" destId="{39FFB73D-CD2B-4C0B-8A66-5779C30B091B}" srcOrd="4" destOrd="0" parTransId="{B6A82510-429C-4B23-B288-66D8B349FDCA}" sibTransId="{015E5E11-0ABE-4C80-9A4B-14CEAE12CD0F}"/>
    <dgm:cxn modelId="{717E7C28-926B-4032-89E2-A417A00DA77F}" srcId="{76D2BD41-33DA-4519-B9DA-17EAB88BF459}" destId="{C6D95F7F-A2EB-434A-A3A5-613C743D8ED2}" srcOrd="0" destOrd="0" parTransId="{75256DBA-58D8-400F-A67C-9372600234BF}" sibTransId="{78FEB297-CCE6-4448-84EB-BC208432CB7F}"/>
    <dgm:cxn modelId="{1E16A42E-C89A-4051-9CAD-7BDFC0385500}" type="presOf" srcId="{D561C882-CA8D-4E76-A332-E334CB8FBCC0}" destId="{45360742-26D7-492C-B323-2E8C9AE03A2B}" srcOrd="0" destOrd="3" presId="urn:microsoft.com/office/officeart/2005/8/layout/hList1"/>
    <dgm:cxn modelId="{6F4CD92E-91BD-4AAD-85A9-6283F1F7BEAA}" srcId="{67FA326F-0B53-4C07-B905-07406BC4DD8F}" destId="{76D2BD41-33DA-4519-B9DA-17EAB88BF459}" srcOrd="1" destOrd="0" parTransId="{1190899C-604C-4BEC-B565-A70987C96075}" sibTransId="{5BFC6684-85F2-439C-8E74-5E5F88A35B52}"/>
    <dgm:cxn modelId="{68392036-9F93-4EE5-8B3D-C4A018698286}" srcId="{F8FAE244-7D63-4A5B-9DCD-99163C76AF18}" destId="{D561C882-CA8D-4E76-A332-E334CB8FBCC0}" srcOrd="3" destOrd="0" parTransId="{9B542F96-1155-4C32-A9AF-9D0F8A2CF2AB}" sibTransId="{E1FE9256-0098-4A65-9F3C-EB959D3CFC58}"/>
    <dgm:cxn modelId="{795CE839-053E-4DDD-B67F-03B69EA5B9C3}" type="presOf" srcId="{EC2BB9C5-E4F8-412A-80F4-7FD0F42A6B67}" destId="{5F92D075-AADE-4973-A1B5-E71AD2BC8585}" srcOrd="0" destOrd="4" presId="urn:microsoft.com/office/officeart/2005/8/layout/hList1"/>
    <dgm:cxn modelId="{1D43E55B-592F-40E7-9DBB-DBBAE2AC3165}" type="presOf" srcId="{BCD96273-5F82-4B78-895C-79B2AB4DA0E4}" destId="{8665005F-51C0-43D3-B2D8-2563F2D57A9F}" srcOrd="0" destOrd="0" presId="urn:microsoft.com/office/officeart/2005/8/layout/hList1"/>
    <dgm:cxn modelId="{8CFDA25C-6760-47E9-99D2-11713E5407A9}" srcId="{AADF20A6-B172-408D-84EB-B14597AEB740}" destId="{BCD96273-5F82-4B78-895C-79B2AB4DA0E4}" srcOrd="0" destOrd="0" parTransId="{8B6AD0F4-8A33-4667-B2D6-CB95BEFB7B44}" sibTransId="{048AA9E9-5425-46D1-8011-8A7D79284205}"/>
    <dgm:cxn modelId="{4E903B4F-3234-4E77-84FB-D98B97B66F2B}" type="presOf" srcId="{0AA1B643-9D60-4CF5-8683-2034DC91AE2F}" destId="{5F92D075-AADE-4973-A1B5-E71AD2BC8585}" srcOrd="0" destOrd="3" presId="urn:microsoft.com/office/officeart/2005/8/layout/hList1"/>
    <dgm:cxn modelId="{86C80A74-8180-4F43-BDA4-E4F48A34072E}" type="presOf" srcId="{92DA54C4-B6E8-471B-8A78-70544A627529}" destId="{45360742-26D7-492C-B323-2E8C9AE03A2B}" srcOrd="0" destOrd="2" presId="urn:microsoft.com/office/officeart/2005/8/layout/hList1"/>
    <dgm:cxn modelId="{ECDF3274-0ECA-46E4-A7F3-880E568940FD}" srcId="{AADF20A6-B172-408D-84EB-B14597AEB740}" destId="{3E8DD3A6-B57A-4A9E-B819-88A025ACB6EE}" srcOrd="3" destOrd="0" parTransId="{32363533-F4FB-4C45-841A-F3CD08821C80}" sibTransId="{7891F108-1B51-4CEE-BC12-DF7AAF700FD5}"/>
    <dgm:cxn modelId="{9759D274-7864-4209-B5BE-02BC9A545607}" type="presOf" srcId="{39FFB73D-CD2B-4C0B-8A66-5779C30B091B}" destId="{8665005F-51C0-43D3-B2D8-2563F2D57A9F}" srcOrd="0" destOrd="4" presId="urn:microsoft.com/office/officeart/2005/8/layout/hList1"/>
    <dgm:cxn modelId="{48D1107B-609B-4595-B6CA-E34629D6D484}" srcId="{F8FAE244-7D63-4A5B-9DCD-99163C76AF18}" destId="{92DA54C4-B6E8-471B-8A78-70544A627529}" srcOrd="2" destOrd="0" parTransId="{8D170BA9-8C62-4252-AEA3-0D3B98DFB3CB}" sibTransId="{84F4301A-5F97-46A4-976B-35C01F6E5FC5}"/>
    <dgm:cxn modelId="{29347C7F-6B5F-4613-9302-59441C11724C}" type="presOf" srcId="{C6D95F7F-A2EB-434A-A3A5-613C743D8ED2}" destId="{5F92D075-AADE-4973-A1B5-E71AD2BC8585}" srcOrd="0" destOrd="0" presId="urn:microsoft.com/office/officeart/2005/8/layout/hList1"/>
    <dgm:cxn modelId="{B7BCB990-304E-445E-9856-2F56B1716EC4}" type="presOf" srcId="{CFF4A37C-958D-46AE-9958-4CFC6F721144}" destId="{45360742-26D7-492C-B323-2E8C9AE03A2B}" srcOrd="0" destOrd="1" presId="urn:microsoft.com/office/officeart/2005/8/layout/hList1"/>
    <dgm:cxn modelId="{9E8DE891-0AA6-4D68-9B13-30221B461255}" srcId="{F8FAE244-7D63-4A5B-9DCD-99163C76AF18}" destId="{14B3D098-36A3-4679-95BB-5D9D39EA5E86}" srcOrd="4" destOrd="0" parTransId="{28E600CC-685E-4205-AED2-CE5F059BBDDF}" sibTransId="{3A32822A-69AA-4F29-93C1-D8AFFFE937FE}"/>
    <dgm:cxn modelId="{6A0551A6-9EEE-4761-B3FB-7D5822BCA3C7}" type="presOf" srcId="{E7E7BC51-9866-4FF3-A347-AEC5CEE0F9E5}" destId="{5F92D075-AADE-4973-A1B5-E71AD2BC8585}" srcOrd="0" destOrd="1" presId="urn:microsoft.com/office/officeart/2005/8/layout/hList1"/>
    <dgm:cxn modelId="{7AA997B1-1042-4B6D-B2F0-81234375CCAD}" srcId="{F8FAE244-7D63-4A5B-9DCD-99163C76AF18}" destId="{521B14AD-7130-4CD0-919A-40F020CA157F}" srcOrd="0" destOrd="0" parTransId="{1ABECCA6-4FE1-4BB2-B6AD-0E61F0A83B70}" sibTransId="{9BC01FAD-CA88-4774-AB59-DBF507F89234}"/>
    <dgm:cxn modelId="{A30320B2-39BB-4E49-94BF-DD63178C1384}" srcId="{76D2BD41-33DA-4519-B9DA-17EAB88BF459}" destId="{21F53726-614C-49B3-ACB4-7419042D22B9}" srcOrd="2" destOrd="0" parTransId="{C54C62E0-6BC2-4267-9EAD-9124185F39A2}" sibTransId="{5212686F-6BAE-49D1-8EA7-443A1716DF53}"/>
    <dgm:cxn modelId="{D7B3EBB2-B11C-4DEA-85FA-F4F8AAABA953}" srcId="{67FA326F-0B53-4C07-B905-07406BC4DD8F}" destId="{AADF20A6-B172-408D-84EB-B14597AEB740}" srcOrd="2" destOrd="0" parTransId="{612D45B9-FB5C-414D-9CB7-00219BC1ADDD}" sibTransId="{0B85773C-B890-484D-997D-96B49E323148}"/>
    <dgm:cxn modelId="{A79DF3B6-8B69-4030-8574-A0053BCBE8DA}" srcId="{AADF20A6-B172-408D-84EB-B14597AEB740}" destId="{1E2C63C8-DF6D-4CFB-9B75-27A9B48D7631}" srcOrd="2" destOrd="0" parTransId="{3BC73CDD-5824-4958-8E64-AFE6E18D7E52}" sibTransId="{E67FB517-77F4-4BCF-9DB1-0752C1B188A5}"/>
    <dgm:cxn modelId="{BB076AB7-5550-409F-8C43-E2709FE142AD}" type="presOf" srcId="{521B14AD-7130-4CD0-919A-40F020CA157F}" destId="{45360742-26D7-492C-B323-2E8C9AE03A2B}" srcOrd="0" destOrd="0" presId="urn:microsoft.com/office/officeart/2005/8/layout/hList1"/>
    <dgm:cxn modelId="{835A22BA-7F91-47F6-AAF8-D77374292EE2}" type="presOf" srcId="{67FA326F-0B53-4C07-B905-07406BC4DD8F}" destId="{4E33215D-1E7B-451D-AE1C-700393CFF313}" srcOrd="0" destOrd="0" presId="urn:microsoft.com/office/officeart/2005/8/layout/hList1"/>
    <dgm:cxn modelId="{398BDEC4-FFF6-4351-8FFD-68001D49E4D1}" type="presOf" srcId="{AADF20A6-B172-408D-84EB-B14597AEB740}" destId="{74116FF9-931B-48F5-A40F-97D2F39AE248}" srcOrd="0" destOrd="0" presId="urn:microsoft.com/office/officeart/2005/8/layout/hList1"/>
    <dgm:cxn modelId="{A101A8CC-4491-4B17-9E3D-8B4130A1D375}" type="presOf" srcId="{1E2C63C8-DF6D-4CFB-9B75-27A9B48D7631}" destId="{8665005F-51C0-43D3-B2D8-2563F2D57A9F}" srcOrd="0" destOrd="2" presId="urn:microsoft.com/office/officeart/2005/8/layout/hList1"/>
    <dgm:cxn modelId="{1CBD94CF-1CA1-44C3-82B3-B41605700CE0}" type="presOf" srcId="{3E8DD3A6-B57A-4A9E-B819-88A025ACB6EE}" destId="{8665005F-51C0-43D3-B2D8-2563F2D57A9F}" srcOrd="0" destOrd="3" presId="urn:microsoft.com/office/officeart/2005/8/layout/hList1"/>
    <dgm:cxn modelId="{8C4490D2-1FBF-4E46-89C6-4DFED9D303FA}" type="presOf" srcId="{14B3D098-36A3-4679-95BB-5D9D39EA5E86}" destId="{45360742-26D7-492C-B323-2E8C9AE03A2B}" srcOrd="0" destOrd="4" presId="urn:microsoft.com/office/officeart/2005/8/layout/hList1"/>
    <dgm:cxn modelId="{97BDDEE3-78D9-4F22-9B29-87A62E8D52AC}" type="presOf" srcId="{21F53726-614C-49B3-ACB4-7419042D22B9}" destId="{5F92D075-AADE-4973-A1B5-E71AD2BC8585}" srcOrd="0" destOrd="2" presId="urn:microsoft.com/office/officeart/2005/8/layout/hList1"/>
    <dgm:cxn modelId="{0F90B7ED-5EF8-44F9-BE84-0D9D168C71B4}" srcId="{76D2BD41-33DA-4519-B9DA-17EAB88BF459}" destId="{0AA1B643-9D60-4CF5-8683-2034DC91AE2F}" srcOrd="3" destOrd="0" parTransId="{AEAD8E79-7C0D-48F3-8F78-511745F9E797}" sibTransId="{00213281-4D9B-4D2A-BD78-665B7111EACB}"/>
    <dgm:cxn modelId="{F29B87EE-1718-4CED-B55A-3456D446EB3A}" srcId="{67FA326F-0B53-4C07-B905-07406BC4DD8F}" destId="{F8FAE244-7D63-4A5B-9DCD-99163C76AF18}" srcOrd="0" destOrd="0" parTransId="{2FBD100A-FB28-4FD2-A5E7-857BA329F041}" sibTransId="{4E5D1FF3-F22A-4126-98F8-E4073A166A27}"/>
    <dgm:cxn modelId="{43B10E23-E94A-46E1-B708-EDD95E053E89}" type="presParOf" srcId="{4E33215D-1E7B-451D-AE1C-700393CFF313}" destId="{005B6BF6-AC4B-4561-8559-9F6DB163B675}" srcOrd="0" destOrd="0" presId="urn:microsoft.com/office/officeart/2005/8/layout/hList1"/>
    <dgm:cxn modelId="{148B7A43-1A60-4F9E-A552-CE3C2A4CEDE1}" type="presParOf" srcId="{005B6BF6-AC4B-4561-8559-9F6DB163B675}" destId="{30F8FCBD-A548-495C-9027-6A1B63510A74}" srcOrd="0" destOrd="0" presId="urn:microsoft.com/office/officeart/2005/8/layout/hList1"/>
    <dgm:cxn modelId="{AC65C882-436E-4C47-AD28-E823618CBD9E}" type="presParOf" srcId="{005B6BF6-AC4B-4561-8559-9F6DB163B675}" destId="{45360742-26D7-492C-B323-2E8C9AE03A2B}" srcOrd="1" destOrd="0" presId="urn:microsoft.com/office/officeart/2005/8/layout/hList1"/>
    <dgm:cxn modelId="{2E72D31F-F9B6-4A13-9EFB-CA7C74203C6B}" type="presParOf" srcId="{4E33215D-1E7B-451D-AE1C-700393CFF313}" destId="{0473B58F-8A94-4556-9E9C-F2BD34A2CCD0}" srcOrd="1" destOrd="0" presId="urn:microsoft.com/office/officeart/2005/8/layout/hList1"/>
    <dgm:cxn modelId="{F07D8F3C-CEEA-4031-A78C-9BBE899C9B88}" type="presParOf" srcId="{4E33215D-1E7B-451D-AE1C-700393CFF313}" destId="{19DFEF26-FD6A-4ACB-9F74-3B6645473D5F}" srcOrd="2" destOrd="0" presId="urn:microsoft.com/office/officeart/2005/8/layout/hList1"/>
    <dgm:cxn modelId="{8BC72234-7976-4E56-9F2E-A1F1EEECDF14}" type="presParOf" srcId="{19DFEF26-FD6A-4ACB-9F74-3B6645473D5F}" destId="{5ADAC827-4939-4DF2-8F22-FD21C2A283E5}" srcOrd="0" destOrd="0" presId="urn:microsoft.com/office/officeart/2005/8/layout/hList1"/>
    <dgm:cxn modelId="{AF2B37DB-3973-415E-8BB2-E251A4C05CCA}" type="presParOf" srcId="{19DFEF26-FD6A-4ACB-9F74-3B6645473D5F}" destId="{5F92D075-AADE-4973-A1B5-E71AD2BC8585}" srcOrd="1" destOrd="0" presId="urn:microsoft.com/office/officeart/2005/8/layout/hList1"/>
    <dgm:cxn modelId="{2DB551A6-4976-4A1A-A307-3F1DEC0D456B}" type="presParOf" srcId="{4E33215D-1E7B-451D-AE1C-700393CFF313}" destId="{92AC3B41-0629-43C7-8D24-E04DAD4078CF}" srcOrd="3" destOrd="0" presId="urn:microsoft.com/office/officeart/2005/8/layout/hList1"/>
    <dgm:cxn modelId="{313FB90A-C541-4C19-AF5B-456E9C468E45}" type="presParOf" srcId="{4E33215D-1E7B-451D-AE1C-700393CFF313}" destId="{AF137C77-503B-4028-B9B1-4FFE71DA0363}" srcOrd="4" destOrd="0" presId="urn:microsoft.com/office/officeart/2005/8/layout/hList1"/>
    <dgm:cxn modelId="{A83DC8ED-F6A6-4FF6-80DF-42A7F7641B65}" type="presParOf" srcId="{AF137C77-503B-4028-B9B1-4FFE71DA0363}" destId="{74116FF9-931B-48F5-A40F-97D2F39AE248}" srcOrd="0" destOrd="0" presId="urn:microsoft.com/office/officeart/2005/8/layout/hList1"/>
    <dgm:cxn modelId="{5EB9D0FF-E299-4994-AA6D-6F741AED3FDB}" type="presParOf" srcId="{AF137C77-503B-4028-B9B1-4FFE71DA0363}" destId="{8665005F-51C0-43D3-B2D8-2563F2D57A9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8FCBD-A548-495C-9027-6A1B63510A74}">
      <dsp:nvSpPr>
        <dsp:cNvPr id="0" name=""/>
        <dsp:cNvSpPr/>
      </dsp:nvSpPr>
      <dsp:spPr>
        <a:xfrm>
          <a:off x="0" y="3"/>
          <a:ext cx="4133620" cy="1180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GB" sz="2800" kern="1200" dirty="0">
              <a:solidFill>
                <a:schemeClr val="tx1"/>
              </a:solidFill>
              <a:latin typeface="Book Antiqua" panose="02040602050305030304" pitchFamily="18" charset="0"/>
            </a:rPr>
            <a:t>Assumption</a:t>
          </a:r>
        </a:p>
      </dsp:txBody>
      <dsp:txXfrm>
        <a:off x="0" y="3"/>
        <a:ext cx="4133620" cy="1180800"/>
      </dsp:txXfrm>
    </dsp:sp>
    <dsp:sp modelId="{45360742-26D7-492C-B323-2E8C9AE03A2B}">
      <dsp:nvSpPr>
        <dsp:cNvPr id="0" name=""/>
        <dsp:cNvSpPr/>
      </dsp:nvSpPr>
      <dsp:spPr>
        <a:xfrm>
          <a:off x="43" y="1184404"/>
          <a:ext cx="4133620" cy="180072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GB" sz="1400" kern="1200" dirty="0">
              <a:latin typeface="Book Antiqua" panose="02040602050305030304" pitchFamily="18" charset="0"/>
            </a:rPr>
            <a:t>a) Restaurants have menus either written, verbal or implied.</a:t>
          </a:r>
        </a:p>
        <a:p>
          <a:pPr marL="114300" lvl="1" indent="-114300" algn="l" defTabSz="622300">
            <a:lnSpc>
              <a:spcPct val="90000"/>
            </a:lnSpc>
            <a:spcBef>
              <a:spcPct val="0"/>
            </a:spcBef>
            <a:spcAft>
              <a:spcPct val="15000"/>
            </a:spcAft>
            <a:buChar char="•"/>
          </a:pP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a:latin typeface="Book Antiqua" panose="02040602050305030304" pitchFamily="18" charset="0"/>
            </a:rPr>
            <a:t>b) Restaurants charge money for food.</a:t>
          </a:r>
        </a:p>
        <a:p>
          <a:pPr marL="114300" lvl="1" indent="-114300" algn="l" defTabSz="622300">
            <a:lnSpc>
              <a:spcPct val="90000"/>
            </a:lnSpc>
            <a:spcBef>
              <a:spcPct val="0"/>
            </a:spcBef>
            <a:spcAft>
              <a:spcPct val="15000"/>
            </a:spcAft>
            <a:buChar char="•"/>
          </a:pP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a:latin typeface="Book Antiqua" panose="02040602050305030304" pitchFamily="18" charset="0"/>
            </a:rPr>
            <a:t>c) Restaurants serve food.</a:t>
          </a:r>
        </a:p>
      </dsp:txBody>
      <dsp:txXfrm>
        <a:off x="43" y="1184404"/>
        <a:ext cx="4133620" cy="1800720"/>
      </dsp:txXfrm>
    </dsp:sp>
    <dsp:sp modelId="{5ADAC827-4939-4DF2-8F22-FD21C2A283E5}">
      <dsp:nvSpPr>
        <dsp:cNvPr id="0" name=""/>
        <dsp:cNvSpPr/>
      </dsp:nvSpPr>
      <dsp:spPr>
        <a:xfrm>
          <a:off x="4712370" y="3604"/>
          <a:ext cx="4133620" cy="1180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chemeClr val="tx1"/>
              </a:solidFill>
              <a:latin typeface="Book Antiqua" panose="02040602050305030304" pitchFamily="18" charset="0"/>
            </a:rPr>
            <a:t>Reverse</a:t>
          </a:r>
        </a:p>
      </dsp:txBody>
      <dsp:txXfrm>
        <a:off x="4712370" y="3604"/>
        <a:ext cx="4133620" cy="1180800"/>
      </dsp:txXfrm>
    </dsp:sp>
    <dsp:sp modelId="{5F92D075-AADE-4973-A1B5-E71AD2BC8585}">
      <dsp:nvSpPr>
        <dsp:cNvPr id="0" name=""/>
        <dsp:cNvSpPr/>
      </dsp:nvSpPr>
      <dsp:spPr>
        <a:xfrm>
          <a:off x="4712370" y="1184404"/>
          <a:ext cx="4133620" cy="180072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GB" sz="1400" kern="1200" dirty="0">
              <a:latin typeface="Book Antiqua" panose="02040602050305030304" pitchFamily="18" charset="0"/>
            </a:rPr>
            <a:t>a’) Restaurants have no menus of any kind.</a:t>
          </a:r>
        </a:p>
        <a:p>
          <a:pPr marL="114300" lvl="1" indent="-114300" algn="l" defTabSz="622300">
            <a:lnSpc>
              <a:spcPct val="90000"/>
            </a:lnSpc>
            <a:spcBef>
              <a:spcPct val="0"/>
            </a:spcBef>
            <a:spcAft>
              <a:spcPct val="15000"/>
            </a:spcAft>
            <a:buChar char="•"/>
          </a:pP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a:latin typeface="Book Antiqua" panose="02040602050305030304" pitchFamily="18" charset="0"/>
            </a:rPr>
            <a:t>b’) Restaurants give food away for free.</a:t>
          </a:r>
        </a:p>
        <a:p>
          <a:pPr marL="114300" lvl="1" indent="-114300" algn="l" defTabSz="622300">
            <a:lnSpc>
              <a:spcPct val="90000"/>
            </a:lnSpc>
            <a:spcBef>
              <a:spcPct val="0"/>
            </a:spcBef>
            <a:spcAft>
              <a:spcPct val="15000"/>
            </a:spcAft>
            <a:buChar char="•"/>
          </a:pP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a:latin typeface="Book Antiqua" panose="02040602050305030304" pitchFamily="18" charset="0"/>
            </a:rPr>
            <a:t>c’) Restaurants do not serve food of any kind.</a:t>
          </a:r>
        </a:p>
      </dsp:txBody>
      <dsp:txXfrm>
        <a:off x="4712370" y="1184404"/>
        <a:ext cx="4133620" cy="18007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DAC827-4939-4DF2-8F22-FD21C2A283E5}">
      <dsp:nvSpPr>
        <dsp:cNvPr id="0" name=""/>
        <dsp:cNvSpPr/>
      </dsp:nvSpPr>
      <dsp:spPr>
        <a:xfrm>
          <a:off x="43" y="88907"/>
          <a:ext cx="4133620" cy="818043"/>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chemeClr val="tx1"/>
              </a:solidFill>
              <a:latin typeface="Book Antiqua" panose="02040602050305030304" pitchFamily="18" charset="0"/>
            </a:rPr>
            <a:t>Reverse</a:t>
          </a:r>
        </a:p>
      </dsp:txBody>
      <dsp:txXfrm>
        <a:off x="43" y="88907"/>
        <a:ext cx="4133620" cy="818043"/>
      </dsp:txXfrm>
    </dsp:sp>
    <dsp:sp modelId="{5F92D075-AADE-4973-A1B5-E71AD2BC8585}">
      <dsp:nvSpPr>
        <dsp:cNvPr id="0" name=""/>
        <dsp:cNvSpPr/>
      </dsp:nvSpPr>
      <dsp:spPr>
        <a:xfrm>
          <a:off x="43" y="906951"/>
          <a:ext cx="4133620" cy="1992869"/>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GB" sz="1400" kern="1200" dirty="0">
              <a:solidFill>
                <a:schemeClr val="tx1"/>
              </a:solidFill>
              <a:latin typeface="Book Antiqua" panose="02040602050305030304" pitchFamily="18" charset="0"/>
            </a:rPr>
            <a:t>a’) Restaurants have no menus of any kind.</a:t>
          </a:r>
        </a:p>
        <a:p>
          <a:pPr marL="114300" lvl="1" indent="-114300" algn="l" defTabSz="622300">
            <a:lnSpc>
              <a:spcPct val="90000"/>
            </a:lnSpc>
            <a:spcBef>
              <a:spcPct val="0"/>
            </a:spcBef>
            <a:spcAft>
              <a:spcPct val="15000"/>
            </a:spcAft>
            <a:buChar char="•"/>
          </a:pPr>
          <a:endParaRPr lang="en-GB" sz="1400" kern="1200" dirty="0">
            <a:solidFill>
              <a:schemeClr val="tx1"/>
            </a:solidFill>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a:solidFill>
                <a:schemeClr val="tx1"/>
              </a:solidFill>
              <a:latin typeface="Book Antiqua" panose="02040602050305030304" pitchFamily="18" charset="0"/>
            </a:rPr>
            <a:t>b’) Restaurants give food away for free.</a:t>
          </a:r>
        </a:p>
        <a:p>
          <a:pPr marL="114300" lvl="1" indent="-114300" algn="l" defTabSz="622300">
            <a:lnSpc>
              <a:spcPct val="90000"/>
            </a:lnSpc>
            <a:spcBef>
              <a:spcPct val="0"/>
            </a:spcBef>
            <a:spcAft>
              <a:spcPct val="15000"/>
            </a:spcAft>
            <a:buChar char="•"/>
          </a:pPr>
          <a:endParaRPr lang="en-GB" sz="1400" kern="1200" dirty="0">
            <a:solidFill>
              <a:schemeClr val="tx1"/>
            </a:solidFill>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a:solidFill>
                <a:schemeClr val="tx1"/>
              </a:solidFill>
              <a:latin typeface="Book Antiqua" panose="02040602050305030304" pitchFamily="18" charset="0"/>
            </a:rPr>
            <a:t>c’) Restaurants do not serve food of any kind.</a:t>
          </a:r>
        </a:p>
      </dsp:txBody>
      <dsp:txXfrm>
        <a:off x="43" y="906951"/>
        <a:ext cx="4133620" cy="1992869"/>
      </dsp:txXfrm>
    </dsp:sp>
    <dsp:sp modelId="{EFEBAB43-8470-4231-B14E-3FDB219EB04C}">
      <dsp:nvSpPr>
        <dsp:cNvPr id="0" name=""/>
        <dsp:cNvSpPr/>
      </dsp:nvSpPr>
      <dsp:spPr>
        <a:xfrm>
          <a:off x="4712370" y="88907"/>
          <a:ext cx="4133620" cy="818043"/>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chemeClr val="tx1"/>
              </a:solidFill>
              <a:latin typeface="Book Antiqua" panose="02040602050305030304" pitchFamily="18" charset="0"/>
            </a:rPr>
            <a:t>Idea</a:t>
          </a:r>
        </a:p>
      </dsp:txBody>
      <dsp:txXfrm>
        <a:off x="4712370" y="88907"/>
        <a:ext cx="4133620" cy="818043"/>
      </dsp:txXfrm>
    </dsp:sp>
    <dsp:sp modelId="{79813AAD-28FA-4782-8E4B-25BCE5BAB3E6}">
      <dsp:nvSpPr>
        <dsp:cNvPr id="0" name=""/>
        <dsp:cNvSpPr/>
      </dsp:nvSpPr>
      <dsp:spPr>
        <a:xfrm>
          <a:off x="4712370" y="906951"/>
          <a:ext cx="4133620" cy="1992869"/>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just" defTabSz="488950">
            <a:lnSpc>
              <a:spcPct val="90000"/>
            </a:lnSpc>
            <a:spcBef>
              <a:spcPct val="0"/>
            </a:spcBef>
            <a:spcAft>
              <a:spcPct val="15000"/>
            </a:spcAft>
            <a:buChar char="•"/>
          </a:pPr>
          <a:r>
            <a:rPr lang="en-GB" sz="1100" kern="1200" dirty="0">
              <a:solidFill>
                <a:schemeClr val="tx1"/>
              </a:solidFill>
              <a:latin typeface="Book Antiqua" panose="02040602050305030304" pitchFamily="18" charset="0"/>
            </a:rPr>
            <a:t>a’) The chief informs the client of what he bough that day. Asks the customers what ingredients appeal to them and cooks an exclusive dish. Recipe will be sent to them by email.</a:t>
          </a:r>
        </a:p>
        <a:p>
          <a:pPr marL="57150" lvl="1" indent="-57150" algn="just" defTabSz="488950">
            <a:lnSpc>
              <a:spcPct val="90000"/>
            </a:lnSpc>
            <a:spcBef>
              <a:spcPct val="0"/>
            </a:spcBef>
            <a:spcAft>
              <a:spcPct val="15000"/>
            </a:spcAft>
            <a:buChar char="•"/>
          </a:pPr>
          <a:endParaRPr lang="en-GB" sz="1100" kern="1200" dirty="0">
            <a:solidFill>
              <a:schemeClr val="tx1"/>
            </a:solidFill>
            <a:latin typeface="Book Antiqua" panose="02040602050305030304" pitchFamily="18" charset="0"/>
          </a:endParaRPr>
        </a:p>
        <a:p>
          <a:pPr marL="57150" lvl="1" indent="-57150" algn="just" defTabSz="488950">
            <a:lnSpc>
              <a:spcPct val="90000"/>
            </a:lnSpc>
            <a:spcBef>
              <a:spcPct val="0"/>
            </a:spcBef>
            <a:spcAft>
              <a:spcPct val="15000"/>
            </a:spcAft>
            <a:buChar char="•"/>
          </a:pPr>
          <a:r>
            <a:rPr lang="en-GB" sz="1100" kern="1200" dirty="0">
              <a:solidFill>
                <a:schemeClr val="tx1"/>
              </a:solidFill>
              <a:latin typeface="Book Antiqua" panose="02040602050305030304" pitchFamily="18" charset="0"/>
            </a:rPr>
            <a:t>b’) An outdoor café where customers pay for time instead of food. Use a time stamp to charge by the minute. Selected food or beverages are sold for free.</a:t>
          </a:r>
        </a:p>
        <a:p>
          <a:pPr marL="57150" lvl="1" indent="-57150" algn="just" defTabSz="488950">
            <a:lnSpc>
              <a:spcPct val="90000"/>
            </a:lnSpc>
            <a:spcBef>
              <a:spcPct val="0"/>
            </a:spcBef>
            <a:spcAft>
              <a:spcPct val="15000"/>
            </a:spcAft>
            <a:buChar char="•"/>
          </a:pPr>
          <a:endParaRPr lang="en-GB" sz="1100" kern="1200" dirty="0">
            <a:solidFill>
              <a:schemeClr val="tx1"/>
            </a:solidFill>
            <a:latin typeface="Book Antiqua" panose="02040602050305030304" pitchFamily="18" charset="0"/>
          </a:endParaRPr>
        </a:p>
        <a:p>
          <a:pPr marL="57150" lvl="1" indent="-57150" algn="just" defTabSz="488950">
            <a:lnSpc>
              <a:spcPct val="90000"/>
            </a:lnSpc>
            <a:spcBef>
              <a:spcPct val="0"/>
            </a:spcBef>
            <a:spcAft>
              <a:spcPct val="15000"/>
            </a:spcAft>
            <a:buChar char="•"/>
          </a:pPr>
          <a:r>
            <a:rPr lang="en-GB" sz="1100" kern="1200" dirty="0">
              <a:solidFill>
                <a:schemeClr val="tx1"/>
              </a:solidFill>
              <a:latin typeface="Book Antiqua" panose="02040602050305030304" pitchFamily="18" charset="0"/>
            </a:rPr>
            <a:t>c’) Create a restaurant with a unique décor in an exotic environment and rent out the location. People bring their own food and beverages and pay a service charge for the location.</a:t>
          </a:r>
        </a:p>
      </dsp:txBody>
      <dsp:txXfrm>
        <a:off x="4712370" y="906951"/>
        <a:ext cx="4133620" cy="19928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8FCBD-A548-495C-9027-6A1B63510A74}">
      <dsp:nvSpPr>
        <dsp:cNvPr id="0" name=""/>
        <dsp:cNvSpPr/>
      </dsp:nvSpPr>
      <dsp:spPr>
        <a:xfrm>
          <a:off x="0" y="7741"/>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latin typeface="Book Antiqua" panose="02040602050305030304" pitchFamily="18" charset="0"/>
            </a:rPr>
            <a:t>Assumptions</a:t>
          </a:r>
        </a:p>
      </dsp:txBody>
      <dsp:txXfrm>
        <a:off x="0" y="7741"/>
        <a:ext cx="2695275" cy="1078110"/>
      </dsp:txXfrm>
    </dsp:sp>
    <dsp:sp modelId="{45360742-26D7-492C-B323-2E8C9AE03A2B}">
      <dsp:nvSpPr>
        <dsp:cNvPr id="0" name=""/>
        <dsp:cNvSpPr/>
      </dsp:nvSpPr>
      <dsp:spPr>
        <a:xfrm>
          <a:off x="2764"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a)</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b)</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c)</a:t>
          </a:r>
        </a:p>
      </dsp:txBody>
      <dsp:txXfrm>
        <a:off x="2764" y="1089139"/>
        <a:ext cx="2695275" cy="1888560"/>
      </dsp:txXfrm>
    </dsp:sp>
    <dsp:sp modelId="{5ADAC827-4939-4DF2-8F22-FD21C2A283E5}">
      <dsp:nvSpPr>
        <dsp:cNvPr id="0" name=""/>
        <dsp:cNvSpPr/>
      </dsp:nvSpPr>
      <dsp:spPr>
        <a:xfrm>
          <a:off x="3075379" y="11029"/>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latin typeface="Book Antiqua" panose="02040602050305030304" pitchFamily="18" charset="0"/>
            </a:rPr>
            <a:t>Reverses</a:t>
          </a:r>
        </a:p>
      </dsp:txBody>
      <dsp:txXfrm>
        <a:off x="3075379" y="11029"/>
        <a:ext cx="2695275" cy="1078110"/>
      </dsp:txXfrm>
    </dsp:sp>
    <dsp:sp modelId="{5F92D075-AADE-4973-A1B5-E71AD2BC8585}">
      <dsp:nvSpPr>
        <dsp:cNvPr id="0" name=""/>
        <dsp:cNvSpPr/>
      </dsp:nvSpPr>
      <dsp:spPr>
        <a:xfrm>
          <a:off x="3075379"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a’)</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b’)</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c’)</a:t>
          </a:r>
        </a:p>
      </dsp:txBody>
      <dsp:txXfrm>
        <a:off x="3075379" y="1089139"/>
        <a:ext cx="2695275" cy="1888560"/>
      </dsp:txXfrm>
    </dsp:sp>
    <dsp:sp modelId="{74116FF9-931B-48F5-A40F-97D2F39AE248}">
      <dsp:nvSpPr>
        <dsp:cNvPr id="0" name=""/>
        <dsp:cNvSpPr/>
      </dsp:nvSpPr>
      <dsp:spPr>
        <a:xfrm>
          <a:off x="6147993" y="11029"/>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002060"/>
              </a:solidFill>
              <a:latin typeface="Book Antiqua" panose="02040602050305030304" pitchFamily="18" charset="0"/>
            </a:rPr>
            <a:t>Idea/Pitches</a:t>
          </a:r>
        </a:p>
      </dsp:txBody>
      <dsp:txXfrm>
        <a:off x="6147993" y="11029"/>
        <a:ext cx="2695275" cy="1078110"/>
      </dsp:txXfrm>
    </dsp:sp>
    <dsp:sp modelId="{8665005F-51C0-43D3-B2D8-2563F2D57A9F}">
      <dsp:nvSpPr>
        <dsp:cNvPr id="0" name=""/>
        <dsp:cNvSpPr/>
      </dsp:nvSpPr>
      <dsp:spPr>
        <a:xfrm>
          <a:off x="6147993"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a’’)</a:t>
          </a:r>
        </a:p>
        <a:p>
          <a:pPr marL="228600" lvl="1" indent="-228600" algn="l" defTabSz="889000">
            <a:lnSpc>
              <a:spcPct val="90000"/>
            </a:lnSpc>
            <a:spcBef>
              <a:spcPct val="0"/>
            </a:spcBef>
            <a:spcAft>
              <a:spcPct val="15000"/>
            </a:spcAft>
            <a:buChar char="•"/>
          </a:pPr>
          <a:endParaRPr lang="en-US"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b’’)</a:t>
          </a:r>
        </a:p>
        <a:p>
          <a:pPr marL="228600" lvl="1" indent="-228600" algn="l" defTabSz="889000">
            <a:lnSpc>
              <a:spcPct val="90000"/>
            </a:lnSpc>
            <a:spcBef>
              <a:spcPct val="0"/>
            </a:spcBef>
            <a:spcAft>
              <a:spcPct val="15000"/>
            </a:spcAft>
            <a:buChar char="•"/>
          </a:pPr>
          <a:endParaRPr lang="en-US"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c’’)</a:t>
          </a:r>
        </a:p>
      </dsp:txBody>
      <dsp:txXfrm>
        <a:off x="6147993" y="1089139"/>
        <a:ext cx="2695275" cy="18885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8FCBD-A548-495C-9027-6A1B63510A74}">
      <dsp:nvSpPr>
        <dsp:cNvPr id="0" name=""/>
        <dsp:cNvSpPr/>
      </dsp:nvSpPr>
      <dsp:spPr>
        <a:xfrm>
          <a:off x="0" y="7741"/>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latin typeface="Book Antiqua" panose="02040602050305030304" pitchFamily="18" charset="0"/>
            </a:rPr>
            <a:t>Assumptions</a:t>
          </a:r>
        </a:p>
      </dsp:txBody>
      <dsp:txXfrm>
        <a:off x="0" y="7741"/>
        <a:ext cx="2695275" cy="1078110"/>
      </dsp:txXfrm>
    </dsp:sp>
    <dsp:sp modelId="{45360742-26D7-492C-B323-2E8C9AE03A2B}">
      <dsp:nvSpPr>
        <dsp:cNvPr id="0" name=""/>
        <dsp:cNvSpPr/>
      </dsp:nvSpPr>
      <dsp:spPr>
        <a:xfrm>
          <a:off x="2764"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a)</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b)</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c)</a:t>
          </a:r>
        </a:p>
      </dsp:txBody>
      <dsp:txXfrm>
        <a:off x="2764" y="1089139"/>
        <a:ext cx="2695275" cy="1888560"/>
      </dsp:txXfrm>
    </dsp:sp>
    <dsp:sp modelId="{5ADAC827-4939-4DF2-8F22-FD21C2A283E5}">
      <dsp:nvSpPr>
        <dsp:cNvPr id="0" name=""/>
        <dsp:cNvSpPr/>
      </dsp:nvSpPr>
      <dsp:spPr>
        <a:xfrm>
          <a:off x="3075379" y="11029"/>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latin typeface="Book Antiqua" panose="02040602050305030304" pitchFamily="18" charset="0"/>
            </a:rPr>
            <a:t>Reverses</a:t>
          </a:r>
        </a:p>
      </dsp:txBody>
      <dsp:txXfrm>
        <a:off x="3075379" y="11029"/>
        <a:ext cx="2695275" cy="1078110"/>
      </dsp:txXfrm>
    </dsp:sp>
    <dsp:sp modelId="{5F92D075-AADE-4973-A1B5-E71AD2BC8585}">
      <dsp:nvSpPr>
        <dsp:cNvPr id="0" name=""/>
        <dsp:cNvSpPr/>
      </dsp:nvSpPr>
      <dsp:spPr>
        <a:xfrm>
          <a:off x="3075379"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a’)</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b’)</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c’)</a:t>
          </a:r>
        </a:p>
      </dsp:txBody>
      <dsp:txXfrm>
        <a:off x="3075379" y="1089139"/>
        <a:ext cx="2695275" cy="1888560"/>
      </dsp:txXfrm>
    </dsp:sp>
    <dsp:sp modelId="{74116FF9-931B-48F5-A40F-97D2F39AE248}">
      <dsp:nvSpPr>
        <dsp:cNvPr id="0" name=""/>
        <dsp:cNvSpPr/>
      </dsp:nvSpPr>
      <dsp:spPr>
        <a:xfrm>
          <a:off x="6147993" y="11029"/>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002060"/>
              </a:solidFill>
              <a:latin typeface="Book Antiqua" panose="02040602050305030304" pitchFamily="18" charset="0"/>
            </a:rPr>
            <a:t>Idea/Pitches</a:t>
          </a:r>
        </a:p>
      </dsp:txBody>
      <dsp:txXfrm>
        <a:off x="6147993" y="11029"/>
        <a:ext cx="2695275" cy="1078110"/>
      </dsp:txXfrm>
    </dsp:sp>
    <dsp:sp modelId="{8665005F-51C0-43D3-B2D8-2563F2D57A9F}">
      <dsp:nvSpPr>
        <dsp:cNvPr id="0" name=""/>
        <dsp:cNvSpPr/>
      </dsp:nvSpPr>
      <dsp:spPr>
        <a:xfrm>
          <a:off x="6147993"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a’’)</a:t>
          </a:r>
        </a:p>
        <a:p>
          <a:pPr marL="228600" lvl="1" indent="-228600" algn="l" defTabSz="889000">
            <a:lnSpc>
              <a:spcPct val="90000"/>
            </a:lnSpc>
            <a:spcBef>
              <a:spcPct val="0"/>
            </a:spcBef>
            <a:spcAft>
              <a:spcPct val="15000"/>
            </a:spcAft>
            <a:buChar char="•"/>
          </a:pPr>
          <a:endParaRPr lang="en-US"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b’’)</a:t>
          </a:r>
        </a:p>
        <a:p>
          <a:pPr marL="228600" lvl="1" indent="-228600" algn="l" defTabSz="889000">
            <a:lnSpc>
              <a:spcPct val="90000"/>
            </a:lnSpc>
            <a:spcBef>
              <a:spcPct val="0"/>
            </a:spcBef>
            <a:spcAft>
              <a:spcPct val="15000"/>
            </a:spcAft>
            <a:buChar char="•"/>
          </a:pPr>
          <a:endParaRPr lang="en-US"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c’’)</a:t>
          </a:r>
        </a:p>
      </dsp:txBody>
      <dsp:txXfrm>
        <a:off x="6147993" y="1089139"/>
        <a:ext cx="2695275" cy="18885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8FCBD-A548-495C-9027-6A1B63510A74}">
      <dsp:nvSpPr>
        <dsp:cNvPr id="0" name=""/>
        <dsp:cNvSpPr/>
      </dsp:nvSpPr>
      <dsp:spPr>
        <a:xfrm>
          <a:off x="0" y="7741"/>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latin typeface="Book Antiqua" panose="02040602050305030304" pitchFamily="18" charset="0"/>
            </a:rPr>
            <a:t>Assumptions</a:t>
          </a:r>
        </a:p>
      </dsp:txBody>
      <dsp:txXfrm>
        <a:off x="0" y="7741"/>
        <a:ext cx="2695275" cy="1078110"/>
      </dsp:txXfrm>
    </dsp:sp>
    <dsp:sp modelId="{45360742-26D7-492C-B323-2E8C9AE03A2B}">
      <dsp:nvSpPr>
        <dsp:cNvPr id="0" name=""/>
        <dsp:cNvSpPr/>
      </dsp:nvSpPr>
      <dsp:spPr>
        <a:xfrm>
          <a:off x="2764"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a)</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b)</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c)</a:t>
          </a:r>
        </a:p>
      </dsp:txBody>
      <dsp:txXfrm>
        <a:off x="2764" y="1089139"/>
        <a:ext cx="2695275" cy="1888560"/>
      </dsp:txXfrm>
    </dsp:sp>
    <dsp:sp modelId="{5ADAC827-4939-4DF2-8F22-FD21C2A283E5}">
      <dsp:nvSpPr>
        <dsp:cNvPr id="0" name=""/>
        <dsp:cNvSpPr/>
      </dsp:nvSpPr>
      <dsp:spPr>
        <a:xfrm>
          <a:off x="3075379" y="11029"/>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latin typeface="Book Antiqua" panose="02040602050305030304" pitchFamily="18" charset="0"/>
            </a:rPr>
            <a:t>Reverses</a:t>
          </a:r>
        </a:p>
      </dsp:txBody>
      <dsp:txXfrm>
        <a:off x="3075379" y="11029"/>
        <a:ext cx="2695275" cy="1078110"/>
      </dsp:txXfrm>
    </dsp:sp>
    <dsp:sp modelId="{5F92D075-AADE-4973-A1B5-E71AD2BC8585}">
      <dsp:nvSpPr>
        <dsp:cNvPr id="0" name=""/>
        <dsp:cNvSpPr/>
      </dsp:nvSpPr>
      <dsp:spPr>
        <a:xfrm>
          <a:off x="3075379"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a’)</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b’)</a:t>
          </a: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a:latin typeface="Book Antiqua" panose="02040602050305030304" pitchFamily="18" charset="0"/>
            </a:rPr>
            <a:t>c’)</a:t>
          </a:r>
        </a:p>
      </dsp:txBody>
      <dsp:txXfrm>
        <a:off x="3075379" y="1089139"/>
        <a:ext cx="2695275" cy="1888560"/>
      </dsp:txXfrm>
    </dsp:sp>
    <dsp:sp modelId="{74116FF9-931B-48F5-A40F-97D2F39AE248}">
      <dsp:nvSpPr>
        <dsp:cNvPr id="0" name=""/>
        <dsp:cNvSpPr/>
      </dsp:nvSpPr>
      <dsp:spPr>
        <a:xfrm>
          <a:off x="6147993" y="11029"/>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002060"/>
              </a:solidFill>
              <a:latin typeface="Book Antiqua" panose="02040602050305030304" pitchFamily="18" charset="0"/>
            </a:rPr>
            <a:t>Idea/Pitches</a:t>
          </a:r>
        </a:p>
      </dsp:txBody>
      <dsp:txXfrm>
        <a:off x="6147993" y="11029"/>
        <a:ext cx="2695275" cy="1078110"/>
      </dsp:txXfrm>
    </dsp:sp>
    <dsp:sp modelId="{8665005F-51C0-43D3-B2D8-2563F2D57A9F}">
      <dsp:nvSpPr>
        <dsp:cNvPr id="0" name=""/>
        <dsp:cNvSpPr/>
      </dsp:nvSpPr>
      <dsp:spPr>
        <a:xfrm>
          <a:off x="6147993"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a’’)</a:t>
          </a:r>
        </a:p>
        <a:p>
          <a:pPr marL="228600" lvl="1" indent="-228600" algn="l" defTabSz="889000">
            <a:lnSpc>
              <a:spcPct val="90000"/>
            </a:lnSpc>
            <a:spcBef>
              <a:spcPct val="0"/>
            </a:spcBef>
            <a:spcAft>
              <a:spcPct val="15000"/>
            </a:spcAft>
            <a:buChar char="•"/>
          </a:pPr>
          <a:endParaRPr lang="en-US"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b’’)</a:t>
          </a:r>
        </a:p>
        <a:p>
          <a:pPr marL="228600" lvl="1" indent="-228600" algn="l" defTabSz="889000">
            <a:lnSpc>
              <a:spcPct val="90000"/>
            </a:lnSpc>
            <a:spcBef>
              <a:spcPct val="0"/>
            </a:spcBef>
            <a:spcAft>
              <a:spcPct val="15000"/>
            </a:spcAft>
            <a:buChar char="•"/>
          </a:pPr>
          <a:endParaRPr lang="en-US"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c’’)</a:t>
          </a:r>
        </a:p>
      </dsp:txBody>
      <dsp:txXfrm>
        <a:off x="6147993" y="1089139"/>
        <a:ext cx="2695275" cy="188856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30BFE-8B68-453A-974A-01291161ACBC}" type="datetimeFigureOut">
              <a:rPr lang="en-US" smtClean="0"/>
              <a:pPr/>
              <a:t>3/23/2023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785E5-0F1D-4F68-9E58-1244B824460A}" type="slidenum">
              <a:rPr lang="en-US" smtClean="0"/>
              <a:pPr/>
              <a:t>‹#›</a:t>
            </a:fld>
            <a:endParaRPr lang="en-US"/>
          </a:p>
        </p:txBody>
      </p:sp>
    </p:spTree>
    <p:extLst>
      <p:ext uri="{BB962C8B-B14F-4D97-AF65-F5344CB8AC3E}">
        <p14:creationId xmlns:p14="http://schemas.microsoft.com/office/powerpoint/2010/main" val="1449424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nb-NO"/>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nb-NO"/>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nb-NO"/>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nb-NO"/>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nb-NO"/>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a:t>cern.ch</a:t>
            </a:r>
            <a:r>
              <a:rPr lang="en-US" dirty="0"/>
              <a:t>/</a:t>
            </a:r>
            <a:r>
              <a:rPr lang="en-US" dirty="0" err="1"/>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nb-NO"/>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nb-NO" dirty="0"/>
              <a:t>Click to edit Master text styles</a:t>
            </a:r>
          </a:p>
          <a:p>
            <a:pPr lvl="1" eaLnBrk="1" latinLnBrk="0" hangingPunct="1"/>
            <a:r>
              <a:rPr lang="nb-NO" dirty="0"/>
              <a:t>Second level</a:t>
            </a:r>
          </a:p>
          <a:p>
            <a:pPr lvl="2" eaLnBrk="1" latinLnBrk="0" hangingPunct="1"/>
            <a:r>
              <a:rPr lang="nb-NO" dirty="0"/>
              <a:t>Third level</a:t>
            </a:r>
          </a:p>
          <a:p>
            <a:pPr lvl="3" eaLnBrk="1" latinLnBrk="0" hangingPunct="1"/>
            <a:r>
              <a:rPr lang="nb-NO" dirty="0"/>
              <a:t>Fourth level</a:t>
            </a:r>
          </a:p>
          <a:p>
            <a:pPr lvl="4" eaLnBrk="1" latinLnBrk="0" hangingPunct="1"/>
            <a:r>
              <a:rPr lang="nb-NO" dirty="0"/>
              <a:t>Fifth level</a:t>
            </a:r>
            <a:endParaRPr kumimoji="0" lang="en-US" dirty="0"/>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nb-NO"/>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b-NO"/>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nb-NO"/>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nb-NO"/>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b-NO"/>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b-NO"/>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nb-NO"/>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nb-NO"/>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nb-NO"/>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3" name="Image 2" descr="bande-02.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7" name="Rectangle 6"/>
          <p:cNvSpPr/>
          <p:nvPr/>
        </p:nvSpPr>
        <p:spPr>
          <a:xfrm>
            <a:off x="4079172" y="6395431"/>
            <a:ext cx="4629856" cy="246221"/>
          </a:xfrm>
          <a:prstGeom prst="rect">
            <a:avLst/>
          </a:prstGeom>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000" b="1" dirty="0">
                <a:latin typeface="Book Antiqua" panose="02040602050305030304" pitchFamily="18" charset="0"/>
                <a:cs typeface="Arial"/>
              </a:rPr>
              <a:t>P. G. Tello</a:t>
            </a:r>
            <a:endParaRPr lang="en-US" dirty="0">
              <a:latin typeface="Book Antiqua" panose="02040602050305030304" pitchFamily="18" charset="0"/>
            </a:endParaRPr>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hyperlink" Target="https://www.youtube.com/watch?v=VzVSVNy-j98"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email">
            <a:extLst>
              <a:ext uri="{28A0092B-C50C-407E-A947-70E740481C1C}">
                <a14:useLocalDpi xmlns:a14="http://schemas.microsoft.com/office/drawing/2010/main" val="0"/>
              </a:ext>
            </a:extLst>
          </a:blip>
          <a:srcRect b="14359"/>
          <a:stretch/>
        </p:blipFill>
        <p:spPr>
          <a:xfrm>
            <a:off x="2434649" y="787805"/>
            <a:ext cx="6350000" cy="5873262"/>
          </a:xfrm>
          <a:prstGeom prst="rect">
            <a:avLst/>
          </a:prstGeom>
        </p:spPr>
      </p:pic>
      <p:sp>
        <p:nvSpPr>
          <p:cNvPr id="2" name="Title 1"/>
          <p:cNvSpPr>
            <a:spLocks noGrp="1"/>
          </p:cNvSpPr>
          <p:nvPr>
            <p:ph type="title"/>
          </p:nvPr>
        </p:nvSpPr>
        <p:spPr>
          <a:xfrm>
            <a:off x="314714" y="223424"/>
            <a:ext cx="7264445" cy="2500243"/>
          </a:xfrm>
        </p:spPr>
        <p:txBody>
          <a:bodyPr>
            <a:normAutofit/>
          </a:bodyPr>
          <a:lstStyle/>
          <a:p>
            <a:r>
              <a:rPr lang="en-US" sz="4000" i="1" dirty="0">
                <a:latin typeface="Book Antiqua" panose="02040602050305030304" pitchFamily="18" charset="0"/>
              </a:rPr>
              <a:t>Cha-Cha-Cha</a:t>
            </a:r>
            <a:r>
              <a:rPr lang="en-US" sz="4000" dirty="0">
                <a:latin typeface="Book Antiqua" panose="02040602050305030304" pitchFamily="18" charset="0"/>
              </a:rPr>
              <a:t>: A fast course</a:t>
            </a:r>
            <a:br>
              <a:rPr lang="en-US" sz="4000" dirty="0">
                <a:latin typeface="Book Antiqua" panose="02040602050305030304" pitchFamily="18" charset="0"/>
              </a:rPr>
            </a:br>
            <a:endParaRPr lang="en-US" sz="2200" b="0" dirty="0">
              <a:latin typeface="Book Antiqua" panose="02040602050305030304" pitchFamily="18" charset="0"/>
            </a:endParaRPr>
          </a:p>
        </p:txBody>
      </p:sp>
      <p:sp>
        <p:nvSpPr>
          <p:cNvPr id="3" name="Text Placeholder 2"/>
          <p:cNvSpPr>
            <a:spLocks noGrp="1"/>
          </p:cNvSpPr>
          <p:nvPr>
            <p:ph type="body" idx="1"/>
          </p:nvPr>
        </p:nvSpPr>
        <p:spPr>
          <a:xfrm>
            <a:off x="314715" y="3724436"/>
            <a:ext cx="4239868" cy="1257450"/>
          </a:xfrm>
        </p:spPr>
        <p:txBody>
          <a:bodyPr>
            <a:normAutofit fontScale="92500" lnSpcReduction="10000"/>
          </a:bodyPr>
          <a:lstStyle/>
          <a:p>
            <a:endParaRPr lang="en-US" dirty="0">
              <a:latin typeface="Book Antiqua" panose="02040602050305030304" pitchFamily="18" charset="0"/>
            </a:endParaRPr>
          </a:p>
          <a:p>
            <a:r>
              <a:rPr lang="en-US" dirty="0">
                <a:latin typeface="Book Antiqua" panose="02040602050305030304" pitchFamily="18" charset="0"/>
              </a:rPr>
              <a:t>Pablo G. Tello</a:t>
            </a:r>
          </a:p>
          <a:p>
            <a:r>
              <a:rPr lang="en-US" dirty="0">
                <a:latin typeface="Book Antiqua" panose="02040602050305030304" pitchFamily="18" charset="0"/>
              </a:rPr>
              <a:t>EU Office/</a:t>
            </a:r>
            <a:r>
              <a:rPr lang="en-US" dirty="0" err="1">
                <a:latin typeface="Book Antiqua" panose="02040602050305030304" pitchFamily="18" charset="0"/>
              </a:rPr>
              <a:t>IdeaSquare</a:t>
            </a:r>
            <a:endParaRPr lang="en-US" dirty="0">
              <a:latin typeface="Book Antiqua" panose="02040602050305030304" pitchFamily="18" charset="0"/>
            </a:endParaRPr>
          </a:p>
          <a:p>
            <a:r>
              <a:rPr lang="en-US" dirty="0">
                <a:latin typeface="Book Antiqua" panose="02040602050305030304" pitchFamily="18" charset="0"/>
              </a:rPr>
              <a:t>CERN</a:t>
            </a:r>
          </a:p>
        </p:txBody>
      </p:sp>
    </p:spTree>
    <p:extLst>
      <p:ext uri="{BB962C8B-B14F-4D97-AF65-F5344CB8AC3E}">
        <p14:creationId xmlns:p14="http://schemas.microsoft.com/office/powerpoint/2010/main" val="3608873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36" y="122439"/>
            <a:ext cx="8226854" cy="940443"/>
          </a:xfrm>
        </p:spPr>
        <p:txBody>
          <a:bodyPr>
            <a:noAutofit/>
          </a:bodyPr>
          <a:lstStyle/>
          <a:p>
            <a:r>
              <a:rPr lang="en-GB" sz="3600" dirty="0">
                <a:latin typeface="Book Antiqua" panose="02040602050305030304" pitchFamily="18" charset="0"/>
              </a:rPr>
              <a:t>Template: A Commercial Airplane</a:t>
            </a:r>
          </a:p>
        </p:txBody>
      </p:sp>
      <p:graphicFrame>
        <p:nvGraphicFramePr>
          <p:cNvPr id="4" name="Diagram 3"/>
          <p:cNvGraphicFramePr/>
          <p:nvPr/>
        </p:nvGraphicFramePr>
        <p:xfrm>
          <a:off x="145836" y="1844526"/>
          <a:ext cx="8846034" cy="2988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5058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969946" y="1289551"/>
            <a:ext cx="3541102" cy="4721469"/>
          </a:xfrm>
          <a:prstGeom prst="rect">
            <a:avLst/>
          </a:prstGeom>
        </p:spPr>
      </p:pic>
      <p:sp>
        <p:nvSpPr>
          <p:cNvPr id="6" name="Title 3"/>
          <p:cNvSpPr txBox="1">
            <a:spLocks/>
          </p:cNvSpPr>
          <p:nvPr/>
        </p:nvSpPr>
        <p:spPr>
          <a:xfrm>
            <a:off x="440670" y="207454"/>
            <a:ext cx="8226854" cy="1082097"/>
          </a:xfrm>
          <a:prstGeom prst="rect">
            <a:avLst/>
          </a:prstGeom>
        </p:spPr>
        <p:txBody>
          <a:bodyPr vert="horz" lIns="45720" rIns="45720" anchor="ctr">
            <a:normAutofit fontScale="925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4000" dirty="0">
                <a:latin typeface="Book Antiqua" panose="02040602050305030304" pitchFamily="18" charset="0"/>
              </a:rPr>
              <a:t>Thank you</a:t>
            </a:r>
          </a:p>
          <a:p>
            <a:pPr algn="ctr"/>
            <a:r>
              <a:rPr lang="en-US" sz="4000" dirty="0">
                <a:latin typeface="Book Antiqua" panose="02040602050305030304" pitchFamily="18" charset="0"/>
              </a:rPr>
              <a:t>Any questions?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293" y="888022"/>
            <a:ext cx="4141177" cy="414117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5" name="Rectangle 4"/>
          <p:cNvSpPr/>
          <p:nvPr/>
        </p:nvSpPr>
        <p:spPr>
          <a:xfrm>
            <a:off x="1592691" y="6030755"/>
            <a:ext cx="5922812" cy="369332"/>
          </a:xfrm>
          <a:prstGeom prst="rect">
            <a:avLst/>
          </a:prstGeom>
        </p:spPr>
        <p:txBody>
          <a:bodyPr wrap="square">
            <a:spAutoFit/>
          </a:bodyPr>
          <a:lstStyle/>
          <a:p>
            <a:r>
              <a:rPr lang="en-GB" dirty="0">
                <a:hlinkClick r:id="rId4"/>
              </a:rPr>
              <a:t>https://www.youtube.com/watch?v=VzVSVNy-j98</a:t>
            </a:r>
            <a:endParaRPr lang="en-GB" dirty="0"/>
          </a:p>
        </p:txBody>
      </p:sp>
    </p:spTree>
    <p:extLst>
      <p:ext uri="{BB962C8B-B14F-4D97-AF65-F5344CB8AC3E}">
        <p14:creationId xmlns:p14="http://schemas.microsoft.com/office/powerpoint/2010/main" val="1190502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44416" y="409116"/>
            <a:ext cx="6604792" cy="584775"/>
          </a:xfrm>
          <a:prstGeom prst="rect">
            <a:avLst/>
          </a:prstGeom>
        </p:spPr>
        <p:txBody>
          <a:bodyPr wrap="square">
            <a:spAutoFit/>
          </a:bodyPr>
          <a:lstStyle/>
          <a:p>
            <a:r>
              <a:rPr lang="en-US" sz="3200" dirty="0">
                <a:latin typeface="Book Antiqua" panose="02040602050305030304" pitchFamily="18" charset="0"/>
              </a:rPr>
              <a:t>What do they all have in common?</a:t>
            </a:r>
            <a:endParaRPr lang="en-GB" sz="3200" dirty="0">
              <a:latin typeface="Book Antiqua" panose="02040602050305030304" pitchFamily="18" charset="0"/>
            </a:endParaRPr>
          </a:p>
        </p:txBody>
      </p:sp>
      <p:grpSp>
        <p:nvGrpSpPr>
          <p:cNvPr id="26" name="Group 25"/>
          <p:cNvGrpSpPr/>
          <p:nvPr/>
        </p:nvGrpSpPr>
        <p:grpSpPr>
          <a:xfrm>
            <a:off x="702537" y="1364486"/>
            <a:ext cx="7427843" cy="3956399"/>
            <a:chOff x="271713" y="713127"/>
            <a:chExt cx="7427843" cy="3956399"/>
          </a:xfrm>
        </p:grpSpPr>
        <p:pic>
          <p:nvPicPr>
            <p:cNvPr id="2"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715170" y="713128"/>
              <a:ext cx="1463918" cy="1951890"/>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113085" y="713127"/>
              <a:ext cx="1522752" cy="1951891"/>
            </a:xfrm>
            <a:prstGeom prst="rect">
              <a:avLst/>
            </a:prstGeom>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val="0"/>
                </a:ext>
              </a:extLst>
            </a:blip>
            <a:srcRect r="49891"/>
            <a:stretch/>
          </p:blipFill>
          <p:spPr>
            <a:xfrm>
              <a:off x="271713" y="713128"/>
              <a:ext cx="1738811" cy="1951891"/>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71713" y="2718432"/>
              <a:ext cx="1738811" cy="1951093"/>
            </a:xfrm>
            <a:prstGeom prst="rect">
              <a:avLst/>
            </a:prstGeom>
          </p:spPr>
        </p:pic>
        <p:pic>
          <p:nvPicPr>
            <p:cNvPr id="8" name="Picture 7"/>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258421" y="713127"/>
              <a:ext cx="2441135" cy="1951891"/>
            </a:xfrm>
            <a:prstGeom prst="rect">
              <a:avLst/>
            </a:prstGeom>
          </p:spPr>
        </p:pic>
        <p:pic>
          <p:nvPicPr>
            <p:cNvPr id="10" name="Picture 9"/>
            <p:cNvPicPr>
              <a:picLocks noChangeAspect="1"/>
            </p:cNvPicPr>
            <p:nvPr/>
          </p:nvPicPr>
          <p:blipFill rotWithShape="1">
            <a:blip r:embed="rId7" cstate="email">
              <a:extLst>
                <a:ext uri="{28A0092B-C50C-407E-A947-70E740481C1C}">
                  <a14:useLocalDpi xmlns:a14="http://schemas.microsoft.com/office/drawing/2010/main" val="0"/>
                </a:ext>
              </a:extLst>
            </a:blip>
            <a:srcRect r="6292"/>
            <a:stretch/>
          </p:blipFill>
          <p:spPr>
            <a:xfrm>
              <a:off x="5258422" y="2718432"/>
              <a:ext cx="2437778" cy="1951093"/>
            </a:xfrm>
            <a:prstGeom prst="rect">
              <a:avLst/>
            </a:prstGeom>
          </p:spPr>
        </p:pic>
        <p:sp>
          <p:nvSpPr>
            <p:cNvPr id="11" name="TextBox 10"/>
            <p:cNvSpPr txBox="1"/>
            <p:nvPr/>
          </p:nvSpPr>
          <p:spPr>
            <a:xfrm>
              <a:off x="2292172" y="2295686"/>
              <a:ext cx="1308371" cy="369332"/>
            </a:xfrm>
            <a:prstGeom prst="rect">
              <a:avLst/>
            </a:prstGeom>
            <a:noFill/>
          </p:spPr>
          <p:txBody>
            <a:bodyPr wrap="none" rtlCol="0">
              <a:spAutoFit/>
            </a:bodyPr>
            <a:lstStyle/>
            <a:p>
              <a:r>
                <a:rPr lang="en-US" dirty="0">
                  <a:solidFill>
                    <a:schemeClr val="bg1"/>
                  </a:solidFill>
                  <a:latin typeface="Book Antiqua" panose="02040602050305030304" pitchFamily="18" charset="0"/>
                </a:rPr>
                <a:t>A. Einstein</a:t>
              </a:r>
              <a:endParaRPr lang="en-GB" dirty="0">
                <a:solidFill>
                  <a:schemeClr val="bg1"/>
                </a:solidFill>
                <a:latin typeface="Book Antiqua" panose="02040602050305030304" pitchFamily="18" charset="0"/>
              </a:endParaRPr>
            </a:p>
          </p:txBody>
        </p:sp>
        <p:sp>
          <p:nvSpPr>
            <p:cNvPr id="12" name="TextBox 11"/>
            <p:cNvSpPr txBox="1"/>
            <p:nvPr/>
          </p:nvSpPr>
          <p:spPr>
            <a:xfrm>
              <a:off x="3934132" y="2295686"/>
              <a:ext cx="1186543" cy="369332"/>
            </a:xfrm>
            <a:prstGeom prst="rect">
              <a:avLst/>
            </a:prstGeom>
            <a:noFill/>
          </p:spPr>
          <p:txBody>
            <a:bodyPr wrap="none" rtlCol="0">
              <a:spAutoFit/>
            </a:bodyPr>
            <a:lstStyle/>
            <a:p>
              <a:r>
                <a:rPr lang="en-US" dirty="0">
                  <a:solidFill>
                    <a:schemeClr val="bg1"/>
                  </a:solidFill>
                  <a:latin typeface="Book Antiqua" panose="02040602050305030304" pitchFamily="18" charset="0"/>
                </a:rPr>
                <a:t>P. Picasso</a:t>
              </a:r>
              <a:endParaRPr lang="en-GB" dirty="0">
                <a:solidFill>
                  <a:schemeClr val="bg1"/>
                </a:solidFill>
                <a:latin typeface="Book Antiqua" panose="02040602050305030304" pitchFamily="18" charset="0"/>
              </a:endParaRPr>
            </a:p>
          </p:txBody>
        </p:sp>
        <p:sp>
          <p:nvSpPr>
            <p:cNvPr id="13" name="TextBox 12"/>
            <p:cNvSpPr txBox="1"/>
            <p:nvPr/>
          </p:nvSpPr>
          <p:spPr>
            <a:xfrm>
              <a:off x="5598384" y="2294646"/>
              <a:ext cx="1826141" cy="369332"/>
            </a:xfrm>
            <a:prstGeom prst="rect">
              <a:avLst/>
            </a:prstGeom>
            <a:noFill/>
          </p:spPr>
          <p:txBody>
            <a:bodyPr wrap="none" rtlCol="0">
              <a:spAutoFit/>
            </a:bodyPr>
            <a:lstStyle/>
            <a:p>
              <a:r>
                <a:rPr lang="en-US" dirty="0">
                  <a:solidFill>
                    <a:schemeClr val="bg1"/>
                  </a:solidFill>
                  <a:latin typeface="Book Antiqua" panose="02040602050305030304" pitchFamily="18" charset="0"/>
                </a:rPr>
                <a:t>Wright brothers</a:t>
              </a:r>
              <a:endParaRPr lang="en-GB" dirty="0">
                <a:solidFill>
                  <a:schemeClr val="bg1"/>
                </a:solidFill>
                <a:latin typeface="Book Antiqua" panose="02040602050305030304" pitchFamily="18" charset="0"/>
              </a:endParaRPr>
            </a:p>
          </p:txBody>
        </p:sp>
        <p:sp>
          <p:nvSpPr>
            <p:cNvPr id="14" name="TextBox 13"/>
            <p:cNvSpPr txBox="1"/>
            <p:nvPr/>
          </p:nvSpPr>
          <p:spPr>
            <a:xfrm>
              <a:off x="5718129" y="4225888"/>
              <a:ext cx="1518364" cy="369332"/>
            </a:xfrm>
            <a:prstGeom prst="rect">
              <a:avLst/>
            </a:prstGeom>
            <a:noFill/>
          </p:spPr>
          <p:txBody>
            <a:bodyPr wrap="none" rtlCol="0">
              <a:spAutoFit/>
            </a:bodyPr>
            <a:lstStyle/>
            <a:p>
              <a:r>
                <a:rPr lang="en-US" dirty="0">
                  <a:solidFill>
                    <a:schemeClr val="bg1"/>
                  </a:solidFill>
                  <a:latin typeface="Book Antiqua" panose="02040602050305030304" pitchFamily="18" charset="0"/>
                </a:rPr>
                <a:t>C. Columbus</a:t>
              </a:r>
              <a:endParaRPr lang="en-GB" dirty="0">
                <a:solidFill>
                  <a:schemeClr val="bg1"/>
                </a:solidFill>
                <a:latin typeface="Book Antiqua" panose="02040602050305030304" pitchFamily="18" charset="0"/>
              </a:endParaRPr>
            </a:p>
          </p:txBody>
        </p:sp>
        <p:sp>
          <p:nvSpPr>
            <p:cNvPr id="16" name="TextBox 15"/>
            <p:cNvSpPr txBox="1"/>
            <p:nvPr/>
          </p:nvSpPr>
          <p:spPr>
            <a:xfrm>
              <a:off x="606608" y="4173850"/>
              <a:ext cx="1026243" cy="369332"/>
            </a:xfrm>
            <a:prstGeom prst="rect">
              <a:avLst/>
            </a:prstGeom>
            <a:noFill/>
          </p:spPr>
          <p:txBody>
            <a:bodyPr wrap="none" rtlCol="0">
              <a:spAutoFit/>
            </a:bodyPr>
            <a:lstStyle/>
            <a:p>
              <a:r>
                <a:rPr lang="en-US" dirty="0">
                  <a:solidFill>
                    <a:schemeClr val="bg1"/>
                  </a:solidFill>
                  <a:latin typeface="Book Antiqua" panose="02040602050305030304" pitchFamily="18" charset="0"/>
                </a:rPr>
                <a:t>R. Parks</a:t>
              </a:r>
              <a:endParaRPr lang="en-GB" dirty="0">
                <a:solidFill>
                  <a:schemeClr val="bg1"/>
                </a:solidFill>
                <a:latin typeface="Book Antiqua" panose="02040602050305030304" pitchFamily="18" charset="0"/>
              </a:endParaRPr>
            </a:p>
          </p:txBody>
        </p:sp>
        <p:sp>
          <p:nvSpPr>
            <p:cNvPr id="18" name="TextBox 17"/>
            <p:cNvSpPr txBox="1"/>
            <p:nvPr/>
          </p:nvSpPr>
          <p:spPr>
            <a:xfrm>
              <a:off x="443314" y="2222757"/>
              <a:ext cx="1505540" cy="369332"/>
            </a:xfrm>
            <a:prstGeom prst="rect">
              <a:avLst/>
            </a:prstGeom>
            <a:noFill/>
          </p:spPr>
          <p:txBody>
            <a:bodyPr wrap="none" rtlCol="0">
              <a:spAutoFit/>
            </a:bodyPr>
            <a:lstStyle/>
            <a:p>
              <a:r>
                <a:rPr lang="en-US" dirty="0">
                  <a:solidFill>
                    <a:schemeClr val="bg1"/>
                  </a:solidFill>
                  <a:latin typeface="Book Antiqua" panose="02040602050305030304" pitchFamily="18" charset="0"/>
                </a:rPr>
                <a:t>E. Pankhurst</a:t>
              </a:r>
              <a:endParaRPr lang="en-GB" dirty="0">
                <a:solidFill>
                  <a:schemeClr val="bg1"/>
                </a:solidFill>
                <a:latin typeface="Book Antiqua" panose="02040602050305030304" pitchFamily="18" charset="0"/>
              </a:endParaRPr>
            </a:p>
          </p:txBody>
        </p:sp>
        <p:pic>
          <p:nvPicPr>
            <p:cNvPr id="22" name="Picture 21"/>
            <p:cNvPicPr>
              <a:picLocks noChangeAspect="1"/>
            </p:cNvPicPr>
            <p:nvPr/>
          </p:nvPicPr>
          <p:blipFill rotWithShape="1">
            <a:blip r:embed="rId8" cstate="email">
              <a:extLst>
                <a:ext uri="{28A0092B-C50C-407E-A947-70E740481C1C}">
                  <a14:useLocalDpi xmlns:a14="http://schemas.microsoft.com/office/drawing/2010/main" val="0"/>
                </a:ext>
              </a:extLst>
            </a:blip>
            <a:srcRect l="20949" t="13108" r="20626" b="36583"/>
            <a:stretch/>
          </p:blipFill>
          <p:spPr>
            <a:xfrm>
              <a:off x="3715169" y="2718433"/>
              <a:ext cx="1463919" cy="1951092"/>
            </a:xfrm>
            <a:prstGeom prst="rect">
              <a:avLst/>
            </a:prstGeom>
          </p:spPr>
        </p:pic>
        <p:sp>
          <p:nvSpPr>
            <p:cNvPr id="23" name="Rectangle 22"/>
            <p:cNvSpPr/>
            <p:nvPr/>
          </p:nvSpPr>
          <p:spPr>
            <a:xfrm>
              <a:off x="3736431" y="4223742"/>
              <a:ext cx="1544012" cy="369332"/>
            </a:xfrm>
            <a:prstGeom prst="rect">
              <a:avLst/>
            </a:prstGeom>
          </p:spPr>
          <p:txBody>
            <a:bodyPr wrap="none">
              <a:spAutoFit/>
            </a:bodyPr>
            <a:lstStyle/>
            <a:p>
              <a:r>
                <a:rPr lang="en-GB" dirty="0">
                  <a:solidFill>
                    <a:schemeClr val="bg1"/>
                  </a:solidFill>
                  <a:latin typeface="Book Antiqua" panose="02040602050305030304" pitchFamily="18" charset="0"/>
                </a:rPr>
                <a:t>F.B. Williams</a:t>
              </a:r>
            </a:p>
          </p:txBody>
        </p:sp>
        <p:pic>
          <p:nvPicPr>
            <p:cNvPr id="24" name="Picture 23"/>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2113085" y="2718432"/>
              <a:ext cx="1522750" cy="1951094"/>
            </a:xfrm>
            <a:prstGeom prst="rect">
              <a:avLst/>
            </a:prstGeom>
          </p:spPr>
        </p:pic>
        <p:sp>
          <p:nvSpPr>
            <p:cNvPr id="25" name="Rectangle 24"/>
            <p:cNvSpPr/>
            <p:nvPr/>
          </p:nvSpPr>
          <p:spPr>
            <a:xfrm>
              <a:off x="2089858" y="4247577"/>
              <a:ext cx="1544012" cy="369332"/>
            </a:xfrm>
            <a:prstGeom prst="rect">
              <a:avLst/>
            </a:prstGeom>
          </p:spPr>
          <p:txBody>
            <a:bodyPr wrap="none">
              <a:spAutoFit/>
            </a:bodyPr>
            <a:lstStyle/>
            <a:p>
              <a:r>
                <a:rPr lang="en-GB" dirty="0">
                  <a:solidFill>
                    <a:schemeClr val="bg1"/>
                  </a:solidFill>
                  <a:latin typeface="Book Antiqua" panose="02040602050305030304" pitchFamily="18" charset="0"/>
                </a:rPr>
                <a:t>A. S. Suu Kyi</a:t>
              </a:r>
            </a:p>
          </p:txBody>
        </p:sp>
      </p:grpSp>
    </p:spTree>
    <p:extLst>
      <p:ext uri="{BB962C8B-B14F-4D97-AF65-F5344CB8AC3E}">
        <p14:creationId xmlns:p14="http://schemas.microsoft.com/office/powerpoint/2010/main" val="796068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327355" y="2334741"/>
            <a:ext cx="6577780" cy="1938992"/>
          </a:xfrm>
          <a:prstGeom prst="rect">
            <a:avLst/>
          </a:prstGeom>
        </p:spPr>
        <p:txBody>
          <a:bodyPr wrap="square">
            <a:spAutoFit/>
          </a:bodyPr>
          <a:lstStyle/>
          <a:p>
            <a:pPr algn="ctr"/>
            <a:r>
              <a:rPr lang="en-US" sz="4000" dirty="0">
                <a:latin typeface="Book Antiqua" panose="02040602050305030304" pitchFamily="18" charset="0"/>
              </a:rPr>
              <a:t>They all were excellent </a:t>
            </a:r>
          </a:p>
          <a:p>
            <a:pPr algn="ctr"/>
            <a:r>
              <a:rPr lang="en-US" sz="4000" i="1" dirty="0">
                <a:latin typeface="Book Antiqua" panose="02040602050305030304" pitchFamily="18" charset="0"/>
              </a:rPr>
              <a:t>Cha-Cha-Cha</a:t>
            </a:r>
            <a:r>
              <a:rPr lang="en-US" sz="4000" dirty="0">
                <a:latin typeface="Book Antiqua" panose="02040602050305030304" pitchFamily="18" charset="0"/>
              </a:rPr>
              <a:t> </a:t>
            </a:r>
          </a:p>
          <a:p>
            <a:pPr algn="ctr"/>
            <a:r>
              <a:rPr lang="en-US" sz="4000" dirty="0">
                <a:latin typeface="Book Antiqua" panose="02040602050305030304" pitchFamily="18" charset="0"/>
              </a:rPr>
              <a:t>dancers</a:t>
            </a:r>
            <a:endParaRPr lang="en-GB" sz="4000" dirty="0">
              <a:latin typeface="Book Antiqua" panose="02040602050305030304" pitchFamily="18" charset="0"/>
            </a:endParaRPr>
          </a:p>
        </p:txBody>
      </p:sp>
    </p:spTree>
    <p:extLst>
      <p:ext uri="{BB962C8B-B14F-4D97-AF65-F5344CB8AC3E}">
        <p14:creationId xmlns:p14="http://schemas.microsoft.com/office/powerpoint/2010/main" val="451905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929" y="228572"/>
            <a:ext cx="6242415" cy="584775"/>
          </a:xfrm>
          <a:prstGeom prst="rect">
            <a:avLst/>
          </a:prstGeom>
          <a:noFill/>
        </p:spPr>
        <p:txBody>
          <a:bodyPr wrap="none" rtlCol="0">
            <a:spAutoFit/>
          </a:bodyPr>
          <a:lstStyle/>
          <a:p>
            <a:r>
              <a:rPr lang="en-US" sz="3200" dirty="0">
                <a:latin typeface="Book Antiqua" panose="02040602050305030304" pitchFamily="18" charset="0"/>
              </a:rPr>
              <a:t>How do you learn </a:t>
            </a:r>
            <a:r>
              <a:rPr lang="en-US" sz="3200" i="1" dirty="0">
                <a:latin typeface="Book Antiqua" panose="02040602050305030304" pitchFamily="18" charset="0"/>
              </a:rPr>
              <a:t>Cha-Cha-Cha</a:t>
            </a:r>
            <a:r>
              <a:rPr lang="en-US" sz="3200" dirty="0">
                <a:latin typeface="Book Antiqua" panose="02040602050305030304" pitchFamily="18" charset="0"/>
              </a:rPr>
              <a:t>?</a:t>
            </a:r>
            <a:endParaRPr lang="en-GB" sz="3200" dirty="0">
              <a:latin typeface="Book Antiqua" panose="02040602050305030304" pitchFamily="18" charset="0"/>
            </a:endParaRPr>
          </a:p>
        </p:txBody>
      </p:sp>
      <p:sp>
        <p:nvSpPr>
          <p:cNvPr id="4" name="Rectangle 3"/>
          <p:cNvSpPr/>
          <p:nvPr/>
        </p:nvSpPr>
        <p:spPr>
          <a:xfrm>
            <a:off x="85929" y="1815543"/>
            <a:ext cx="3300904" cy="2585323"/>
          </a:xfrm>
          <a:prstGeom prst="rect">
            <a:avLst/>
          </a:prstGeom>
          <a:noFill/>
        </p:spPr>
        <p:txBody>
          <a:bodyPr wrap="none" lIns="91440" tIns="45720" rIns="91440" bIns="45720">
            <a:spAutoFit/>
          </a:bodyPr>
          <a:lstStyle/>
          <a:p>
            <a:pPr algn="ctr"/>
            <a:r>
              <a:rPr lang="en-US" sz="5400" b="0" cap="none" spc="0" dirty="0">
                <a:ln w="0"/>
                <a:solidFill>
                  <a:srgbClr val="FF0000"/>
                </a:solidFill>
                <a:effectLst>
                  <a:outerShdw blurRad="38100" dist="19050" dir="2700000" algn="tl" rotWithShape="0">
                    <a:schemeClr val="dk1">
                      <a:alpha val="40000"/>
                    </a:schemeClr>
                  </a:outerShdw>
                </a:effectLst>
                <a:latin typeface="Book Antiqua" panose="02040602050305030304" pitchFamily="18" charset="0"/>
              </a:rPr>
              <a:t>Cha</a:t>
            </a:r>
            <a:r>
              <a:rPr lang="en-US" sz="5400" b="0" cap="none" spc="0" dirty="0">
                <a:ln w="0"/>
                <a:solidFill>
                  <a:schemeClr val="tx1"/>
                </a:solidFill>
                <a:effectLst>
                  <a:outerShdw blurRad="38100" dist="19050" dir="2700000" algn="tl" rotWithShape="0">
                    <a:schemeClr val="dk1">
                      <a:alpha val="40000"/>
                    </a:schemeClr>
                  </a:outerShdw>
                </a:effectLst>
                <a:latin typeface="Book Antiqua" panose="02040602050305030304" pitchFamily="18" charset="0"/>
              </a:rPr>
              <a:t>llenge</a:t>
            </a:r>
          </a:p>
          <a:p>
            <a:pPr algn="ctr"/>
            <a:r>
              <a:rPr lang="en-US" sz="5400" dirty="0">
                <a:ln w="0"/>
                <a:solidFill>
                  <a:srgbClr val="FF0000"/>
                </a:solidFill>
                <a:effectLst>
                  <a:outerShdw blurRad="38100" dist="19050" dir="2700000" algn="tl" rotWithShape="0">
                    <a:schemeClr val="dk1">
                      <a:alpha val="40000"/>
                    </a:schemeClr>
                  </a:outerShdw>
                </a:effectLst>
                <a:latin typeface="Book Antiqua" panose="02040602050305030304" pitchFamily="18" charset="0"/>
              </a:rPr>
              <a:t>Cha</a:t>
            </a:r>
            <a:r>
              <a:rPr lang="en-US" sz="5400" dirty="0">
                <a:ln w="0"/>
                <a:effectLst>
                  <a:outerShdw blurRad="38100" dist="19050" dir="2700000" algn="tl" rotWithShape="0">
                    <a:schemeClr val="dk1">
                      <a:alpha val="40000"/>
                    </a:schemeClr>
                  </a:outerShdw>
                </a:effectLst>
                <a:latin typeface="Book Antiqua" panose="02040602050305030304" pitchFamily="18" charset="0"/>
              </a:rPr>
              <a:t>nge</a:t>
            </a:r>
          </a:p>
          <a:p>
            <a:pPr algn="ctr"/>
            <a:r>
              <a:rPr lang="en-US" sz="5400" b="0" cap="none" spc="0" dirty="0">
                <a:ln w="0"/>
                <a:solidFill>
                  <a:srgbClr val="FF0000"/>
                </a:solidFill>
                <a:effectLst>
                  <a:outerShdw blurRad="38100" dist="19050" dir="2700000" algn="tl" rotWithShape="0">
                    <a:schemeClr val="dk1">
                      <a:alpha val="40000"/>
                    </a:schemeClr>
                  </a:outerShdw>
                </a:effectLst>
                <a:latin typeface="Book Antiqua" panose="02040602050305030304" pitchFamily="18" charset="0"/>
              </a:rPr>
              <a:t>Cha</a:t>
            </a:r>
            <a:r>
              <a:rPr lang="en-US" sz="5400" b="0" cap="none" spc="0" dirty="0">
                <a:ln w="0"/>
                <a:solidFill>
                  <a:schemeClr val="tx1"/>
                </a:solidFill>
                <a:effectLst>
                  <a:outerShdw blurRad="38100" dist="19050" dir="2700000" algn="tl" rotWithShape="0">
                    <a:schemeClr val="dk1">
                      <a:alpha val="40000"/>
                    </a:schemeClr>
                  </a:outerShdw>
                </a:effectLst>
                <a:latin typeface="Book Antiqua" panose="02040602050305030304" pitchFamily="18" charset="0"/>
              </a:rPr>
              <a:t>rt</a:t>
            </a:r>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386833" y="2212279"/>
            <a:ext cx="1791850" cy="1791850"/>
          </a:xfrm>
          <a:prstGeom prst="rect">
            <a:avLst/>
          </a:prstGeom>
        </p:spPr>
      </p:pic>
      <p:sp>
        <p:nvSpPr>
          <p:cNvPr id="6" name="Rectangle 5"/>
          <p:cNvSpPr/>
          <p:nvPr/>
        </p:nvSpPr>
        <p:spPr>
          <a:xfrm>
            <a:off x="5309469" y="2646539"/>
            <a:ext cx="3599062" cy="769441"/>
          </a:xfrm>
          <a:prstGeom prst="rect">
            <a:avLst/>
          </a:prstGeom>
          <a:noFill/>
        </p:spPr>
        <p:txBody>
          <a:bodyPr wrap="none" lIns="91440" tIns="45720" rIns="91440" bIns="45720">
            <a:spAutoFit/>
          </a:bodyPr>
          <a:lstStyle/>
          <a:p>
            <a:pPr algn="ctr"/>
            <a:r>
              <a:rPr lang="en-US" sz="4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ook Antiqua" panose="02040602050305030304" pitchFamily="18" charset="0"/>
              </a:rPr>
              <a:t>Assumptions</a:t>
            </a:r>
          </a:p>
        </p:txBody>
      </p:sp>
    </p:spTree>
    <p:extLst>
      <p:ext uri="{BB962C8B-B14F-4D97-AF65-F5344CB8AC3E}">
        <p14:creationId xmlns:p14="http://schemas.microsoft.com/office/powerpoint/2010/main" val="1120205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36" y="-13748"/>
            <a:ext cx="8226854" cy="940443"/>
          </a:xfrm>
        </p:spPr>
        <p:txBody>
          <a:bodyPr/>
          <a:lstStyle/>
          <a:p>
            <a:r>
              <a:rPr lang="en-GB" dirty="0">
                <a:latin typeface="Book Antiqua" panose="02040602050305030304" pitchFamily="18" charset="0"/>
              </a:rPr>
              <a:t>Initiating yourselves…</a:t>
            </a:r>
          </a:p>
        </p:txBody>
      </p:sp>
      <p:graphicFrame>
        <p:nvGraphicFramePr>
          <p:cNvPr id="8" name="Diagram 7"/>
          <p:cNvGraphicFramePr/>
          <p:nvPr>
            <p:extLst>
              <p:ext uri="{D42A27DB-BD31-4B8C-83A1-F6EECF244321}">
                <p14:modId xmlns:p14="http://schemas.microsoft.com/office/powerpoint/2010/main" val="4089912615"/>
              </p:ext>
            </p:extLst>
          </p:nvPr>
        </p:nvGraphicFramePr>
        <p:xfrm>
          <a:off x="145836" y="1844526"/>
          <a:ext cx="8846034" cy="2988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2061452" y="5181600"/>
            <a:ext cx="5373189" cy="369332"/>
          </a:xfrm>
          <a:prstGeom prst="rect">
            <a:avLst/>
          </a:prstGeom>
          <a:noFill/>
        </p:spPr>
        <p:txBody>
          <a:bodyPr wrap="square" rtlCol="0">
            <a:spAutoFit/>
          </a:bodyPr>
          <a:lstStyle/>
          <a:p>
            <a:pPr algn="just"/>
            <a:r>
              <a:rPr lang="en-GB" dirty="0">
                <a:latin typeface="Book Antiqua" panose="02040602050305030304" pitchFamily="18" charset="0"/>
              </a:rPr>
              <a:t>Come up with an idea for each one of the reversals</a:t>
            </a:r>
          </a:p>
        </p:txBody>
      </p:sp>
      <p:sp>
        <p:nvSpPr>
          <p:cNvPr id="4" name="TextBox 3"/>
          <p:cNvSpPr txBox="1"/>
          <p:nvPr/>
        </p:nvSpPr>
        <p:spPr>
          <a:xfrm>
            <a:off x="1715805" y="1154778"/>
            <a:ext cx="6064481" cy="461665"/>
          </a:xfrm>
          <a:prstGeom prst="rect">
            <a:avLst/>
          </a:prstGeom>
          <a:noFill/>
        </p:spPr>
        <p:txBody>
          <a:bodyPr wrap="none" rtlCol="0">
            <a:spAutoFit/>
          </a:bodyPr>
          <a:lstStyle/>
          <a:p>
            <a:r>
              <a:rPr lang="en-US" sz="2400" dirty="0">
                <a:latin typeface="Book Antiqua" panose="02040602050305030304" pitchFamily="18" charset="0"/>
              </a:rPr>
              <a:t>Challenging what restaurants are and do…</a:t>
            </a:r>
            <a:endParaRPr lang="en-GB" sz="2400" dirty="0">
              <a:latin typeface="Book Antiqua" panose="02040602050305030304" pitchFamily="18" charset="0"/>
            </a:endParaRPr>
          </a:p>
        </p:txBody>
      </p:sp>
    </p:spTree>
    <p:extLst>
      <p:ext uri="{BB962C8B-B14F-4D97-AF65-F5344CB8AC3E}">
        <p14:creationId xmlns:p14="http://schemas.microsoft.com/office/powerpoint/2010/main" val="3234722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36" y="-13748"/>
            <a:ext cx="8226854" cy="940443"/>
          </a:xfrm>
        </p:spPr>
        <p:txBody>
          <a:bodyPr/>
          <a:lstStyle/>
          <a:p>
            <a:r>
              <a:rPr lang="en-GB" dirty="0">
                <a:latin typeface="Book Antiqua" panose="02040602050305030304" pitchFamily="18" charset="0"/>
              </a:rPr>
              <a:t>Example</a:t>
            </a:r>
          </a:p>
        </p:txBody>
      </p:sp>
      <p:graphicFrame>
        <p:nvGraphicFramePr>
          <p:cNvPr id="8" name="Diagram 7"/>
          <p:cNvGraphicFramePr/>
          <p:nvPr>
            <p:extLst>
              <p:ext uri="{D42A27DB-BD31-4B8C-83A1-F6EECF244321}">
                <p14:modId xmlns:p14="http://schemas.microsoft.com/office/powerpoint/2010/main" val="1393866229"/>
              </p:ext>
            </p:extLst>
          </p:nvPr>
        </p:nvGraphicFramePr>
        <p:xfrm>
          <a:off x="145836" y="1513600"/>
          <a:ext cx="8846034" cy="2988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8428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36" y="122439"/>
            <a:ext cx="8226854" cy="940443"/>
          </a:xfrm>
        </p:spPr>
        <p:txBody>
          <a:bodyPr/>
          <a:lstStyle/>
          <a:p>
            <a:r>
              <a:rPr lang="en-GB" dirty="0">
                <a:latin typeface="Book Antiqua" panose="02040602050305030304" pitchFamily="18" charset="0"/>
              </a:rPr>
              <a:t>Exercise</a:t>
            </a:r>
          </a:p>
        </p:txBody>
      </p:sp>
      <p:sp>
        <p:nvSpPr>
          <p:cNvPr id="3" name="Rectangle 2"/>
          <p:cNvSpPr/>
          <p:nvPr/>
        </p:nvSpPr>
        <p:spPr>
          <a:xfrm>
            <a:off x="267158" y="1160566"/>
            <a:ext cx="8515895" cy="4524315"/>
          </a:xfrm>
          <a:prstGeom prst="rect">
            <a:avLst/>
          </a:prstGeom>
        </p:spPr>
        <p:txBody>
          <a:bodyPr wrap="square">
            <a:spAutoFit/>
          </a:bodyPr>
          <a:lstStyle/>
          <a:p>
            <a:pPr marL="514350" indent="-514350" algn="just">
              <a:buFont typeface="+mj-lt"/>
              <a:buAutoNum type="arabicPeriod"/>
            </a:pPr>
            <a:endParaRPr lang="en-US" sz="2400" dirty="0">
              <a:latin typeface="Book Antiqua" panose="02040602050305030304" pitchFamily="18" charset="0"/>
            </a:endParaRPr>
          </a:p>
          <a:p>
            <a:pPr marL="514350" indent="-514350" algn="just">
              <a:buFont typeface="+mj-lt"/>
              <a:buAutoNum type="arabicPeriod"/>
            </a:pPr>
            <a:r>
              <a:rPr lang="en-US" sz="2000" dirty="0">
                <a:latin typeface="Book Antiqua" panose="02040602050305030304" pitchFamily="18" charset="0"/>
              </a:rPr>
              <a:t>Consider the three establishments given.</a:t>
            </a:r>
          </a:p>
          <a:p>
            <a:pPr marL="514350" indent="-514350" algn="just">
              <a:buFont typeface="+mj-lt"/>
              <a:buAutoNum type="arabicPeriod"/>
            </a:pPr>
            <a:endParaRPr lang="en-US" sz="2000" dirty="0">
              <a:latin typeface="Book Antiqua" panose="02040602050305030304" pitchFamily="18" charset="0"/>
            </a:endParaRPr>
          </a:p>
          <a:p>
            <a:pPr marL="514350" indent="-514350" algn="just">
              <a:buFont typeface="+mj-lt"/>
              <a:buAutoNum type="arabicPeriod"/>
            </a:pPr>
            <a:r>
              <a:rPr lang="en-US" sz="2000" dirty="0">
                <a:latin typeface="Book Antiqua" panose="02040602050305030304" pitchFamily="18" charset="0"/>
              </a:rPr>
              <a:t>List 3 characteristics that nobody will doubt of each establishment.</a:t>
            </a:r>
          </a:p>
          <a:p>
            <a:pPr marL="514350" indent="-514350" algn="just">
              <a:buFont typeface="+mj-lt"/>
              <a:buAutoNum type="arabicPeriod"/>
            </a:pPr>
            <a:endParaRPr lang="en-US" sz="2000" dirty="0">
              <a:latin typeface="Book Antiqua" panose="02040602050305030304" pitchFamily="18" charset="0"/>
            </a:endParaRPr>
          </a:p>
          <a:p>
            <a:pPr marL="514350" indent="-514350" algn="just">
              <a:buFont typeface="+mj-lt"/>
              <a:buAutoNum type="arabicPeriod"/>
            </a:pPr>
            <a:r>
              <a:rPr lang="en-US" sz="2000" dirty="0">
                <a:latin typeface="Book Antiqua" panose="02040602050305030304" pitchFamily="18" charset="0"/>
              </a:rPr>
              <a:t>Reverse them.</a:t>
            </a:r>
          </a:p>
          <a:p>
            <a:pPr marL="514350" indent="-514350" algn="just">
              <a:buFont typeface="+mj-lt"/>
              <a:buAutoNum type="arabicPeriod"/>
            </a:pPr>
            <a:endParaRPr lang="en-US" sz="2000" dirty="0">
              <a:latin typeface="Book Antiqua" panose="02040602050305030304" pitchFamily="18" charset="0"/>
            </a:endParaRPr>
          </a:p>
          <a:p>
            <a:pPr marL="514350" indent="-514350" algn="just">
              <a:buFont typeface="+mj-lt"/>
              <a:buAutoNum type="arabicPeriod"/>
            </a:pPr>
            <a:r>
              <a:rPr lang="en-US" sz="2000" dirty="0">
                <a:latin typeface="Book Antiqua" panose="02040602050305030304" pitchFamily="18" charset="0"/>
              </a:rPr>
              <a:t>Think about how each one of the establishments will operate under these conditions.</a:t>
            </a:r>
          </a:p>
          <a:p>
            <a:pPr marL="514350" indent="-514350" algn="just">
              <a:buFont typeface="+mj-lt"/>
              <a:buAutoNum type="arabicPeriod"/>
            </a:pPr>
            <a:endParaRPr lang="en-US" sz="2000" dirty="0">
              <a:latin typeface="Book Antiqua" panose="02040602050305030304" pitchFamily="18" charset="0"/>
            </a:endParaRPr>
          </a:p>
          <a:p>
            <a:pPr marL="514350" indent="-514350" algn="just">
              <a:buFont typeface="+mj-lt"/>
              <a:buAutoNum type="arabicPeriod"/>
            </a:pPr>
            <a:r>
              <a:rPr lang="en-US" sz="2000" dirty="0">
                <a:latin typeface="Book Antiqua" panose="02040602050305030304" pitchFamily="18" charset="0"/>
              </a:rPr>
              <a:t>Prepare a pitch of 5 min about every idea that you have generated. The pitch will not use ppt slides…you can sing, make a performance…your choice.</a:t>
            </a:r>
          </a:p>
          <a:p>
            <a:pPr algn="just"/>
            <a:endParaRPr lang="en-US" sz="2400" dirty="0">
              <a:latin typeface="Book Antiqua" panose="02040602050305030304" pitchFamily="18" charset="0"/>
            </a:endParaRPr>
          </a:p>
        </p:txBody>
      </p:sp>
    </p:spTree>
    <p:extLst>
      <p:ext uri="{BB962C8B-B14F-4D97-AF65-F5344CB8AC3E}">
        <p14:creationId xmlns:p14="http://schemas.microsoft.com/office/powerpoint/2010/main" val="1771163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36" y="122439"/>
            <a:ext cx="8226854" cy="940443"/>
          </a:xfrm>
        </p:spPr>
        <p:txBody>
          <a:bodyPr>
            <a:noAutofit/>
          </a:bodyPr>
          <a:lstStyle/>
          <a:p>
            <a:r>
              <a:rPr lang="en-GB" sz="3600" dirty="0">
                <a:latin typeface="Book Antiqua" panose="02040602050305030304" pitchFamily="18" charset="0"/>
              </a:rPr>
              <a:t>Template: Public Toilets</a:t>
            </a:r>
          </a:p>
        </p:txBody>
      </p:sp>
      <p:graphicFrame>
        <p:nvGraphicFramePr>
          <p:cNvPr id="4" name="Diagram 3"/>
          <p:cNvGraphicFramePr/>
          <p:nvPr>
            <p:extLst>
              <p:ext uri="{D42A27DB-BD31-4B8C-83A1-F6EECF244321}">
                <p14:modId xmlns:p14="http://schemas.microsoft.com/office/powerpoint/2010/main" val="3143006425"/>
              </p:ext>
            </p:extLst>
          </p:nvPr>
        </p:nvGraphicFramePr>
        <p:xfrm>
          <a:off x="145836" y="1844526"/>
          <a:ext cx="8846034" cy="2988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3715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36" y="122439"/>
            <a:ext cx="8226854" cy="940443"/>
          </a:xfrm>
        </p:spPr>
        <p:txBody>
          <a:bodyPr>
            <a:noAutofit/>
          </a:bodyPr>
          <a:lstStyle/>
          <a:p>
            <a:r>
              <a:rPr lang="en-GB" sz="3600" dirty="0">
                <a:latin typeface="Book Antiqua" panose="02040602050305030304" pitchFamily="18" charset="0"/>
              </a:rPr>
              <a:t>Template: A Pig Farm</a:t>
            </a:r>
          </a:p>
        </p:txBody>
      </p:sp>
      <p:graphicFrame>
        <p:nvGraphicFramePr>
          <p:cNvPr id="4" name="Diagram 3"/>
          <p:cNvGraphicFramePr/>
          <p:nvPr>
            <p:extLst>
              <p:ext uri="{D42A27DB-BD31-4B8C-83A1-F6EECF244321}">
                <p14:modId xmlns:p14="http://schemas.microsoft.com/office/powerpoint/2010/main" val="2412868561"/>
              </p:ext>
            </p:extLst>
          </p:nvPr>
        </p:nvGraphicFramePr>
        <p:xfrm>
          <a:off x="145836" y="1844526"/>
          <a:ext cx="8846034" cy="2988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8768057"/>
      </p:ext>
    </p:extLst>
  </p:cSld>
  <p:clrMapOvr>
    <a:masterClrMapping/>
  </p:clrMapOvr>
</p:sld>
</file>

<file path=ppt/theme/theme1.xml><?xml version="1.0" encoding="utf-8"?>
<a:theme xmlns:a="http://schemas.openxmlformats.org/drawingml/2006/main" name="slidemaster">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slidemaster.potm</Template>
  <TotalTime>6514</TotalTime>
  <Words>453</Words>
  <Application>Microsoft Office PowerPoint</Application>
  <PresentationFormat>On-screen Show (4:3)</PresentationFormat>
  <Paragraphs>95</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Book Antiqua</vt:lpstr>
      <vt:lpstr>Calibri</vt:lpstr>
      <vt:lpstr>slidemaster</vt:lpstr>
      <vt:lpstr>Cha-Cha-Cha: A fast course </vt:lpstr>
      <vt:lpstr>PowerPoint Presentation</vt:lpstr>
      <vt:lpstr>PowerPoint Presentation</vt:lpstr>
      <vt:lpstr>PowerPoint Presentation</vt:lpstr>
      <vt:lpstr>Initiating yourselves…</vt:lpstr>
      <vt:lpstr>Example</vt:lpstr>
      <vt:lpstr>Exercise</vt:lpstr>
      <vt:lpstr>Template: Public Toilets</vt:lpstr>
      <vt:lpstr>Template: A Pig Farm</vt:lpstr>
      <vt:lpstr>Template: A Commercial Airplane</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Vetle Nilsen</dc:creator>
  <cp:lastModifiedBy>Pablo Garcia Tello</cp:lastModifiedBy>
  <cp:revision>395</cp:revision>
  <dcterms:created xsi:type="dcterms:W3CDTF">2012-03-07T13:21:43Z</dcterms:created>
  <dcterms:modified xsi:type="dcterms:W3CDTF">2023-03-23T12:48:51Z</dcterms:modified>
</cp:coreProperties>
</file>