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>
      <p:cViewPr varScale="1">
        <p:scale>
          <a:sx n="117" d="100"/>
          <a:sy n="117" d="100"/>
        </p:scale>
        <p:origin x="19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745D0-3BAF-0047-87E0-4D917343308A}" type="datetimeFigureOut">
              <a:rPr lang="en-CH" smtClean="0"/>
              <a:t>22.12.22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13240-21B5-1649-9172-03FAAD7511D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043934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745D0-3BAF-0047-87E0-4D917343308A}" type="datetimeFigureOut">
              <a:rPr lang="en-CH" smtClean="0"/>
              <a:t>22.12.22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13240-21B5-1649-9172-03FAAD7511D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0954273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745D0-3BAF-0047-87E0-4D917343308A}" type="datetimeFigureOut">
              <a:rPr lang="en-CH" smtClean="0"/>
              <a:t>22.12.22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13240-21B5-1649-9172-03FAAD7511D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1153156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745D0-3BAF-0047-87E0-4D917343308A}" type="datetimeFigureOut">
              <a:rPr lang="en-CH" smtClean="0"/>
              <a:t>22.12.22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13240-21B5-1649-9172-03FAAD7511D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266961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745D0-3BAF-0047-87E0-4D917343308A}" type="datetimeFigureOut">
              <a:rPr lang="en-CH" smtClean="0"/>
              <a:t>22.12.22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13240-21B5-1649-9172-03FAAD7511D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2018379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745D0-3BAF-0047-87E0-4D917343308A}" type="datetimeFigureOut">
              <a:rPr lang="en-CH" smtClean="0"/>
              <a:t>22.12.22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13240-21B5-1649-9172-03FAAD7511D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69177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745D0-3BAF-0047-87E0-4D917343308A}" type="datetimeFigureOut">
              <a:rPr lang="en-CH" smtClean="0"/>
              <a:t>22.12.22</a:t>
            </a:fld>
            <a:endParaRPr lang="en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13240-21B5-1649-9172-03FAAD7511D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6764625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745D0-3BAF-0047-87E0-4D917343308A}" type="datetimeFigureOut">
              <a:rPr lang="en-CH" smtClean="0"/>
              <a:t>22.12.22</a:t>
            </a:fld>
            <a:endParaRPr lang="en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13240-21B5-1649-9172-03FAAD7511D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9623159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745D0-3BAF-0047-87E0-4D917343308A}" type="datetimeFigureOut">
              <a:rPr lang="en-CH" smtClean="0"/>
              <a:t>22.12.22</a:t>
            </a:fld>
            <a:endParaRPr lang="en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13240-21B5-1649-9172-03FAAD7511D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9087773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745D0-3BAF-0047-87E0-4D917343308A}" type="datetimeFigureOut">
              <a:rPr lang="en-CH" smtClean="0"/>
              <a:t>22.12.22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13240-21B5-1649-9172-03FAAD7511D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0137979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745D0-3BAF-0047-87E0-4D917343308A}" type="datetimeFigureOut">
              <a:rPr lang="en-CH" smtClean="0"/>
              <a:t>22.12.22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13240-21B5-1649-9172-03FAAD7511D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992033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5745D0-3BAF-0047-87E0-4D917343308A}" type="datetimeFigureOut">
              <a:rPr lang="en-CH" smtClean="0"/>
              <a:t>22.12.22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E13240-21B5-1649-9172-03FAAD7511D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453981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72A62B-8D74-0015-E2D2-3F493036F52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H" dirty="0"/>
              <a:t>Accelerator </a:t>
            </a:r>
            <a:br>
              <a:rPr lang="en-CH" dirty="0"/>
            </a:br>
            <a:r>
              <a:rPr lang="en-CH" dirty="0"/>
              <a:t>SC dipole magnet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03B93C2-2457-46B3-BC00-01FF938AD78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2095284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A7A067-55CB-9692-DB8C-483600D7BE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</a:t>
            </a:r>
            <a:r>
              <a:rPr lang="en-US" dirty="0"/>
              <a:t>o</a:t>
            </a:r>
            <a:r>
              <a:rPr lang="en-CH" dirty="0"/>
              <a:t>ncept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6406AC-9AC3-C56F-59EE-6BDFB68359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</a:t>
            </a:r>
            <a:r>
              <a:rPr lang="en-CH" dirty="0"/>
              <a:t>ttempt to use uniform technology through the collider complex</a:t>
            </a:r>
          </a:p>
          <a:p>
            <a:pPr lvl="1"/>
            <a:r>
              <a:rPr lang="en-CH" dirty="0"/>
              <a:t>HTS windings (for robustness)</a:t>
            </a:r>
          </a:p>
          <a:p>
            <a:pPr lvl="1"/>
            <a:r>
              <a:rPr lang="en-US" dirty="0"/>
              <a:t>H</a:t>
            </a:r>
            <a:r>
              <a:rPr lang="en-CH" dirty="0"/>
              <a:t>igh current density (for cost reasons)</a:t>
            </a:r>
          </a:p>
          <a:p>
            <a:pPr lvl="1"/>
            <a:r>
              <a:rPr lang="en-US" dirty="0"/>
              <a:t>Operation at high temperature (for energy efficiency)</a:t>
            </a:r>
          </a:p>
          <a:p>
            <a:r>
              <a:rPr lang="en-US" dirty="0"/>
              <a:t>Simplify magnet design, profiting from the small aperture (30 mm x 100 mm)</a:t>
            </a:r>
          </a:p>
          <a:p>
            <a:r>
              <a:rPr lang="en-US" dirty="0"/>
              <a:t>Adapt coil geometry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6445476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A7A067-55CB-9692-DB8C-483600D7BE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</a:t>
            </a:r>
            <a:r>
              <a:rPr lang="en-US" dirty="0"/>
              <a:t>o</a:t>
            </a:r>
            <a:r>
              <a:rPr lang="en-CH" dirty="0"/>
              <a:t>il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4143849-6C64-FA89-754C-9AE14D760703}"/>
              </a:ext>
            </a:extLst>
          </p:cNvPr>
          <p:cNvSpPr txBox="1"/>
          <p:nvPr/>
        </p:nvSpPr>
        <p:spPr>
          <a:xfrm>
            <a:off x="165440" y="2087157"/>
            <a:ext cx="215321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dirty="0"/>
              <a:t>F</a:t>
            </a:r>
            <a:r>
              <a:rPr lang="en-CH" sz="2400" dirty="0"/>
              <a:t>lat racetracks</a:t>
            </a:r>
          </a:p>
          <a:p>
            <a:pPr algn="r"/>
            <a:r>
              <a:rPr lang="en-CH" sz="2400" dirty="0"/>
              <a:t>12 mm tape</a:t>
            </a:r>
          </a:p>
          <a:p>
            <a:pPr algn="r"/>
            <a:r>
              <a:rPr lang="en-CH" sz="2400" dirty="0"/>
              <a:t>J</a:t>
            </a:r>
            <a:r>
              <a:rPr lang="en-CH" sz="2400" baseline="-25000" dirty="0"/>
              <a:t>E</a:t>
            </a:r>
            <a:r>
              <a:rPr lang="en-CH" sz="2400" dirty="0"/>
              <a:t> = 650 A/mm</a:t>
            </a:r>
            <a:r>
              <a:rPr lang="en-CH" sz="2400" baseline="30000" dirty="0"/>
              <a:t>2</a:t>
            </a:r>
          </a:p>
          <a:p>
            <a:pPr algn="r"/>
            <a:r>
              <a:rPr lang="en-CH" sz="2400" dirty="0"/>
              <a:t>B = 10 T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6011F00-8433-ABC1-BE11-A8028A90DA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8657" y="1424783"/>
            <a:ext cx="6564207" cy="5068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50686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A7A067-55CB-9692-DB8C-483600D7BE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Field quality (no iron)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95AF60D-A04D-AFF8-AAE0-5992BA0CA0C6}"/>
              </a:ext>
            </a:extLst>
          </p:cNvPr>
          <p:cNvSpPr txBox="1"/>
          <p:nvPr/>
        </p:nvSpPr>
        <p:spPr>
          <a:xfrm>
            <a:off x="4354286" y="4246105"/>
            <a:ext cx="4357155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Calculations at </a:t>
            </a:r>
            <a:r>
              <a:rPr lang="en-US" sz="2800" dirty="0" err="1"/>
              <a:t>Rref</a:t>
            </a:r>
            <a:r>
              <a:rPr lang="en-US" sz="2800" dirty="0"/>
              <a:t> = 10 mm</a:t>
            </a:r>
          </a:p>
          <a:p>
            <a:r>
              <a:rPr lang="en-US" sz="2800" dirty="0"/>
              <a:t>B1 = 10.355</a:t>
            </a:r>
          </a:p>
          <a:p>
            <a:r>
              <a:rPr lang="en-US" sz="2800" dirty="0"/>
              <a:t>b3 = -7.2 units</a:t>
            </a:r>
          </a:p>
          <a:p>
            <a:r>
              <a:rPr lang="en-US" sz="2800" dirty="0"/>
              <a:t>b5 = -1.4 units</a:t>
            </a:r>
          </a:p>
          <a:p>
            <a:r>
              <a:rPr lang="en-US" sz="2800" dirty="0"/>
              <a:t>b7 = -0.03 units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815FF52-5097-12ED-1BCF-D9B9602DE79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483" b="23773"/>
          <a:stretch/>
        </p:blipFill>
        <p:spPr>
          <a:xfrm>
            <a:off x="0" y="1382486"/>
            <a:ext cx="5192486" cy="2612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50971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 2013 - 2022">
  <a:themeElements>
    <a:clrScheme name="Office Theme 2013 - 202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 2013 - 2022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 2013 - 2022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8</TotalTime>
  <Words>110</Words>
  <Application>Microsoft Macintosh PowerPoint</Application>
  <PresentationFormat>On-screen Show (4:3)</PresentationFormat>
  <Paragraphs>19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 2013 - 2022</vt:lpstr>
      <vt:lpstr>Accelerator  SC dipole magnet</vt:lpstr>
      <vt:lpstr>Concept</vt:lpstr>
      <vt:lpstr>Coil</vt:lpstr>
      <vt:lpstr>Field quality (no iron)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Accelerator  SC dipole magnet</dc:title>
  <dc:creator>Luca Bottura</dc:creator>
  <cp:lastModifiedBy>Luca Bottura</cp:lastModifiedBy>
  <cp:revision>1</cp:revision>
  <dcterms:created xsi:type="dcterms:W3CDTF">2022-12-22T08:17:05Z</dcterms:created>
  <dcterms:modified xsi:type="dcterms:W3CDTF">2022-12-22T08:25:19Z</dcterms:modified>
</cp:coreProperties>
</file>