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65" r:id="rId6"/>
    <p:sldId id="266" r:id="rId7"/>
    <p:sldId id="370" r:id="rId8"/>
    <p:sldId id="269" r:id="rId9"/>
    <p:sldId id="439" r:id="rId10"/>
    <p:sldId id="274" r:id="rId11"/>
    <p:sldId id="276" r:id="rId12"/>
    <p:sldId id="456" r:id="rId13"/>
    <p:sldId id="458" r:id="rId14"/>
    <p:sldId id="459" r:id="rId15"/>
    <p:sldId id="460" r:id="rId16"/>
    <p:sldId id="445" r:id="rId17"/>
    <p:sldId id="446" r:id="rId18"/>
    <p:sldId id="452" r:id="rId19"/>
    <p:sldId id="422" r:id="rId20"/>
    <p:sldId id="432" r:id="rId21"/>
    <p:sldId id="373" r:id="rId22"/>
    <p:sldId id="438" r:id="rId23"/>
    <p:sldId id="461" r:id="rId24"/>
    <p:sldId id="462" r:id="rId25"/>
    <p:sldId id="453" r:id="rId26"/>
    <p:sldId id="463" r:id="rId27"/>
    <p:sldId id="454" r:id="rId28"/>
    <p:sldId id="296" r:id="rId29"/>
  </p:sldIdLst>
  <p:sldSz cx="9144000" cy="5143500" type="screen16x9"/>
  <p:notesSz cx="7010400" cy="92360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FB8534"/>
    <a:srgbClr val="FFFDFC"/>
    <a:srgbClr val="4E8BC2"/>
    <a:srgbClr val="9D3933"/>
    <a:srgbClr val="567A39"/>
    <a:srgbClr val="007D37"/>
    <a:srgbClr val="FB963C"/>
    <a:srgbClr val="5A5A5A"/>
    <a:srgbClr val="64B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A8950-7E9E-46D7-8D8B-A9987DD9B98A}" v="61" dt="2023-02-16T18:04:22.9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5" autoAdjust="0"/>
    <p:restoredTop sz="97518" autoAdjust="0"/>
  </p:normalViewPr>
  <p:slideViewPr>
    <p:cSldViewPr snapToObjects="1" showGuides="1">
      <p:cViewPr varScale="1">
        <p:scale>
          <a:sx n="183" d="100"/>
          <a:sy n="183" d="100"/>
        </p:scale>
        <p:origin x="132" y="55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Statera" userId="14834cdb-0591-4458-a932-529965d1d44f" providerId="ADAL" clId="{64BA8950-7E9E-46D7-8D8B-A9987DD9B98A}"/>
    <pc:docChg chg="undo custSel addSld delSld modSld sldOrd modMainMaster">
      <pc:chgData name="Marco Statera" userId="14834cdb-0591-4458-a932-529965d1d44f" providerId="ADAL" clId="{64BA8950-7E9E-46D7-8D8B-A9987DD9B98A}" dt="2023-02-16T18:04:22.942" v="1657"/>
      <pc:docMkLst>
        <pc:docMk/>
      </pc:docMkLst>
      <pc:sldChg chg="addSp delSp modSp mod">
        <pc:chgData name="Marco Statera" userId="14834cdb-0591-4458-a932-529965d1d44f" providerId="ADAL" clId="{64BA8950-7E9E-46D7-8D8B-A9987DD9B98A}" dt="2023-02-16T15:02:43.636" v="96" actId="1076"/>
        <pc:sldMkLst>
          <pc:docMk/>
          <pc:sldMk cId="0" sldId="263"/>
        </pc:sldMkLst>
        <pc:spChg chg="mod">
          <ac:chgData name="Marco Statera" userId="14834cdb-0591-4458-a932-529965d1d44f" providerId="ADAL" clId="{64BA8950-7E9E-46D7-8D8B-A9987DD9B98A}" dt="2023-02-16T15:02:43.636" v="96" actId="1076"/>
          <ac:spMkLst>
            <pc:docMk/>
            <pc:sldMk cId="0" sldId="263"/>
            <ac:spMk id="3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02:17.522" v="92" actId="27636"/>
          <ac:spMkLst>
            <pc:docMk/>
            <pc:sldMk cId="0" sldId="263"/>
            <ac:spMk id="4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00:28.315" v="53" actId="1076"/>
          <ac:spMkLst>
            <pc:docMk/>
            <pc:sldMk cId="0" sldId="263"/>
            <ac:spMk id="18" creationId="{00000000-0000-0000-0000-000000000000}"/>
          </ac:spMkLst>
        </pc:spChg>
        <pc:picChg chg="del">
          <ac:chgData name="Marco Statera" userId="14834cdb-0591-4458-a932-529965d1d44f" providerId="ADAL" clId="{64BA8950-7E9E-46D7-8D8B-A9987DD9B98A}" dt="2023-02-16T14:57:11.249" v="4" actId="478"/>
          <ac:picMkLst>
            <pc:docMk/>
            <pc:sldMk cId="0" sldId="263"/>
            <ac:picMk id="5" creationId="{13E97C53-D6F4-74C1-0D85-E07191D74B8B}"/>
          </ac:picMkLst>
        </pc:picChg>
        <pc:picChg chg="add mod modCrop">
          <ac:chgData name="Marco Statera" userId="14834cdb-0591-4458-a932-529965d1d44f" providerId="ADAL" clId="{64BA8950-7E9E-46D7-8D8B-A9987DD9B98A}" dt="2023-02-16T15:01:44.014" v="75" actId="1037"/>
          <ac:picMkLst>
            <pc:docMk/>
            <pc:sldMk cId="0" sldId="263"/>
            <ac:picMk id="8" creationId="{86C7B2E5-22A1-5AED-38F7-FEA2E99D5D2A}"/>
          </ac:picMkLst>
        </pc:picChg>
      </pc:sldChg>
      <pc:sldChg chg="modSp mod">
        <pc:chgData name="Marco Statera" userId="14834cdb-0591-4458-a932-529965d1d44f" providerId="ADAL" clId="{64BA8950-7E9E-46D7-8D8B-A9987DD9B98A}" dt="2023-02-16T17:18:34.470" v="1236" actId="20577"/>
        <pc:sldMkLst>
          <pc:docMk/>
          <pc:sldMk cId="2118876407" sldId="265"/>
        </pc:sldMkLst>
        <pc:spChg chg="mod">
          <ac:chgData name="Marco Statera" userId="14834cdb-0591-4458-a932-529965d1d44f" providerId="ADAL" clId="{64BA8950-7E9E-46D7-8D8B-A9987DD9B98A}" dt="2023-02-16T17:18:34.470" v="1236" actId="20577"/>
          <ac:spMkLst>
            <pc:docMk/>
            <pc:sldMk cId="2118876407" sldId="265"/>
            <ac:spMk id="3" creationId="{00000000-0000-0000-0000-000000000000}"/>
          </ac:spMkLst>
        </pc:spChg>
      </pc:sldChg>
      <pc:sldChg chg="modSp mod">
        <pc:chgData name="Marco Statera" userId="14834cdb-0591-4458-a932-529965d1d44f" providerId="ADAL" clId="{64BA8950-7E9E-46D7-8D8B-A9987DD9B98A}" dt="2023-02-16T17:23:46.252" v="1406" actId="113"/>
        <pc:sldMkLst>
          <pc:docMk/>
          <pc:sldMk cId="1987537538" sldId="266"/>
        </pc:sldMkLst>
        <pc:spChg chg="mod">
          <ac:chgData name="Marco Statera" userId="14834cdb-0591-4458-a932-529965d1d44f" providerId="ADAL" clId="{64BA8950-7E9E-46D7-8D8B-A9987DD9B98A}" dt="2023-02-16T17:23:46.252" v="1406" actId="113"/>
          <ac:spMkLst>
            <pc:docMk/>
            <pc:sldMk cId="1987537538" sldId="266"/>
            <ac:spMk id="3" creationId="{00000000-0000-0000-0000-000000000000}"/>
          </ac:spMkLst>
        </pc:spChg>
      </pc:sldChg>
      <pc:sldChg chg="addSp delSp modSp mod">
        <pc:chgData name="Marco Statera" userId="14834cdb-0591-4458-a932-529965d1d44f" providerId="ADAL" clId="{64BA8950-7E9E-46D7-8D8B-A9987DD9B98A}" dt="2023-02-16T16:25:01.147" v="896" actId="1076"/>
        <pc:sldMkLst>
          <pc:docMk/>
          <pc:sldMk cId="13974966" sldId="269"/>
        </pc:sldMkLst>
        <pc:spChg chg="mod">
          <ac:chgData name="Marco Statera" userId="14834cdb-0591-4458-a932-529965d1d44f" providerId="ADAL" clId="{64BA8950-7E9E-46D7-8D8B-A9987DD9B98A}" dt="2023-02-16T15:15:09.555" v="97" actId="207"/>
          <ac:spMkLst>
            <pc:docMk/>
            <pc:sldMk cId="13974966" sldId="269"/>
            <ac:spMk id="3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15:39.899" v="100" actId="20577"/>
          <ac:spMkLst>
            <pc:docMk/>
            <pc:sldMk cId="13974966" sldId="269"/>
            <ac:spMk id="6" creationId="{00000000-0000-0000-0000-000000000000}"/>
          </ac:spMkLst>
        </pc:spChg>
        <pc:spChg chg="add del mod">
          <ac:chgData name="Marco Statera" userId="14834cdb-0591-4458-a932-529965d1d44f" providerId="ADAL" clId="{64BA8950-7E9E-46D7-8D8B-A9987DD9B98A}" dt="2023-02-16T16:20:56.905" v="752" actId="478"/>
          <ac:spMkLst>
            <pc:docMk/>
            <pc:sldMk cId="13974966" sldId="269"/>
            <ac:spMk id="9" creationId="{78BAC13E-4315-DCE4-1767-E26A41532DD1}"/>
          </ac:spMkLst>
        </pc:spChg>
        <pc:spChg chg="add mod">
          <ac:chgData name="Marco Statera" userId="14834cdb-0591-4458-a932-529965d1d44f" providerId="ADAL" clId="{64BA8950-7E9E-46D7-8D8B-A9987DD9B98A}" dt="2023-02-16T16:24:56.061" v="894" actId="164"/>
          <ac:spMkLst>
            <pc:docMk/>
            <pc:sldMk cId="13974966" sldId="269"/>
            <ac:spMk id="10" creationId="{A8DDBDCB-E8B3-E80B-023C-854DBFC58DFA}"/>
          </ac:spMkLst>
        </pc:spChg>
        <pc:spChg chg="add del mod">
          <ac:chgData name="Marco Statera" userId="14834cdb-0591-4458-a932-529965d1d44f" providerId="ADAL" clId="{64BA8950-7E9E-46D7-8D8B-A9987DD9B98A}" dt="2023-02-16T16:24:02.467" v="886" actId="478"/>
          <ac:spMkLst>
            <pc:docMk/>
            <pc:sldMk cId="13974966" sldId="269"/>
            <ac:spMk id="12" creationId="{478D8889-EE5D-2BCA-37BB-BFEBC10AD8FA}"/>
          </ac:spMkLst>
        </pc:spChg>
        <pc:spChg chg="add mod">
          <ac:chgData name="Marco Statera" userId="14834cdb-0591-4458-a932-529965d1d44f" providerId="ADAL" clId="{64BA8950-7E9E-46D7-8D8B-A9987DD9B98A}" dt="2023-02-16T16:24:56.061" v="894" actId="164"/>
          <ac:spMkLst>
            <pc:docMk/>
            <pc:sldMk cId="13974966" sldId="269"/>
            <ac:spMk id="14" creationId="{EB2C0114-FA1E-9A4B-0D0E-E141BFA4C13C}"/>
          </ac:spMkLst>
        </pc:spChg>
        <pc:grpChg chg="mod">
          <ac:chgData name="Marco Statera" userId="14834cdb-0591-4458-a932-529965d1d44f" providerId="ADAL" clId="{64BA8950-7E9E-46D7-8D8B-A9987DD9B98A}" dt="2023-02-16T15:15:45.940" v="101" actId="1076"/>
          <ac:grpSpMkLst>
            <pc:docMk/>
            <pc:sldMk cId="13974966" sldId="269"/>
            <ac:grpSpMk id="15" creationId="{00000000-0000-0000-0000-000000000000}"/>
          </ac:grpSpMkLst>
        </pc:grpChg>
        <pc:grpChg chg="add mod">
          <ac:chgData name="Marco Statera" userId="14834cdb-0591-4458-a932-529965d1d44f" providerId="ADAL" clId="{64BA8950-7E9E-46D7-8D8B-A9987DD9B98A}" dt="2023-02-16T16:25:01.147" v="896" actId="1076"/>
          <ac:grpSpMkLst>
            <pc:docMk/>
            <pc:sldMk cId="13974966" sldId="269"/>
            <ac:grpSpMk id="16" creationId="{76DB2624-18A9-CC71-C4E0-18EDA62AE014}"/>
          </ac:grpSpMkLst>
        </pc:grpChg>
        <pc:graphicFrameChg chg="mod modGraphic">
          <ac:chgData name="Marco Statera" userId="14834cdb-0591-4458-a932-529965d1d44f" providerId="ADAL" clId="{64BA8950-7E9E-46D7-8D8B-A9987DD9B98A}" dt="2023-02-16T16:24:44.052" v="893" actId="1076"/>
          <ac:graphicFrameMkLst>
            <pc:docMk/>
            <pc:sldMk cId="13974966" sldId="269"/>
            <ac:graphicFrameMk id="8" creationId="{00000000-0000-0000-0000-000000000000}"/>
          </ac:graphicFrameMkLst>
        </pc:graphicFrameChg>
      </pc:sldChg>
      <pc:sldChg chg="addSp modSp mod">
        <pc:chgData name="Marco Statera" userId="14834cdb-0591-4458-a932-529965d1d44f" providerId="ADAL" clId="{64BA8950-7E9E-46D7-8D8B-A9987DD9B98A}" dt="2023-02-16T17:17:52.283" v="1170" actId="1076"/>
        <pc:sldMkLst>
          <pc:docMk/>
          <pc:sldMk cId="395830043" sldId="274"/>
        </pc:sldMkLst>
        <pc:spChg chg="mod">
          <ac:chgData name="Marco Statera" userId="14834cdb-0591-4458-a932-529965d1d44f" providerId="ADAL" clId="{64BA8950-7E9E-46D7-8D8B-A9987DD9B98A}" dt="2023-02-16T15:36:25.171" v="102" actId="1076"/>
          <ac:spMkLst>
            <pc:docMk/>
            <pc:sldMk cId="395830043" sldId="274"/>
            <ac:spMk id="3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39:26.908" v="147" actId="1076"/>
          <ac:spMkLst>
            <pc:docMk/>
            <pc:sldMk cId="395830043" sldId="274"/>
            <ac:spMk id="5" creationId="{F4AB25F2-2FF5-C571-A191-8BFB4B630BD2}"/>
          </ac:spMkLst>
        </pc:spChg>
        <pc:spChg chg="add mod">
          <ac:chgData name="Marco Statera" userId="14834cdb-0591-4458-a932-529965d1d44f" providerId="ADAL" clId="{64BA8950-7E9E-46D7-8D8B-A9987DD9B98A}" dt="2023-02-16T15:42:19.953" v="176" actId="1076"/>
          <ac:spMkLst>
            <pc:docMk/>
            <pc:sldMk cId="395830043" sldId="274"/>
            <ac:spMk id="16" creationId="{9E53A51A-996B-67D2-6D7E-5AA66030E17D}"/>
          </ac:spMkLst>
        </pc:spChg>
        <pc:spChg chg="add mod">
          <ac:chgData name="Marco Statera" userId="14834cdb-0591-4458-a932-529965d1d44f" providerId="ADAL" clId="{64BA8950-7E9E-46D7-8D8B-A9987DD9B98A}" dt="2023-02-16T15:42:03.858" v="174" actId="1076"/>
          <ac:spMkLst>
            <pc:docMk/>
            <pc:sldMk cId="395830043" sldId="274"/>
            <ac:spMk id="20" creationId="{9A405579-543A-0FA5-BA62-61EF6567DDA6}"/>
          </ac:spMkLst>
        </pc:spChg>
        <pc:spChg chg="mod">
          <ac:chgData name="Marco Statera" userId="14834cdb-0591-4458-a932-529965d1d44f" providerId="ADAL" clId="{64BA8950-7E9E-46D7-8D8B-A9987DD9B98A}" dt="2023-02-16T15:39:32.875" v="149" actId="1076"/>
          <ac:spMkLst>
            <pc:docMk/>
            <pc:sldMk cId="395830043" sldId="274"/>
            <ac:spMk id="21" creationId="{3639D63D-9E58-C5F9-51A1-21C361EFC579}"/>
          </ac:spMkLst>
        </pc:spChg>
        <pc:spChg chg="add mod">
          <ac:chgData name="Marco Statera" userId="14834cdb-0591-4458-a932-529965d1d44f" providerId="ADAL" clId="{64BA8950-7E9E-46D7-8D8B-A9987DD9B98A}" dt="2023-02-16T15:42:03.858" v="174" actId="1076"/>
          <ac:spMkLst>
            <pc:docMk/>
            <pc:sldMk cId="395830043" sldId="274"/>
            <ac:spMk id="24" creationId="{0A9B6237-0BBE-73FC-7255-9A0E5735603B}"/>
          </ac:spMkLst>
        </pc:spChg>
        <pc:spChg chg="add mod">
          <ac:chgData name="Marco Statera" userId="14834cdb-0591-4458-a932-529965d1d44f" providerId="ADAL" clId="{64BA8950-7E9E-46D7-8D8B-A9987DD9B98A}" dt="2023-02-16T15:42:24.849" v="177" actId="1076"/>
          <ac:spMkLst>
            <pc:docMk/>
            <pc:sldMk cId="395830043" sldId="274"/>
            <ac:spMk id="26" creationId="{4161CCAB-BFFB-9316-0D52-64B74CBA3BD1}"/>
          </ac:spMkLst>
        </pc:spChg>
        <pc:spChg chg="mod">
          <ac:chgData name="Marco Statera" userId="14834cdb-0591-4458-a932-529965d1d44f" providerId="ADAL" clId="{64BA8950-7E9E-46D7-8D8B-A9987DD9B98A}" dt="2023-02-16T15:36:34.108" v="106" actId="14100"/>
          <ac:spMkLst>
            <pc:docMk/>
            <pc:sldMk cId="395830043" sldId="274"/>
            <ac:spMk id="28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39:44.683" v="155" actId="1076"/>
          <ac:spMkLst>
            <pc:docMk/>
            <pc:sldMk cId="395830043" sldId="274"/>
            <ac:spMk id="29" creationId="{00000000-0000-0000-0000-000000000000}"/>
          </ac:spMkLst>
        </pc:spChg>
        <pc:spChg chg="add mod">
          <ac:chgData name="Marco Statera" userId="14834cdb-0591-4458-a932-529965d1d44f" providerId="ADAL" clId="{64BA8950-7E9E-46D7-8D8B-A9987DD9B98A}" dt="2023-02-16T17:17:52.283" v="1170" actId="1076"/>
          <ac:spMkLst>
            <pc:docMk/>
            <pc:sldMk cId="395830043" sldId="274"/>
            <ac:spMk id="33" creationId="{DB75DFB4-680E-6BE1-15DD-8A909FC40E16}"/>
          </ac:spMkLst>
        </pc:spChg>
        <pc:spChg chg="mod">
          <ac:chgData name="Marco Statera" userId="14834cdb-0591-4458-a932-529965d1d44f" providerId="ADAL" clId="{64BA8950-7E9E-46D7-8D8B-A9987DD9B98A}" dt="2023-02-16T15:38:44.436" v="133" actId="1076"/>
          <ac:spMkLst>
            <pc:docMk/>
            <pc:sldMk cId="395830043" sldId="274"/>
            <ac:spMk id="39" creationId="{00000000-0000-0000-0000-000000000000}"/>
          </ac:spMkLst>
        </pc:spChg>
        <pc:spChg chg="mod">
          <ac:chgData name="Marco Statera" userId="14834cdb-0591-4458-a932-529965d1d44f" providerId="ADAL" clId="{64BA8950-7E9E-46D7-8D8B-A9987DD9B98A}" dt="2023-02-16T15:39:11.487" v="142" actId="207"/>
          <ac:spMkLst>
            <pc:docMk/>
            <pc:sldMk cId="395830043" sldId="274"/>
            <ac:spMk id="40" creationId="{00000000-0000-0000-0000-000000000000}"/>
          </ac:spMkLst>
        </pc:spChg>
        <pc:grpChg chg="add mod">
          <ac:chgData name="Marco Statera" userId="14834cdb-0591-4458-a932-529965d1d44f" providerId="ADAL" clId="{64BA8950-7E9E-46D7-8D8B-A9987DD9B98A}" dt="2023-02-16T15:39:00.701" v="140" actId="1076"/>
          <ac:grpSpMkLst>
            <pc:docMk/>
            <pc:sldMk cId="395830043" sldId="274"/>
            <ac:grpSpMk id="11" creationId="{B498E71D-E6EE-D9B6-2581-9181586E97AA}"/>
          </ac:grpSpMkLst>
        </pc:grpChg>
        <pc:picChg chg="add mod">
          <ac:chgData name="Marco Statera" userId="14834cdb-0591-4458-a932-529965d1d44f" providerId="ADAL" clId="{64BA8950-7E9E-46D7-8D8B-A9987DD9B98A}" dt="2023-02-16T15:42:03.858" v="174" actId="1076"/>
          <ac:picMkLst>
            <pc:docMk/>
            <pc:sldMk cId="395830043" sldId="274"/>
            <ac:picMk id="15" creationId="{6B12DE80-931E-E0CC-862E-3BCCB29322A6}"/>
          </ac:picMkLst>
        </pc:picChg>
        <pc:picChg chg="mod">
          <ac:chgData name="Marco Statera" userId="14834cdb-0591-4458-a932-529965d1d44f" providerId="ADAL" clId="{64BA8950-7E9E-46D7-8D8B-A9987DD9B98A}" dt="2023-02-16T15:38:15.020" v="127" actId="164"/>
          <ac:picMkLst>
            <pc:docMk/>
            <pc:sldMk cId="395830043" sldId="274"/>
            <ac:picMk id="35" creationId="{00000000-0000-0000-0000-000000000000}"/>
          </ac:picMkLst>
        </pc:picChg>
        <pc:picChg chg="mod">
          <ac:chgData name="Marco Statera" userId="14834cdb-0591-4458-a932-529965d1d44f" providerId="ADAL" clId="{64BA8950-7E9E-46D7-8D8B-A9987DD9B98A}" dt="2023-02-16T15:39:34.305" v="150" actId="1076"/>
          <ac:picMkLst>
            <pc:docMk/>
            <pc:sldMk cId="395830043" sldId="274"/>
            <ac:picMk id="38" creationId="{00000000-0000-0000-0000-000000000000}"/>
          </ac:picMkLst>
        </pc:picChg>
        <pc:cxnChg chg="mod">
          <ac:chgData name="Marco Statera" userId="14834cdb-0591-4458-a932-529965d1d44f" providerId="ADAL" clId="{64BA8950-7E9E-46D7-8D8B-A9987DD9B98A}" dt="2023-02-16T15:39:24.714" v="146" actId="1076"/>
          <ac:cxnSpMkLst>
            <pc:docMk/>
            <pc:sldMk cId="395830043" sldId="274"/>
            <ac:cxnSpMk id="10" creationId="{B005340A-0695-D5DC-3FC9-0A867FDB21E3}"/>
          </ac:cxnSpMkLst>
        </pc:cxnChg>
        <pc:cxnChg chg="add mod">
          <ac:chgData name="Marco Statera" userId="14834cdb-0591-4458-a932-529965d1d44f" providerId="ADAL" clId="{64BA8950-7E9E-46D7-8D8B-A9987DD9B98A}" dt="2023-02-16T15:42:03.858" v="174" actId="1076"/>
          <ac:cxnSpMkLst>
            <pc:docMk/>
            <pc:sldMk cId="395830043" sldId="274"/>
            <ac:cxnSpMk id="22" creationId="{C4EE115B-B02D-0B7C-AC7D-7945E1B2F1FB}"/>
          </ac:cxnSpMkLst>
        </pc:cxnChg>
        <pc:cxnChg chg="add mod">
          <ac:chgData name="Marco Statera" userId="14834cdb-0591-4458-a932-529965d1d44f" providerId="ADAL" clId="{64BA8950-7E9E-46D7-8D8B-A9987DD9B98A}" dt="2023-02-16T15:42:03.858" v="174" actId="1076"/>
          <ac:cxnSpMkLst>
            <pc:docMk/>
            <pc:sldMk cId="395830043" sldId="274"/>
            <ac:cxnSpMk id="25" creationId="{F0AFCE9C-9345-70C1-FAD0-BAD3A8EC1C9A}"/>
          </ac:cxnSpMkLst>
        </pc:cxnChg>
      </pc:sldChg>
      <pc:sldChg chg="modSp del mod">
        <pc:chgData name="Marco Statera" userId="14834cdb-0591-4458-a932-529965d1d44f" providerId="ADAL" clId="{64BA8950-7E9E-46D7-8D8B-A9987DD9B98A}" dt="2023-02-16T15:42:36.535" v="178" actId="47"/>
        <pc:sldMkLst>
          <pc:docMk/>
          <pc:sldMk cId="723346331" sldId="275"/>
        </pc:sldMkLst>
        <pc:spChg chg="mod">
          <ac:chgData name="Marco Statera" userId="14834cdb-0591-4458-a932-529965d1d44f" providerId="ADAL" clId="{64BA8950-7E9E-46D7-8D8B-A9987DD9B98A}" dt="2023-02-16T15:40:23.571" v="159" actId="20577"/>
          <ac:spMkLst>
            <pc:docMk/>
            <pc:sldMk cId="723346331" sldId="275"/>
            <ac:spMk id="3" creationId="{00000000-0000-0000-0000-000000000000}"/>
          </ac:spMkLst>
        </pc:spChg>
      </pc:sldChg>
      <pc:sldChg chg="modSp mod">
        <pc:chgData name="Marco Statera" userId="14834cdb-0591-4458-a932-529965d1d44f" providerId="ADAL" clId="{64BA8950-7E9E-46D7-8D8B-A9987DD9B98A}" dt="2023-02-16T17:52:45.683" v="1580" actId="1076"/>
        <pc:sldMkLst>
          <pc:docMk/>
          <pc:sldMk cId="1406998508" sldId="296"/>
        </pc:sldMkLst>
        <pc:spChg chg="mod">
          <ac:chgData name="Marco Statera" userId="14834cdb-0591-4458-a932-529965d1d44f" providerId="ADAL" clId="{64BA8950-7E9E-46D7-8D8B-A9987DD9B98A}" dt="2023-02-16T17:52:40.812" v="1579" actId="20577"/>
          <ac:spMkLst>
            <pc:docMk/>
            <pc:sldMk cId="1406998508" sldId="296"/>
            <ac:spMk id="13" creationId="{A7B56808-F030-89E8-B180-9013736B6AD3}"/>
          </ac:spMkLst>
        </pc:spChg>
        <pc:picChg chg="mod">
          <ac:chgData name="Marco Statera" userId="14834cdb-0591-4458-a932-529965d1d44f" providerId="ADAL" clId="{64BA8950-7E9E-46D7-8D8B-A9987DD9B98A}" dt="2023-02-16T17:52:36.060" v="1577" actId="1076"/>
          <ac:picMkLst>
            <pc:docMk/>
            <pc:sldMk cId="1406998508" sldId="296"/>
            <ac:picMk id="12" creationId="{2C43528B-038C-47F8-FA67-79A620DB08B1}"/>
          </ac:picMkLst>
        </pc:picChg>
        <pc:picChg chg="mod">
          <ac:chgData name="Marco Statera" userId="14834cdb-0591-4458-a932-529965d1d44f" providerId="ADAL" clId="{64BA8950-7E9E-46D7-8D8B-A9987DD9B98A}" dt="2023-02-16T17:52:45.683" v="1580" actId="1076"/>
          <ac:picMkLst>
            <pc:docMk/>
            <pc:sldMk cId="1406998508" sldId="296"/>
            <ac:picMk id="14" creationId="{0B7CAF83-3B74-F647-532E-9CE360AA45D4}"/>
          </ac:picMkLst>
        </pc:picChg>
      </pc:sldChg>
      <pc:sldChg chg="del">
        <pc:chgData name="Marco Statera" userId="14834cdb-0591-4458-a932-529965d1d44f" providerId="ADAL" clId="{64BA8950-7E9E-46D7-8D8B-A9987DD9B98A}" dt="2023-02-16T16:55:26.706" v="963" actId="47"/>
        <pc:sldMkLst>
          <pc:docMk/>
          <pc:sldMk cId="3931567900" sldId="372"/>
        </pc:sldMkLst>
      </pc:sldChg>
      <pc:sldChg chg="addSp delSp modSp mod">
        <pc:chgData name="Marco Statera" userId="14834cdb-0591-4458-a932-529965d1d44f" providerId="ADAL" clId="{64BA8950-7E9E-46D7-8D8B-A9987DD9B98A}" dt="2023-02-16T17:16:31.963" v="1165" actId="207"/>
        <pc:sldMkLst>
          <pc:docMk/>
          <pc:sldMk cId="3183529551" sldId="422"/>
        </pc:sldMkLst>
        <pc:spChg chg="mod">
          <ac:chgData name="Marco Statera" userId="14834cdb-0591-4458-a932-529965d1d44f" providerId="ADAL" clId="{64BA8950-7E9E-46D7-8D8B-A9987DD9B98A}" dt="2023-02-16T17:05:13.683" v="1022" actId="1076"/>
          <ac:spMkLst>
            <pc:docMk/>
            <pc:sldMk cId="3183529551" sldId="422"/>
            <ac:spMk id="7" creationId="{4248850F-276B-4DEF-843D-CE4303FD3F1A}"/>
          </ac:spMkLst>
        </pc:spChg>
        <pc:spChg chg="add del">
          <ac:chgData name="Marco Statera" userId="14834cdb-0591-4458-a932-529965d1d44f" providerId="ADAL" clId="{64BA8950-7E9E-46D7-8D8B-A9987DD9B98A}" dt="2023-02-16T17:03:36.069" v="994" actId="22"/>
          <ac:spMkLst>
            <pc:docMk/>
            <pc:sldMk cId="3183529551" sldId="422"/>
            <ac:spMk id="11" creationId="{D9BF3842-6E2C-3571-C5E4-C4ECF00EFCF7}"/>
          </ac:spMkLst>
        </pc:spChg>
        <pc:spChg chg="mod">
          <ac:chgData name="Marco Statera" userId="14834cdb-0591-4458-a932-529965d1d44f" providerId="ADAL" clId="{64BA8950-7E9E-46D7-8D8B-A9987DD9B98A}" dt="2023-02-16T17:04:04.915" v="1004" actId="1076"/>
          <ac:spMkLst>
            <pc:docMk/>
            <pc:sldMk cId="3183529551" sldId="422"/>
            <ac:spMk id="12" creationId="{2D52C7E2-0E1E-44E2-BEC5-813D619C4F07}"/>
          </ac:spMkLst>
        </pc:spChg>
        <pc:spChg chg="add mod">
          <ac:chgData name="Marco Statera" userId="14834cdb-0591-4458-a932-529965d1d44f" providerId="ADAL" clId="{64BA8950-7E9E-46D7-8D8B-A9987DD9B98A}" dt="2023-02-16T17:16:06.019" v="1157" actId="1076"/>
          <ac:spMkLst>
            <pc:docMk/>
            <pc:sldMk cId="3183529551" sldId="422"/>
            <ac:spMk id="16" creationId="{B795382D-1694-4675-F67E-7DB5B7C96F85}"/>
          </ac:spMkLst>
        </pc:spChg>
        <pc:spChg chg="add mod">
          <ac:chgData name="Marco Statera" userId="14834cdb-0591-4458-a932-529965d1d44f" providerId="ADAL" clId="{64BA8950-7E9E-46D7-8D8B-A9987DD9B98A}" dt="2023-02-16T17:16:09.745" v="1158" actId="1076"/>
          <ac:spMkLst>
            <pc:docMk/>
            <pc:sldMk cId="3183529551" sldId="422"/>
            <ac:spMk id="17" creationId="{4101633D-AB09-C1FB-53D3-4DFF17DE1AA0}"/>
          </ac:spMkLst>
        </pc:spChg>
        <pc:spChg chg="add mod">
          <ac:chgData name="Marco Statera" userId="14834cdb-0591-4458-a932-529965d1d44f" providerId="ADAL" clId="{64BA8950-7E9E-46D7-8D8B-A9987DD9B98A}" dt="2023-02-16T17:16:31.963" v="1165" actId="207"/>
          <ac:spMkLst>
            <pc:docMk/>
            <pc:sldMk cId="3183529551" sldId="422"/>
            <ac:spMk id="20" creationId="{6C6EDE1A-15FD-23A8-E325-06D183E71087}"/>
          </ac:spMkLst>
        </pc:spChg>
        <pc:spChg chg="mod">
          <ac:chgData name="Marco Statera" userId="14834cdb-0591-4458-a932-529965d1d44f" providerId="ADAL" clId="{64BA8950-7E9E-46D7-8D8B-A9987DD9B98A}" dt="2023-02-16T16:59:49.457" v="984" actId="255"/>
          <ac:spMkLst>
            <pc:docMk/>
            <pc:sldMk cId="3183529551" sldId="422"/>
            <ac:spMk id="46" creationId="{D74DF80E-64D6-468C-8A03-6294E9BDCD74}"/>
          </ac:spMkLst>
        </pc:spChg>
        <pc:spChg chg="mod">
          <ac:chgData name="Marco Statera" userId="14834cdb-0591-4458-a932-529965d1d44f" providerId="ADAL" clId="{64BA8950-7E9E-46D7-8D8B-A9987DD9B98A}" dt="2023-02-16T16:59:55.637" v="986" actId="1076"/>
          <ac:spMkLst>
            <pc:docMk/>
            <pc:sldMk cId="3183529551" sldId="422"/>
            <ac:spMk id="49" creationId="{10780135-330B-4EED-9FC4-BCF806071564}"/>
          </ac:spMkLst>
        </pc:spChg>
        <pc:picChg chg="add del mod">
          <ac:chgData name="Marco Statera" userId="14834cdb-0591-4458-a932-529965d1d44f" providerId="ADAL" clId="{64BA8950-7E9E-46D7-8D8B-A9987DD9B98A}" dt="2023-02-16T17:14:49.841" v="1140" actId="478"/>
          <ac:picMkLst>
            <pc:docMk/>
            <pc:sldMk cId="3183529551" sldId="422"/>
            <ac:picMk id="3" creationId="{61A1CF53-373D-8A25-6D3C-32152FAB2750}"/>
          </ac:picMkLst>
        </pc:picChg>
        <pc:picChg chg="del mod">
          <ac:chgData name="Marco Statera" userId="14834cdb-0591-4458-a932-529965d1d44f" providerId="ADAL" clId="{64BA8950-7E9E-46D7-8D8B-A9987DD9B98A}" dt="2023-02-16T17:03:53.919" v="1000" actId="478"/>
          <ac:picMkLst>
            <pc:docMk/>
            <pc:sldMk cId="3183529551" sldId="422"/>
            <ac:picMk id="8" creationId="{13979E02-85F7-F3E5-5E25-39D808A25625}"/>
          </ac:picMkLst>
        </pc:picChg>
        <pc:picChg chg="del mod">
          <ac:chgData name="Marco Statera" userId="14834cdb-0591-4458-a932-529965d1d44f" providerId="ADAL" clId="{64BA8950-7E9E-46D7-8D8B-A9987DD9B98A}" dt="2023-02-16T17:04:09.951" v="1007" actId="478"/>
          <ac:picMkLst>
            <pc:docMk/>
            <pc:sldMk cId="3183529551" sldId="422"/>
            <ac:picMk id="9" creationId="{690443DC-ED9B-8823-F236-78BC2EE43FB9}"/>
          </ac:picMkLst>
        </pc:picChg>
        <pc:picChg chg="del mod">
          <ac:chgData name="Marco Statera" userId="14834cdb-0591-4458-a932-529965d1d44f" providerId="ADAL" clId="{64BA8950-7E9E-46D7-8D8B-A9987DD9B98A}" dt="2023-02-16T17:04:12.037" v="1008" actId="478"/>
          <ac:picMkLst>
            <pc:docMk/>
            <pc:sldMk cId="3183529551" sldId="422"/>
            <ac:picMk id="10" creationId="{FF32AC9D-CFBE-AE3B-8F6E-F9B96B013B57}"/>
          </ac:picMkLst>
        </pc:picChg>
        <pc:picChg chg="add mod">
          <ac:chgData name="Marco Statera" userId="14834cdb-0591-4458-a932-529965d1d44f" providerId="ADAL" clId="{64BA8950-7E9E-46D7-8D8B-A9987DD9B98A}" dt="2023-02-16T17:04:38.971" v="1013" actId="14100"/>
          <ac:picMkLst>
            <pc:docMk/>
            <pc:sldMk cId="3183529551" sldId="422"/>
            <ac:picMk id="13" creationId="{83572569-B41D-F7F8-EC01-A517E08086C7}"/>
          </ac:picMkLst>
        </pc:picChg>
        <pc:picChg chg="add mod">
          <ac:chgData name="Marco Statera" userId="14834cdb-0591-4458-a932-529965d1d44f" providerId="ADAL" clId="{64BA8950-7E9E-46D7-8D8B-A9987DD9B98A}" dt="2023-02-16T17:04:42.542" v="1015" actId="14100"/>
          <ac:picMkLst>
            <pc:docMk/>
            <pc:sldMk cId="3183529551" sldId="422"/>
            <ac:picMk id="14" creationId="{5BB4E621-F4D6-6A2B-6B87-D5BA54049E5B}"/>
          </ac:picMkLst>
        </pc:picChg>
        <pc:picChg chg="add mod">
          <ac:chgData name="Marco Statera" userId="14834cdb-0591-4458-a932-529965d1d44f" providerId="ADAL" clId="{64BA8950-7E9E-46D7-8D8B-A9987DD9B98A}" dt="2023-02-16T17:05:04.705" v="1019" actId="1076"/>
          <ac:picMkLst>
            <pc:docMk/>
            <pc:sldMk cId="3183529551" sldId="422"/>
            <ac:picMk id="15" creationId="{089890BF-5443-7356-7C94-149749842F3D}"/>
          </ac:picMkLst>
        </pc:picChg>
        <pc:picChg chg="add del mod ord">
          <ac:chgData name="Marco Statera" userId="14834cdb-0591-4458-a932-529965d1d44f" providerId="ADAL" clId="{64BA8950-7E9E-46D7-8D8B-A9987DD9B98A}" dt="2023-02-16T17:15:47.428" v="1151" actId="478"/>
          <ac:picMkLst>
            <pc:docMk/>
            <pc:sldMk cId="3183529551" sldId="422"/>
            <ac:picMk id="18" creationId="{40CA8EDA-E6B6-0C58-95EA-B84D917F923E}"/>
          </ac:picMkLst>
        </pc:picChg>
        <pc:picChg chg="add mod ord">
          <ac:chgData name="Marco Statera" userId="14834cdb-0591-4458-a932-529965d1d44f" providerId="ADAL" clId="{64BA8950-7E9E-46D7-8D8B-A9987DD9B98A}" dt="2023-02-16T17:16:02.492" v="1156" actId="167"/>
          <ac:picMkLst>
            <pc:docMk/>
            <pc:sldMk cId="3183529551" sldId="422"/>
            <ac:picMk id="19" creationId="{DC6BF20B-9CB6-378D-793F-2AD8FA5015A3}"/>
          </ac:picMkLst>
        </pc:picChg>
      </pc:sldChg>
      <pc:sldChg chg="del ord">
        <pc:chgData name="Marco Statera" userId="14834cdb-0591-4458-a932-529965d1d44f" providerId="ADAL" clId="{64BA8950-7E9E-46D7-8D8B-A9987DD9B98A}" dt="2023-02-16T17:22:45.925" v="1385" actId="47"/>
        <pc:sldMkLst>
          <pc:docMk/>
          <pc:sldMk cId="1356528465" sldId="428"/>
        </pc:sldMkLst>
      </pc:sldChg>
      <pc:sldChg chg="del">
        <pc:chgData name="Marco Statera" userId="14834cdb-0591-4458-a932-529965d1d44f" providerId="ADAL" clId="{64BA8950-7E9E-46D7-8D8B-A9987DD9B98A}" dt="2023-02-16T16:55:26.706" v="963" actId="47"/>
        <pc:sldMkLst>
          <pc:docMk/>
          <pc:sldMk cId="3244677848" sldId="440"/>
        </pc:sldMkLst>
      </pc:sldChg>
      <pc:sldChg chg="modSp mod">
        <pc:chgData name="Marco Statera" userId="14834cdb-0591-4458-a932-529965d1d44f" providerId="ADAL" clId="{64BA8950-7E9E-46D7-8D8B-A9987DD9B98A}" dt="2023-02-16T18:02:32.046" v="1645" actId="1076"/>
        <pc:sldMkLst>
          <pc:docMk/>
          <pc:sldMk cId="2762688348" sldId="445"/>
        </pc:sldMkLst>
        <pc:grpChg chg="mod">
          <ac:chgData name="Marco Statera" userId="14834cdb-0591-4458-a932-529965d1d44f" providerId="ADAL" clId="{64BA8950-7E9E-46D7-8D8B-A9987DD9B98A}" dt="2023-02-16T18:02:32.046" v="1645" actId="1076"/>
          <ac:grpSpMkLst>
            <pc:docMk/>
            <pc:sldMk cId="2762688348" sldId="445"/>
            <ac:grpSpMk id="22" creationId="{60707999-00B2-02BE-0968-B99B6D79B276}"/>
          </ac:grpSpMkLst>
        </pc:grpChg>
      </pc:sldChg>
      <pc:sldChg chg="modSp mod">
        <pc:chgData name="Marco Statera" userId="14834cdb-0591-4458-a932-529965d1d44f" providerId="ADAL" clId="{64BA8950-7E9E-46D7-8D8B-A9987DD9B98A}" dt="2023-02-16T16:33:38.235" v="899" actId="1076"/>
        <pc:sldMkLst>
          <pc:docMk/>
          <pc:sldMk cId="3711020564" sldId="446"/>
        </pc:sldMkLst>
        <pc:spChg chg="mod">
          <ac:chgData name="Marco Statera" userId="14834cdb-0591-4458-a932-529965d1d44f" providerId="ADAL" clId="{64BA8950-7E9E-46D7-8D8B-A9987DD9B98A}" dt="2023-02-16T16:33:19.393" v="898" actId="1076"/>
          <ac:spMkLst>
            <pc:docMk/>
            <pc:sldMk cId="3711020564" sldId="446"/>
            <ac:spMk id="3" creationId="{ECBA4EBA-18AE-18CE-6165-B03030B65D05}"/>
          </ac:spMkLst>
        </pc:spChg>
        <pc:grpChg chg="mod">
          <ac:chgData name="Marco Statera" userId="14834cdb-0591-4458-a932-529965d1d44f" providerId="ADAL" clId="{64BA8950-7E9E-46D7-8D8B-A9987DD9B98A}" dt="2023-02-16T16:33:38.235" v="899" actId="1076"/>
          <ac:grpSpMkLst>
            <pc:docMk/>
            <pc:sldMk cId="3711020564" sldId="446"/>
            <ac:grpSpMk id="19" creationId="{3EB48830-71C9-A277-05EF-06EFD39E83C9}"/>
          </ac:grpSpMkLst>
        </pc:grpChg>
      </pc:sldChg>
      <pc:sldChg chg="del ord">
        <pc:chgData name="Marco Statera" userId="14834cdb-0591-4458-a932-529965d1d44f" providerId="ADAL" clId="{64BA8950-7E9E-46D7-8D8B-A9987DD9B98A}" dt="2023-02-16T17:22:45.925" v="1385" actId="47"/>
        <pc:sldMkLst>
          <pc:docMk/>
          <pc:sldMk cId="63603287" sldId="447"/>
        </pc:sldMkLst>
      </pc:sldChg>
      <pc:sldChg chg="del">
        <pc:chgData name="Marco Statera" userId="14834cdb-0591-4458-a932-529965d1d44f" providerId="ADAL" clId="{64BA8950-7E9E-46D7-8D8B-A9987DD9B98A}" dt="2023-02-16T16:55:42.170" v="965" actId="47"/>
        <pc:sldMkLst>
          <pc:docMk/>
          <pc:sldMk cId="1840297844" sldId="448"/>
        </pc:sldMkLst>
      </pc:sldChg>
      <pc:sldChg chg="del">
        <pc:chgData name="Marco Statera" userId="14834cdb-0591-4458-a932-529965d1d44f" providerId="ADAL" clId="{64BA8950-7E9E-46D7-8D8B-A9987DD9B98A}" dt="2023-02-16T16:55:42.170" v="965" actId="47"/>
        <pc:sldMkLst>
          <pc:docMk/>
          <pc:sldMk cId="2766865425" sldId="449"/>
        </pc:sldMkLst>
      </pc:sldChg>
      <pc:sldChg chg="del">
        <pc:chgData name="Marco Statera" userId="14834cdb-0591-4458-a932-529965d1d44f" providerId="ADAL" clId="{64BA8950-7E9E-46D7-8D8B-A9987DD9B98A}" dt="2023-02-16T16:55:26.706" v="963" actId="47"/>
        <pc:sldMkLst>
          <pc:docMk/>
          <pc:sldMk cId="3720118548" sldId="450"/>
        </pc:sldMkLst>
      </pc:sldChg>
      <pc:sldChg chg="addSp modSp mod">
        <pc:chgData name="Marco Statera" userId="14834cdb-0591-4458-a932-529965d1d44f" providerId="ADAL" clId="{64BA8950-7E9E-46D7-8D8B-A9987DD9B98A}" dt="2023-02-16T17:21:13.499" v="1305" actId="1076"/>
        <pc:sldMkLst>
          <pc:docMk/>
          <pc:sldMk cId="108447609" sldId="453"/>
        </pc:sldMkLst>
        <pc:spChg chg="mod">
          <ac:chgData name="Marco Statera" userId="14834cdb-0591-4458-a932-529965d1d44f" providerId="ADAL" clId="{64BA8950-7E9E-46D7-8D8B-A9987DD9B98A}" dt="2023-02-16T17:20:10.751" v="1294" actId="113"/>
          <ac:spMkLst>
            <pc:docMk/>
            <pc:sldMk cId="108447609" sldId="453"/>
            <ac:spMk id="3" creationId="{84B28374-D327-9076-6CFE-2D779AEA0052}"/>
          </ac:spMkLst>
        </pc:spChg>
        <pc:spChg chg="add mod">
          <ac:chgData name="Marco Statera" userId="14834cdb-0591-4458-a932-529965d1d44f" providerId="ADAL" clId="{64BA8950-7E9E-46D7-8D8B-A9987DD9B98A}" dt="2023-02-16T17:21:07.563" v="1304" actId="1076"/>
          <ac:spMkLst>
            <pc:docMk/>
            <pc:sldMk cId="108447609" sldId="453"/>
            <ac:spMk id="6" creationId="{A9E104D0-3EBD-BF0E-DB3A-B5C216775418}"/>
          </ac:spMkLst>
        </pc:spChg>
        <pc:spChg chg="mod">
          <ac:chgData name="Marco Statera" userId="14834cdb-0591-4458-a932-529965d1d44f" providerId="ADAL" clId="{64BA8950-7E9E-46D7-8D8B-A9987DD9B98A}" dt="2023-02-16T17:21:13.499" v="1305" actId="1076"/>
          <ac:spMkLst>
            <pc:docMk/>
            <pc:sldMk cId="108447609" sldId="453"/>
            <ac:spMk id="10" creationId="{14B1DC0B-E65D-EACC-1C4F-2D40F81CA86B}"/>
          </ac:spMkLst>
        </pc:spChg>
        <pc:picChg chg="mod">
          <ac:chgData name="Marco Statera" userId="14834cdb-0591-4458-a932-529965d1d44f" providerId="ADAL" clId="{64BA8950-7E9E-46D7-8D8B-A9987DD9B98A}" dt="2023-02-16T17:20:23.529" v="1296" actId="1076"/>
          <ac:picMkLst>
            <pc:docMk/>
            <pc:sldMk cId="108447609" sldId="453"/>
            <ac:picMk id="9" creationId="{18B6941F-E720-2E33-4747-50728AFEBA59}"/>
          </ac:picMkLst>
        </pc:picChg>
      </pc:sldChg>
      <pc:sldChg chg="modSp mod">
        <pc:chgData name="Marco Statera" userId="14834cdb-0591-4458-a932-529965d1d44f" providerId="ADAL" clId="{64BA8950-7E9E-46D7-8D8B-A9987DD9B98A}" dt="2023-02-16T17:22:34.843" v="1384" actId="1076"/>
        <pc:sldMkLst>
          <pc:docMk/>
          <pc:sldMk cId="2351419913" sldId="454"/>
        </pc:sldMkLst>
        <pc:spChg chg="mod">
          <ac:chgData name="Marco Statera" userId="14834cdb-0591-4458-a932-529965d1d44f" providerId="ADAL" clId="{64BA8950-7E9E-46D7-8D8B-A9987DD9B98A}" dt="2023-02-16T17:22:34.843" v="1384" actId="1076"/>
          <ac:spMkLst>
            <pc:docMk/>
            <pc:sldMk cId="2351419913" sldId="454"/>
            <ac:spMk id="3" creationId="{C74B61B8-26B5-E347-AC77-FEB7CE019A77}"/>
          </ac:spMkLst>
        </pc:spChg>
      </pc:sldChg>
      <pc:sldChg chg="del">
        <pc:chgData name="Marco Statera" userId="14834cdb-0591-4458-a932-529965d1d44f" providerId="ADAL" clId="{64BA8950-7E9E-46D7-8D8B-A9987DD9B98A}" dt="2023-02-16T16:55:31.791" v="964" actId="47"/>
        <pc:sldMkLst>
          <pc:docMk/>
          <pc:sldMk cId="1307763515" sldId="455"/>
        </pc:sldMkLst>
      </pc:sldChg>
      <pc:sldChg chg="addSp delSp modSp new mod">
        <pc:chgData name="Marco Statera" userId="14834cdb-0591-4458-a932-529965d1d44f" providerId="ADAL" clId="{64BA8950-7E9E-46D7-8D8B-A9987DD9B98A}" dt="2023-02-16T16:19:20.648" v="748" actId="478"/>
        <pc:sldMkLst>
          <pc:docMk/>
          <pc:sldMk cId="1436537409" sldId="456"/>
        </pc:sldMkLst>
        <pc:spChg chg="mod">
          <ac:chgData name="Marco Statera" userId="14834cdb-0591-4458-a932-529965d1d44f" providerId="ADAL" clId="{64BA8950-7E9E-46D7-8D8B-A9987DD9B98A}" dt="2023-02-16T15:45:11.086" v="214" actId="20577"/>
          <ac:spMkLst>
            <pc:docMk/>
            <pc:sldMk cId="1436537409" sldId="456"/>
            <ac:spMk id="2" creationId="{D5A9B280-730D-21C0-93F2-84C7DC5E650A}"/>
          </ac:spMkLst>
        </pc:spChg>
        <pc:spChg chg="mod">
          <ac:chgData name="Marco Statera" userId="14834cdb-0591-4458-a932-529965d1d44f" providerId="ADAL" clId="{64BA8950-7E9E-46D7-8D8B-A9987DD9B98A}" dt="2023-02-16T15:51:39.172" v="522" actId="14100"/>
          <ac:spMkLst>
            <pc:docMk/>
            <pc:sldMk cId="1436537409" sldId="456"/>
            <ac:spMk id="3" creationId="{AE611CDD-13D8-3C03-30F5-F463477781AC}"/>
          </ac:spMkLst>
        </pc:spChg>
        <pc:spChg chg="add mod">
          <ac:chgData name="Marco Statera" userId="14834cdb-0591-4458-a932-529965d1d44f" providerId="ADAL" clId="{64BA8950-7E9E-46D7-8D8B-A9987DD9B98A}" dt="2023-02-16T15:48:06.141" v="499" actId="207"/>
          <ac:spMkLst>
            <pc:docMk/>
            <pc:sldMk cId="1436537409" sldId="456"/>
            <ac:spMk id="7" creationId="{7E40DD01-ACB7-8508-23D2-4E7E1E2C429A}"/>
          </ac:spMkLst>
        </pc:spChg>
        <pc:spChg chg="add del mod">
          <ac:chgData name="Marco Statera" userId="14834cdb-0591-4458-a932-529965d1d44f" providerId="ADAL" clId="{64BA8950-7E9E-46D7-8D8B-A9987DD9B98A}" dt="2023-02-16T15:51:39.784" v="524"/>
          <ac:spMkLst>
            <pc:docMk/>
            <pc:sldMk cId="1436537409" sldId="456"/>
            <ac:spMk id="10" creationId="{6BD4B202-BA79-13B7-E3DC-BDD0564B0144}"/>
          </ac:spMkLst>
        </pc:spChg>
        <pc:spChg chg="add mod">
          <ac:chgData name="Marco Statera" userId="14834cdb-0591-4458-a932-529965d1d44f" providerId="ADAL" clId="{64BA8950-7E9E-46D7-8D8B-A9987DD9B98A}" dt="2023-02-16T15:53:46.150" v="637" actId="20577"/>
          <ac:spMkLst>
            <pc:docMk/>
            <pc:sldMk cId="1436537409" sldId="456"/>
            <ac:spMk id="11" creationId="{48D14C39-691A-FB35-910A-B4993A26992F}"/>
          </ac:spMkLst>
        </pc:spChg>
        <pc:spChg chg="add mod">
          <ac:chgData name="Marco Statera" userId="14834cdb-0591-4458-a932-529965d1d44f" providerId="ADAL" clId="{64BA8950-7E9E-46D7-8D8B-A9987DD9B98A}" dt="2023-02-16T15:53:33.606" v="634" actId="1076"/>
          <ac:spMkLst>
            <pc:docMk/>
            <pc:sldMk cId="1436537409" sldId="456"/>
            <ac:spMk id="14" creationId="{DE0BA1F7-45E3-24D0-FE14-2AE884247BF2}"/>
          </ac:spMkLst>
        </pc:spChg>
        <pc:spChg chg="add mod">
          <ac:chgData name="Marco Statera" userId="14834cdb-0591-4458-a932-529965d1d44f" providerId="ADAL" clId="{64BA8950-7E9E-46D7-8D8B-A9987DD9B98A}" dt="2023-02-16T16:07:00.317" v="736" actId="1076"/>
          <ac:spMkLst>
            <pc:docMk/>
            <pc:sldMk cId="1436537409" sldId="456"/>
            <ac:spMk id="15" creationId="{D265A06A-ECCB-36D3-45CC-EDA19EE22770}"/>
          </ac:spMkLst>
        </pc:spChg>
        <pc:spChg chg="add mod">
          <ac:chgData name="Marco Statera" userId="14834cdb-0591-4458-a932-529965d1d44f" providerId="ADAL" clId="{64BA8950-7E9E-46D7-8D8B-A9987DD9B98A}" dt="2023-02-16T16:07:02.203" v="737" actId="1076"/>
          <ac:spMkLst>
            <pc:docMk/>
            <pc:sldMk cId="1436537409" sldId="456"/>
            <ac:spMk id="16" creationId="{CFB554E8-F7BA-8FE1-BD56-A41E997E1E0F}"/>
          </ac:spMkLst>
        </pc:spChg>
        <pc:spChg chg="add mod">
          <ac:chgData name="Marco Statera" userId="14834cdb-0591-4458-a932-529965d1d44f" providerId="ADAL" clId="{64BA8950-7E9E-46D7-8D8B-A9987DD9B98A}" dt="2023-02-16T16:06:03.889" v="735" actId="1038"/>
          <ac:spMkLst>
            <pc:docMk/>
            <pc:sldMk cId="1436537409" sldId="456"/>
            <ac:spMk id="18" creationId="{98D97660-8B07-115A-F242-D2EE599C9E76}"/>
          </ac:spMkLst>
        </pc:spChg>
        <pc:spChg chg="add del mod">
          <ac:chgData name="Marco Statera" userId="14834cdb-0591-4458-a932-529965d1d44f" providerId="ADAL" clId="{64BA8950-7E9E-46D7-8D8B-A9987DD9B98A}" dt="2023-02-16T16:19:20.648" v="748" actId="478"/>
          <ac:spMkLst>
            <pc:docMk/>
            <pc:sldMk cId="1436537409" sldId="456"/>
            <ac:spMk id="19" creationId="{D9AB6618-79DE-935F-B79D-CA357B810EED}"/>
          </ac:spMkLst>
        </pc:spChg>
        <pc:picChg chg="add mod">
          <ac:chgData name="Marco Statera" userId="14834cdb-0591-4458-a932-529965d1d44f" providerId="ADAL" clId="{64BA8950-7E9E-46D7-8D8B-A9987DD9B98A}" dt="2023-02-16T15:47:39.979" v="489" actId="1076"/>
          <ac:picMkLst>
            <pc:docMk/>
            <pc:sldMk cId="1436537409" sldId="456"/>
            <ac:picMk id="6" creationId="{4EE5EA69-9996-5200-6673-54E20FAC6E26}"/>
          </ac:picMkLst>
        </pc:picChg>
        <pc:picChg chg="add mod">
          <ac:chgData name="Marco Statera" userId="14834cdb-0591-4458-a932-529965d1d44f" providerId="ADAL" clId="{64BA8950-7E9E-46D7-8D8B-A9987DD9B98A}" dt="2023-02-16T15:51:25.574" v="518" actId="1076"/>
          <ac:picMkLst>
            <pc:docMk/>
            <pc:sldMk cId="1436537409" sldId="456"/>
            <ac:picMk id="8" creationId="{2D20370D-7088-EAC1-7319-9C822553B7A8}"/>
          </ac:picMkLst>
        </pc:picChg>
        <pc:picChg chg="add mod">
          <ac:chgData name="Marco Statera" userId="14834cdb-0591-4458-a932-529965d1d44f" providerId="ADAL" clId="{64BA8950-7E9E-46D7-8D8B-A9987DD9B98A}" dt="2023-02-16T16:07:03.750" v="738" actId="1076"/>
          <ac:picMkLst>
            <pc:docMk/>
            <pc:sldMk cId="1436537409" sldId="456"/>
            <ac:picMk id="9" creationId="{11D548FA-6AF3-A367-8AF2-CF2D99EC889F}"/>
          </ac:picMkLst>
        </pc:picChg>
        <pc:picChg chg="add mod modCrop">
          <ac:chgData name="Marco Statera" userId="14834cdb-0591-4458-a932-529965d1d44f" providerId="ADAL" clId="{64BA8950-7E9E-46D7-8D8B-A9987DD9B98A}" dt="2023-02-16T16:05:47.105" v="729" actId="14100"/>
          <ac:picMkLst>
            <pc:docMk/>
            <pc:sldMk cId="1436537409" sldId="456"/>
            <ac:picMk id="17" creationId="{B8408B2F-93EA-5AD8-FCBE-49F8F915715B}"/>
          </ac:picMkLst>
        </pc:picChg>
        <pc:cxnChg chg="add del">
          <ac:chgData name="Marco Statera" userId="14834cdb-0591-4458-a932-529965d1d44f" providerId="ADAL" clId="{64BA8950-7E9E-46D7-8D8B-A9987DD9B98A}" dt="2023-02-16T15:52:41.660" v="625" actId="478"/>
          <ac:cxnSpMkLst>
            <pc:docMk/>
            <pc:sldMk cId="1436537409" sldId="456"/>
            <ac:cxnSpMk id="13" creationId="{3744D236-DA54-488A-8E93-E6B86839CB8C}"/>
          </ac:cxnSpMkLst>
        </pc:cxnChg>
      </pc:sldChg>
      <pc:sldChg chg="addSp delSp modSp mod modAnim">
        <pc:chgData name="Marco Statera" userId="14834cdb-0591-4458-a932-529965d1d44f" providerId="ADAL" clId="{64BA8950-7E9E-46D7-8D8B-A9987DD9B98A}" dt="2023-02-16T18:04:22.942" v="1657"/>
        <pc:sldMkLst>
          <pc:docMk/>
          <pc:sldMk cId="2639802285" sldId="460"/>
        </pc:sldMkLst>
        <pc:spChg chg="ord">
          <ac:chgData name="Marco Statera" userId="14834cdb-0591-4458-a932-529965d1d44f" providerId="ADAL" clId="{64BA8950-7E9E-46D7-8D8B-A9987DD9B98A}" dt="2023-02-16T17:56:29.934" v="1606" actId="166"/>
          <ac:spMkLst>
            <pc:docMk/>
            <pc:sldMk cId="2639802285" sldId="460"/>
            <ac:spMk id="2" creationId="{848121DF-F8C7-8E0A-D51D-E961C59533C0}"/>
          </ac:spMkLst>
        </pc:spChg>
        <pc:spChg chg="mod ord">
          <ac:chgData name="Marco Statera" userId="14834cdb-0591-4458-a932-529965d1d44f" providerId="ADAL" clId="{64BA8950-7E9E-46D7-8D8B-A9987DD9B98A}" dt="2023-02-16T17:58:32.939" v="1621" actId="1076"/>
          <ac:spMkLst>
            <pc:docMk/>
            <pc:sldMk cId="2639802285" sldId="460"/>
            <ac:spMk id="12" creationId="{074A012E-C3BE-1051-AE42-9089386126C2}"/>
          </ac:spMkLst>
        </pc:spChg>
        <pc:spChg chg="del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16" creationId="{ECFE7DE3-AA40-7C59-7058-A86412AD0311}"/>
          </ac:spMkLst>
        </pc:spChg>
        <pc:spChg chg="del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17" creationId="{DB197883-FA91-0D98-3CCA-577753046053}"/>
          </ac:spMkLst>
        </pc:spChg>
        <pc:spChg chg="del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18" creationId="{83EE4998-970A-C399-D93F-BFCA99B90C04}"/>
          </ac:spMkLst>
        </pc:spChg>
        <pc:spChg chg="del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19" creationId="{B96B21CB-E343-BF7E-A83E-7B2C9A155844}"/>
          </ac:spMkLst>
        </pc:spChg>
        <pc:spChg chg="mod">
          <ac:chgData name="Marco Statera" userId="14834cdb-0591-4458-a932-529965d1d44f" providerId="ADAL" clId="{64BA8950-7E9E-46D7-8D8B-A9987DD9B98A}" dt="2023-02-16T18:01:37.537" v="1642" actId="164"/>
          <ac:spMkLst>
            <pc:docMk/>
            <pc:sldMk cId="2639802285" sldId="460"/>
            <ac:spMk id="20" creationId="{549DC804-D47B-CA95-5457-DA1DE7FB5A6C}"/>
          </ac:spMkLst>
        </pc:spChg>
        <pc:spChg chg="del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21" creationId="{CB1A20CB-0F7C-1D8F-5777-FFDCB5A31A32}"/>
          </ac:spMkLst>
        </pc:spChg>
        <pc:spChg chg="mod">
          <ac:chgData name="Marco Statera" userId="14834cdb-0591-4458-a932-529965d1d44f" providerId="ADAL" clId="{64BA8950-7E9E-46D7-8D8B-A9987DD9B98A}" dt="2023-02-16T18:01:37.537" v="1642" actId="164"/>
          <ac:spMkLst>
            <pc:docMk/>
            <pc:sldMk cId="2639802285" sldId="460"/>
            <ac:spMk id="22" creationId="{091A4DF4-829E-62B7-753B-98ED39B046A3}"/>
          </ac:spMkLst>
        </pc:spChg>
        <pc:spChg chg="del mod">
          <ac:chgData name="Marco Statera" userId="14834cdb-0591-4458-a932-529965d1d44f" providerId="ADAL" clId="{64BA8950-7E9E-46D7-8D8B-A9987DD9B98A}" dt="2023-02-16T16:37:52.211" v="907" actId="478"/>
          <ac:spMkLst>
            <pc:docMk/>
            <pc:sldMk cId="2639802285" sldId="460"/>
            <ac:spMk id="23" creationId="{3857E084-FEA4-6421-C37B-977ECA90859E}"/>
          </ac:spMkLst>
        </pc:spChg>
        <pc:spChg chg="add mod">
          <ac:chgData name="Marco Statera" userId="14834cdb-0591-4458-a932-529965d1d44f" providerId="ADAL" clId="{64BA8950-7E9E-46D7-8D8B-A9987DD9B98A}" dt="2023-02-16T18:01:37.537" v="1642" actId="164"/>
          <ac:spMkLst>
            <pc:docMk/>
            <pc:sldMk cId="2639802285" sldId="460"/>
            <ac:spMk id="24" creationId="{CF3AB6C4-DB78-50CE-87BE-D4CA0C71C303}"/>
          </ac:spMkLst>
        </pc:spChg>
        <pc:spChg chg="add mod">
          <ac:chgData name="Marco Statera" userId="14834cdb-0591-4458-a932-529965d1d44f" providerId="ADAL" clId="{64BA8950-7E9E-46D7-8D8B-A9987DD9B98A}" dt="2023-02-16T18:01:37.537" v="1642" actId="164"/>
          <ac:spMkLst>
            <pc:docMk/>
            <pc:sldMk cId="2639802285" sldId="460"/>
            <ac:spMk id="25" creationId="{7D775734-9051-97DC-2D17-13E697F16AFA}"/>
          </ac:spMkLst>
        </pc:spChg>
        <pc:spChg chg="add mod">
          <ac:chgData name="Marco Statera" userId="14834cdb-0591-4458-a932-529965d1d44f" providerId="ADAL" clId="{64BA8950-7E9E-46D7-8D8B-A9987DD9B98A}" dt="2023-02-16T18:01:37.537" v="1642" actId="164"/>
          <ac:spMkLst>
            <pc:docMk/>
            <pc:sldMk cId="2639802285" sldId="460"/>
            <ac:spMk id="26" creationId="{F5E99FA0-0B8C-4A0A-1A5C-CF27A7F26A11}"/>
          </ac:spMkLst>
        </pc:spChg>
        <pc:spChg chg="add del mod">
          <ac:chgData name="Marco Statera" userId="14834cdb-0591-4458-a932-529965d1d44f" providerId="ADAL" clId="{64BA8950-7E9E-46D7-8D8B-A9987DD9B98A}" dt="2023-02-16T17:48:42.677" v="1525" actId="478"/>
          <ac:spMkLst>
            <pc:docMk/>
            <pc:sldMk cId="2639802285" sldId="460"/>
            <ac:spMk id="28" creationId="{8FC41BDF-0002-EA72-DBFF-DAE4E38EB3CE}"/>
          </ac:spMkLst>
        </pc:spChg>
        <pc:spChg chg="add del mod">
          <ac:chgData name="Marco Statera" userId="14834cdb-0591-4458-a932-529965d1d44f" providerId="ADAL" clId="{64BA8950-7E9E-46D7-8D8B-A9987DD9B98A}" dt="2023-02-16T17:48:42.677" v="1525" actId="478"/>
          <ac:spMkLst>
            <pc:docMk/>
            <pc:sldMk cId="2639802285" sldId="460"/>
            <ac:spMk id="29" creationId="{1184B7D6-BCDB-0752-DD14-B5CB65CAF0BF}"/>
          </ac:spMkLst>
        </pc:spChg>
        <pc:spChg chg="add del mod">
          <ac:chgData name="Marco Statera" userId="14834cdb-0591-4458-a932-529965d1d44f" providerId="ADAL" clId="{64BA8950-7E9E-46D7-8D8B-A9987DD9B98A}" dt="2023-02-16T17:48:42.677" v="1525" actId="478"/>
          <ac:spMkLst>
            <pc:docMk/>
            <pc:sldMk cId="2639802285" sldId="460"/>
            <ac:spMk id="30" creationId="{1428F758-4420-1A71-B0C8-EE4BC0F36A45}"/>
          </ac:spMkLst>
        </pc:spChg>
        <pc:spChg chg="add del mod">
          <ac:chgData name="Marco Statera" userId="14834cdb-0591-4458-a932-529965d1d44f" providerId="ADAL" clId="{64BA8950-7E9E-46D7-8D8B-A9987DD9B98A}" dt="2023-02-16T17:48:42.677" v="1525" actId="478"/>
          <ac:spMkLst>
            <pc:docMk/>
            <pc:sldMk cId="2639802285" sldId="460"/>
            <ac:spMk id="31" creationId="{A32A727E-00CE-D5D4-C4CB-8A73EC5602AB}"/>
          </ac:spMkLst>
        </pc:spChg>
        <pc:grpChg chg="add mod">
          <ac:chgData name="Marco Statera" userId="14834cdb-0591-4458-a932-529965d1d44f" providerId="ADAL" clId="{64BA8950-7E9E-46D7-8D8B-A9987DD9B98A}" dt="2023-02-16T18:01:37.537" v="1642" actId="164"/>
          <ac:grpSpMkLst>
            <pc:docMk/>
            <pc:sldMk cId="2639802285" sldId="460"/>
            <ac:grpSpMk id="42" creationId="{F1FB2A4C-8AB0-8178-659F-2491AA9CB108}"/>
          </ac:grpSpMkLst>
        </pc:grpChg>
        <pc:picChg chg="add mod ord">
          <ac:chgData name="Marco Statera" userId="14834cdb-0591-4458-a932-529965d1d44f" providerId="ADAL" clId="{64BA8950-7E9E-46D7-8D8B-A9987DD9B98A}" dt="2023-02-16T18:01:37.537" v="1642" actId="164"/>
          <ac:picMkLst>
            <pc:docMk/>
            <pc:sldMk cId="2639802285" sldId="460"/>
            <ac:picMk id="6" creationId="{05B360A7-C2FC-0B17-7593-869B5E0829BF}"/>
          </ac:picMkLst>
        </pc:picChg>
        <pc:picChg chg="mod">
          <ac:chgData name="Marco Statera" userId="14834cdb-0591-4458-a932-529965d1d44f" providerId="ADAL" clId="{64BA8950-7E9E-46D7-8D8B-A9987DD9B98A}" dt="2023-02-16T17:58:27.291" v="1620" actId="1076"/>
          <ac:picMkLst>
            <pc:docMk/>
            <pc:sldMk cId="2639802285" sldId="460"/>
            <ac:picMk id="8" creationId="{CD2E8BD0-8250-A995-0505-096830BDACB9}"/>
          </ac:picMkLst>
        </pc:picChg>
        <pc:picChg chg="del">
          <ac:chgData name="Marco Statera" userId="14834cdb-0591-4458-a932-529965d1d44f" providerId="ADAL" clId="{64BA8950-7E9E-46D7-8D8B-A9987DD9B98A}" dt="2023-02-16T16:37:25.232" v="902" actId="478"/>
          <ac:picMkLst>
            <pc:docMk/>
            <pc:sldMk cId="2639802285" sldId="460"/>
            <ac:picMk id="15" creationId="{12013166-217D-9974-36F5-AB516006EDA2}"/>
          </ac:picMkLst>
        </pc:picChg>
        <pc:picChg chg="add del mod">
          <ac:chgData name="Marco Statera" userId="14834cdb-0591-4458-a932-529965d1d44f" providerId="ADAL" clId="{64BA8950-7E9E-46D7-8D8B-A9987DD9B98A}" dt="2023-02-16T17:48:42.677" v="1525" actId="478"/>
          <ac:picMkLst>
            <pc:docMk/>
            <pc:sldMk cId="2639802285" sldId="460"/>
            <ac:picMk id="27" creationId="{2312E2E8-E7F1-F34C-9E90-0319186E1B2C}"/>
          </ac:picMkLst>
        </pc:picChg>
        <pc:picChg chg="add mod">
          <ac:chgData name="Marco Statera" userId="14834cdb-0591-4458-a932-529965d1d44f" providerId="ADAL" clId="{64BA8950-7E9E-46D7-8D8B-A9987DD9B98A}" dt="2023-02-16T18:02:39.388" v="1646" actId="1076"/>
          <ac:picMkLst>
            <pc:docMk/>
            <pc:sldMk cId="2639802285" sldId="460"/>
            <ac:picMk id="40" creationId="{473D07E3-7887-5103-F634-92281F1584C9}"/>
          </ac:picMkLst>
        </pc:picChg>
        <pc:picChg chg="add mod modCrop">
          <ac:chgData name="Marco Statera" userId="14834cdb-0591-4458-a932-529965d1d44f" providerId="ADAL" clId="{64BA8950-7E9E-46D7-8D8B-A9987DD9B98A}" dt="2023-02-16T18:04:12.556" v="1656" actId="1076"/>
          <ac:picMkLst>
            <pc:docMk/>
            <pc:sldMk cId="2639802285" sldId="460"/>
            <ac:picMk id="41" creationId="{47F88D9C-E9C5-C4C7-DEDE-FEC4C104189D}"/>
          </ac:picMkLst>
        </pc:picChg>
        <pc:cxnChg chg="add mod ord">
          <ac:chgData name="Marco Statera" userId="14834cdb-0591-4458-a932-529965d1d44f" providerId="ADAL" clId="{64BA8950-7E9E-46D7-8D8B-A9987DD9B98A}" dt="2023-02-16T18:01:37.537" v="1642" actId="164"/>
          <ac:cxnSpMkLst>
            <pc:docMk/>
            <pc:sldMk cId="2639802285" sldId="460"/>
            <ac:cxnSpMk id="14" creationId="{5E6F7E93-00C4-DC6B-1106-E750590D5EED}"/>
          </ac:cxnSpMkLst>
        </pc:cxnChg>
        <pc:cxnChg chg="add del mod">
          <ac:chgData name="Marco Statera" userId="14834cdb-0591-4458-a932-529965d1d44f" providerId="ADAL" clId="{64BA8950-7E9E-46D7-8D8B-A9987DD9B98A}" dt="2023-02-16T17:48:42.677" v="1525" actId="478"/>
          <ac:cxnSpMkLst>
            <pc:docMk/>
            <pc:sldMk cId="2639802285" sldId="460"/>
            <ac:cxnSpMk id="32" creationId="{8ACF08F0-A29B-890D-B406-E4C0048FD6AB}"/>
          </ac:cxnSpMkLst>
        </pc:cxnChg>
        <pc:cxnChg chg="add del mod">
          <ac:chgData name="Marco Statera" userId="14834cdb-0591-4458-a932-529965d1d44f" providerId="ADAL" clId="{64BA8950-7E9E-46D7-8D8B-A9987DD9B98A}" dt="2023-02-16T17:48:42.677" v="1525" actId="478"/>
          <ac:cxnSpMkLst>
            <pc:docMk/>
            <pc:sldMk cId="2639802285" sldId="460"/>
            <ac:cxnSpMk id="33" creationId="{FF50AC40-5C7B-8D88-5492-1EC425B3634E}"/>
          </ac:cxnSpMkLst>
        </pc:cxnChg>
        <pc:cxnChg chg="add del mod">
          <ac:chgData name="Marco Statera" userId="14834cdb-0591-4458-a932-529965d1d44f" providerId="ADAL" clId="{64BA8950-7E9E-46D7-8D8B-A9987DD9B98A}" dt="2023-02-16T17:48:42.677" v="1525" actId="478"/>
          <ac:cxnSpMkLst>
            <pc:docMk/>
            <pc:sldMk cId="2639802285" sldId="460"/>
            <ac:cxnSpMk id="34" creationId="{EFFC2D48-E7B3-CFED-C78F-5877BFAA8D6B}"/>
          </ac:cxnSpMkLst>
        </pc:cxnChg>
        <pc:cxnChg chg="add del mod">
          <ac:chgData name="Marco Statera" userId="14834cdb-0591-4458-a932-529965d1d44f" providerId="ADAL" clId="{64BA8950-7E9E-46D7-8D8B-A9987DD9B98A}" dt="2023-02-16T17:48:42.677" v="1525" actId="478"/>
          <ac:cxnSpMkLst>
            <pc:docMk/>
            <pc:sldMk cId="2639802285" sldId="460"/>
            <ac:cxnSpMk id="35" creationId="{9F3E8221-8447-BEF8-750F-9EAE0BE02903}"/>
          </ac:cxnSpMkLst>
        </pc:cxnChg>
      </pc:sldChg>
      <pc:sldChg chg="add">
        <pc:chgData name="Marco Statera" userId="14834cdb-0591-4458-a932-529965d1d44f" providerId="ADAL" clId="{64BA8950-7E9E-46D7-8D8B-A9987DD9B98A}" dt="2023-02-16T16:55:10.754" v="962"/>
        <pc:sldMkLst>
          <pc:docMk/>
          <pc:sldMk cId="1081062501" sldId="461"/>
        </pc:sldMkLst>
      </pc:sldChg>
      <pc:sldChg chg="add">
        <pc:chgData name="Marco Statera" userId="14834cdb-0591-4458-a932-529965d1d44f" providerId="ADAL" clId="{64BA8950-7E9E-46D7-8D8B-A9987DD9B98A}" dt="2023-02-16T16:55:10.754" v="962"/>
        <pc:sldMkLst>
          <pc:docMk/>
          <pc:sldMk cId="4191744565" sldId="462"/>
        </pc:sldMkLst>
      </pc:sldChg>
      <pc:sldChg chg="addSp delSp modSp add mod">
        <pc:chgData name="Marco Statera" userId="14834cdb-0591-4458-a932-529965d1d44f" providerId="ADAL" clId="{64BA8950-7E9E-46D7-8D8B-A9987DD9B98A}" dt="2023-02-16T17:45:35.339" v="1518" actId="1076"/>
        <pc:sldMkLst>
          <pc:docMk/>
          <pc:sldMk cId="3361105719" sldId="463"/>
        </pc:sldMkLst>
        <pc:spChg chg="mod">
          <ac:chgData name="Marco Statera" userId="14834cdb-0591-4458-a932-529965d1d44f" providerId="ADAL" clId="{64BA8950-7E9E-46D7-8D8B-A9987DD9B98A}" dt="2023-02-16T17:45:26.401" v="1514" actId="1076"/>
          <ac:spMkLst>
            <pc:docMk/>
            <pc:sldMk cId="3361105719" sldId="463"/>
            <ac:spMk id="3" creationId="{84B28374-D327-9076-6CFE-2D779AEA0052}"/>
          </ac:spMkLst>
        </pc:spChg>
        <pc:spChg chg="mod">
          <ac:chgData name="Marco Statera" userId="14834cdb-0591-4458-a932-529965d1d44f" providerId="ADAL" clId="{64BA8950-7E9E-46D7-8D8B-A9987DD9B98A}" dt="2023-02-16T17:41:30.644" v="1465" actId="1076"/>
          <ac:spMkLst>
            <pc:docMk/>
            <pc:sldMk cId="3361105719" sldId="463"/>
            <ac:spMk id="6" creationId="{A9E104D0-3EBD-BF0E-DB3A-B5C216775418}"/>
          </ac:spMkLst>
        </pc:spChg>
        <pc:spChg chg="mod">
          <ac:chgData name="Marco Statera" userId="14834cdb-0591-4458-a932-529965d1d44f" providerId="ADAL" clId="{64BA8950-7E9E-46D7-8D8B-A9987DD9B98A}" dt="2023-02-16T17:41:45.916" v="1470" actId="1076"/>
          <ac:spMkLst>
            <pc:docMk/>
            <pc:sldMk cId="3361105719" sldId="463"/>
            <ac:spMk id="10" creationId="{14B1DC0B-E65D-EACC-1C4F-2D40F81CA86B}"/>
          </ac:spMkLst>
        </pc:spChg>
        <pc:spChg chg="mod">
          <ac:chgData name="Marco Statera" userId="14834cdb-0591-4458-a932-529965d1d44f" providerId="ADAL" clId="{64BA8950-7E9E-46D7-8D8B-A9987DD9B98A}" dt="2023-02-16T17:41:08.964" v="1456" actId="1076"/>
          <ac:spMkLst>
            <pc:docMk/>
            <pc:sldMk cId="3361105719" sldId="463"/>
            <ac:spMk id="11" creationId="{C8E7285C-0242-D456-39F4-3CC2AABB587A}"/>
          </ac:spMkLst>
        </pc:spChg>
        <pc:spChg chg="mod">
          <ac:chgData name="Marco Statera" userId="14834cdb-0591-4458-a932-529965d1d44f" providerId="ADAL" clId="{64BA8950-7E9E-46D7-8D8B-A9987DD9B98A}" dt="2023-02-16T17:41:08.964" v="1456" actId="1076"/>
          <ac:spMkLst>
            <pc:docMk/>
            <pc:sldMk cId="3361105719" sldId="463"/>
            <ac:spMk id="12" creationId="{B57086C7-ED21-86B0-A5BC-AC574409AFC7}"/>
          </ac:spMkLst>
        </pc:spChg>
        <pc:spChg chg="add mod">
          <ac:chgData name="Marco Statera" userId="14834cdb-0591-4458-a932-529965d1d44f" providerId="ADAL" clId="{64BA8950-7E9E-46D7-8D8B-A9987DD9B98A}" dt="2023-02-16T17:45:16.913" v="1513" actId="1076"/>
          <ac:spMkLst>
            <pc:docMk/>
            <pc:sldMk cId="3361105719" sldId="463"/>
            <ac:spMk id="14" creationId="{948606EF-23B4-B8AB-EE9E-FD71272615C7}"/>
          </ac:spMkLst>
        </pc:spChg>
        <pc:picChg chg="add del mod">
          <ac:chgData name="Marco Statera" userId="14834cdb-0591-4458-a932-529965d1d44f" providerId="ADAL" clId="{64BA8950-7E9E-46D7-8D8B-A9987DD9B98A}" dt="2023-02-16T17:41:08.964" v="1456" actId="1076"/>
          <ac:picMkLst>
            <pc:docMk/>
            <pc:sldMk cId="3361105719" sldId="463"/>
            <ac:picMk id="7" creationId="{B7401904-F024-D290-50A1-728F05E668F6}"/>
          </ac:picMkLst>
        </pc:picChg>
        <pc:picChg chg="add mod">
          <ac:chgData name="Marco Statera" userId="14834cdb-0591-4458-a932-529965d1d44f" providerId="ADAL" clId="{64BA8950-7E9E-46D7-8D8B-A9987DD9B98A}" dt="2023-02-16T17:45:30.075" v="1515" actId="14100"/>
          <ac:picMkLst>
            <pc:docMk/>
            <pc:sldMk cId="3361105719" sldId="463"/>
            <ac:picMk id="8" creationId="{06F2ECAC-95B5-D309-6AEC-7291D078B3E6}"/>
          </ac:picMkLst>
        </pc:picChg>
        <pc:picChg chg="mod">
          <ac:chgData name="Marco Statera" userId="14834cdb-0591-4458-a932-529965d1d44f" providerId="ADAL" clId="{64BA8950-7E9E-46D7-8D8B-A9987DD9B98A}" dt="2023-02-16T17:41:35.755" v="1467" actId="14100"/>
          <ac:picMkLst>
            <pc:docMk/>
            <pc:sldMk cId="3361105719" sldId="463"/>
            <ac:picMk id="9" creationId="{18B6941F-E720-2E33-4747-50728AFEBA59}"/>
          </ac:picMkLst>
        </pc:picChg>
        <pc:picChg chg="add mod modCrop">
          <ac:chgData name="Marco Statera" userId="14834cdb-0591-4458-a932-529965d1d44f" providerId="ADAL" clId="{64BA8950-7E9E-46D7-8D8B-A9987DD9B98A}" dt="2023-02-16T17:45:35.339" v="1518" actId="1076"/>
          <ac:picMkLst>
            <pc:docMk/>
            <pc:sldMk cId="3361105719" sldId="463"/>
            <ac:picMk id="13" creationId="{30A3C18E-FFAE-9155-1A12-C14208D80EDE}"/>
          </ac:picMkLst>
        </pc:picChg>
      </pc:sldChg>
      <pc:sldMasterChg chg="modSldLayout">
        <pc:chgData name="Marco Statera" userId="14834cdb-0591-4458-a932-529965d1d44f" providerId="ADAL" clId="{64BA8950-7E9E-46D7-8D8B-A9987DD9B98A}" dt="2023-02-16T17:11:20.789" v="1079" actId="1076"/>
        <pc:sldMasterMkLst>
          <pc:docMk/>
          <pc:sldMasterMk cId="0" sldId="2147483648"/>
        </pc:sldMasterMkLst>
        <pc:sldLayoutChg chg="addSp delSp modSp mod">
          <pc:chgData name="Marco Statera" userId="14834cdb-0591-4458-a932-529965d1d44f" providerId="ADAL" clId="{64BA8950-7E9E-46D7-8D8B-A9987DD9B98A}" dt="2023-02-16T17:11:20.789" v="1079" actId="1076"/>
          <pc:sldLayoutMkLst>
            <pc:docMk/>
            <pc:sldMasterMk cId="0" sldId="2147483648"/>
            <pc:sldLayoutMk cId="0" sldId="2147483650"/>
          </pc:sldLayoutMkLst>
          <pc:picChg chg="del">
            <ac:chgData name="Marco Statera" userId="14834cdb-0591-4458-a932-529965d1d44f" providerId="ADAL" clId="{64BA8950-7E9E-46D7-8D8B-A9987DD9B98A}" dt="2023-02-16T17:10:54.471" v="1075" actId="478"/>
            <ac:picMkLst>
              <pc:docMk/>
              <pc:sldMasterMk cId="0" sldId="2147483648"/>
              <pc:sldLayoutMk cId="0" sldId="2147483650"/>
              <ac:picMk id="7" creationId="{00000000-0000-0000-0000-000000000000}"/>
            </ac:picMkLst>
          </pc:picChg>
          <pc:picChg chg="add mod">
            <ac:chgData name="Marco Statera" userId="14834cdb-0591-4458-a932-529965d1d44f" providerId="ADAL" clId="{64BA8950-7E9E-46D7-8D8B-A9987DD9B98A}" dt="2023-02-16T17:11:20.789" v="1079" actId="1076"/>
            <ac:picMkLst>
              <pc:docMk/>
              <pc:sldMasterMk cId="0" sldId="2147483648"/>
              <pc:sldLayoutMk cId="0" sldId="2147483650"/>
              <ac:picMk id="8" creationId="{A7F233A4-CEBF-BE14-060D-BF33B0F0280C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25450" y="692150"/>
            <a:ext cx="6159500" cy="34639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5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302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73075" y="698500"/>
            <a:ext cx="6219825" cy="34988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42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73075" y="698500"/>
            <a:ext cx="6219825" cy="34988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497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25450" y="692150"/>
            <a:ext cx="6159500" cy="34639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677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439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63688" y="4767263"/>
            <a:ext cx="6480720" cy="270000"/>
          </a:xfrm>
        </p:spPr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7F233A4-CEBF-BE14-060D-BF33B0F0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82989" y="-133166"/>
            <a:ext cx="1498022" cy="876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56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37" t="10497" r="10809" b="13088"/>
          <a:stretch/>
        </p:blipFill>
        <p:spPr>
          <a:xfrm>
            <a:off x="5860764" y="73391"/>
            <a:ext cx="2745236" cy="1569896"/>
          </a:xfrm>
          <a:prstGeom prst="rect">
            <a:avLst/>
          </a:prstGeom>
        </p:spPr>
      </p:pic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1487429"/>
            <a:ext cx="8136709" cy="1886084"/>
          </a:xfrm>
        </p:spPr>
        <p:txBody>
          <a:bodyPr/>
          <a:lstStyle/>
          <a:p>
            <a:r>
              <a:rPr lang="en-US" sz="3600" i="0" dirty="0">
                <a:effectLst/>
              </a:rPr>
              <a:t>The construction of the prototypes and series of the HOCM</a:t>
            </a:r>
            <a:endParaRPr lang="en-GB" sz="36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4"/>
          </p:nvPr>
        </p:nvSpPr>
        <p:spPr>
          <a:xfrm>
            <a:off x="5724128" y="4803998"/>
            <a:ext cx="2084117" cy="33950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fr-CH" sz="1800" dirty="0"/>
              <a:t>LASA – </a:t>
            </a:r>
            <a:r>
              <a:rPr lang="fr-CH" sz="1800" dirty="0" err="1"/>
              <a:t>Feb</a:t>
            </a:r>
            <a:r>
              <a:rPr lang="fr-CH" sz="1800" dirty="0"/>
              <a:t> 17</a:t>
            </a:r>
            <a:r>
              <a:rPr lang="fr-CH" sz="1800" baseline="30000" dirty="0"/>
              <a:t>th</a:t>
            </a:r>
            <a:r>
              <a:rPr lang="fr-CH" sz="1800" dirty="0"/>
              <a:t> 2022</a:t>
            </a:r>
            <a:endParaRPr lang="en-GB" sz="1800" dirty="0"/>
          </a:p>
          <a:p>
            <a:endParaRPr lang="it-IT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5436096" y="2581204"/>
            <a:ext cx="3456384" cy="1214681"/>
          </a:xfrm>
        </p:spPr>
        <p:txBody>
          <a:bodyPr>
            <a:normAutofit/>
          </a:bodyPr>
          <a:lstStyle/>
          <a:p>
            <a:r>
              <a:rPr lang="it-IT" sz="1700" dirty="0"/>
              <a:t>Marco Statera and Marco Prioli </a:t>
            </a:r>
          </a:p>
          <a:p>
            <a:r>
              <a:rPr lang="it-IT" sz="1500" dirty="0"/>
              <a:t>          </a:t>
            </a:r>
            <a:r>
              <a:rPr lang="it-IT" sz="1800" dirty="0"/>
              <a:t>on </a:t>
            </a:r>
            <a:r>
              <a:rPr lang="it-IT" sz="1800" dirty="0" err="1"/>
              <a:t>behalf</a:t>
            </a:r>
            <a:r>
              <a:rPr lang="it-IT" sz="1800" dirty="0"/>
              <a:t> of the LASA team</a:t>
            </a:r>
          </a:p>
          <a:p>
            <a:r>
              <a:rPr lang="it-IT" sz="1800" dirty="0"/>
              <a:t>		INFN Milano - LASA</a:t>
            </a:r>
          </a:p>
          <a:p>
            <a:endParaRPr lang="it-IT" dirty="0"/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86C7B2E5-22A1-5AED-38F7-FEA2E99D5D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533"/>
          <a:stretch/>
        </p:blipFill>
        <p:spPr>
          <a:xfrm>
            <a:off x="467544" y="2859782"/>
            <a:ext cx="5320161" cy="229224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336946-035B-05CE-D5A4-590B238A9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Electrical</a:t>
            </a:r>
            <a:r>
              <a:rPr lang="it-IT" dirty="0"/>
              <a:t> Connections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4B92C7-0552-9423-D144-D4CB79254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59325"/>
            <a:ext cx="7992448" cy="577229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The coils are </a:t>
            </a:r>
            <a:r>
              <a:rPr lang="it-IT" dirty="0" err="1"/>
              <a:t>connected</a:t>
            </a:r>
            <a:r>
              <a:rPr lang="it-IT" dirty="0"/>
              <a:t> in </a:t>
            </a:r>
            <a:r>
              <a:rPr lang="it-IT" dirty="0" err="1"/>
              <a:t>series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89BD89A-8F47-A704-D6B9-0AEC84B8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Statera 13-1-2023   seminario INFN acceleratori - Special Superconducting magnets for HiLumi LHC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3BB201-5B96-12FF-01FC-928C4B2F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magine 5" descr="20170123_141732.jpg">
            <a:extLst>
              <a:ext uri="{FF2B5EF4-FFF2-40B4-BE49-F238E27FC236}">
                <a16:creationId xmlns:a16="http://schemas.microsoft.com/office/drawing/2014/main" id="{C1AAAAC7-2CC9-060A-D640-A02D75E573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9605" y="2453758"/>
            <a:ext cx="2845514" cy="1964426"/>
          </a:xfrm>
          <a:prstGeom prst="roundRect">
            <a:avLst/>
          </a:prstGeom>
          <a:ln>
            <a:noFill/>
          </a:ln>
          <a:effectLst/>
        </p:spPr>
      </p:pic>
      <p:pic>
        <p:nvPicPr>
          <p:cNvPr id="7" name="Immagine 6" descr="6POLO-connessioni-2.png">
            <a:extLst>
              <a:ext uri="{FF2B5EF4-FFF2-40B4-BE49-F238E27FC236}">
                <a16:creationId xmlns:a16="http://schemas.microsoft.com/office/drawing/2014/main" id="{FD0874A4-17D7-7E85-83A0-D48CFA6FA1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539" y="1760852"/>
            <a:ext cx="2692298" cy="2230104"/>
          </a:xfrm>
          <a:prstGeom prst="roundRect">
            <a:avLst/>
          </a:prstGeom>
        </p:spPr>
      </p:pic>
      <p:pic>
        <p:nvPicPr>
          <p:cNvPr id="11" name="Immagine 10" descr="Immagine che contiene interni, articoli, diverso, varietà&#10;&#10;Descrizione generata automaticamente">
            <a:extLst>
              <a:ext uri="{FF2B5EF4-FFF2-40B4-BE49-F238E27FC236}">
                <a16:creationId xmlns:a16="http://schemas.microsoft.com/office/drawing/2014/main" id="{616DEDE5-FC41-5A94-C369-05F64E1318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2361" y="3017959"/>
            <a:ext cx="2622331" cy="184489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3768A88-9378-9D24-D3CD-1CB850AFA8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461" r="62993" b="15964"/>
          <a:stretch/>
        </p:blipFill>
        <p:spPr>
          <a:xfrm>
            <a:off x="7367045" y="775923"/>
            <a:ext cx="1653995" cy="211754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315A63A-AF9F-11FA-5A67-A09221FE52EB}"/>
              </a:ext>
            </a:extLst>
          </p:cNvPr>
          <p:cNvSpPr txBox="1"/>
          <p:nvPr/>
        </p:nvSpPr>
        <p:spPr>
          <a:xfrm>
            <a:off x="417" y="3990956"/>
            <a:ext cx="3606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Duratron</a:t>
            </a:r>
            <a:r>
              <a:rPr lang="it-IT" dirty="0">
                <a:solidFill>
                  <a:schemeClr val="accent5"/>
                </a:solidFill>
              </a:rPr>
              <a:t> disks</a:t>
            </a:r>
          </a:p>
          <a:p>
            <a:pPr algn="l"/>
            <a:r>
              <a:rPr lang="it-IT" dirty="0" err="1">
                <a:solidFill>
                  <a:schemeClr val="accent5"/>
                </a:solidFill>
              </a:rPr>
              <a:t>copper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thick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laminations</a:t>
            </a:r>
            <a:r>
              <a:rPr lang="it-IT" dirty="0">
                <a:solidFill>
                  <a:schemeClr val="accent5"/>
                </a:solidFill>
              </a:rPr>
              <a:t> (1 mm)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333F558-9F83-E302-8E8B-913BCAD04951}"/>
              </a:ext>
            </a:extLst>
          </p:cNvPr>
          <p:cNvSpPr txBox="1"/>
          <p:nvPr/>
        </p:nvSpPr>
        <p:spPr>
          <a:xfrm>
            <a:off x="3419872" y="1444808"/>
            <a:ext cx="24288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Duratron</a:t>
            </a:r>
            <a:r>
              <a:rPr lang="it-IT" dirty="0">
                <a:solidFill>
                  <a:schemeClr val="accent5"/>
                </a:solidFill>
              </a:rPr>
              <a:t> support disk</a:t>
            </a:r>
          </a:p>
          <a:p>
            <a:pPr algn="l"/>
            <a:r>
              <a:rPr lang="it-IT" dirty="0">
                <a:solidFill>
                  <a:schemeClr val="accent5"/>
                </a:solidFill>
              </a:rPr>
              <a:t>Printed Circuit Boards</a:t>
            </a:r>
          </a:p>
          <a:p>
            <a:pPr algn="l"/>
            <a:r>
              <a:rPr lang="it-IT" dirty="0" err="1">
                <a:solidFill>
                  <a:schemeClr val="accent5"/>
                </a:solidFill>
              </a:rPr>
              <a:t>Thin</a:t>
            </a:r>
            <a:r>
              <a:rPr lang="it-IT" dirty="0">
                <a:solidFill>
                  <a:schemeClr val="accent5"/>
                </a:solidFill>
              </a:rPr>
              <a:t> Cu on </a:t>
            </a:r>
            <a:r>
              <a:rPr lang="it-IT" dirty="0" err="1">
                <a:solidFill>
                  <a:schemeClr val="accent5"/>
                </a:solidFill>
              </a:rPr>
              <a:t>PCBs</a:t>
            </a:r>
            <a:endParaRPr lang="it-IT" dirty="0">
              <a:solidFill>
                <a:schemeClr val="accent5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41535EE-8CB9-FA3F-79CA-166FF905D39A}"/>
              </a:ext>
            </a:extLst>
          </p:cNvPr>
          <p:cNvSpPr txBox="1"/>
          <p:nvPr/>
        </p:nvSpPr>
        <p:spPr>
          <a:xfrm>
            <a:off x="6347698" y="2514117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PCB box</a:t>
            </a:r>
          </a:p>
          <a:p>
            <a:pPr algn="l"/>
            <a:r>
              <a:rPr lang="it-IT" dirty="0">
                <a:solidFill>
                  <a:schemeClr val="accent5"/>
                </a:solidFill>
              </a:rPr>
              <a:t>On </a:t>
            </a:r>
            <a:r>
              <a:rPr lang="it-IT" dirty="0" err="1">
                <a:solidFill>
                  <a:schemeClr val="accent5"/>
                </a:solidFill>
              </a:rPr>
              <a:t>duratron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columns</a:t>
            </a:r>
            <a:endParaRPr lang="it-IT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81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66BD54-71C7-48EE-E8BD-BA06BBE9A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B38985-58BE-07BD-E254-BA1BCF70C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771703"/>
            <a:ext cx="4248471" cy="1691877"/>
          </a:xfrm>
        </p:spPr>
        <p:txBody>
          <a:bodyPr>
            <a:normAutofit fontScale="62500" lnSpcReduction="20000"/>
          </a:bodyPr>
          <a:lstStyle/>
          <a:p>
            <a:r>
              <a:rPr lang="it-IT" dirty="0"/>
              <a:t>Racetrack, </a:t>
            </a:r>
            <a:r>
              <a:rPr lang="it-IT" dirty="0" err="1"/>
              <a:t>same</a:t>
            </a:r>
            <a:r>
              <a:rPr lang="it-IT" dirty="0"/>
              <a:t> design, </a:t>
            </a:r>
            <a:r>
              <a:rPr lang="it-IT" dirty="0" err="1"/>
              <a:t>but</a:t>
            </a:r>
            <a:r>
              <a:rPr lang="it-IT" dirty="0"/>
              <a:t> 6 families</a:t>
            </a:r>
          </a:p>
          <a:p>
            <a:r>
              <a:rPr lang="it-IT" dirty="0"/>
              <a:t>Single </a:t>
            </a:r>
            <a:r>
              <a:rPr lang="it-IT" dirty="0" err="1"/>
              <a:t>wire</a:t>
            </a:r>
            <a:r>
              <a:rPr lang="it-IT" dirty="0"/>
              <a:t> up to 750 turns</a:t>
            </a:r>
          </a:p>
          <a:p>
            <a:r>
              <a:rPr lang="it-IT" dirty="0" err="1"/>
              <a:t>External</a:t>
            </a:r>
            <a:r>
              <a:rPr lang="it-IT" dirty="0"/>
              <a:t> S2 </a:t>
            </a:r>
            <a:r>
              <a:rPr lang="it-IT" dirty="0" err="1"/>
              <a:t>reinforced</a:t>
            </a:r>
            <a:r>
              <a:rPr lang="it-IT" dirty="0"/>
              <a:t> </a:t>
            </a:r>
            <a:r>
              <a:rPr lang="it-IT" dirty="0" err="1"/>
              <a:t>material</a:t>
            </a:r>
            <a:endParaRPr lang="it-IT" dirty="0"/>
          </a:p>
          <a:p>
            <a:r>
              <a:rPr lang="it-IT" dirty="0"/>
              <a:t>Production learning curve in </a:t>
            </a:r>
            <a:r>
              <a:rPr lang="it-IT" dirty="0" err="1"/>
              <a:t>industry</a:t>
            </a:r>
            <a:endParaRPr lang="it-IT" dirty="0"/>
          </a:p>
          <a:p>
            <a:r>
              <a:rPr lang="it-IT" dirty="0"/>
              <a:t>QA </a:t>
            </a:r>
            <a:r>
              <a:rPr lang="it-IT" dirty="0" err="1"/>
              <a:t>at</a:t>
            </a:r>
            <a:r>
              <a:rPr lang="it-IT" dirty="0"/>
              <a:t> in </a:t>
            </a:r>
            <a:r>
              <a:rPr lang="it-IT" dirty="0" err="1"/>
              <a:t>industry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production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92158CE-DA36-EA88-8A98-21C089A16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M. Statera 13-1-2023   seminario INFN acceleratori - Special Superconducting magnets for HiLumi LHC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6599D8-05F5-3852-AE77-28D72039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60707999-00B2-02BE-0968-B99B6D79B276}"/>
              </a:ext>
            </a:extLst>
          </p:cNvPr>
          <p:cNvGrpSpPr/>
          <p:nvPr/>
        </p:nvGrpSpPr>
        <p:grpSpPr>
          <a:xfrm>
            <a:off x="6781325" y="808435"/>
            <a:ext cx="2290938" cy="1734224"/>
            <a:chOff x="6955417" y="3505764"/>
            <a:chExt cx="1674216" cy="1277356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96803541-2C20-8E12-5A9E-30823D1F3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78"/>
            <a:stretch/>
          </p:blipFill>
          <p:spPr>
            <a:xfrm>
              <a:off x="6955417" y="3505764"/>
              <a:ext cx="1674216" cy="1277356"/>
            </a:xfrm>
            <a:prstGeom prst="round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5436662-9367-E128-4EF9-7F8B31A2556B}"/>
                </a:ext>
              </a:extLst>
            </p:cNvPr>
            <p:cNvSpPr txBox="1"/>
            <p:nvPr/>
          </p:nvSpPr>
          <p:spPr>
            <a:xfrm>
              <a:off x="7758419" y="4452839"/>
              <a:ext cx="848983" cy="27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chemeClr val="bg2"/>
                  </a:solidFill>
                </a:rPr>
                <a:t>130 mm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108D1DDA-2F4E-C0A3-08FC-6551864C8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97559" y="3737756"/>
              <a:ext cx="109545" cy="496213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0D3F066E-AA5A-1A63-A145-C075A98199AD}"/>
              </a:ext>
            </a:extLst>
          </p:cNvPr>
          <p:cNvGrpSpPr/>
          <p:nvPr/>
        </p:nvGrpSpPr>
        <p:grpSpPr>
          <a:xfrm>
            <a:off x="205863" y="2485253"/>
            <a:ext cx="2886698" cy="2048158"/>
            <a:chOff x="1716566" y="2555235"/>
            <a:chExt cx="2886698" cy="2048158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86E6FB9-4555-88A7-77BC-01AD04565B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0437"/>
            <a:stretch/>
          </p:blipFill>
          <p:spPr>
            <a:xfrm>
              <a:off x="1716566" y="2555235"/>
              <a:ext cx="2886698" cy="2048158"/>
            </a:xfrm>
            <a:prstGeom prst="roundRect">
              <a:avLst/>
            </a:prstGeom>
          </p:spPr>
        </p:pic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0A74C96A-1B33-E81B-D6C6-2725D714AC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0650" y="3802209"/>
              <a:ext cx="1381976" cy="258291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0DE70D24-26B0-DA07-02E9-B46A65ECA745}"/>
                </a:ext>
              </a:extLst>
            </p:cNvPr>
            <p:cNvSpPr txBox="1"/>
            <p:nvPr/>
          </p:nvSpPr>
          <p:spPr>
            <a:xfrm rot="278621">
              <a:off x="2849699" y="3534467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chemeClr val="bg2"/>
                  </a:solidFill>
                </a:rPr>
                <a:t>498 mm</a:t>
              </a:r>
            </a:p>
          </p:txBody>
        </p:sp>
      </p:grpSp>
      <p:pic>
        <p:nvPicPr>
          <p:cNvPr id="21" name="Immagine 20">
            <a:extLst>
              <a:ext uri="{FF2B5EF4-FFF2-40B4-BE49-F238E27FC236}">
                <a16:creationId xmlns:a16="http://schemas.microsoft.com/office/drawing/2014/main" id="{567A1AA7-1E92-7EC6-AA8A-0B761BFF3E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22" t="7630" b="13667"/>
          <a:stretch/>
        </p:blipFill>
        <p:spPr>
          <a:xfrm>
            <a:off x="3164782" y="2571750"/>
            <a:ext cx="1224136" cy="1944357"/>
          </a:xfrm>
          <a:prstGeom prst="roundRect">
            <a:avLst/>
          </a:prstGeom>
        </p:spPr>
      </p:pic>
      <p:grpSp>
        <p:nvGrpSpPr>
          <p:cNvPr id="30" name="Gruppo 29">
            <a:extLst>
              <a:ext uri="{FF2B5EF4-FFF2-40B4-BE49-F238E27FC236}">
                <a16:creationId xmlns:a16="http://schemas.microsoft.com/office/drawing/2014/main" id="{4A4E045A-77C1-38BC-F587-A8F4F175EEDB}"/>
              </a:ext>
            </a:extLst>
          </p:cNvPr>
          <p:cNvGrpSpPr/>
          <p:nvPr/>
        </p:nvGrpSpPr>
        <p:grpSpPr>
          <a:xfrm>
            <a:off x="4706621" y="741441"/>
            <a:ext cx="1956953" cy="1915987"/>
            <a:chOff x="6318056" y="2758056"/>
            <a:chExt cx="1956953" cy="1915987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D741D88A-FC09-E500-DE22-27F1DE75B0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508" t="13123" r="21313" b="12259"/>
            <a:stretch/>
          </p:blipFill>
          <p:spPr>
            <a:xfrm>
              <a:off x="6318056" y="2758056"/>
              <a:ext cx="1956953" cy="1915987"/>
            </a:xfrm>
            <a:prstGeom prst="round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CA7C2984-7B2D-F532-DA83-D3EA58E2A0FE}"/>
                </a:ext>
              </a:extLst>
            </p:cNvPr>
            <p:cNvSpPr txBox="1"/>
            <p:nvPr/>
          </p:nvSpPr>
          <p:spPr>
            <a:xfrm rot="19125342">
              <a:off x="7097205" y="3845061"/>
              <a:ext cx="1134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chemeClr val="tx2"/>
                  </a:solidFill>
                </a:rPr>
                <a:t>457 mm</a:t>
              </a:r>
            </a:p>
          </p:txBody>
        </p: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ED4E8F69-A3D2-CA71-F910-6CCDC0716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1445" y="3435846"/>
              <a:ext cx="1348947" cy="119233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ccia bidirezionale orizzontale 5">
            <a:extLst>
              <a:ext uri="{FF2B5EF4-FFF2-40B4-BE49-F238E27FC236}">
                <a16:creationId xmlns:a16="http://schemas.microsoft.com/office/drawing/2014/main" id="{E5B0A242-8340-C1A4-063E-6B2E3A4095F7}"/>
              </a:ext>
            </a:extLst>
          </p:cNvPr>
          <p:cNvSpPr/>
          <p:nvPr/>
        </p:nvSpPr>
        <p:spPr>
          <a:xfrm>
            <a:off x="2828900" y="3197311"/>
            <a:ext cx="612256" cy="551454"/>
          </a:xfrm>
          <a:prstGeom prst="leftRightArrow">
            <a:avLst>
              <a:gd name="adj1" fmla="val 32673"/>
              <a:gd name="adj2" fmla="val 38803"/>
            </a:avLst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795FAE23-1593-643A-4984-3D650CFB3228}"/>
              </a:ext>
            </a:extLst>
          </p:cNvPr>
          <p:cNvGrpSpPr/>
          <p:nvPr/>
        </p:nvGrpSpPr>
        <p:grpSpPr>
          <a:xfrm>
            <a:off x="5314638" y="2645251"/>
            <a:ext cx="3876432" cy="2030123"/>
            <a:chOff x="479803" y="1742675"/>
            <a:chExt cx="8948248" cy="4686281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C18159AB-7AB3-05F1-2E32-842415E167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5544" y="1742675"/>
              <a:ext cx="5860116" cy="4608513"/>
            </a:xfrm>
            <a:prstGeom prst="rect">
              <a:avLst/>
            </a:prstGeom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300EB15-6761-09D4-2B36-A3DADA0E65BB}"/>
                </a:ext>
              </a:extLst>
            </p:cNvPr>
            <p:cNvSpPr txBox="1"/>
            <p:nvPr/>
          </p:nvSpPr>
          <p:spPr>
            <a:xfrm>
              <a:off x="7495089" y="1964551"/>
              <a:ext cx="1932962" cy="923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err="1">
                  <a:solidFill>
                    <a:schemeClr val="tx2"/>
                  </a:solidFill>
                </a:rPr>
                <a:t>Machined</a:t>
              </a:r>
              <a:r>
                <a:rPr lang="it-IT" sz="1000" dirty="0">
                  <a:solidFill>
                    <a:schemeClr val="tx2"/>
                  </a:solidFill>
                </a:rPr>
                <a:t> from bulk</a:t>
              </a:r>
            </a:p>
          </p:txBody>
        </p: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699E7134-E77A-65A0-2276-E580EFDDA375}"/>
                </a:ext>
              </a:extLst>
            </p:cNvPr>
            <p:cNvCxnSpPr>
              <a:cxnSpLocks/>
            </p:cNvCxnSpPr>
            <p:nvPr/>
          </p:nvCxnSpPr>
          <p:spPr>
            <a:xfrm>
              <a:off x="1914574" y="3375410"/>
              <a:ext cx="1073252" cy="90634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FF807819-2724-DDE6-E1E8-667659F14742}"/>
                </a:ext>
              </a:extLst>
            </p:cNvPr>
            <p:cNvSpPr txBox="1"/>
            <p:nvPr/>
          </p:nvSpPr>
          <p:spPr>
            <a:xfrm>
              <a:off x="1507917" y="5659944"/>
              <a:ext cx="954563" cy="56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solidFill>
                    <a:schemeClr val="tx2"/>
                  </a:solidFill>
                </a:rPr>
                <a:t>out</a:t>
              </a:r>
            </a:p>
          </p:txBody>
        </p: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1B249225-D73E-4066-C6E0-6906E85565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6548" y="6270680"/>
              <a:ext cx="507413" cy="158276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8B37EB6C-46C7-E32F-B703-0EEC571B95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9914" y="5815581"/>
              <a:ext cx="403439" cy="11814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0249CE99-1608-F5B5-23CC-8CA18681D174}"/>
                </a:ext>
              </a:extLst>
            </p:cNvPr>
            <p:cNvSpPr txBox="1"/>
            <p:nvPr/>
          </p:nvSpPr>
          <p:spPr>
            <a:xfrm>
              <a:off x="7352337" y="4281758"/>
              <a:ext cx="1557191" cy="56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solidFill>
                    <a:schemeClr val="tx2"/>
                  </a:solidFill>
                </a:rPr>
                <a:t>1.0 mm</a:t>
              </a:r>
            </a:p>
          </p:txBody>
        </p: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ADF03662-8851-8F8F-9A49-E3710B760B37}"/>
                </a:ext>
              </a:extLst>
            </p:cNvPr>
            <p:cNvCxnSpPr/>
            <p:nvPr/>
          </p:nvCxnSpPr>
          <p:spPr>
            <a:xfrm flipH="1" flipV="1">
              <a:off x="6995995" y="4324258"/>
              <a:ext cx="376594" cy="21807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2 31">
              <a:extLst>
                <a:ext uri="{FF2B5EF4-FFF2-40B4-BE49-F238E27FC236}">
                  <a16:creationId xmlns:a16="http://schemas.microsoft.com/office/drawing/2014/main" id="{5DA66218-99BF-D6A9-52DF-E8F07955B2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5758" y="5361870"/>
              <a:ext cx="353862" cy="8375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D3C5D5FF-8A20-935B-F8A6-611717DF63AE}"/>
                </a:ext>
              </a:extLst>
            </p:cNvPr>
            <p:cNvSpPr txBox="1"/>
            <p:nvPr/>
          </p:nvSpPr>
          <p:spPr>
            <a:xfrm>
              <a:off x="479803" y="2663692"/>
              <a:ext cx="1573380" cy="923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dirty="0">
                  <a:solidFill>
                    <a:schemeClr val="tx2"/>
                  </a:solidFill>
                </a:rPr>
                <a:t>0.15 mm</a:t>
              </a:r>
            </a:p>
            <a:p>
              <a:pPr algn="ctr"/>
              <a:r>
                <a:rPr lang="it-IT" sz="1000" dirty="0" err="1">
                  <a:solidFill>
                    <a:schemeClr val="tx2"/>
                  </a:solidFill>
                </a:rPr>
                <a:t>sheet</a:t>
              </a:r>
              <a:endParaRPr lang="it-IT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79D22E3F-5CB3-A4AA-AC17-591E4FB5784C}"/>
                </a:ext>
              </a:extLst>
            </p:cNvPr>
            <p:cNvCxnSpPr/>
            <p:nvPr/>
          </p:nvCxnSpPr>
          <p:spPr>
            <a:xfrm flipH="1">
              <a:off x="7443005" y="2855721"/>
              <a:ext cx="346914" cy="43071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3955187E-0B0E-B0CD-1355-BC2AD68E4319}"/>
              </a:ext>
            </a:extLst>
          </p:cNvPr>
          <p:cNvGrpSpPr/>
          <p:nvPr/>
        </p:nvGrpSpPr>
        <p:grpSpPr>
          <a:xfrm>
            <a:off x="4595592" y="3780585"/>
            <a:ext cx="1193997" cy="894789"/>
            <a:chOff x="-90859" y="1693192"/>
            <a:chExt cx="1715761" cy="1285802"/>
          </a:xfrm>
        </p:grpSpPr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FB88FC55-C372-546B-EB71-19A0F7B6A8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912" y="1754155"/>
              <a:ext cx="1020738" cy="986968"/>
            </a:xfrm>
            <a:prstGeom prst="rect">
              <a:avLst/>
            </a:prstGeom>
          </p:spPr>
        </p:pic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F93B52DA-9FAC-C1BA-7715-0B225B2907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325" y="2552264"/>
              <a:ext cx="190832" cy="13717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0CCC2C23-994F-A053-85A3-F5F5B3D2CCD7}"/>
                </a:ext>
              </a:extLst>
            </p:cNvPr>
            <p:cNvSpPr txBox="1"/>
            <p:nvPr/>
          </p:nvSpPr>
          <p:spPr>
            <a:xfrm>
              <a:off x="-90859" y="2625177"/>
              <a:ext cx="846709" cy="353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 err="1">
                  <a:solidFill>
                    <a:schemeClr val="tx2"/>
                  </a:solidFill>
                </a:rPr>
                <a:t>insert</a:t>
              </a:r>
              <a:endParaRPr lang="it-IT" sz="1000" dirty="0">
                <a:solidFill>
                  <a:schemeClr val="tx2"/>
                </a:solidFill>
              </a:endParaRPr>
            </a:p>
          </p:txBody>
        </p:sp>
        <p:sp>
          <p:nvSpPr>
            <p:cNvPr id="39" name="Rettangolo arrotondato 40">
              <a:extLst>
                <a:ext uri="{FF2B5EF4-FFF2-40B4-BE49-F238E27FC236}">
                  <a16:creationId xmlns:a16="http://schemas.microsoft.com/office/drawing/2014/main" id="{4290B870-3FCA-C1B1-692B-49C2F88B75C6}"/>
                </a:ext>
              </a:extLst>
            </p:cNvPr>
            <p:cNvSpPr/>
            <p:nvPr/>
          </p:nvSpPr>
          <p:spPr>
            <a:xfrm>
              <a:off x="11906" y="1693192"/>
              <a:ext cx="1612996" cy="1253415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1278EF0E-C124-6AB2-7939-80AE6CFA197B}"/>
              </a:ext>
            </a:extLst>
          </p:cNvPr>
          <p:cNvSpPr txBox="1"/>
          <p:nvPr/>
        </p:nvSpPr>
        <p:spPr>
          <a:xfrm>
            <a:off x="8307504" y="4141532"/>
            <a:ext cx="674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tx2"/>
                </a:solidFill>
              </a:rPr>
              <a:t>1.5 mm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ABB22AE-0E08-1F4D-D1C0-28788F7A4C04}"/>
              </a:ext>
            </a:extLst>
          </p:cNvPr>
          <p:cNvSpPr txBox="1"/>
          <p:nvPr/>
        </p:nvSpPr>
        <p:spPr>
          <a:xfrm>
            <a:off x="5985236" y="4564775"/>
            <a:ext cx="302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tx2"/>
                </a:solidFill>
              </a:rPr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4087735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031027E-8AD4-907C-E63F-527B9D22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Statera 13-1-2023   seminario INFN acceleratori - Special Superconducting magnets for HiLumi LHC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DB0D660-D40D-A6CB-537A-8B34DC883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4C926C-6688-A553-9F8D-EE0F2B13E7DA}"/>
              </a:ext>
            </a:extLst>
          </p:cNvPr>
          <p:cNvSpPr txBox="1"/>
          <p:nvPr/>
        </p:nvSpPr>
        <p:spPr>
          <a:xfrm>
            <a:off x="5538246" y="675000"/>
            <a:ext cx="3066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5"/>
                </a:solidFill>
              </a:rPr>
              <a:t>What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happens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if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something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goes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wrong</a:t>
            </a:r>
            <a:r>
              <a:rPr lang="it-IT" dirty="0">
                <a:solidFill>
                  <a:schemeClr val="accent5"/>
                </a:solidFill>
              </a:rPr>
              <a:t>?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D2E8BD0-8250-A995-0505-096830BDAC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8549" y="1273286"/>
            <a:ext cx="2025336" cy="3015034"/>
          </a:xfrm>
          <a:prstGeom prst="round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CFD78A9-CC59-FB7E-F116-22212CA4CC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1655" y="2570678"/>
            <a:ext cx="1399432" cy="1961983"/>
          </a:xfrm>
          <a:prstGeom prst="round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4C491E0-2568-F492-2DAD-7ABD496F29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48"/>
          <a:stretch/>
        </p:blipFill>
        <p:spPr bwMode="auto">
          <a:xfrm rot="10800000">
            <a:off x="7108673" y="1025692"/>
            <a:ext cx="1907113" cy="149404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EE1D7D7F-70B4-ACDB-6CF0-ECED49BFB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00" y="3721497"/>
            <a:ext cx="4928148" cy="985160"/>
          </a:xfrm>
        </p:spPr>
        <p:txBody>
          <a:bodyPr>
            <a:normAutofit fontScale="55000" lnSpcReduction="20000"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chemeClr val="accent5"/>
                </a:solidFill>
              </a:rPr>
              <a:t>6P, 8P and 10P </a:t>
            </a:r>
            <a:r>
              <a:rPr lang="it-IT" dirty="0" err="1">
                <a:solidFill>
                  <a:schemeClr val="accent5"/>
                </a:solidFill>
              </a:rPr>
              <a:t>may</a:t>
            </a:r>
            <a:r>
              <a:rPr lang="it-IT" dirty="0">
                <a:solidFill>
                  <a:schemeClr val="accent5"/>
                </a:solidFill>
              </a:rPr>
              <a:t> be </a:t>
            </a:r>
            <a:r>
              <a:rPr lang="it-IT" dirty="0" err="1">
                <a:solidFill>
                  <a:schemeClr val="accent5"/>
                </a:solidFill>
              </a:rPr>
              <a:t>installed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as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normal</a:t>
            </a:r>
            <a:r>
              <a:rPr lang="it-IT" dirty="0">
                <a:solidFill>
                  <a:schemeClr val="accent5"/>
                </a:solidFill>
              </a:rPr>
              <a:t> or </a:t>
            </a:r>
            <a:r>
              <a:rPr lang="it-IT" dirty="0" err="1">
                <a:solidFill>
                  <a:schemeClr val="accent5"/>
                </a:solidFill>
              </a:rPr>
              <a:t>skew</a:t>
            </a:r>
            <a:endParaRPr lang="it-IT" dirty="0">
              <a:solidFill>
                <a:schemeClr val="accent5"/>
              </a:solidFill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chemeClr val="accent5"/>
                </a:solidFill>
              </a:rPr>
              <a:t>Many</a:t>
            </a:r>
            <a:r>
              <a:rPr lang="it-IT" dirty="0">
                <a:solidFill>
                  <a:schemeClr val="accent5"/>
                </a:solidFill>
              </a:rPr>
              <a:t> designs, one </a:t>
            </a:r>
            <a:r>
              <a:rPr lang="it-IT" dirty="0" err="1">
                <a:solidFill>
                  <a:schemeClr val="accent5"/>
                </a:solidFill>
              </a:rPr>
              <a:t>wire</a:t>
            </a:r>
            <a:r>
              <a:rPr lang="it-IT" dirty="0">
                <a:solidFill>
                  <a:schemeClr val="accent5"/>
                </a:solidFill>
              </a:rPr>
              <a:t> 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chemeClr val="accent5"/>
                </a:solidFill>
              </a:rPr>
              <a:t>Different</a:t>
            </a:r>
            <a:r>
              <a:rPr lang="it-IT" dirty="0">
                <a:solidFill>
                  <a:schemeClr val="accent5"/>
                </a:solidFill>
              </a:rPr>
              <a:t> designs, </a:t>
            </a:r>
            <a:r>
              <a:rPr lang="it-IT" dirty="0" err="1">
                <a:solidFill>
                  <a:schemeClr val="accent5"/>
                </a:solidFill>
              </a:rPr>
              <a:t>same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protection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scheme</a:t>
            </a:r>
            <a:endParaRPr lang="it-IT" dirty="0">
              <a:solidFill>
                <a:schemeClr val="accent5"/>
              </a:solidFill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chemeClr val="accent5"/>
                </a:solidFill>
              </a:rPr>
              <a:t>Except</a:t>
            </a:r>
            <a:r>
              <a:rPr lang="it-IT" dirty="0">
                <a:solidFill>
                  <a:schemeClr val="accent5"/>
                </a:solidFill>
              </a:rPr>
              <a:t> for the </a:t>
            </a:r>
            <a:r>
              <a:rPr lang="it-IT" dirty="0" err="1">
                <a:solidFill>
                  <a:schemeClr val="accent5"/>
                </a:solidFill>
              </a:rPr>
              <a:t>skew</a:t>
            </a:r>
            <a:r>
              <a:rPr lang="it-IT" dirty="0">
                <a:solidFill>
                  <a:schemeClr val="accent5"/>
                </a:solidFill>
              </a:rPr>
              <a:t> quadrupole </a:t>
            </a:r>
          </a:p>
          <a:p>
            <a:endParaRPr lang="it-IT" dirty="0"/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F1FB2A4C-8AB0-8178-659F-2491AA9CB108}"/>
              </a:ext>
            </a:extLst>
          </p:cNvPr>
          <p:cNvGrpSpPr/>
          <p:nvPr/>
        </p:nvGrpSpPr>
        <p:grpSpPr>
          <a:xfrm>
            <a:off x="760512" y="722573"/>
            <a:ext cx="3772128" cy="2829096"/>
            <a:chOff x="760512" y="722573"/>
            <a:chExt cx="3772128" cy="2829096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05B360A7-C2FC-0B17-7593-869B5E082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0512" y="722573"/>
              <a:ext cx="3772128" cy="2829096"/>
            </a:xfrm>
            <a:prstGeom prst="rect">
              <a:avLst/>
            </a:prstGeom>
          </p:spPr>
        </p:pic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549DC804-D47B-CA95-5457-DA1DE7FB5A6C}"/>
                </a:ext>
              </a:extLst>
            </p:cNvPr>
            <p:cNvSpPr/>
            <p:nvPr/>
          </p:nvSpPr>
          <p:spPr>
            <a:xfrm>
              <a:off x="1765771" y="2581927"/>
              <a:ext cx="495905" cy="268501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091A4DF4-829E-62B7-753B-98ED39B046A3}"/>
                </a:ext>
              </a:extLst>
            </p:cNvPr>
            <p:cNvSpPr txBox="1"/>
            <p:nvPr/>
          </p:nvSpPr>
          <p:spPr>
            <a:xfrm>
              <a:off x="1216495" y="245909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dirty="0">
                  <a:solidFill>
                    <a:schemeClr val="bg2"/>
                  </a:solidFill>
                </a:rPr>
                <a:t>Working point</a:t>
              </a:r>
            </a:p>
          </p:txBody>
        </p:sp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CF3AB6C4-DB78-50CE-87BE-D4CA0C71C303}"/>
                </a:ext>
              </a:extLst>
            </p:cNvPr>
            <p:cNvSpPr/>
            <p:nvPr/>
          </p:nvSpPr>
          <p:spPr>
            <a:xfrm rot="2675856">
              <a:off x="2411617" y="2510131"/>
              <a:ext cx="98558" cy="221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5E6F7E93-00C4-DC6B-1106-E750590D5EED}"/>
                </a:ext>
              </a:extLst>
            </p:cNvPr>
            <p:cNvCxnSpPr/>
            <p:nvPr/>
          </p:nvCxnSpPr>
          <p:spPr>
            <a:xfrm flipH="1" flipV="1">
              <a:off x="2302470" y="2544175"/>
              <a:ext cx="294100" cy="3364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7D775734-9051-97DC-2D17-13E697F16AFA}"/>
                </a:ext>
              </a:extLst>
            </p:cNvPr>
            <p:cNvSpPr/>
            <p:nvPr/>
          </p:nvSpPr>
          <p:spPr>
            <a:xfrm>
              <a:off x="2474940" y="2382199"/>
              <a:ext cx="171636" cy="116101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F5E99FA0-0B8C-4A0A-1A5C-CF27A7F26A11}"/>
                </a:ext>
              </a:extLst>
            </p:cNvPr>
            <p:cNvSpPr txBox="1"/>
            <p:nvPr/>
          </p:nvSpPr>
          <p:spPr>
            <a:xfrm>
              <a:off x="2449520" y="2496602"/>
              <a:ext cx="814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dirty="0">
                  <a:solidFill>
                    <a:schemeClr val="accent4"/>
                  </a:solidFill>
                </a:rPr>
                <a:t>4P working point</a:t>
              </a:r>
            </a:p>
          </p:txBody>
        </p:sp>
      </p:grpSp>
      <p:pic>
        <p:nvPicPr>
          <p:cNvPr id="40" name="Immagine 39">
            <a:extLst>
              <a:ext uri="{FF2B5EF4-FFF2-40B4-BE49-F238E27FC236}">
                <a16:creationId xmlns:a16="http://schemas.microsoft.com/office/drawing/2014/main" id="{473D07E3-7887-5103-F634-92281F1584C9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0453" y="2226435"/>
            <a:ext cx="3975702" cy="2650468"/>
          </a:xfrm>
          <a:prstGeom prst="rect">
            <a:avLst/>
          </a:prstGeom>
          <a:noFill/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47F88D9C-E9C5-C4C7-DEDE-FEC4C104189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988" t="3919" b="4538"/>
          <a:stretch/>
        </p:blipFill>
        <p:spPr>
          <a:xfrm>
            <a:off x="626502" y="604785"/>
            <a:ext cx="2476129" cy="1745645"/>
          </a:xfrm>
          <a:prstGeom prst="rect">
            <a:avLst/>
          </a:prstGeom>
          <a:noFill/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48121DF-F8C7-8E0A-D51D-E961C5953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Load Lines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74A012E-C3BE-1051-AE42-9089386126C2}"/>
              </a:ext>
            </a:extLst>
          </p:cNvPr>
          <p:cNvSpPr txBox="1"/>
          <p:nvPr/>
        </p:nvSpPr>
        <p:spPr>
          <a:xfrm>
            <a:off x="4716016" y="4321989"/>
            <a:ext cx="4473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Analysis by Sorbi-Prioli-Mariotto</a:t>
            </a:r>
          </a:p>
          <a:p>
            <a:pPr algn="l"/>
            <a:r>
              <a:rPr lang="it-IT" sz="1400" dirty="0" err="1">
                <a:solidFill>
                  <a:schemeClr val="accent5"/>
                </a:solidFill>
              </a:rPr>
              <a:t>Mitigation</a:t>
            </a:r>
            <a:r>
              <a:rPr lang="it-IT" sz="1400" dirty="0">
                <a:solidFill>
                  <a:schemeClr val="accent5"/>
                </a:solidFill>
              </a:rPr>
              <a:t>: input </a:t>
            </a:r>
            <a:r>
              <a:rPr lang="it-IT" sz="1400" dirty="0" err="1">
                <a:solidFill>
                  <a:schemeClr val="accent5"/>
                </a:solidFill>
              </a:rPr>
              <a:t>wire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additional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protection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layer</a:t>
            </a:r>
            <a:endParaRPr lang="it-IT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80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66BD54-71C7-48EE-E8BD-BA06BBE9A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COILS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B38985-58BE-07BD-E254-BA1BCF70C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609" y="767707"/>
            <a:ext cx="5952401" cy="1691877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Racetrack, </a:t>
            </a:r>
            <a:r>
              <a:rPr lang="it-IT" dirty="0" err="1"/>
              <a:t>same</a:t>
            </a:r>
            <a:r>
              <a:rPr lang="it-IT" dirty="0"/>
              <a:t> design, </a:t>
            </a:r>
            <a:r>
              <a:rPr lang="it-IT" dirty="0" err="1"/>
              <a:t>but</a:t>
            </a:r>
            <a:r>
              <a:rPr lang="it-IT" dirty="0"/>
              <a:t> 6 families</a:t>
            </a:r>
          </a:p>
          <a:p>
            <a:r>
              <a:rPr lang="it-IT" dirty="0"/>
              <a:t>Single </a:t>
            </a:r>
            <a:r>
              <a:rPr lang="it-IT" dirty="0" err="1"/>
              <a:t>wire</a:t>
            </a:r>
            <a:r>
              <a:rPr lang="it-IT" dirty="0"/>
              <a:t> up to 750 turns</a:t>
            </a:r>
          </a:p>
          <a:p>
            <a:r>
              <a:rPr lang="it-IT" dirty="0" err="1"/>
              <a:t>External</a:t>
            </a:r>
            <a:r>
              <a:rPr lang="it-IT" dirty="0"/>
              <a:t> S2 </a:t>
            </a:r>
            <a:r>
              <a:rPr lang="it-IT" dirty="0" err="1"/>
              <a:t>reinforced</a:t>
            </a:r>
            <a:r>
              <a:rPr lang="it-IT" dirty="0"/>
              <a:t> </a:t>
            </a:r>
            <a:r>
              <a:rPr lang="it-IT" dirty="0" err="1"/>
              <a:t>material</a:t>
            </a:r>
            <a:endParaRPr lang="it-IT" dirty="0"/>
          </a:p>
          <a:p>
            <a:r>
              <a:rPr lang="it-IT" dirty="0"/>
              <a:t>Production learning curve in </a:t>
            </a:r>
            <a:r>
              <a:rPr lang="it-IT" dirty="0" err="1"/>
              <a:t>industry</a:t>
            </a:r>
            <a:endParaRPr lang="it-IT" dirty="0"/>
          </a:p>
          <a:p>
            <a:r>
              <a:rPr lang="it-IT" dirty="0"/>
              <a:t>QA </a:t>
            </a:r>
            <a:r>
              <a:rPr lang="it-IT" dirty="0" err="1"/>
              <a:t>at</a:t>
            </a:r>
            <a:r>
              <a:rPr lang="it-IT" dirty="0"/>
              <a:t> in </a:t>
            </a:r>
            <a:r>
              <a:rPr lang="it-IT" dirty="0" err="1"/>
              <a:t>industry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production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92158CE-DA36-EA88-8A98-21C089A16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6599D8-05F5-3852-AE77-28D72039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60707999-00B2-02BE-0968-B99B6D79B276}"/>
              </a:ext>
            </a:extLst>
          </p:cNvPr>
          <p:cNvGrpSpPr/>
          <p:nvPr/>
        </p:nvGrpSpPr>
        <p:grpSpPr>
          <a:xfrm>
            <a:off x="6242314" y="2821224"/>
            <a:ext cx="2408690" cy="1734224"/>
            <a:chOff x="6955417" y="3505764"/>
            <a:chExt cx="1760269" cy="1277356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96803541-2C20-8E12-5A9E-30823D1F3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78"/>
            <a:stretch/>
          </p:blipFill>
          <p:spPr>
            <a:xfrm>
              <a:off x="6955417" y="3505764"/>
              <a:ext cx="1674216" cy="1277356"/>
            </a:xfrm>
            <a:prstGeom prst="round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5436662-9367-E128-4EF9-7F8B31A2556B}"/>
                </a:ext>
              </a:extLst>
            </p:cNvPr>
            <p:cNvSpPr txBox="1"/>
            <p:nvPr/>
          </p:nvSpPr>
          <p:spPr>
            <a:xfrm>
              <a:off x="7671810" y="4389983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chemeClr val="bg2"/>
                  </a:solidFill>
                </a:rPr>
                <a:t>130 mm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108D1DDA-2F4E-C0A3-08FC-6551864C8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11014" y="3737756"/>
              <a:ext cx="15617" cy="649535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0D3F066E-AA5A-1A63-A145-C075A98199AD}"/>
              </a:ext>
            </a:extLst>
          </p:cNvPr>
          <p:cNvGrpSpPr/>
          <p:nvPr/>
        </p:nvGrpSpPr>
        <p:grpSpPr>
          <a:xfrm>
            <a:off x="205863" y="2485253"/>
            <a:ext cx="2886698" cy="2048158"/>
            <a:chOff x="1716566" y="2555235"/>
            <a:chExt cx="2886698" cy="2048158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86E6FB9-4555-88A7-77BC-01AD04565B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0437"/>
            <a:stretch/>
          </p:blipFill>
          <p:spPr>
            <a:xfrm>
              <a:off x="1716566" y="2555235"/>
              <a:ext cx="2886698" cy="2048158"/>
            </a:xfrm>
            <a:prstGeom prst="roundRect">
              <a:avLst/>
            </a:prstGeom>
          </p:spPr>
        </p:pic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0A74C96A-1B33-E81B-D6C6-2725D714AC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0650" y="3802209"/>
              <a:ext cx="1381976" cy="258291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0DE70D24-26B0-DA07-02E9-B46A65ECA745}"/>
                </a:ext>
              </a:extLst>
            </p:cNvPr>
            <p:cNvSpPr txBox="1"/>
            <p:nvPr/>
          </p:nvSpPr>
          <p:spPr>
            <a:xfrm rot="278621">
              <a:off x="2849699" y="3534467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chemeClr val="bg2"/>
                  </a:solidFill>
                </a:rPr>
                <a:t>498 mm</a:t>
              </a:r>
            </a:p>
          </p:txBody>
        </p:sp>
      </p:grpSp>
      <p:pic>
        <p:nvPicPr>
          <p:cNvPr id="21" name="Immagine 20">
            <a:extLst>
              <a:ext uri="{FF2B5EF4-FFF2-40B4-BE49-F238E27FC236}">
                <a16:creationId xmlns:a16="http://schemas.microsoft.com/office/drawing/2014/main" id="{567A1AA7-1E92-7EC6-AA8A-0B761BFF3E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22" t="7630" b="13667"/>
          <a:stretch/>
        </p:blipFill>
        <p:spPr>
          <a:xfrm>
            <a:off x="4503251" y="2616655"/>
            <a:ext cx="1224136" cy="1944357"/>
          </a:xfrm>
          <a:prstGeom prst="roundRect">
            <a:avLst/>
          </a:prstGeom>
        </p:spPr>
      </p:pic>
      <p:grpSp>
        <p:nvGrpSpPr>
          <p:cNvPr id="30" name="Gruppo 29">
            <a:extLst>
              <a:ext uri="{FF2B5EF4-FFF2-40B4-BE49-F238E27FC236}">
                <a16:creationId xmlns:a16="http://schemas.microsoft.com/office/drawing/2014/main" id="{4A4E045A-77C1-38BC-F587-A8F4F175EEDB}"/>
              </a:ext>
            </a:extLst>
          </p:cNvPr>
          <p:cNvGrpSpPr/>
          <p:nvPr/>
        </p:nvGrpSpPr>
        <p:grpSpPr>
          <a:xfrm>
            <a:off x="6508390" y="675000"/>
            <a:ext cx="1956953" cy="1915987"/>
            <a:chOff x="6318056" y="2758056"/>
            <a:chExt cx="1956953" cy="1915987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D741D88A-FC09-E500-DE22-27F1DE75B0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508" t="13123" r="21313" b="12259"/>
            <a:stretch/>
          </p:blipFill>
          <p:spPr>
            <a:xfrm>
              <a:off x="6318056" y="2758056"/>
              <a:ext cx="1956953" cy="1915987"/>
            </a:xfrm>
            <a:prstGeom prst="round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CA7C2984-7B2D-F532-DA83-D3EA58E2A0FE}"/>
                </a:ext>
              </a:extLst>
            </p:cNvPr>
            <p:cNvSpPr txBox="1"/>
            <p:nvPr/>
          </p:nvSpPr>
          <p:spPr>
            <a:xfrm rot="19125342">
              <a:off x="7097205" y="3845061"/>
              <a:ext cx="1134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chemeClr val="tx2"/>
                  </a:solidFill>
                </a:rPr>
                <a:t>457 mm</a:t>
              </a:r>
            </a:p>
          </p:txBody>
        </p: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ED4E8F69-A3D2-CA71-F910-6CCDC0716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1445" y="3435846"/>
              <a:ext cx="1348947" cy="119233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ccia bidirezionale orizzontale 5">
            <a:extLst>
              <a:ext uri="{FF2B5EF4-FFF2-40B4-BE49-F238E27FC236}">
                <a16:creationId xmlns:a16="http://schemas.microsoft.com/office/drawing/2014/main" id="{E5B0A242-8340-C1A4-063E-6B2E3A4095F7}"/>
              </a:ext>
            </a:extLst>
          </p:cNvPr>
          <p:cNvSpPr/>
          <p:nvPr/>
        </p:nvSpPr>
        <p:spPr>
          <a:xfrm>
            <a:off x="3193376" y="3158813"/>
            <a:ext cx="1169436" cy="936172"/>
          </a:xfrm>
          <a:prstGeom prst="leftRightArrow">
            <a:avLst>
              <a:gd name="adj1" fmla="val 32673"/>
              <a:gd name="adj2" fmla="val 38803"/>
            </a:avLst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688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753279-2D00-B8C3-C106-4F2E9DEE1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QC coils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BA4EBA-18AE-18CE-6165-B03030B65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48" y="702140"/>
            <a:ext cx="4679125" cy="2291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it-IT" sz="3300" b="1" dirty="0" err="1">
                <a:solidFill>
                  <a:schemeClr val="accent5"/>
                </a:solidFill>
              </a:rPr>
              <a:t>Produced</a:t>
            </a:r>
            <a:r>
              <a:rPr lang="it-IT" sz="3300" b="1" dirty="0">
                <a:solidFill>
                  <a:schemeClr val="accent5"/>
                </a:solidFill>
              </a:rPr>
              <a:t> coils 508 </a:t>
            </a:r>
          </a:p>
          <a:p>
            <a:pPr marL="0" indent="0">
              <a:buNone/>
            </a:pPr>
            <a:r>
              <a:rPr lang="it-IT" sz="3300" dirty="0">
                <a:solidFill>
                  <a:schemeClr val="accent5"/>
                </a:solidFill>
              </a:rPr>
              <a:t>29 NC  (6%) </a:t>
            </a:r>
          </a:p>
          <a:p>
            <a:pPr marL="0" indent="0">
              <a:buNone/>
            </a:pPr>
            <a:r>
              <a:rPr lang="en-US" sz="3300" dirty="0"/>
              <a:t>QC developed by LASA</a:t>
            </a:r>
          </a:p>
          <a:p>
            <a:pPr marL="0" indent="0">
              <a:buNone/>
            </a:pPr>
            <a:r>
              <a:rPr lang="en-US" sz="3300" dirty="0"/>
              <a:t>Measurements in industry</a:t>
            </a:r>
          </a:p>
          <a:p>
            <a:pPr marL="0" indent="0">
              <a:buNone/>
            </a:pPr>
            <a:r>
              <a:rPr lang="en-US" sz="3300" dirty="0"/>
              <a:t>The number of turns is checked through a custom measurement setup</a:t>
            </a:r>
          </a:p>
          <a:p>
            <a:pPr marL="0" indent="0">
              <a:buNone/>
            </a:pPr>
            <a:r>
              <a:rPr lang="en-US" sz="3300" dirty="0"/>
              <a:t>Surge test at V</a:t>
            </a:r>
            <a:r>
              <a:rPr lang="en-US" sz="3300" baseline="-25000" dirty="0"/>
              <a:t>0</a:t>
            </a:r>
            <a:r>
              <a:rPr lang="en-US" sz="3300" dirty="0"/>
              <a:t> = 2 kV to detect internal insulation defects</a:t>
            </a:r>
          </a:p>
          <a:p>
            <a:pPr marL="0" indent="0">
              <a:buNone/>
            </a:pPr>
            <a:r>
              <a:rPr lang="en-US" sz="3300" dirty="0"/>
              <a:t>Voltage to ground tests</a:t>
            </a:r>
          </a:p>
          <a:p>
            <a:pPr marL="0" indent="0">
              <a:buNone/>
            </a:pPr>
            <a:r>
              <a:rPr lang="en-US" sz="3300" dirty="0"/>
              <a:t>Mechanical dimensions 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2928262-F335-321D-3849-1A28BB6DC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CA0B09-5E80-1960-D699-ED1D8D45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0D9E57B1-DA1A-678C-BB63-FD767169296C}"/>
              </a:ext>
            </a:extLst>
          </p:cNvPr>
          <p:cNvGrpSpPr/>
          <p:nvPr/>
        </p:nvGrpSpPr>
        <p:grpSpPr>
          <a:xfrm>
            <a:off x="5291125" y="559820"/>
            <a:ext cx="3480782" cy="2291292"/>
            <a:chOff x="5051218" y="559820"/>
            <a:chExt cx="3480782" cy="2291292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5CD450ED-7355-87E6-DDFF-BE99D8D5FC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51218" y="559820"/>
              <a:ext cx="3480782" cy="2291292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96492964-F5DE-BF8F-A467-6684EA17ACCE}"/>
                </a:ext>
              </a:extLst>
            </p:cNvPr>
            <p:cNvSpPr txBox="1"/>
            <p:nvPr/>
          </p:nvSpPr>
          <p:spPr>
            <a:xfrm>
              <a:off x="5896731" y="1324368"/>
              <a:ext cx="237582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solidFill>
                    <a:srgbClr val="126BA2"/>
                  </a:solidFill>
                </a:rPr>
                <a:t>Learning curve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374D1D5-45F6-E0B5-4058-918AC48EC359}"/>
                </a:ext>
              </a:extLst>
            </p:cNvPr>
            <p:cNvSpPr txBox="1"/>
            <p:nvPr/>
          </p:nvSpPr>
          <p:spPr>
            <a:xfrm>
              <a:off x="5934543" y="1866946"/>
              <a:ext cx="2300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1600" dirty="0" err="1">
                  <a:solidFill>
                    <a:srgbClr val="2174A7"/>
                  </a:solidFill>
                </a:rPr>
                <a:t>Percentage</a:t>
              </a:r>
              <a:r>
                <a:rPr lang="it-IT" sz="1600" dirty="0">
                  <a:solidFill>
                    <a:srgbClr val="2174A7"/>
                  </a:solidFill>
                </a:rPr>
                <a:t>  of </a:t>
              </a:r>
              <a:r>
                <a:rPr lang="it-IT" sz="1600" dirty="0" err="1">
                  <a:solidFill>
                    <a:srgbClr val="2174A7"/>
                  </a:solidFill>
                </a:rPr>
                <a:t>conform</a:t>
              </a:r>
              <a:r>
                <a:rPr lang="it-IT" sz="1600" dirty="0">
                  <a:solidFill>
                    <a:srgbClr val="2174A7"/>
                  </a:solidFill>
                </a:rPr>
                <a:t> coils vs </a:t>
              </a:r>
              <a:r>
                <a:rPr lang="it-IT" sz="1600" dirty="0" err="1">
                  <a:solidFill>
                    <a:srgbClr val="2174A7"/>
                  </a:solidFill>
                </a:rPr>
                <a:t>produced</a:t>
              </a:r>
              <a:r>
                <a:rPr lang="it-IT" sz="1600" dirty="0">
                  <a:solidFill>
                    <a:srgbClr val="2174A7"/>
                  </a:solidFill>
                </a:rPr>
                <a:t> coils</a:t>
              </a:r>
            </a:p>
          </p:txBody>
        </p: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07B88F95-79C8-D052-7003-FF74543574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" t="14206" r="13602" b="5220"/>
          <a:stretch/>
        </p:blipFill>
        <p:spPr>
          <a:xfrm>
            <a:off x="5166674" y="2847094"/>
            <a:ext cx="3389350" cy="181678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9509618-BC4A-6D5D-0B39-1A516BAA1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380" y="2858650"/>
            <a:ext cx="925937" cy="700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3EB48830-71C9-A277-05EF-06EFD39E83C9}"/>
              </a:ext>
            </a:extLst>
          </p:cNvPr>
          <p:cNvGrpSpPr/>
          <p:nvPr/>
        </p:nvGrpSpPr>
        <p:grpSpPr>
          <a:xfrm>
            <a:off x="728782" y="2372894"/>
            <a:ext cx="3996229" cy="2278412"/>
            <a:chOff x="0" y="2034917"/>
            <a:chExt cx="4904690" cy="2796363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C1F07BD7-77ED-2113-EBF6-1A75F989CEEA}"/>
                </a:ext>
              </a:extLst>
            </p:cNvPr>
            <p:cNvGrpSpPr/>
            <p:nvPr/>
          </p:nvGrpSpPr>
          <p:grpSpPr>
            <a:xfrm>
              <a:off x="881028" y="2148839"/>
              <a:ext cx="4023662" cy="2682441"/>
              <a:chOff x="814801" y="1035646"/>
              <a:chExt cx="4023662" cy="2682441"/>
            </a:xfrm>
          </p:grpSpPr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E9C8B50C-EB82-6C59-B3F1-316775C837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4801" y="1035646"/>
                <a:ext cx="4023662" cy="2682441"/>
              </a:xfrm>
              <a:prstGeom prst="rect">
                <a:avLst/>
              </a:prstGeom>
            </p:spPr>
          </p:pic>
          <p:sp>
            <p:nvSpPr>
              <p:cNvPr id="12" name="Ovale 11">
                <a:extLst>
                  <a:ext uri="{FF2B5EF4-FFF2-40B4-BE49-F238E27FC236}">
                    <a16:creationId xmlns:a16="http://schemas.microsoft.com/office/drawing/2014/main" id="{49825E7A-C888-F2B0-BD9C-D166E30E8305}"/>
                  </a:ext>
                </a:extLst>
              </p:cNvPr>
              <p:cNvSpPr/>
              <p:nvPr/>
            </p:nvSpPr>
            <p:spPr>
              <a:xfrm>
                <a:off x="1238952" y="1667420"/>
                <a:ext cx="504056" cy="360040"/>
              </a:xfrm>
              <a:prstGeom prst="ellipse">
                <a:avLst/>
              </a:prstGeom>
              <a:noFill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9354F6AE-8C2A-CB03-9E0C-D79E7F39C4B1}"/>
                </a:ext>
              </a:extLst>
            </p:cNvPr>
            <p:cNvSpPr/>
            <p:nvPr/>
          </p:nvSpPr>
          <p:spPr>
            <a:xfrm>
              <a:off x="2047957" y="2416219"/>
              <a:ext cx="345493" cy="246781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82CD6F6-25BB-40FA-6F71-BC1687748DCB}"/>
                </a:ext>
              </a:extLst>
            </p:cNvPr>
            <p:cNvSpPr txBox="1"/>
            <p:nvPr/>
          </p:nvSpPr>
          <p:spPr>
            <a:xfrm>
              <a:off x="2195736" y="2034917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rgbClr val="7030A0"/>
                  </a:solidFill>
                </a:rPr>
                <a:t>Inter-turn short 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A7CBF22-D2F9-07BF-5E88-239953F9CECE}"/>
                </a:ext>
              </a:extLst>
            </p:cNvPr>
            <p:cNvSpPr txBox="1"/>
            <p:nvPr/>
          </p:nvSpPr>
          <p:spPr>
            <a:xfrm>
              <a:off x="0" y="2496526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it-IT" dirty="0">
                  <a:solidFill>
                    <a:srgbClr val="FF0000"/>
                  </a:solidFill>
                </a:rPr>
                <a:t>One turn </a:t>
              </a:r>
              <a:r>
                <a:rPr lang="it-IT" dirty="0" err="1">
                  <a:solidFill>
                    <a:srgbClr val="FF0000"/>
                  </a:solidFill>
                </a:rPr>
                <a:t>less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1020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C5AA16-6910-5903-CD6B-58EF46870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Major Design </a:t>
            </a:r>
            <a:r>
              <a:rPr lang="it-IT" dirty="0" err="1"/>
              <a:t>iterations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94FF17C-A2AC-23AC-91AF-22FC8990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B73F77-D626-4B60-24CB-96F0F2505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Immagine 9" descr="Immagine che contiene interni, metallo, argento, padella&#10;&#10;Descrizione generata automaticamente">
            <a:extLst>
              <a:ext uri="{FF2B5EF4-FFF2-40B4-BE49-F238E27FC236}">
                <a16:creationId xmlns:a16="http://schemas.microsoft.com/office/drawing/2014/main" id="{925CF6B3-1E7F-7029-35DE-2F9B1CF90E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16"/>
          <a:stretch/>
        </p:blipFill>
        <p:spPr>
          <a:xfrm rot="10800000">
            <a:off x="5508257" y="675000"/>
            <a:ext cx="2617312" cy="2227893"/>
          </a:xfrm>
          <a:prstGeom prst="roundRect">
            <a:avLst/>
          </a:prstGeom>
        </p:spPr>
      </p:pic>
      <p:pic>
        <p:nvPicPr>
          <p:cNvPr id="6" name="Immagine 5" descr="Immagine che contiene caso, accessorio">
            <a:extLst>
              <a:ext uri="{FF2B5EF4-FFF2-40B4-BE49-F238E27FC236}">
                <a16:creationId xmlns:a16="http://schemas.microsoft.com/office/drawing/2014/main" id="{A5FBBD9D-9BA2-FDC6-8D00-81A8994CB9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60147" y="3012058"/>
            <a:ext cx="3965773" cy="1787250"/>
          </a:xfrm>
          <a:prstGeom prst="roundRect">
            <a:avLst/>
          </a:prstGeom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E438F294-4310-4A11-0F55-86DEEF0B47BB}"/>
              </a:ext>
            </a:extLst>
          </p:cNvPr>
          <p:cNvGrpSpPr/>
          <p:nvPr/>
        </p:nvGrpSpPr>
        <p:grpSpPr>
          <a:xfrm>
            <a:off x="251519" y="2100631"/>
            <a:ext cx="3088979" cy="2681864"/>
            <a:chOff x="95127" y="1964850"/>
            <a:chExt cx="3245372" cy="2817645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BAF6E814-A483-FE77-7745-5720CB4CB5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1" r="45746" b="15445"/>
            <a:stretch/>
          </p:blipFill>
          <p:spPr>
            <a:xfrm>
              <a:off x="95127" y="1991528"/>
              <a:ext cx="2972156" cy="2613579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F23E2452-DCA1-7AD1-D52C-1A8F326116EE}"/>
                </a:ext>
              </a:extLst>
            </p:cNvPr>
            <p:cNvSpPr/>
            <p:nvPr/>
          </p:nvSpPr>
          <p:spPr>
            <a:xfrm>
              <a:off x="1892428" y="1964850"/>
              <a:ext cx="1448071" cy="28176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6BD7CDD9-1520-DEBA-3697-60EA81CAB3F0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6230" y="2205010"/>
            <a:ext cx="1762789" cy="1107134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4DB120-07EF-0621-09A3-57E3A917B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03935"/>
            <a:ext cx="4767907" cy="1450280"/>
          </a:xfrm>
        </p:spPr>
        <p:txBody>
          <a:bodyPr>
            <a:normAutofit fontScale="77500" lnSpcReduction="20000"/>
          </a:bodyPr>
          <a:lstStyle/>
          <a:p>
            <a:r>
              <a:rPr lang="it-IT" dirty="0"/>
              <a:t>Wedges </a:t>
            </a:r>
            <a:r>
              <a:rPr lang="it-IT" dirty="0" err="1"/>
              <a:t>additional</a:t>
            </a:r>
            <a:r>
              <a:rPr lang="it-IT" dirty="0"/>
              <a:t> supports </a:t>
            </a:r>
            <a:r>
              <a:rPr lang="it-IT" dirty="0" err="1"/>
              <a:t>fixed</a:t>
            </a:r>
            <a:r>
              <a:rPr lang="it-IT" dirty="0"/>
              <a:t> by spring </a:t>
            </a:r>
            <a:r>
              <a:rPr lang="it-IT" dirty="0" err="1"/>
              <a:t>washers</a:t>
            </a:r>
            <a:r>
              <a:rPr lang="it-IT" dirty="0"/>
              <a:t> to </a:t>
            </a:r>
            <a:r>
              <a:rPr lang="it-IT" dirty="0" err="1"/>
              <a:t>improve</a:t>
            </a:r>
            <a:r>
              <a:rPr lang="it-IT" dirty="0"/>
              <a:t> wedges </a:t>
            </a:r>
            <a:r>
              <a:rPr lang="it-IT" dirty="0" err="1"/>
              <a:t>stability</a:t>
            </a:r>
            <a:r>
              <a:rPr lang="it-IT" dirty="0"/>
              <a:t> in </a:t>
            </a:r>
            <a:r>
              <a:rPr lang="it-IT" dirty="0" err="1"/>
              <a:t>octupoles</a:t>
            </a:r>
            <a:r>
              <a:rPr lang="it-IT" dirty="0"/>
              <a:t> and </a:t>
            </a:r>
            <a:r>
              <a:rPr lang="it-IT" dirty="0" err="1"/>
              <a:t>quadrupoles</a:t>
            </a:r>
            <a:r>
              <a:rPr lang="it-IT" dirty="0"/>
              <a:t> 4P and 8P</a:t>
            </a:r>
          </a:p>
          <a:p>
            <a:r>
              <a:rPr lang="it-IT" dirty="0" err="1"/>
              <a:t>Splices</a:t>
            </a:r>
            <a:r>
              <a:rPr lang="it-IT" dirty="0"/>
              <a:t> </a:t>
            </a:r>
            <a:r>
              <a:rPr lang="it-IT" dirty="0" err="1"/>
              <a:t>mechanical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box </a:t>
            </a:r>
          </a:p>
        </p:txBody>
      </p:sp>
      <p:pic>
        <p:nvPicPr>
          <p:cNvPr id="8" name="Immagine 7" descr="Immagine che contiene interni, articoli, diverso, varietà&#10;&#10;Descrizione generata automaticamente">
            <a:extLst>
              <a:ext uri="{FF2B5EF4-FFF2-40B4-BE49-F238E27FC236}">
                <a16:creationId xmlns:a16="http://schemas.microsoft.com/office/drawing/2014/main" id="{94596185-8489-7BDA-7A3A-E86D1D26DE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3296481"/>
            <a:ext cx="2311810" cy="162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4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DC6BF20B-9CB6-378D-793F-2AD8FA501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032" y="2787069"/>
            <a:ext cx="4430219" cy="215137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7B426BA-E91D-4ED6-B17B-43FDAE08F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Status of Production and test (magnets)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B4F5DCE-2F57-4017-B2B0-C0CBD56A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D52C7E2-0E1E-44E2-BEC5-813D619C4F07}"/>
              </a:ext>
            </a:extLst>
          </p:cNvPr>
          <p:cNvSpPr txBox="1"/>
          <p:nvPr/>
        </p:nvSpPr>
        <p:spPr>
          <a:xfrm rot="16200000">
            <a:off x="-892646" y="3086468"/>
            <a:ext cx="21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bg2"/>
                </a:solidFill>
              </a:rPr>
              <a:t>Produced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>
                <a:solidFill>
                  <a:schemeClr val="bg2"/>
                </a:solidFill>
              </a:rPr>
              <a:t>magnets</a:t>
            </a:r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D74DF80E-64D6-468C-8A03-6294E9BDCD74}"/>
              </a:ext>
            </a:extLst>
          </p:cNvPr>
          <p:cNvSpPr txBox="1"/>
          <p:nvPr/>
        </p:nvSpPr>
        <p:spPr>
          <a:xfrm>
            <a:off x="7066871" y="715861"/>
            <a:ext cx="1198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chemeClr val="bg2"/>
                </a:solidFill>
              </a:rPr>
              <a:t>Legend</a:t>
            </a:r>
            <a:r>
              <a:rPr lang="it-IT" sz="1400" dirty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it-IT" sz="1400" dirty="0" err="1">
                <a:solidFill>
                  <a:srgbClr val="007D37"/>
                </a:solidFill>
              </a:rPr>
              <a:t>done</a:t>
            </a:r>
            <a:r>
              <a:rPr lang="it-IT" sz="1400" dirty="0">
                <a:solidFill>
                  <a:srgbClr val="007D37"/>
                </a:solidFill>
              </a:rPr>
              <a:t>/</a:t>
            </a:r>
            <a:r>
              <a:rPr lang="it-IT" sz="1400" dirty="0" err="1">
                <a:solidFill>
                  <a:srgbClr val="007D37"/>
                </a:solidFill>
              </a:rPr>
              <a:t>tested</a:t>
            </a:r>
            <a:r>
              <a:rPr lang="it-IT" sz="1400" dirty="0">
                <a:solidFill>
                  <a:srgbClr val="007D37"/>
                </a:solidFill>
              </a:rPr>
              <a:t> </a:t>
            </a:r>
          </a:p>
          <a:p>
            <a:r>
              <a:rPr lang="it-IT" sz="1400" dirty="0">
                <a:solidFill>
                  <a:schemeClr val="tx2"/>
                </a:solidFill>
              </a:rPr>
              <a:t>Test </a:t>
            </a:r>
            <a:r>
              <a:rPr lang="it-IT" sz="1400" dirty="0" err="1">
                <a:solidFill>
                  <a:schemeClr val="tx2"/>
                </a:solidFill>
              </a:rPr>
              <a:t>ongoing</a:t>
            </a:r>
            <a:endParaRPr lang="it-IT" sz="1400" dirty="0">
              <a:solidFill>
                <a:schemeClr val="tx2"/>
              </a:solidFill>
            </a:endParaRPr>
          </a:p>
          <a:p>
            <a:r>
              <a:rPr lang="it-IT" sz="1400" dirty="0">
                <a:solidFill>
                  <a:schemeClr val="accent4"/>
                </a:solidFill>
              </a:rPr>
              <a:t>re-assembly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49" name="Rettangolo con angoli arrotondati 48">
            <a:extLst>
              <a:ext uri="{FF2B5EF4-FFF2-40B4-BE49-F238E27FC236}">
                <a16:creationId xmlns:a16="http://schemas.microsoft.com/office/drawing/2014/main" id="{10780135-330B-4EED-9FC4-BCF806071564}"/>
              </a:ext>
            </a:extLst>
          </p:cNvPr>
          <p:cNvSpPr/>
          <p:nvPr/>
        </p:nvSpPr>
        <p:spPr>
          <a:xfrm>
            <a:off x="7002744" y="751593"/>
            <a:ext cx="1368152" cy="94864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1C92A79-9B76-46CB-8AD4-BE84531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248850F-276B-4DEF-843D-CE4303FD3F1A}"/>
              </a:ext>
            </a:extLst>
          </p:cNvPr>
          <p:cNvSpPr txBox="1"/>
          <p:nvPr/>
        </p:nvSpPr>
        <p:spPr>
          <a:xfrm>
            <a:off x="4360620" y="1746561"/>
            <a:ext cx="48198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Coils </a:t>
            </a:r>
            <a:r>
              <a:rPr lang="it-IT" sz="1400" dirty="0" err="1">
                <a:solidFill>
                  <a:schemeClr val="accent5"/>
                </a:solidFill>
              </a:rPr>
              <a:t>produced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at</a:t>
            </a:r>
            <a:r>
              <a:rPr lang="it-IT" sz="1400" dirty="0">
                <a:solidFill>
                  <a:schemeClr val="accent5"/>
                </a:solidFill>
              </a:rPr>
              <a:t> SAES Getters Lainate (Milano, I)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Last coils </a:t>
            </a:r>
            <a:r>
              <a:rPr lang="it-IT" sz="1400" dirty="0" err="1">
                <a:solidFill>
                  <a:schemeClr val="accent5"/>
                </a:solidFill>
              </a:rPr>
              <a:t>delivered</a:t>
            </a:r>
            <a:r>
              <a:rPr lang="it-IT" sz="1400" dirty="0">
                <a:solidFill>
                  <a:schemeClr val="accent5"/>
                </a:solidFill>
              </a:rPr>
              <a:t> in </a:t>
            </a:r>
            <a:r>
              <a:rPr lang="it-IT" sz="1400" dirty="0" err="1">
                <a:solidFill>
                  <a:schemeClr val="accent5"/>
                </a:solidFill>
              </a:rPr>
              <a:t>July</a:t>
            </a:r>
            <a:r>
              <a:rPr lang="it-IT" sz="1400" dirty="0">
                <a:solidFill>
                  <a:schemeClr val="accent5"/>
                </a:solidFill>
              </a:rPr>
              <a:t> 2021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Magnets </a:t>
            </a:r>
            <a:r>
              <a:rPr lang="it-IT" sz="1400" dirty="0" err="1">
                <a:solidFill>
                  <a:schemeClr val="accent5"/>
                </a:solidFill>
              </a:rPr>
              <a:t>Assembled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at</a:t>
            </a:r>
            <a:r>
              <a:rPr lang="it-IT" sz="1400" dirty="0">
                <a:solidFill>
                  <a:schemeClr val="accent5"/>
                </a:solidFill>
              </a:rPr>
              <a:t> SAES Rial Vacuum (Parma, I)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Last 10 </a:t>
            </a:r>
            <a:r>
              <a:rPr lang="it-IT" sz="1400" dirty="0" err="1">
                <a:solidFill>
                  <a:schemeClr val="accent5"/>
                </a:solidFill>
              </a:rPr>
              <a:t>produced</a:t>
            </a:r>
            <a:r>
              <a:rPr lang="it-IT" sz="1400" dirty="0">
                <a:solidFill>
                  <a:schemeClr val="accent5"/>
                </a:solidFill>
              </a:rPr>
              <a:t> magnets </a:t>
            </a:r>
            <a:r>
              <a:rPr lang="it-IT" sz="1400" dirty="0" err="1">
                <a:solidFill>
                  <a:schemeClr val="accent5"/>
                </a:solidFill>
              </a:rPr>
              <a:t>delivered</a:t>
            </a:r>
            <a:r>
              <a:rPr lang="it-IT" sz="1400" dirty="0">
                <a:solidFill>
                  <a:schemeClr val="accent5"/>
                </a:solidFill>
              </a:rPr>
              <a:t>  to LASA in </a:t>
            </a:r>
            <a:r>
              <a:rPr lang="it-IT" sz="1400" dirty="0" err="1">
                <a:solidFill>
                  <a:schemeClr val="accent5"/>
                </a:solidFill>
              </a:rPr>
              <a:t>Oct</a:t>
            </a:r>
            <a:r>
              <a:rPr lang="it-IT" sz="1400" dirty="0">
                <a:solidFill>
                  <a:schemeClr val="accent5"/>
                </a:solidFill>
              </a:rPr>
              <a:t> 2021</a:t>
            </a:r>
          </a:p>
          <a:p>
            <a:pPr algn="l"/>
            <a:r>
              <a:rPr lang="it-IT" sz="1400" dirty="0">
                <a:solidFill>
                  <a:schemeClr val="accent5"/>
                </a:solidFill>
              </a:rPr>
              <a:t>End of </a:t>
            </a:r>
            <a:r>
              <a:rPr lang="it-IT" sz="1400" dirty="0" err="1">
                <a:solidFill>
                  <a:schemeClr val="accent5"/>
                </a:solidFill>
              </a:rPr>
              <a:t>tests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dirty="0" err="1">
                <a:solidFill>
                  <a:schemeClr val="accent5"/>
                </a:solidFill>
              </a:rPr>
              <a:t>Feb</a:t>
            </a:r>
            <a:r>
              <a:rPr lang="it-IT" sz="1400" dirty="0">
                <a:solidFill>
                  <a:schemeClr val="accent5"/>
                </a:solidFill>
              </a:rPr>
              <a:t> 2023</a:t>
            </a:r>
          </a:p>
          <a:p>
            <a:pPr algn="l"/>
            <a:endParaRPr lang="it-IT" dirty="0">
              <a:solidFill>
                <a:schemeClr val="accent5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3572569-B41D-F7F8-EC01-A517E0808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44" y="640777"/>
            <a:ext cx="2004732" cy="393176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BB4E621-F4D6-6A2B-6B87-D5BA54049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890" y="642879"/>
            <a:ext cx="2004731" cy="393175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89890BF-5443-7356-7C94-149749842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5566" y="632175"/>
            <a:ext cx="1957043" cy="109230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795382D-1694-4675-F67E-7DB5B7C96F85}"/>
              </a:ext>
            </a:extLst>
          </p:cNvPr>
          <p:cNvSpPr txBox="1"/>
          <p:nvPr/>
        </p:nvSpPr>
        <p:spPr>
          <a:xfrm>
            <a:off x="7386481" y="3958908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4E8BC2"/>
                </a:solidFill>
              </a:rPr>
              <a:t>1 batch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101633D-AB09-C1FB-53D3-4DFF17DE1AA0}"/>
              </a:ext>
            </a:extLst>
          </p:cNvPr>
          <p:cNvSpPr txBox="1"/>
          <p:nvPr/>
        </p:nvSpPr>
        <p:spPr>
          <a:xfrm>
            <a:off x="4758643" y="3524204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FB8534"/>
                </a:solidFill>
              </a:rPr>
              <a:t>½ production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C6EDE1A-15FD-23A8-E325-06D183E71087}"/>
              </a:ext>
            </a:extLst>
          </p:cNvPr>
          <p:cNvSpPr txBox="1"/>
          <p:nvPr/>
        </p:nvSpPr>
        <p:spPr>
          <a:xfrm>
            <a:off x="8332376" y="3193111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rgbClr val="548235"/>
                </a:solidFill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3183529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EBFD84-2B5F-40BD-A616-183253EA8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test station </a:t>
            </a:r>
            <a:r>
              <a:rPr lang="it-IT" dirty="0" err="1"/>
              <a:t>at</a:t>
            </a:r>
            <a:r>
              <a:rPr lang="it-IT" dirty="0"/>
              <a:t> LASA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64BC70-7EE1-42BC-AE5F-0815A4840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752" y="1136505"/>
            <a:ext cx="5616624" cy="33531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err="1"/>
              <a:t>Four</a:t>
            </a:r>
            <a:r>
              <a:rPr lang="it-IT" dirty="0"/>
              <a:t> HO </a:t>
            </a:r>
            <a:r>
              <a:rPr lang="it-IT" dirty="0" err="1"/>
              <a:t>correctors</a:t>
            </a:r>
            <a:r>
              <a:rPr lang="it-IT" dirty="0"/>
              <a:t> </a:t>
            </a:r>
            <a:r>
              <a:rPr lang="it-IT" dirty="0" err="1"/>
              <a:t>cooled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4.2 K</a:t>
            </a:r>
          </a:p>
          <a:p>
            <a:pPr lvl="1"/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powerd</a:t>
            </a:r>
            <a:r>
              <a:rPr lang="it-IT" dirty="0"/>
              <a:t> </a:t>
            </a:r>
            <a:r>
              <a:rPr lang="it-IT" dirty="0" err="1"/>
              <a:t>individually</a:t>
            </a:r>
            <a:endParaRPr lang="it-IT" dirty="0"/>
          </a:p>
          <a:p>
            <a:pPr lvl="1"/>
            <a:r>
              <a:rPr lang="it-IT" dirty="0" err="1"/>
              <a:t>Magetic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Power </a:t>
            </a:r>
            <a:r>
              <a:rPr lang="it-IT" dirty="0" err="1"/>
              <a:t>converter</a:t>
            </a:r>
            <a:r>
              <a:rPr lang="it-IT" dirty="0"/>
              <a:t> 600 A</a:t>
            </a:r>
          </a:p>
          <a:p>
            <a:pPr lvl="1"/>
            <a:r>
              <a:rPr lang="it-IT" dirty="0" err="1"/>
              <a:t>Dump</a:t>
            </a:r>
            <a:r>
              <a:rPr lang="it-IT" dirty="0"/>
              <a:t> </a:t>
            </a:r>
            <a:r>
              <a:rPr lang="it-IT" dirty="0" err="1"/>
              <a:t>resistance</a:t>
            </a:r>
            <a:r>
              <a:rPr lang="it-IT" dirty="0"/>
              <a:t> 1 </a:t>
            </a:r>
            <a:r>
              <a:rPr lang="it-IT" dirty="0">
                <a:latin typeface="Symbol" panose="05050102010706020507" pitchFamily="18" charset="2"/>
              </a:rPr>
              <a:t>W </a:t>
            </a:r>
            <a:r>
              <a:rPr lang="it-IT" dirty="0"/>
              <a:t>or 1.5 </a:t>
            </a:r>
            <a:r>
              <a:rPr lang="it-IT" dirty="0">
                <a:latin typeface="Symbol" panose="05050102010706020507" pitchFamily="18" charset="2"/>
              </a:rPr>
              <a:t>W</a:t>
            </a:r>
          </a:p>
          <a:p>
            <a:pPr lvl="1"/>
            <a:r>
              <a:rPr lang="it-IT" dirty="0"/>
              <a:t>IGBT </a:t>
            </a:r>
            <a:r>
              <a:rPr lang="it-IT" dirty="0" err="1"/>
              <a:t>polarity</a:t>
            </a:r>
            <a:r>
              <a:rPr lang="it-IT" dirty="0"/>
              <a:t> switch by LASA</a:t>
            </a:r>
          </a:p>
          <a:p>
            <a:pPr lvl="1"/>
            <a:r>
              <a:rPr lang="it-IT" dirty="0"/>
              <a:t>IGBT for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protection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Field probe for the </a:t>
            </a:r>
            <a:r>
              <a:rPr lang="it-IT" dirty="0" err="1"/>
              <a:t>series</a:t>
            </a:r>
            <a:r>
              <a:rPr lang="it-IT" dirty="0"/>
              <a:t> by CERN</a:t>
            </a:r>
          </a:p>
          <a:p>
            <a:pPr lvl="1"/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err="1"/>
              <a:t>individually</a:t>
            </a:r>
            <a:endParaRPr lang="it-IT" dirty="0"/>
          </a:p>
          <a:p>
            <a:pPr lvl="1"/>
            <a:r>
              <a:rPr lang="it-IT" dirty="0"/>
              <a:t>No cross talk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6902C20-2F9B-404A-BF17-2FE0B695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F17CB80-7D52-48DB-A6B3-8ECC9460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71E8AAD-CD66-414B-AF03-39DCDEF919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105" y="817631"/>
            <a:ext cx="560579" cy="3807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699B1D7-CAB5-4CE2-8E67-938C76DF5C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784" y="405000"/>
            <a:ext cx="346415" cy="3806999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873DCF18-D2D6-4501-8B9C-EFC16DB080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084732"/>
            <a:ext cx="1316865" cy="3923768"/>
          </a:xfrm>
          <a:prstGeom prst="rect">
            <a:avLst/>
          </a:prstGeom>
        </p:spPr>
      </p:pic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820CC553-7A7D-0107-438E-8D21BE60B8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142" y="1192582"/>
            <a:ext cx="1482501" cy="304257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4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40DCE-A6A4-4609-AA2E-576DE0D2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6D5D08-5674-48D3-967A-C59CCE193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53" y="871289"/>
            <a:ext cx="4385787" cy="262811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dirty="0" err="1"/>
              <a:t>Powering</a:t>
            </a:r>
            <a:r>
              <a:rPr lang="it-IT" dirty="0"/>
              <a:t> (M. Prioli)</a:t>
            </a:r>
          </a:p>
          <a:p>
            <a:r>
              <a:rPr lang="it-IT" dirty="0"/>
              <a:t>Training (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polarities</a:t>
            </a:r>
            <a:r>
              <a:rPr lang="it-IT" dirty="0"/>
              <a:t>)</a:t>
            </a:r>
          </a:p>
          <a:p>
            <a:r>
              <a:rPr lang="it-IT" dirty="0"/>
              <a:t>Endurance test 1h </a:t>
            </a:r>
            <a:r>
              <a:rPr lang="it-IT" dirty="0" err="1"/>
              <a:t>at</a:t>
            </a:r>
            <a:r>
              <a:rPr lang="it-IT" dirty="0"/>
              <a:t> ultimate</a:t>
            </a:r>
          </a:p>
          <a:p>
            <a:pPr marL="0" indent="0">
              <a:buNone/>
            </a:pPr>
            <a:r>
              <a:rPr lang="it-IT" dirty="0"/>
              <a:t>Magnetic field measurement </a:t>
            </a:r>
          </a:p>
          <a:p>
            <a:pPr marL="0" indent="0">
              <a:buNone/>
            </a:pPr>
            <a:r>
              <a:rPr lang="it-IT" dirty="0"/>
              <a:t>(E. De Matteis, S. Mariotto)</a:t>
            </a:r>
          </a:p>
          <a:p>
            <a:r>
              <a:rPr lang="it-IT" dirty="0"/>
              <a:t>Field </a:t>
            </a:r>
            <a:r>
              <a:rPr lang="it-IT" dirty="0" err="1"/>
              <a:t>integral</a:t>
            </a:r>
            <a:r>
              <a:rPr lang="it-IT" dirty="0"/>
              <a:t> 1% to 3%  </a:t>
            </a:r>
            <a:r>
              <a:rPr lang="it-IT" dirty="0" err="1"/>
              <a:t>wrt</a:t>
            </a:r>
            <a:r>
              <a:rPr lang="it-IT" dirty="0"/>
              <a:t> </a:t>
            </a:r>
            <a:r>
              <a:rPr lang="it-IT" dirty="0" err="1"/>
              <a:t>simulations</a:t>
            </a:r>
            <a:endParaRPr lang="it-IT" dirty="0"/>
          </a:p>
          <a:p>
            <a:r>
              <a:rPr lang="it-IT" dirty="0"/>
              <a:t>Field </a:t>
            </a:r>
            <a:r>
              <a:rPr lang="it-IT" dirty="0" err="1"/>
              <a:t>integral</a:t>
            </a:r>
            <a:r>
              <a:rPr lang="it-IT" dirty="0"/>
              <a:t> </a:t>
            </a:r>
            <a:r>
              <a:rPr lang="it-IT" dirty="0" err="1"/>
              <a:t>reproducibility</a:t>
            </a:r>
            <a:r>
              <a:rPr lang="it-IT" dirty="0"/>
              <a:t> &lt;0.1%</a:t>
            </a:r>
          </a:p>
          <a:p>
            <a:r>
              <a:rPr lang="it-IT" dirty="0"/>
              <a:t>Field </a:t>
            </a:r>
            <a:r>
              <a:rPr lang="it-IT" dirty="0" err="1"/>
              <a:t>quality</a:t>
            </a:r>
            <a:r>
              <a:rPr lang="it-IT" dirty="0"/>
              <a:t> high </a:t>
            </a:r>
            <a:r>
              <a:rPr lang="it-IT" dirty="0" err="1"/>
              <a:t>reproducibility</a:t>
            </a:r>
            <a:endParaRPr lang="it-IT" dirty="0"/>
          </a:p>
          <a:p>
            <a:r>
              <a:rPr lang="it-IT" dirty="0"/>
              <a:t>Transfer </a:t>
            </a:r>
            <a:r>
              <a:rPr lang="it-IT" dirty="0" err="1"/>
              <a:t>function</a:t>
            </a:r>
            <a:r>
              <a:rPr lang="it-IT" dirty="0"/>
              <a:t> </a:t>
            </a:r>
            <a:r>
              <a:rPr lang="it-IT" dirty="0" err="1"/>
              <a:t>very</a:t>
            </a:r>
            <a:r>
              <a:rPr lang="it-IT" dirty="0"/>
              <a:t> good agreement with </a:t>
            </a:r>
            <a:r>
              <a:rPr lang="it-IT" dirty="0" err="1"/>
              <a:t>simulations</a:t>
            </a:r>
            <a:r>
              <a:rPr lang="it-IT" dirty="0"/>
              <a:t>, high </a:t>
            </a:r>
            <a:r>
              <a:rPr lang="it-IT" dirty="0" err="1"/>
              <a:t>reproducibility</a:t>
            </a:r>
            <a:endParaRPr lang="it-IT" dirty="0"/>
          </a:p>
          <a:p>
            <a:pPr marL="0" indent="0">
              <a:buNone/>
            </a:pPr>
            <a:r>
              <a:rPr lang="it-IT" dirty="0" err="1">
                <a:solidFill>
                  <a:schemeClr val="accent5"/>
                </a:solidFill>
              </a:rPr>
              <a:t>Quenched</a:t>
            </a:r>
            <a:r>
              <a:rPr lang="it-IT" dirty="0">
                <a:solidFill>
                  <a:schemeClr val="accent5"/>
                </a:solidFill>
              </a:rPr>
              <a:t> coil </a:t>
            </a:r>
            <a:r>
              <a:rPr lang="it-IT" dirty="0" err="1">
                <a:solidFill>
                  <a:schemeClr val="accent5"/>
                </a:solidFill>
              </a:rPr>
              <a:t>recostruction</a:t>
            </a:r>
            <a:r>
              <a:rPr lang="it-IT" dirty="0">
                <a:solidFill>
                  <a:schemeClr val="accent5"/>
                </a:solidFill>
              </a:rPr>
              <a:t> via Magnetic </a:t>
            </a:r>
            <a:r>
              <a:rPr lang="it-IT" dirty="0" err="1">
                <a:solidFill>
                  <a:schemeClr val="accent5"/>
                </a:solidFill>
              </a:rPr>
              <a:t>Measurements</a:t>
            </a:r>
            <a:r>
              <a:rPr lang="it-IT" dirty="0">
                <a:solidFill>
                  <a:schemeClr val="accent5"/>
                </a:solidFill>
              </a:rPr>
              <a:t> (S. Mariotto)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1BFC570-FCD1-484C-9A2E-4746A4311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44D612-7DE2-4437-869B-4F9CA06A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magine 5" descr="I">
            <a:extLst>
              <a:ext uri="{FF2B5EF4-FFF2-40B4-BE49-F238E27FC236}">
                <a16:creationId xmlns:a16="http://schemas.microsoft.com/office/drawing/2014/main" id="{C358180E-49FA-41D3-BCAD-F16F19C92A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03166" y="1746997"/>
            <a:ext cx="4684392" cy="1402877"/>
          </a:xfrm>
          <a:prstGeom prst="round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05AE9C6-A824-4718-81B1-153BF184B9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661" y="3110233"/>
            <a:ext cx="1428826" cy="1442369"/>
          </a:xfrm>
          <a:prstGeom prst="roundRect">
            <a:avLst/>
          </a:prstGeom>
        </p:spPr>
      </p:pic>
      <p:pic>
        <p:nvPicPr>
          <p:cNvPr id="16" name="Immagine 15" descr="Immagine che contiene interni, persona&#10;&#10;Descrizione generata automaticamente">
            <a:extLst>
              <a:ext uri="{FF2B5EF4-FFF2-40B4-BE49-F238E27FC236}">
                <a16:creationId xmlns:a16="http://schemas.microsoft.com/office/drawing/2014/main" id="{DD217770-9006-4666-92B1-DB00C3E961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2199" y="3019897"/>
            <a:ext cx="1618905" cy="1780617"/>
          </a:xfrm>
          <a:prstGeom prst="round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1E8D274-15E3-3F34-D0F9-FD0943BF85A2}"/>
              </a:ext>
            </a:extLst>
          </p:cNvPr>
          <p:cNvSpPr txBox="1"/>
          <p:nvPr/>
        </p:nvSpPr>
        <p:spPr>
          <a:xfrm>
            <a:off x="4544795" y="4523515"/>
            <a:ext cx="1112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dirty="0">
                <a:solidFill>
                  <a:schemeClr val="tx2"/>
                </a:solidFill>
              </a:rPr>
              <a:t>By R. Valente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EF96811-FE7E-879F-8D4E-C044F38AA4BE}"/>
              </a:ext>
            </a:extLst>
          </p:cNvPr>
          <p:cNvSpPr txBox="1"/>
          <p:nvPr/>
        </p:nvSpPr>
        <p:spPr>
          <a:xfrm>
            <a:off x="1683680" y="3499399"/>
            <a:ext cx="2555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dirty="0">
                <a:solidFill>
                  <a:schemeClr val="tx2"/>
                </a:solidFill>
              </a:rPr>
              <a:t>Round Coil Superconducting </a:t>
            </a:r>
            <a:r>
              <a:rPr lang="it-IT" sz="1600" dirty="0" err="1">
                <a:solidFill>
                  <a:schemeClr val="tx2"/>
                </a:solidFill>
              </a:rPr>
              <a:t>Magnet</a:t>
            </a:r>
            <a:endParaRPr lang="it-IT" sz="1600" dirty="0">
              <a:solidFill>
                <a:schemeClr val="tx2"/>
              </a:solidFill>
            </a:endParaRPr>
          </a:p>
          <a:p>
            <a:pPr algn="l"/>
            <a:r>
              <a:rPr lang="it-IT" sz="1600" dirty="0">
                <a:solidFill>
                  <a:schemeClr val="tx2"/>
                </a:solidFill>
              </a:rPr>
              <a:t>2 MgB</a:t>
            </a:r>
            <a:r>
              <a:rPr lang="it-IT" sz="1600" baseline="-25000" dirty="0">
                <a:solidFill>
                  <a:schemeClr val="tx2"/>
                </a:solidFill>
              </a:rPr>
              <a:t>2</a:t>
            </a:r>
            <a:r>
              <a:rPr lang="it-IT" sz="1600" dirty="0">
                <a:solidFill>
                  <a:schemeClr val="tx2"/>
                </a:solidFill>
              </a:rPr>
              <a:t> coils</a:t>
            </a:r>
          </a:p>
          <a:p>
            <a:pPr algn="l"/>
            <a:r>
              <a:rPr lang="it-IT" sz="1600" dirty="0" err="1">
                <a:solidFill>
                  <a:schemeClr val="tx2"/>
                </a:solidFill>
              </a:rPr>
              <a:t>Reached</a:t>
            </a:r>
            <a:r>
              <a:rPr lang="it-IT" sz="1600" dirty="0">
                <a:solidFill>
                  <a:schemeClr val="tx2"/>
                </a:solidFill>
              </a:rPr>
              <a:t> 230 A (1.5 </a:t>
            </a:r>
            <a:r>
              <a:rPr lang="it-IT" sz="1600" dirty="0" err="1">
                <a:solidFill>
                  <a:schemeClr val="tx2"/>
                </a:solidFill>
              </a:rPr>
              <a:t>I</a:t>
            </a:r>
            <a:r>
              <a:rPr lang="it-IT" sz="1600" baseline="-25000" dirty="0" err="1">
                <a:solidFill>
                  <a:schemeClr val="tx2"/>
                </a:solidFill>
              </a:rPr>
              <a:t>nom</a:t>
            </a:r>
            <a:r>
              <a:rPr lang="it-IT" sz="1600" dirty="0">
                <a:solidFill>
                  <a:schemeClr val="tx2"/>
                </a:solidFill>
              </a:rPr>
              <a:t>)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036907A-B329-5A43-145A-ED334358A2E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418" y="519967"/>
            <a:ext cx="3563408" cy="237560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3178222-C944-266C-46E4-DB17B0298A34}"/>
              </a:ext>
            </a:extLst>
          </p:cNvPr>
          <p:cNvSpPr txBox="1"/>
          <p:nvPr/>
        </p:nvSpPr>
        <p:spPr>
          <a:xfrm>
            <a:off x="4815368" y="1275606"/>
            <a:ext cx="1844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chemeClr val="tx2"/>
                </a:solidFill>
              </a:rPr>
              <a:t>96 Thermal </a:t>
            </a:r>
            <a:r>
              <a:rPr lang="it-IT" sz="1600" dirty="0" err="1">
                <a:solidFill>
                  <a:schemeClr val="tx2"/>
                </a:solidFill>
              </a:rPr>
              <a:t>cycles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3159207-62BE-17A9-351F-4B75CD2FD146}"/>
              </a:ext>
            </a:extLst>
          </p:cNvPr>
          <p:cNvSpPr txBox="1"/>
          <p:nvPr/>
        </p:nvSpPr>
        <p:spPr>
          <a:xfrm>
            <a:off x="95508" y="3778095"/>
            <a:ext cx="160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solidFill>
                  <a:schemeClr val="accent5"/>
                </a:solidFill>
              </a:rPr>
              <a:t>See 3LOr2B-02</a:t>
            </a:r>
          </a:p>
          <a:p>
            <a:pPr algn="l"/>
            <a:r>
              <a:rPr lang="it-IT" sz="1600" dirty="0">
                <a:solidFill>
                  <a:schemeClr val="accent5"/>
                </a:solidFill>
              </a:rPr>
              <a:t>S. Mariotto</a:t>
            </a:r>
          </a:p>
        </p:txBody>
      </p:sp>
    </p:spTree>
    <p:extLst>
      <p:ext uri="{BB962C8B-B14F-4D97-AF65-F5344CB8AC3E}">
        <p14:creationId xmlns:p14="http://schemas.microsoft.com/office/powerpoint/2010/main" val="2099217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7115D5-5226-8BE2-34B0-60FD91ED1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4862921" cy="540000"/>
          </a:xfrm>
        </p:spPr>
        <p:txBody>
          <a:bodyPr/>
          <a:lstStyle/>
          <a:p>
            <a:pPr algn="l"/>
            <a:r>
              <a:rPr lang="it-IT" dirty="0"/>
              <a:t>Training in last 12 </a:t>
            </a:r>
            <a:r>
              <a:rPr lang="it-IT" dirty="0" err="1"/>
              <a:t>months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8FFD0B-C772-8BCC-61E6-726095E88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100C406-76B3-FD40-E053-0EE285FB6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F81176F-443B-8E3B-7D15-CDA7BB99C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D2760576-0AA7-66B2-4AC1-724343ECBF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3156" y="1008038"/>
            <a:ext cx="1800000" cy="90683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F3F768E-8105-4C6D-9E0D-F30ED4A9D9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312" y="183741"/>
            <a:ext cx="1800000" cy="903871"/>
          </a:xfrm>
          <a:prstGeom prst="rect">
            <a:avLst/>
          </a:prstGeo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7C10D849-B413-26CE-63E8-B6F324C6D67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4907" y="3957578"/>
            <a:ext cx="1800000" cy="8886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ACE5C-1289-D59C-21FD-006CC1212B6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7838" y="2914717"/>
            <a:ext cx="1800000" cy="906831"/>
          </a:xfrm>
          <a:prstGeom prst="rect">
            <a:avLst/>
          </a:prstGeom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76012785-8641-52C8-A570-6298B27CEC0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312" y="1965559"/>
            <a:ext cx="1800000" cy="895320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E61F46F8-C496-380C-8730-44CCBE5C965E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4921" y="3835594"/>
            <a:ext cx="1800000" cy="956976"/>
          </a:xfrm>
          <a:prstGeom prst="rect">
            <a:avLst/>
          </a:prstGeom>
        </p:spPr>
      </p:pic>
      <p:pic>
        <p:nvPicPr>
          <p:cNvPr id="18" name="Picture 9">
            <a:extLst>
              <a:ext uri="{FF2B5EF4-FFF2-40B4-BE49-F238E27FC236}">
                <a16:creationId xmlns:a16="http://schemas.microsoft.com/office/drawing/2014/main" id="{CBECA30E-38DE-0EA1-3FBC-F2A2EB24348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6371" y="2722076"/>
            <a:ext cx="1800000" cy="956977"/>
          </a:xfrm>
          <a:prstGeom prst="rect">
            <a:avLst/>
          </a:prstGeom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C1CD761E-64FB-F623-8B3C-9C669351BCF4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8347" y="1725385"/>
            <a:ext cx="1800000" cy="893362"/>
          </a:xfrm>
          <a:prstGeom prst="rect">
            <a:avLst/>
          </a:prstGeom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4D52017C-F560-9C58-8CD0-DEA7F073AFA7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2695" y="710873"/>
            <a:ext cx="1800000" cy="89712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087EE379-A2F9-B472-2AA6-96E00DC28DF2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8199" y="3744580"/>
            <a:ext cx="1800000" cy="958918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09942546-0E5C-B010-C677-0F07C85FBF4A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4242" y="2734900"/>
            <a:ext cx="1800000" cy="900000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A5656146-E4DE-064D-6FE9-EBC69A4C7600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3618" y="1750649"/>
            <a:ext cx="1800000" cy="917346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EFCBCD46-1272-EBF6-665C-7828614DE25F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4079" y="774068"/>
            <a:ext cx="1800000" cy="955681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379E0069-CB15-CAAA-7852-133700A687FF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23" y="818948"/>
            <a:ext cx="1800000" cy="850261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895B0EB9-1E27-0F34-F476-59CC434BFA38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9460" y="2711851"/>
            <a:ext cx="1800000" cy="850261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02EEC935-3C2F-E739-B0BF-55AF5AE7FCB0}"/>
              </a:ext>
            </a:extLst>
          </p:cNvPr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979" y="1792943"/>
            <a:ext cx="1800000" cy="824848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B6D90CF5-03AC-E1B4-6EBB-6BE6AE4F9B2A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0834" y="3639314"/>
            <a:ext cx="1800000" cy="845512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F19192E2-5B89-C9D8-33A3-A7223572D0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9460" y="1806951"/>
            <a:ext cx="4147548" cy="2204848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5EC5051-9A1A-D3AC-9471-DA11188EF8C3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4000" y="1929033"/>
            <a:ext cx="1800000" cy="90963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44588D0-ADBA-897F-012E-2F8A8EB04689}"/>
              </a:ext>
            </a:extLst>
          </p:cNvPr>
          <p:cNvPicPr>
            <a:picLocks noChangeAspect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6113" y="3816566"/>
            <a:ext cx="1800000" cy="95568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B7B1EEF4-8444-1B60-B86A-8365CBFC0DB2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0249" y="987973"/>
            <a:ext cx="1800000" cy="88132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4EF1831B-9163-F36E-D274-EFDABCB779D9}"/>
              </a:ext>
            </a:extLst>
          </p:cNvPr>
          <p:cNvPicPr>
            <a:picLocks noChangeAspect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0249" y="2871783"/>
            <a:ext cx="1800000" cy="903829"/>
          </a:xfrm>
          <a:prstGeom prst="rect">
            <a:avLst/>
          </a:prstGeom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D25DA5DE-6B50-90C6-9F04-81FA6602AD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2881" y="1752545"/>
            <a:ext cx="4717368" cy="2346361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891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2000" y="1419621"/>
            <a:ext cx="7920000" cy="3175001"/>
          </a:xfrm>
        </p:spPr>
        <p:txBody>
          <a:bodyPr>
            <a:normAutofit/>
          </a:bodyPr>
          <a:lstStyle/>
          <a:p>
            <a:r>
              <a:rPr lang="it-IT" sz="2400" dirty="0"/>
              <a:t>Scope: the High Order </a:t>
            </a:r>
            <a:r>
              <a:rPr lang="it-IT" sz="2400" dirty="0" err="1"/>
              <a:t>correctors</a:t>
            </a:r>
            <a:r>
              <a:rPr lang="it-IT" sz="2400" dirty="0"/>
              <a:t> </a:t>
            </a:r>
            <a:r>
              <a:rPr lang="it-IT" sz="2400" dirty="0" err="1"/>
              <a:t>magnets</a:t>
            </a:r>
            <a:endParaRPr lang="it-IT" sz="2400" dirty="0"/>
          </a:p>
          <a:p>
            <a:r>
              <a:rPr lang="it-IT" sz="2400" dirty="0"/>
              <a:t>Highlights from EM and </a:t>
            </a:r>
            <a:r>
              <a:rPr lang="it-IT" sz="2400" dirty="0" err="1"/>
              <a:t>mechanical</a:t>
            </a:r>
            <a:r>
              <a:rPr lang="it-IT" sz="2400" dirty="0"/>
              <a:t> design</a:t>
            </a:r>
          </a:p>
          <a:p>
            <a:r>
              <a:rPr lang="it-IT" sz="2400" dirty="0"/>
              <a:t>Highlights of </a:t>
            </a:r>
            <a:r>
              <a:rPr lang="it-IT" sz="2400" dirty="0" err="1"/>
              <a:t>prototypes</a:t>
            </a:r>
            <a:r>
              <a:rPr lang="it-IT" sz="2400" dirty="0"/>
              <a:t> and </a:t>
            </a:r>
            <a:r>
              <a:rPr lang="it-IT" sz="2400" dirty="0" err="1"/>
              <a:t>series</a:t>
            </a:r>
            <a:r>
              <a:rPr lang="it-IT" sz="2400" dirty="0"/>
              <a:t> production </a:t>
            </a:r>
          </a:p>
          <a:p>
            <a:r>
              <a:rPr lang="it-IT" sz="2400" dirty="0" err="1"/>
              <a:t>Selected</a:t>
            </a:r>
            <a:r>
              <a:rPr lang="it-IT" sz="2400" dirty="0"/>
              <a:t> </a:t>
            </a:r>
            <a:r>
              <a:rPr lang="it-IT" sz="2400" dirty="0" err="1"/>
              <a:t>results</a:t>
            </a:r>
            <a:endParaRPr lang="it-IT" sz="2400" dirty="0"/>
          </a:p>
          <a:p>
            <a:r>
              <a:rPr lang="it-IT" sz="2400" dirty="0" err="1"/>
              <a:t>Conclusions</a:t>
            </a: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876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41BDA-1CE4-BC57-EBFA-F547DA6AF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Magnetic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</a:t>
            </a:r>
            <a:r>
              <a:rPr lang="it-IT" dirty="0" err="1"/>
              <a:t>Example</a:t>
            </a:r>
            <a:r>
              <a:rPr lang="it-IT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5422AED-6412-CB41-9CA7-BDC6B29E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M. Statera 13-1-2023   seminario INFN acceleratori - Special Superconducting magnets for HiLumi LHC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A3CB96-2ABA-5F6B-92E6-BFA54FC2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DE41CF8-511D-2826-6175-8EFA62720EDB}"/>
              </a:ext>
            </a:extLst>
          </p:cNvPr>
          <p:cNvSpPr txBox="1"/>
          <p:nvPr/>
        </p:nvSpPr>
        <p:spPr>
          <a:xfrm>
            <a:off x="1410938" y="3175536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 err="1">
                <a:solidFill>
                  <a:srgbClr val="007D37"/>
                </a:solidFill>
              </a:rPr>
              <a:t>Allowed</a:t>
            </a:r>
            <a:r>
              <a:rPr lang="it-IT" dirty="0">
                <a:solidFill>
                  <a:srgbClr val="007D37"/>
                </a:solidFill>
              </a:rPr>
              <a:t> </a:t>
            </a:r>
            <a:r>
              <a:rPr lang="it-IT" dirty="0" err="1">
                <a:solidFill>
                  <a:srgbClr val="007D37"/>
                </a:solidFill>
              </a:rPr>
              <a:t>harmonics</a:t>
            </a:r>
            <a:r>
              <a:rPr lang="it-IT" dirty="0">
                <a:solidFill>
                  <a:srgbClr val="007D37"/>
                </a:solidFill>
              </a:rPr>
              <a:t> 100 U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81A9FB6B-B48F-715C-0B3C-C91222FA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27" y="3653924"/>
            <a:ext cx="5471169" cy="89673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2600" dirty="0" err="1">
                <a:solidFill>
                  <a:schemeClr val="accent5"/>
                </a:solidFill>
              </a:rPr>
              <a:t>Integrated</a:t>
            </a:r>
            <a:r>
              <a:rPr lang="it-IT" sz="2600" dirty="0">
                <a:solidFill>
                  <a:schemeClr val="accent5"/>
                </a:solidFill>
              </a:rPr>
              <a:t> field </a:t>
            </a:r>
            <a:r>
              <a:rPr lang="it-IT" sz="2600" dirty="0" err="1">
                <a:solidFill>
                  <a:schemeClr val="accent5"/>
                </a:solidFill>
              </a:rPr>
              <a:t>repeatibility</a:t>
            </a:r>
            <a:r>
              <a:rPr lang="it-IT" sz="2600" dirty="0">
                <a:solidFill>
                  <a:schemeClr val="accent5"/>
                </a:solidFill>
              </a:rPr>
              <a:t> 0.1% </a:t>
            </a:r>
            <a:r>
              <a:rPr lang="it-IT" sz="2600" dirty="0" err="1">
                <a:solidFill>
                  <a:schemeClr val="accent5"/>
                </a:solidFill>
              </a:rPr>
              <a:t>at</a:t>
            </a:r>
            <a:r>
              <a:rPr lang="it-IT" sz="2600" dirty="0">
                <a:solidFill>
                  <a:schemeClr val="accent5"/>
                </a:solidFill>
              </a:rPr>
              <a:t> </a:t>
            </a:r>
            <a:r>
              <a:rPr lang="it-IT" sz="2600" dirty="0" err="1">
                <a:solidFill>
                  <a:schemeClr val="accent5"/>
                </a:solidFill>
              </a:rPr>
              <a:t>nominal</a:t>
            </a:r>
            <a:r>
              <a:rPr lang="it-IT" sz="2600" dirty="0">
                <a:solidFill>
                  <a:schemeClr val="accent5"/>
                </a:solidFill>
              </a:rPr>
              <a:t> </a:t>
            </a:r>
            <a:r>
              <a:rPr lang="it-IT" sz="2600" dirty="0" err="1">
                <a:solidFill>
                  <a:schemeClr val="accent5"/>
                </a:solidFill>
              </a:rPr>
              <a:t>current</a:t>
            </a:r>
            <a:endParaRPr lang="it-IT" sz="2600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it-IT" sz="2600" dirty="0">
                <a:solidFill>
                  <a:schemeClr val="accent5"/>
                </a:solidFill>
              </a:rPr>
              <a:t>Second assembly </a:t>
            </a:r>
            <a:r>
              <a:rPr lang="it-IT" sz="2600" dirty="0" err="1">
                <a:solidFill>
                  <a:schemeClr val="accent5"/>
                </a:solidFill>
              </a:rPr>
              <a:t>repeatibility</a:t>
            </a:r>
            <a:r>
              <a:rPr lang="it-IT" sz="2600" dirty="0">
                <a:solidFill>
                  <a:schemeClr val="accent5"/>
                </a:solidFill>
              </a:rPr>
              <a:t> 0.05%(</a:t>
            </a:r>
            <a:r>
              <a:rPr lang="it-IT" sz="2600" dirty="0" err="1">
                <a:solidFill>
                  <a:schemeClr val="accent5"/>
                </a:solidFill>
              </a:rPr>
              <a:t>measured</a:t>
            </a:r>
            <a:r>
              <a:rPr lang="it-IT" sz="2600" dirty="0">
                <a:solidFill>
                  <a:schemeClr val="accent5"/>
                </a:solidFill>
              </a:rPr>
              <a:t>)</a:t>
            </a:r>
          </a:p>
          <a:p>
            <a:pPr marL="0" indent="0">
              <a:buNone/>
            </a:pPr>
            <a:r>
              <a:rPr lang="it-IT" sz="2600" dirty="0" err="1"/>
              <a:t>Integrated</a:t>
            </a:r>
            <a:r>
              <a:rPr lang="it-IT" sz="2600" dirty="0"/>
              <a:t> field </a:t>
            </a:r>
            <a:r>
              <a:rPr lang="it-IT" sz="2600" dirty="0" err="1"/>
              <a:t>simulated</a:t>
            </a:r>
            <a:r>
              <a:rPr lang="it-IT" sz="2600" dirty="0"/>
              <a:t> vs </a:t>
            </a:r>
            <a:r>
              <a:rPr lang="it-IT" sz="2600" dirty="0" err="1"/>
              <a:t>measured</a:t>
            </a:r>
            <a:r>
              <a:rPr lang="it-IT" sz="2600" dirty="0"/>
              <a:t> 2% or </a:t>
            </a:r>
            <a:r>
              <a:rPr lang="it-IT" sz="2600" dirty="0" err="1"/>
              <a:t>lower</a:t>
            </a:r>
            <a:r>
              <a:rPr lang="it-IT" sz="2600" dirty="0"/>
              <a:t> for </a:t>
            </a:r>
            <a:r>
              <a:rPr lang="it-IT" sz="2600" dirty="0" err="1"/>
              <a:t>all</a:t>
            </a:r>
            <a:r>
              <a:rPr lang="it-IT" sz="2600" dirty="0"/>
              <a:t> HO </a:t>
            </a:r>
            <a:r>
              <a:rPr lang="it-IT" sz="2600" dirty="0" err="1"/>
              <a:t>correctors</a:t>
            </a:r>
            <a:endParaRPr lang="it-IT" sz="2600" dirty="0">
              <a:solidFill>
                <a:schemeClr val="accent5"/>
              </a:solidFill>
            </a:endParaRPr>
          </a:p>
          <a:p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8D6E69FA-E5CA-202D-A866-5532E4B34B38}"/>
              </a:ext>
            </a:extLst>
          </p:cNvPr>
          <p:cNvGrpSpPr/>
          <p:nvPr/>
        </p:nvGrpSpPr>
        <p:grpSpPr>
          <a:xfrm>
            <a:off x="479211" y="675000"/>
            <a:ext cx="4741458" cy="2500536"/>
            <a:chOff x="479210" y="675000"/>
            <a:chExt cx="3750617" cy="1977989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811F8B30-6300-00EA-DDDA-4C61586147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9" t="3097" r="1330" b="2242"/>
            <a:stretch/>
          </p:blipFill>
          <p:spPr>
            <a:xfrm>
              <a:off x="479210" y="675000"/>
              <a:ext cx="3656612" cy="1977989"/>
            </a:xfrm>
            <a:prstGeom prst="rect">
              <a:avLst/>
            </a:prstGeom>
          </p:spPr>
        </p:pic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0A6A312E-5B23-078C-DD28-E0B313202DA9}"/>
                </a:ext>
              </a:extLst>
            </p:cNvPr>
            <p:cNvCxnSpPr>
              <a:cxnSpLocks/>
            </p:cNvCxnSpPr>
            <p:nvPr/>
          </p:nvCxnSpPr>
          <p:spPr>
            <a:xfrm>
              <a:off x="2376000" y="1131590"/>
              <a:ext cx="149568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D140D115-49A2-2C2F-6813-ACC41924CD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4616" y="1131590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EB69A3E5-DD5A-9433-95FB-82F4BD35DBA3}"/>
                </a:ext>
              </a:extLst>
            </p:cNvPr>
            <p:cNvCxnSpPr>
              <a:cxnSpLocks/>
            </p:cNvCxnSpPr>
            <p:nvPr/>
          </p:nvCxnSpPr>
          <p:spPr>
            <a:xfrm>
              <a:off x="3779491" y="2340000"/>
              <a:ext cx="149568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518AB674-A099-0EA8-EE7F-8E4522F3E8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8627" y="2340000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120905F6-6F48-8B92-3BBA-FFB3898404A4}"/>
                </a:ext>
              </a:extLst>
            </p:cNvPr>
            <p:cNvSpPr txBox="1"/>
            <p:nvPr/>
          </p:nvSpPr>
          <p:spPr>
            <a:xfrm>
              <a:off x="1021387" y="837311"/>
              <a:ext cx="862667" cy="24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1400" b="1" dirty="0" err="1">
                  <a:solidFill>
                    <a:schemeClr val="tx2"/>
                  </a:solidFill>
                </a:rPr>
                <a:t>Calculated</a:t>
              </a:r>
              <a:endParaRPr lang="it-IT" sz="14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6298033C-A686-108E-521A-00C8B8C8275D}"/>
                </a:ext>
              </a:extLst>
            </p:cNvPr>
            <p:cNvCxnSpPr>
              <a:cxnSpLocks/>
            </p:cNvCxnSpPr>
            <p:nvPr/>
          </p:nvCxnSpPr>
          <p:spPr>
            <a:xfrm>
              <a:off x="917774" y="959041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86AAED20-454C-3811-DE29-5358F4DA42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7503" y="959041"/>
              <a:ext cx="151200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Immagine 28">
            <a:extLst>
              <a:ext uri="{FF2B5EF4-FFF2-40B4-BE49-F238E27FC236}">
                <a16:creationId xmlns:a16="http://schemas.microsoft.com/office/drawing/2014/main" id="{EC90FB63-0E97-E326-0E8D-733D6786C4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81"/>
          <a:stretch/>
        </p:blipFill>
        <p:spPr>
          <a:xfrm>
            <a:off x="6122346" y="754470"/>
            <a:ext cx="2379065" cy="2059601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2878685-96D2-5DF2-B2C7-5645EAA3CAD6}"/>
              </a:ext>
            </a:extLst>
          </p:cNvPr>
          <p:cNvSpPr txBox="1"/>
          <p:nvPr/>
        </p:nvSpPr>
        <p:spPr>
          <a:xfrm rot="16200000">
            <a:off x="4940622" y="1467555"/>
            <a:ext cx="20461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1600" dirty="0" err="1">
                <a:solidFill>
                  <a:schemeClr val="accent5"/>
                </a:solidFill>
              </a:rPr>
              <a:t>Reproducibility</a:t>
            </a:r>
            <a:r>
              <a:rPr lang="it-IT" sz="1600" dirty="0">
                <a:solidFill>
                  <a:schemeClr val="accent5"/>
                </a:solidFill>
              </a:rPr>
              <a:t> 0.2%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8D8966FB-1FA4-16D1-FEEC-71E54A3FD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417" y="2893541"/>
            <a:ext cx="3376425" cy="1708645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240F01A-820A-45B9-33FE-C238B69802A5}"/>
              </a:ext>
            </a:extLst>
          </p:cNvPr>
          <p:cNvSpPr txBox="1"/>
          <p:nvPr/>
        </p:nvSpPr>
        <p:spPr>
          <a:xfrm>
            <a:off x="5158942" y="4544490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The </a:t>
            </a:r>
            <a:r>
              <a:rPr lang="it-IT" sz="1400" dirty="0" err="1">
                <a:solidFill>
                  <a:schemeClr val="accent5"/>
                </a:solidFill>
              </a:rPr>
              <a:t>measurement</a:t>
            </a:r>
            <a:r>
              <a:rPr lang="it-IT" sz="1400" dirty="0">
                <a:solidFill>
                  <a:schemeClr val="accent5"/>
                </a:solidFill>
              </a:rPr>
              <a:t> of the 12p </a:t>
            </a:r>
            <a:r>
              <a:rPr lang="it-IT" sz="1400" dirty="0" err="1">
                <a:solidFill>
                  <a:schemeClr val="accent5"/>
                </a:solidFill>
              </a:rPr>
              <a:t>was</a:t>
            </a:r>
            <a:r>
              <a:rPr lang="it-IT" sz="1400" dirty="0">
                <a:solidFill>
                  <a:schemeClr val="accent5"/>
                </a:solidFill>
              </a:rPr>
              <a:t> a challenge</a:t>
            </a:r>
          </a:p>
        </p:txBody>
      </p:sp>
    </p:spTree>
    <p:extLst>
      <p:ext uri="{BB962C8B-B14F-4D97-AF65-F5344CB8AC3E}">
        <p14:creationId xmlns:p14="http://schemas.microsoft.com/office/powerpoint/2010/main" val="1081062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DAD9E6-A48A-46E9-45EF-1093A0614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Quenched</a:t>
            </a:r>
            <a:r>
              <a:rPr lang="it-IT" dirty="0"/>
              <a:t> Coil(s) </a:t>
            </a:r>
            <a:r>
              <a:rPr lang="it-IT" dirty="0" err="1"/>
              <a:t>Measurement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326A0D-962A-BEF1-8DAE-62259302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909" y="837035"/>
            <a:ext cx="5605727" cy="149855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sz="2800" dirty="0" err="1"/>
              <a:t>Superconductors</a:t>
            </a:r>
            <a:r>
              <a:rPr lang="it-IT" sz="2800" dirty="0"/>
              <a:t> </a:t>
            </a:r>
            <a:r>
              <a:rPr lang="it-IT" sz="2800" dirty="0" err="1"/>
              <a:t>get</a:t>
            </a:r>
            <a:r>
              <a:rPr lang="it-IT" sz="2800" dirty="0"/>
              <a:t> </a:t>
            </a:r>
            <a:r>
              <a:rPr lang="it-IT" sz="2800" dirty="0" err="1"/>
              <a:t>magnetized</a:t>
            </a:r>
            <a:r>
              <a:rPr lang="it-IT" sz="2800" dirty="0"/>
              <a:t> </a:t>
            </a:r>
            <a:r>
              <a:rPr lang="it-IT" sz="2800" dirty="0" err="1"/>
              <a:t>during</a:t>
            </a:r>
            <a:r>
              <a:rPr lang="it-IT" sz="2800" dirty="0"/>
              <a:t> </a:t>
            </a:r>
            <a:r>
              <a:rPr lang="it-IT" sz="2800" dirty="0" err="1"/>
              <a:t>operation</a:t>
            </a:r>
            <a:r>
              <a:rPr lang="it-IT" sz="2800" dirty="0"/>
              <a:t> due to the </a:t>
            </a:r>
            <a:r>
              <a:rPr lang="it-IT" sz="2800" dirty="0" err="1">
                <a:solidFill>
                  <a:schemeClr val="bg2"/>
                </a:solidFill>
              </a:rPr>
              <a:t>Persistent</a:t>
            </a:r>
            <a:r>
              <a:rPr lang="it-IT" sz="2800" dirty="0">
                <a:solidFill>
                  <a:schemeClr val="bg2"/>
                </a:solidFill>
              </a:rPr>
              <a:t> Screening </a:t>
            </a:r>
            <a:r>
              <a:rPr lang="it-IT" sz="2800" dirty="0" err="1">
                <a:solidFill>
                  <a:schemeClr val="bg2"/>
                </a:solidFill>
              </a:rPr>
              <a:t>Currents</a:t>
            </a:r>
            <a:r>
              <a:rPr lang="it-IT" sz="2800" dirty="0">
                <a:solidFill>
                  <a:schemeClr val="bg2"/>
                </a:solidFill>
              </a:rPr>
              <a:t> </a:t>
            </a:r>
            <a:r>
              <a:rPr lang="it-IT" sz="2800" dirty="0"/>
              <a:t>in the </a:t>
            </a:r>
            <a:r>
              <a:rPr lang="it-IT" sz="2800" dirty="0" err="1"/>
              <a:t>filaments</a:t>
            </a:r>
            <a:r>
              <a:rPr lang="it-IT" sz="2800" dirty="0"/>
              <a:t> of the </a:t>
            </a:r>
            <a:r>
              <a:rPr lang="it-IT" sz="2800" dirty="0" err="1"/>
              <a:t>conductors</a:t>
            </a:r>
            <a:endParaRPr lang="it-IT" dirty="0"/>
          </a:p>
          <a:p>
            <a:pPr marL="0" indent="0">
              <a:buNone/>
            </a:pPr>
            <a:r>
              <a:rPr lang="it-IT" sz="2800" dirty="0" err="1"/>
              <a:t>Transition</a:t>
            </a:r>
            <a:r>
              <a:rPr lang="it-IT" sz="2800" dirty="0"/>
              <a:t> to </a:t>
            </a:r>
            <a:r>
              <a:rPr lang="it-IT" sz="2800" dirty="0" err="1"/>
              <a:t>normal</a:t>
            </a:r>
            <a:r>
              <a:rPr lang="it-IT" sz="2800" dirty="0"/>
              <a:t> resistive state </a:t>
            </a:r>
            <a:r>
              <a:rPr lang="it-IT" sz="2800" dirty="0" err="1"/>
              <a:t>cancel</a:t>
            </a:r>
            <a:r>
              <a:rPr lang="it-IT" sz="2800" dirty="0"/>
              <a:t> the </a:t>
            </a:r>
            <a:r>
              <a:rPr lang="it-IT" sz="2800" dirty="0" err="1"/>
              <a:t>magnetization</a:t>
            </a:r>
            <a:r>
              <a:rPr lang="it-IT" sz="280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it-IT" sz="2800" dirty="0" err="1"/>
              <a:t>Quenched</a:t>
            </a:r>
            <a:r>
              <a:rPr lang="it-IT" sz="2800" dirty="0"/>
              <a:t> coils </a:t>
            </a:r>
            <a:r>
              <a:rPr lang="it-IT" sz="2800" dirty="0" err="1"/>
              <a:t>will</a:t>
            </a:r>
            <a:r>
              <a:rPr lang="it-IT" sz="2800" dirty="0"/>
              <a:t> not </a:t>
            </a:r>
            <a:r>
              <a:rPr lang="it-IT" sz="2800" dirty="0" err="1"/>
              <a:t>have</a:t>
            </a:r>
            <a:r>
              <a:rPr lang="it-IT" sz="2800" dirty="0"/>
              <a:t> </a:t>
            </a:r>
            <a:r>
              <a:rPr lang="it-IT" sz="2800" dirty="0" err="1"/>
              <a:t>residual</a:t>
            </a:r>
            <a:r>
              <a:rPr lang="it-IT" sz="2800" dirty="0"/>
              <a:t> </a:t>
            </a:r>
            <a:r>
              <a:rPr lang="it-IT" sz="2800" dirty="0" err="1"/>
              <a:t>magnetization</a:t>
            </a:r>
            <a:endParaRPr lang="it-IT" sz="2800" dirty="0"/>
          </a:p>
          <a:p>
            <a:pPr marL="0" indent="0">
              <a:spcAft>
                <a:spcPts val="600"/>
              </a:spcAft>
              <a:buNone/>
            </a:pPr>
            <a:r>
              <a:rPr lang="it-IT" b="1" dirty="0"/>
              <a:t>Post </a:t>
            </a:r>
            <a:r>
              <a:rPr lang="it-IT" b="1" dirty="0" err="1"/>
              <a:t>quench</a:t>
            </a:r>
            <a:r>
              <a:rPr lang="it-IT" b="1" dirty="0"/>
              <a:t> </a:t>
            </a:r>
            <a:r>
              <a:rPr lang="it-IT" sz="2800" dirty="0" err="1">
                <a:solidFill>
                  <a:schemeClr val="accent5"/>
                </a:solidFill>
              </a:rPr>
              <a:t>fourier</a:t>
            </a:r>
            <a:r>
              <a:rPr lang="it-IT" sz="2800" dirty="0">
                <a:solidFill>
                  <a:schemeClr val="accent5"/>
                </a:solidFill>
              </a:rPr>
              <a:t> </a:t>
            </a:r>
            <a:r>
              <a:rPr lang="it-IT" sz="2800" dirty="0" err="1">
                <a:solidFill>
                  <a:schemeClr val="accent5"/>
                </a:solidFill>
              </a:rPr>
              <a:t>analysis</a:t>
            </a:r>
            <a:r>
              <a:rPr lang="it-IT" sz="2800" dirty="0">
                <a:solidFill>
                  <a:schemeClr val="accent5"/>
                </a:solidFill>
              </a:rPr>
              <a:t> of the </a:t>
            </a:r>
            <a:r>
              <a:rPr lang="it-IT" sz="2800" dirty="0" err="1">
                <a:solidFill>
                  <a:schemeClr val="accent5"/>
                </a:solidFill>
              </a:rPr>
              <a:t>remnant</a:t>
            </a:r>
            <a:r>
              <a:rPr lang="it-IT" sz="2800" dirty="0">
                <a:solidFill>
                  <a:schemeClr val="accent5"/>
                </a:solidFill>
              </a:rPr>
              <a:t> magnetic field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821139-2D5D-7D86-1D47-0E68482E7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M. Statera 13-1-2023   seminario INFN acceleratori - Special Superconducting magnets for HiLumi LHC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D0883C4-BDA0-9A41-5E1D-2516BB7F3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B7863B2-8DB8-5B6E-3168-AAB330FE2B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556" y="902565"/>
            <a:ext cx="1065161" cy="894842"/>
          </a:xfrm>
          <a:prstGeom prst="rect">
            <a:avLst/>
          </a:prstGeom>
          <a:effectLst/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E650CC8-8177-55EB-1CEB-F075E29B93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586" y="891677"/>
            <a:ext cx="1115587" cy="937205"/>
          </a:xfrm>
          <a:prstGeom prst="rect">
            <a:avLst/>
          </a:prstGeom>
          <a:effectLst/>
        </p:spPr>
      </p:pic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1BCB61C9-9965-9F27-5B74-98484FA626F3}"/>
              </a:ext>
            </a:extLst>
          </p:cNvPr>
          <p:cNvSpPr/>
          <p:nvPr/>
        </p:nvSpPr>
        <p:spPr>
          <a:xfrm>
            <a:off x="7245813" y="1224122"/>
            <a:ext cx="569965" cy="274289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FA593CA-E1C5-23A6-608E-F96BC2F60CD9}"/>
              </a:ext>
            </a:extLst>
          </p:cNvPr>
          <p:cNvSpPr txBox="1"/>
          <p:nvPr/>
        </p:nvSpPr>
        <p:spPr>
          <a:xfrm>
            <a:off x="5639449" y="1891370"/>
            <a:ext cx="3592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0" i="0" u="none" strike="noStrike" baseline="0" dirty="0">
                <a:latin typeface="NimbusRomNo9L-Regu"/>
              </a:rPr>
              <a:t>S. Mariotto and M. Sorbi. </a:t>
            </a:r>
            <a:r>
              <a:rPr lang="en-US" sz="1100" b="0" i="0" u="none" strike="noStrike" baseline="0" dirty="0" err="1">
                <a:latin typeface="NimbusRomNo9L-ReguItal"/>
              </a:rPr>
              <a:t>SuST</a:t>
            </a:r>
            <a:r>
              <a:rPr lang="en-US" sz="1100" dirty="0">
                <a:latin typeface="NimbusRomNo9L-ReguItal"/>
              </a:rPr>
              <a:t>,</a:t>
            </a:r>
            <a:r>
              <a:rPr lang="en-US" sz="1100" b="0" i="0" u="none" strike="noStrike" baseline="0" dirty="0">
                <a:latin typeface="NimbusRomNo9L-Regu"/>
              </a:rPr>
              <a:t> 35(1):015006, </a:t>
            </a:r>
            <a:r>
              <a:rPr lang="en-US" sz="1100" b="0" i="0" u="none" strike="noStrike" baseline="0" dirty="0" err="1">
                <a:latin typeface="NimbusRomNo9L-Regu"/>
              </a:rPr>
              <a:t>nov</a:t>
            </a:r>
            <a:r>
              <a:rPr lang="en-US" sz="1100" b="0" i="0" u="none" strike="noStrike" baseline="0" dirty="0">
                <a:latin typeface="NimbusRomNo9L-Regu"/>
              </a:rPr>
              <a:t> 2021.</a:t>
            </a:r>
            <a:endParaRPr lang="it-CH" sz="11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1F81C9D-9392-EA31-71D6-4E1590089AEF}"/>
              </a:ext>
            </a:extLst>
          </p:cNvPr>
          <p:cNvSpPr txBox="1"/>
          <p:nvPr/>
        </p:nvSpPr>
        <p:spPr>
          <a:xfrm>
            <a:off x="7490349" y="2702102"/>
            <a:ext cx="16398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bg2"/>
                </a:solidFill>
              </a:rPr>
              <a:t>Multiple coils </a:t>
            </a:r>
            <a:r>
              <a:rPr lang="it-IT" dirty="0" err="1">
                <a:solidFill>
                  <a:schemeClr val="bg2"/>
                </a:solidFill>
              </a:rPr>
              <a:t>quench</a:t>
            </a:r>
            <a:r>
              <a:rPr lang="it-IT" dirty="0">
                <a:solidFill>
                  <a:schemeClr val="bg2"/>
                </a:solidFill>
              </a:rPr>
              <a:t> in quadrupole </a:t>
            </a:r>
            <a:r>
              <a:rPr lang="it-IT" dirty="0" err="1">
                <a:solidFill>
                  <a:schemeClr val="bg2"/>
                </a:solidFill>
              </a:rPr>
              <a:t>observed</a:t>
            </a: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ED97F9F-826F-233B-F03F-560E53FB7213}"/>
              </a:ext>
            </a:extLst>
          </p:cNvPr>
          <p:cNvSpPr txBox="1"/>
          <p:nvPr/>
        </p:nvSpPr>
        <p:spPr>
          <a:xfrm>
            <a:off x="119337" y="2432588"/>
            <a:ext cx="444554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5"/>
                </a:solidFill>
              </a:rPr>
              <a:t>The system </a:t>
            </a:r>
            <a:r>
              <a:rPr lang="it-IT" sz="1600" dirty="0" err="1">
                <a:solidFill>
                  <a:schemeClr val="accent5"/>
                </a:solidFill>
              </a:rPr>
              <a:t>is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able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also</a:t>
            </a:r>
            <a:r>
              <a:rPr lang="it-IT" sz="1600" dirty="0">
                <a:solidFill>
                  <a:schemeClr val="accent5"/>
                </a:solidFill>
              </a:rPr>
              <a:t> to </a:t>
            </a:r>
            <a:r>
              <a:rPr lang="it-IT" sz="1600" dirty="0" err="1">
                <a:solidFill>
                  <a:schemeClr val="accent5"/>
                </a:solidFill>
              </a:rPr>
              <a:t>localize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quench</a:t>
            </a:r>
            <a:r>
              <a:rPr lang="it-IT" sz="1600" dirty="0">
                <a:solidFill>
                  <a:schemeClr val="accent5"/>
                </a:solidFill>
              </a:rPr>
              <a:t> coils in multiple ways: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err="1">
                <a:solidFill>
                  <a:schemeClr val="bg2"/>
                </a:solidFill>
              </a:rPr>
              <a:t>Shape</a:t>
            </a:r>
            <a:r>
              <a:rPr lang="it-IT" sz="1600" dirty="0"/>
              <a:t> </a:t>
            </a:r>
            <a:r>
              <a:rPr lang="it-IT" sz="1600" dirty="0">
                <a:solidFill>
                  <a:schemeClr val="accent5"/>
                </a:solidFill>
              </a:rPr>
              <a:t>of </a:t>
            </a:r>
            <a:r>
              <a:rPr lang="it-IT" sz="1600" dirty="0" err="1">
                <a:solidFill>
                  <a:schemeClr val="accent5"/>
                </a:solidFill>
              </a:rPr>
              <a:t>Flux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is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different</a:t>
            </a:r>
            <a:endParaRPr lang="it-IT" sz="1600" dirty="0">
              <a:solidFill>
                <a:schemeClr val="accent5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600" dirty="0" err="1">
                <a:solidFill>
                  <a:schemeClr val="bg2"/>
                </a:solidFill>
              </a:rPr>
              <a:t>Harmonics</a:t>
            </a:r>
            <a:r>
              <a:rPr lang="it-IT" sz="1600" dirty="0">
                <a:solidFill>
                  <a:schemeClr val="bg2"/>
                </a:solidFill>
              </a:rPr>
              <a:t> </a:t>
            </a:r>
            <a:r>
              <a:rPr lang="it-IT" sz="1600" dirty="0" err="1">
                <a:solidFill>
                  <a:schemeClr val="bg2"/>
                </a:solidFill>
              </a:rPr>
              <a:t>Amplitude</a:t>
            </a:r>
            <a:r>
              <a:rPr lang="it-IT" sz="1600" dirty="0">
                <a:solidFill>
                  <a:schemeClr val="bg2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depends</a:t>
            </a:r>
            <a:r>
              <a:rPr lang="it-IT" sz="1600" dirty="0">
                <a:solidFill>
                  <a:schemeClr val="accent5"/>
                </a:solidFill>
              </a:rPr>
              <a:t> by: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accent5"/>
                </a:solidFill>
              </a:rPr>
              <a:t>Number</a:t>
            </a:r>
            <a:r>
              <a:rPr lang="it-IT" sz="1600" dirty="0">
                <a:solidFill>
                  <a:schemeClr val="accent5"/>
                </a:solidFill>
              </a:rPr>
              <a:t> of </a:t>
            </a:r>
            <a:r>
              <a:rPr lang="it-IT" sz="1600" dirty="0" err="1">
                <a:solidFill>
                  <a:schemeClr val="accent5"/>
                </a:solidFill>
              </a:rPr>
              <a:t>quenched</a:t>
            </a:r>
            <a:r>
              <a:rPr lang="it-IT" sz="1600" dirty="0">
                <a:solidFill>
                  <a:schemeClr val="accent5"/>
                </a:solidFill>
              </a:rPr>
              <a:t> coils.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/>
                </a:solidFill>
              </a:rPr>
              <a:t>Position of the coils.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err="1">
                <a:solidFill>
                  <a:schemeClr val="bg2"/>
                </a:solidFill>
              </a:rPr>
              <a:t>Harmonic</a:t>
            </a:r>
            <a:r>
              <a:rPr lang="it-IT" sz="1600" dirty="0">
                <a:solidFill>
                  <a:schemeClr val="bg2"/>
                </a:solidFill>
              </a:rPr>
              <a:t> </a:t>
            </a:r>
            <a:r>
              <a:rPr lang="it-IT" sz="1600" dirty="0" err="1">
                <a:solidFill>
                  <a:schemeClr val="bg2"/>
                </a:solidFill>
              </a:rPr>
              <a:t>Phase</a:t>
            </a:r>
            <a:r>
              <a:rPr lang="it-IT" sz="1600" dirty="0">
                <a:solidFill>
                  <a:schemeClr val="bg2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combination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reconstruct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uniquely</a:t>
            </a:r>
            <a:r>
              <a:rPr lang="it-IT" sz="1600" dirty="0">
                <a:solidFill>
                  <a:schemeClr val="accent5"/>
                </a:solidFill>
              </a:rPr>
              <a:t> the </a:t>
            </a:r>
            <a:r>
              <a:rPr lang="it-IT" sz="1600" dirty="0" err="1">
                <a:solidFill>
                  <a:schemeClr val="accent5"/>
                </a:solidFill>
              </a:rPr>
              <a:t>different</a:t>
            </a:r>
            <a:r>
              <a:rPr lang="it-IT" sz="1600" dirty="0">
                <a:solidFill>
                  <a:schemeClr val="accent5"/>
                </a:solidFill>
              </a:rPr>
              <a:t> </a:t>
            </a:r>
            <a:r>
              <a:rPr lang="it-IT" sz="1600" dirty="0" err="1">
                <a:solidFill>
                  <a:schemeClr val="accent5"/>
                </a:solidFill>
              </a:rPr>
              <a:t>quenched</a:t>
            </a:r>
            <a:r>
              <a:rPr lang="it-IT" sz="1600" dirty="0">
                <a:solidFill>
                  <a:schemeClr val="accent5"/>
                </a:solidFill>
              </a:rPr>
              <a:t> coils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1D08511-0F87-C5A2-2665-93873CC730E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0465" y="2079319"/>
            <a:ext cx="3240360" cy="2888517"/>
          </a:xfrm>
          <a:prstGeom prst="rect">
            <a:avLst/>
          </a:prstGeom>
        </p:spPr>
      </p:pic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A7271ACB-0AC7-78EE-E3C6-34F0021F935C}"/>
              </a:ext>
            </a:extLst>
          </p:cNvPr>
          <p:cNvCxnSpPr>
            <a:cxnSpLocks/>
          </p:cNvCxnSpPr>
          <p:nvPr/>
        </p:nvCxnSpPr>
        <p:spPr>
          <a:xfrm>
            <a:off x="5860645" y="2309255"/>
            <a:ext cx="0" cy="52499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D4EF75F-EEC0-989E-0915-3A806F957F91}"/>
              </a:ext>
            </a:extLst>
          </p:cNvPr>
          <p:cNvSpPr txBox="1"/>
          <p:nvPr/>
        </p:nvSpPr>
        <p:spPr>
          <a:xfrm>
            <a:off x="5592564" y="2239083"/>
            <a:ext cx="269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200" b="1" dirty="0">
                <a:solidFill>
                  <a:schemeClr val="tx2"/>
                </a:solidFill>
              </a:rPr>
              <a:t>1</a:t>
            </a:r>
          </a:p>
          <a:p>
            <a:pPr algn="l"/>
            <a:endParaRPr lang="it-IT" sz="1200" b="1" dirty="0">
              <a:solidFill>
                <a:schemeClr val="tx2"/>
              </a:solidFill>
            </a:endParaRPr>
          </a:p>
          <a:p>
            <a:pPr algn="l"/>
            <a:r>
              <a:rPr lang="it-IT" sz="1200" b="1" dirty="0">
                <a:solidFill>
                  <a:schemeClr val="tx2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91744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AA128-4631-8687-17CD-4208F2EA2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Integration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B28374-D327-9076-6CFE-2D779AEA0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142" y="3335128"/>
            <a:ext cx="5678189" cy="1252846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Wingdings" charset="2"/>
              <a:buNone/>
            </a:pPr>
            <a:r>
              <a:rPr lang="en-US" b="1" dirty="0"/>
              <a:t>Mechanical integration</a:t>
            </a:r>
          </a:p>
          <a:p>
            <a:pPr marL="0" indent="0">
              <a:buFont typeface="Wingdings" charset="2"/>
              <a:buNone/>
            </a:pPr>
            <a:r>
              <a:rPr lang="en-US" dirty="0"/>
              <a:t>Assembly in building 180, CERN by H. </a:t>
            </a:r>
            <a:r>
              <a:rPr lang="en-US" dirty="0" err="1"/>
              <a:t>Prin</a:t>
            </a:r>
            <a:endParaRPr lang="en-US" dirty="0"/>
          </a:p>
          <a:p>
            <a:pPr marL="0" indent="0">
              <a:buFont typeface="Wingdings" charset="2"/>
              <a:buNone/>
            </a:pPr>
            <a:r>
              <a:rPr lang="en-US" dirty="0"/>
              <a:t>Alignment measurement by C. Petrone</a:t>
            </a:r>
          </a:p>
          <a:p>
            <a:pPr marL="0" indent="0">
              <a:buFont typeface="Wingdings" charset="2"/>
              <a:buNone/>
            </a:pPr>
            <a:r>
              <a:rPr lang="en-US" dirty="0"/>
              <a:t>More in next presentation by E. </a:t>
            </a:r>
            <a:r>
              <a:rPr lang="en-US" dirty="0" err="1"/>
              <a:t>Gautheron</a:t>
            </a:r>
            <a:r>
              <a:rPr lang="en-US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2442540-D07D-9BA5-FAC9-AB69ADF5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90899A3-9696-0294-95AA-C94CFE540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7401904-F024-D290-50A1-728F05E668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713" r="16729" b="15137"/>
          <a:stretch/>
        </p:blipFill>
        <p:spPr>
          <a:xfrm>
            <a:off x="395536" y="901363"/>
            <a:ext cx="5678189" cy="2304256"/>
          </a:xfrm>
          <a:prstGeom prst="roundRect">
            <a:avLst/>
          </a:prstGeom>
        </p:spPr>
      </p:pic>
      <p:pic>
        <p:nvPicPr>
          <p:cNvPr id="9" name="Immagine 8" descr="Immagine che contiene interni, vicino, motore&#10;&#10;Descrizione generata automaticamente">
            <a:extLst>
              <a:ext uri="{FF2B5EF4-FFF2-40B4-BE49-F238E27FC236}">
                <a16:creationId xmlns:a16="http://schemas.microsoft.com/office/drawing/2014/main" id="{18B6941F-E720-2E33-4747-50728AFEB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010" y="2075186"/>
            <a:ext cx="2793038" cy="2304256"/>
          </a:xfrm>
          <a:prstGeom prst="round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4B1DC0B-E65D-EACC-1C4F-2D40F81CA86B}"/>
              </a:ext>
            </a:extLst>
          </p:cNvPr>
          <p:cNvSpPr txBox="1"/>
          <p:nvPr/>
        </p:nvSpPr>
        <p:spPr>
          <a:xfrm>
            <a:off x="7380737" y="4397788"/>
            <a:ext cx="1306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400" dirty="0">
                <a:solidFill>
                  <a:schemeClr val="accent5"/>
                </a:solidFill>
              </a:rPr>
              <a:t>by E. Todesco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8E7285C-0242-D456-39F4-3CC2AABB587A}"/>
              </a:ext>
            </a:extLst>
          </p:cNvPr>
          <p:cNvSpPr txBox="1"/>
          <p:nvPr/>
        </p:nvSpPr>
        <p:spPr>
          <a:xfrm rot="1458102">
            <a:off x="1163398" y="18757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1"/>
                </a:solidFill>
              </a:rPr>
              <a:t>9 </a:t>
            </a:r>
            <a:r>
              <a:rPr lang="it-IT" dirty="0" err="1">
                <a:solidFill>
                  <a:schemeClr val="accent1"/>
                </a:solidFill>
              </a:rPr>
              <a:t>correctors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alligned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57086C7-ED21-86B0-A5BC-AC574409AFC7}"/>
              </a:ext>
            </a:extLst>
          </p:cNvPr>
          <p:cNvSpPr txBox="1"/>
          <p:nvPr/>
        </p:nvSpPr>
        <p:spPr>
          <a:xfrm rot="969255">
            <a:off x="4777101" y="225075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 err="1">
                <a:solidFill>
                  <a:schemeClr val="accent1"/>
                </a:solidFill>
              </a:rPr>
              <a:t>beampipe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E104D0-3EBD-BF0E-DB3A-B5C216775418}"/>
              </a:ext>
            </a:extLst>
          </p:cNvPr>
          <p:cNvSpPr txBox="1"/>
          <p:nvPr/>
        </p:nvSpPr>
        <p:spPr>
          <a:xfrm>
            <a:off x="6142474" y="1011078"/>
            <a:ext cx="2869696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it-IT" sz="2400" b="1" dirty="0">
                <a:solidFill>
                  <a:schemeClr val="accent5"/>
                </a:solidFill>
              </a:rPr>
              <a:t>46 HO </a:t>
            </a:r>
            <a:r>
              <a:rPr lang="it-IT" sz="2400" b="1" dirty="0" err="1">
                <a:solidFill>
                  <a:schemeClr val="accent5"/>
                </a:solidFill>
              </a:rPr>
              <a:t>Correctors</a:t>
            </a:r>
            <a:r>
              <a:rPr lang="it-IT" sz="2400" b="1" dirty="0">
                <a:solidFill>
                  <a:schemeClr val="accent5"/>
                </a:solidFill>
              </a:rPr>
              <a:t> </a:t>
            </a:r>
          </a:p>
          <a:p>
            <a:pPr algn="l"/>
            <a:r>
              <a:rPr lang="it-IT" sz="2400" b="1" dirty="0" err="1">
                <a:solidFill>
                  <a:schemeClr val="accent5"/>
                </a:solidFill>
              </a:rPr>
              <a:t>delivered</a:t>
            </a:r>
            <a:r>
              <a:rPr lang="it-IT" sz="2400" b="1" dirty="0">
                <a:solidFill>
                  <a:schemeClr val="accent5"/>
                </a:solidFill>
              </a:rPr>
              <a:t> to CERN</a:t>
            </a:r>
          </a:p>
        </p:txBody>
      </p:sp>
    </p:spTree>
    <p:extLst>
      <p:ext uri="{BB962C8B-B14F-4D97-AF65-F5344CB8AC3E}">
        <p14:creationId xmlns:p14="http://schemas.microsoft.com/office/powerpoint/2010/main" val="108447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AA128-4631-8687-17CD-4208F2EA2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Integration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B28374-D327-9076-6CFE-2D779AEA0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9792" y="3372336"/>
            <a:ext cx="5678189" cy="1252846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Wingdings" charset="2"/>
              <a:buNone/>
            </a:pPr>
            <a:r>
              <a:rPr lang="en-US" b="1" dirty="0"/>
              <a:t>Mechanical integration</a:t>
            </a:r>
          </a:p>
          <a:p>
            <a:pPr marL="0" indent="0">
              <a:buFont typeface="Wingdings" charset="2"/>
              <a:buNone/>
            </a:pPr>
            <a:r>
              <a:rPr lang="en-US" dirty="0"/>
              <a:t>Assembly in building 180, CERN by H. </a:t>
            </a:r>
            <a:r>
              <a:rPr lang="en-US" dirty="0" err="1"/>
              <a:t>Prin</a:t>
            </a:r>
            <a:endParaRPr lang="en-US" dirty="0"/>
          </a:p>
          <a:p>
            <a:pPr marL="0" indent="0">
              <a:buFont typeface="Wingdings" charset="2"/>
              <a:buNone/>
            </a:pPr>
            <a:r>
              <a:rPr lang="en-US" dirty="0"/>
              <a:t>Alignment measurement by C. Petrone</a:t>
            </a:r>
          </a:p>
          <a:p>
            <a:pPr marL="0" indent="0">
              <a:buFont typeface="Wingdings" charset="2"/>
              <a:buNone/>
            </a:pPr>
            <a:r>
              <a:rPr lang="en-US" dirty="0"/>
              <a:t>More in next presentation by E. </a:t>
            </a:r>
            <a:r>
              <a:rPr lang="en-US" dirty="0" err="1"/>
              <a:t>Gautheron</a:t>
            </a:r>
            <a:r>
              <a:rPr lang="en-US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2442540-D07D-9BA5-FAC9-AB69ADF5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90899A3-9696-0294-95AA-C94CFE540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7401904-F024-D290-50A1-728F05E668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713" r="16729" b="15137"/>
          <a:stretch/>
        </p:blipFill>
        <p:spPr>
          <a:xfrm>
            <a:off x="2289394" y="1259174"/>
            <a:ext cx="4310037" cy="1749049"/>
          </a:xfrm>
          <a:prstGeom prst="roundRect">
            <a:avLst/>
          </a:prstGeom>
        </p:spPr>
      </p:pic>
      <p:pic>
        <p:nvPicPr>
          <p:cNvPr id="9" name="Immagine 8" descr="Immagine che contiene interni, vicino, motore&#10;&#10;Descrizione generata automaticamente">
            <a:extLst>
              <a:ext uri="{FF2B5EF4-FFF2-40B4-BE49-F238E27FC236}">
                <a16:creationId xmlns:a16="http://schemas.microsoft.com/office/drawing/2014/main" id="{18B6941F-E720-2E33-4747-50728AFEB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7" y="1259174"/>
            <a:ext cx="2199021" cy="1814192"/>
          </a:xfrm>
          <a:prstGeom prst="round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4B1DC0B-E65D-EACC-1C4F-2D40F81CA86B}"/>
              </a:ext>
            </a:extLst>
          </p:cNvPr>
          <p:cNvSpPr txBox="1"/>
          <p:nvPr/>
        </p:nvSpPr>
        <p:spPr>
          <a:xfrm>
            <a:off x="8009460" y="3073366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000" dirty="0">
                <a:solidFill>
                  <a:schemeClr val="accent5"/>
                </a:solidFill>
              </a:rPr>
              <a:t>by E. Todesco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8E7285C-0242-D456-39F4-3CC2AABB587A}"/>
              </a:ext>
            </a:extLst>
          </p:cNvPr>
          <p:cNvSpPr txBox="1"/>
          <p:nvPr/>
        </p:nvSpPr>
        <p:spPr>
          <a:xfrm rot="1458102">
            <a:off x="2383127" y="1956604"/>
            <a:ext cx="279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chemeClr val="accent1"/>
                </a:solidFill>
              </a:rPr>
              <a:t>9 </a:t>
            </a:r>
            <a:r>
              <a:rPr lang="it-IT" dirty="0" err="1">
                <a:solidFill>
                  <a:schemeClr val="accent1"/>
                </a:solidFill>
              </a:rPr>
              <a:t>correctors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alligned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57086C7-ED21-86B0-A5BC-AC574409AFC7}"/>
              </a:ext>
            </a:extLst>
          </p:cNvPr>
          <p:cNvSpPr txBox="1"/>
          <p:nvPr/>
        </p:nvSpPr>
        <p:spPr>
          <a:xfrm rot="969255">
            <a:off x="5294267" y="2148842"/>
            <a:ext cx="152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1"/>
                </a:solidFill>
              </a:rPr>
              <a:t>beampipe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E104D0-3EBD-BF0E-DB3A-B5C216775418}"/>
              </a:ext>
            </a:extLst>
          </p:cNvPr>
          <p:cNvSpPr txBox="1"/>
          <p:nvPr/>
        </p:nvSpPr>
        <p:spPr>
          <a:xfrm>
            <a:off x="3089275" y="718796"/>
            <a:ext cx="56022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accent5"/>
                </a:solidFill>
              </a:rPr>
              <a:t>46 HO </a:t>
            </a:r>
            <a:r>
              <a:rPr lang="it-IT" sz="2400" b="1" dirty="0" err="1">
                <a:solidFill>
                  <a:schemeClr val="accent5"/>
                </a:solidFill>
              </a:rPr>
              <a:t>Correctors</a:t>
            </a:r>
            <a:r>
              <a:rPr lang="it-IT" sz="2400" b="1" dirty="0">
                <a:solidFill>
                  <a:schemeClr val="accent5"/>
                </a:solidFill>
              </a:rPr>
              <a:t> </a:t>
            </a:r>
            <a:r>
              <a:rPr lang="it-IT" sz="2400" b="1" dirty="0" err="1">
                <a:solidFill>
                  <a:schemeClr val="accent5"/>
                </a:solidFill>
              </a:rPr>
              <a:t>delivered</a:t>
            </a:r>
            <a:r>
              <a:rPr lang="it-IT" sz="2400" b="1" dirty="0">
                <a:solidFill>
                  <a:schemeClr val="accent5"/>
                </a:solidFill>
              </a:rPr>
              <a:t> to CERN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6F2ECAC-95B5-D309-6AEC-7291D078B3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310" y="1686409"/>
            <a:ext cx="2434330" cy="1579861"/>
          </a:xfrm>
          <a:prstGeom prst="roundRect">
            <a:avLst/>
          </a:prstGeom>
        </p:spPr>
      </p:pic>
      <p:pic>
        <p:nvPicPr>
          <p:cNvPr id="13" name="Immagine 12" descr="Immagine che contiene interni, dilegno, sedendo, tavolo&#10;&#10;Descrizione generata automaticamente">
            <a:extLst>
              <a:ext uri="{FF2B5EF4-FFF2-40B4-BE49-F238E27FC236}">
                <a16:creationId xmlns:a16="http://schemas.microsoft.com/office/drawing/2014/main" id="{30A3C18E-FFAE-9155-1A12-C14208D80E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3" t="7327" r="18323"/>
          <a:stretch/>
        </p:blipFill>
        <p:spPr>
          <a:xfrm>
            <a:off x="24101" y="3372336"/>
            <a:ext cx="1483836" cy="1104890"/>
          </a:xfrm>
          <a:prstGeom prst="ellipse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48606EF-23B4-B8AB-EE9E-FD71272615C7}"/>
              </a:ext>
            </a:extLst>
          </p:cNvPr>
          <p:cNvSpPr txBox="1"/>
          <p:nvPr/>
        </p:nvSpPr>
        <p:spPr>
          <a:xfrm>
            <a:off x="323528" y="666274"/>
            <a:ext cx="2199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MCDXF01 first test in Jul 2020</a:t>
            </a:r>
          </a:p>
        </p:txBody>
      </p:sp>
    </p:spTree>
    <p:extLst>
      <p:ext uri="{BB962C8B-B14F-4D97-AF65-F5344CB8AC3E}">
        <p14:creationId xmlns:p14="http://schemas.microsoft.com/office/powerpoint/2010/main" val="3361105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C2340-CD94-5E4F-ADD7-4D57F04D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4B61B8-26B5-E347-AC77-FEB7CE019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817589"/>
          </a:xfrm>
        </p:spPr>
        <p:txBody>
          <a:bodyPr>
            <a:normAutofit fontScale="85000" lnSpcReduction="20000"/>
          </a:bodyPr>
          <a:lstStyle/>
          <a:p>
            <a:r>
              <a:rPr lang="it-IT" dirty="0"/>
              <a:t>The HL-LHC </a:t>
            </a:r>
            <a:r>
              <a:rPr lang="it-IT" dirty="0" err="1"/>
              <a:t>corrector</a:t>
            </a:r>
            <a:r>
              <a:rPr lang="it-IT" dirty="0"/>
              <a:t> design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solid</a:t>
            </a:r>
            <a:r>
              <a:rPr lang="it-IT" dirty="0"/>
              <a:t> </a:t>
            </a:r>
          </a:p>
          <a:p>
            <a:r>
              <a:rPr lang="it-IT" dirty="0"/>
              <a:t>Construction of 54 HO </a:t>
            </a:r>
            <a:r>
              <a:rPr lang="it-IT" dirty="0" err="1"/>
              <a:t>Correctors</a:t>
            </a:r>
            <a:r>
              <a:rPr lang="it-IT" dirty="0"/>
              <a:t> in </a:t>
            </a:r>
            <a:r>
              <a:rPr lang="it-IT" dirty="0" err="1"/>
              <a:t>industry</a:t>
            </a:r>
            <a:r>
              <a:rPr lang="it-IT" dirty="0"/>
              <a:t> </a:t>
            </a:r>
          </a:p>
          <a:p>
            <a:r>
              <a:rPr lang="it-IT" dirty="0"/>
              <a:t>All HOC are </a:t>
            </a:r>
            <a:r>
              <a:rPr lang="it-IT" dirty="0" err="1"/>
              <a:t>powered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cold</a:t>
            </a:r>
            <a:r>
              <a:rPr lang="it-IT" dirty="0"/>
              <a:t>, 54 </a:t>
            </a:r>
            <a:r>
              <a:rPr lang="it-IT" dirty="0" err="1"/>
              <a:t>magnets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successfully</a:t>
            </a:r>
            <a:r>
              <a:rPr lang="it-IT" dirty="0"/>
              <a:t> tested</a:t>
            </a:r>
          </a:p>
          <a:p>
            <a:r>
              <a:rPr lang="it-IT" dirty="0"/>
              <a:t>Magnetic </a:t>
            </a:r>
            <a:r>
              <a:rPr lang="it-IT" dirty="0" err="1"/>
              <a:t>Measurements</a:t>
            </a:r>
            <a:r>
              <a:rPr lang="it-IT" dirty="0"/>
              <a:t> are </a:t>
            </a:r>
            <a:r>
              <a:rPr lang="it-IT" dirty="0" err="1"/>
              <a:t>performed</a:t>
            </a:r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results</a:t>
            </a:r>
            <a:r>
              <a:rPr lang="it-IT" dirty="0"/>
              <a:t> are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reproducible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family with a good agreement with </a:t>
            </a:r>
            <a:r>
              <a:rPr lang="it-IT" dirty="0" err="1"/>
              <a:t>simulations</a:t>
            </a:r>
            <a:endParaRPr lang="it-IT" dirty="0"/>
          </a:p>
          <a:p>
            <a:r>
              <a:rPr lang="it-IT" dirty="0"/>
              <a:t>An innovative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recostruction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beed</a:t>
            </a:r>
            <a:r>
              <a:rPr lang="it-IT" dirty="0"/>
              <a:t> </a:t>
            </a:r>
            <a:r>
              <a:rPr lang="it-IT" dirty="0" err="1"/>
              <a:t>developed</a:t>
            </a:r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integration</a:t>
            </a:r>
            <a:r>
              <a:rPr lang="it-IT" dirty="0"/>
              <a:t> in the first </a:t>
            </a:r>
            <a:r>
              <a:rPr lang="it-IT" dirty="0" err="1"/>
              <a:t>cold</a:t>
            </a:r>
            <a:r>
              <a:rPr lang="it-IT" dirty="0"/>
              <a:t> mass </a:t>
            </a:r>
            <a:r>
              <a:rPr lang="it-IT" dirty="0" err="1"/>
              <a:t>started</a:t>
            </a:r>
            <a:endParaRPr lang="it-IT" dirty="0"/>
          </a:p>
          <a:p>
            <a:r>
              <a:rPr lang="it-IT" dirty="0"/>
              <a:t>First </a:t>
            </a:r>
            <a:r>
              <a:rPr lang="it-IT" dirty="0" err="1"/>
              <a:t>superferric</a:t>
            </a:r>
            <a:r>
              <a:rPr lang="it-IT" dirty="0"/>
              <a:t> </a:t>
            </a:r>
            <a:r>
              <a:rPr lang="it-IT" dirty="0" err="1"/>
              <a:t>magnets</a:t>
            </a:r>
            <a:r>
              <a:rPr lang="it-IT" dirty="0"/>
              <a:t> in a high energy collider </a:t>
            </a: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B93D26C-D05E-644C-B699-38278416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8CB413-42A4-4A4C-97CA-DE77EF1E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419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7B56808-F030-89E8-B180-9013736B6AD3}"/>
              </a:ext>
            </a:extLst>
          </p:cNvPr>
          <p:cNvSpPr txBox="1"/>
          <p:nvPr/>
        </p:nvSpPr>
        <p:spPr>
          <a:xfrm>
            <a:off x="97200" y="1766442"/>
            <a:ext cx="3625478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b="1" dirty="0">
                <a:solidFill>
                  <a:schemeClr val="accent5"/>
                </a:solidFill>
              </a:rPr>
              <a:t>LASA team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F. Broggi, E. De Matteis, S. Mariotto, A. </a:t>
            </a:r>
            <a:r>
              <a:rPr lang="it-IT" sz="1350" dirty="0" err="1">
                <a:solidFill>
                  <a:schemeClr val="accent5"/>
                </a:solidFill>
              </a:rPr>
              <a:t>Paccalini</a:t>
            </a:r>
            <a:r>
              <a:rPr lang="it-IT" sz="1350" dirty="0">
                <a:solidFill>
                  <a:schemeClr val="accent5"/>
                </a:solidFill>
              </a:rPr>
              <a:t>, A. </a:t>
            </a:r>
            <a:r>
              <a:rPr lang="it-IT" sz="1350" dirty="0" err="1">
                <a:solidFill>
                  <a:schemeClr val="accent5"/>
                </a:solidFill>
              </a:rPr>
              <a:t>Pasini</a:t>
            </a:r>
            <a:r>
              <a:rPr lang="it-IT" sz="1350" dirty="0">
                <a:solidFill>
                  <a:schemeClr val="accent5"/>
                </a:solidFill>
              </a:rPr>
              <a:t>, D. Pedrini, A. Leone, A. Palmisano, M. Prioli, M. Sorbi, S. Sorti,  M. Statera, M. Todero, R.U. Valente</a:t>
            </a:r>
          </a:p>
          <a:p>
            <a:endParaRPr lang="it-IT" sz="1350" dirty="0">
              <a:solidFill>
                <a:schemeClr val="accent5"/>
              </a:solidFill>
            </a:endParaRPr>
          </a:p>
          <a:p>
            <a:r>
              <a:rPr lang="it-IT" sz="1500" b="1" dirty="0">
                <a:solidFill>
                  <a:schemeClr val="accent5"/>
                </a:solidFill>
              </a:rPr>
              <a:t>CERN</a:t>
            </a:r>
            <a:r>
              <a:rPr lang="it-IT" sz="1500" dirty="0">
                <a:solidFill>
                  <a:schemeClr val="accent5"/>
                </a:solidFill>
              </a:rPr>
              <a:t>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E. </a:t>
            </a:r>
            <a:r>
              <a:rPr lang="it-IT" sz="1350" dirty="0" err="1">
                <a:solidFill>
                  <a:schemeClr val="accent5"/>
                </a:solidFill>
              </a:rPr>
              <a:t>Gautheron</a:t>
            </a:r>
            <a:r>
              <a:rPr lang="it-IT" sz="1350" dirty="0">
                <a:solidFill>
                  <a:schemeClr val="accent5"/>
                </a:solidFill>
              </a:rPr>
              <a:t>, A. Musso, E. Todesco</a:t>
            </a:r>
          </a:p>
          <a:p>
            <a:endParaRPr lang="it-IT" sz="1350" dirty="0">
              <a:solidFill>
                <a:schemeClr val="accent5"/>
              </a:solidFill>
            </a:endParaRPr>
          </a:p>
          <a:p>
            <a:r>
              <a:rPr lang="it-IT" sz="1350" b="1" dirty="0">
                <a:solidFill>
                  <a:schemeClr val="accent5"/>
                </a:solidFill>
              </a:rPr>
              <a:t>SAES Getters and SAES Rial Vacuum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F. Gangini, P. Manini, C. Santini, </a:t>
            </a:r>
          </a:p>
          <a:p>
            <a:r>
              <a:rPr lang="it-IT" sz="1350" dirty="0">
                <a:solidFill>
                  <a:schemeClr val="accent5"/>
                </a:solidFill>
              </a:rPr>
              <a:t>M. Canetti, M. </a:t>
            </a:r>
            <a:r>
              <a:rPr lang="it-IT" sz="1350" dirty="0" err="1">
                <a:solidFill>
                  <a:schemeClr val="accent5"/>
                </a:solidFill>
              </a:rPr>
              <a:t>Campaniello</a:t>
            </a:r>
            <a:r>
              <a:rPr lang="it-IT" sz="1350" dirty="0">
                <a:solidFill>
                  <a:schemeClr val="accent5"/>
                </a:solidFill>
              </a:rPr>
              <a:t>, A. Zanichelli</a:t>
            </a:r>
          </a:p>
          <a:p>
            <a:endParaRPr lang="it-IT" sz="1050" dirty="0" err="1">
              <a:solidFill>
                <a:schemeClr val="accent5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4" t="-1" r="4340" b="-5839"/>
          <a:stretch/>
        </p:blipFill>
        <p:spPr>
          <a:xfrm>
            <a:off x="3365407" y="114580"/>
            <a:ext cx="5665163" cy="5060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3790571" y="1999312"/>
            <a:ext cx="4830300" cy="167418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6000" dirty="0"/>
              <a:t>THANK YOU</a:t>
            </a:r>
            <a:endParaRPr lang="it-IT" sz="6000" dirty="0">
              <a:solidFill>
                <a:schemeClr val="accent5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C7391CA-B946-DD48-87EF-2E65844FB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-23682"/>
            <a:ext cx="3249571" cy="177278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C43528B-038C-47F8-FA67-79A620DB08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793" y="3073884"/>
            <a:ext cx="668799" cy="654169"/>
          </a:xfrm>
          <a:prstGeom prst="rect">
            <a:avLst/>
          </a:prstGeom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0B7CAF83-3B74-F647-532E-9CE360AA4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726" y="4047930"/>
            <a:ext cx="1265904" cy="58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98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- High Order Correctors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sz="2700" dirty="0"/>
              <a:t>The INFN-LASA follows the d</a:t>
            </a:r>
            <a:r>
              <a:rPr lang="en-US" sz="2700" dirty="0" err="1"/>
              <a:t>esign</a:t>
            </a:r>
            <a:r>
              <a:rPr lang="en-US" sz="2700" dirty="0"/>
              <a:t>, construction and test of the 5 prototypes of the High Order (HO) corrector magnets for the HL interaction regions of HL-</a:t>
            </a:r>
            <a:r>
              <a:rPr lang="en-US" sz="2700" dirty="0" err="1"/>
              <a:t>LHC</a:t>
            </a:r>
            <a:r>
              <a:rPr lang="en-US" sz="2700" dirty="0"/>
              <a:t>. </a:t>
            </a:r>
            <a:r>
              <a:rPr lang="en-US" sz="2700" b="1" dirty="0"/>
              <a:t>KE2291</a:t>
            </a:r>
          </a:p>
          <a:p>
            <a:pPr algn="just"/>
            <a:r>
              <a:rPr lang="en-GB" sz="2700" dirty="0"/>
              <a:t>The INFN-LASA follows the series production of the 54 HO corrector magnets for the HL interaction regions of HL-LHC. </a:t>
            </a:r>
            <a:r>
              <a:rPr lang="en-GB" sz="2700" b="1" dirty="0"/>
              <a:t>KE3085</a:t>
            </a:r>
          </a:p>
          <a:p>
            <a:pPr marL="0" indent="0" algn="just">
              <a:buNone/>
            </a:pPr>
            <a:r>
              <a:rPr lang="en-GB" sz="2700" dirty="0"/>
              <a:t>INFN delivers the magnets, the vertical test of all magnets, and collaborates to the integration in the cold mass by CERN</a:t>
            </a:r>
          </a:p>
          <a:p>
            <a:pPr marL="0" indent="0" algn="just">
              <a:buNone/>
            </a:pPr>
            <a:endParaRPr lang="en-GB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AutoShape 2" descr="corr.jpg"/>
          <p:cNvSpPr>
            <a:spLocks noChangeAspect="1" noChangeArrowheads="1"/>
          </p:cNvSpPr>
          <p:nvPr/>
        </p:nvSpPr>
        <p:spPr bwMode="auto">
          <a:xfrm>
            <a:off x="1235869" y="-39291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0" name="AutoShape 4" descr="corr.jpg"/>
          <p:cNvSpPr>
            <a:spLocks noChangeAspect="1" noChangeArrowheads="1"/>
          </p:cNvSpPr>
          <p:nvPr/>
        </p:nvSpPr>
        <p:spPr bwMode="auto">
          <a:xfrm>
            <a:off x="1350169" y="75010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1" name="AutoShape 6" descr="corr.jpg"/>
          <p:cNvSpPr>
            <a:spLocks noChangeAspect="1" noChangeArrowheads="1"/>
          </p:cNvSpPr>
          <p:nvPr/>
        </p:nvSpPr>
        <p:spPr bwMode="auto">
          <a:xfrm>
            <a:off x="1464469" y="189310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  <p:sp>
        <p:nvSpPr>
          <p:cNvPr id="12" name="AutoShape 8" descr="corr.jpg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t-IT" sz="1350"/>
          </a:p>
        </p:txBody>
      </p:sp>
    </p:spTree>
    <p:extLst>
      <p:ext uri="{BB962C8B-B14F-4D97-AF65-F5344CB8AC3E}">
        <p14:creationId xmlns:p14="http://schemas.microsoft.com/office/powerpoint/2010/main" val="1987537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magine 41">
            <a:extLst>
              <a:ext uri="{FF2B5EF4-FFF2-40B4-BE49-F238E27FC236}">
                <a16:creationId xmlns:a16="http://schemas.microsoft.com/office/drawing/2014/main" id="{80857EA5-E37E-3DA7-AF38-175D2013BA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891" r="1377" b="11111"/>
          <a:stretch/>
        </p:blipFill>
        <p:spPr>
          <a:xfrm>
            <a:off x="267441" y="869975"/>
            <a:ext cx="6785216" cy="2658018"/>
          </a:xfrm>
          <a:prstGeom prst="roundRect">
            <a:avLst>
              <a:gd name="adj" fmla="val 22114"/>
            </a:avLst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LOW BETA </a:t>
            </a:r>
            <a:r>
              <a:rPr lang="it-IT" dirty="0" err="1"/>
              <a:t>SECTION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and the High Order </a:t>
            </a:r>
            <a:r>
              <a:rPr lang="it-IT" dirty="0" err="1"/>
              <a:t>Correctors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90A99C06-49F5-4C6F-9F5A-21F5796D8274}"/>
              </a:ext>
            </a:extLst>
          </p:cNvPr>
          <p:cNvSpPr txBox="1"/>
          <p:nvPr/>
        </p:nvSpPr>
        <p:spPr>
          <a:xfrm rot="21115659">
            <a:off x="4695579" y="1360695"/>
            <a:ext cx="1193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it-IT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~70 m</a:t>
            </a:r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0D0463D3-A709-44EB-A9C4-693E9D666E77}"/>
              </a:ext>
            </a:extLst>
          </p:cNvPr>
          <p:cNvSpPr/>
          <p:nvPr/>
        </p:nvSpPr>
        <p:spPr>
          <a:xfrm>
            <a:off x="2856464" y="2414982"/>
            <a:ext cx="1067464" cy="710856"/>
          </a:xfrm>
          <a:prstGeom prst="ellipse">
            <a:avLst/>
          </a:prstGeom>
          <a:noFill/>
          <a:ln w="28575">
            <a:solidFill>
              <a:schemeClr val="accent3">
                <a:alpha val="7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5BC7A7E9-D8A2-41C5-9FC7-A9B5908233D3}"/>
              </a:ext>
            </a:extLst>
          </p:cNvPr>
          <p:cNvCxnSpPr>
            <a:cxnSpLocks/>
          </p:cNvCxnSpPr>
          <p:nvPr/>
        </p:nvCxnSpPr>
        <p:spPr>
          <a:xfrm flipH="1">
            <a:off x="2984491" y="1494469"/>
            <a:ext cx="4531933" cy="582846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Content Placeholder 11">
            <a:extLst>
              <a:ext uri="{FF2B5EF4-FFF2-40B4-BE49-F238E27FC236}">
                <a16:creationId xmlns:a16="http://schemas.microsoft.com/office/drawing/2014/main" id="{35194A8E-AC95-457C-8F90-4A040EBABE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7327" y="3263764"/>
            <a:ext cx="5863673" cy="1595805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6570E2E-5D99-48A8-BF13-940686B45739}"/>
              </a:ext>
            </a:extLst>
          </p:cNvPr>
          <p:cNvSpPr txBox="1"/>
          <p:nvPr/>
        </p:nvSpPr>
        <p:spPr>
          <a:xfrm>
            <a:off x="6281296" y="4332157"/>
            <a:ext cx="40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2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B2978C3-5B77-4D9C-80DE-BC3A3F390E62}"/>
              </a:ext>
            </a:extLst>
          </p:cNvPr>
          <p:cNvSpPr txBox="1"/>
          <p:nvPr/>
        </p:nvSpPr>
        <p:spPr>
          <a:xfrm>
            <a:off x="6737225" y="4387622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6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B1535366-17C3-41A5-B870-A96C5F2754D6}"/>
              </a:ext>
            </a:extLst>
          </p:cNvPr>
          <p:cNvSpPr txBox="1"/>
          <p:nvPr/>
        </p:nvSpPr>
        <p:spPr>
          <a:xfrm>
            <a:off x="7052657" y="4233760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6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BBE1BCE-B90A-47AA-A86B-3BBF2FB41305}"/>
              </a:ext>
            </a:extLst>
          </p:cNvPr>
          <p:cNvSpPr txBox="1"/>
          <p:nvPr/>
        </p:nvSpPr>
        <p:spPr>
          <a:xfrm>
            <a:off x="7323189" y="4354584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5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17462592-FEB5-4DE0-986E-1B821127AC78}"/>
              </a:ext>
            </a:extLst>
          </p:cNvPr>
          <p:cNvSpPr txBox="1"/>
          <p:nvPr/>
        </p:nvSpPr>
        <p:spPr>
          <a:xfrm>
            <a:off x="7516424" y="4135080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5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408C59C-E469-4CFB-935D-A8314FE81157}"/>
              </a:ext>
            </a:extLst>
          </p:cNvPr>
          <p:cNvSpPr txBox="1"/>
          <p:nvPr/>
        </p:nvSpPr>
        <p:spPr>
          <a:xfrm>
            <a:off x="7738750" y="4311973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4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020A227B-804F-4FA5-8780-B9C25B5D8A73}"/>
              </a:ext>
            </a:extLst>
          </p:cNvPr>
          <p:cNvSpPr txBox="1"/>
          <p:nvPr/>
        </p:nvSpPr>
        <p:spPr>
          <a:xfrm>
            <a:off x="7873738" y="4065024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4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90C76C79-E54C-4C96-A724-6A6454A66CF6}"/>
              </a:ext>
            </a:extLst>
          </p:cNvPr>
          <p:cNvSpPr txBox="1"/>
          <p:nvPr/>
        </p:nvSpPr>
        <p:spPr>
          <a:xfrm>
            <a:off x="8144826" y="4202956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b</a:t>
            </a:r>
            <a:r>
              <a:rPr lang="it-IT" sz="1350" dirty="0">
                <a:solidFill>
                  <a:srgbClr val="005F8C"/>
                </a:solidFill>
              </a:rPr>
              <a:t>3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7BAEF59-7F07-46C2-A6E4-22CF7121EC87}"/>
              </a:ext>
            </a:extLst>
          </p:cNvPr>
          <p:cNvSpPr txBox="1"/>
          <p:nvPr/>
        </p:nvSpPr>
        <p:spPr>
          <a:xfrm>
            <a:off x="8334924" y="3985252"/>
            <a:ext cx="40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5F8C"/>
                </a:solidFill>
              </a:rPr>
              <a:t>a</a:t>
            </a:r>
            <a:r>
              <a:rPr lang="it-IT" sz="1350" dirty="0">
                <a:solidFill>
                  <a:srgbClr val="005F8C"/>
                </a:solidFill>
              </a:rPr>
              <a:t>3</a:t>
            </a:r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E2B7992E-2C03-472C-9C71-555CED74FD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695" y="3021812"/>
            <a:ext cx="553458" cy="368972"/>
          </a:xfrm>
          <a:prstGeom prst="rect">
            <a:avLst/>
          </a:prstGeom>
        </p:spPr>
      </p:pic>
      <p:pic>
        <p:nvPicPr>
          <p:cNvPr id="54" name="Elemento grafico 53">
            <a:extLst>
              <a:ext uri="{FF2B5EF4-FFF2-40B4-BE49-F238E27FC236}">
                <a16:creationId xmlns:a16="http://schemas.microsoft.com/office/drawing/2014/main" id="{A2745B9E-BA7D-4015-A2A1-028A84F4F1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76884" y="4056663"/>
            <a:ext cx="553458" cy="368972"/>
          </a:xfrm>
          <a:prstGeom prst="rect">
            <a:avLst/>
          </a:prstGeom>
        </p:spPr>
      </p:pic>
      <p:pic>
        <p:nvPicPr>
          <p:cNvPr id="22" name="Immagine 21" descr="Immagine che contiene testo&#10;&#10;Descrizione generata automaticamente">
            <a:extLst>
              <a:ext uri="{FF2B5EF4-FFF2-40B4-BE49-F238E27FC236}">
                <a16:creationId xmlns:a16="http://schemas.microsoft.com/office/drawing/2014/main" id="{A0CC080A-E723-4C98-A663-309F1CE81DB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695" y="2091741"/>
            <a:ext cx="672140" cy="672140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A5B6643C-6C46-4C3F-B9FC-AAC6BF1F710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925" y="1601966"/>
            <a:ext cx="1062362" cy="443001"/>
          </a:xfrm>
          <a:prstGeom prst="rect">
            <a:avLst/>
          </a:prstGeom>
        </p:spPr>
      </p:pic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7E5B997B-3C27-47D6-9112-ABA8CFCD761D}"/>
              </a:ext>
            </a:extLst>
          </p:cNvPr>
          <p:cNvSpPr txBox="1"/>
          <p:nvPr/>
        </p:nvSpPr>
        <p:spPr>
          <a:xfrm>
            <a:off x="5453474" y="4450635"/>
            <a:ext cx="647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800" dirty="0">
                <a:solidFill>
                  <a:schemeClr val="tx2"/>
                </a:solidFill>
              </a:rPr>
              <a:t>By H. Prin</a:t>
            </a:r>
          </a:p>
        </p:txBody>
      </p:sp>
    </p:spTree>
    <p:extLst>
      <p:ext uri="{BB962C8B-B14F-4D97-AF65-F5344CB8AC3E}">
        <p14:creationId xmlns:p14="http://schemas.microsoft.com/office/powerpoint/2010/main" val="244698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SUPERFERRIC</a:t>
            </a:r>
            <a:r>
              <a:rPr lang="it-IT" dirty="0"/>
              <a:t> DESIGN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0089" y="985946"/>
            <a:ext cx="5465855" cy="3769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err="1"/>
              <a:t>NbTi</a:t>
            </a:r>
            <a:r>
              <a:rPr lang="it-IT" sz="2400" dirty="0"/>
              <a:t> coils</a:t>
            </a:r>
          </a:p>
          <a:p>
            <a:pPr marL="285750" indent="-285750"/>
            <a:r>
              <a:rPr lang="it-IT" sz="1800" dirty="0"/>
              <a:t>Racetrack</a:t>
            </a:r>
          </a:p>
          <a:p>
            <a:pPr marL="285750" indent="-285750"/>
            <a:r>
              <a:rPr lang="it-IT" sz="1800" dirty="0" err="1"/>
              <a:t>Insulation</a:t>
            </a:r>
            <a:r>
              <a:rPr lang="it-IT" sz="1800" dirty="0"/>
              <a:t> by S2 </a:t>
            </a:r>
            <a:r>
              <a:rPr lang="it-IT" sz="1800" dirty="0" err="1"/>
              <a:t>glass</a:t>
            </a:r>
            <a:r>
              <a:rPr lang="it-IT" sz="1800" dirty="0"/>
              <a:t> </a:t>
            </a:r>
            <a:r>
              <a:rPr lang="it-IT" sz="1800" dirty="0" err="1"/>
              <a:t>reinforced</a:t>
            </a:r>
            <a:r>
              <a:rPr lang="it-IT" sz="1800" dirty="0"/>
              <a:t> </a:t>
            </a:r>
            <a:r>
              <a:rPr lang="it-IT" sz="1800" dirty="0" err="1"/>
              <a:t>material</a:t>
            </a:r>
            <a:endParaRPr lang="it-IT" sz="1800" dirty="0"/>
          </a:p>
          <a:p>
            <a:pPr marL="0" indent="0">
              <a:buNone/>
            </a:pPr>
            <a:r>
              <a:rPr lang="it-IT" sz="2400" dirty="0" err="1"/>
              <a:t>Superferric</a:t>
            </a:r>
            <a:r>
              <a:rPr lang="it-IT" sz="2400" dirty="0"/>
              <a:t> design </a:t>
            </a:r>
          </a:p>
          <a:p>
            <a:pPr marL="285750" indent="-285750"/>
            <a:r>
              <a:rPr lang="it-IT" sz="1800" dirty="0"/>
              <a:t>Compact and modular</a:t>
            </a:r>
          </a:p>
          <a:p>
            <a:pPr marL="285750" indent="-285750"/>
            <a:r>
              <a:rPr lang="it-IT" sz="1800" dirty="0"/>
              <a:t>Strong </a:t>
            </a:r>
            <a:r>
              <a:rPr lang="it-IT" sz="1800" dirty="0" err="1"/>
              <a:t>contribution</a:t>
            </a:r>
            <a:r>
              <a:rPr lang="it-IT" sz="1800" dirty="0"/>
              <a:t> of the </a:t>
            </a:r>
            <a:r>
              <a:rPr lang="it-IT" sz="1800" dirty="0" err="1"/>
              <a:t>iron</a:t>
            </a:r>
            <a:r>
              <a:rPr lang="it-IT" sz="1800" dirty="0"/>
              <a:t> </a:t>
            </a:r>
            <a:r>
              <a:rPr lang="it-IT" sz="1800" dirty="0" err="1"/>
              <a:t>poles</a:t>
            </a:r>
            <a:endParaRPr lang="it-IT" sz="1800" dirty="0"/>
          </a:p>
          <a:p>
            <a:pPr marL="285750" indent="-285750"/>
            <a:r>
              <a:rPr lang="it-IT" sz="1800" dirty="0"/>
              <a:t>Field </a:t>
            </a:r>
            <a:r>
              <a:rPr lang="it-IT" sz="1800" dirty="0" err="1"/>
              <a:t>quality</a:t>
            </a:r>
            <a:r>
              <a:rPr lang="it-IT" sz="1800" dirty="0"/>
              <a:t> </a:t>
            </a:r>
            <a:r>
              <a:rPr lang="it-IT" sz="1800" dirty="0" err="1"/>
              <a:t>influenced</a:t>
            </a:r>
            <a:r>
              <a:rPr lang="it-IT" sz="1800" dirty="0"/>
              <a:t> by the </a:t>
            </a:r>
            <a:r>
              <a:rPr lang="it-IT" sz="1800" dirty="0" err="1"/>
              <a:t>shape</a:t>
            </a:r>
            <a:r>
              <a:rPr lang="it-IT" sz="1800" dirty="0"/>
              <a:t> of the </a:t>
            </a:r>
            <a:r>
              <a:rPr lang="it-IT" sz="1800" dirty="0" err="1"/>
              <a:t>poles</a:t>
            </a:r>
            <a:endParaRPr lang="it-IT" sz="1800" dirty="0"/>
          </a:p>
          <a:p>
            <a:pPr marL="0" lvl="0" indent="0" defTabSz="342892">
              <a:spcBef>
                <a:spcPct val="20000"/>
              </a:spcBef>
              <a:buClr>
                <a:srgbClr val="FB963C"/>
              </a:buClr>
              <a:buNone/>
            </a:pPr>
            <a:r>
              <a:rPr lang="it-IT" sz="2400" dirty="0" err="1"/>
              <a:t>Quench</a:t>
            </a:r>
            <a:r>
              <a:rPr lang="it-IT" sz="2400" dirty="0"/>
              <a:t> </a:t>
            </a:r>
            <a:r>
              <a:rPr lang="it-IT" sz="2400" dirty="0" err="1"/>
              <a:t>protection</a:t>
            </a:r>
            <a:endParaRPr lang="it-IT" sz="2400" dirty="0"/>
          </a:p>
          <a:p>
            <a:pPr marL="128581" indent="-285750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1800" dirty="0"/>
              <a:t>No energy </a:t>
            </a:r>
            <a:r>
              <a:rPr lang="it-IT" sz="1800" dirty="0" err="1"/>
              <a:t>extraction</a:t>
            </a:r>
            <a:r>
              <a:rPr lang="it-IT" sz="1800" dirty="0"/>
              <a:t> (</a:t>
            </a:r>
            <a:r>
              <a:rPr lang="it-IT" sz="1800" dirty="0" err="1"/>
              <a:t>but</a:t>
            </a:r>
            <a:r>
              <a:rPr lang="it-IT" sz="1800" dirty="0"/>
              <a:t> 4P)</a:t>
            </a:r>
          </a:p>
          <a:p>
            <a:pPr marL="128581" indent="-285750" defTabSz="342892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1800" dirty="0"/>
              <a:t>60% </a:t>
            </a:r>
            <a:r>
              <a:rPr lang="it-IT" sz="1800" dirty="0" err="1"/>
              <a:t>margin</a:t>
            </a:r>
            <a:r>
              <a:rPr lang="it-IT" sz="1800" dirty="0"/>
              <a:t> @ 1.9 K</a:t>
            </a:r>
          </a:p>
          <a:p>
            <a:pPr marL="285750" indent="-285750"/>
            <a:endParaRPr lang="it-IT" sz="1800" dirty="0">
              <a:solidFill>
                <a:srgbClr val="005F8C"/>
              </a:solidFill>
            </a:endParaRPr>
          </a:p>
          <a:p>
            <a:pPr marL="285750" indent="-285750"/>
            <a:endParaRPr lang="it-IT" sz="1800" dirty="0">
              <a:solidFill>
                <a:srgbClr val="005F8C"/>
              </a:solidFill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425320"/>
              </p:ext>
            </p:extLst>
          </p:nvPr>
        </p:nvGraphicFramePr>
        <p:xfrm>
          <a:off x="5724048" y="1606935"/>
          <a:ext cx="3297592" cy="1716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518">
                  <a:extLst>
                    <a:ext uri="{9D8B030D-6E8A-4147-A177-3AD203B41FA5}">
                      <a16:colId xmlns:a16="http://schemas.microsoft.com/office/drawing/2014/main" val="2015243916"/>
                    </a:ext>
                  </a:extLst>
                </a:gridCol>
              </a:tblGrid>
              <a:tr h="390725">
                <a:tc>
                  <a:txBody>
                    <a:bodyPr/>
                    <a:lstStyle/>
                    <a:p>
                      <a:r>
                        <a:rPr lang="it-IT" sz="1000" dirty="0" err="1"/>
                        <a:t>magnet</a:t>
                      </a:r>
                      <a:endParaRPr lang="it-IT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/>
                        <a:t>Integrated</a:t>
                      </a:r>
                      <a:r>
                        <a:rPr lang="it-IT" sz="1000" dirty="0"/>
                        <a:t> </a:t>
                      </a:r>
                      <a:r>
                        <a:rPr lang="it-IT" sz="1000" dirty="0" err="1"/>
                        <a:t>strength</a:t>
                      </a:r>
                      <a:endParaRPr lang="it-IT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/>
                        <a:t>Ic</a:t>
                      </a:r>
                      <a:r>
                        <a:rPr lang="it-IT" sz="1000" dirty="0"/>
                        <a:t> </a:t>
                      </a:r>
                    </a:p>
                    <a:p>
                      <a:pPr algn="ctr"/>
                      <a:r>
                        <a:rPr lang="it-IT" sz="1000" dirty="0"/>
                        <a:t>@ 4.2 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it-IT" sz="1000" dirty="0" err="1"/>
                        <a:t>Margin</a:t>
                      </a:r>
                      <a:r>
                        <a:rPr lang="it-IT" sz="1000" dirty="0"/>
                        <a:t> @4.2 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it-IT" sz="1000" dirty="0" err="1"/>
                        <a:t>Margin</a:t>
                      </a:r>
                      <a:r>
                        <a:rPr lang="it-IT" sz="1000" dirty="0"/>
                        <a:t> @1.9K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4P </a:t>
                      </a:r>
                      <a:r>
                        <a:rPr lang="it-IT" sz="1000" dirty="0" err="1">
                          <a:solidFill>
                            <a:schemeClr val="accent5"/>
                          </a:solidFill>
                        </a:rPr>
                        <a:t>S</a:t>
                      </a:r>
                      <a:endParaRPr lang="it-IT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0.700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000" b="0" dirty="0">
                          <a:solidFill>
                            <a:schemeClr val="accent5"/>
                          </a:solidFill>
                        </a:rPr>
                        <a:t>315.5 A</a:t>
                      </a:r>
                      <a:endParaRPr lang="it-IT" sz="1000" b="1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42.3 %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baseline="0" dirty="0">
                          <a:solidFill>
                            <a:schemeClr val="accent5"/>
                          </a:solidFill>
                        </a:rPr>
                        <a:t>57.1 %</a:t>
                      </a:r>
                      <a:endParaRPr lang="it-IT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6P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0.095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225.5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53.4 %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8P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0.069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230.2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54.4 %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10P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0.037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255.7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58.9 %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12P </a:t>
                      </a:r>
                      <a:r>
                        <a:rPr lang="it-IT" sz="1000" dirty="0" err="1">
                          <a:solidFill>
                            <a:schemeClr val="accent5"/>
                          </a:solidFill>
                        </a:rPr>
                        <a:t>N</a:t>
                      </a:r>
                      <a:endParaRPr lang="it-IT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0.086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232.6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54.9</a:t>
                      </a:r>
                      <a:r>
                        <a:rPr lang="it-IT" sz="1000" baseline="0" dirty="0">
                          <a:solidFill>
                            <a:schemeClr val="accent5"/>
                          </a:solidFill>
                        </a:rPr>
                        <a:t> %</a:t>
                      </a:r>
                      <a:endParaRPr lang="it-IT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002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12P</a:t>
                      </a:r>
                      <a:r>
                        <a:rPr lang="it-IT" sz="1000" baseline="0" dirty="0">
                          <a:solidFill>
                            <a:schemeClr val="accent5"/>
                          </a:solidFill>
                        </a:rPr>
                        <a:t> </a:t>
                      </a:r>
                      <a:r>
                        <a:rPr lang="it-IT" sz="1000" baseline="0" dirty="0" err="1">
                          <a:solidFill>
                            <a:schemeClr val="accent5"/>
                          </a:solidFill>
                        </a:rPr>
                        <a:t>S</a:t>
                      </a:r>
                      <a:endParaRPr lang="it-IT" sz="1000" dirty="0">
                        <a:solidFill>
                          <a:schemeClr val="accent5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0.017 Tm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230.2 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54.4 %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accent5"/>
                          </a:solidFill>
                        </a:rPr>
                        <a:t>&gt;60 %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5" name="Gruppo 14"/>
          <p:cNvGrpSpPr/>
          <p:nvPr/>
        </p:nvGrpSpPr>
        <p:grpSpPr>
          <a:xfrm>
            <a:off x="4901716" y="3560078"/>
            <a:ext cx="3563888" cy="1238365"/>
            <a:chOff x="5537504" y="663486"/>
            <a:chExt cx="3563888" cy="1199698"/>
          </a:xfrm>
        </p:grpSpPr>
        <p:sp>
          <p:nvSpPr>
            <p:cNvPr id="6" name="CasellaDiTesto 5"/>
            <p:cNvSpPr txBox="1"/>
            <p:nvPr/>
          </p:nvSpPr>
          <p:spPr>
            <a:xfrm>
              <a:off x="5876459" y="725181"/>
              <a:ext cx="3193675" cy="104358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600" dirty="0" err="1">
                  <a:solidFill>
                    <a:schemeClr val="tx2"/>
                  </a:solidFill>
                </a:rPr>
                <a:t>Longitudinal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dimension</a:t>
              </a:r>
              <a:endParaRPr lang="it-IT" sz="1600" dirty="0">
                <a:solidFill>
                  <a:schemeClr val="tx2"/>
                </a:solidFill>
              </a:endParaRPr>
            </a:p>
            <a:p>
              <a:r>
                <a:rPr lang="it-IT" sz="1600" dirty="0" err="1">
                  <a:solidFill>
                    <a:schemeClr val="tx2"/>
                  </a:solidFill>
                </a:rPr>
                <a:t>Quench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protection</a:t>
              </a:r>
              <a:endParaRPr lang="it-IT" sz="1600" dirty="0">
                <a:solidFill>
                  <a:schemeClr val="tx2"/>
                </a:solidFill>
              </a:endParaRPr>
            </a:p>
            <a:p>
              <a:r>
                <a:rPr lang="it-IT" sz="1600" dirty="0">
                  <a:solidFill>
                    <a:schemeClr val="tx2"/>
                  </a:solidFill>
                </a:rPr>
                <a:t>Small </a:t>
              </a:r>
              <a:r>
                <a:rPr lang="it-IT" sz="1600" dirty="0" err="1">
                  <a:solidFill>
                    <a:schemeClr val="tx2"/>
                  </a:solidFill>
                </a:rPr>
                <a:t>dimension</a:t>
              </a:r>
              <a:r>
                <a:rPr lang="it-IT" sz="1600" dirty="0">
                  <a:solidFill>
                    <a:schemeClr val="tx2"/>
                  </a:solidFill>
                </a:rPr>
                <a:t>: 84 kN </a:t>
              </a:r>
              <a:r>
                <a:rPr lang="it-IT" sz="1600" dirty="0" err="1">
                  <a:solidFill>
                    <a:schemeClr val="tx2"/>
                  </a:solidFill>
                </a:rPr>
                <a:t>series</a:t>
              </a:r>
              <a:r>
                <a:rPr lang="it-IT" sz="1600" dirty="0">
                  <a:solidFill>
                    <a:schemeClr val="tx2"/>
                  </a:solidFill>
                </a:rPr>
                <a:t> production mass (54 magnets)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 rot="16200000">
              <a:off x="5144348" y="1088301"/>
              <a:ext cx="1188184" cy="3385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600">
                  <a:solidFill>
                    <a:schemeClr val="tx2"/>
                  </a:solidFill>
                </a:rPr>
                <a:t>constraints</a:t>
              </a:r>
              <a:endParaRPr lang="it-IT" sz="1600" dirty="0">
                <a:solidFill>
                  <a:schemeClr val="tx2"/>
                </a:solidFill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5537504" y="675000"/>
              <a:ext cx="3563888" cy="1176670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3" name="Connettore 1 12"/>
            <p:cNvCxnSpPr/>
            <p:nvPr/>
          </p:nvCxnSpPr>
          <p:spPr>
            <a:xfrm flipV="1">
              <a:off x="5907717" y="675001"/>
              <a:ext cx="1" cy="118818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76DB2624-18A9-CC71-C4E0-18EDA62AE014}"/>
              </a:ext>
            </a:extLst>
          </p:cNvPr>
          <p:cNvGrpSpPr/>
          <p:nvPr/>
        </p:nvGrpSpPr>
        <p:grpSpPr>
          <a:xfrm>
            <a:off x="3851920" y="856665"/>
            <a:ext cx="3200980" cy="658217"/>
            <a:chOff x="2512710" y="925206"/>
            <a:chExt cx="3200980" cy="658217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A8DDBDCB-E8B3-E80B-023C-854DBFC58DFA}"/>
                </a:ext>
              </a:extLst>
            </p:cNvPr>
            <p:cNvSpPr txBox="1"/>
            <p:nvPr/>
          </p:nvSpPr>
          <p:spPr>
            <a:xfrm>
              <a:off x="2512710" y="925206"/>
              <a:ext cx="32009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dirty="0">
                  <a:solidFill>
                    <a:schemeClr val="tx2"/>
                  </a:solidFill>
                </a:rPr>
                <a:t>First </a:t>
              </a:r>
              <a:r>
                <a:rPr lang="it-IT" dirty="0" err="1">
                  <a:solidFill>
                    <a:schemeClr val="tx2"/>
                  </a:solidFill>
                </a:rPr>
                <a:t>superferric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err="1">
                  <a:solidFill>
                    <a:schemeClr val="tx2"/>
                  </a:solidFill>
                </a:rPr>
                <a:t>magnets</a:t>
              </a:r>
              <a:r>
                <a:rPr lang="it-IT" dirty="0">
                  <a:solidFill>
                    <a:schemeClr val="tx2"/>
                  </a:solidFill>
                </a:rPr>
                <a:t> in a high energy </a:t>
              </a:r>
              <a:r>
                <a:rPr lang="it-IT" dirty="0" err="1">
                  <a:solidFill>
                    <a:schemeClr val="tx2"/>
                  </a:solidFill>
                </a:rPr>
                <a:t>accelerator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EB2C0114-FA1E-9A4B-0D0E-E141BFA4C13C}"/>
                </a:ext>
              </a:extLst>
            </p:cNvPr>
            <p:cNvSpPr/>
            <p:nvPr/>
          </p:nvSpPr>
          <p:spPr>
            <a:xfrm>
              <a:off x="2512710" y="925206"/>
              <a:ext cx="3153576" cy="65821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397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HO </a:t>
            </a:r>
            <a:r>
              <a:rPr lang="it-IT" dirty="0" err="1"/>
              <a:t>Corrector</a:t>
            </a:r>
            <a:r>
              <a:rPr lang="it-IT" dirty="0"/>
              <a:t> Magnets Zoo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Statera and M. Prioli, INFN LASA                                                     ASC22  Honolulu Oct 26th 2022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0F8322AD-BD74-434B-9B05-BADFB1B055D4}"/>
              </a:ext>
            </a:extLst>
          </p:cNvPr>
          <p:cNvGrpSpPr/>
          <p:nvPr/>
        </p:nvGrpSpPr>
        <p:grpSpPr>
          <a:xfrm>
            <a:off x="3169434" y="2637120"/>
            <a:ext cx="1657047" cy="1889725"/>
            <a:chOff x="3008894" y="2666278"/>
            <a:chExt cx="1657047" cy="1889725"/>
          </a:xfrm>
        </p:grpSpPr>
        <p:pic>
          <p:nvPicPr>
            <p:cNvPr id="84" name="Immagine 83">
              <a:extLst>
                <a:ext uri="{FF2B5EF4-FFF2-40B4-BE49-F238E27FC236}">
                  <a16:creationId xmlns:a16="http://schemas.microsoft.com/office/drawing/2014/main" id="{1A37A298-BC0E-46C5-B6F1-D1AC22536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8894" y="2963004"/>
              <a:ext cx="1657047" cy="1592999"/>
            </a:xfrm>
            <a:prstGeom prst="rect">
              <a:avLst/>
            </a:prstGeom>
          </p:spPr>
        </p:pic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5014529A-4B00-49D7-BD2A-89F6B2593D65}"/>
                </a:ext>
              </a:extLst>
            </p:cNvPr>
            <p:cNvSpPr txBox="1"/>
            <p:nvPr/>
          </p:nvSpPr>
          <p:spPr>
            <a:xfrm>
              <a:off x="3615798" y="3438445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86" name="Rettangolo 85">
              <a:extLst>
                <a:ext uri="{FF2B5EF4-FFF2-40B4-BE49-F238E27FC236}">
                  <a16:creationId xmlns:a16="http://schemas.microsoft.com/office/drawing/2014/main" id="{89AAA66E-271B-42D4-ACB9-7078F5153941}"/>
                </a:ext>
              </a:extLst>
            </p:cNvPr>
            <p:cNvSpPr/>
            <p:nvPr/>
          </p:nvSpPr>
          <p:spPr>
            <a:xfrm>
              <a:off x="3334715" y="2666278"/>
              <a:ext cx="1005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MCDXF</a:t>
              </a:r>
            </a:p>
          </p:txBody>
        </p:sp>
      </p:grpSp>
      <p:grpSp>
        <p:nvGrpSpPr>
          <p:cNvPr id="87" name="Gruppo 86">
            <a:extLst>
              <a:ext uri="{FF2B5EF4-FFF2-40B4-BE49-F238E27FC236}">
                <a16:creationId xmlns:a16="http://schemas.microsoft.com/office/drawing/2014/main" id="{B23774FA-0905-4006-A0E6-9287E7B8F9B4}"/>
              </a:ext>
            </a:extLst>
          </p:cNvPr>
          <p:cNvGrpSpPr/>
          <p:nvPr/>
        </p:nvGrpSpPr>
        <p:grpSpPr>
          <a:xfrm>
            <a:off x="4908673" y="2627363"/>
            <a:ext cx="1649556" cy="1855423"/>
            <a:chOff x="5170250" y="2835232"/>
            <a:chExt cx="1649556" cy="1855423"/>
          </a:xfrm>
        </p:grpSpPr>
        <p:pic>
          <p:nvPicPr>
            <p:cNvPr id="88" name="Immagine 87">
              <a:extLst>
                <a:ext uri="{FF2B5EF4-FFF2-40B4-BE49-F238E27FC236}">
                  <a16:creationId xmlns:a16="http://schemas.microsoft.com/office/drawing/2014/main" id="{F56D5978-AA18-4752-9628-4D0327470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0250" y="3097655"/>
              <a:ext cx="1649556" cy="1593000"/>
            </a:xfrm>
            <a:prstGeom prst="rect">
              <a:avLst/>
            </a:prstGeom>
          </p:spPr>
        </p:pic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681DD326-27F2-4CC3-9FFC-74957D961202}"/>
                </a:ext>
              </a:extLst>
            </p:cNvPr>
            <p:cNvSpPr txBox="1"/>
            <p:nvPr/>
          </p:nvSpPr>
          <p:spPr>
            <a:xfrm>
              <a:off x="5775963" y="3596527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90" name="Rettangolo 89">
              <a:extLst>
                <a:ext uri="{FF2B5EF4-FFF2-40B4-BE49-F238E27FC236}">
                  <a16:creationId xmlns:a16="http://schemas.microsoft.com/office/drawing/2014/main" id="{A1B11446-F54D-405B-A933-8B1D4D669EDF}"/>
                </a:ext>
              </a:extLst>
            </p:cNvPr>
            <p:cNvSpPr/>
            <p:nvPr/>
          </p:nvSpPr>
          <p:spPr>
            <a:xfrm>
              <a:off x="5474598" y="2835232"/>
              <a:ext cx="97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MCTXF</a:t>
              </a:r>
            </a:p>
          </p:txBody>
        </p:sp>
      </p:grpSp>
      <p:grpSp>
        <p:nvGrpSpPr>
          <p:cNvPr id="91" name="Gruppo 90">
            <a:extLst>
              <a:ext uri="{FF2B5EF4-FFF2-40B4-BE49-F238E27FC236}">
                <a16:creationId xmlns:a16="http://schemas.microsoft.com/office/drawing/2014/main" id="{F350AB7C-14CE-470C-821A-7FE757870862}"/>
              </a:ext>
            </a:extLst>
          </p:cNvPr>
          <p:cNvGrpSpPr/>
          <p:nvPr/>
        </p:nvGrpSpPr>
        <p:grpSpPr>
          <a:xfrm>
            <a:off x="2925617" y="634320"/>
            <a:ext cx="1806044" cy="1865455"/>
            <a:chOff x="3813995" y="862566"/>
            <a:chExt cx="1806044" cy="1865455"/>
          </a:xfrm>
        </p:grpSpPr>
        <p:pic>
          <p:nvPicPr>
            <p:cNvPr id="92" name="Immagine 91">
              <a:extLst>
                <a:ext uri="{FF2B5EF4-FFF2-40B4-BE49-F238E27FC236}">
                  <a16:creationId xmlns:a16="http://schemas.microsoft.com/office/drawing/2014/main" id="{21D342EC-6253-4FD2-990D-6F503CAD6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4764" y="1135022"/>
              <a:ext cx="1605275" cy="1592999"/>
            </a:xfrm>
            <a:prstGeom prst="rect">
              <a:avLst/>
            </a:prstGeom>
          </p:spPr>
        </p:pic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64A15AA2-D2F9-413E-8FA6-D307A1998E33}"/>
                </a:ext>
              </a:extLst>
            </p:cNvPr>
            <p:cNvSpPr txBox="1"/>
            <p:nvPr/>
          </p:nvSpPr>
          <p:spPr>
            <a:xfrm>
              <a:off x="4628888" y="1680347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94" name="Rettangolo 93">
              <a:extLst>
                <a:ext uri="{FF2B5EF4-FFF2-40B4-BE49-F238E27FC236}">
                  <a16:creationId xmlns:a16="http://schemas.microsoft.com/office/drawing/2014/main" id="{C4A0632A-EEE5-4EDF-B18A-A773069D18F7}"/>
                </a:ext>
              </a:extLst>
            </p:cNvPr>
            <p:cNvSpPr/>
            <p:nvPr/>
          </p:nvSpPr>
          <p:spPr>
            <a:xfrm>
              <a:off x="4325942" y="862566"/>
              <a:ext cx="9925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MCSXF</a:t>
              </a:r>
            </a:p>
          </p:txBody>
        </p:sp>
        <p:sp>
          <p:nvSpPr>
            <p:cNvPr id="95" name="CasellaDiTesto 94">
              <a:extLst>
                <a:ext uri="{FF2B5EF4-FFF2-40B4-BE49-F238E27FC236}">
                  <a16:creationId xmlns:a16="http://schemas.microsoft.com/office/drawing/2014/main" id="{BC5713E2-B630-44BB-9DD2-343EAC53863B}"/>
                </a:ext>
              </a:extLst>
            </p:cNvPr>
            <p:cNvSpPr txBox="1"/>
            <p:nvPr/>
          </p:nvSpPr>
          <p:spPr>
            <a:xfrm>
              <a:off x="3813995" y="1174087"/>
              <a:ext cx="48763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750" b="1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OD320</a:t>
              </a:r>
              <a:endParaRPr lang="it-IT" sz="750" b="1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96" name="Connettore 2 95">
              <a:extLst>
                <a:ext uri="{FF2B5EF4-FFF2-40B4-BE49-F238E27FC236}">
                  <a16:creationId xmlns:a16="http://schemas.microsoft.com/office/drawing/2014/main" id="{CEB254AF-F9AA-45F1-ACDD-A78EE9EBBAE4}"/>
                </a:ext>
              </a:extLst>
            </p:cNvPr>
            <p:cNvCxnSpPr/>
            <p:nvPr/>
          </p:nvCxnSpPr>
          <p:spPr>
            <a:xfrm>
              <a:off x="4076221" y="1348423"/>
              <a:ext cx="149967" cy="10753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o 96">
            <a:extLst>
              <a:ext uri="{FF2B5EF4-FFF2-40B4-BE49-F238E27FC236}">
                <a16:creationId xmlns:a16="http://schemas.microsoft.com/office/drawing/2014/main" id="{27B7988D-D8DC-46A3-8F85-F64D2358DF09}"/>
              </a:ext>
            </a:extLst>
          </p:cNvPr>
          <p:cNvGrpSpPr/>
          <p:nvPr/>
        </p:nvGrpSpPr>
        <p:grpSpPr>
          <a:xfrm>
            <a:off x="4851800" y="672014"/>
            <a:ext cx="1576605" cy="1855538"/>
            <a:chOff x="6833827" y="961040"/>
            <a:chExt cx="1576605" cy="1855538"/>
          </a:xfrm>
        </p:grpSpPr>
        <p:pic>
          <p:nvPicPr>
            <p:cNvPr id="98" name="Immagine 97">
              <a:extLst>
                <a:ext uri="{FF2B5EF4-FFF2-40B4-BE49-F238E27FC236}">
                  <a16:creationId xmlns:a16="http://schemas.microsoft.com/office/drawing/2014/main" id="{2E1BB0C1-385E-43DA-A3C8-A3E119A52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27" y="1223578"/>
              <a:ext cx="1576605" cy="1593000"/>
            </a:xfrm>
            <a:prstGeom prst="rect">
              <a:avLst/>
            </a:prstGeom>
          </p:spPr>
        </p:pic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7B6EA147-A071-4EC4-BF45-E49F35C3D7FD}"/>
                </a:ext>
              </a:extLst>
            </p:cNvPr>
            <p:cNvSpPr txBox="1"/>
            <p:nvPr/>
          </p:nvSpPr>
          <p:spPr>
            <a:xfrm>
              <a:off x="7462199" y="1753005"/>
              <a:ext cx="3770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  <a:p>
              <a:r>
                <a:rPr lang="it-IT" sz="1500" dirty="0">
                  <a:solidFill>
                    <a:schemeClr val="tx2"/>
                  </a:solidFill>
                </a:rPr>
                <a:t>b</a:t>
              </a:r>
              <a:r>
                <a:rPr lang="it-IT" sz="1200" dirty="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100" name="Rettangolo 99">
              <a:extLst>
                <a:ext uri="{FF2B5EF4-FFF2-40B4-BE49-F238E27FC236}">
                  <a16:creationId xmlns:a16="http://schemas.microsoft.com/office/drawing/2014/main" id="{1171E6D1-5B5F-46CA-98F8-A14F26837A47}"/>
                </a:ext>
              </a:extLst>
            </p:cNvPr>
            <p:cNvSpPr/>
            <p:nvPr/>
          </p:nvSpPr>
          <p:spPr>
            <a:xfrm>
              <a:off x="7099296" y="961040"/>
              <a:ext cx="10182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MCOXF</a:t>
              </a:r>
            </a:p>
          </p:txBody>
        </p:sp>
      </p:grpSp>
      <p:grpSp>
        <p:nvGrpSpPr>
          <p:cNvPr id="101" name="Gruppo 100">
            <a:extLst>
              <a:ext uri="{FF2B5EF4-FFF2-40B4-BE49-F238E27FC236}">
                <a16:creationId xmlns:a16="http://schemas.microsoft.com/office/drawing/2014/main" id="{8F71A359-B7DA-4A9F-AD80-6E7FABB506EB}"/>
              </a:ext>
            </a:extLst>
          </p:cNvPr>
          <p:cNvGrpSpPr/>
          <p:nvPr/>
        </p:nvGrpSpPr>
        <p:grpSpPr>
          <a:xfrm>
            <a:off x="87383" y="595596"/>
            <a:ext cx="2781758" cy="2454140"/>
            <a:chOff x="253321" y="578858"/>
            <a:chExt cx="2781758" cy="2454140"/>
          </a:xfrm>
        </p:grpSpPr>
        <p:pic>
          <p:nvPicPr>
            <p:cNvPr id="102" name="Immagine 101">
              <a:extLst>
                <a:ext uri="{FF2B5EF4-FFF2-40B4-BE49-F238E27FC236}">
                  <a16:creationId xmlns:a16="http://schemas.microsoft.com/office/drawing/2014/main" id="{5B29ADEF-E38B-48C7-BC9F-44933D558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305" y="826100"/>
              <a:ext cx="2260774" cy="2206898"/>
            </a:xfrm>
            <a:prstGeom prst="rect">
              <a:avLst/>
            </a:prstGeom>
            <a:effectLst/>
          </p:spPr>
        </p:pic>
        <p:sp>
          <p:nvSpPr>
            <p:cNvPr id="103" name="Rettangolo 102">
              <a:extLst>
                <a:ext uri="{FF2B5EF4-FFF2-40B4-BE49-F238E27FC236}">
                  <a16:creationId xmlns:a16="http://schemas.microsoft.com/office/drawing/2014/main" id="{E573F63F-1E9F-4275-AEF9-DB2C58F96A0D}"/>
                </a:ext>
              </a:extLst>
            </p:cNvPr>
            <p:cNvSpPr/>
            <p:nvPr/>
          </p:nvSpPr>
          <p:spPr>
            <a:xfrm>
              <a:off x="1382240" y="578858"/>
              <a:ext cx="1005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MQSXF</a:t>
              </a:r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ABFE78D5-994D-411B-A3E6-0A8C43FA6441}"/>
                </a:ext>
              </a:extLst>
            </p:cNvPr>
            <p:cNvSpPr txBox="1"/>
            <p:nvPr/>
          </p:nvSpPr>
          <p:spPr>
            <a:xfrm>
              <a:off x="253321" y="1199850"/>
              <a:ext cx="48763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750" b="1" dirty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OD460</a:t>
              </a:r>
            </a:p>
          </p:txBody>
        </p:sp>
        <p:cxnSp>
          <p:nvCxnSpPr>
            <p:cNvPr id="105" name="Connettore 2 104">
              <a:extLst>
                <a:ext uri="{FF2B5EF4-FFF2-40B4-BE49-F238E27FC236}">
                  <a16:creationId xmlns:a16="http://schemas.microsoft.com/office/drawing/2014/main" id="{DB7E5FFA-984B-4378-ADBA-1F36C98A1888}"/>
                </a:ext>
              </a:extLst>
            </p:cNvPr>
            <p:cNvCxnSpPr/>
            <p:nvPr/>
          </p:nvCxnSpPr>
          <p:spPr>
            <a:xfrm>
              <a:off x="719356" y="1336089"/>
              <a:ext cx="149967" cy="10753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CasellaDiTesto 105">
              <a:extLst>
                <a:ext uri="{FF2B5EF4-FFF2-40B4-BE49-F238E27FC236}">
                  <a16:creationId xmlns:a16="http://schemas.microsoft.com/office/drawing/2014/main" id="{D3E794CA-FA39-41D6-B205-7A01712EFD7B}"/>
                </a:ext>
              </a:extLst>
            </p:cNvPr>
            <p:cNvSpPr txBox="1"/>
            <p:nvPr/>
          </p:nvSpPr>
          <p:spPr>
            <a:xfrm>
              <a:off x="1675491" y="1767966"/>
              <a:ext cx="504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500" dirty="0">
                  <a:solidFill>
                    <a:schemeClr val="tx2"/>
                  </a:solidFill>
                </a:rPr>
                <a:t>a</a:t>
              </a:r>
              <a:r>
                <a:rPr lang="it-IT" sz="1200" dirty="0">
                  <a:solidFill>
                    <a:schemeClr val="tx2"/>
                  </a:solidFill>
                </a:rPr>
                <a:t>2</a:t>
              </a:r>
            </a:p>
          </p:txBody>
        </p:sp>
      </p:grp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BEC6A48F-2D9F-4A62-B31C-6A5F9B1A91A5}"/>
              </a:ext>
            </a:extLst>
          </p:cNvPr>
          <p:cNvSpPr txBox="1"/>
          <p:nvPr/>
        </p:nvSpPr>
        <p:spPr>
          <a:xfrm>
            <a:off x="6578432" y="814952"/>
            <a:ext cx="2478185" cy="147732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5"/>
                </a:solidFill>
              </a:rPr>
              <a:t>Design </a:t>
            </a:r>
          </a:p>
          <a:p>
            <a:pPr algn="ctr"/>
            <a:r>
              <a:rPr lang="it-IT" dirty="0">
                <a:solidFill>
                  <a:schemeClr val="accent5"/>
                </a:solidFill>
              </a:rPr>
              <a:t>Construction &amp;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5"/>
                </a:solidFill>
              </a:rPr>
              <a:t>5 </a:t>
            </a:r>
            <a:r>
              <a:rPr lang="it-IT" dirty="0" err="1">
                <a:solidFill>
                  <a:schemeClr val="accent5"/>
                </a:solidFill>
              </a:rPr>
              <a:t>prototypes</a:t>
            </a:r>
            <a:endParaRPr lang="it-IT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5"/>
                </a:solidFill>
              </a:rPr>
              <a:t>54 </a:t>
            </a:r>
            <a:r>
              <a:rPr lang="it-IT" dirty="0" err="1">
                <a:solidFill>
                  <a:schemeClr val="accent5"/>
                </a:solidFill>
              </a:rPr>
              <a:t>series</a:t>
            </a:r>
            <a:r>
              <a:rPr lang="it-IT" dirty="0">
                <a:solidFill>
                  <a:schemeClr val="accent5"/>
                </a:solidFill>
              </a:rPr>
              <a:t> </a:t>
            </a:r>
            <a:r>
              <a:rPr lang="it-IT" dirty="0" err="1">
                <a:solidFill>
                  <a:schemeClr val="accent5"/>
                </a:solidFill>
              </a:rPr>
              <a:t>magnets</a:t>
            </a:r>
            <a:endParaRPr lang="it-IT" dirty="0">
              <a:solidFill>
                <a:schemeClr val="accent5"/>
              </a:solidFill>
            </a:endParaRPr>
          </a:p>
          <a:p>
            <a:r>
              <a:rPr lang="it-IT" dirty="0">
                <a:solidFill>
                  <a:schemeClr val="accent5"/>
                </a:solidFill>
              </a:rPr>
              <a:t>6P 8P 10P +50% </a:t>
            </a:r>
            <a:r>
              <a:rPr lang="it-IT" dirty="0" err="1">
                <a:solidFill>
                  <a:schemeClr val="accent5"/>
                </a:solidFill>
              </a:rPr>
              <a:t>Bdl</a:t>
            </a:r>
            <a:endParaRPr lang="it-IT" dirty="0">
              <a:solidFill>
                <a:schemeClr val="accent5"/>
              </a:solidFill>
            </a:endParaRPr>
          </a:p>
        </p:txBody>
      </p:sp>
      <p:pic>
        <p:nvPicPr>
          <p:cNvPr id="108" name="Immagine 107">
            <a:extLst>
              <a:ext uri="{FF2B5EF4-FFF2-40B4-BE49-F238E27FC236}">
                <a16:creationId xmlns:a16="http://schemas.microsoft.com/office/drawing/2014/main" id="{4D34380D-5685-40BA-A51C-9AE9AC2268B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574" y="2654514"/>
            <a:ext cx="2432015" cy="1665162"/>
          </a:xfrm>
          <a:prstGeom prst="rect">
            <a:avLst/>
          </a:prstGeom>
        </p:spPr>
      </p:pic>
      <p:sp>
        <p:nvSpPr>
          <p:cNvPr id="109" name="Rettangolo 108">
            <a:extLst>
              <a:ext uri="{FF2B5EF4-FFF2-40B4-BE49-F238E27FC236}">
                <a16:creationId xmlns:a16="http://schemas.microsoft.com/office/drawing/2014/main" id="{3C0F5015-4CE1-4B04-AB83-9DE65D463EDD}"/>
              </a:ext>
            </a:extLst>
          </p:cNvPr>
          <p:cNvSpPr/>
          <p:nvPr/>
        </p:nvSpPr>
        <p:spPr>
          <a:xfrm>
            <a:off x="6163392" y="4396157"/>
            <a:ext cx="27572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tx2"/>
                </a:solidFill>
              </a:rPr>
              <a:t>Round Coil </a:t>
            </a:r>
            <a:r>
              <a:rPr lang="it-IT" sz="1200" dirty="0" err="1">
                <a:solidFill>
                  <a:schemeClr val="tx2"/>
                </a:solidFill>
              </a:rPr>
              <a:t>Superconducting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  <a:r>
              <a:rPr lang="it-IT" sz="1200" dirty="0" err="1">
                <a:solidFill>
                  <a:schemeClr val="tx2"/>
                </a:solidFill>
              </a:rPr>
              <a:t>Magnet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it-IT" sz="1400" dirty="0">
                <a:solidFill>
                  <a:schemeClr val="tx2"/>
                </a:solidFill>
              </a:rPr>
              <a:t>MgB</a:t>
            </a:r>
            <a:r>
              <a:rPr lang="it-IT" sz="1400" baseline="-25000" dirty="0">
                <a:solidFill>
                  <a:schemeClr val="tx2"/>
                </a:solidFill>
              </a:rPr>
              <a:t>2</a:t>
            </a:r>
            <a:r>
              <a:rPr lang="it-IT" sz="1400" dirty="0">
                <a:solidFill>
                  <a:schemeClr val="tx2"/>
                </a:solidFill>
              </a:rPr>
              <a:t>demonstrator</a:t>
            </a:r>
          </a:p>
        </p:txBody>
      </p:sp>
      <p:sp>
        <p:nvSpPr>
          <p:cNvPr id="111" name="Segnaposto contenuto 39">
            <a:extLst>
              <a:ext uri="{FF2B5EF4-FFF2-40B4-BE49-F238E27FC236}">
                <a16:creationId xmlns:a16="http://schemas.microsoft.com/office/drawing/2014/main" id="{13079EB1-330B-47DF-90B6-5F8EC8A85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3147814"/>
            <a:ext cx="3187843" cy="16322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dirty="0" err="1"/>
              <a:t>Prototypes</a:t>
            </a:r>
            <a:r>
              <a:rPr lang="it-IT" dirty="0"/>
              <a:t> tested 2016-2020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Geometrical lengths:  </a:t>
            </a:r>
          </a:p>
          <a:p>
            <a:pPr marL="0" indent="0">
              <a:buNone/>
            </a:pPr>
            <a:r>
              <a:rPr lang="en-US" dirty="0"/>
              <a:t>200 mm - 265 mm</a:t>
            </a:r>
          </a:p>
          <a:p>
            <a:pPr marL="0" indent="0">
              <a:buNone/>
            </a:pPr>
            <a:r>
              <a:rPr lang="en-US" dirty="0"/>
              <a:t>12P, S4P: 540 mm – 580 mm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67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MECHANICS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20880" y="651214"/>
            <a:ext cx="1982360" cy="54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pole </a:t>
            </a:r>
            <a:r>
              <a:rPr lang="it-IT" dirty="0" err="1"/>
              <a:t>shape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965" y="741575"/>
            <a:ext cx="1982360" cy="1935119"/>
          </a:xfrm>
          <a:prstGeom prst="rect">
            <a:avLst/>
          </a:prstGeom>
          <a:effectLst/>
        </p:spPr>
      </p:pic>
      <p:sp>
        <p:nvSpPr>
          <p:cNvPr id="7" name="CasellaDiTesto 6"/>
          <p:cNvSpPr txBox="1"/>
          <p:nvPr/>
        </p:nvSpPr>
        <p:spPr>
          <a:xfrm>
            <a:off x="589956" y="759966"/>
            <a:ext cx="570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>
                <a:solidFill>
                  <a:srgbClr val="FF0000"/>
                </a:solidFill>
              </a:rPr>
              <a:t>coils</a:t>
            </a:r>
          </a:p>
        </p:txBody>
      </p:sp>
      <p:cxnSp>
        <p:nvCxnSpPr>
          <p:cNvPr id="9" name="Connettore 2 8"/>
          <p:cNvCxnSpPr/>
          <p:nvPr/>
        </p:nvCxnSpPr>
        <p:spPr>
          <a:xfrm>
            <a:off x="1023268" y="1064788"/>
            <a:ext cx="400379" cy="3902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16742" y="2562320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>
                <a:solidFill>
                  <a:srgbClr val="0432FF"/>
                </a:solidFill>
              </a:rPr>
              <a:t>ARMCO</a:t>
            </a:r>
            <a:r>
              <a:rPr lang="it-IT" sz="1350" dirty="0">
                <a:solidFill>
                  <a:srgbClr val="0432FF"/>
                </a:solidFill>
              </a:rPr>
              <a:t> </a:t>
            </a:r>
          </a:p>
          <a:p>
            <a:pPr algn="ctr"/>
            <a:r>
              <a:rPr lang="it-IT" sz="1350" dirty="0" err="1">
                <a:solidFill>
                  <a:srgbClr val="0432FF"/>
                </a:solidFill>
              </a:rPr>
              <a:t>iron</a:t>
            </a:r>
            <a:endParaRPr lang="it-IT" sz="1350" dirty="0">
              <a:solidFill>
                <a:srgbClr val="0432FF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910438" y="2307747"/>
            <a:ext cx="181649" cy="301341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1850781" y="2610532"/>
            <a:ext cx="122341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olidFill>
                  <a:srgbClr val="00800A"/>
                </a:solidFill>
              </a:rPr>
              <a:t>non </a:t>
            </a:r>
            <a:r>
              <a:rPr lang="it-IT" sz="1350" dirty="0" err="1">
                <a:solidFill>
                  <a:srgbClr val="00800A"/>
                </a:solidFill>
              </a:rPr>
              <a:t>magnetic</a:t>
            </a:r>
            <a:endParaRPr lang="it-IT" sz="1350" dirty="0">
              <a:solidFill>
                <a:srgbClr val="00800A"/>
              </a:solidFill>
            </a:endParaRPr>
          </a:p>
          <a:p>
            <a:pPr algn="ctr"/>
            <a:r>
              <a:rPr lang="it-IT" sz="1350" dirty="0" err="1">
                <a:solidFill>
                  <a:srgbClr val="00800A"/>
                </a:solidFill>
              </a:rPr>
              <a:t>wedges</a:t>
            </a:r>
            <a:endParaRPr lang="it-IT" sz="1350" dirty="0">
              <a:solidFill>
                <a:srgbClr val="00800A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 flipH="1" flipV="1">
            <a:off x="2232957" y="2116860"/>
            <a:ext cx="133873" cy="529860"/>
          </a:xfrm>
          <a:prstGeom prst="straightConnector1">
            <a:avLst/>
          </a:prstGeom>
          <a:ln>
            <a:solidFill>
              <a:srgbClr val="00800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3635896" y="1089239"/>
            <a:ext cx="272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modifed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ideal</a:t>
            </a:r>
            <a:r>
              <a:rPr lang="it-IT" dirty="0">
                <a:solidFill>
                  <a:schemeClr val="tx2"/>
                </a:solidFill>
              </a:rPr>
              <a:t> n= 2; 3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3531069" y="2640270"/>
            <a:ext cx="2411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maximum area n &gt; 3</a:t>
            </a:r>
          </a:p>
        </p:txBody>
      </p:sp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226" t="3572" b="10477"/>
          <a:stretch/>
        </p:blipFill>
        <p:spPr>
          <a:xfrm>
            <a:off x="4018712" y="2965186"/>
            <a:ext cx="1533946" cy="1729346"/>
          </a:xfrm>
          <a:prstGeom prst="rect">
            <a:avLst/>
          </a:prstGeom>
          <a:effectLst/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B498E71D-E6EE-D9B6-2581-9181586E97AA}"/>
              </a:ext>
            </a:extLst>
          </p:cNvPr>
          <p:cNvGrpSpPr/>
          <p:nvPr/>
        </p:nvGrpSpPr>
        <p:grpSpPr>
          <a:xfrm rot="16200000">
            <a:off x="4134417" y="1332126"/>
            <a:ext cx="1230887" cy="1440806"/>
            <a:chOff x="3913245" y="1482659"/>
            <a:chExt cx="1425814" cy="1668977"/>
          </a:xfrm>
        </p:grpSpPr>
        <p:pic>
          <p:nvPicPr>
            <p:cNvPr id="35" name="Immagin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72" t="15896" b="4757"/>
            <a:stretch/>
          </p:blipFill>
          <p:spPr>
            <a:xfrm>
              <a:off x="3913245" y="1482659"/>
              <a:ext cx="1425814" cy="1668977"/>
            </a:xfrm>
            <a:prstGeom prst="rect">
              <a:avLst/>
            </a:prstGeom>
          </p:spPr>
        </p:pic>
        <p:sp>
          <p:nvSpPr>
            <p:cNvPr id="39" name="Arco 38"/>
            <p:cNvSpPr/>
            <p:nvPr/>
          </p:nvSpPr>
          <p:spPr>
            <a:xfrm rot="5400000">
              <a:off x="4380569" y="1375978"/>
              <a:ext cx="527166" cy="870016"/>
            </a:xfrm>
            <a:prstGeom prst="arc">
              <a:avLst>
                <a:gd name="adj1" fmla="val 16742506"/>
                <a:gd name="adj2" fmla="val 4949021"/>
              </a:avLst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3612931" y="1764446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solidFill>
                  <a:srgbClr val="FF0000"/>
                </a:solidFill>
              </a:rPr>
              <a:t>ideal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shape</a:t>
            </a:r>
            <a:endParaRPr lang="it-IT" sz="1200" dirty="0">
              <a:solidFill>
                <a:srgbClr val="FF0000"/>
              </a:solidFill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9977F95C-DB68-1513-4187-68A0F86395A5}"/>
              </a:ext>
            </a:extLst>
          </p:cNvPr>
          <p:cNvGrpSpPr/>
          <p:nvPr/>
        </p:nvGrpSpPr>
        <p:grpSpPr>
          <a:xfrm>
            <a:off x="-42981" y="3233121"/>
            <a:ext cx="4025240" cy="1647244"/>
            <a:chOff x="-101312" y="3233121"/>
            <a:chExt cx="4025240" cy="1647244"/>
          </a:xfrm>
        </p:grpSpPr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851" y="3233121"/>
              <a:ext cx="3258077" cy="1253641"/>
            </a:xfrm>
            <a:prstGeom prst="rect">
              <a:avLst/>
            </a:prstGeom>
          </p:spPr>
        </p:pic>
        <p:sp>
          <p:nvSpPr>
            <p:cNvPr id="30" name="CasellaDiTesto 29"/>
            <p:cNvSpPr txBox="1"/>
            <p:nvPr/>
          </p:nvSpPr>
          <p:spPr>
            <a:xfrm>
              <a:off x="1987728" y="3553378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pole</a:t>
              </a:r>
            </a:p>
          </p:txBody>
        </p:sp>
        <p:cxnSp>
          <p:nvCxnSpPr>
            <p:cNvPr id="32" name="Connettore 2 31"/>
            <p:cNvCxnSpPr/>
            <p:nvPr/>
          </p:nvCxnSpPr>
          <p:spPr>
            <a:xfrm>
              <a:off x="1433513" y="3922710"/>
              <a:ext cx="1813637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-101312" y="3541316"/>
              <a:ext cx="12577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err="1">
                  <a:solidFill>
                    <a:schemeClr val="tx2"/>
                  </a:solidFill>
                </a:rPr>
                <a:t>flux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return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  <a:r>
                <a:rPr lang="it-IT" sz="1600" dirty="0" err="1">
                  <a:solidFill>
                    <a:schemeClr val="tx2"/>
                  </a:solidFill>
                </a:rPr>
                <a:t>plates</a:t>
              </a:r>
              <a:r>
                <a:rPr lang="it-IT" sz="1600" dirty="0">
                  <a:solidFill>
                    <a:schemeClr val="tx2"/>
                  </a:solidFill>
                </a:rPr>
                <a:t> </a:t>
              </a:r>
            </a:p>
          </p:txBody>
        </p:sp>
        <p:cxnSp>
          <p:nvCxnSpPr>
            <p:cNvPr id="23" name="Connettore 2 22"/>
            <p:cNvCxnSpPr>
              <a:cxnSpLocks/>
            </p:cNvCxnSpPr>
            <p:nvPr/>
          </p:nvCxnSpPr>
          <p:spPr>
            <a:xfrm>
              <a:off x="747033" y="3922710"/>
              <a:ext cx="295558" cy="5811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4AB25F2-2FF5-C571-A191-8BFB4B630BD2}"/>
                </a:ext>
              </a:extLst>
            </p:cNvPr>
            <p:cNvSpPr txBox="1"/>
            <p:nvPr/>
          </p:nvSpPr>
          <p:spPr>
            <a:xfrm>
              <a:off x="2174626" y="4541811"/>
              <a:ext cx="15744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solidFill>
                    <a:schemeClr val="tx2"/>
                  </a:solidFill>
                </a:rPr>
                <a:t>Racetrack coils</a:t>
              </a:r>
            </a:p>
          </p:txBody>
        </p: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B005340A-0695-D5DC-3FC9-0A867FDB2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8079" y="4316314"/>
              <a:ext cx="465930" cy="26257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639D63D-9E58-C5F9-51A1-21C361EFC579}"/>
              </a:ext>
            </a:extLst>
          </p:cNvPr>
          <p:cNvSpPr txBox="1"/>
          <p:nvPr/>
        </p:nvSpPr>
        <p:spPr>
          <a:xfrm>
            <a:off x="4043772" y="4653818"/>
            <a:ext cx="1533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sketch by G. Volpini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6B12DE80-931E-E0CC-862E-3BCCB29322A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4" r="15188"/>
          <a:stretch/>
        </p:blipFill>
        <p:spPr>
          <a:xfrm>
            <a:off x="5449738" y="2077566"/>
            <a:ext cx="3404333" cy="2456046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E53A51A-996B-67D2-6D7E-5AA66030E17D}"/>
              </a:ext>
            </a:extLst>
          </p:cNvPr>
          <p:cNvSpPr txBox="1"/>
          <p:nvPr/>
        </p:nvSpPr>
        <p:spPr>
          <a:xfrm>
            <a:off x="6275332" y="4317275"/>
            <a:ext cx="2862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3D </a:t>
            </a:r>
            <a:r>
              <a:rPr lang="it-IT" sz="1400" dirty="0" err="1">
                <a:solidFill>
                  <a:schemeClr val="tx2"/>
                </a:solidFill>
              </a:rPr>
              <a:t>modelling</a:t>
            </a:r>
            <a:r>
              <a:rPr lang="it-IT" sz="1400" dirty="0">
                <a:solidFill>
                  <a:schemeClr val="tx2"/>
                </a:solidFill>
              </a:rPr>
              <a:t> of the coils for stress </a:t>
            </a:r>
            <a:r>
              <a:rPr lang="it-IT" sz="1400" dirty="0" err="1">
                <a:solidFill>
                  <a:schemeClr val="tx2"/>
                </a:solidFill>
              </a:rPr>
              <a:t>managenment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A405579-543A-0FA5-BA62-61EF6567DDA6}"/>
              </a:ext>
            </a:extLst>
          </p:cNvPr>
          <p:cNvSpPr txBox="1"/>
          <p:nvPr/>
        </p:nvSpPr>
        <p:spPr>
          <a:xfrm>
            <a:off x="5957507" y="278098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rgbClr val="9D3933"/>
                </a:solidFill>
              </a:rPr>
              <a:t>wedge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C4EE115B-B02D-0B7C-AC7D-7945E1B2F1FB}"/>
              </a:ext>
            </a:extLst>
          </p:cNvPr>
          <p:cNvCxnSpPr>
            <a:cxnSpLocks/>
          </p:cNvCxnSpPr>
          <p:nvPr/>
        </p:nvCxnSpPr>
        <p:spPr>
          <a:xfrm>
            <a:off x="6438127" y="3144079"/>
            <a:ext cx="383719" cy="210902"/>
          </a:xfrm>
          <a:prstGeom prst="straightConnector1">
            <a:avLst/>
          </a:prstGeom>
          <a:ln>
            <a:solidFill>
              <a:srgbClr val="9D3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A9B6237-0BBE-73FC-7255-9A0E5735603B}"/>
              </a:ext>
            </a:extLst>
          </p:cNvPr>
          <p:cNvSpPr txBox="1"/>
          <p:nvPr/>
        </p:nvSpPr>
        <p:spPr>
          <a:xfrm>
            <a:off x="8316520" y="299612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coil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F0AFCE9C-9345-70C1-FAD0-BAD3A8EC1C9A}"/>
              </a:ext>
            </a:extLst>
          </p:cNvPr>
          <p:cNvCxnSpPr>
            <a:cxnSpLocks/>
          </p:cNvCxnSpPr>
          <p:nvPr/>
        </p:nvCxnSpPr>
        <p:spPr>
          <a:xfrm flipH="1" flipV="1">
            <a:off x="8432156" y="2793041"/>
            <a:ext cx="77397" cy="24804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161CCAB-BFFB-9316-0D52-64B74CBA3BD1}"/>
              </a:ext>
            </a:extLst>
          </p:cNvPr>
          <p:cNvSpPr txBox="1"/>
          <p:nvPr/>
        </p:nvSpPr>
        <p:spPr>
          <a:xfrm>
            <a:off x="5957507" y="4085884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 err="1">
                <a:solidFill>
                  <a:schemeClr val="accent5"/>
                </a:solidFill>
              </a:rPr>
              <a:t>a.u</a:t>
            </a:r>
            <a:r>
              <a:rPr lang="it-IT" sz="1600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B75DFB4-680E-6BE1-15DD-8A909FC40E16}"/>
              </a:ext>
            </a:extLst>
          </p:cNvPr>
          <p:cNvSpPr txBox="1"/>
          <p:nvPr/>
        </p:nvSpPr>
        <p:spPr>
          <a:xfrm>
            <a:off x="6221361" y="1291765"/>
            <a:ext cx="2801810" cy="102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Wedges </a:t>
            </a:r>
            <a:r>
              <a:rPr kumimoji="0" 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prestress</a:t>
            </a: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>
              <a:spcBef>
                <a:spcPct val="20000"/>
              </a:spcBef>
              <a:buClr>
                <a:srgbClr val="FB963C"/>
              </a:buClr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Avoid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movements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falling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spcBef>
                <a:spcPct val="20000"/>
              </a:spcBef>
              <a:buClr>
                <a:srgbClr val="FB963C"/>
              </a:buClr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1D model</a:t>
            </a:r>
          </a:p>
        </p:txBody>
      </p:sp>
    </p:spTree>
    <p:extLst>
      <p:ext uri="{BB962C8B-B14F-4D97-AF65-F5344CB8AC3E}">
        <p14:creationId xmlns:p14="http://schemas.microsoft.com/office/powerpoint/2010/main" val="395830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ASSEMBLY</a:t>
            </a:r>
          </a:p>
        </p:txBody>
      </p:sp>
      <p:sp>
        <p:nvSpPr>
          <p:cNvPr id="21" name="Segnaposto contenuto 20"/>
          <p:cNvSpPr>
            <a:spLocks noGrp="1"/>
          </p:cNvSpPr>
          <p:nvPr>
            <p:ph idx="1"/>
          </p:nvPr>
        </p:nvSpPr>
        <p:spPr>
          <a:xfrm>
            <a:off x="2572267" y="706111"/>
            <a:ext cx="4287964" cy="1193534"/>
          </a:xfrm>
        </p:spPr>
        <p:txBody>
          <a:bodyPr>
            <a:normAutofit fontScale="70000" lnSpcReduction="20000"/>
          </a:bodyPr>
          <a:lstStyle/>
          <a:p>
            <a:r>
              <a:rPr lang="it-IT" dirty="0"/>
              <a:t>Procedure </a:t>
            </a:r>
            <a:r>
              <a:rPr lang="it-IT" dirty="0" err="1"/>
              <a:t>developed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LASA on </a:t>
            </a:r>
            <a:r>
              <a:rPr lang="it-IT" dirty="0" err="1"/>
              <a:t>prototypes</a:t>
            </a:r>
            <a:endParaRPr lang="it-IT" dirty="0"/>
          </a:p>
          <a:p>
            <a:r>
              <a:rPr lang="it-IT" dirty="0"/>
              <a:t>6P, 8P, 10P </a:t>
            </a:r>
            <a:r>
              <a:rPr lang="it-IT" dirty="0" err="1"/>
              <a:t>assembled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LASA</a:t>
            </a:r>
          </a:p>
          <a:p>
            <a:r>
              <a:rPr lang="it-IT" dirty="0"/>
              <a:t>12P and 4P </a:t>
            </a:r>
            <a:r>
              <a:rPr lang="it-IT" dirty="0" err="1"/>
              <a:t>assembled</a:t>
            </a:r>
            <a:r>
              <a:rPr lang="it-IT" dirty="0"/>
              <a:t> in </a:t>
            </a:r>
            <a:r>
              <a:rPr lang="it-IT" dirty="0" err="1"/>
              <a:t>industry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20" y="740087"/>
            <a:ext cx="2142136" cy="1956320"/>
          </a:xfrm>
          <a:prstGeom prst="roundRect">
            <a:avLst/>
          </a:prstGeom>
        </p:spPr>
      </p:pic>
      <p:grpSp>
        <p:nvGrpSpPr>
          <p:cNvPr id="18" name="Gruppo 17"/>
          <p:cNvGrpSpPr/>
          <p:nvPr/>
        </p:nvGrpSpPr>
        <p:grpSpPr>
          <a:xfrm>
            <a:off x="341695" y="299054"/>
            <a:ext cx="2106824" cy="1868295"/>
            <a:chOff x="68029" y="833475"/>
            <a:chExt cx="2809099" cy="2491060"/>
          </a:xfrm>
        </p:grpSpPr>
        <p:grpSp>
          <p:nvGrpSpPr>
            <p:cNvPr id="17" name="Gruppo 16"/>
            <p:cNvGrpSpPr/>
            <p:nvPr/>
          </p:nvGrpSpPr>
          <p:grpSpPr>
            <a:xfrm>
              <a:off x="305659" y="833475"/>
              <a:ext cx="2571469" cy="2157855"/>
              <a:chOff x="49806" y="3333477"/>
              <a:chExt cx="2571469" cy="2157855"/>
            </a:xfrm>
          </p:grpSpPr>
          <p:pic>
            <p:nvPicPr>
              <p:cNvPr id="7" name="Immagine 6" descr="20161219_145924.jpg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806" y="3333477"/>
                <a:ext cx="2571469" cy="2090950"/>
              </a:xfrm>
              <a:prstGeom prst="roundRect">
                <a:avLst/>
              </a:prstGeom>
              <a:noFill/>
              <a:ln>
                <a:noFill/>
              </a:ln>
            </p:spPr>
          </p:pic>
          <p:cxnSp>
            <p:nvCxnSpPr>
              <p:cNvPr id="8" name="Connettore 2 7"/>
              <p:cNvCxnSpPr/>
              <p:nvPr/>
            </p:nvCxnSpPr>
            <p:spPr>
              <a:xfrm flipV="1">
                <a:off x="743784" y="5157818"/>
                <a:ext cx="216464" cy="33351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asellaDiTesto 12"/>
              <p:cNvSpPr txBox="1"/>
              <p:nvPr/>
            </p:nvSpPr>
            <p:spPr>
              <a:xfrm>
                <a:off x="1053647" y="3386310"/>
                <a:ext cx="129779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 err="1">
                    <a:solidFill>
                      <a:schemeClr val="bg2"/>
                    </a:solidFill>
                  </a:rPr>
                  <a:t>lamination</a:t>
                </a:r>
                <a:endParaRPr lang="it-IT" sz="1350" dirty="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14" name="CasellaDiTesto 13"/>
            <p:cNvSpPr txBox="1"/>
            <p:nvPr/>
          </p:nvSpPr>
          <p:spPr>
            <a:xfrm>
              <a:off x="68029" y="2924426"/>
              <a:ext cx="190052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 err="1">
                  <a:solidFill>
                    <a:schemeClr val="bg2"/>
                  </a:solidFill>
                </a:rPr>
                <a:t>alignment</a:t>
              </a:r>
              <a:r>
                <a:rPr lang="it-IT" sz="1350" dirty="0">
                  <a:solidFill>
                    <a:schemeClr val="bg2"/>
                  </a:solidFill>
                </a:rPr>
                <a:t> frame</a:t>
              </a:r>
            </a:p>
          </p:txBody>
        </p:sp>
      </p:grpSp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429378" y="3460623"/>
            <a:ext cx="2004765" cy="1019579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837" y="3312809"/>
            <a:ext cx="1936868" cy="1452651"/>
          </a:xfrm>
          <a:prstGeom prst="roundRect">
            <a:avLst/>
          </a:prstGeom>
          <a:noFill/>
          <a:ln>
            <a:noFill/>
          </a:ln>
        </p:spPr>
      </p:pic>
      <p:grpSp>
        <p:nvGrpSpPr>
          <p:cNvPr id="32" name="Gruppo 31"/>
          <p:cNvGrpSpPr/>
          <p:nvPr/>
        </p:nvGrpSpPr>
        <p:grpSpPr>
          <a:xfrm>
            <a:off x="6347913" y="2730937"/>
            <a:ext cx="2695235" cy="1646295"/>
            <a:chOff x="1806180" y="3163089"/>
            <a:chExt cx="4925641" cy="3008664"/>
          </a:xfrm>
        </p:grpSpPr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5309" y="3709964"/>
              <a:ext cx="4376512" cy="2461789"/>
            </a:xfrm>
            <a:prstGeom prst="roundRect">
              <a:avLst/>
            </a:prstGeom>
            <a:noFill/>
            <a:ln>
              <a:noFill/>
            </a:ln>
          </p:spPr>
        </p:pic>
        <p:cxnSp>
          <p:nvCxnSpPr>
            <p:cNvPr id="34" name="Connettore 2 33"/>
            <p:cNvCxnSpPr/>
            <p:nvPr/>
          </p:nvCxnSpPr>
          <p:spPr>
            <a:xfrm flipH="1">
              <a:off x="3620271" y="3530812"/>
              <a:ext cx="830869" cy="289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sellaDiTesto 34"/>
            <p:cNvSpPr txBox="1"/>
            <p:nvPr/>
          </p:nvSpPr>
          <p:spPr>
            <a:xfrm>
              <a:off x="4123215" y="4863570"/>
              <a:ext cx="1793347" cy="421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dirty="0">
                  <a:solidFill>
                    <a:schemeClr val="tx2"/>
                  </a:solidFill>
                </a:rPr>
                <a:t>bridge </a:t>
              </a:r>
            </a:p>
          </p:txBody>
        </p:sp>
        <p:cxnSp>
          <p:nvCxnSpPr>
            <p:cNvPr id="36" name="Connettore 2 35"/>
            <p:cNvCxnSpPr/>
            <p:nvPr/>
          </p:nvCxnSpPr>
          <p:spPr>
            <a:xfrm>
              <a:off x="3097878" y="3602609"/>
              <a:ext cx="300638" cy="7403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1806180" y="3163089"/>
              <a:ext cx="2079976" cy="562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tx2"/>
                  </a:solidFill>
                </a:rPr>
                <a:t>upper</a:t>
              </a:r>
              <a:r>
                <a:rPr lang="it-IT" sz="1400" dirty="0">
                  <a:solidFill>
                    <a:schemeClr val="tx2"/>
                  </a:solidFill>
                </a:rPr>
                <a:t> PCB</a:t>
              </a:r>
            </a:p>
          </p:txBody>
        </p:sp>
        <p:cxnSp>
          <p:nvCxnSpPr>
            <p:cNvPr id="38" name="Connettore 2 37"/>
            <p:cNvCxnSpPr>
              <a:cxnSpLocks/>
            </p:cNvCxnSpPr>
            <p:nvPr/>
          </p:nvCxnSpPr>
          <p:spPr>
            <a:xfrm flipV="1">
              <a:off x="3620272" y="5139617"/>
              <a:ext cx="410337" cy="42704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38"/>
            <p:cNvSpPr txBox="1"/>
            <p:nvPr/>
          </p:nvSpPr>
          <p:spPr>
            <a:xfrm>
              <a:off x="2293272" y="5566659"/>
              <a:ext cx="1887215" cy="562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accent1"/>
                  </a:solidFill>
                </a:rPr>
                <a:t>lower</a:t>
              </a:r>
              <a:r>
                <a:rPr lang="it-IT" sz="1400" dirty="0">
                  <a:solidFill>
                    <a:schemeClr val="accent1"/>
                  </a:solidFill>
                </a:rPr>
                <a:t> PCB</a:t>
              </a: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4400619" y="3186469"/>
              <a:ext cx="2079978" cy="562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err="1">
                  <a:solidFill>
                    <a:schemeClr val="tx2"/>
                  </a:solidFill>
                </a:rPr>
                <a:t>PCBs</a:t>
              </a:r>
              <a:r>
                <a:rPr lang="it-IT" sz="1400" dirty="0">
                  <a:solidFill>
                    <a:schemeClr val="tx2"/>
                  </a:solidFill>
                </a:rPr>
                <a:t> fixing</a:t>
              </a:r>
            </a:p>
          </p:txBody>
        </p:sp>
      </p:grpSp>
      <p:sp>
        <p:nvSpPr>
          <p:cNvPr id="19" name="CasellaDiTesto 18"/>
          <p:cNvSpPr txBox="1"/>
          <p:nvPr/>
        </p:nvSpPr>
        <p:spPr>
          <a:xfrm>
            <a:off x="2770980" y="1762506"/>
            <a:ext cx="28200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Pole </a:t>
            </a:r>
            <a:r>
              <a:rPr lang="it-IT" sz="1600" dirty="0" err="1">
                <a:solidFill>
                  <a:schemeClr val="tx2"/>
                </a:solidFill>
              </a:rPr>
              <a:t>laminations</a:t>
            </a:r>
            <a:endParaRPr lang="it-IT" sz="1600" dirty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Inner </a:t>
            </a:r>
            <a:r>
              <a:rPr lang="it-IT" sz="1600" dirty="0" err="1">
                <a:solidFill>
                  <a:schemeClr val="tx2"/>
                </a:solidFill>
              </a:rPr>
              <a:t>CuBe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rods</a:t>
            </a:r>
            <a:r>
              <a:rPr lang="it-IT" sz="1600" dirty="0">
                <a:solidFill>
                  <a:schemeClr val="tx2"/>
                </a:solidFill>
              </a:rPr>
              <a:t>-loading</a:t>
            </a:r>
          </a:p>
          <a:p>
            <a:pPr marL="342900" indent="-342900">
              <a:buFont typeface="Arial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Coils </a:t>
            </a:r>
            <a:r>
              <a:rPr lang="it-IT" sz="1600" dirty="0" err="1">
                <a:solidFill>
                  <a:schemeClr val="tx2"/>
                </a:solidFill>
              </a:rPr>
              <a:t>centering</a:t>
            </a:r>
            <a:r>
              <a:rPr lang="it-IT" sz="1600" dirty="0">
                <a:solidFill>
                  <a:schemeClr val="tx2"/>
                </a:solidFill>
              </a:rPr>
              <a:t> and fixing</a:t>
            </a:r>
          </a:p>
          <a:p>
            <a:pPr marL="342900" indent="-342900">
              <a:buFont typeface="Arial" charset="0"/>
              <a:buChar char="•"/>
            </a:pPr>
            <a:r>
              <a:rPr lang="it-IT" sz="1600" dirty="0" err="1">
                <a:solidFill>
                  <a:schemeClr val="tx2"/>
                </a:solidFill>
              </a:rPr>
              <a:t>Connections</a:t>
            </a:r>
            <a:endParaRPr lang="it-IT" sz="1600" dirty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1600" dirty="0" err="1">
                <a:solidFill>
                  <a:schemeClr val="tx2"/>
                </a:solidFill>
              </a:rPr>
              <a:t>Final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laminations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Outer </a:t>
            </a:r>
            <a:r>
              <a:rPr lang="it-IT" sz="1600" dirty="0" err="1">
                <a:solidFill>
                  <a:schemeClr val="tx2"/>
                </a:solidFill>
              </a:rPr>
              <a:t>CuBe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rods</a:t>
            </a:r>
            <a:r>
              <a:rPr lang="it-IT" sz="1600" dirty="0">
                <a:solidFill>
                  <a:schemeClr val="tx2"/>
                </a:solidFill>
              </a:rPr>
              <a:t>-loading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414779" y="2255485"/>
            <a:ext cx="1851215" cy="2294483"/>
            <a:chOff x="414779" y="2418604"/>
            <a:chExt cx="1851215" cy="2294483"/>
          </a:xfrm>
        </p:grpSpPr>
        <p:pic>
          <p:nvPicPr>
            <p:cNvPr id="30" name="Immagine 29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4779" y="2418604"/>
              <a:ext cx="1851215" cy="2240307"/>
            </a:xfrm>
            <a:prstGeom prst="roundRect">
              <a:avLst/>
            </a:prstGeom>
            <a:noFill/>
            <a:ln>
              <a:noFill/>
            </a:ln>
          </p:spPr>
        </p:pic>
        <p:cxnSp>
          <p:nvCxnSpPr>
            <p:cNvPr id="43" name="Connettore 2 42"/>
            <p:cNvCxnSpPr/>
            <p:nvPr/>
          </p:nvCxnSpPr>
          <p:spPr>
            <a:xfrm flipV="1">
              <a:off x="1403648" y="4391053"/>
              <a:ext cx="87175" cy="881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>
              <a:off x="1294238" y="3374950"/>
              <a:ext cx="1" cy="1713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asellaDiTesto 44"/>
            <p:cNvSpPr txBox="1"/>
            <p:nvPr/>
          </p:nvSpPr>
          <p:spPr>
            <a:xfrm>
              <a:off x="511086" y="4413005"/>
              <a:ext cx="10502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 err="1">
                  <a:solidFill>
                    <a:schemeClr val="accent1"/>
                  </a:solidFill>
                </a:rPr>
                <a:t>CuBe</a:t>
              </a:r>
              <a:r>
                <a:rPr lang="it-IT" sz="1350" dirty="0">
                  <a:solidFill>
                    <a:schemeClr val="accent1"/>
                  </a:solidFill>
                </a:rPr>
                <a:t> </a:t>
              </a:r>
              <a:r>
                <a:rPr lang="it-IT" sz="1350" dirty="0" err="1">
                  <a:solidFill>
                    <a:schemeClr val="accent1"/>
                  </a:solidFill>
                </a:rPr>
                <a:t>rods</a:t>
              </a:r>
              <a:r>
                <a:rPr lang="it-IT" sz="1350" dirty="0">
                  <a:solidFill>
                    <a:schemeClr val="accent1"/>
                  </a:solidFill>
                </a:rPr>
                <a:t> </a:t>
              </a: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1115616" y="3097951"/>
              <a:ext cx="44435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>
                  <a:solidFill>
                    <a:schemeClr val="bg2"/>
                  </a:solidFill>
                </a:rPr>
                <a:t>coil</a:t>
              </a:r>
              <a:endParaRPr lang="it-IT" sz="1350" dirty="0">
                <a:solidFill>
                  <a:schemeClr val="bg2"/>
                </a:solidFill>
              </a:endParaRPr>
            </a:p>
          </p:txBody>
        </p:sp>
        <p:cxnSp>
          <p:nvCxnSpPr>
            <p:cNvPr id="47" name="Connettore 2 46"/>
            <p:cNvCxnSpPr/>
            <p:nvPr/>
          </p:nvCxnSpPr>
          <p:spPr>
            <a:xfrm flipH="1" flipV="1">
              <a:off x="522317" y="4324487"/>
              <a:ext cx="68419" cy="1470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Connettore 2 54"/>
          <p:cNvCxnSpPr>
            <a:cxnSpLocks/>
            <a:stCxn id="57" idx="0"/>
          </p:cNvCxnSpPr>
          <p:nvPr/>
        </p:nvCxnSpPr>
        <p:spPr>
          <a:xfrm flipH="1" flipV="1">
            <a:off x="3458458" y="4239949"/>
            <a:ext cx="84918" cy="226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3149678" y="4466211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accent5"/>
                </a:solidFill>
              </a:rPr>
              <a:t>wedge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2828CF0-3C05-67E3-4B68-4F425ADC14A2}"/>
              </a:ext>
            </a:extLst>
          </p:cNvPr>
          <p:cNvCxnSpPr>
            <a:cxnSpLocks/>
          </p:cNvCxnSpPr>
          <p:nvPr/>
        </p:nvCxnSpPr>
        <p:spPr>
          <a:xfrm flipH="1" flipV="1">
            <a:off x="1717696" y="4013891"/>
            <a:ext cx="151449" cy="4819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335359-95F8-3898-A866-0103AB2E76A6}"/>
              </a:ext>
            </a:extLst>
          </p:cNvPr>
          <p:cNvSpPr txBox="1"/>
          <p:nvPr/>
        </p:nvSpPr>
        <p:spPr>
          <a:xfrm>
            <a:off x="1278257" y="4495792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5"/>
                </a:solidFill>
              </a:rPr>
              <a:t>Longitudinal</a:t>
            </a:r>
            <a:r>
              <a:rPr lang="it-IT" sz="1400" dirty="0">
                <a:solidFill>
                  <a:schemeClr val="accent5"/>
                </a:solidFill>
              </a:rPr>
              <a:t> support</a:t>
            </a:r>
          </a:p>
        </p:txBody>
      </p:sp>
    </p:spTree>
    <p:extLst>
      <p:ext uri="{BB962C8B-B14F-4D97-AF65-F5344CB8AC3E}">
        <p14:creationId xmlns:p14="http://schemas.microsoft.com/office/powerpoint/2010/main" val="376859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A9B280-730D-21C0-93F2-84C7DC5E6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Prototypes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611CDD-13D8-3C03-30F5-F46347778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396" y="691383"/>
            <a:ext cx="6424442" cy="149529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/>
              <a:t>Sextupole </a:t>
            </a:r>
            <a:r>
              <a:rPr lang="it-IT" dirty="0" err="1"/>
              <a:t>Octupole</a:t>
            </a:r>
            <a:r>
              <a:rPr lang="it-IT" dirty="0"/>
              <a:t> and </a:t>
            </a:r>
            <a:r>
              <a:rPr lang="it-IT" dirty="0" err="1"/>
              <a:t>Decapole</a:t>
            </a:r>
            <a:r>
              <a:rPr lang="it-IT" dirty="0"/>
              <a:t> </a:t>
            </a:r>
          </a:p>
          <a:p>
            <a:r>
              <a:rPr lang="it-IT" dirty="0"/>
              <a:t>Coils production and assembly </a:t>
            </a:r>
            <a:r>
              <a:rPr lang="it-IT" dirty="0" err="1"/>
              <a:t>at</a:t>
            </a:r>
            <a:r>
              <a:rPr lang="it-IT" dirty="0"/>
              <a:t> LASA</a:t>
            </a:r>
          </a:p>
          <a:p>
            <a:pPr marL="0" indent="0">
              <a:buNone/>
            </a:pPr>
            <a:r>
              <a:rPr lang="it-IT" dirty="0" err="1"/>
              <a:t>Normal</a:t>
            </a:r>
            <a:r>
              <a:rPr lang="it-IT" dirty="0"/>
              <a:t> Dodecapole and </a:t>
            </a:r>
            <a:r>
              <a:rPr lang="it-IT" dirty="0" err="1"/>
              <a:t>skew</a:t>
            </a:r>
            <a:r>
              <a:rPr lang="it-IT" dirty="0"/>
              <a:t> Quadrupole </a:t>
            </a:r>
          </a:p>
          <a:p>
            <a:r>
              <a:rPr lang="it-IT" dirty="0"/>
              <a:t>Coils production and assembly in SAES Rial Vacuum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1DE4FC1-ED32-13E2-677C-978EF8BBE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Statera and M. Prioli, INFN LASA                                                     ASC22  Honolulu Oct 26th 2022</a:t>
            </a:r>
            <a:endParaRPr lang="en-GB" noProof="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724EE2B-54F7-1B5D-BB64-038CCC671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magine 5" descr="8poloinstallato.png">
            <a:extLst>
              <a:ext uri="{FF2B5EF4-FFF2-40B4-BE49-F238E27FC236}">
                <a16:creationId xmlns:a16="http://schemas.microsoft.com/office/drawing/2014/main" id="{4EE5EA69-9996-5200-6673-54E20FAC6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8632" y="1943775"/>
            <a:ext cx="3851696" cy="1795283"/>
          </a:xfrm>
          <a:prstGeom prst="round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E40DD01-ACB7-8508-23D2-4E7E1E2C429A}"/>
              </a:ext>
            </a:extLst>
          </p:cNvPr>
          <p:cNvSpPr txBox="1"/>
          <p:nvPr/>
        </p:nvSpPr>
        <p:spPr>
          <a:xfrm>
            <a:off x="7049693" y="946924"/>
            <a:ext cx="898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bg2"/>
                </a:solidFill>
              </a:rPr>
              <a:t>8P test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D20370D-7088-EAC1-7319-9C822553B7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4" b="21001"/>
          <a:stretch/>
        </p:blipFill>
        <p:spPr>
          <a:xfrm rot="5400000">
            <a:off x="-255798" y="2397655"/>
            <a:ext cx="2677247" cy="1620180"/>
          </a:xfrm>
          <a:prstGeom prst="round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1D548FA-6AF3-A367-8AF2-CF2D99EC88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11" y="2958842"/>
            <a:ext cx="1795604" cy="1346703"/>
          </a:xfrm>
          <a:prstGeom prst="round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8D14C39-691A-FB35-910A-B4993A26992F}"/>
              </a:ext>
            </a:extLst>
          </p:cNvPr>
          <p:cNvSpPr txBox="1"/>
          <p:nvPr/>
        </p:nvSpPr>
        <p:spPr>
          <a:xfrm>
            <a:off x="2215174" y="1974907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First </a:t>
            </a:r>
            <a:r>
              <a:rPr lang="it-IT" dirty="0" err="1">
                <a:solidFill>
                  <a:schemeClr val="accent5"/>
                </a:solidFill>
              </a:rPr>
              <a:t>components</a:t>
            </a:r>
            <a:r>
              <a:rPr lang="it-IT" dirty="0">
                <a:solidFill>
                  <a:schemeClr val="accent5"/>
                </a:solidFill>
              </a:rPr>
              <a:t> QC</a:t>
            </a: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DE0BA1F7-45E3-24D0-FE14-2AE884247BF2}"/>
              </a:ext>
            </a:extLst>
          </p:cNvPr>
          <p:cNvSpPr/>
          <p:nvPr/>
        </p:nvSpPr>
        <p:spPr>
          <a:xfrm rot="10800000">
            <a:off x="1999150" y="2024574"/>
            <a:ext cx="216024" cy="269999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265A06A-ECCB-36D3-45CC-EDA19EE22770}"/>
              </a:ext>
            </a:extLst>
          </p:cNvPr>
          <p:cNvSpPr txBox="1"/>
          <p:nvPr/>
        </p:nvSpPr>
        <p:spPr>
          <a:xfrm>
            <a:off x="2133546" y="234056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solidFill>
                  <a:schemeClr val="accent5"/>
                </a:solidFill>
              </a:rPr>
              <a:t>Sextupole assembly</a:t>
            </a: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CFB554E8-F7BA-8FE1-BD56-A41E997E1E0F}"/>
              </a:ext>
            </a:extLst>
          </p:cNvPr>
          <p:cNvSpPr/>
          <p:nvPr/>
        </p:nvSpPr>
        <p:spPr>
          <a:xfrm rot="5400000">
            <a:off x="3026164" y="2451223"/>
            <a:ext cx="243565" cy="752293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8408B2F-93EA-5AD8-FCBE-49F8F915715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902"/>
          <a:stretch/>
        </p:blipFill>
        <p:spPr>
          <a:xfrm>
            <a:off x="4954753" y="1840566"/>
            <a:ext cx="1867408" cy="3055036"/>
          </a:xfrm>
          <a:prstGeom prst="round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8D97660-8B07-115A-F242-D2EE599C9E76}"/>
              </a:ext>
            </a:extLst>
          </p:cNvPr>
          <p:cNvSpPr txBox="1"/>
          <p:nvPr/>
        </p:nvSpPr>
        <p:spPr>
          <a:xfrm>
            <a:off x="4913525" y="4203529"/>
            <a:ext cx="2106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dirty="0" err="1">
                <a:solidFill>
                  <a:schemeClr val="accent1"/>
                </a:solidFill>
              </a:rPr>
              <a:t>Skew</a:t>
            </a:r>
            <a:r>
              <a:rPr lang="it-IT" dirty="0">
                <a:solidFill>
                  <a:schemeClr val="accent1"/>
                </a:solidFill>
              </a:rPr>
              <a:t> Quadrupole </a:t>
            </a:r>
            <a:r>
              <a:rPr lang="it-IT" dirty="0" err="1">
                <a:solidFill>
                  <a:schemeClr val="accent1"/>
                </a:solidFill>
              </a:rPr>
              <a:t>handling</a:t>
            </a:r>
            <a:r>
              <a:rPr lang="it-IT" dirty="0">
                <a:solidFill>
                  <a:schemeClr val="accent1"/>
                </a:solidFill>
              </a:rPr>
              <a:t> in SRV</a:t>
            </a:r>
          </a:p>
        </p:txBody>
      </p:sp>
    </p:spTree>
    <p:extLst>
      <p:ext uri="{BB962C8B-B14F-4D97-AF65-F5344CB8AC3E}">
        <p14:creationId xmlns:p14="http://schemas.microsoft.com/office/powerpoint/2010/main" val="14365374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err="1" smtClean="0">
            <a:solidFill>
              <a:schemeClr val="accent5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1798</Words>
  <Application>Microsoft Office PowerPoint</Application>
  <PresentationFormat>Presentazione su schermo (16:9)</PresentationFormat>
  <Paragraphs>382</Paragraphs>
  <Slides>25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2" baseType="lpstr">
      <vt:lpstr>Arial</vt:lpstr>
      <vt:lpstr>Calibri</vt:lpstr>
      <vt:lpstr>NimbusRomNo9L-Regu</vt:lpstr>
      <vt:lpstr>NimbusRomNo9L-ReguItal</vt:lpstr>
      <vt:lpstr>Symbol</vt:lpstr>
      <vt:lpstr>Wingdings</vt:lpstr>
      <vt:lpstr>Thème Office</vt:lpstr>
      <vt:lpstr>The construction of the prototypes and series of the HOCM</vt:lpstr>
      <vt:lpstr>OUTLINE</vt:lpstr>
      <vt:lpstr>SCOPE - High Order Correctors</vt:lpstr>
      <vt:lpstr>THE LOW BETA SECTION  and the High Order Correctors</vt:lpstr>
      <vt:lpstr>SUPERFERRIC DESIGN</vt:lpstr>
      <vt:lpstr>HO Corrector Magnets Zoo</vt:lpstr>
      <vt:lpstr>MECHANICS</vt:lpstr>
      <vt:lpstr>ASSEMBLY</vt:lpstr>
      <vt:lpstr>Prototypes</vt:lpstr>
      <vt:lpstr>The Electrical Connections</vt:lpstr>
      <vt:lpstr>Coils</vt:lpstr>
      <vt:lpstr>The Load Lines</vt:lpstr>
      <vt:lpstr>COILS</vt:lpstr>
      <vt:lpstr>QC coils</vt:lpstr>
      <vt:lpstr>Major Design iterations</vt:lpstr>
      <vt:lpstr>Status of Production and test (magnets)</vt:lpstr>
      <vt:lpstr>The test station at LASA</vt:lpstr>
      <vt:lpstr>Test results</vt:lpstr>
      <vt:lpstr>Training in last 12 months</vt:lpstr>
      <vt:lpstr>Magnetic Measurements Example </vt:lpstr>
      <vt:lpstr>Quenched Coil(s) Measurement</vt:lpstr>
      <vt:lpstr>Integration</vt:lpstr>
      <vt:lpstr>Integration</vt:lpstr>
      <vt:lpstr>CONCLUSIONS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Statera</cp:lastModifiedBy>
  <cp:revision>433</cp:revision>
  <cp:lastPrinted>2022-10-20T16:16:26Z</cp:lastPrinted>
  <dcterms:created xsi:type="dcterms:W3CDTF">2016-02-11T10:47:23Z</dcterms:created>
  <dcterms:modified xsi:type="dcterms:W3CDTF">2023-02-16T18:04:34Z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