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3.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4.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5.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6.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7.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8.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9.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theme/theme10.xml" ContentType="application/vnd.openxmlformats-officedocument.theme+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theme/theme11.xml" ContentType="application/vnd.openxmlformats-officedocument.theme+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4332" r:id="rId2"/>
    <p:sldMasterId id="2147484356" r:id="rId3"/>
    <p:sldMasterId id="2147484380" r:id="rId4"/>
    <p:sldMasterId id="2147484611" r:id="rId5"/>
    <p:sldMasterId id="2147484658" r:id="rId6"/>
    <p:sldMasterId id="2147484681" r:id="rId7"/>
    <p:sldMasterId id="2147484796" r:id="rId8"/>
    <p:sldMasterId id="2147485135" r:id="rId9"/>
    <p:sldMasterId id="2147485158" r:id="rId10"/>
    <p:sldMasterId id="2147485181" r:id="rId11"/>
    <p:sldMasterId id="2147485240" r:id="rId12"/>
  </p:sldMasterIdLst>
  <p:notesMasterIdLst>
    <p:notesMasterId r:id="rId26"/>
  </p:notesMasterIdLst>
  <p:handoutMasterIdLst>
    <p:handoutMasterId r:id="rId27"/>
  </p:handoutMasterIdLst>
  <p:sldIdLst>
    <p:sldId id="1869" r:id="rId13"/>
    <p:sldId id="1986" r:id="rId14"/>
    <p:sldId id="1997" r:id="rId15"/>
    <p:sldId id="2011" r:id="rId16"/>
    <p:sldId id="2012" r:id="rId17"/>
    <p:sldId id="2013" r:id="rId18"/>
    <p:sldId id="1992" r:id="rId19"/>
    <p:sldId id="1993" r:id="rId20"/>
    <p:sldId id="1950" r:id="rId21"/>
    <p:sldId id="1985" r:id="rId22"/>
    <p:sldId id="1999" r:id="rId23"/>
    <p:sldId id="2005" r:id="rId24"/>
    <p:sldId id="2006" r:id="rId25"/>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4300"/>
    <a:srgbClr val="F95D99"/>
    <a:srgbClr val="FF6700"/>
    <a:srgbClr val="548235"/>
    <a:srgbClr val="BDD7EE"/>
    <a:srgbClr val="FF0000"/>
    <a:srgbClr val="FFE7D2"/>
    <a:srgbClr val="DEEBF7"/>
    <a:srgbClr val="EBEBEB"/>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461"/>
    <p:restoredTop sz="99333" autoAdjust="0"/>
  </p:normalViewPr>
  <p:slideViewPr>
    <p:cSldViewPr>
      <p:cViewPr varScale="1">
        <p:scale>
          <a:sx n="196" d="100"/>
          <a:sy n="196" d="100"/>
        </p:scale>
        <p:origin x="936" y="17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9.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presProps" Target="pres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fontAlgn="auto">
              <a:spcBef>
                <a:spcPts val="0"/>
              </a:spcBef>
              <a:spcAft>
                <a:spcPts val="0"/>
              </a:spcAft>
              <a:defRPr sz="1200">
                <a:latin typeface="+mn-lt"/>
                <a:ea typeface="+mn-ea"/>
                <a:cs typeface="+mn-cs"/>
              </a:defRPr>
            </a:lvl1pPr>
            <a:extLst/>
          </a:lstStyle>
          <a:p>
            <a:pPr>
              <a:defRPr/>
            </a:pPr>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fontAlgn="auto">
              <a:spcBef>
                <a:spcPts val="0"/>
              </a:spcBef>
              <a:spcAft>
                <a:spcPts val="0"/>
              </a:spcAft>
              <a:defRPr sz="1200">
                <a:latin typeface="+mn-lt"/>
                <a:ea typeface="+mn-ea"/>
                <a:cs typeface="+mn-cs"/>
              </a:defRPr>
            </a:lvl1pPr>
            <a:extLst/>
          </a:lstStyle>
          <a:p>
            <a:pPr>
              <a:defRPr/>
            </a:pPr>
            <a:fld id="{12D9FF68-C61E-8D4D-9168-192D36DF61C8}" type="datetimeFigureOut">
              <a:rPr lang="en-US"/>
              <a:pPr>
                <a:defRPr/>
              </a:pPr>
              <a:t>4/24/23</a:t>
            </a:fld>
            <a:endParaRPr lang="en-US" dirty="0"/>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fontAlgn="auto">
              <a:spcBef>
                <a:spcPts val="0"/>
              </a:spcBef>
              <a:spcAft>
                <a:spcPts val="0"/>
              </a:spcAft>
              <a:defRPr sz="1200">
                <a:latin typeface="+mn-lt"/>
                <a:ea typeface="+mn-ea"/>
                <a:cs typeface="+mn-cs"/>
              </a:defRPr>
            </a:lvl1pPr>
            <a:extLst/>
          </a:lstStyle>
          <a:p>
            <a:pPr>
              <a:defRPr/>
            </a:pPr>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fontAlgn="auto">
              <a:spcBef>
                <a:spcPts val="0"/>
              </a:spcBef>
              <a:spcAft>
                <a:spcPts val="0"/>
              </a:spcAft>
              <a:defRPr sz="1200">
                <a:latin typeface="+mn-lt"/>
                <a:ea typeface="+mn-ea"/>
                <a:cs typeface="+mn-cs"/>
              </a:defRPr>
            </a:lvl1pPr>
            <a:extLst/>
          </a:lstStyle>
          <a:p>
            <a:pPr>
              <a:defRPr/>
            </a:pPr>
            <a:fld id="{05397B06-7E91-7D4F-9643-B1BC70A1DDA0}" type="slidenum">
              <a:rPr lang="en-US"/>
              <a:pPr>
                <a:defRPr/>
              </a:pPr>
              <a:t>‹#›</a:t>
            </a:fld>
            <a:endParaRPr lang="en-US" dirty="0"/>
          </a:p>
        </p:txBody>
      </p:sp>
    </p:spTree>
    <p:extLst>
      <p:ext uri="{BB962C8B-B14F-4D97-AF65-F5344CB8AC3E}">
        <p14:creationId xmlns:p14="http://schemas.microsoft.com/office/powerpoint/2010/main" val="35282244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fontAlgn="auto">
              <a:spcBef>
                <a:spcPts val="0"/>
              </a:spcBef>
              <a:spcAft>
                <a:spcPts val="0"/>
              </a:spcAft>
              <a:defRPr sz="1200">
                <a:latin typeface="+mn-lt"/>
                <a:ea typeface="+mn-ea"/>
                <a:cs typeface="+mn-cs"/>
              </a:defRPr>
            </a:lvl1pPr>
            <a:extLst/>
          </a:lstStyle>
          <a:p>
            <a:pPr>
              <a:defRPr/>
            </a:pPr>
            <a:endParaRPr lang="en-US"/>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fontAlgn="auto">
              <a:spcBef>
                <a:spcPts val="0"/>
              </a:spcBef>
              <a:spcAft>
                <a:spcPts val="0"/>
              </a:spcAft>
              <a:defRPr sz="1200">
                <a:latin typeface="+mn-lt"/>
                <a:ea typeface="+mn-ea"/>
                <a:cs typeface="+mn-cs"/>
              </a:defRPr>
            </a:lvl1pPr>
            <a:extLst/>
          </a:lstStyle>
          <a:p>
            <a:pPr>
              <a:defRPr/>
            </a:pPr>
            <a:fld id="{2D5D0DD1-79A2-674A-87F3-DAB007517C89}" type="datetimeFigureOut">
              <a:rPr lang="en-US"/>
              <a:pPr>
                <a:defRPr/>
              </a:pPr>
              <a:t>4/24/23</a:t>
            </a:fld>
            <a:endParaRPr lang="en-US" dirty="0"/>
          </a:p>
        </p:txBody>
      </p:sp>
      <p:sp>
        <p:nvSpPr>
          <p:cNvPr id="4" name="Rectangle 4"/>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p>
            <a:pPr lvl="0"/>
            <a:endParaRPr lang="en-US" noProof="0" dirty="0"/>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fontAlgn="auto">
              <a:spcBef>
                <a:spcPts val="0"/>
              </a:spcBef>
              <a:spcAft>
                <a:spcPts val="0"/>
              </a:spcAft>
              <a:defRPr sz="1200">
                <a:latin typeface="+mn-lt"/>
                <a:ea typeface="+mn-ea"/>
                <a:cs typeface="+mn-cs"/>
              </a:defRPr>
            </a:lvl1pPr>
            <a:extLst/>
          </a:lstStyle>
          <a:p>
            <a:pPr>
              <a:defRPr/>
            </a:pPr>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fontAlgn="auto">
              <a:spcBef>
                <a:spcPts val="0"/>
              </a:spcBef>
              <a:spcAft>
                <a:spcPts val="0"/>
              </a:spcAft>
              <a:defRPr sz="1200">
                <a:latin typeface="+mn-lt"/>
                <a:ea typeface="+mn-ea"/>
                <a:cs typeface="+mn-cs"/>
              </a:defRPr>
            </a:lvl1pPr>
            <a:extLst/>
          </a:lstStyle>
          <a:p>
            <a:pPr>
              <a:defRPr/>
            </a:pPr>
            <a:fld id="{A7DD3731-EDE7-5345-8C60-2E29B5D73068}" type="slidenum">
              <a:rPr lang="en-US"/>
              <a:pPr>
                <a:defRPr/>
              </a:pPr>
              <a:t>‹#›</a:t>
            </a:fld>
            <a:endParaRPr lang="en-US" dirty="0"/>
          </a:p>
        </p:txBody>
      </p:sp>
    </p:spTree>
    <p:extLst>
      <p:ext uri="{BB962C8B-B14F-4D97-AF65-F5344CB8AC3E}">
        <p14:creationId xmlns:p14="http://schemas.microsoft.com/office/powerpoint/2010/main" val="350747995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689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3815"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716"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629"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4518" algn="l" rtl="0">
      <a:defRPr sz="1200" kern="1200">
        <a:solidFill>
          <a:schemeClr val="tx1"/>
        </a:solidFill>
        <a:latin typeface="+mn-lt"/>
        <a:ea typeface="+mn-ea"/>
        <a:cs typeface="+mn-cs"/>
      </a:defRPr>
    </a:lvl6pPr>
    <a:lvl7pPr marL="2741408" algn="l" rtl="0">
      <a:defRPr sz="1200" kern="1200">
        <a:solidFill>
          <a:schemeClr val="tx1"/>
        </a:solidFill>
        <a:latin typeface="+mn-lt"/>
        <a:ea typeface="+mn-ea"/>
        <a:cs typeface="+mn-cs"/>
      </a:defRPr>
    </a:lvl7pPr>
    <a:lvl8pPr marL="3198320" algn="l" rtl="0">
      <a:defRPr sz="1200" kern="1200">
        <a:solidFill>
          <a:schemeClr val="tx1"/>
        </a:solidFill>
        <a:latin typeface="+mn-lt"/>
        <a:ea typeface="+mn-ea"/>
        <a:cs typeface="+mn-cs"/>
      </a:defRPr>
    </a:lvl8pPr>
    <a:lvl9pPr marL="3655222"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99851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657088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973712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949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55083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671626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02471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88" tIns="45694" rIns="91388" bIns="45694" anchor="ctr"/>
          <a:lstStyle/>
          <a:p>
            <a:pPr algn="ctr"/>
            <a:endParaRPr lang="en-US" sz="3200" i="1"/>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pPr>
                <a:defRPr/>
              </a:pPr>
              <a:t>‹#›</a:t>
            </a:fld>
            <a:endParaRPr lang="en-US" dirty="0"/>
          </a:p>
        </p:txBody>
      </p:sp>
      <p:sp>
        <p:nvSpPr>
          <p:cNvPr id="8" name="Rectangle 7"/>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3444125936"/>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pPr>
                <a:defRPr/>
              </a:pPr>
              <a:t>‹#›</a:t>
            </a:fld>
            <a:endParaRPr lang="en-US" dirty="0"/>
          </a:p>
        </p:txBody>
      </p:sp>
      <p:sp>
        <p:nvSpPr>
          <p:cNvPr id="8" name="Rectangle 7"/>
          <p:cNvSpPr>
            <a:spLocks noGrp="1"/>
          </p:cNvSpPr>
          <p:nvPr>
            <p:ph type="ftr" sz="quarter" idx="17"/>
          </p:nvPr>
        </p:nvSpPr>
        <p:spPr/>
        <p:txBody>
          <a:bodyPr/>
          <a:lstStyle>
            <a:lvl1pPr>
              <a:defRPr/>
            </a:lvl1pPr>
            <a:extLst/>
          </a:lstStyle>
          <a:p>
            <a:pPr>
              <a:defRPr/>
            </a:pPr>
            <a:endParaRPr lang="en-US"/>
          </a:p>
        </p:txBody>
      </p:sp>
    </p:spTree>
    <p:extLst>
      <p:ext uri="{BB962C8B-B14F-4D97-AF65-F5344CB8AC3E}">
        <p14:creationId xmlns:p14="http://schemas.microsoft.com/office/powerpoint/2010/main" val="1498949747"/>
      </p:ext>
    </p:extLst>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79944268"/>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39416501"/>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23841166"/>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56349548"/>
      </p:ext>
    </p:extLst>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01000359"/>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61016852"/>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70130287"/>
      </p:ext>
    </p:extLst>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50873475"/>
      </p:ext>
    </p:extLst>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577790682"/>
      </p:ext>
    </p:extLst>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3335204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pPr>
                <a:defRPr/>
              </a:pPr>
              <a:t>‹#›</a:t>
            </a:fld>
            <a:endParaRPr lang="en-US" dirty="0"/>
          </a:p>
        </p:txBody>
      </p:sp>
      <p:sp>
        <p:nvSpPr>
          <p:cNvPr id="8" name="Rectangle 7"/>
          <p:cNvSpPr>
            <a:spLocks noGrp="1"/>
          </p:cNvSpPr>
          <p:nvPr>
            <p:ph type="ftr" sz="quarter" idx="16"/>
          </p:nvPr>
        </p:nvSpPr>
        <p:spPr/>
        <p:txBody>
          <a:bodyPr/>
          <a:lstStyle>
            <a:lvl1pPr>
              <a:defRPr/>
            </a:lvl1pPr>
            <a:extLst/>
          </a:lstStyle>
          <a:p>
            <a:pPr>
              <a:defRPr/>
            </a:pPr>
            <a:endParaRPr lang="en-US"/>
          </a:p>
        </p:txBody>
      </p:sp>
    </p:spTree>
    <p:extLst>
      <p:ext uri="{BB962C8B-B14F-4D97-AF65-F5344CB8AC3E}">
        <p14:creationId xmlns:p14="http://schemas.microsoft.com/office/powerpoint/2010/main" val="1549797923"/>
      </p:ext>
    </p:extLst>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56369148"/>
      </p:ext>
    </p:extLst>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096795191"/>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6773952"/>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0" tIns="45715" rIns="91430" bIns="45715" anchor="ctr"/>
          <a:lstStyle/>
          <a:p>
            <a:pPr algn="ctr"/>
            <a:endParaRPr lang="en-US" sz="3200" i="1">
              <a:solidFill>
                <a:prstClr val="white"/>
              </a:solidFill>
            </a:endParaRPr>
          </a:p>
        </p:txBody>
      </p:sp>
      <p:sp>
        <p:nvSpPr>
          <p:cNvPr id="24" name="Rectangle 7"/>
          <p:cNvSpPr>
            <a:spLocks noGrp="1"/>
          </p:cNvSpPr>
          <p:nvPr>
            <p:ph type="title"/>
          </p:nvPr>
        </p:nvSpPr>
        <p:spPr>
          <a:xfrm>
            <a:off x="228607"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81683377"/>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1315815"/>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81"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430" bIns="91430"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79468713"/>
      </p:ext>
    </p:extLst>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123926612"/>
      </p:ext>
    </p:extLst>
  </p:cSld>
  <p:clrMapOvr>
    <a:masterClrMapping/>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90951054"/>
      </p:ext>
    </p:extLst>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53"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120548110"/>
      </p:ext>
    </p:extLst>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0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0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1781817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pPr>
                <a:defRPr/>
              </a:pPr>
              <a:t>‹#›</a:t>
            </a:fld>
            <a:endParaRPr lang="en-US" dirty="0"/>
          </a:p>
        </p:txBody>
      </p:sp>
      <p:sp>
        <p:nvSpPr>
          <p:cNvPr id="15" name="Rectangle 14"/>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762479860"/>
      </p:ext>
    </p:extLst>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1982"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71263547"/>
      </p:ext>
    </p:extLst>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24429525"/>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15914326"/>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67509815"/>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810439634"/>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7"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21828381"/>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6"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06"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66"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72"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53630937"/>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61843597"/>
      </p:ext>
    </p:extLst>
  </p:cSld>
  <p:clrMapOvr>
    <a:masterClrMapping/>
  </p:clrMapOvr>
  <p:transition>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55"/>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05"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53196510"/>
      </p:ext>
    </p:extLst>
  </p:cSld>
  <p:clrMapOvr>
    <a:masterClrMapping/>
  </p:clrMapOvr>
  <p:transition>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5055801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pPr>
                <a:defRPr/>
              </a:pPr>
              <a:t>‹#›</a:t>
            </a:fld>
            <a:endParaRPr lang="en-US" dirty="0"/>
          </a:p>
        </p:txBody>
      </p:sp>
      <p:sp>
        <p:nvSpPr>
          <p:cNvPr id="12" name="Rectangle 11"/>
          <p:cNvSpPr>
            <a:spLocks noGrp="1"/>
          </p:cNvSpPr>
          <p:nvPr>
            <p:ph type="ftr" sz="quarter" idx="27"/>
          </p:nvPr>
        </p:nvSpPr>
        <p:spPr/>
        <p:txBody>
          <a:bodyPr/>
          <a:lstStyle>
            <a:lvl1pPr>
              <a:defRPr/>
            </a:lvl1pPr>
            <a:extLst/>
          </a:lstStyle>
          <a:p>
            <a:pPr>
              <a:defRPr/>
            </a:pPr>
            <a:endParaRPr lang="en-US"/>
          </a:p>
        </p:txBody>
      </p:sp>
    </p:spTree>
    <p:extLst>
      <p:ext uri="{BB962C8B-B14F-4D97-AF65-F5344CB8AC3E}">
        <p14:creationId xmlns:p14="http://schemas.microsoft.com/office/powerpoint/2010/main" val="1370129198"/>
      </p:ext>
    </p:extLst>
  </p:cSld>
  <p:clrMapOvr>
    <a:masterClrMapping/>
  </p:clrMapOvr>
  <p:transition>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9"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430" rIns="9144" bIns="9143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04853213"/>
      </p:ext>
    </p:extLst>
  </p:cSld>
  <p:clrMapOvr>
    <a:masterClrMapping/>
  </p:clrMapOvr>
  <p:transition>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9"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06"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430" rIns="9144" bIns="91430"/>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430" rIns="9144" bIns="91430"/>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46563619"/>
      </p:ext>
    </p:extLst>
  </p:cSld>
  <p:clrMapOvr>
    <a:masterClrMapping/>
  </p:clrMapOvr>
  <p:transition>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430" rIns="9144" bIns="9143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55219543"/>
      </p:ext>
    </p:extLst>
  </p:cSld>
  <p:clrMapOvr>
    <a:masterClrMapping/>
  </p:clrMapOvr>
  <p:transition>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073259989"/>
      </p:ext>
    </p:extLst>
  </p:cSld>
  <p:clrMapOvr>
    <a:masterClrMapping/>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6444178"/>
      </p:ext>
    </p:extLst>
  </p:cSld>
  <p:clrMapOvr>
    <a:masterClrMapping/>
  </p:clrMapOvr>
  <p:transition>
    <p:fade/>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2" tIns="45716" rIns="91432" bIns="45716" anchor="ctr"/>
          <a:lstStyle/>
          <a:p>
            <a:pPr algn="ctr"/>
            <a:endParaRPr lang="en-US" sz="3200" i="1">
              <a:solidFill>
                <a:prstClr val="white"/>
              </a:solidFill>
            </a:endParaRPr>
          </a:p>
        </p:txBody>
      </p:sp>
      <p:sp>
        <p:nvSpPr>
          <p:cNvPr id="24" name="Rectangle 7"/>
          <p:cNvSpPr>
            <a:spLocks noGrp="1"/>
          </p:cNvSpPr>
          <p:nvPr>
            <p:ph type="title"/>
          </p:nvPr>
        </p:nvSpPr>
        <p:spPr>
          <a:xfrm>
            <a:off x="228606"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29183055"/>
      </p:ext>
    </p:extLst>
  </p:cSld>
  <p:clrMapOvr>
    <a:masterClrMapping/>
  </p:clrMapOvr>
  <p:transition>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02750443"/>
      </p:ext>
    </p:extLst>
  </p:cSld>
  <p:clrMapOvr>
    <a:masterClrMapping/>
  </p:clrMapOvr>
  <p:transition>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80"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432" bIns="91432"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9095109"/>
      </p:ext>
    </p:extLst>
  </p:cSld>
  <p:clrMapOvr>
    <a:masterClrMapping/>
  </p:clrMapOvr>
  <p:transition>
    <p:fade/>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2826611929"/>
      </p:ext>
    </p:extLst>
  </p:cSld>
  <p:clrMapOvr>
    <a:masterClrMapping/>
  </p:clrMapOvr>
  <p:transition>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7738789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pPr>
                <a:defRPr/>
              </a:pPr>
              <a:t>‹#›</a:t>
            </a:fld>
            <a:endParaRPr lang="en-US" dirty="0"/>
          </a:p>
        </p:txBody>
      </p:sp>
      <p:sp>
        <p:nvSpPr>
          <p:cNvPr id="10" name="Rectangle 9"/>
          <p:cNvSpPr>
            <a:spLocks noGrp="1"/>
          </p:cNvSpPr>
          <p:nvPr>
            <p:ph type="ftr" sz="quarter" idx="35"/>
          </p:nvPr>
        </p:nvSpPr>
        <p:spPr/>
        <p:txBody>
          <a:bodyPr/>
          <a:lstStyle>
            <a:lvl1pPr>
              <a:defRPr/>
            </a:lvl1pPr>
            <a:extLst/>
          </a:lstStyle>
          <a:p>
            <a:pPr>
              <a:defRPr/>
            </a:pPr>
            <a:endParaRPr lang="en-US"/>
          </a:p>
        </p:txBody>
      </p:sp>
    </p:spTree>
    <p:extLst>
      <p:ext uri="{BB962C8B-B14F-4D97-AF65-F5344CB8AC3E}">
        <p14:creationId xmlns:p14="http://schemas.microsoft.com/office/powerpoint/2010/main" val="464749525"/>
      </p:ext>
    </p:extLst>
  </p:cSld>
  <p:clrMapOvr>
    <a:masterClrMapping/>
  </p:clrMapOvr>
  <p:transition>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52"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740872808"/>
      </p:ext>
    </p:extLst>
  </p:cSld>
  <p:clrMapOvr>
    <a:masterClrMapping/>
  </p:clrMapOvr>
  <p:transition>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04"/>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04"/>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2476055"/>
      </p:ext>
    </p:extLst>
  </p:cSld>
  <p:clrMapOvr>
    <a:masterClrMapping/>
  </p:clrMapOvr>
  <p:transition>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1981"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71263347"/>
      </p:ext>
    </p:extLst>
  </p:cSld>
  <p:clrMapOvr>
    <a:masterClrMapping/>
  </p:clrMapOvr>
  <p:transition>
    <p:fade/>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74117455"/>
      </p:ext>
    </p:extLst>
  </p:cSld>
  <p:clrMapOvr>
    <a:masterClrMapping/>
  </p:clrMapOvr>
  <p:transition>
    <p:fade/>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41972400"/>
      </p:ext>
    </p:extLst>
  </p:cSld>
  <p:clrMapOvr>
    <a:masterClrMapping/>
  </p:clrMapOvr>
  <p:transition>
    <p:fade/>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92238306"/>
      </p:ext>
    </p:extLst>
  </p:cSld>
  <p:clrMapOvr>
    <a:masterClrMapping/>
  </p:clrMapOvr>
  <p:transition>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99180954"/>
      </p:ext>
    </p:extLst>
  </p:cSld>
  <p:clrMapOvr>
    <a:masterClrMapping/>
  </p:clrMapOvr>
  <p:transition>
    <p:fade/>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6"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16957543"/>
      </p:ext>
    </p:extLst>
  </p:cSld>
  <p:clrMapOvr>
    <a:masterClrMapping/>
  </p:clrMapOvr>
  <p:transition>
    <p:fade/>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5"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05"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65"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71"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59463968"/>
      </p:ext>
    </p:extLst>
  </p:cSld>
  <p:clrMapOvr>
    <a:masterClrMapping/>
  </p:clrMapOvr>
  <p:transition>
    <p:fade/>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3635969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pPr>
                <a:defRPr/>
              </a:pPr>
              <a:t>‹#›</a:t>
            </a:fld>
            <a:endParaRPr lang="en-US" dirty="0"/>
          </a:p>
        </p:txBody>
      </p:sp>
      <p:sp>
        <p:nvSpPr>
          <p:cNvPr id="9" name="Rectangle 8"/>
          <p:cNvSpPr>
            <a:spLocks noGrp="1"/>
          </p:cNvSpPr>
          <p:nvPr>
            <p:ph type="ftr" sz="quarter" idx="26"/>
          </p:nvPr>
        </p:nvSpPr>
        <p:spPr/>
        <p:txBody>
          <a:bodyPr/>
          <a:lstStyle>
            <a:lvl1pPr>
              <a:defRPr/>
            </a:lvl1pPr>
            <a:extLst/>
          </a:lstStyle>
          <a:p>
            <a:pPr>
              <a:defRPr/>
            </a:pPr>
            <a:endParaRPr lang="en-US"/>
          </a:p>
        </p:txBody>
      </p:sp>
    </p:spTree>
    <p:extLst>
      <p:ext uri="{BB962C8B-B14F-4D97-AF65-F5344CB8AC3E}">
        <p14:creationId xmlns:p14="http://schemas.microsoft.com/office/powerpoint/2010/main" val="1213370904"/>
      </p:ext>
    </p:extLst>
  </p:cSld>
  <p:clrMapOvr>
    <a:masterClrMapping/>
  </p:clrMapOvr>
  <p:transition>
    <p:fade/>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54"/>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04"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26802401"/>
      </p:ext>
    </p:extLst>
  </p:cSld>
  <p:clrMapOvr>
    <a:masterClrMapping/>
  </p:clrMapOvr>
  <p:transition>
    <p:fade/>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2321233"/>
      </p:ext>
    </p:extLst>
  </p:cSld>
  <p:clrMapOvr>
    <a:masterClrMapping/>
  </p:clrMapOvr>
  <p:transition>
    <p:fade/>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8"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432" rIns="9144" bIns="91432"/>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24100804"/>
      </p:ext>
    </p:extLst>
  </p:cSld>
  <p:clrMapOvr>
    <a:masterClrMapping/>
  </p:clrMapOvr>
  <p:transition>
    <p:fade/>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8"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05"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432" rIns="9144" bIns="91432"/>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432" rIns="9144" bIns="91432"/>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47172120"/>
      </p:ext>
    </p:extLst>
  </p:cSld>
  <p:clrMapOvr>
    <a:masterClrMapping/>
  </p:clrMapOvr>
  <p:transition>
    <p:fade/>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432" rIns="9144" bIns="91432"/>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7538149"/>
      </p:ext>
    </p:extLst>
  </p:cSld>
  <p:clrMapOvr>
    <a:masterClrMapping/>
  </p:clrMapOvr>
  <p:transition>
    <p:fade/>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584155199"/>
      </p:ext>
    </p:extLst>
  </p:cSld>
  <p:clrMapOvr>
    <a:masterClrMapping/>
  </p:clrMapOvr>
  <p:transition>
    <p:fade/>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7633903"/>
      </p:ext>
    </p:extLst>
  </p:cSld>
  <p:clrMapOvr>
    <a:masterClrMapping/>
  </p:clrMapOvr>
  <p:transition>
    <p:fade/>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p>
            <a:pPr algn="ctr"/>
            <a:endParaRPr lang="en-US" sz="3200" i="1">
              <a:solidFill>
                <a:prstClr val="white"/>
              </a:solidFill>
            </a:endParaRPr>
          </a:p>
        </p:txBody>
      </p:sp>
      <p:sp>
        <p:nvSpPr>
          <p:cNvPr id="24" name="Rectangle 7"/>
          <p:cNvSpPr>
            <a:spLocks noGrp="1"/>
          </p:cNvSpPr>
          <p:nvPr>
            <p:ph type="title"/>
          </p:nvPr>
        </p:nvSpPr>
        <p:spPr>
          <a:xfrm>
            <a:off x="228602"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28721580"/>
      </p:ext>
    </p:extLst>
  </p:cSld>
  <p:clrMapOvr>
    <a:masterClrMapping/>
  </p:clrMapOvr>
  <p:transition>
    <p:fade/>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76958703"/>
      </p:ext>
    </p:extLst>
  </p:cSld>
  <p:clrMapOvr>
    <a:masterClrMapping/>
  </p:clrMapOvr>
  <p:transition>
    <p:fade/>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76"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440" bIns="91440"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7859434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pPr>
                <a:defRPr/>
              </a:pPr>
              <a:t>‹#›</a:t>
            </a:fld>
            <a:endParaRPr lang="en-US" dirty="0"/>
          </a:p>
        </p:txBody>
      </p:sp>
      <p:sp>
        <p:nvSpPr>
          <p:cNvPr id="10" name="Rectangle 9"/>
          <p:cNvSpPr>
            <a:spLocks noGrp="1"/>
          </p:cNvSpPr>
          <p:nvPr>
            <p:ph type="ftr" sz="quarter" idx="31"/>
          </p:nvPr>
        </p:nvSpPr>
        <p:spPr/>
        <p:txBody>
          <a:bodyPr/>
          <a:lstStyle>
            <a:lvl1pPr>
              <a:defRPr/>
            </a:lvl1pPr>
            <a:extLst/>
          </a:lstStyle>
          <a:p>
            <a:pPr>
              <a:defRPr/>
            </a:pPr>
            <a:endParaRPr lang="en-US"/>
          </a:p>
        </p:txBody>
      </p:sp>
    </p:spTree>
    <p:extLst>
      <p:ext uri="{BB962C8B-B14F-4D97-AF65-F5344CB8AC3E}">
        <p14:creationId xmlns:p14="http://schemas.microsoft.com/office/powerpoint/2010/main" val="411631494"/>
      </p:ext>
    </p:extLst>
  </p:cSld>
  <p:clrMapOvr>
    <a:masterClrMapping/>
  </p:clrMapOvr>
  <p:transition>
    <p:fade/>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877665380"/>
      </p:ext>
    </p:extLst>
  </p:cSld>
  <p:clrMapOvr>
    <a:masterClrMapping/>
  </p:clrMapOvr>
  <p:transition>
    <p:fade/>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1759316"/>
      </p:ext>
    </p:extLst>
  </p:cSld>
  <p:clrMapOvr>
    <a:masterClrMapping/>
  </p:clrMapOvr>
  <p:transition>
    <p:fade/>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48"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26103986"/>
      </p:ext>
    </p:extLst>
  </p:cSld>
  <p:clrMapOvr>
    <a:masterClrMapping/>
  </p:clrMapOvr>
  <p:transition>
    <p:fade/>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00"/>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00"/>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21505807"/>
      </p:ext>
    </p:extLst>
  </p:cSld>
  <p:clrMapOvr>
    <a:masterClrMapping/>
  </p:clrMapOvr>
  <p:transition>
    <p:fade/>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0"/>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1977"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60705628"/>
      </p:ext>
    </p:extLst>
  </p:cSld>
  <p:clrMapOvr>
    <a:masterClrMapping/>
  </p:clrMapOvr>
  <p:transition>
    <p:fade/>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78622339"/>
      </p:ext>
    </p:extLst>
  </p:cSld>
  <p:clrMapOvr>
    <a:masterClrMapping/>
  </p:clrMapOvr>
  <p:transition>
    <p:fade/>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81822013"/>
      </p:ext>
    </p:extLst>
  </p:cSld>
  <p:clrMapOvr>
    <a:masterClrMapping/>
  </p:clrMapOvr>
  <p:transition>
    <p:fade/>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23539181"/>
      </p:ext>
    </p:extLst>
  </p:cSld>
  <p:clrMapOvr>
    <a:masterClrMapping/>
  </p:clrMapOvr>
  <p:transition>
    <p:fade/>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47608900"/>
      </p:ext>
    </p:extLst>
  </p:cSld>
  <p:clrMapOvr>
    <a:masterClrMapping/>
  </p:clrMapOvr>
  <p:transition>
    <p:fade/>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2"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7033621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pPr>
                <a:defRPr/>
              </a:pPr>
              <a:t>‹#›</a:t>
            </a:fld>
            <a:endParaRPr lang="en-US" dirty="0"/>
          </a:p>
        </p:txBody>
      </p:sp>
      <p:sp>
        <p:nvSpPr>
          <p:cNvPr id="9" name="Rectangle 8"/>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162539504"/>
      </p:ext>
    </p:extLst>
  </p:cSld>
  <p:clrMapOvr>
    <a:masterClrMapping/>
  </p:clrMapOvr>
  <p:transition>
    <p:fade/>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1"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01"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61"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67"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75506267"/>
      </p:ext>
    </p:extLst>
  </p:cSld>
  <p:clrMapOvr>
    <a:masterClrMapping/>
  </p:clrMapOvr>
  <p:transition>
    <p:fade/>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8"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8"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8"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00993940"/>
      </p:ext>
    </p:extLst>
  </p:cSld>
  <p:clrMapOvr>
    <a:masterClrMapping/>
  </p:clrMapOvr>
  <p:transition>
    <p:fade/>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50"/>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00"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8"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02931448"/>
      </p:ext>
    </p:extLst>
  </p:cSld>
  <p:clrMapOvr>
    <a:masterClrMapping/>
  </p:clrMapOvr>
  <p:transition>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94395525"/>
      </p:ext>
    </p:extLst>
  </p:cSld>
  <p:clrMapOvr>
    <a:masterClrMapping/>
  </p:clrMapOvr>
  <p:transition>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4"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440" rIns="9144" bIns="9144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11027689"/>
      </p:ext>
    </p:extLst>
  </p:cSld>
  <p:clrMapOvr>
    <a:masterClrMapping/>
  </p:clrMapOvr>
  <p:transition>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4"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01"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440" rIns="9144" bIns="91440"/>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440" rIns="9144" bIns="91440"/>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54160385"/>
      </p:ext>
    </p:extLst>
  </p:cSld>
  <p:clrMapOvr>
    <a:masterClrMapping/>
  </p:clrMapOvr>
  <p:transition>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440" rIns="9144" bIns="9144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05177059"/>
      </p:ext>
    </p:extLst>
  </p:cSld>
  <p:clrMapOvr>
    <a:masterClrMapping/>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852085059"/>
      </p:ext>
    </p:extLst>
  </p:cSld>
  <p:clrMapOvr>
    <a:masterClrMapping/>
  </p:clrMapOvr>
  <p:transition>
    <p:fade/>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3410448"/>
      </p:ext>
    </p:extLst>
  </p:cSld>
  <p:clrMapOvr>
    <a:masterClrMapping/>
  </p:clrMapOvr>
  <p:transition>
    <p:fade/>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8520" cy="858960"/>
          </a:xfrm>
          <a:prstGeom prst="rect">
            <a:avLst/>
          </a:prstGeom>
        </p:spPr>
        <p:txBody>
          <a:bodyPr lIns="0" tIns="0" rIns="0" bIns="0" anchor="ctr"/>
          <a:lstStyle/>
          <a:p>
            <a:pPr algn="ctr"/>
            <a:endParaRPr/>
          </a:p>
        </p:txBody>
      </p:sp>
      <p:sp>
        <p:nvSpPr>
          <p:cNvPr id="45" name="PlaceHolder 2"/>
          <p:cNvSpPr>
            <a:spLocks noGrp="1"/>
          </p:cNvSpPr>
          <p:nvPr>
            <p:ph type="body"/>
          </p:nvPr>
        </p:nvSpPr>
        <p:spPr>
          <a:xfrm>
            <a:off x="457200" y="1203480"/>
            <a:ext cx="955800" cy="2982240"/>
          </a:xfrm>
          <a:prstGeom prst="rect">
            <a:avLst/>
          </a:prstGeom>
        </p:spPr>
        <p:txBody>
          <a:bodyPr lIns="0" tIns="0" rIns="0" bIns="0"/>
          <a:lstStyle/>
          <a:p>
            <a:endParaRPr/>
          </a:p>
        </p:txBody>
      </p:sp>
      <p:sp>
        <p:nvSpPr>
          <p:cNvPr id="46" name="PlaceHolder 3"/>
          <p:cNvSpPr>
            <a:spLocks noGrp="1"/>
          </p:cNvSpPr>
          <p:nvPr>
            <p:ph type="body"/>
          </p:nvPr>
        </p:nvSpPr>
        <p:spPr>
          <a:xfrm>
            <a:off x="1461240" y="1203480"/>
            <a:ext cx="955800" cy="2982240"/>
          </a:xfrm>
          <a:prstGeom prst="rect">
            <a:avLst/>
          </a:prstGeom>
        </p:spPr>
        <p:txBody>
          <a:bodyPr lIns="0" tIns="0" rIns="0" bIns="0"/>
          <a:lstStyle/>
          <a:p>
            <a:endParaRPr/>
          </a:p>
        </p:txBody>
      </p:sp>
    </p:spTree>
    <p:extLst>
      <p:ext uri="{BB962C8B-B14F-4D97-AF65-F5344CB8AC3E}">
        <p14:creationId xmlns:p14="http://schemas.microsoft.com/office/powerpoint/2010/main" val="1292992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pPr>
                <a:defRPr/>
              </a:pPr>
              <a:t>‹#›</a:t>
            </a:fld>
            <a:endParaRPr lang="en-US" dirty="0"/>
          </a:p>
        </p:txBody>
      </p:sp>
      <p:sp>
        <p:nvSpPr>
          <p:cNvPr id="8" name="Rectangle 7"/>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3361569725"/>
      </p:ext>
    </p:extLst>
  </p:cSld>
  <p:clrMapOvr>
    <a:masterClrMapping/>
  </p:clrMapOvr>
  <p:transition>
    <p:fade/>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62" tIns="45681" rIns="91362" bIns="45681" anchor="ctr"/>
          <a:lstStyle/>
          <a:p>
            <a:pPr algn="ctr" fontAlgn="base">
              <a:spcBef>
                <a:spcPct val="0"/>
              </a:spcBef>
              <a:spcAft>
                <a:spcPct val="0"/>
              </a:spcAft>
            </a:pPr>
            <a:endParaRPr lang="en-US" sz="3225"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228641"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16757376"/>
      </p:ext>
    </p:extLst>
  </p:cSld>
  <p:clrMapOvr>
    <a:masterClrMapping/>
  </p:clrMapOvr>
  <p:transition>
    <p:fade/>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12192">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4835459"/>
      </p:ext>
    </p:extLst>
  </p:cSld>
  <p:clrMapOvr>
    <a:masterClrMapping/>
  </p:clrMapOvr>
  <p:transition>
    <p:fade/>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15"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121816" bIns="121816"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49565016"/>
      </p:ext>
    </p:extLst>
  </p:cSld>
  <p:clrMapOvr>
    <a:masterClrMapping/>
  </p:clrMapOvr>
  <p:transition>
    <p:fade/>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132939831"/>
      </p:ext>
    </p:extLst>
  </p:cSld>
  <p:clrMapOvr>
    <a:masterClrMapping/>
  </p:clrMapOvr>
  <p:transition>
    <p:fade/>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22940771"/>
      </p:ext>
    </p:extLst>
  </p:cSld>
  <p:clrMapOvr>
    <a:masterClrMapping/>
  </p:clrMapOvr>
  <p:transition>
    <p:fade/>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87"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45886747"/>
      </p:ext>
    </p:extLst>
  </p:cSld>
  <p:clrMapOvr>
    <a:masterClrMapping/>
  </p:clrMapOvr>
  <p:transition>
    <p:fade/>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1902162"/>
      </p:ext>
    </p:extLst>
  </p:cSld>
  <p:clrMapOvr>
    <a:masterClrMapping/>
  </p:clrMapOvr>
  <p:transition>
    <p:fade/>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16"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76142806"/>
      </p:ext>
    </p:extLst>
  </p:cSld>
  <p:clrMapOvr>
    <a:masterClrMapping/>
  </p:clrMapOvr>
  <p:transition>
    <p:fade/>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5911531"/>
      </p:ext>
    </p:extLst>
  </p:cSld>
  <p:clrMapOvr>
    <a:masterClrMapping/>
  </p:clrMapOvr>
  <p:transition>
    <p:fade/>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2652519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pPr>
                <a:defRPr/>
              </a:pPr>
              <a:t>‹#›</a:t>
            </a:fld>
            <a:endParaRPr lang="en-US" dirty="0"/>
          </a:p>
        </p:txBody>
      </p:sp>
      <p:sp>
        <p:nvSpPr>
          <p:cNvPr id="11" name="Rectangle 10"/>
          <p:cNvSpPr>
            <a:spLocks noGrp="1"/>
          </p:cNvSpPr>
          <p:nvPr>
            <p:ph type="ftr" sz="quarter" idx="19"/>
          </p:nvPr>
        </p:nvSpPr>
        <p:spPr/>
        <p:txBody>
          <a:bodyPr/>
          <a:lstStyle>
            <a:lvl1pPr>
              <a:defRPr/>
            </a:lvl1pPr>
            <a:extLst/>
          </a:lstStyle>
          <a:p>
            <a:pPr>
              <a:defRPr/>
            </a:pPr>
            <a:endParaRPr lang="en-US"/>
          </a:p>
        </p:txBody>
      </p:sp>
    </p:spTree>
    <p:extLst>
      <p:ext uri="{BB962C8B-B14F-4D97-AF65-F5344CB8AC3E}">
        <p14:creationId xmlns:p14="http://schemas.microsoft.com/office/powerpoint/2010/main" val="88634486"/>
      </p:ext>
    </p:extLst>
  </p:cSld>
  <p:clrMapOvr>
    <a:masterClrMapping/>
  </p:clrMapOvr>
  <p:transition>
    <p:fade/>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582855676"/>
      </p:ext>
    </p:extLst>
  </p:cSld>
  <p:clrMapOvr>
    <a:masterClrMapping/>
  </p:clrMapOvr>
  <p:transition>
    <p:fade/>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575"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575"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575"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575"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7061868"/>
      </p:ext>
    </p:extLst>
  </p:cSld>
  <p:clrMapOvr>
    <a:masterClrMapping/>
  </p:clrMapOvr>
  <p:transition>
    <p:fade/>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61"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20490545"/>
      </p:ext>
    </p:extLst>
  </p:cSld>
  <p:clrMapOvr>
    <a:masterClrMapping/>
  </p:clrMapOvr>
  <p:transition>
    <p:fade/>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35"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4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10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206"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65118926"/>
      </p:ext>
    </p:extLst>
  </p:cSld>
  <p:clrMapOvr>
    <a:masterClrMapping/>
  </p:clrMapOvr>
  <p:transition>
    <p:fade/>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240399331"/>
      </p:ext>
    </p:extLst>
  </p:cSld>
  <p:clrMapOvr>
    <a:masterClrMapping/>
  </p:clrMapOvr>
  <p:transition>
    <p:fade/>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89"/>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39"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14907540"/>
      </p:ext>
    </p:extLst>
  </p:cSld>
  <p:clrMapOvr>
    <a:masterClrMapping/>
  </p:clrMapOvr>
  <p:transition>
    <p:fade/>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95494211"/>
      </p:ext>
    </p:extLst>
  </p:cSld>
  <p:clrMapOvr>
    <a:masterClrMapping/>
  </p:clrMapOvr>
  <p:transition>
    <p:fade/>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13"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005639868"/>
      </p:ext>
    </p:extLst>
  </p:cSld>
  <p:clrMapOvr>
    <a:masterClrMapping/>
  </p:clrMapOvr>
  <p:transition>
    <p:fade/>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13"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4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44522082"/>
      </p:ext>
    </p:extLst>
  </p:cSld>
  <p:clrMapOvr>
    <a:masterClrMapping/>
  </p:clrMapOvr>
  <p:transition>
    <p:fade/>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173923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pPr>
                <a:defRPr/>
              </a:pPr>
              <a:t>‹#›</a:t>
            </a:fld>
            <a:endParaRPr lang="en-US" dirty="0"/>
          </a:p>
        </p:txBody>
      </p:sp>
      <p:sp>
        <p:nvSpPr>
          <p:cNvPr id="8" name="Rectangle 7"/>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162718356"/>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pPr>
                <a:defRPr/>
              </a:pPr>
              <a:t>‹#›</a:t>
            </a:fld>
            <a:endParaRPr lang="en-US" dirty="0"/>
          </a:p>
        </p:txBody>
      </p:sp>
      <p:sp>
        <p:nvSpPr>
          <p:cNvPr id="7" name="Rectangle 6"/>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4245228107"/>
      </p:ext>
    </p:extLst>
  </p:cSld>
  <p:clrMapOvr>
    <a:masterClrMapping/>
  </p:clrMapOvr>
  <p:transition>
    <p:fade/>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031234224"/>
      </p:ext>
    </p:extLst>
  </p:cSld>
  <p:clrMapOvr>
    <a:masterClrMapping/>
  </p:clrMapOvr>
  <p:transition>
    <p:fade/>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822694"/>
      </p:ext>
    </p:extLst>
  </p:cSld>
  <p:clrMapOvr>
    <a:masterClrMapping/>
  </p:clrMapOvr>
  <p:transition>
    <p:fade/>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62" tIns="45681" rIns="91362" bIns="45681" anchor="ctr"/>
          <a:lstStyle/>
          <a:p>
            <a:pPr algn="ctr" defTabSz="685613" fontAlgn="base">
              <a:spcBef>
                <a:spcPct val="0"/>
              </a:spcBef>
              <a:spcAft>
                <a:spcPct val="0"/>
              </a:spcAft>
            </a:pPr>
            <a:endParaRPr lang="en-US" sz="3225"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228641"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11734036"/>
      </p:ext>
    </p:extLst>
  </p:cSld>
  <p:clrMapOvr>
    <a:masterClrMapping/>
  </p:clrMapOvr>
  <p:transition>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12192">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18339655"/>
      </p:ext>
    </p:extLst>
  </p:cSld>
  <p:clrMapOvr>
    <a:masterClrMapping/>
  </p:clrMapOvr>
  <p:transition>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15"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121816" bIns="121816"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835841432"/>
      </p:ext>
    </p:extLst>
  </p:cSld>
  <p:clrMapOvr>
    <a:masterClrMapping/>
  </p:clrMapOvr>
  <p:transition>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155216978"/>
      </p:ext>
    </p:extLst>
  </p:cSld>
  <p:clrMapOvr>
    <a:masterClrMapping/>
  </p:clrMapOvr>
  <p:transition>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85741249"/>
      </p:ext>
    </p:extLst>
  </p:cSld>
  <p:clrMapOvr>
    <a:masterClrMapping/>
  </p:clrMapOvr>
  <p:transition>
    <p:fade/>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87"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6272605"/>
      </p:ext>
    </p:extLst>
  </p:cSld>
  <p:clrMapOvr>
    <a:masterClrMapping/>
  </p:clrMapOvr>
  <p:transition>
    <p:fade/>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565316384"/>
      </p:ext>
    </p:extLst>
  </p:cSld>
  <p:clrMapOvr>
    <a:masterClrMapping/>
  </p:clrMapOvr>
  <p:transition>
    <p:fade/>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16"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237750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t>ICHEP2020</a:t>
            </a:r>
          </a:p>
        </p:txBody>
      </p:sp>
      <p:sp>
        <p:nvSpPr>
          <p:cNvPr id="5" name="Rectangle 19"/>
          <p:cNvSpPr>
            <a:spLocks noGrp="1"/>
          </p:cNvSpPr>
          <p:nvPr>
            <p:ph type="ftr" sz="quarter" idx="11"/>
          </p:nvPr>
        </p:nvSpPr>
        <p:spPr/>
        <p:txBody>
          <a:bodyPr/>
          <a:lstStyle>
            <a:lvl1pPr>
              <a:defRPr/>
            </a:lvl1pPr>
            <a:extLst/>
          </a:lstStyle>
          <a:p>
            <a:pPr>
              <a:defRPr/>
            </a:pPr>
            <a:endParaRPr lang="en-US"/>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pPr>
                <a:defRPr/>
              </a:pPr>
              <a:t>‹#›</a:t>
            </a:fld>
            <a:endParaRPr lang="en-US" dirty="0"/>
          </a:p>
        </p:txBody>
      </p:sp>
    </p:spTree>
    <p:extLst>
      <p:ext uri="{BB962C8B-B14F-4D97-AF65-F5344CB8AC3E}">
        <p14:creationId xmlns:p14="http://schemas.microsoft.com/office/powerpoint/2010/main" val="1732965724"/>
      </p:ext>
    </p:extLst>
  </p:cSld>
  <p:clrMapOvr>
    <a:masterClrMapping/>
  </p:clrMapOvr>
  <p:transition>
    <p:fade/>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71511694"/>
      </p:ext>
    </p:extLst>
  </p:cSld>
  <p:clrMapOvr>
    <a:masterClrMapping/>
  </p:clrMapOvr>
  <p:transition>
    <p:fade/>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55448437"/>
      </p:ext>
    </p:extLst>
  </p:cSld>
  <p:clrMapOvr>
    <a:masterClrMapping/>
  </p:clrMapOvr>
  <p:transition>
    <p:fade/>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13206503"/>
      </p:ext>
    </p:extLst>
  </p:cSld>
  <p:clrMapOvr>
    <a:masterClrMapping/>
  </p:clrMapOvr>
  <p:transition>
    <p:fade/>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575"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575"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575"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575"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05779438"/>
      </p:ext>
    </p:extLst>
  </p:cSld>
  <p:clrMapOvr>
    <a:masterClrMapping/>
  </p:clrMapOvr>
  <p:transition>
    <p:fade/>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61"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284274606"/>
      </p:ext>
    </p:extLst>
  </p:cSld>
  <p:clrMapOvr>
    <a:masterClrMapping/>
  </p:clrMapOvr>
  <p:transition>
    <p:fade/>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35"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4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10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206"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32116779"/>
      </p:ext>
    </p:extLst>
  </p:cSld>
  <p:clrMapOvr>
    <a:masterClrMapping/>
  </p:clrMapOvr>
  <p:transition>
    <p:fade/>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41440339"/>
      </p:ext>
    </p:extLst>
  </p:cSld>
  <p:clrMapOvr>
    <a:masterClrMapping/>
  </p:clrMapOvr>
  <p:transition>
    <p:fade/>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89"/>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39"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640989429"/>
      </p:ext>
    </p:extLst>
  </p:cSld>
  <p:clrMapOvr>
    <a:masterClrMapping/>
  </p:clrMapOvr>
  <p:transition>
    <p:fade/>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25380318"/>
      </p:ext>
    </p:extLst>
  </p:cSld>
  <p:clrMapOvr>
    <a:masterClrMapping/>
  </p:clrMapOvr>
  <p:transition>
    <p:fade/>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13"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0900407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4545977"/>
      </p:ext>
    </p:extLst>
  </p:cSld>
  <p:clrMapOvr>
    <a:masterClrMapping/>
  </p:clrMapOvr>
  <p:transition>
    <p:fade/>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13"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4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131327392"/>
      </p:ext>
    </p:extLst>
  </p:cSld>
  <p:clrMapOvr>
    <a:masterClrMapping/>
  </p:clrMapOvr>
  <p:transition>
    <p:fade/>
  </p:transition>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656141487"/>
      </p:ext>
    </p:extLst>
  </p:cSld>
  <p:clrMapOvr>
    <a:masterClrMapping/>
  </p:clrMapOvr>
  <p:transition>
    <p:fade/>
  </p:transition>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821613513"/>
      </p:ext>
    </p:extLst>
  </p:cSld>
  <p:clrMapOvr>
    <a:masterClrMapping/>
  </p:clrMapOvr>
  <p:transition>
    <p:fade/>
  </p:transition>
</p:sldLayout>
</file>

<file path=ppt/slideLayouts/slideLayout2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4491846"/>
      </p:ext>
    </p:extLst>
  </p:cSld>
  <p:clrMapOvr>
    <a:masterClrMapping/>
  </p:clrMapOvr>
  <p:transition>
    <p:fade/>
  </p:transition>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64" tIns="45682" rIns="91364" bIns="45682" anchor="ctr"/>
          <a:lstStyle/>
          <a:p>
            <a:pPr algn="ctr" defTabSz="685290" fontAlgn="base">
              <a:spcBef>
                <a:spcPct val="0"/>
              </a:spcBef>
              <a:spcAft>
                <a:spcPct val="0"/>
              </a:spcAft>
            </a:pPr>
            <a:endParaRPr lang="en-US" sz="3225"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228640"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86013097"/>
      </p:ext>
    </p:extLst>
  </p:cSld>
  <p:clrMapOvr>
    <a:masterClrMapping/>
  </p:clrMapOvr>
  <p:transition>
    <p:fade/>
  </p:transition>
</p:sldLayout>
</file>

<file path=ppt/slideLayouts/slideLayout225.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12192">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33733665"/>
      </p:ext>
    </p:extLst>
  </p:cSld>
  <p:clrMapOvr>
    <a:masterClrMapping/>
  </p:clrMapOvr>
  <p:transition>
    <p:fade/>
  </p:transition>
</p:sldLayout>
</file>

<file path=ppt/slideLayouts/slideLayout226.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14"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121818" bIns="12181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82791328"/>
      </p:ext>
    </p:extLst>
  </p:cSld>
  <p:clrMapOvr>
    <a:masterClrMapping/>
  </p:clrMapOvr>
  <p:transition>
    <p:fade/>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4019728097"/>
      </p:ext>
    </p:extLst>
  </p:cSld>
  <p:clrMapOvr>
    <a:masterClrMapping/>
  </p:clrMapOvr>
  <p:transition>
    <p:fade/>
  </p:transition>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28729453"/>
      </p:ext>
    </p:extLst>
  </p:cSld>
  <p:clrMapOvr>
    <a:masterClrMapping/>
  </p:clrMapOvr>
  <p:transition>
    <p:fade/>
  </p:transition>
</p:sldLayout>
</file>

<file path=ppt/slideLayouts/slideLayout229.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86"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51749574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88" tIns="45694" rIns="91388" bIns="45694" anchor="ctr"/>
          <a:lstStyle/>
          <a:p>
            <a:pPr algn="ctr"/>
            <a:endParaRPr lang="en-US" sz="3200" i="1">
              <a:solidFill>
                <a:prstClr val="white"/>
              </a:solidFill>
            </a:endParaRPr>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65949844"/>
      </p:ext>
    </p:extLst>
  </p:cSld>
  <p:clrMapOvr>
    <a:masterClrMapping/>
  </p:clrMapOvr>
  <p:transition>
    <p:fade/>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38"/>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38"/>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66441640"/>
      </p:ext>
    </p:extLst>
  </p:cSld>
  <p:clrMapOvr>
    <a:masterClrMapping/>
  </p:clrMapOvr>
  <p:transition>
    <p:fade/>
  </p:transition>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15"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01472198"/>
      </p:ext>
    </p:extLst>
  </p:cSld>
  <p:clrMapOvr>
    <a:masterClrMapping/>
  </p:clrMapOvr>
  <p:transition>
    <p:fade/>
  </p:transition>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48239830"/>
      </p:ext>
    </p:extLst>
  </p:cSld>
  <p:clrMapOvr>
    <a:masterClrMapping/>
  </p:clrMapOvr>
  <p:transition>
    <p:fade/>
  </p:transition>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94148875"/>
      </p:ext>
    </p:extLst>
  </p:cSld>
  <p:clrMapOvr>
    <a:masterClrMapping/>
  </p:clrMapOvr>
  <p:transition>
    <p:fade/>
  </p:transition>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03986826"/>
      </p:ext>
    </p:extLst>
  </p:cSld>
  <p:clrMapOvr>
    <a:masterClrMapping/>
  </p:clrMapOvr>
  <p:transition>
    <p:fade/>
  </p:transition>
</p:sldLayout>
</file>

<file path=ppt/slideLayouts/slideLayout235.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575"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575"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575"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575"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2695125"/>
      </p:ext>
    </p:extLst>
  </p:cSld>
  <p:clrMapOvr>
    <a:masterClrMapping/>
  </p:clrMapOvr>
  <p:transition>
    <p:fade/>
  </p:transition>
</p:sldLayout>
</file>

<file path=ppt/slideLayouts/slideLayout236.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60"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65746750"/>
      </p:ext>
    </p:extLst>
  </p:cSld>
  <p:clrMapOvr>
    <a:masterClrMapping/>
  </p:clrMapOvr>
  <p:transition>
    <p:fade/>
  </p:transition>
</p:sldLayout>
</file>

<file path=ppt/slideLayouts/slideLayout237.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35"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39"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99"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205"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071247007"/>
      </p:ext>
    </p:extLst>
  </p:cSld>
  <p:clrMapOvr>
    <a:masterClrMapping/>
  </p:clrMapOvr>
  <p:transition>
    <p:fade/>
  </p:transition>
</p:sldLayout>
</file>

<file path=ppt/slideLayouts/slideLayout238.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28198108"/>
      </p:ext>
    </p:extLst>
  </p:cSld>
  <p:clrMapOvr>
    <a:masterClrMapping/>
  </p:clrMapOvr>
  <p:transition>
    <p:fade/>
  </p:transition>
</p:sldLayout>
</file>

<file path=ppt/slideLayouts/slideLayout239.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88"/>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38"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0665115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44394773"/>
      </p:ext>
    </p:extLst>
  </p:cSld>
  <p:clrMapOvr>
    <a:masterClrMapping/>
  </p:clrMapOvr>
  <p:transition>
    <p:fade/>
  </p:transition>
</p:sldLayout>
</file>

<file path=ppt/slideLayouts/slideLayout240.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99249379"/>
      </p:ext>
    </p:extLst>
  </p:cSld>
  <p:clrMapOvr>
    <a:masterClrMapping/>
  </p:clrMapOvr>
  <p:transition>
    <p:fade/>
  </p:transition>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12"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121818" rIns="12192" bIns="12181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45163540"/>
      </p:ext>
    </p:extLst>
  </p:cSld>
  <p:clrMapOvr>
    <a:masterClrMapping/>
  </p:clrMapOvr>
  <p:transition>
    <p:fade/>
  </p:transition>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12"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39"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121818" rIns="12192" bIns="12181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121818" rIns="12192" bIns="12181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8233277"/>
      </p:ext>
    </p:extLst>
  </p:cSld>
  <p:clrMapOvr>
    <a:masterClrMapping/>
  </p:clrMapOvr>
  <p:transition>
    <p:fade/>
  </p:transition>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121818" rIns="12192" bIns="12181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4605585"/>
      </p:ext>
    </p:extLst>
  </p:cSld>
  <p:clrMapOvr>
    <a:masterClrMapping/>
  </p:clrMapOvr>
  <p:transition>
    <p:fade/>
  </p:transition>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644647341"/>
      </p:ext>
    </p:extLst>
  </p:cSld>
  <p:clrMapOvr>
    <a:masterClrMapping/>
  </p:clrMapOvr>
  <p:transition>
    <p:fade/>
  </p:transition>
</p:sldLayout>
</file>

<file path=ppt/slideLayouts/slideLayout2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8989433"/>
      </p:ext>
    </p:extLst>
  </p:cSld>
  <p:clrMapOvr>
    <a:masterClrMapping/>
  </p:clrMapOvr>
  <p:transition>
    <p:fade/>
  </p:transition>
</p:sldLayout>
</file>

<file path=ppt/slideLayouts/slideLayout2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4689B-3AB6-9842-A81F-B0A5E288640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9C8C1A6-7787-0B42-8EEA-AF9BEBF7DFD2}"/>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5918A8D-A2F1-3C4B-BEC2-303463BB003C}"/>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AD8F5639-8D7C-8F49-9C8D-9A2EACC582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033260-F1CC-5A49-B162-94C66BE92526}"/>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989000251"/>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69A42-B4A6-1E49-9770-99DCFC53C1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398AB2-5905-264A-85CB-539E5D7F5AA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ECB5ED-2593-4643-8895-13B264DBF400}"/>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4900F534-E41D-2A4A-8EBC-1E2507365A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131E57-FCEA-8D40-9C82-BF83923853B0}"/>
              </a:ext>
            </a:extLst>
          </p:cNvPr>
          <p:cNvSpPr>
            <a:spLocks noGrp="1"/>
          </p:cNvSpPr>
          <p:nvPr>
            <p:ph type="sldNum" sz="quarter" idx="12"/>
          </p:nvPr>
        </p:nvSpPr>
        <p:spPr>
          <a:xfrm>
            <a:off x="7086600" y="4888706"/>
            <a:ext cx="2057400" cy="273844"/>
          </a:xfrm>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669565378"/>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D68B3-13B0-D94E-B73C-92F4DAC7162D}"/>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AC611FD0-F415-A246-A895-186BDC15B443}"/>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E8B722D-3101-E64A-AB1B-F23B7EDFDAAF}"/>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6AA30E9C-99E5-804B-B61E-8F77468403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7CE481-60A7-1745-87DF-0E0C301A9B74}"/>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769141603"/>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CE7AF-B2F5-6542-8E17-4E9570E0F7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E509FA-11D4-E945-92A9-6C821586564C}"/>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52D3DB7-027D-0547-8CCB-20CF1E1A4F14}"/>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74636-05F0-D348-B996-AC00831BEC70}"/>
              </a:ext>
            </a:extLst>
          </p:cNvPr>
          <p:cNvSpPr>
            <a:spLocks noGrp="1"/>
          </p:cNvSpPr>
          <p:nvPr>
            <p:ph type="dt" sz="half" idx="10"/>
          </p:nvPr>
        </p:nvSpPr>
        <p:spPr/>
        <p:txBody>
          <a:bodyPr/>
          <a:lstStyle/>
          <a:p>
            <a:r>
              <a:rPr lang="en-US"/>
              <a:t>ICHEP2020</a:t>
            </a:r>
          </a:p>
        </p:txBody>
      </p:sp>
      <p:sp>
        <p:nvSpPr>
          <p:cNvPr id="6" name="Footer Placeholder 5">
            <a:extLst>
              <a:ext uri="{FF2B5EF4-FFF2-40B4-BE49-F238E27FC236}">
                <a16:creationId xmlns:a16="http://schemas.microsoft.com/office/drawing/2014/main" id="{499C9C9E-4A54-DF42-9700-A9BCFF7ADB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174095-3193-E940-94A4-CF4BC8291FCE}"/>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33887296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76215105"/>
      </p:ext>
    </p:extLst>
  </p:cSld>
  <p:clrMapOvr>
    <a:masterClrMapping/>
  </p:clrMapOvr>
  <p:transition>
    <p:fade/>
  </p:transition>
</p:sldLayout>
</file>

<file path=ppt/slideLayouts/slideLayout2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BF99F-B967-6347-BC31-466CE79B9AE2}"/>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334E04-C201-3149-AA31-A618CA341622}"/>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6E6E1E69-87D5-3D4F-9C24-E9983F6F0FD6}"/>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FC184C3-DCE3-5840-A982-79DBFBF7B54C}"/>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D6FF74DC-2282-6B49-9034-6D22B422B713}"/>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9928382-FBFC-4F4A-8FDC-23EE3630758D}"/>
              </a:ext>
            </a:extLst>
          </p:cNvPr>
          <p:cNvSpPr>
            <a:spLocks noGrp="1"/>
          </p:cNvSpPr>
          <p:nvPr>
            <p:ph type="dt" sz="half" idx="10"/>
          </p:nvPr>
        </p:nvSpPr>
        <p:spPr/>
        <p:txBody>
          <a:bodyPr/>
          <a:lstStyle/>
          <a:p>
            <a:r>
              <a:rPr lang="en-US"/>
              <a:t>ICHEP2020</a:t>
            </a:r>
          </a:p>
        </p:txBody>
      </p:sp>
      <p:sp>
        <p:nvSpPr>
          <p:cNvPr id="8" name="Footer Placeholder 7">
            <a:extLst>
              <a:ext uri="{FF2B5EF4-FFF2-40B4-BE49-F238E27FC236}">
                <a16:creationId xmlns:a16="http://schemas.microsoft.com/office/drawing/2014/main" id="{5D8B6598-AF97-074C-A3B3-FD963A26B23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98CDC7F-BEB5-0847-A9AE-99640D469E3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58837780"/>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52ED5-6788-734A-9AD5-9BF11D3C93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1238884-8822-ED4B-BF75-07DE76FBB777}"/>
              </a:ext>
            </a:extLst>
          </p:cNvPr>
          <p:cNvSpPr>
            <a:spLocks noGrp="1"/>
          </p:cNvSpPr>
          <p:nvPr>
            <p:ph type="dt" sz="half" idx="10"/>
          </p:nvPr>
        </p:nvSpPr>
        <p:spPr/>
        <p:txBody>
          <a:bodyPr/>
          <a:lstStyle/>
          <a:p>
            <a:r>
              <a:rPr lang="en-US"/>
              <a:t>ICHEP2020</a:t>
            </a:r>
          </a:p>
        </p:txBody>
      </p:sp>
      <p:sp>
        <p:nvSpPr>
          <p:cNvPr id="4" name="Footer Placeholder 3">
            <a:extLst>
              <a:ext uri="{FF2B5EF4-FFF2-40B4-BE49-F238E27FC236}">
                <a16:creationId xmlns:a16="http://schemas.microsoft.com/office/drawing/2014/main" id="{112912DC-5C5C-5C4D-B4E4-EA52083055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8ECC526-0EAA-1D4F-A45C-30F921757AFA}"/>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1471680037"/>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552FE4-C6DA-2D42-BF6A-99AAF72472A0}"/>
              </a:ext>
            </a:extLst>
          </p:cNvPr>
          <p:cNvSpPr>
            <a:spLocks noGrp="1"/>
          </p:cNvSpPr>
          <p:nvPr>
            <p:ph type="dt" sz="half" idx="10"/>
          </p:nvPr>
        </p:nvSpPr>
        <p:spPr/>
        <p:txBody>
          <a:bodyPr/>
          <a:lstStyle/>
          <a:p>
            <a:r>
              <a:rPr lang="en-US"/>
              <a:t>ICHEP2020</a:t>
            </a:r>
          </a:p>
        </p:txBody>
      </p:sp>
      <p:sp>
        <p:nvSpPr>
          <p:cNvPr id="3" name="Footer Placeholder 2">
            <a:extLst>
              <a:ext uri="{FF2B5EF4-FFF2-40B4-BE49-F238E27FC236}">
                <a16:creationId xmlns:a16="http://schemas.microsoft.com/office/drawing/2014/main" id="{458FA4A4-7041-DB47-920B-76E0ACF4D75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AE6036-ACF2-1346-9995-BCE5673678C3}"/>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3599221141"/>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50A9C-C453-404C-A4EA-C462588EB8E7}"/>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27ABFF3B-EDBE-4B4C-BB15-3862576C6153}"/>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5BDA482-A227-C84B-8792-3B6AB434CDC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1BAE55C6-7F06-BB45-940D-0ECBBEFF2BCA}"/>
              </a:ext>
            </a:extLst>
          </p:cNvPr>
          <p:cNvSpPr>
            <a:spLocks noGrp="1"/>
          </p:cNvSpPr>
          <p:nvPr>
            <p:ph type="dt" sz="half" idx="10"/>
          </p:nvPr>
        </p:nvSpPr>
        <p:spPr/>
        <p:txBody>
          <a:bodyPr/>
          <a:lstStyle/>
          <a:p>
            <a:r>
              <a:rPr lang="en-US"/>
              <a:t>ICHEP2020</a:t>
            </a:r>
          </a:p>
        </p:txBody>
      </p:sp>
      <p:sp>
        <p:nvSpPr>
          <p:cNvPr id="6" name="Footer Placeholder 5">
            <a:extLst>
              <a:ext uri="{FF2B5EF4-FFF2-40B4-BE49-F238E27FC236}">
                <a16:creationId xmlns:a16="http://schemas.microsoft.com/office/drawing/2014/main" id="{C5BB3138-737B-704A-A11C-1AD798087B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B8CAE6-509C-DC48-B586-39B5D20B9B6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2971248711"/>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A5F70-F592-044A-93AA-1698B981B87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CB2A180-59DD-A44C-BFDF-94CB5FA46E95}"/>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2E01FDD0-02CA-824B-9AA4-C9C77FD0275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D27DC3A0-67C2-5440-A01A-007C84091313}"/>
              </a:ext>
            </a:extLst>
          </p:cNvPr>
          <p:cNvSpPr>
            <a:spLocks noGrp="1"/>
          </p:cNvSpPr>
          <p:nvPr>
            <p:ph type="dt" sz="half" idx="10"/>
          </p:nvPr>
        </p:nvSpPr>
        <p:spPr/>
        <p:txBody>
          <a:bodyPr/>
          <a:lstStyle/>
          <a:p>
            <a:r>
              <a:rPr lang="en-US"/>
              <a:t>ICHEP2020</a:t>
            </a:r>
          </a:p>
        </p:txBody>
      </p:sp>
      <p:sp>
        <p:nvSpPr>
          <p:cNvPr id="6" name="Footer Placeholder 5">
            <a:extLst>
              <a:ext uri="{FF2B5EF4-FFF2-40B4-BE49-F238E27FC236}">
                <a16:creationId xmlns:a16="http://schemas.microsoft.com/office/drawing/2014/main" id="{FEC4F73F-8C8D-5448-A70B-8DBF5FEFBC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44C184-C978-1640-AD01-975DB747A5A8}"/>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1892249451"/>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70DFA-87C8-F14E-BB89-063B9D060B9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14296C-C0A3-CD48-B0D5-B7390687038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E6A3FC-0F07-4043-9A23-4B2950EB1FB4}"/>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12E36BA8-6F28-604F-9064-AE3270FD85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B90B14-7AE5-6549-86CB-1E2B882C95C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4021837391"/>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010967-799D-7A44-B287-5D0220AD51EC}"/>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558FD8B-FA21-8446-A0CD-E1EB740FF9C7}"/>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D38F1B-3427-7645-A8BB-8BF8A65044EC}"/>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A32BF2DD-5D58-3A4F-A3C4-301F519B9D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FCD9B4-1137-754B-9B6B-2AE56F6BF2BE}"/>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23772217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732480563"/>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696730066"/>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57471687"/>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5323591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pPr>
                <a:defRPr/>
              </a:pPr>
              <a:t>‹#›</a:t>
            </a:fld>
            <a:endParaRPr lang="en-US" dirty="0"/>
          </a:p>
        </p:txBody>
      </p:sp>
      <p:sp>
        <p:nvSpPr>
          <p:cNvPr id="6" name="Rectangle 5"/>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2482771704"/>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4253883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21313913"/>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9430680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83132027"/>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1101301"/>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4539741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87059645"/>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78379286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546969379"/>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7411658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606687856"/>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27799902"/>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32990839"/>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385708"/>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811623411"/>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578479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8520" cy="858960"/>
          </a:xfrm>
          <a:prstGeom prst="rect">
            <a:avLst/>
          </a:prstGeom>
        </p:spPr>
        <p:txBody>
          <a:bodyPr lIns="0" tIns="0" rIns="0" bIns="0" anchor="ctr"/>
          <a:lstStyle/>
          <a:p>
            <a:pPr algn="ctr"/>
            <a:endParaRPr/>
          </a:p>
        </p:txBody>
      </p:sp>
      <p:sp>
        <p:nvSpPr>
          <p:cNvPr id="45" name="PlaceHolder 2"/>
          <p:cNvSpPr>
            <a:spLocks noGrp="1"/>
          </p:cNvSpPr>
          <p:nvPr>
            <p:ph type="body"/>
          </p:nvPr>
        </p:nvSpPr>
        <p:spPr>
          <a:xfrm>
            <a:off x="457200" y="1203480"/>
            <a:ext cx="955800" cy="2982240"/>
          </a:xfrm>
          <a:prstGeom prst="rect">
            <a:avLst/>
          </a:prstGeom>
        </p:spPr>
        <p:txBody>
          <a:bodyPr lIns="0" tIns="0" rIns="0" bIns="0"/>
          <a:lstStyle/>
          <a:p>
            <a:endParaRPr/>
          </a:p>
        </p:txBody>
      </p:sp>
      <p:sp>
        <p:nvSpPr>
          <p:cNvPr id="46" name="PlaceHolder 3"/>
          <p:cNvSpPr>
            <a:spLocks noGrp="1"/>
          </p:cNvSpPr>
          <p:nvPr>
            <p:ph type="body"/>
          </p:nvPr>
        </p:nvSpPr>
        <p:spPr>
          <a:xfrm>
            <a:off x="1461240" y="1203480"/>
            <a:ext cx="955800" cy="2982240"/>
          </a:xfrm>
          <a:prstGeom prst="rect">
            <a:avLst/>
          </a:prstGeom>
        </p:spPr>
        <p:txBody>
          <a:bodyPr lIns="0" tIns="0" rIns="0" bIns="0"/>
          <a:lstStyle/>
          <a:p>
            <a:endParaRPr/>
          </a:p>
        </p:txBody>
      </p:sp>
    </p:spTree>
    <p:extLst>
      <p:ext uri="{BB962C8B-B14F-4D97-AF65-F5344CB8AC3E}">
        <p14:creationId xmlns:p14="http://schemas.microsoft.com/office/powerpoint/2010/main" val="5112145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88" tIns="45694" rIns="91388" bIns="45694" anchor="ctr"/>
          <a:lstStyle/>
          <a:p>
            <a:pPr algn="ctr"/>
            <a:endParaRPr lang="en-US" sz="3200" i="1">
              <a:solidFill>
                <a:prstClr val="white"/>
              </a:solidFill>
            </a:endParaRPr>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1763147"/>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27514054"/>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50635846"/>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33430268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pPr>
                <a:defRPr/>
              </a:pPr>
              <a:t>‹#›</a:t>
            </a:fld>
            <a:endParaRPr lang="en-US" dirty="0"/>
          </a:p>
        </p:txBody>
      </p:sp>
      <p:sp>
        <p:nvSpPr>
          <p:cNvPr id="10" name="Rectangle 9"/>
          <p:cNvSpPr>
            <a:spLocks noGrp="1"/>
          </p:cNvSpPr>
          <p:nvPr>
            <p:ph type="ftr" sz="quarter" idx="19"/>
          </p:nvPr>
        </p:nvSpPr>
        <p:spPr/>
        <p:txBody>
          <a:bodyPr/>
          <a:lstStyle>
            <a:lvl1pPr>
              <a:defRPr/>
            </a:lvl1pPr>
            <a:extLst/>
          </a:lstStyle>
          <a:p>
            <a:pPr>
              <a:defRPr/>
            </a:pPr>
            <a:endParaRPr lang="en-US"/>
          </a:p>
        </p:txBody>
      </p:sp>
    </p:spTree>
    <p:extLst>
      <p:ext uri="{BB962C8B-B14F-4D97-AF65-F5344CB8AC3E}">
        <p14:creationId xmlns:p14="http://schemas.microsoft.com/office/powerpoint/2010/main" val="3068494314"/>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08300017"/>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2237921"/>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50381261"/>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4006005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45212236"/>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24678025"/>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27659128"/>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56899779"/>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87349413"/>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0846965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pPr>
                <a:defRPr/>
              </a:pPr>
              <a:t>‹#›</a:t>
            </a:fld>
            <a:endParaRPr lang="en-US" dirty="0"/>
          </a:p>
        </p:txBody>
      </p:sp>
      <p:sp>
        <p:nvSpPr>
          <p:cNvPr id="8" name="Rectangle 7"/>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94503088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91190396"/>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77029239"/>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91041385"/>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696833350"/>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06202769"/>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04008158"/>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14403236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0863977"/>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8520" cy="858960"/>
          </a:xfrm>
          <a:prstGeom prst="rect">
            <a:avLst/>
          </a:prstGeom>
        </p:spPr>
        <p:txBody>
          <a:bodyPr lIns="0" tIns="0" rIns="0" bIns="0" anchor="ctr"/>
          <a:lstStyle/>
          <a:p>
            <a:pPr algn="ctr"/>
            <a:endParaRPr/>
          </a:p>
        </p:txBody>
      </p:sp>
      <p:sp>
        <p:nvSpPr>
          <p:cNvPr id="45" name="PlaceHolder 2"/>
          <p:cNvSpPr>
            <a:spLocks noGrp="1"/>
          </p:cNvSpPr>
          <p:nvPr>
            <p:ph type="body"/>
          </p:nvPr>
        </p:nvSpPr>
        <p:spPr>
          <a:xfrm>
            <a:off x="457200" y="1203480"/>
            <a:ext cx="955800" cy="2982240"/>
          </a:xfrm>
          <a:prstGeom prst="rect">
            <a:avLst/>
          </a:prstGeom>
        </p:spPr>
        <p:txBody>
          <a:bodyPr lIns="0" tIns="0" rIns="0" bIns="0"/>
          <a:lstStyle/>
          <a:p>
            <a:endParaRPr/>
          </a:p>
        </p:txBody>
      </p:sp>
      <p:sp>
        <p:nvSpPr>
          <p:cNvPr id="46" name="PlaceHolder 3"/>
          <p:cNvSpPr>
            <a:spLocks noGrp="1"/>
          </p:cNvSpPr>
          <p:nvPr>
            <p:ph type="body"/>
          </p:nvPr>
        </p:nvSpPr>
        <p:spPr>
          <a:xfrm>
            <a:off x="1461240" y="1203480"/>
            <a:ext cx="955800" cy="2982240"/>
          </a:xfrm>
          <a:prstGeom prst="rect">
            <a:avLst/>
          </a:prstGeom>
        </p:spPr>
        <p:txBody>
          <a:bodyPr lIns="0" tIns="0" rIns="0" bIns="0"/>
          <a:lstStyle/>
          <a:p>
            <a:endParaRPr/>
          </a:p>
        </p:txBody>
      </p:sp>
    </p:spTree>
    <p:extLst>
      <p:ext uri="{BB962C8B-B14F-4D97-AF65-F5344CB8AC3E}">
        <p14:creationId xmlns:p14="http://schemas.microsoft.com/office/powerpoint/2010/main" val="31409221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90" tIns="45695" rIns="91390" bIns="45695" anchor="ctr"/>
          <a:lstStyle/>
          <a:p>
            <a:pPr algn="ctr"/>
            <a:endParaRPr lang="en-US" sz="3200" i="1">
              <a:solidFill>
                <a:prstClr val="white"/>
              </a:solidFill>
            </a:endParaRPr>
          </a:p>
        </p:txBody>
      </p:sp>
      <p:sp>
        <p:nvSpPr>
          <p:cNvPr id="24" name="Rectangle 7"/>
          <p:cNvSpPr>
            <a:spLocks noGrp="1"/>
          </p:cNvSpPr>
          <p:nvPr>
            <p:ph type="title"/>
          </p:nvPr>
        </p:nvSpPr>
        <p:spPr>
          <a:xfrm>
            <a:off x="228627"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4965786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pPr>
                <a:defRPr/>
              </a:pPr>
              <a:t>‹#›</a:t>
            </a:fld>
            <a:endParaRPr lang="en-US" dirty="0"/>
          </a:p>
        </p:txBody>
      </p:sp>
      <p:sp>
        <p:nvSpPr>
          <p:cNvPr id="9" name="Rectangle 8"/>
          <p:cNvSpPr>
            <a:spLocks noGrp="1"/>
          </p:cNvSpPr>
          <p:nvPr>
            <p:ph type="ftr" sz="quarter" idx="20"/>
          </p:nvPr>
        </p:nvSpPr>
        <p:spPr/>
        <p:txBody>
          <a:bodyPr/>
          <a:lstStyle>
            <a:lvl1pPr>
              <a:defRPr/>
            </a:lvl1pPr>
            <a:extLst/>
          </a:lstStyle>
          <a:p>
            <a:pPr>
              <a:defRPr/>
            </a:pPr>
            <a:endParaRPr lang="en-US"/>
          </a:p>
        </p:txBody>
      </p:sp>
    </p:spTree>
    <p:extLst>
      <p:ext uri="{BB962C8B-B14F-4D97-AF65-F5344CB8AC3E}">
        <p14:creationId xmlns:p14="http://schemas.microsoft.com/office/powerpoint/2010/main" val="2993454262"/>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75412025"/>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1"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90" bIns="91390"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36445829"/>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732348562"/>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10466224"/>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3"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18567205"/>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30268973"/>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2"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29805571"/>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16075961"/>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2053822"/>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942563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pPr>
                <a:defRPr/>
              </a:pPr>
              <a:t>‹#›</a:t>
            </a:fld>
            <a:endParaRPr lang="en-US" dirty="0"/>
          </a:p>
        </p:txBody>
      </p:sp>
      <p:sp>
        <p:nvSpPr>
          <p:cNvPr id="8" name="Rectangle 7"/>
          <p:cNvSpPr>
            <a:spLocks noGrp="1"/>
          </p:cNvSpPr>
          <p:nvPr>
            <p:ph type="ftr" sz="quarter" idx="16"/>
          </p:nvPr>
        </p:nvSpPr>
        <p:spPr/>
        <p:txBody>
          <a:bodyPr/>
          <a:lstStyle>
            <a:lvl1pPr>
              <a:defRPr/>
            </a:lvl1pPr>
            <a:extLst/>
          </a:lstStyle>
          <a:p>
            <a:pPr>
              <a:defRPr/>
            </a:pPr>
            <a:endParaRPr lang="en-US"/>
          </a:p>
        </p:txBody>
      </p:sp>
    </p:spTree>
    <p:extLst>
      <p:ext uri="{BB962C8B-B14F-4D97-AF65-F5344CB8AC3E}">
        <p14:creationId xmlns:p14="http://schemas.microsoft.com/office/powerpoint/2010/main" val="1953570190"/>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23685343"/>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7"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12341712"/>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6"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6"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6"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2"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47944145"/>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02663343"/>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5"/>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5"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08249170"/>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40833667"/>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99"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90" rIns="9144" bIns="9139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63884991"/>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99"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6"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90" rIns="9144" bIns="91390"/>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90" rIns="9144" bIns="91390"/>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70975942"/>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90" rIns="9144" bIns="9139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666576722"/>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45939424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pPr>
                <a:defRPr/>
              </a:pPr>
              <a:t>‹#›</a:t>
            </a:fld>
            <a:endParaRPr lang="en-US" dirty="0"/>
          </a:p>
        </p:txBody>
      </p:sp>
      <p:sp>
        <p:nvSpPr>
          <p:cNvPr id="10" name="Rectangle 9"/>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2261489457"/>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603979"/>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388" tIns="45694" rIns="91388" bIns="45694" anchor="ctr"/>
          <a:lstStyle/>
          <a:p>
            <a:pPr algn="ctr" defTabSz="685494"/>
            <a:endParaRPr lang="en-US" sz="3200" i="1">
              <a:solidFill>
                <a:prstClr val="white"/>
              </a:solidFill>
            </a:endParaRPr>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44645989"/>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274339792"/>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536010066"/>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2110446560"/>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3636898"/>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108133108"/>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86521988"/>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06828591"/>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5242817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slideLayout" Target="../slideLayouts/slideLayout214.xml"/><Relationship Id="rId18" Type="http://schemas.openxmlformats.org/officeDocument/2006/relationships/slideLayout" Target="../slideLayouts/slideLayout219.xml"/><Relationship Id="rId3" Type="http://schemas.openxmlformats.org/officeDocument/2006/relationships/slideLayout" Target="../slideLayouts/slideLayout204.xml"/><Relationship Id="rId21" Type="http://schemas.openxmlformats.org/officeDocument/2006/relationships/slideLayout" Target="../slideLayouts/slideLayout222.xml"/><Relationship Id="rId7" Type="http://schemas.openxmlformats.org/officeDocument/2006/relationships/slideLayout" Target="../slideLayouts/slideLayout208.xml"/><Relationship Id="rId12" Type="http://schemas.openxmlformats.org/officeDocument/2006/relationships/slideLayout" Target="../slideLayouts/slideLayout213.xml"/><Relationship Id="rId17" Type="http://schemas.openxmlformats.org/officeDocument/2006/relationships/slideLayout" Target="../slideLayouts/slideLayout218.xml"/><Relationship Id="rId2" Type="http://schemas.openxmlformats.org/officeDocument/2006/relationships/slideLayout" Target="../slideLayouts/slideLayout203.xml"/><Relationship Id="rId16" Type="http://schemas.openxmlformats.org/officeDocument/2006/relationships/slideLayout" Target="../slideLayouts/slideLayout217.xml"/><Relationship Id="rId20" Type="http://schemas.openxmlformats.org/officeDocument/2006/relationships/slideLayout" Target="../slideLayouts/slideLayout221.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5" Type="http://schemas.openxmlformats.org/officeDocument/2006/relationships/slideLayout" Target="../slideLayouts/slideLayout216.xml"/><Relationship Id="rId23" Type="http://schemas.openxmlformats.org/officeDocument/2006/relationships/theme" Target="../theme/theme10.xml"/><Relationship Id="rId10" Type="http://schemas.openxmlformats.org/officeDocument/2006/relationships/slideLayout" Target="../slideLayouts/slideLayout211.xml"/><Relationship Id="rId19" Type="http://schemas.openxmlformats.org/officeDocument/2006/relationships/slideLayout" Target="../slideLayouts/slideLayout220.xml"/><Relationship Id="rId4" Type="http://schemas.openxmlformats.org/officeDocument/2006/relationships/slideLayout" Target="../slideLayouts/slideLayout205.xml"/><Relationship Id="rId9" Type="http://schemas.openxmlformats.org/officeDocument/2006/relationships/slideLayout" Target="../slideLayouts/slideLayout210.xml"/><Relationship Id="rId14" Type="http://schemas.openxmlformats.org/officeDocument/2006/relationships/slideLayout" Target="../slideLayouts/slideLayout215.xml"/><Relationship Id="rId22" Type="http://schemas.openxmlformats.org/officeDocument/2006/relationships/slideLayout" Target="../slideLayouts/slideLayout22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231.xml"/><Relationship Id="rId13" Type="http://schemas.openxmlformats.org/officeDocument/2006/relationships/slideLayout" Target="../slideLayouts/slideLayout236.xml"/><Relationship Id="rId18" Type="http://schemas.openxmlformats.org/officeDocument/2006/relationships/slideLayout" Target="../slideLayouts/slideLayout241.xml"/><Relationship Id="rId3" Type="http://schemas.openxmlformats.org/officeDocument/2006/relationships/slideLayout" Target="../slideLayouts/slideLayout226.xml"/><Relationship Id="rId21" Type="http://schemas.openxmlformats.org/officeDocument/2006/relationships/slideLayout" Target="../slideLayouts/slideLayout244.xml"/><Relationship Id="rId7" Type="http://schemas.openxmlformats.org/officeDocument/2006/relationships/slideLayout" Target="../slideLayouts/slideLayout230.xml"/><Relationship Id="rId12" Type="http://schemas.openxmlformats.org/officeDocument/2006/relationships/slideLayout" Target="../slideLayouts/slideLayout235.xml"/><Relationship Id="rId17" Type="http://schemas.openxmlformats.org/officeDocument/2006/relationships/slideLayout" Target="../slideLayouts/slideLayout240.xml"/><Relationship Id="rId2" Type="http://schemas.openxmlformats.org/officeDocument/2006/relationships/slideLayout" Target="../slideLayouts/slideLayout225.xml"/><Relationship Id="rId16" Type="http://schemas.openxmlformats.org/officeDocument/2006/relationships/slideLayout" Target="../slideLayouts/slideLayout239.xml"/><Relationship Id="rId20" Type="http://schemas.openxmlformats.org/officeDocument/2006/relationships/slideLayout" Target="../slideLayouts/slideLayout243.xml"/><Relationship Id="rId1" Type="http://schemas.openxmlformats.org/officeDocument/2006/relationships/slideLayout" Target="../slideLayouts/slideLayout224.xml"/><Relationship Id="rId6" Type="http://schemas.openxmlformats.org/officeDocument/2006/relationships/slideLayout" Target="../slideLayouts/slideLayout229.xml"/><Relationship Id="rId11" Type="http://schemas.openxmlformats.org/officeDocument/2006/relationships/slideLayout" Target="../slideLayouts/slideLayout234.xml"/><Relationship Id="rId5" Type="http://schemas.openxmlformats.org/officeDocument/2006/relationships/slideLayout" Target="../slideLayouts/slideLayout228.xml"/><Relationship Id="rId15" Type="http://schemas.openxmlformats.org/officeDocument/2006/relationships/slideLayout" Target="../slideLayouts/slideLayout238.xml"/><Relationship Id="rId23" Type="http://schemas.openxmlformats.org/officeDocument/2006/relationships/theme" Target="../theme/theme11.xml"/><Relationship Id="rId10" Type="http://schemas.openxmlformats.org/officeDocument/2006/relationships/slideLayout" Target="../slideLayouts/slideLayout233.xml"/><Relationship Id="rId19" Type="http://schemas.openxmlformats.org/officeDocument/2006/relationships/slideLayout" Target="../slideLayouts/slideLayout242.xml"/><Relationship Id="rId4" Type="http://schemas.openxmlformats.org/officeDocument/2006/relationships/slideLayout" Target="../slideLayouts/slideLayout227.xml"/><Relationship Id="rId9" Type="http://schemas.openxmlformats.org/officeDocument/2006/relationships/slideLayout" Target="../slideLayouts/slideLayout232.xml"/><Relationship Id="rId14" Type="http://schemas.openxmlformats.org/officeDocument/2006/relationships/slideLayout" Target="../slideLayouts/slideLayout237.xml"/><Relationship Id="rId22" Type="http://schemas.openxmlformats.org/officeDocument/2006/relationships/slideLayout" Target="../slideLayouts/slideLayout24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253.xml"/><Relationship Id="rId3" Type="http://schemas.openxmlformats.org/officeDocument/2006/relationships/slideLayout" Target="../slideLayouts/slideLayout248.xml"/><Relationship Id="rId7" Type="http://schemas.openxmlformats.org/officeDocument/2006/relationships/slideLayout" Target="../slideLayouts/slideLayout252.xml"/><Relationship Id="rId12" Type="http://schemas.openxmlformats.org/officeDocument/2006/relationships/theme" Target="../theme/theme12.xml"/><Relationship Id="rId2" Type="http://schemas.openxmlformats.org/officeDocument/2006/relationships/slideLayout" Target="../slideLayouts/slideLayout247.xml"/><Relationship Id="rId1" Type="http://schemas.openxmlformats.org/officeDocument/2006/relationships/slideLayout" Target="../slideLayouts/slideLayout246.xml"/><Relationship Id="rId6" Type="http://schemas.openxmlformats.org/officeDocument/2006/relationships/slideLayout" Target="../slideLayouts/slideLayout251.xml"/><Relationship Id="rId11" Type="http://schemas.openxmlformats.org/officeDocument/2006/relationships/slideLayout" Target="../slideLayouts/slideLayout256.xml"/><Relationship Id="rId5" Type="http://schemas.openxmlformats.org/officeDocument/2006/relationships/slideLayout" Target="../slideLayouts/slideLayout250.xml"/><Relationship Id="rId10" Type="http://schemas.openxmlformats.org/officeDocument/2006/relationships/slideLayout" Target="../slideLayouts/slideLayout255.xml"/><Relationship Id="rId4" Type="http://schemas.openxmlformats.org/officeDocument/2006/relationships/slideLayout" Target="../slideLayouts/slideLayout249.xml"/><Relationship Id="rId9" Type="http://schemas.openxmlformats.org/officeDocument/2006/relationships/slideLayout" Target="../slideLayouts/slideLayout25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theme" Target="../theme/theme2.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slideLayout" Target="../slideLayouts/slideLayout66.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theme" Target="../theme/theme3.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slideLayout" Target="../slideLayouts/slideLayout86.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theme" Target="../theme/theme4.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3" Type="http://schemas.openxmlformats.org/officeDocument/2006/relationships/slideLayout" Target="../slideLayouts/slideLayout93.xml"/><Relationship Id="rId21" Type="http://schemas.openxmlformats.org/officeDocument/2006/relationships/slideLayout" Target="../slideLayouts/slideLayout111.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theme" Target="../theme/theme5.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3" Type="http://schemas.openxmlformats.org/officeDocument/2006/relationships/slideLayout" Target="../slideLayouts/slideLayout115.xml"/><Relationship Id="rId21" Type="http://schemas.openxmlformats.org/officeDocument/2006/relationships/slideLayout" Target="../slideLayouts/slideLayout133.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23" Type="http://schemas.openxmlformats.org/officeDocument/2006/relationships/theme" Target="../theme/theme6.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 Id="rId22" Type="http://schemas.openxmlformats.org/officeDocument/2006/relationships/slideLayout" Target="../slideLayouts/slideLayout13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2.xml"/><Relationship Id="rId13" Type="http://schemas.openxmlformats.org/officeDocument/2006/relationships/slideLayout" Target="../slideLayouts/slideLayout147.xml"/><Relationship Id="rId18" Type="http://schemas.openxmlformats.org/officeDocument/2006/relationships/slideLayout" Target="../slideLayouts/slideLayout152.xml"/><Relationship Id="rId3" Type="http://schemas.openxmlformats.org/officeDocument/2006/relationships/slideLayout" Target="../slideLayouts/slideLayout137.xml"/><Relationship Id="rId21" Type="http://schemas.openxmlformats.org/officeDocument/2006/relationships/slideLayout" Target="../slideLayouts/slideLayout155.xml"/><Relationship Id="rId7" Type="http://schemas.openxmlformats.org/officeDocument/2006/relationships/slideLayout" Target="../slideLayouts/slideLayout141.xml"/><Relationship Id="rId12" Type="http://schemas.openxmlformats.org/officeDocument/2006/relationships/slideLayout" Target="../slideLayouts/slideLayout146.xml"/><Relationship Id="rId17" Type="http://schemas.openxmlformats.org/officeDocument/2006/relationships/slideLayout" Target="../slideLayouts/slideLayout151.xml"/><Relationship Id="rId2" Type="http://schemas.openxmlformats.org/officeDocument/2006/relationships/slideLayout" Target="../slideLayouts/slideLayout136.xml"/><Relationship Id="rId16" Type="http://schemas.openxmlformats.org/officeDocument/2006/relationships/slideLayout" Target="../slideLayouts/slideLayout150.xml"/><Relationship Id="rId20" Type="http://schemas.openxmlformats.org/officeDocument/2006/relationships/slideLayout" Target="../slideLayouts/slideLayout154.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11" Type="http://schemas.openxmlformats.org/officeDocument/2006/relationships/slideLayout" Target="../slideLayouts/slideLayout145.xml"/><Relationship Id="rId5" Type="http://schemas.openxmlformats.org/officeDocument/2006/relationships/slideLayout" Target="../slideLayouts/slideLayout139.xml"/><Relationship Id="rId15" Type="http://schemas.openxmlformats.org/officeDocument/2006/relationships/slideLayout" Target="../slideLayouts/slideLayout149.xml"/><Relationship Id="rId23" Type="http://schemas.openxmlformats.org/officeDocument/2006/relationships/theme" Target="../theme/theme7.xml"/><Relationship Id="rId10" Type="http://schemas.openxmlformats.org/officeDocument/2006/relationships/slideLayout" Target="../slideLayouts/slideLayout144.xml"/><Relationship Id="rId19" Type="http://schemas.openxmlformats.org/officeDocument/2006/relationships/slideLayout" Target="../slideLayouts/slideLayout153.xml"/><Relationship Id="rId4" Type="http://schemas.openxmlformats.org/officeDocument/2006/relationships/slideLayout" Target="../slideLayouts/slideLayout138.xml"/><Relationship Id="rId9" Type="http://schemas.openxmlformats.org/officeDocument/2006/relationships/slideLayout" Target="../slideLayouts/slideLayout143.xml"/><Relationship Id="rId14" Type="http://schemas.openxmlformats.org/officeDocument/2006/relationships/slideLayout" Target="../slideLayouts/slideLayout148.xml"/><Relationship Id="rId22" Type="http://schemas.openxmlformats.org/officeDocument/2006/relationships/slideLayout" Target="../slideLayouts/slideLayout15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slideLayout" Target="../slideLayouts/slideLayout169.xml"/><Relationship Id="rId18" Type="http://schemas.openxmlformats.org/officeDocument/2006/relationships/slideLayout" Target="../slideLayouts/slideLayout174.xml"/><Relationship Id="rId3" Type="http://schemas.openxmlformats.org/officeDocument/2006/relationships/slideLayout" Target="../slideLayouts/slideLayout159.xml"/><Relationship Id="rId21" Type="http://schemas.openxmlformats.org/officeDocument/2006/relationships/slideLayout" Target="../slideLayouts/slideLayout177.xml"/><Relationship Id="rId7" Type="http://schemas.openxmlformats.org/officeDocument/2006/relationships/slideLayout" Target="../slideLayouts/slideLayout163.xml"/><Relationship Id="rId12" Type="http://schemas.openxmlformats.org/officeDocument/2006/relationships/slideLayout" Target="../slideLayouts/slideLayout168.xml"/><Relationship Id="rId17" Type="http://schemas.openxmlformats.org/officeDocument/2006/relationships/slideLayout" Target="../slideLayouts/slideLayout173.xml"/><Relationship Id="rId2" Type="http://schemas.openxmlformats.org/officeDocument/2006/relationships/slideLayout" Target="../slideLayouts/slideLayout158.xml"/><Relationship Id="rId16" Type="http://schemas.openxmlformats.org/officeDocument/2006/relationships/slideLayout" Target="../slideLayouts/slideLayout172.xml"/><Relationship Id="rId20" Type="http://schemas.openxmlformats.org/officeDocument/2006/relationships/slideLayout" Target="../slideLayouts/slideLayout176.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24" Type="http://schemas.openxmlformats.org/officeDocument/2006/relationships/theme" Target="../theme/theme8.xml"/><Relationship Id="rId5" Type="http://schemas.openxmlformats.org/officeDocument/2006/relationships/slideLayout" Target="../slideLayouts/slideLayout161.xml"/><Relationship Id="rId15" Type="http://schemas.openxmlformats.org/officeDocument/2006/relationships/slideLayout" Target="../slideLayouts/slideLayout171.xml"/><Relationship Id="rId23" Type="http://schemas.openxmlformats.org/officeDocument/2006/relationships/slideLayout" Target="../slideLayouts/slideLayout179.xml"/><Relationship Id="rId10" Type="http://schemas.openxmlformats.org/officeDocument/2006/relationships/slideLayout" Target="../slideLayouts/slideLayout166.xml"/><Relationship Id="rId19" Type="http://schemas.openxmlformats.org/officeDocument/2006/relationships/slideLayout" Target="../slideLayouts/slideLayout175.xml"/><Relationship Id="rId4" Type="http://schemas.openxmlformats.org/officeDocument/2006/relationships/slideLayout" Target="../slideLayouts/slideLayout160.xml"/><Relationship Id="rId9" Type="http://schemas.openxmlformats.org/officeDocument/2006/relationships/slideLayout" Target="../slideLayouts/slideLayout165.xml"/><Relationship Id="rId14" Type="http://schemas.openxmlformats.org/officeDocument/2006/relationships/slideLayout" Target="../slideLayouts/slideLayout170.xml"/><Relationship Id="rId22" Type="http://schemas.openxmlformats.org/officeDocument/2006/relationships/slideLayout" Target="../slideLayouts/slideLayout17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87.xml"/><Relationship Id="rId13" Type="http://schemas.openxmlformats.org/officeDocument/2006/relationships/slideLayout" Target="../slideLayouts/slideLayout192.xml"/><Relationship Id="rId18" Type="http://schemas.openxmlformats.org/officeDocument/2006/relationships/slideLayout" Target="../slideLayouts/slideLayout197.xml"/><Relationship Id="rId3" Type="http://schemas.openxmlformats.org/officeDocument/2006/relationships/slideLayout" Target="../slideLayouts/slideLayout182.xml"/><Relationship Id="rId21" Type="http://schemas.openxmlformats.org/officeDocument/2006/relationships/slideLayout" Target="../slideLayouts/slideLayout200.xml"/><Relationship Id="rId7" Type="http://schemas.openxmlformats.org/officeDocument/2006/relationships/slideLayout" Target="../slideLayouts/slideLayout186.xml"/><Relationship Id="rId12" Type="http://schemas.openxmlformats.org/officeDocument/2006/relationships/slideLayout" Target="../slideLayouts/slideLayout191.xml"/><Relationship Id="rId17" Type="http://schemas.openxmlformats.org/officeDocument/2006/relationships/slideLayout" Target="../slideLayouts/slideLayout196.xml"/><Relationship Id="rId2" Type="http://schemas.openxmlformats.org/officeDocument/2006/relationships/slideLayout" Target="../slideLayouts/slideLayout181.xml"/><Relationship Id="rId16" Type="http://schemas.openxmlformats.org/officeDocument/2006/relationships/slideLayout" Target="../slideLayouts/slideLayout195.xml"/><Relationship Id="rId20" Type="http://schemas.openxmlformats.org/officeDocument/2006/relationships/slideLayout" Target="../slideLayouts/slideLayout199.xml"/><Relationship Id="rId1" Type="http://schemas.openxmlformats.org/officeDocument/2006/relationships/slideLayout" Target="../slideLayouts/slideLayout180.xml"/><Relationship Id="rId6" Type="http://schemas.openxmlformats.org/officeDocument/2006/relationships/slideLayout" Target="../slideLayouts/slideLayout185.xml"/><Relationship Id="rId11" Type="http://schemas.openxmlformats.org/officeDocument/2006/relationships/slideLayout" Target="../slideLayouts/slideLayout190.xml"/><Relationship Id="rId5" Type="http://schemas.openxmlformats.org/officeDocument/2006/relationships/slideLayout" Target="../slideLayouts/slideLayout184.xml"/><Relationship Id="rId15" Type="http://schemas.openxmlformats.org/officeDocument/2006/relationships/slideLayout" Target="../slideLayouts/slideLayout194.xml"/><Relationship Id="rId23" Type="http://schemas.openxmlformats.org/officeDocument/2006/relationships/theme" Target="../theme/theme9.xml"/><Relationship Id="rId10" Type="http://schemas.openxmlformats.org/officeDocument/2006/relationships/slideLayout" Target="../slideLayouts/slideLayout189.xml"/><Relationship Id="rId19" Type="http://schemas.openxmlformats.org/officeDocument/2006/relationships/slideLayout" Target="../slideLayouts/slideLayout198.xml"/><Relationship Id="rId4" Type="http://schemas.openxmlformats.org/officeDocument/2006/relationships/slideLayout" Target="../slideLayouts/slideLayout183.xml"/><Relationship Id="rId9" Type="http://schemas.openxmlformats.org/officeDocument/2006/relationships/slideLayout" Target="../slideLayouts/slideLayout188.xml"/><Relationship Id="rId14" Type="http://schemas.openxmlformats.org/officeDocument/2006/relationships/slideLayout" Target="../slideLayouts/slideLayout193.xml"/><Relationship Id="rId22" Type="http://schemas.openxmlformats.org/officeDocument/2006/relationships/slideLayout" Target="../slideLayouts/slideLayout20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4309" r:id="rId1"/>
    <p:sldLayoutId id="2147484310" r:id="rId2"/>
    <p:sldLayoutId id="2147484311" r:id="rId3"/>
    <p:sldLayoutId id="2147484312" r:id="rId4"/>
    <p:sldLayoutId id="2147484313" r:id="rId5"/>
    <p:sldLayoutId id="2147484314" r:id="rId6"/>
    <p:sldLayoutId id="2147484315" r:id="rId7"/>
    <p:sldLayoutId id="2147484316" r:id="rId8"/>
    <p:sldLayoutId id="2147484317" r:id="rId9"/>
    <p:sldLayoutId id="2147484318" r:id="rId10"/>
    <p:sldLayoutId id="2147484319" r:id="rId11"/>
    <p:sldLayoutId id="2147484320" r:id="rId12"/>
    <p:sldLayoutId id="2147484321" r:id="rId13"/>
    <p:sldLayoutId id="2147484322" r:id="rId14"/>
    <p:sldLayoutId id="2147484323" r:id="rId15"/>
    <p:sldLayoutId id="2147484324" r:id="rId16"/>
    <p:sldLayoutId id="2147484325" r:id="rId17"/>
    <p:sldLayoutId id="2147484326" r:id="rId18"/>
    <p:sldLayoutId id="2147484327" r:id="rId19"/>
    <p:sldLayoutId id="2147484328" r:id="rId20"/>
    <p:sldLayoutId id="2147484329" r:id="rId21"/>
    <p:sldLayoutId id="2147484330"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121816" tIns="60908" rIns="121816" bIns="60908"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89"/>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816" tIns="60908" rIns="121816" bIns="60908"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89"/>
            <a:ext cx="1752600" cy="182563"/>
          </a:xfrm>
          <a:prstGeom prst="rect">
            <a:avLst/>
          </a:prstGeom>
        </p:spPr>
        <p:txBody>
          <a:bodyPr lIns="121816" tIns="60908" rIns="121816" bIns="60908" anchor="b"/>
          <a:lstStyle>
            <a:lvl1pPr fontAlgn="auto">
              <a:spcBef>
                <a:spcPts val="0"/>
              </a:spcBef>
              <a:spcAft>
                <a:spcPts val="0"/>
              </a:spcAft>
              <a:defRPr sz="1200">
                <a:solidFill>
                  <a:schemeClr val="tx2"/>
                </a:solidFill>
                <a:latin typeface="+mn-lt"/>
                <a:ea typeface="+mn-ea"/>
                <a:cs typeface="+mn-cs"/>
              </a:defRPr>
            </a:lvl1pPr>
            <a:extLst/>
          </a:lstStyle>
          <a:p>
            <a:pPr defTabSz="685613">
              <a:defRPr/>
            </a:pPr>
            <a:r>
              <a:rPr lang="en-US">
                <a:solidFill>
                  <a:srgbClr val="D4D2D0"/>
                </a:solidFill>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121816" tIns="60908" rIns="121816" bIns="60908" anchor="b"/>
          <a:lstStyle>
            <a:lvl1pPr algn="ctr" fontAlgn="auto">
              <a:spcBef>
                <a:spcPts val="0"/>
              </a:spcBef>
              <a:spcAft>
                <a:spcPts val="0"/>
              </a:spcAft>
              <a:defRPr sz="1200">
                <a:solidFill>
                  <a:schemeClr val="tx2"/>
                </a:solidFill>
                <a:latin typeface="+mn-lt"/>
                <a:ea typeface="+mn-ea"/>
                <a:cs typeface="+mn-cs"/>
              </a:defRPr>
            </a:lvl1pPr>
            <a:extLst/>
          </a:lstStyle>
          <a:p>
            <a:pPr defTabSz="685613">
              <a:defRPr/>
            </a:pPr>
            <a:endParaRPr lang="en-US">
              <a:solidFill>
                <a:srgbClr val="D4D2D0"/>
              </a:solidFill>
            </a:endParaRPr>
          </a:p>
        </p:txBody>
      </p:sp>
      <p:sp>
        <p:nvSpPr>
          <p:cNvPr id="23" name="Rectangle 16"/>
          <p:cNvSpPr>
            <a:spLocks noGrp="1"/>
          </p:cNvSpPr>
          <p:nvPr>
            <p:ph type="sldNum" sz="quarter" idx="4"/>
          </p:nvPr>
        </p:nvSpPr>
        <p:spPr>
          <a:xfrm>
            <a:off x="8172450" y="4919663"/>
            <a:ext cx="914400" cy="182562"/>
          </a:xfrm>
          <a:prstGeom prst="rect">
            <a:avLst/>
          </a:prstGeom>
        </p:spPr>
        <p:txBody>
          <a:bodyPr lIns="121816" tIns="60908" rIns="121816" bIns="60908"/>
          <a:lstStyle>
            <a:lvl1pPr algn="r" fontAlgn="auto">
              <a:spcBef>
                <a:spcPts val="0"/>
              </a:spcBef>
              <a:spcAft>
                <a:spcPts val="0"/>
              </a:spcAft>
              <a:defRPr sz="1200">
                <a:solidFill>
                  <a:schemeClr val="tx2"/>
                </a:solidFill>
                <a:latin typeface="+mn-lt"/>
                <a:ea typeface="+mn-ea"/>
                <a:cs typeface="+mn-cs"/>
              </a:defRPr>
            </a:lvl1pPr>
            <a:extLst/>
          </a:lstStyle>
          <a:p>
            <a:pPr defTabSz="685613">
              <a:defRPr/>
            </a:pPr>
            <a:fld id="{2278A575-47E1-F743-B11D-2A193606B8A2}" type="slidenum">
              <a:rPr lang="en-US" smtClean="0">
                <a:solidFill>
                  <a:srgbClr val="D4D2D0"/>
                </a:solidFill>
              </a:rPr>
              <a:pPr defTabSz="685613">
                <a:defRPr/>
              </a:pPr>
              <a:t>‹#›</a:t>
            </a:fld>
            <a:endParaRPr lang="en-US" dirty="0">
              <a:solidFill>
                <a:srgbClr val="D4D2D0"/>
              </a:solidFill>
            </a:endParaRPr>
          </a:p>
        </p:txBody>
      </p:sp>
    </p:spTree>
    <p:extLst>
      <p:ext uri="{BB962C8B-B14F-4D97-AF65-F5344CB8AC3E}">
        <p14:creationId xmlns:p14="http://schemas.microsoft.com/office/powerpoint/2010/main" val="1406032899"/>
      </p:ext>
    </p:extLst>
  </p:cSld>
  <p:clrMap bg1="dk1" tx1="lt1" bg2="dk2" tx2="lt2" accent1="accent1" accent2="accent2" accent3="accent3" accent4="accent4" accent5="accent5" accent6="accent6" hlink="hlink" folHlink="folHlink"/>
  <p:sldLayoutIdLst>
    <p:sldLayoutId id="2147485159" r:id="rId1"/>
    <p:sldLayoutId id="2147485160" r:id="rId2"/>
    <p:sldLayoutId id="2147485161" r:id="rId3"/>
    <p:sldLayoutId id="2147485162" r:id="rId4"/>
    <p:sldLayoutId id="2147485163" r:id="rId5"/>
    <p:sldLayoutId id="2147485164" r:id="rId6"/>
    <p:sldLayoutId id="2147485165" r:id="rId7"/>
    <p:sldLayoutId id="2147485166" r:id="rId8"/>
    <p:sldLayoutId id="2147485167" r:id="rId9"/>
    <p:sldLayoutId id="2147485168" r:id="rId10"/>
    <p:sldLayoutId id="2147485169" r:id="rId11"/>
    <p:sldLayoutId id="2147485170" r:id="rId12"/>
    <p:sldLayoutId id="2147485171" r:id="rId13"/>
    <p:sldLayoutId id="2147485172" r:id="rId14"/>
    <p:sldLayoutId id="2147485173" r:id="rId15"/>
    <p:sldLayoutId id="2147485174" r:id="rId16"/>
    <p:sldLayoutId id="2147485175" r:id="rId17"/>
    <p:sldLayoutId id="2147485176" r:id="rId18"/>
    <p:sldLayoutId id="2147485177" r:id="rId19"/>
    <p:sldLayoutId id="2147485178" r:id="rId20"/>
    <p:sldLayoutId id="2147485179" r:id="rId21"/>
    <p:sldLayoutId id="2147485180" r:id="rId22"/>
  </p:sldLayoutIdLst>
  <p:transition>
    <p:fade/>
  </p:transition>
  <p:hf hdr="0" ftr="0" dt="0"/>
  <p:txStyles>
    <p:titleStyle>
      <a:lvl1pPr algn="l" rtl="0" eaLnBrk="0" fontAlgn="base" hangingPunct="0">
        <a:spcBef>
          <a:spcPct val="0"/>
        </a:spcBef>
        <a:spcAft>
          <a:spcPct val="0"/>
        </a:spcAft>
        <a:defRPr sz="3225"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551" indent="-342551"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247" indent="-285477"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1889" indent="-228366" algn="l" rtl="0" eaLnBrk="0" fontAlgn="base" hangingPunct="0">
        <a:spcBef>
          <a:spcPct val="20000"/>
        </a:spcBef>
        <a:spcAft>
          <a:spcPct val="0"/>
        </a:spcAft>
        <a:buChar char="•"/>
        <a:defRPr sz="2025">
          <a:solidFill>
            <a:schemeClr val="tx1"/>
          </a:solidFill>
          <a:latin typeface="+mn-lt"/>
          <a:ea typeface="ＭＳ Ｐゴシック" charset="0"/>
          <a:cs typeface="+mn-cs"/>
        </a:defRPr>
      </a:lvl3pPr>
      <a:lvl4pPr marL="1598640" indent="-228366"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5410" indent="-228366" algn="l" rtl="0" eaLnBrk="0" fontAlgn="base" hangingPunct="0">
        <a:spcBef>
          <a:spcPct val="20000"/>
        </a:spcBef>
        <a:spcAft>
          <a:spcPct val="0"/>
        </a:spcAft>
        <a:buChar char="»"/>
        <a:defRPr sz="1575">
          <a:solidFill>
            <a:schemeClr val="tx1"/>
          </a:solidFill>
          <a:latin typeface="+mn-lt"/>
          <a:ea typeface="ＭＳ Ｐゴシック" charset="0"/>
          <a:cs typeface="+mn-cs"/>
        </a:defRPr>
      </a:lvl5pPr>
      <a:lvl6pPr marL="2512143" indent="-228366" algn="l" rtl="0" eaLnBrk="1" latinLnBrk="0" hangingPunct="1">
        <a:spcBef>
          <a:spcPct val="20000"/>
        </a:spcBef>
        <a:buChar char="•"/>
        <a:defRPr sz="2025">
          <a:solidFill>
            <a:schemeClr val="tx1"/>
          </a:solidFill>
          <a:latin typeface="+mn-lt"/>
          <a:ea typeface="+mn-ea"/>
          <a:cs typeface="+mn-cs"/>
        </a:defRPr>
      </a:lvl6pPr>
      <a:lvl7pPr marL="2968914" indent="-228366" algn="l" rtl="0" eaLnBrk="1" latinLnBrk="0" hangingPunct="1">
        <a:spcBef>
          <a:spcPct val="20000"/>
        </a:spcBef>
        <a:buChar char="•"/>
        <a:defRPr sz="2025">
          <a:solidFill>
            <a:schemeClr val="tx1"/>
          </a:solidFill>
          <a:latin typeface="+mn-lt"/>
          <a:ea typeface="+mn-ea"/>
          <a:cs typeface="+mn-cs"/>
        </a:defRPr>
      </a:lvl7pPr>
      <a:lvl8pPr marL="3425666" indent="-228366" algn="l" rtl="0" eaLnBrk="1" latinLnBrk="0" hangingPunct="1">
        <a:spcBef>
          <a:spcPct val="20000"/>
        </a:spcBef>
        <a:buChar char="•"/>
        <a:defRPr sz="2025">
          <a:solidFill>
            <a:schemeClr val="tx1"/>
          </a:solidFill>
          <a:latin typeface="+mn-lt"/>
          <a:ea typeface="+mn-ea"/>
          <a:cs typeface="+mn-cs"/>
        </a:defRPr>
      </a:lvl8pPr>
      <a:lvl9pPr marL="3882417" indent="-228366" algn="l" rtl="0" eaLnBrk="1" latinLnBrk="0" hangingPunct="1">
        <a:spcBef>
          <a:spcPct val="20000"/>
        </a:spcBef>
        <a:buChar char="•"/>
        <a:defRPr sz="2025">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734" algn="l" rtl="0" eaLnBrk="1" hangingPunct="1">
        <a:defRPr>
          <a:solidFill>
            <a:schemeClr val="tx1"/>
          </a:solidFill>
          <a:latin typeface="+mn-lt"/>
          <a:ea typeface="+mn-ea"/>
          <a:cs typeface="+mn-cs"/>
        </a:defRPr>
      </a:lvl2pPr>
      <a:lvl3pPr marL="913523" algn="l" rtl="0" eaLnBrk="1" hangingPunct="1">
        <a:defRPr>
          <a:solidFill>
            <a:schemeClr val="tx1"/>
          </a:solidFill>
          <a:latin typeface="+mn-lt"/>
          <a:ea typeface="+mn-ea"/>
          <a:cs typeface="+mn-cs"/>
        </a:defRPr>
      </a:lvl3pPr>
      <a:lvl4pPr marL="1370274" algn="l" rtl="0" eaLnBrk="1" hangingPunct="1">
        <a:defRPr>
          <a:solidFill>
            <a:schemeClr val="tx1"/>
          </a:solidFill>
          <a:latin typeface="+mn-lt"/>
          <a:ea typeface="+mn-ea"/>
          <a:cs typeface="+mn-cs"/>
        </a:defRPr>
      </a:lvl4pPr>
      <a:lvl5pPr marL="1827044" algn="l" rtl="0" eaLnBrk="1" hangingPunct="1">
        <a:defRPr>
          <a:solidFill>
            <a:schemeClr val="tx1"/>
          </a:solidFill>
          <a:latin typeface="+mn-lt"/>
          <a:ea typeface="+mn-ea"/>
          <a:cs typeface="+mn-cs"/>
        </a:defRPr>
      </a:lvl5pPr>
      <a:lvl6pPr marL="2283777" algn="l" rtl="0" eaLnBrk="1" hangingPunct="1">
        <a:defRPr>
          <a:solidFill>
            <a:schemeClr val="tx1"/>
          </a:solidFill>
          <a:latin typeface="+mn-lt"/>
          <a:ea typeface="+mn-ea"/>
          <a:cs typeface="+mn-cs"/>
        </a:defRPr>
      </a:lvl6pPr>
      <a:lvl7pPr marL="2740511" algn="l" rtl="0" eaLnBrk="1" hangingPunct="1">
        <a:defRPr>
          <a:solidFill>
            <a:schemeClr val="tx1"/>
          </a:solidFill>
          <a:latin typeface="+mn-lt"/>
          <a:ea typeface="+mn-ea"/>
          <a:cs typeface="+mn-cs"/>
        </a:defRPr>
      </a:lvl7pPr>
      <a:lvl8pPr marL="3197280" algn="l" rtl="0" eaLnBrk="1" hangingPunct="1">
        <a:defRPr>
          <a:solidFill>
            <a:schemeClr val="tx1"/>
          </a:solidFill>
          <a:latin typeface="+mn-lt"/>
          <a:ea typeface="+mn-ea"/>
          <a:cs typeface="+mn-cs"/>
        </a:defRPr>
      </a:lvl8pPr>
      <a:lvl9pPr marL="3654037" algn="l" rtl="0" eaLnBrk="1" hangingPunct="1">
        <a:defRPr>
          <a:solidFill>
            <a:schemeClr val="tx1"/>
          </a:solidFill>
          <a:latin typeface="+mn-lt"/>
          <a:ea typeface="+mn-ea"/>
          <a:cs typeface="+mn-cs"/>
        </a:defRPr>
      </a:lvl9pPr>
      <a:extLst/>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121818" tIns="60909" rIns="121818" bIns="60909"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88"/>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818" tIns="60909" rIns="121818" bIns="60909"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88"/>
            <a:ext cx="1752600" cy="182563"/>
          </a:xfrm>
          <a:prstGeom prst="rect">
            <a:avLst/>
          </a:prstGeom>
        </p:spPr>
        <p:txBody>
          <a:bodyPr lIns="121818" tIns="60909" rIns="121818" bIns="60909" anchor="b"/>
          <a:lstStyle>
            <a:lvl1pPr fontAlgn="auto">
              <a:spcBef>
                <a:spcPts val="0"/>
              </a:spcBef>
              <a:spcAft>
                <a:spcPts val="0"/>
              </a:spcAft>
              <a:defRPr sz="1200">
                <a:solidFill>
                  <a:schemeClr val="tx2"/>
                </a:solidFill>
                <a:latin typeface="+mn-lt"/>
                <a:ea typeface="+mn-ea"/>
                <a:cs typeface="+mn-cs"/>
              </a:defRPr>
            </a:lvl1pPr>
            <a:extLst/>
          </a:lstStyle>
          <a:p>
            <a:pPr defTabSz="685290">
              <a:defRPr/>
            </a:pPr>
            <a:r>
              <a:rPr lang="en-US">
                <a:solidFill>
                  <a:srgbClr val="D4D2D0"/>
                </a:solidFill>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121818" tIns="60909" rIns="121818" bIns="60909" anchor="b"/>
          <a:lstStyle>
            <a:lvl1pPr algn="ctr" fontAlgn="auto">
              <a:spcBef>
                <a:spcPts val="0"/>
              </a:spcBef>
              <a:spcAft>
                <a:spcPts val="0"/>
              </a:spcAft>
              <a:defRPr sz="1200">
                <a:solidFill>
                  <a:schemeClr val="tx2"/>
                </a:solidFill>
                <a:latin typeface="+mn-lt"/>
                <a:ea typeface="+mn-ea"/>
                <a:cs typeface="+mn-cs"/>
              </a:defRPr>
            </a:lvl1pPr>
            <a:extLst/>
          </a:lstStyle>
          <a:p>
            <a:pPr defTabSz="685290">
              <a:defRPr/>
            </a:pPr>
            <a:endParaRPr lang="en-US">
              <a:solidFill>
                <a:srgbClr val="D4D2D0"/>
              </a:solidFill>
            </a:endParaRPr>
          </a:p>
        </p:txBody>
      </p:sp>
      <p:sp>
        <p:nvSpPr>
          <p:cNvPr id="23" name="Rectangle 16"/>
          <p:cNvSpPr>
            <a:spLocks noGrp="1"/>
          </p:cNvSpPr>
          <p:nvPr>
            <p:ph type="sldNum" sz="quarter" idx="4"/>
          </p:nvPr>
        </p:nvSpPr>
        <p:spPr>
          <a:xfrm>
            <a:off x="8172450" y="4919663"/>
            <a:ext cx="914400" cy="182562"/>
          </a:xfrm>
          <a:prstGeom prst="rect">
            <a:avLst/>
          </a:prstGeom>
        </p:spPr>
        <p:txBody>
          <a:bodyPr lIns="121818" tIns="60909" rIns="121818" bIns="60909"/>
          <a:lstStyle>
            <a:lvl1pPr algn="r" fontAlgn="auto">
              <a:spcBef>
                <a:spcPts val="0"/>
              </a:spcBef>
              <a:spcAft>
                <a:spcPts val="0"/>
              </a:spcAft>
              <a:defRPr sz="1200">
                <a:solidFill>
                  <a:schemeClr val="tx2"/>
                </a:solidFill>
                <a:latin typeface="+mn-lt"/>
                <a:ea typeface="+mn-ea"/>
                <a:cs typeface="+mn-cs"/>
              </a:defRPr>
            </a:lvl1pPr>
            <a:extLst/>
          </a:lstStyle>
          <a:p>
            <a:pPr defTabSz="685290">
              <a:defRPr/>
            </a:pPr>
            <a:fld id="{2278A575-47E1-F743-B11D-2A193606B8A2}" type="slidenum">
              <a:rPr lang="en-US" smtClean="0">
                <a:solidFill>
                  <a:srgbClr val="D4D2D0"/>
                </a:solidFill>
              </a:rPr>
              <a:pPr defTabSz="685290">
                <a:defRPr/>
              </a:pPr>
              <a:t>‹#›</a:t>
            </a:fld>
            <a:endParaRPr lang="en-US" dirty="0">
              <a:solidFill>
                <a:srgbClr val="D4D2D0"/>
              </a:solidFill>
            </a:endParaRPr>
          </a:p>
        </p:txBody>
      </p:sp>
    </p:spTree>
    <p:extLst>
      <p:ext uri="{BB962C8B-B14F-4D97-AF65-F5344CB8AC3E}">
        <p14:creationId xmlns:p14="http://schemas.microsoft.com/office/powerpoint/2010/main" val="613714845"/>
      </p:ext>
    </p:extLst>
  </p:cSld>
  <p:clrMap bg1="dk1" tx1="lt1" bg2="dk2" tx2="lt2" accent1="accent1" accent2="accent2" accent3="accent3" accent4="accent4" accent5="accent5" accent6="accent6" hlink="hlink" folHlink="folHlink"/>
  <p:sldLayoutIdLst>
    <p:sldLayoutId id="2147485182" r:id="rId1"/>
    <p:sldLayoutId id="2147485183" r:id="rId2"/>
    <p:sldLayoutId id="2147485184" r:id="rId3"/>
    <p:sldLayoutId id="2147485185" r:id="rId4"/>
    <p:sldLayoutId id="2147485186" r:id="rId5"/>
    <p:sldLayoutId id="2147485187" r:id="rId6"/>
    <p:sldLayoutId id="2147485188" r:id="rId7"/>
    <p:sldLayoutId id="2147485189" r:id="rId8"/>
    <p:sldLayoutId id="2147485190" r:id="rId9"/>
    <p:sldLayoutId id="2147485191" r:id="rId10"/>
    <p:sldLayoutId id="2147485192" r:id="rId11"/>
    <p:sldLayoutId id="2147485193" r:id="rId12"/>
    <p:sldLayoutId id="2147485194" r:id="rId13"/>
    <p:sldLayoutId id="2147485195" r:id="rId14"/>
    <p:sldLayoutId id="2147485196" r:id="rId15"/>
    <p:sldLayoutId id="2147485197" r:id="rId16"/>
    <p:sldLayoutId id="2147485198" r:id="rId17"/>
    <p:sldLayoutId id="2147485199" r:id="rId18"/>
    <p:sldLayoutId id="2147485200" r:id="rId19"/>
    <p:sldLayoutId id="2147485201" r:id="rId20"/>
    <p:sldLayoutId id="2147485202" r:id="rId21"/>
    <p:sldLayoutId id="2147485203" r:id="rId22"/>
  </p:sldLayoutIdLst>
  <p:transition>
    <p:fade/>
  </p:transition>
  <p:hf hdr="0" ftr="0" dt="0"/>
  <p:txStyles>
    <p:titleStyle>
      <a:lvl1pPr algn="l" rtl="0" eaLnBrk="0" fontAlgn="base" hangingPunct="0">
        <a:spcBef>
          <a:spcPct val="0"/>
        </a:spcBef>
        <a:spcAft>
          <a:spcPct val="0"/>
        </a:spcAft>
        <a:defRPr sz="3225"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560" indent="-342560"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265" indent="-285484"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1918" indent="-228372" algn="l" rtl="0" eaLnBrk="0" fontAlgn="base" hangingPunct="0">
        <a:spcBef>
          <a:spcPct val="20000"/>
        </a:spcBef>
        <a:spcAft>
          <a:spcPct val="0"/>
        </a:spcAft>
        <a:buChar char="•"/>
        <a:defRPr sz="2025">
          <a:solidFill>
            <a:schemeClr val="tx1"/>
          </a:solidFill>
          <a:latin typeface="+mn-lt"/>
          <a:ea typeface="ＭＳ Ｐゴシック" charset="0"/>
          <a:cs typeface="+mn-cs"/>
        </a:defRPr>
      </a:lvl3pPr>
      <a:lvl4pPr marL="1598680" indent="-228372"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5461" indent="-228372" algn="l" rtl="0" eaLnBrk="0" fontAlgn="base" hangingPunct="0">
        <a:spcBef>
          <a:spcPct val="20000"/>
        </a:spcBef>
        <a:spcAft>
          <a:spcPct val="0"/>
        </a:spcAft>
        <a:buChar char="»"/>
        <a:defRPr sz="1575">
          <a:solidFill>
            <a:schemeClr val="tx1"/>
          </a:solidFill>
          <a:latin typeface="+mn-lt"/>
          <a:ea typeface="ＭＳ Ｐゴシック" charset="0"/>
          <a:cs typeface="+mn-cs"/>
        </a:defRPr>
      </a:lvl5pPr>
      <a:lvl6pPr marL="2512206" indent="-228372" algn="l" rtl="0" eaLnBrk="1" latinLnBrk="0" hangingPunct="1">
        <a:spcBef>
          <a:spcPct val="20000"/>
        </a:spcBef>
        <a:buChar char="•"/>
        <a:defRPr sz="2025">
          <a:solidFill>
            <a:schemeClr val="tx1"/>
          </a:solidFill>
          <a:latin typeface="+mn-lt"/>
          <a:ea typeface="+mn-ea"/>
          <a:cs typeface="+mn-cs"/>
        </a:defRPr>
      </a:lvl6pPr>
      <a:lvl7pPr marL="2968988" indent="-228372" algn="l" rtl="0" eaLnBrk="1" latinLnBrk="0" hangingPunct="1">
        <a:spcBef>
          <a:spcPct val="20000"/>
        </a:spcBef>
        <a:buChar char="•"/>
        <a:defRPr sz="2025">
          <a:solidFill>
            <a:schemeClr val="tx1"/>
          </a:solidFill>
          <a:latin typeface="+mn-lt"/>
          <a:ea typeface="+mn-ea"/>
          <a:cs typeface="+mn-cs"/>
        </a:defRPr>
      </a:lvl7pPr>
      <a:lvl8pPr marL="3425751" indent="-228372" algn="l" rtl="0" eaLnBrk="1" latinLnBrk="0" hangingPunct="1">
        <a:spcBef>
          <a:spcPct val="20000"/>
        </a:spcBef>
        <a:buChar char="•"/>
        <a:defRPr sz="2025">
          <a:solidFill>
            <a:schemeClr val="tx1"/>
          </a:solidFill>
          <a:latin typeface="+mn-lt"/>
          <a:ea typeface="+mn-ea"/>
          <a:cs typeface="+mn-cs"/>
        </a:defRPr>
      </a:lvl8pPr>
      <a:lvl9pPr marL="3882514" indent="-228372" algn="l" rtl="0" eaLnBrk="1" latinLnBrk="0" hangingPunct="1">
        <a:spcBef>
          <a:spcPct val="20000"/>
        </a:spcBef>
        <a:buChar char="•"/>
        <a:defRPr sz="2025">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746" algn="l" rtl="0" eaLnBrk="1" hangingPunct="1">
        <a:defRPr>
          <a:solidFill>
            <a:schemeClr val="tx1"/>
          </a:solidFill>
          <a:latin typeface="+mn-lt"/>
          <a:ea typeface="+mn-ea"/>
          <a:cs typeface="+mn-cs"/>
        </a:defRPr>
      </a:lvl2pPr>
      <a:lvl3pPr marL="913545" algn="l" rtl="0" eaLnBrk="1" hangingPunct="1">
        <a:defRPr>
          <a:solidFill>
            <a:schemeClr val="tx1"/>
          </a:solidFill>
          <a:latin typeface="+mn-lt"/>
          <a:ea typeface="+mn-ea"/>
          <a:cs typeface="+mn-cs"/>
        </a:defRPr>
      </a:lvl3pPr>
      <a:lvl4pPr marL="1370308" algn="l" rtl="0" eaLnBrk="1" hangingPunct="1">
        <a:defRPr>
          <a:solidFill>
            <a:schemeClr val="tx1"/>
          </a:solidFill>
          <a:latin typeface="+mn-lt"/>
          <a:ea typeface="+mn-ea"/>
          <a:cs typeface="+mn-cs"/>
        </a:defRPr>
      </a:lvl4pPr>
      <a:lvl5pPr marL="1827089" algn="l" rtl="0" eaLnBrk="1" hangingPunct="1">
        <a:defRPr>
          <a:solidFill>
            <a:schemeClr val="tx1"/>
          </a:solidFill>
          <a:latin typeface="+mn-lt"/>
          <a:ea typeface="+mn-ea"/>
          <a:cs typeface="+mn-cs"/>
        </a:defRPr>
      </a:lvl5pPr>
      <a:lvl6pPr marL="2283834" algn="l" rtl="0" eaLnBrk="1" hangingPunct="1">
        <a:defRPr>
          <a:solidFill>
            <a:schemeClr val="tx1"/>
          </a:solidFill>
          <a:latin typeface="+mn-lt"/>
          <a:ea typeface="+mn-ea"/>
          <a:cs typeface="+mn-cs"/>
        </a:defRPr>
      </a:lvl6pPr>
      <a:lvl7pPr marL="2740580" algn="l" rtl="0" eaLnBrk="1" hangingPunct="1">
        <a:defRPr>
          <a:solidFill>
            <a:schemeClr val="tx1"/>
          </a:solidFill>
          <a:latin typeface="+mn-lt"/>
          <a:ea typeface="+mn-ea"/>
          <a:cs typeface="+mn-cs"/>
        </a:defRPr>
      </a:lvl7pPr>
      <a:lvl8pPr marL="3197360" algn="l" rtl="0" eaLnBrk="1" hangingPunct="1">
        <a:defRPr>
          <a:solidFill>
            <a:schemeClr val="tx1"/>
          </a:solidFill>
          <a:latin typeface="+mn-lt"/>
          <a:ea typeface="+mn-ea"/>
          <a:cs typeface="+mn-cs"/>
        </a:defRPr>
      </a:lvl8pPr>
      <a:lvl9pPr marL="3654128" algn="l" rtl="0" eaLnBrk="1" hangingPunct="1">
        <a:defRPr>
          <a:solidFill>
            <a:schemeClr val="tx1"/>
          </a:solidFill>
          <a:latin typeface="+mn-lt"/>
          <a:ea typeface="+mn-ea"/>
          <a:cs typeface="+mn-cs"/>
        </a:defRPr>
      </a:lvl9pPr>
      <a:extLst/>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485693-CA52-CE41-BA7D-FE8B4C359E97}"/>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C31186-B21C-AD48-A4AF-529DD2E56BA5}"/>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6C0E31-06EF-994E-A6BF-9276799CC239}"/>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ICHEP2020</a:t>
            </a:r>
          </a:p>
        </p:txBody>
      </p:sp>
      <p:sp>
        <p:nvSpPr>
          <p:cNvPr id="5" name="Footer Placeholder 4">
            <a:extLst>
              <a:ext uri="{FF2B5EF4-FFF2-40B4-BE49-F238E27FC236}">
                <a16:creationId xmlns:a16="http://schemas.microsoft.com/office/drawing/2014/main" id="{B5D63B9E-92CE-8C45-9D64-E23A37E2A003}"/>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654A63E-7FFB-964A-8240-99F5EFE0A978}"/>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1208130275"/>
      </p:ext>
    </p:extLst>
  </p:cSld>
  <p:clrMap bg1="lt1" tx1="dk1" bg2="lt2" tx2="dk2" accent1="accent1" accent2="accent2" accent3="accent3" accent4="accent4" accent5="accent5" accent6="accent6" hlink="hlink" folHlink="folHlink"/>
  <p:sldLayoutIdLst>
    <p:sldLayoutId id="2147485241" r:id="rId1"/>
    <p:sldLayoutId id="2147485242" r:id="rId2"/>
    <p:sldLayoutId id="2147485243" r:id="rId3"/>
    <p:sldLayoutId id="2147485244" r:id="rId4"/>
    <p:sldLayoutId id="2147485245" r:id="rId5"/>
    <p:sldLayoutId id="2147485246" r:id="rId6"/>
    <p:sldLayoutId id="2147485247" r:id="rId7"/>
    <p:sldLayoutId id="2147485248" r:id="rId8"/>
    <p:sldLayoutId id="2147485249" r:id="rId9"/>
    <p:sldLayoutId id="2147485250" r:id="rId10"/>
    <p:sldLayoutId id="214748525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564263992"/>
      </p:ext>
    </p:extLst>
  </p:cSld>
  <p:clrMap bg1="dk1" tx1="lt1" bg2="dk2" tx2="lt2" accent1="accent1" accent2="accent2" accent3="accent3" accent4="accent4" accent5="accent5" accent6="accent6" hlink="hlink" folHlink="folHlink"/>
  <p:sldLayoutIdLst>
    <p:sldLayoutId id="2147484333" r:id="rId1"/>
    <p:sldLayoutId id="2147484334" r:id="rId2"/>
    <p:sldLayoutId id="2147484335" r:id="rId3"/>
    <p:sldLayoutId id="2147484336" r:id="rId4"/>
    <p:sldLayoutId id="2147484337" r:id="rId5"/>
    <p:sldLayoutId id="2147484338" r:id="rId6"/>
    <p:sldLayoutId id="2147484339" r:id="rId7"/>
    <p:sldLayoutId id="2147484340" r:id="rId8"/>
    <p:sldLayoutId id="2147484341" r:id="rId9"/>
    <p:sldLayoutId id="2147484342" r:id="rId10"/>
    <p:sldLayoutId id="2147484343" r:id="rId11"/>
    <p:sldLayoutId id="2147484344" r:id="rId12"/>
    <p:sldLayoutId id="2147484345" r:id="rId13"/>
    <p:sldLayoutId id="2147484346" r:id="rId14"/>
    <p:sldLayoutId id="2147484347" r:id="rId15"/>
    <p:sldLayoutId id="2147484348" r:id="rId16"/>
    <p:sldLayoutId id="2147484349" r:id="rId17"/>
    <p:sldLayoutId id="2147484350" r:id="rId18"/>
    <p:sldLayoutId id="2147484351" r:id="rId19"/>
    <p:sldLayoutId id="2147484352" r:id="rId20"/>
    <p:sldLayoutId id="2147484353" r:id="rId21"/>
    <p:sldLayoutId id="2147484354" r:id="rId22"/>
    <p:sldLayoutId id="2147484355" r:id="rId23"/>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34340209"/>
      </p:ext>
    </p:extLst>
  </p:cSld>
  <p:clrMap bg1="dk1" tx1="lt1" bg2="dk2" tx2="lt2" accent1="accent1" accent2="accent2" accent3="accent3" accent4="accent4" accent5="accent5" accent6="accent6" hlink="hlink" folHlink="folHlink"/>
  <p:sldLayoutIdLst>
    <p:sldLayoutId id="2147484357" r:id="rId1"/>
    <p:sldLayoutId id="2147484358" r:id="rId2"/>
    <p:sldLayoutId id="2147484359" r:id="rId3"/>
    <p:sldLayoutId id="2147484360" r:id="rId4"/>
    <p:sldLayoutId id="2147484361" r:id="rId5"/>
    <p:sldLayoutId id="2147484362" r:id="rId6"/>
    <p:sldLayoutId id="2147484363" r:id="rId7"/>
    <p:sldLayoutId id="2147484364" r:id="rId8"/>
    <p:sldLayoutId id="2147484365" r:id="rId9"/>
    <p:sldLayoutId id="2147484366" r:id="rId10"/>
    <p:sldLayoutId id="2147484367" r:id="rId11"/>
    <p:sldLayoutId id="2147484368" r:id="rId12"/>
    <p:sldLayoutId id="2147484369" r:id="rId13"/>
    <p:sldLayoutId id="2147484370" r:id="rId14"/>
    <p:sldLayoutId id="2147484371" r:id="rId15"/>
    <p:sldLayoutId id="2147484372" r:id="rId16"/>
    <p:sldLayoutId id="2147484373" r:id="rId17"/>
    <p:sldLayoutId id="2147484374" r:id="rId18"/>
    <p:sldLayoutId id="2147484375" r:id="rId19"/>
    <p:sldLayoutId id="2147484376" r:id="rId20"/>
    <p:sldLayoutId id="2147484377" r:id="rId21"/>
    <p:sldLayoutId id="2147484378" r:id="rId22"/>
    <p:sldLayoutId id="2147484379" r:id="rId23"/>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90" tIns="45695" rIns="91390" bIns="45695"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5"/>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390" tIns="45695" rIns="91390" bIns="45695"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5"/>
            <a:ext cx="1752600" cy="182563"/>
          </a:xfrm>
          <a:prstGeom prst="rect">
            <a:avLst/>
          </a:prstGeom>
        </p:spPr>
        <p:txBody>
          <a:bodyPr lIns="91390" tIns="45695" rIns="91390" bIns="45695"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90" tIns="45695" rIns="91390" bIns="45695"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90" tIns="45695" rIns="91390" bIns="45695"/>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324460717"/>
      </p:ext>
    </p:extLst>
  </p:cSld>
  <p:clrMap bg1="dk1" tx1="lt1" bg2="dk2" tx2="lt2" accent1="accent1" accent2="accent2" accent3="accent3" accent4="accent4" accent5="accent5" accent6="accent6" hlink="hlink" folHlink="folHlink"/>
  <p:sldLayoutIdLst>
    <p:sldLayoutId id="2147484381" r:id="rId1"/>
    <p:sldLayoutId id="2147484382" r:id="rId2"/>
    <p:sldLayoutId id="2147484383" r:id="rId3"/>
    <p:sldLayoutId id="2147484384" r:id="rId4"/>
    <p:sldLayoutId id="2147484385" r:id="rId5"/>
    <p:sldLayoutId id="2147484386" r:id="rId6"/>
    <p:sldLayoutId id="2147484387" r:id="rId7"/>
    <p:sldLayoutId id="2147484388" r:id="rId8"/>
    <p:sldLayoutId id="2147484389" r:id="rId9"/>
    <p:sldLayoutId id="2147484390" r:id="rId10"/>
    <p:sldLayoutId id="2147484391" r:id="rId11"/>
    <p:sldLayoutId id="2147484392" r:id="rId12"/>
    <p:sldLayoutId id="2147484393" r:id="rId13"/>
    <p:sldLayoutId id="2147484394" r:id="rId14"/>
    <p:sldLayoutId id="2147484395" r:id="rId15"/>
    <p:sldLayoutId id="2147484396" r:id="rId16"/>
    <p:sldLayoutId id="2147484397" r:id="rId17"/>
    <p:sldLayoutId id="2147484398" r:id="rId18"/>
    <p:sldLayoutId id="2147484399" r:id="rId19"/>
    <p:sldLayoutId id="2147484400" r:id="rId20"/>
    <p:sldLayoutId id="2147484401" r:id="rId21"/>
    <p:sldLayoutId id="2147484402"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77" indent="-342677"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99" indent="-285575"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88" indent="-228450"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200" indent="-228450"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124" indent="-228450"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3025" indent="-228450" algn="l" rtl="0" eaLnBrk="1" latinLnBrk="0" hangingPunct="1">
        <a:spcBef>
          <a:spcPct val="20000"/>
        </a:spcBef>
        <a:buChar char="•"/>
        <a:defRPr sz="2000">
          <a:solidFill>
            <a:schemeClr val="tx1"/>
          </a:solidFill>
          <a:latin typeface="+mn-lt"/>
          <a:ea typeface="+mn-ea"/>
          <a:cs typeface="+mn-cs"/>
        </a:defRPr>
      </a:lvl6pPr>
      <a:lvl7pPr marL="2969950" indent="-228450" algn="l" rtl="0" eaLnBrk="1" latinLnBrk="0" hangingPunct="1">
        <a:spcBef>
          <a:spcPct val="20000"/>
        </a:spcBef>
        <a:buChar char="•"/>
        <a:defRPr sz="2000">
          <a:solidFill>
            <a:schemeClr val="tx1"/>
          </a:solidFill>
          <a:latin typeface="+mn-lt"/>
          <a:ea typeface="+mn-ea"/>
          <a:cs typeface="+mn-cs"/>
        </a:defRPr>
      </a:lvl7pPr>
      <a:lvl8pPr marL="3426863" indent="-228450" algn="l" rtl="0" eaLnBrk="1" latinLnBrk="0" hangingPunct="1">
        <a:spcBef>
          <a:spcPct val="20000"/>
        </a:spcBef>
        <a:buChar char="•"/>
        <a:defRPr sz="2000">
          <a:solidFill>
            <a:schemeClr val="tx1"/>
          </a:solidFill>
          <a:latin typeface="+mn-lt"/>
          <a:ea typeface="+mn-ea"/>
          <a:cs typeface="+mn-cs"/>
        </a:defRPr>
      </a:lvl8pPr>
      <a:lvl9pPr marL="3883775" indent="-22845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902" algn="l" rtl="0" eaLnBrk="1" hangingPunct="1">
        <a:defRPr>
          <a:solidFill>
            <a:schemeClr val="tx1"/>
          </a:solidFill>
          <a:latin typeface="+mn-lt"/>
          <a:ea typeface="+mn-ea"/>
          <a:cs typeface="+mn-cs"/>
        </a:defRPr>
      </a:lvl2pPr>
      <a:lvl3pPr marL="913838" algn="l" rtl="0" eaLnBrk="1" hangingPunct="1">
        <a:defRPr>
          <a:solidFill>
            <a:schemeClr val="tx1"/>
          </a:solidFill>
          <a:latin typeface="+mn-lt"/>
          <a:ea typeface="+mn-ea"/>
          <a:cs typeface="+mn-cs"/>
        </a:defRPr>
      </a:lvl3pPr>
      <a:lvl4pPr marL="1370750" algn="l" rtl="0" eaLnBrk="1" hangingPunct="1">
        <a:defRPr>
          <a:solidFill>
            <a:schemeClr val="tx1"/>
          </a:solidFill>
          <a:latin typeface="+mn-lt"/>
          <a:ea typeface="+mn-ea"/>
          <a:cs typeface="+mn-cs"/>
        </a:defRPr>
      </a:lvl4pPr>
      <a:lvl5pPr marL="1827674" algn="l" rtl="0" eaLnBrk="1" hangingPunct="1">
        <a:defRPr>
          <a:solidFill>
            <a:schemeClr val="tx1"/>
          </a:solidFill>
          <a:latin typeface="+mn-lt"/>
          <a:ea typeface="+mn-ea"/>
          <a:cs typeface="+mn-cs"/>
        </a:defRPr>
      </a:lvl5pPr>
      <a:lvl6pPr marL="2284575" algn="l" rtl="0" eaLnBrk="1" hangingPunct="1">
        <a:defRPr>
          <a:solidFill>
            <a:schemeClr val="tx1"/>
          </a:solidFill>
          <a:latin typeface="+mn-lt"/>
          <a:ea typeface="+mn-ea"/>
          <a:cs typeface="+mn-cs"/>
        </a:defRPr>
      </a:lvl6pPr>
      <a:lvl7pPr marL="2741477" algn="l" rtl="0" eaLnBrk="1" hangingPunct="1">
        <a:defRPr>
          <a:solidFill>
            <a:schemeClr val="tx1"/>
          </a:solidFill>
          <a:latin typeface="+mn-lt"/>
          <a:ea typeface="+mn-ea"/>
          <a:cs typeface="+mn-cs"/>
        </a:defRPr>
      </a:lvl7pPr>
      <a:lvl8pPr marL="3198400" algn="l" rtl="0" eaLnBrk="1" hangingPunct="1">
        <a:defRPr>
          <a:solidFill>
            <a:schemeClr val="tx1"/>
          </a:solidFill>
          <a:latin typeface="+mn-lt"/>
          <a:ea typeface="+mn-ea"/>
          <a:cs typeface="+mn-cs"/>
        </a:defRPr>
      </a:lvl8pPr>
      <a:lvl9pPr marL="3655313" algn="l" rtl="0" eaLnBrk="1" hangingPunct="1">
        <a:defRPr>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defTabSz="685494">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defTabSz="685494">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defTabSz="685494">
              <a:defRPr/>
            </a:pPr>
            <a:fld id="{2278A575-47E1-F743-B11D-2A193606B8A2}" type="slidenum">
              <a:rPr lang="en-US" smtClean="0">
                <a:solidFill>
                  <a:srgbClr val="D4D2D0"/>
                </a:solidFill>
                <a:latin typeface="Century Schoolbook"/>
              </a:rPr>
              <a:pPr defTabSz="685494">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47054144"/>
      </p:ext>
    </p:extLst>
  </p:cSld>
  <p:clrMap bg1="dk1" tx1="lt1" bg2="dk2" tx2="lt2" accent1="accent1" accent2="accent2" accent3="accent3" accent4="accent4" accent5="accent5" accent6="accent6" hlink="hlink" folHlink="folHlink"/>
  <p:sldLayoutIdLst>
    <p:sldLayoutId id="2147484612" r:id="rId1"/>
    <p:sldLayoutId id="2147484613" r:id="rId2"/>
    <p:sldLayoutId id="2147484614" r:id="rId3"/>
    <p:sldLayoutId id="2147484615" r:id="rId4"/>
    <p:sldLayoutId id="2147484616" r:id="rId5"/>
    <p:sldLayoutId id="2147484617" r:id="rId6"/>
    <p:sldLayoutId id="2147484618" r:id="rId7"/>
    <p:sldLayoutId id="2147484619" r:id="rId8"/>
    <p:sldLayoutId id="2147484620" r:id="rId9"/>
    <p:sldLayoutId id="2147484621" r:id="rId10"/>
    <p:sldLayoutId id="2147484622" r:id="rId11"/>
    <p:sldLayoutId id="2147484623" r:id="rId12"/>
    <p:sldLayoutId id="2147484624" r:id="rId13"/>
    <p:sldLayoutId id="2147484625" r:id="rId14"/>
    <p:sldLayoutId id="2147484626" r:id="rId15"/>
    <p:sldLayoutId id="2147484627" r:id="rId16"/>
    <p:sldLayoutId id="2147484628" r:id="rId17"/>
    <p:sldLayoutId id="2147484629" r:id="rId18"/>
    <p:sldLayoutId id="2147484630" r:id="rId19"/>
    <p:sldLayoutId id="2147484631" r:id="rId20"/>
    <p:sldLayoutId id="2147484632" r:id="rId21"/>
    <p:sldLayoutId id="2147484633"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0"/>
            <a:ext cx="8229600" cy="936625"/>
          </a:xfrm>
          <a:prstGeom prst="rect">
            <a:avLst/>
          </a:prstGeom>
        </p:spPr>
        <p:txBody>
          <a:bodyPr lIns="91430" tIns="45715" rIns="91430" bIns="45715"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55"/>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30" tIns="45715" rIns="91430" bIns="45715"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55"/>
            <a:ext cx="1752600" cy="182563"/>
          </a:xfrm>
          <a:prstGeom prst="rect">
            <a:avLst/>
          </a:prstGeom>
        </p:spPr>
        <p:txBody>
          <a:bodyPr lIns="91430" tIns="45715" rIns="91430" bIns="45715"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430" tIns="45715" rIns="91430" bIns="45715"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430" tIns="45715" rIns="91430" bIns="45715"/>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769838125"/>
      </p:ext>
    </p:extLst>
  </p:cSld>
  <p:clrMap bg1="dk1" tx1="lt1" bg2="dk2" tx2="lt2" accent1="accent1" accent2="accent2" accent3="accent3" accent4="accent4" accent5="accent5" accent6="accent6" hlink="hlink" folHlink="folHlink"/>
  <p:sldLayoutIdLst>
    <p:sldLayoutId id="2147484659" r:id="rId1"/>
    <p:sldLayoutId id="2147484660" r:id="rId2"/>
    <p:sldLayoutId id="2147484661" r:id="rId3"/>
    <p:sldLayoutId id="2147484662" r:id="rId4"/>
    <p:sldLayoutId id="2147484663" r:id="rId5"/>
    <p:sldLayoutId id="2147484664" r:id="rId6"/>
    <p:sldLayoutId id="2147484665" r:id="rId7"/>
    <p:sldLayoutId id="2147484666" r:id="rId8"/>
    <p:sldLayoutId id="2147484667" r:id="rId9"/>
    <p:sldLayoutId id="2147484668" r:id="rId10"/>
    <p:sldLayoutId id="2147484669" r:id="rId11"/>
    <p:sldLayoutId id="2147484670" r:id="rId12"/>
    <p:sldLayoutId id="2147484671" r:id="rId13"/>
    <p:sldLayoutId id="2147484672" r:id="rId14"/>
    <p:sldLayoutId id="2147484673" r:id="rId15"/>
    <p:sldLayoutId id="2147484674" r:id="rId16"/>
    <p:sldLayoutId id="2147484675" r:id="rId17"/>
    <p:sldLayoutId id="2147484676" r:id="rId18"/>
    <p:sldLayoutId id="2147484677" r:id="rId19"/>
    <p:sldLayoutId id="2147484678" r:id="rId20"/>
    <p:sldLayoutId id="2147484679" r:id="rId21"/>
    <p:sldLayoutId id="2147484680"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857" indent="-342857"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859" indent="-285715"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858" indent="-228570"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600000" indent="-228570"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7144" indent="-228570"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4285" indent="-228570" algn="l" rtl="0" eaLnBrk="1" latinLnBrk="0" hangingPunct="1">
        <a:spcBef>
          <a:spcPct val="20000"/>
        </a:spcBef>
        <a:buChar char="•"/>
        <a:defRPr sz="2000">
          <a:solidFill>
            <a:schemeClr val="tx1"/>
          </a:solidFill>
          <a:latin typeface="+mn-lt"/>
          <a:ea typeface="+mn-ea"/>
          <a:cs typeface="+mn-cs"/>
        </a:defRPr>
      </a:lvl6pPr>
      <a:lvl7pPr marL="2971430" indent="-228570" algn="l" rtl="0" eaLnBrk="1" latinLnBrk="0" hangingPunct="1">
        <a:spcBef>
          <a:spcPct val="20000"/>
        </a:spcBef>
        <a:buChar char="•"/>
        <a:defRPr sz="2000">
          <a:solidFill>
            <a:schemeClr val="tx1"/>
          </a:solidFill>
          <a:latin typeface="+mn-lt"/>
          <a:ea typeface="+mn-ea"/>
          <a:cs typeface="+mn-cs"/>
        </a:defRPr>
      </a:lvl7pPr>
      <a:lvl8pPr marL="3428573" indent="-228570" algn="l" rtl="0" eaLnBrk="1" latinLnBrk="0" hangingPunct="1">
        <a:spcBef>
          <a:spcPct val="20000"/>
        </a:spcBef>
        <a:buChar char="•"/>
        <a:defRPr sz="2000">
          <a:solidFill>
            <a:schemeClr val="tx1"/>
          </a:solidFill>
          <a:latin typeface="+mn-lt"/>
          <a:ea typeface="+mn-ea"/>
          <a:cs typeface="+mn-cs"/>
        </a:defRPr>
      </a:lvl8pPr>
      <a:lvl9pPr marL="3885715" indent="-22857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142" algn="l" rtl="0" eaLnBrk="1" hangingPunct="1">
        <a:defRPr>
          <a:solidFill>
            <a:schemeClr val="tx1"/>
          </a:solidFill>
          <a:latin typeface="+mn-lt"/>
          <a:ea typeface="+mn-ea"/>
          <a:cs typeface="+mn-cs"/>
        </a:defRPr>
      </a:lvl2pPr>
      <a:lvl3pPr marL="914288" algn="l" rtl="0" eaLnBrk="1" hangingPunct="1">
        <a:defRPr>
          <a:solidFill>
            <a:schemeClr val="tx1"/>
          </a:solidFill>
          <a:latin typeface="+mn-lt"/>
          <a:ea typeface="+mn-ea"/>
          <a:cs typeface="+mn-cs"/>
        </a:defRPr>
      </a:lvl3pPr>
      <a:lvl4pPr marL="1371430" algn="l" rtl="0" eaLnBrk="1" hangingPunct="1">
        <a:defRPr>
          <a:solidFill>
            <a:schemeClr val="tx1"/>
          </a:solidFill>
          <a:latin typeface="+mn-lt"/>
          <a:ea typeface="+mn-ea"/>
          <a:cs typeface="+mn-cs"/>
        </a:defRPr>
      </a:lvl4pPr>
      <a:lvl5pPr marL="1828574" algn="l" rtl="0" eaLnBrk="1" hangingPunct="1">
        <a:defRPr>
          <a:solidFill>
            <a:schemeClr val="tx1"/>
          </a:solidFill>
          <a:latin typeface="+mn-lt"/>
          <a:ea typeface="+mn-ea"/>
          <a:cs typeface="+mn-cs"/>
        </a:defRPr>
      </a:lvl5pPr>
      <a:lvl6pPr marL="2285715" algn="l" rtl="0" eaLnBrk="1" hangingPunct="1">
        <a:defRPr>
          <a:solidFill>
            <a:schemeClr val="tx1"/>
          </a:solidFill>
          <a:latin typeface="+mn-lt"/>
          <a:ea typeface="+mn-ea"/>
          <a:cs typeface="+mn-cs"/>
        </a:defRPr>
      </a:lvl6pPr>
      <a:lvl7pPr marL="2742857" algn="l" rtl="0" eaLnBrk="1" hangingPunct="1">
        <a:defRPr>
          <a:solidFill>
            <a:schemeClr val="tx1"/>
          </a:solidFill>
          <a:latin typeface="+mn-lt"/>
          <a:ea typeface="+mn-ea"/>
          <a:cs typeface="+mn-cs"/>
        </a:defRPr>
      </a:lvl7pPr>
      <a:lvl8pPr marL="3200000" algn="l" rtl="0" eaLnBrk="1" hangingPunct="1">
        <a:defRPr>
          <a:solidFill>
            <a:schemeClr val="tx1"/>
          </a:solidFill>
          <a:latin typeface="+mn-lt"/>
          <a:ea typeface="+mn-ea"/>
          <a:cs typeface="+mn-cs"/>
        </a:defRPr>
      </a:lvl8pPr>
      <a:lvl9pPr marL="3657143" algn="l" rtl="0" eaLnBrk="1" hangingPunct="1">
        <a:defRPr>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79"/>
            <a:ext cx="8229600" cy="936625"/>
          </a:xfrm>
          <a:prstGeom prst="rect">
            <a:avLst/>
          </a:prstGeom>
        </p:spPr>
        <p:txBody>
          <a:bodyPr lIns="91432" tIns="45716" rIns="91432" bIns="45716"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54"/>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32" tIns="45716" rIns="91432" bIns="45716"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54"/>
            <a:ext cx="1752600" cy="182563"/>
          </a:xfrm>
          <a:prstGeom prst="rect">
            <a:avLst/>
          </a:prstGeom>
        </p:spPr>
        <p:txBody>
          <a:bodyPr lIns="91432" tIns="45716" rIns="91432" bIns="45716"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432" tIns="45716" rIns="91432" bIns="45716"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432" tIns="45716" rIns="91432" bIns="45716"/>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696775179"/>
      </p:ext>
    </p:extLst>
  </p:cSld>
  <p:clrMap bg1="dk1" tx1="lt1" bg2="dk2" tx2="lt2" accent1="accent1" accent2="accent2" accent3="accent3" accent4="accent4" accent5="accent5" accent6="accent6" hlink="hlink" folHlink="folHlink"/>
  <p:sldLayoutIdLst>
    <p:sldLayoutId id="2147484682" r:id="rId1"/>
    <p:sldLayoutId id="2147484683" r:id="rId2"/>
    <p:sldLayoutId id="2147484684" r:id="rId3"/>
    <p:sldLayoutId id="2147484685" r:id="rId4"/>
    <p:sldLayoutId id="2147484686" r:id="rId5"/>
    <p:sldLayoutId id="2147484687" r:id="rId6"/>
    <p:sldLayoutId id="2147484688" r:id="rId7"/>
    <p:sldLayoutId id="2147484689" r:id="rId8"/>
    <p:sldLayoutId id="2147484690" r:id="rId9"/>
    <p:sldLayoutId id="2147484691" r:id="rId10"/>
    <p:sldLayoutId id="2147484692" r:id="rId11"/>
    <p:sldLayoutId id="2147484693" r:id="rId12"/>
    <p:sldLayoutId id="2147484694" r:id="rId13"/>
    <p:sldLayoutId id="2147484695" r:id="rId14"/>
    <p:sldLayoutId id="2147484696" r:id="rId15"/>
    <p:sldLayoutId id="2147484697" r:id="rId16"/>
    <p:sldLayoutId id="2147484698" r:id="rId17"/>
    <p:sldLayoutId id="2147484699" r:id="rId18"/>
    <p:sldLayoutId id="2147484700" r:id="rId19"/>
    <p:sldLayoutId id="2147484701" r:id="rId20"/>
    <p:sldLayoutId id="2147484702" r:id="rId21"/>
    <p:sldLayoutId id="2147484703"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866" indent="-342866"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877" indent="-285722"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887" indent="-228576"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600040" indent="-228576"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7195" indent="-228576"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4348" indent="-228576" algn="l" rtl="0" eaLnBrk="1" latinLnBrk="0" hangingPunct="1">
        <a:spcBef>
          <a:spcPct val="20000"/>
        </a:spcBef>
        <a:buChar char="•"/>
        <a:defRPr sz="2000">
          <a:solidFill>
            <a:schemeClr val="tx1"/>
          </a:solidFill>
          <a:latin typeface="+mn-lt"/>
          <a:ea typeface="+mn-ea"/>
          <a:cs typeface="+mn-cs"/>
        </a:defRPr>
      </a:lvl6pPr>
      <a:lvl7pPr marL="2971504" indent="-228576" algn="l" rtl="0" eaLnBrk="1" latinLnBrk="0" hangingPunct="1">
        <a:spcBef>
          <a:spcPct val="20000"/>
        </a:spcBef>
        <a:buChar char="•"/>
        <a:defRPr sz="2000">
          <a:solidFill>
            <a:schemeClr val="tx1"/>
          </a:solidFill>
          <a:latin typeface="+mn-lt"/>
          <a:ea typeface="+mn-ea"/>
          <a:cs typeface="+mn-cs"/>
        </a:defRPr>
      </a:lvl7pPr>
      <a:lvl8pPr marL="3428658" indent="-228576" algn="l" rtl="0" eaLnBrk="1" latinLnBrk="0" hangingPunct="1">
        <a:spcBef>
          <a:spcPct val="20000"/>
        </a:spcBef>
        <a:buChar char="•"/>
        <a:defRPr sz="2000">
          <a:solidFill>
            <a:schemeClr val="tx1"/>
          </a:solidFill>
          <a:latin typeface="+mn-lt"/>
          <a:ea typeface="+mn-ea"/>
          <a:cs typeface="+mn-cs"/>
        </a:defRPr>
      </a:lvl8pPr>
      <a:lvl9pPr marL="3885812" indent="-228576"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154" algn="l" rtl="0" eaLnBrk="1" hangingPunct="1">
        <a:defRPr>
          <a:solidFill>
            <a:schemeClr val="tx1"/>
          </a:solidFill>
          <a:latin typeface="+mn-lt"/>
          <a:ea typeface="+mn-ea"/>
          <a:cs typeface="+mn-cs"/>
        </a:defRPr>
      </a:lvl2pPr>
      <a:lvl3pPr marL="914310" algn="l" rtl="0" eaLnBrk="1" hangingPunct="1">
        <a:defRPr>
          <a:solidFill>
            <a:schemeClr val="tx1"/>
          </a:solidFill>
          <a:latin typeface="+mn-lt"/>
          <a:ea typeface="+mn-ea"/>
          <a:cs typeface="+mn-cs"/>
        </a:defRPr>
      </a:lvl3pPr>
      <a:lvl4pPr marL="1371464" algn="l" rtl="0" eaLnBrk="1" hangingPunct="1">
        <a:defRPr>
          <a:solidFill>
            <a:schemeClr val="tx1"/>
          </a:solidFill>
          <a:latin typeface="+mn-lt"/>
          <a:ea typeface="+mn-ea"/>
          <a:cs typeface="+mn-cs"/>
        </a:defRPr>
      </a:lvl4pPr>
      <a:lvl5pPr marL="1828619" algn="l" rtl="0" eaLnBrk="1" hangingPunct="1">
        <a:defRPr>
          <a:solidFill>
            <a:schemeClr val="tx1"/>
          </a:solidFill>
          <a:latin typeface="+mn-lt"/>
          <a:ea typeface="+mn-ea"/>
          <a:cs typeface="+mn-cs"/>
        </a:defRPr>
      </a:lvl5pPr>
      <a:lvl6pPr marL="2285772" algn="l" rtl="0" eaLnBrk="1" hangingPunct="1">
        <a:defRPr>
          <a:solidFill>
            <a:schemeClr val="tx1"/>
          </a:solidFill>
          <a:latin typeface="+mn-lt"/>
          <a:ea typeface="+mn-ea"/>
          <a:cs typeface="+mn-cs"/>
        </a:defRPr>
      </a:lvl6pPr>
      <a:lvl7pPr marL="2742926" algn="l" rtl="0" eaLnBrk="1" hangingPunct="1">
        <a:defRPr>
          <a:solidFill>
            <a:schemeClr val="tx1"/>
          </a:solidFill>
          <a:latin typeface="+mn-lt"/>
          <a:ea typeface="+mn-ea"/>
          <a:cs typeface="+mn-cs"/>
        </a:defRPr>
      </a:lvl7pPr>
      <a:lvl8pPr marL="3200080" algn="l" rtl="0" eaLnBrk="1" hangingPunct="1">
        <a:defRPr>
          <a:solidFill>
            <a:schemeClr val="tx1"/>
          </a:solidFill>
          <a:latin typeface="+mn-lt"/>
          <a:ea typeface="+mn-ea"/>
          <a:cs typeface="+mn-cs"/>
        </a:defRPr>
      </a:lvl8pPr>
      <a:lvl9pPr marL="3657235" algn="l" rtl="0" eaLnBrk="1" hangingPunct="1">
        <a:defRPr>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75"/>
            <a:ext cx="8229600" cy="936625"/>
          </a:xfrm>
          <a:prstGeom prst="rect">
            <a:avLst/>
          </a:prstGeom>
        </p:spPr>
        <p:txBody>
          <a:bodyPr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50"/>
            <a:ext cx="1752600" cy="182563"/>
          </a:xfrm>
          <a:prstGeom prst="rect">
            <a:avLst/>
          </a:prstGeom>
        </p:spPr>
        <p:txBody>
          <a:bodyPr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03639971"/>
      </p:ext>
    </p:extLst>
  </p:cSld>
  <p:clrMap bg1="dk1" tx1="lt1" bg2="dk2" tx2="lt2" accent1="accent1" accent2="accent2" accent3="accent3" accent4="accent4" accent5="accent5" accent6="accent6" hlink="hlink" folHlink="folHlink"/>
  <p:sldLayoutIdLst>
    <p:sldLayoutId id="2147484797" r:id="rId1"/>
    <p:sldLayoutId id="2147484798" r:id="rId2"/>
    <p:sldLayoutId id="2147484799" r:id="rId3"/>
    <p:sldLayoutId id="2147484800" r:id="rId4"/>
    <p:sldLayoutId id="2147484801" r:id="rId5"/>
    <p:sldLayoutId id="2147484802" r:id="rId6"/>
    <p:sldLayoutId id="2147484803" r:id="rId7"/>
    <p:sldLayoutId id="2147484804" r:id="rId8"/>
    <p:sldLayoutId id="2147484805" r:id="rId9"/>
    <p:sldLayoutId id="2147484806" r:id="rId10"/>
    <p:sldLayoutId id="2147484807" r:id="rId11"/>
    <p:sldLayoutId id="2147484808" r:id="rId12"/>
    <p:sldLayoutId id="2147484809" r:id="rId13"/>
    <p:sldLayoutId id="2147484810" r:id="rId14"/>
    <p:sldLayoutId id="2147484811" r:id="rId15"/>
    <p:sldLayoutId id="2147484812" r:id="rId16"/>
    <p:sldLayoutId id="2147484813" r:id="rId17"/>
    <p:sldLayoutId id="2147484814" r:id="rId18"/>
    <p:sldLayoutId id="2147484815" r:id="rId19"/>
    <p:sldLayoutId id="2147484816" r:id="rId20"/>
    <p:sldLayoutId id="2147484817" r:id="rId21"/>
    <p:sldLayoutId id="2147484818" r:id="rId22"/>
    <p:sldLayoutId id="2147484819" r:id="rId23"/>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900" indent="-342900"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200" algn="l" rtl="0" eaLnBrk="1" hangingPunct="1">
        <a:defRPr>
          <a:solidFill>
            <a:schemeClr val="tx1"/>
          </a:solidFill>
          <a:latin typeface="+mn-lt"/>
          <a:ea typeface="+mn-ea"/>
          <a:cs typeface="+mn-cs"/>
        </a:defRPr>
      </a:lvl2pPr>
      <a:lvl3pPr marL="914400" algn="l" rtl="0" eaLnBrk="1" hangingPunct="1">
        <a:defRPr>
          <a:solidFill>
            <a:schemeClr val="tx1"/>
          </a:solidFill>
          <a:latin typeface="+mn-lt"/>
          <a:ea typeface="+mn-ea"/>
          <a:cs typeface="+mn-cs"/>
        </a:defRPr>
      </a:lvl3pPr>
      <a:lvl4pPr marL="1371600" algn="l" rtl="0" eaLnBrk="1" hangingPunct="1">
        <a:defRPr>
          <a:solidFill>
            <a:schemeClr val="tx1"/>
          </a:solidFill>
          <a:latin typeface="+mn-lt"/>
          <a:ea typeface="+mn-ea"/>
          <a:cs typeface="+mn-cs"/>
        </a:defRPr>
      </a:lvl4pPr>
      <a:lvl5pPr marL="1828800" algn="l" rtl="0" eaLnBrk="1" hangingPunct="1">
        <a:defRPr>
          <a:solidFill>
            <a:schemeClr val="tx1"/>
          </a:solidFill>
          <a:latin typeface="+mn-lt"/>
          <a:ea typeface="+mn-ea"/>
          <a:cs typeface="+mn-cs"/>
        </a:defRPr>
      </a:lvl5pPr>
      <a:lvl6pPr marL="2286000" algn="l" rtl="0" eaLnBrk="1" hangingPunct="1">
        <a:defRPr>
          <a:solidFill>
            <a:schemeClr val="tx1"/>
          </a:solidFill>
          <a:latin typeface="+mn-lt"/>
          <a:ea typeface="+mn-ea"/>
          <a:cs typeface="+mn-cs"/>
        </a:defRPr>
      </a:lvl6pPr>
      <a:lvl7pPr marL="2743200" algn="l" rtl="0" eaLnBrk="1" hangingPunct="1">
        <a:defRPr>
          <a:solidFill>
            <a:schemeClr val="tx1"/>
          </a:solidFill>
          <a:latin typeface="+mn-lt"/>
          <a:ea typeface="+mn-ea"/>
          <a:cs typeface="+mn-cs"/>
        </a:defRPr>
      </a:lvl7pPr>
      <a:lvl8pPr marL="3200400" algn="l" rtl="0" eaLnBrk="1" hangingPunct="1">
        <a:defRPr>
          <a:solidFill>
            <a:schemeClr val="tx1"/>
          </a:solidFill>
          <a:latin typeface="+mn-lt"/>
          <a:ea typeface="+mn-ea"/>
          <a:cs typeface="+mn-cs"/>
        </a:defRPr>
      </a:lvl8pPr>
      <a:lvl9pPr marL="3657600" algn="l" rtl="0" eaLnBrk="1" hangingPunct="1">
        <a:defRPr>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121816" tIns="60908" rIns="121816" bIns="60908"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89"/>
            <a:ext cx="8229600" cy="33940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816" tIns="60908" rIns="121816" bIns="60908"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89"/>
            <a:ext cx="1752600" cy="182563"/>
          </a:xfrm>
          <a:prstGeom prst="rect">
            <a:avLst/>
          </a:prstGeom>
        </p:spPr>
        <p:txBody>
          <a:bodyPr lIns="121816" tIns="60908" rIns="121816" bIns="60908"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121816" tIns="60908" rIns="121816" bIns="60908"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121816" tIns="60908" rIns="121816" bIns="60908"/>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720611152"/>
      </p:ext>
    </p:extLst>
  </p:cSld>
  <p:clrMap bg1="dk1" tx1="lt1" bg2="dk2" tx2="lt2" accent1="accent1" accent2="accent2" accent3="accent3" accent4="accent4" accent5="accent5" accent6="accent6" hlink="hlink" folHlink="folHlink"/>
  <p:sldLayoutIdLst>
    <p:sldLayoutId id="2147485136" r:id="rId1"/>
    <p:sldLayoutId id="2147485137" r:id="rId2"/>
    <p:sldLayoutId id="2147485138" r:id="rId3"/>
    <p:sldLayoutId id="2147485139" r:id="rId4"/>
    <p:sldLayoutId id="2147485140" r:id="rId5"/>
    <p:sldLayoutId id="2147485141" r:id="rId6"/>
    <p:sldLayoutId id="2147485142" r:id="rId7"/>
    <p:sldLayoutId id="2147485143" r:id="rId8"/>
    <p:sldLayoutId id="2147485144" r:id="rId9"/>
    <p:sldLayoutId id="2147485145" r:id="rId10"/>
    <p:sldLayoutId id="2147485146" r:id="rId11"/>
    <p:sldLayoutId id="2147485147" r:id="rId12"/>
    <p:sldLayoutId id="2147485148" r:id="rId13"/>
    <p:sldLayoutId id="2147485149" r:id="rId14"/>
    <p:sldLayoutId id="2147485150" r:id="rId15"/>
    <p:sldLayoutId id="2147485151" r:id="rId16"/>
    <p:sldLayoutId id="2147485152" r:id="rId17"/>
    <p:sldLayoutId id="2147485153" r:id="rId18"/>
    <p:sldLayoutId id="2147485154" r:id="rId19"/>
    <p:sldLayoutId id="2147485155" r:id="rId20"/>
    <p:sldLayoutId id="2147485156" r:id="rId21"/>
    <p:sldLayoutId id="2147485157" r:id="rId22"/>
  </p:sldLayoutIdLst>
  <p:transition>
    <p:fade/>
  </p:transition>
  <p:hf hdr="0" ftr="0" dt="0"/>
  <p:txStyles>
    <p:titleStyle>
      <a:lvl1pPr algn="l" rtl="0" eaLnBrk="0" fontAlgn="base" hangingPunct="0">
        <a:spcBef>
          <a:spcPct val="0"/>
        </a:spcBef>
        <a:spcAft>
          <a:spcPct val="0"/>
        </a:spcAft>
        <a:defRPr sz="3225"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551" indent="-342551"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247" indent="-285477"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1889" indent="-228366" algn="l" rtl="0" eaLnBrk="0" fontAlgn="base" hangingPunct="0">
        <a:spcBef>
          <a:spcPct val="20000"/>
        </a:spcBef>
        <a:spcAft>
          <a:spcPct val="0"/>
        </a:spcAft>
        <a:buChar char="•"/>
        <a:defRPr sz="2025">
          <a:solidFill>
            <a:schemeClr val="tx1"/>
          </a:solidFill>
          <a:latin typeface="+mn-lt"/>
          <a:ea typeface="ＭＳ Ｐゴシック" charset="0"/>
          <a:cs typeface="+mn-cs"/>
        </a:defRPr>
      </a:lvl3pPr>
      <a:lvl4pPr marL="1598640" indent="-228366"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5410" indent="-228366" algn="l" rtl="0" eaLnBrk="0" fontAlgn="base" hangingPunct="0">
        <a:spcBef>
          <a:spcPct val="20000"/>
        </a:spcBef>
        <a:spcAft>
          <a:spcPct val="0"/>
        </a:spcAft>
        <a:buChar char="»"/>
        <a:defRPr sz="1575">
          <a:solidFill>
            <a:schemeClr val="tx1"/>
          </a:solidFill>
          <a:latin typeface="+mn-lt"/>
          <a:ea typeface="ＭＳ Ｐゴシック" charset="0"/>
          <a:cs typeface="+mn-cs"/>
        </a:defRPr>
      </a:lvl5pPr>
      <a:lvl6pPr marL="2512143" indent="-228366" algn="l" rtl="0" eaLnBrk="1" latinLnBrk="0" hangingPunct="1">
        <a:spcBef>
          <a:spcPct val="20000"/>
        </a:spcBef>
        <a:buChar char="•"/>
        <a:defRPr sz="2025">
          <a:solidFill>
            <a:schemeClr val="tx1"/>
          </a:solidFill>
          <a:latin typeface="+mn-lt"/>
          <a:ea typeface="+mn-ea"/>
          <a:cs typeface="+mn-cs"/>
        </a:defRPr>
      </a:lvl6pPr>
      <a:lvl7pPr marL="2968914" indent="-228366" algn="l" rtl="0" eaLnBrk="1" latinLnBrk="0" hangingPunct="1">
        <a:spcBef>
          <a:spcPct val="20000"/>
        </a:spcBef>
        <a:buChar char="•"/>
        <a:defRPr sz="2025">
          <a:solidFill>
            <a:schemeClr val="tx1"/>
          </a:solidFill>
          <a:latin typeface="+mn-lt"/>
          <a:ea typeface="+mn-ea"/>
          <a:cs typeface="+mn-cs"/>
        </a:defRPr>
      </a:lvl7pPr>
      <a:lvl8pPr marL="3425666" indent="-228366" algn="l" rtl="0" eaLnBrk="1" latinLnBrk="0" hangingPunct="1">
        <a:spcBef>
          <a:spcPct val="20000"/>
        </a:spcBef>
        <a:buChar char="•"/>
        <a:defRPr sz="2025">
          <a:solidFill>
            <a:schemeClr val="tx1"/>
          </a:solidFill>
          <a:latin typeface="+mn-lt"/>
          <a:ea typeface="+mn-ea"/>
          <a:cs typeface="+mn-cs"/>
        </a:defRPr>
      </a:lvl8pPr>
      <a:lvl9pPr marL="3882417" indent="-228366" algn="l" rtl="0" eaLnBrk="1" latinLnBrk="0" hangingPunct="1">
        <a:spcBef>
          <a:spcPct val="20000"/>
        </a:spcBef>
        <a:buChar char="•"/>
        <a:defRPr sz="2025">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734" algn="l" rtl="0" eaLnBrk="1" hangingPunct="1">
        <a:defRPr>
          <a:solidFill>
            <a:schemeClr val="tx1"/>
          </a:solidFill>
          <a:latin typeface="+mn-lt"/>
          <a:ea typeface="+mn-ea"/>
          <a:cs typeface="+mn-cs"/>
        </a:defRPr>
      </a:lvl2pPr>
      <a:lvl3pPr marL="913523" algn="l" rtl="0" eaLnBrk="1" hangingPunct="1">
        <a:defRPr>
          <a:solidFill>
            <a:schemeClr val="tx1"/>
          </a:solidFill>
          <a:latin typeface="+mn-lt"/>
          <a:ea typeface="+mn-ea"/>
          <a:cs typeface="+mn-cs"/>
        </a:defRPr>
      </a:lvl3pPr>
      <a:lvl4pPr marL="1370274" algn="l" rtl="0" eaLnBrk="1" hangingPunct="1">
        <a:defRPr>
          <a:solidFill>
            <a:schemeClr val="tx1"/>
          </a:solidFill>
          <a:latin typeface="+mn-lt"/>
          <a:ea typeface="+mn-ea"/>
          <a:cs typeface="+mn-cs"/>
        </a:defRPr>
      </a:lvl4pPr>
      <a:lvl5pPr marL="1827044" algn="l" rtl="0" eaLnBrk="1" hangingPunct="1">
        <a:defRPr>
          <a:solidFill>
            <a:schemeClr val="tx1"/>
          </a:solidFill>
          <a:latin typeface="+mn-lt"/>
          <a:ea typeface="+mn-ea"/>
          <a:cs typeface="+mn-cs"/>
        </a:defRPr>
      </a:lvl5pPr>
      <a:lvl6pPr marL="2283777" algn="l" rtl="0" eaLnBrk="1" hangingPunct="1">
        <a:defRPr>
          <a:solidFill>
            <a:schemeClr val="tx1"/>
          </a:solidFill>
          <a:latin typeface="+mn-lt"/>
          <a:ea typeface="+mn-ea"/>
          <a:cs typeface="+mn-cs"/>
        </a:defRPr>
      </a:lvl6pPr>
      <a:lvl7pPr marL="2740511" algn="l" rtl="0" eaLnBrk="1" hangingPunct="1">
        <a:defRPr>
          <a:solidFill>
            <a:schemeClr val="tx1"/>
          </a:solidFill>
          <a:latin typeface="+mn-lt"/>
          <a:ea typeface="+mn-ea"/>
          <a:cs typeface="+mn-cs"/>
        </a:defRPr>
      </a:lvl7pPr>
      <a:lvl8pPr marL="3197280" algn="l" rtl="0" eaLnBrk="1" hangingPunct="1">
        <a:defRPr>
          <a:solidFill>
            <a:schemeClr val="tx1"/>
          </a:solidFill>
          <a:latin typeface="+mn-lt"/>
          <a:ea typeface="+mn-ea"/>
          <a:cs typeface="+mn-cs"/>
        </a:defRPr>
      </a:lvl8pPr>
      <a:lvl9pPr marL="3654037" algn="l" rtl="0"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7.xml"/></Relationships>
</file>

<file path=ppt/slides/_rels/slide1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47.xml"/></Relationships>
</file>

<file path=ppt/slides/_rels/slide11.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24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47.xml"/></Relationships>
</file>

<file path=ppt/slides/_rels/slide1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7.xml"/><Relationship Id="rId1" Type="http://schemas.openxmlformats.org/officeDocument/2006/relationships/slideLayout" Target="../slideLayouts/slideLayout24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47.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47.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47.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5.emf"/><Relationship Id="rId7" Type="http://schemas.openxmlformats.org/officeDocument/2006/relationships/image" Target="../media/image6.png"/><Relationship Id="rId2" Type="http://schemas.openxmlformats.org/officeDocument/2006/relationships/image" Target="../media/image4.emf"/><Relationship Id="rId1" Type="http://schemas.openxmlformats.org/officeDocument/2006/relationships/slideLayout" Target="../slideLayouts/slideLayout247.xml"/><Relationship Id="rId6" Type="http://schemas.microsoft.com/office/2007/relationships/hdphoto" Target="../media/hdphoto1.wdp"/><Relationship Id="rId5" Type="http://schemas.openxmlformats.org/officeDocument/2006/relationships/image" Target="../media/image2.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7.emf"/><Relationship Id="rId13" Type="http://schemas.openxmlformats.org/officeDocument/2006/relationships/image" Target="../media/image11.jpeg"/><Relationship Id="rId3" Type="http://schemas.openxmlformats.org/officeDocument/2006/relationships/image" Target="../media/image5.emf"/><Relationship Id="rId7" Type="http://schemas.openxmlformats.org/officeDocument/2006/relationships/image" Target="../media/image6.png"/><Relationship Id="rId12" Type="http://schemas.microsoft.com/office/2007/relationships/hdphoto" Target="../media/hdphoto2.wdp"/><Relationship Id="rId2" Type="http://schemas.openxmlformats.org/officeDocument/2006/relationships/image" Target="../media/image4.emf"/><Relationship Id="rId1" Type="http://schemas.openxmlformats.org/officeDocument/2006/relationships/slideLayout" Target="../slideLayouts/slideLayout247.xml"/><Relationship Id="rId6" Type="http://schemas.microsoft.com/office/2007/relationships/hdphoto" Target="../media/hdphoto1.wdp"/><Relationship Id="rId11" Type="http://schemas.openxmlformats.org/officeDocument/2006/relationships/image" Target="../media/image10.png"/><Relationship Id="rId5" Type="http://schemas.openxmlformats.org/officeDocument/2006/relationships/image" Target="../media/image2.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4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57150"/>
            <a:ext cx="88392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 </a:t>
            </a:r>
            <a:r>
              <a:rPr kumimoji="0" lang="en-GB" sz="2000" b="1" i="1" u="none" strike="noStrike" kern="1200" cap="none" spc="0" normalizeH="0" baseline="0" noProof="0" dirty="0">
                <a:ln>
                  <a:noFill/>
                </a:ln>
                <a:solidFill>
                  <a:srgbClr val="FF0000"/>
                </a:solidFill>
                <a:effectLst/>
                <a:uLnTx/>
                <a:uFillTx/>
                <a:latin typeface="Calibri"/>
                <a:ea typeface="ＭＳ Ｐゴシック" charset="0"/>
              </a:rPr>
              <a:t>brief abstract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6" name="TextBox 5">
            <a:extLst>
              <a:ext uri="{FF2B5EF4-FFF2-40B4-BE49-F238E27FC236}">
                <a16:creationId xmlns:a16="http://schemas.microsoft.com/office/drawing/2014/main" id="{E608E728-1B88-E49A-8F2F-B3D083172C1D}"/>
              </a:ext>
            </a:extLst>
          </p:cNvPr>
          <p:cNvSpPr txBox="1"/>
          <p:nvPr/>
        </p:nvSpPr>
        <p:spPr>
          <a:xfrm>
            <a:off x="381000" y="590550"/>
            <a:ext cx="8458200" cy="1441548"/>
          </a:xfrm>
          <a:prstGeom prst="rect">
            <a:avLst/>
          </a:prstGeom>
          <a:noFill/>
        </p:spPr>
        <p:txBody>
          <a:bodyPr wrap="square" rtlCol="0">
            <a:spAutoFit/>
          </a:bodyPr>
          <a:lstStyle/>
          <a:p>
            <a:pPr>
              <a:lnSpc>
                <a:spcPts val="1500"/>
              </a:lnSpc>
            </a:pPr>
            <a:r>
              <a:rPr lang="en-BE" sz="2000" b="1" dirty="0">
                <a:solidFill>
                  <a:srgbClr val="FF0000"/>
                </a:solidFill>
                <a:latin typeface="+mn-lt"/>
              </a:rPr>
              <a:t>AMBITION</a:t>
            </a:r>
            <a:r>
              <a:rPr lang="en-BE" sz="2000" dirty="0">
                <a:solidFill>
                  <a:srgbClr val="0070C0"/>
                </a:solidFill>
                <a:latin typeface="+mn-lt"/>
              </a:rPr>
              <a:t> –  </a:t>
            </a:r>
            <a:r>
              <a:rPr lang="en-GB" sz="1500" dirty="0">
                <a:solidFill>
                  <a:srgbClr val="0070C0"/>
                </a:solidFill>
                <a:latin typeface="+mn-lt"/>
              </a:rPr>
              <a:t>With the ambition to maintain the attractiveness and competitiveness of European research infrastructures and to enable Europe’s Green Deal, we propose to Innovate for Sustainable Accelerating Systems (</a:t>
            </a:r>
            <a:r>
              <a:rPr lang="en-GB" sz="1500" dirty="0" err="1">
                <a:solidFill>
                  <a:srgbClr val="0070C0"/>
                </a:solidFill>
                <a:latin typeface="+mn-lt"/>
              </a:rPr>
              <a:t>iSAS</a:t>
            </a:r>
            <a:r>
              <a:rPr lang="en-GB" sz="1500" dirty="0">
                <a:solidFill>
                  <a:srgbClr val="0070C0"/>
                </a:solidFill>
                <a:latin typeface="+mn-lt"/>
              </a:rPr>
              <a:t>) by establishing enhanced collaboration in the field to broaden, expedite and amplify the development and impact of novel energy-saving technologies to accelerate particles. The objective of </a:t>
            </a:r>
            <a:r>
              <a:rPr lang="en-GB" sz="1500" dirty="0" err="1">
                <a:solidFill>
                  <a:srgbClr val="0070C0"/>
                </a:solidFill>
                <a:latin typeface="+mn-lt"/>
              </a:rPr>
              <a:t>iSAS</a:t>
            </a:r>
            <a:r>
              <a:rPr lang="en-GB" sz="1500" dirty="0">
                <a:solidFill>
                  <a:srgbClr val="0070C0"/>
                </a:solidFill>
                <a:latin typeface="+mn-lt"/>
              </a:rPr>
              <a:t> is to innovate those technologies related to the cryomodule that have been identified as being a common core of SRF accelerating systems and that have the largest leverage for energy savings with a view to minimizing the intrinsic energy consumption in all phases of operation. </a:t>
            </a:r>
          </a:p>
        </p:txBody>
      </p:sp>
      <p:sp>
        <p:nvSpPr>
          <p:cNvPr id="3" name="TextBox 2">
            <a:extLst>
              <a:ext uri="{FF2B5EF4-FFF2-40B4-BE49-F238E27FC236}">
                <a16:creationId xmlns:a16="http://schemas.microsoft.com/office/drawing/2014/main" id="{6E245166-DAC5-39A5-3A95-E8F458BBDA94}"/>
              </a:ext>
            </a:extLst>
          </p:cNvPr>
          <p:cNvSpPr txBox="1"/>
          <p:nvPr/>
        </p:nvSpPr>
        <p:spPr>
          <a:xfrm>
            <a:off x="381000" y="1875256"/>
            <a:ext cx="8229600" cy="2372894"/>
          </a:xfrm>
          <a:prstGeom prst="rect">
            <a:avLst/>
          </a:prstGeom>
          <a:noFill/>
        </p:spPr>
        <p:txBody>
          <a:bodyPr wrap="square" rtlCol="0">
            <a:spAutoFit/>
          </a:bodyPr>
          <a:lstStyle/>
          <a:p>
            <a:pPr>
              <a:lnSpc>
                <a:spcPts val="1500"/>
              </a:lnSpc>
            </a:pPr>
            <a:endParaRPr lang="en-GB" sz="600" dirty="0">
              <a:solidFill>
                <a:srgbClr val="0070C0"/>
              </a:solidFill>
              <a:latin typeface="+mn-lt"/>
            </a:endParaRPr>
          </a:p>
          <a:p>
            <a:pPr>
              <a:lnSpc>
                <a:spcPts val="1500"/>
              </a:lnSpc>
            </a:pPr>
            <a:r>
              <a:rPr lang="en-GB" sz="2000" b="1" dirty="0">
                <a:solidFill>
                  <a:srgbClr val="FF0000"/>
                </a:solidFill>
                <a:latin typeface="+mn-lt"/>
              </a:rPr>
              <a:t>METHODOLOGY</a:t>
            </a:r>
            <a:r>
              <a:rPr lang="en-GB" sz="2000" dirty="0">
                <a:solidFill>
                  <a:srgbClr val="0070C0"/>
                </a:solidFill>
                <a:latin typeface="+mn-lt"/>
              </a:rPr>
              <a:t> –</a:t>
            </a:r>
            <a:r>
              <a:rPr lang="en-GB" sz="1500" dirty="0">
                <a:solidFill>
                  <a:srgbClr val="0070C0"/>
                </a:solidFill>
                <a:latin typeface="+mn-lt"/>
              </a:rPr>
              <a:t>  Based on a recently established European R&amp;D Roadmap for accelerator technology and based on a collaboration between leading European research institutions and industry, several interconnected technologies will be developed, prototyped, and tested, each enabling significant energy savings on their own in accelerating particles. The collection of energy-saving technologies will be developed with a portfolio of forthcoming applications in mind and to explore energy-saving improvements of existing research infrastructures on the ESFRI Roadmap, for example the ESFRI Landmarks HL-LHC, ESS and </a:t>
            </a:r>
            <a:r>
              <a:rPr lang="en-GB" sz="1500" dirty="0" err="1">
                <a:solidFill>
                  <a:srgbClr val="0070C0"/>
                </a:solidFill>
                <a:latin typeface="+mn-lt"/>
              </a:rPr>
              <a:t>EuXFEL</a:t>
            </a:r>
            <a:r>
              <a:rPr lang="en-GB" sz="1500" dirty="0">
                <a:solidFill>
                  <a:srgbClr val="0070C0"/>
                </a:solidFill>
                <a:latin typeface="+mn-lt"/>
              </a:rPr>
              <a:t>. Considering the developments realised, the new energy-saving technologies will be coherently integrated into the parametric design of a new accelerating system, a LINAC SRF cryomodule, optimised to achieve high beam-power in accelerators with an as low as reasonably possible energy consumption. </a:t>
            </a:r>
          </a:p>
          <a:p>
            <a:pPr>
              <a:lnSpc>
                <a:spcPts val="1500"/>
              </a:lnSpc>
            </a:pPr>
            <a:endParaRPr lang="en-GB" sz="600" dirty="0">
              <a:solidFill>
                <a:srgbClr val="0070C0"/>
              </a:solidFill>
              <a:latin typeface="+mn-lt"/>
            </a:endParaRPr>
          </a:p>
        </p:txBody>
      </p:sp>
      <p:sp>
        <p:nvSpPr>
          <p:cNvPr id="4" name="TextBox 3">
            <a:extLst>
              <a:ext uri="{FF2B5EF4-FFF2-40B4-BE49-F238E27FC236}">
                <a16:creationId xmlns:a16="http://schemas.microsoft.com/office/drawing/2014/main" id="{6797B91B-7B67-17DB-EFF4-4B6CC7F9E547}"/>
              </a:ext>
            </a:extLst>
          </p:cNvPr>
          <p:cNvSpPr txBox="1"/>
          <p:nvPr/>
        </p:nvSpPr>
        <p:spPr>
          <a:xfrm>
            <a:off x="381000" y="3916055"/>
            <a:ext cx="8229600" cy="1246495"/>
          </a:xfrm>
          <a:prstGeom prst="rect">
            <a:avLst/>
          </a:prstGeom>
          <a:noFill/>
        </p:spPr>
        <p:txBody>
          <a:bodyPr wrap="square" rtlCol="0">
            <a:spAutoFit/>
          </a:bodyPr>
          <a:lstStyle/>
          <a:p>
            <a:pPr>
              <a:lnSpc>
                <a:spcPts val="1500"/>
              </a:lnSpc>
            </a:pPr>
            <a:endParaRPr lang="en-GB" sz="600" dirty="0">
              <a:solidFill>
                <a:srgbClr val="0070C0"/>
              </a:solidFill>
              <a:latin typeface="+mn-lt"/>
            </a:endParaRPr>
          </a:p>
          <a:p>
            <a:pPr>
              <a:lnSpc>
                <a:spcPts val="1500"/>
              </a:lnSpc>
            </a:pPr>
            <a:r>
              <a:rPr lang="en-GB" sz="2000" b="1" dirty="0">
                <a:solidFill>
                  <a:srgbClr val="FF0000"/>
                </a:solidFill>
                <a:latin typeface="+mn-lt"/>
              </a:rPr>
              <a:t>IMPACT</a:t>
            </a:r>
            <a:r>
              <a:rPr lang="en-GB" sz="2000" dirty="0">
                <a:solidFill>
                  <a:srgbClr val="0070C0"/>
                </a:solidFill>
                <a:latin typeface="+mn-lt"/>
              </a:rPr>
              <a:t> –</a:t>
            </a:r>
            <a:r>
              <a:rPr lang="en-GB" sz="1500" dirty="0">
                <a:solidFill>
                  <a:srgbClr val="0070C0"/>
                </a:solidFill>
                <a:latin typeface="+mn-lt"/>
              </a:rPr>
              <a:t>  Through inter- and multidisciplinary research that delivers and combines various technologies, it is the long-term ambition of </a:t>
            </a:r>
            <a:r>
              <a:rPr lang="en-GB" sz="1500" dirty="0" err="1">
                <a:solidFill>
                  <a:srgbClr val="0070C0"/>
                </a:solidFill>
                <a:latin typeface="+mn-lt"/>
              </a:rPr>
              <a:t>iSAS</a:t>
            </a:r>
            <a:r>
              <a:rPr lang="en-GB" sz="1500" dirty="0">
                <a:solidFill>
                  <a:srgbClr val="0070C0"/>
                </a:solidFill>
                <a:latin typeface="+mn-lt"/>
              </a:rPr>
              <a:t> technologies to reduce the energy footprint of SRF accelerators in future research infrastructures by half, and even more when the systems are integrated in Energy-Recovery LINACs.</a:t>
            </a:r>
          </a:p>
          <a:p>
            <a:pPr>
              <a:lnSpc>
                <a:spcPts val="1500"/>
              </a:lnSpc>
            </a:pPr>
            <a:endParaRPr lang="en-GB" sz="1400" dirty="0">
              <a:solidFill>
                <a:srgbClr val="0070C0"/>
              </a:solidFill>
              <a:latin typeface="+mn-lt"/>
            </a:endParaRPr>
          </a:p>
        </p:txBody>
      </p:sp>
    </p:spTree>
    <p:extLst>
      <p:ext uri="{BB962C8B-B14F-4D97-AF65-F5344CB8AC3E}">
        <p14:creationId xmlns:p14="http://schemas.microsoft.com/office/powerpoint/2010/main" val="1979854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B8076C6-53D0-9F9D-12FE-FB56F5D34D5D}"/>
              </a:ext>
            </a:extLst>
          </p:cNvPr>
          <p:cNvSpPr txBox="1"/>
          <p:nvPr/>
        </p:nvSpPr>
        <p:spPr>
          <a:xfrm>
            <a:off x="152400" y="49709"/>
            <a:ext cx="8839200" cy="8309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GB" sz="2400" b="1" u="none" strike="noStrike" kern="1200" cap="none" spc="0" normalizeH="0" baseline="0" noProof="0" dirty="0">
                <a:ln>
                  <a:noFill/>
                </a:ln>
                <a:solidFill>
                  <a:srgbClr val="0070C0"/>
                </a:solidFill>
                <a:effectLst/>
                <a:uLnTx/>
                <a:uFillTx/>
                <a:latin typeface="Calibri"/>
                <a:ea typeface="ＭＳ Ｐゴシック" charset="0"/>
              </a:rPr>
              <a:t> cross coordination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12" name="TextBox 11">
            <a:extLst>
              <a:ext uri="{FF2B5EF4-FFF2-40B4-BE49-F238E27FC236}">
                <a16:creationId xmlns:a16="http://schemas.microsoft.com/office/drawing/2014/main" id="{04AA4865-8FCE-761E-4713-11BF4B675580}"/>
              </a:ext>
            </a:extLst>
          </p:cNvPr>
          <p:cNvSpPr txBox="1"/>
          <p:nvPr/>
        </p:nvSpPr>
        <p:spPr>
          <a:xfrm>
            <a:off x="152400" y="581620"/>
            <a:ext cx="8839200" cy="923330"/>
          </a:xfrm>
          <a:prstGeom prst="rect">
            <a:avLst/>
          </a:prstGeom>
          <a:noFill/>
        </p:spPr>
        <p:txBody>
          <a:bodyPr wrap="square" rtlCol="0">
            <a:spAutoFit/>
          </a:bodyPr>
          <a:lstStyle/>
          <a:p>
            <a:pPr algn="ctr"/>
            <a:r>
              <a:rPr lang="en-GB" dirty="0">
                <a:solidFill>
                  <a:srgbClr val="0070C0"/>
                </a:solidFill>
                <a:effectLst/>
                <a:latin typeface="+mn-lt"/>
              </a:rPr>
              <a:t>The ambition of </a:t>
            </a:r>
            <a:r>
              <a:rPr lang="en-GB" dirty="0" err="1">
                <a:solidFill>
                  <a:srgbClr val="0070C0"/>
                </a:solidFill>
                <a:effectLst/>
                <a:latin typeface="+mn-lt"/>
              </a:rPr>
              <a:t>iSAS</a:t>
            </a:r>
            <a:r>
              <a:rPr lang="en-GB" dirty="0">
                <a:solidFill>
                  <a:srgbClr val="0070C0"/>
                </a:solidFill>
                <a:effectLst/>
                <a:latin typeface="+mn-lt"/>
              </a:rPr>
              <a:t> is to pave the way by developing common solutions for the engineering and industrial challenges to expedite the integration of energy-saving solutions.</a:t>
            </a:r>
          </a:p>
          <a:p>
            <a:pPr algn="ctr"/>
            <a:endParaRPr lang="en-BE" dirty="0">
              <a:solidFill>
                <a:srgbClr val="0070C0"/>
              </a:solidFill>
              <a:latin typeface="+mn-lt"/>
            </a:endParaRPr>
          </a:p>
        </p:txBody>
      </p:sp>
      <p:pic>
        <p:nvPicPr>
          <p:cNvPr id="46" name="Picture 45">
            <a:extLst>
              <a:ext uri="{FF2B5EF4-FFF2-40B4-BE49-F238E27FC236}">
                <a16:creationId xmlns:a16="http://schemas.microsoft.com/office/drawing/2014/main" id="{F78AF75F-6B0B-6E9C-A2F9-536F21951DA6}"/>
              </a:ext>
            </a:extLst>
          </p:cNvPr>
          <p:cNvPicPr>
            <a:picLocks noChangeAspect="1"/>
          </p:cNvPicPr>
          <p:nvPr/>
        </p:nvPicPr>
        <p:blipFill>
          <a:blip r:embed="rId2"/>
          <a:stretch>
            <a:fillRect/>
          </a:stretch>
        </p:blipFill>
        <p:spPr>
          <a:xfrm>
            <a:off x="2843952" y="1428751"/>
            <a:ext cx="6071447" cy="3124200"/>
          </a:xfrm>
          <a:prstGeom prst="rect">
            <a:avLst/>
          </a:prstGeom>
        </p:spPr>
      </p:pic>
      <p:sp>
        <p:nvSpPr>
          <p:cNvPr id="47" name="TextBox 46">
            <a:extLst>
              <a:ext uri="{FF2B5EF4-FFF2-40B4-BE49-F238E27FC236}">
                <a16:creationId xmlns:a16="http://schemas.microsoft.com/office/drawing/2014/main" id="{420FEAA4-B3F5-A8DA-1F48-F09BC997A522}"/>
              </a:ext>
            </a:extLst>
          </p:cNvPr>
          <p:cNvSpPr txBox="1"/>
          <p:nvPr/>
        </p:nvSpPr>
        <p:spPr>
          <a:xfrm>
            <a:off x="116237" y="1516142"/>
            <a:ext cx="2703164" cy="3570208"/>
          </a:xfrm>
          <a:prstGeom prst="rect">
            <a:avLst/>
          </a:prstGeom>
          <a:noFill/>
        </p:spPr>
        <p:txBody>
          <a:bodyPr wrap="square" rtlCol="0">
            <a:spAutoFit/>
          </a:bodyPr>
          <a:lstStyle/>
          <a:p>
            <a:r>
              <a:rPr lang="en-GB" sz="1600" dirty="0">
                <a:solidFill>
                  <a:srgbClr val="C04300"/>
                </a:solidFill>
                <a:effectLst/>
                <a:latin typeface="+mn-lt"/>
              </a:rPr>
              <a:t>The methodology to achieve the </a:t>
            </a:r>
            <a:r>
              <a:rPr lang="en-GB" sz="1600" dirty="0" err="1">
                <a:solidFill>
                  <a:srgbClr val="C04300"/>
                </a:solidFill>
                <a:effectLst/>
                <a:latin typeface="+mn-lt"/>
              </a:rPr>
              <a:t>iSAS</a:t>
            </a:r>
            <a:r>
              <a:rPr lang="en-GB" sz="1600" dirty="0">
                <a:solidFill>
                  <a:srgbClr val="C04300"/>
                </a:solidFill>
                <a:effectLst/>
                <a:latin typeface="+mn-lt"/>
              </a:rPr>
              <a:t> objectives is based on a profoundly cross-disciplinary fertilization</a:t>
            </a:r>
          </a:p>
          <a:p>
            <a:r>
              <a:rPr lang="en-GB" sz="1600" dirty="0">
                <a:solidFill>
                  <a:srgbClr val="C04300"/>
                </a:solidFill>
                <a:effectLst/>
                <a:latin typeface="+mn-lt"/>
              </a:rPr>
              <a:t>between different disciplines, from RF engineering to material science, electronics, mechanical engineering,</a:t>
            </a:r>
          </a:p>
          <a:p>
            <a:r>
              <a:rPr lang="en-GB" sz="1600" dirty="0">
                <a:solidFill>
                  <a:srgbClr val="C04300"/>
                </a:solidFill>
                <a:effectLst/>
                <a:latin typeface="+mn-lt"/>
              </a:rPr>
              <a:t>and cryogenics, with co-developments between leading research and industrial institutions.</a:t>
            </a:r>
          </a:p>
          <a:p>
            <a:pPr algn="ctr"/>
            <a:endParaRPr lang="en-GB" sz="1600" dirty="0">
              <a:solidFill>
                <a:srgbClr val="C04300"/>
              </a:solidFill>
              <a:effectLst/>
              <a:latin typeface="+mn-lt"/>
            </a:endParaRPr>
          </a:p>
          <a:p>
            <a:pPr algn="ctr"/>
            <a:endParaRPr lang="en-BE" sz="1600" dirty="0">
              <a:solidFill>
                <a:srgbClr val="C04300"/>
              </a:solidFill>
              <a:latin typeface="+mn-lt"/>
            </a:endParaRPr>
          </a:p>
        </p:txBody>
      </p:sp>
    </p:spTree>
    <p:extLst>
      <p:ext uri="{BB962C8B-B14F-4D97-AF65-F5344CB8AC3E}">
        <p14:creationId xmlns:p14="http://schemas.microsoft.com/office/powerpoint/2010/main" val="19276642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0" y="49709"/>
            <a:ext cx="91440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GB" sz="2400" b="1" u="none" strike="noStrike" kern="1200" cap="none" spc="0" normalizeH="0" baseline="0" noProof="0" dirty="0">
                <a:ln>
                  <a:noFill/>
                </a:ln>
                <a:solidFill>
                  <a:srgbClr val="0070C0"/>
                </a:solidFill>
                <a:effectLst/>
                <a:uLnTx/>
                <a:uFillTx/>
                <a:latin typeface="Calibri"/>
                <a:ea typeface="ＭＳ Ｐゴシック" charset="0"/>
              </a:rPr>
              <a:t> </a:t>
            </a:r>
            <a:r>
              <a:rPr lang="en-GB" sz="2400" b="1" i="1" dirty="0">
                <a:solidFill>
                  <a:srgbClr val="0070C0"/>
                </a:solidFill>
                <a:latin typeface="Calibri"/>
              </a:rPr>
              <a:t>develops, prototypes &amp; validates SRF energy-saving technologies </a:t>
            </a:r>
            <a:endParaRPr kumimoji="0" lang="en-GB" sz="2400" b="1"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0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288156" y="971550"/>
            <a:ext cx="3674244" cy="2739211"/>
          </a:xfrm>
          <a:prstGeom prst="rect">
            <a:avLst/>
          </a:prstGeom>
          <a:noFill/>
        </p:spPr>
        <p:txBody>
          <a:bodyPr wrap="square" rtlCol="0">
            <a:spAutoFit/>
          </a:bodyPr>
          <a:lstStyle/>
          <a:p>
            <a:pPr>
              <a:defRPr/>
            </a:pPr>
            <a:r>
              <a:rPr kumimoji="0" lang="en-US" b="1" u="none" strike="noStrike" kern="1200" cap="none" spc="0" normalizeH="0" baseline="0" noProof="0" dirty="0">
                <a:ln>
                  <a:noFill/>
                </a:ln>
                <a:solidFill>
                  <a:srgbClr val="FF0000"/>
                </a:solidFill>
                <a:effectLst/>
                <a:uLnTx/>
                <a:uFillTx/>
                <a:latin typeface="Calibri"/>
                <a:ea typeface="ＭＳ Ｐゴシック" charset="0"/>
              </a:rPr>
              <a:t>TA#1: energy-savings from RF power </a:t>
            </a:r>
          </a:p>
          <a:p>
            <a:pPr>
              <a:defRPr/>
            </a:pPr>
            <a:r>
              <a:rPr lang="en-US" sz="1400" i="1" dirty="0">
                <a:solidFill>
                  <a:srgbClr val="0070C0"/>
                </a:solidFill>
                <a:latin typeface="Calibri"/>
              </a:rPr>
              <a:t>The objective is to significantly reduce the RF power sources and wall plug power for all SRF accelerators with ferro-electric fast reactive tuners (FE-FRTs) for control of transient beam loading and detuning by microphonics, and with optimal low level radio frequency (LLRF) and detuning control with legacy piezo based systems. </a:t>
            </a:r>
            <a:r>
              <a:rPr kumimoji="0" lang="en-US" sz="1400" b="0" i="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will demonstrate operation of a superconducting cavity with FE-FRTs coherently integrated with AI-smart digital control systems to achieve low RF-power requirements. </a:t>
            </a:r>
            <a:endParaRPr kumimoji="0" lang="en-US" sz="1200" b="0" i="1" u="none" strike="noStrike" kern="1200" cap="none" spc="0" normalizeH="0" baseline="0" noProof="0" dirty="0">
              <a:ln>
                <a:noFill/>
              </a:ln>
              <a:solidFill>
                <a:srgbClr val="FF0000"/>
              </a:solidFill>
              <a:effectLst/>
              <a:uLnTx/>
              <a:uFillTx/>
              <a:latin typeface="Calibri"/>
              <a:ea typeface="ＭＳ Ｐゴシック" charset="0"/>
            </a:endParaRPr>
          </a:p>
        </p:txBody>
      </p:sp>
      <p:pic>
        <p:nvPicPr>
          <p:cNvPr id="4" name="Picture 3">
            <a:extLst>
              <a:ext uri="{FF2B5EF4-FFF2-40B4-BE49-F238E27FC236}">
                <a16:creationId xmlns:a16="http://schemas.microsoft.com/office/drawing/2014/main" id="{492DC18B-55BE-2AD2-3223-A07ECE1086FE}"/>
              </a:ext>
            </a:extLst>
          </p:cNvPr>
          <p:cNvPicPr>
            <a:picLocks noChangeAspect="1"/>
          </p:cNvPicPr>
          <p:nvPr/>
        </p:nvPicPr>
        <p:blipFill>
          <a:blip r:embed="rId3"/>
          <a:stretch>
            <a:fillRect/>
          </a:stretch>
        </p:blipFill>
        <p:spPr>
          <a:xfrm>
            <a:off x="4191000" y="819150"/>
            <a:ext cx="4449254" cy="3070067"/>
          </a:xfrm>
          <a:prstGeom prst="rect">
            <a:avLst/>
          </a:prstGeom>
        </p:spPr>
      </p:pic>
      <p:sp>
        <p:nvSpPr>
          <p:cNvPr id="5" name="TextBox 4">
            <a:extLst>
              <a:ext uri="{FF2B5EF4-FFF2-40B4-BE49-F238E27FC236}">
                <a16:creationId xmlns:a16="http://schemas.microsoft.com/office/drawing/2014/main" id="{97CC353F-BEA9-A795-481B-13EE3ABA1A21}"/>
              </a:ext>
            </a:extLst>
          </p:cNvPr>
          <p:cNvSpPr txBox="1"/>
          <p:nvPr/>
        </p:nvSpPr>
        <p:spPr>
          <a:xfrm>
            <a:off x="4191000" y="4075152"/>
            <a:ext cx="4754177" cy="553998"/>
          </a:xfrm>
          <a:prstGeom prst="rect">
            <a:avLst/>
          </a:prstGeom>
          <a:noFill/>
        </p:spPr>
        <p:txBody>
          <a:bodyPr wrap="square" rtlCol="0">
            <a:spAutoFit/>
          </a:bodyPr>
          <a:lstStyle/>
          <a:p>
            <a:pPr algn="ctr"/>
            <a:r>
              <a:rPr lang="en-US" sz="1000" i="1" dirty="0">
                <a:solidFill>
                  <a:schemeClr val="bg2">
                    <a:lumMod val="50000"/>
                  </a:schemeClr>
                </a:solidFill>
                <a:effectLst/>
                <a:latin typeface="+mn-lt"/>
                <a:ea typeface="Times New Roman" panose="02020603050405020304" pitchFamily="18" charset="0"/>
              </a:rPr>
              <a:t>Schematic overview to compensate detuning with new FE-FRT</a:t>
            </a:r>
            <a:r>
              <a:rPr lang="en-US" sz="1000" i="1" dirty="0">
                <a:solidFill>
                  <a:schemeClr val="bg2">
                    <a:lumMod val="50000"/>
                  </a:schemeClr>
                </a:solidFill>
                <a:latin typeface="+mn-lt"/>
                <a:ea typeface="Times New Roman" panose="02020603050405020304" pitchFamily="18" charset="0"/>
              </a:rPr>
              <a:t>s</a:t>
            </a:r>
            <a:r>
              <a:rPr lang="en-US" sz="1000" i="1" dirty="0">
                <a:solidFill>
                  <a:schemeClr val="bg2">
                    <a:lumMod val="50000"/>
                  </a:schemeClr>
                </a:solidFill>
                <a:effectLst/>
                <a:latin typeface="+mn-lt"/>
                <a:ea typeface="Times New Roman" panose="02020603050405020304" pitchFamily="18" charset="0"/>
              </a:rPr>
              <a:t> avoiding large power overhead and to compensate with AI-smart control loop countermeasures via the LLRF steering of the RF amplifier the disturbances in SRF cavities that impact field stability</a:t>
            </a:r>
            <a:r>
              <a:rPr lang="en-BE" sz="1000" i="1" dirty="0">
                <a:solidFill>
                  <a:schemeClr val="bg2">
                    <a:lumMod val="50000"/>
                  </a:schemeClr>
                </a:solidFill>
                <a:effectLst/>
                <a:latin typeface="+mn-lt"/>
              </a:rPr>
              <a:t> </a:t>
            </a:r>
            <a:endParaRPr lang="en-BE" sz="1000" i="1" dirty="0">
              <a:solidFill>
                <a:schemeClr val="bg2">
                  <a:lumMod val="50000"/>
                </a:schemeClr>
              </a:solidFill>
              <a:latin typeface="+mn-lt"/>
            </a:endParaRPr>
          </a:p>
        </p:txBody>
      </p:sp>
      <p:sp>
        <p:nvSpPr>
          <p:cNvPr id="6" name="Rounded Rectangle 5">
            <a:extLst>
              <a:ext uri="{FF2B5EF4-FFF2-40B4-BE49-F238E27FC236}">
                <a16:creationId xmlns:a16="http://schemas.microsoft.com/office/drawing/2014/main" id="{D59959E2-4CBA-C814-F141-0ECBC33EAAEF}"/>
              </a:ext>
            </a:extLst>
          </p:cNvPr>
          <p:cNvSpPr/>
          <p:nvPr/>
        </p:nvSpPr>
        <p:spPr>
          <a:xfrm>
            <a:off x="152401" y="590550"/>
            <a:ext cx="8839200" cy="4191000"/>
          </a:xfrm>
          <a:prstGeom prst="roundRect">
            <a:avLst>
              <a:gd name="adj" fmla="val 5891"/>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3061810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304800" y="1001851"/>
            <a:ext cx="3733800" cy="3170099"/>
          </a:xfrm>
          <a:prstGeom prst="rect">
            <a:avLst/>
          </a:prstGeom>
          <a:noFill/>
        </p:spPr>
        <p:txBody>
          <a:bodyPr wrap="square" rtlCol="0">
            <a:spAutoFit/>
          </a:bodyPr>
          <a:lstStyle/>
          <a:p>
            <a:pPr>
              <a:defRPr/>
            </a:pPr>
            <a:r>
              <a:rPr kumimoji="0" lang="en-US" b="1" u="none" strike="noStrike" kern="1200" cap="none" spc="0" normalizeH="0" baseline="0" noProof="0" dirty="0">
                <a:ln>
                  <a:noFill/>
                </a:ln>
                <a:solidFill>
                  <a:srgbClr val="FF0000"/>
                </a:solidFill>
                <a:effectLst/>
                <a:uLnTx/>
                <a:uFillTx/>
                <a:latin typeface="Calibri"/>
                <a:ea typeface="ＭＳ Ｐゴシック" charset="0"/>
              </a:rPr>
              <a:t>TA#2: energy-savings from cryogenics </a:t>
            </a:r>
            <a:r>
              <a:rPr lang="en-US" sz="1200" i="1" dirty="0">
                <a:solidFill>
                  <a:srgbClr val="0070C0"/>
                </a:solidFill>
                <a:latin typeface="Calibri"/>
              </a:rPr>
              <a:t>T</a:t>
            </a:r>
            <a:r>
              <a:rPr lang="en-US" sz="1400" i="1" dirty="0">
                <a:solidFill>
                  <a:srgbClr val="0070C0"/>
                </a:solidFill>
                <a:latin typeface="Calibri"/>
              </a:rPr>
              <a:t>he objective is focused on the development of thin-film cavities and aims to transform conventional superconducting radio-frequency technology based on off-shelf bulk niobium operating at 2 K, into a technology operating at 4.2 K using a highly functionalized material, where individual functions are addressed by different layers. </a:t>
            </a:r>
            <a:r>
              <a:rPr kumimoji="0" lang="en-US" sz="1400" b="0" i="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will optimize the coating recipe for Nb</a:t>
            </a:r>
            <a:r>
              <a:rPr kumimoji="0" lang="en-US" sz="1400" b="0" i="1" u="none" strike="noStrike" kern="1200" cap="none" spc="0" normalizeH="0" baseline="-25000" noProof="0" dirty="0">
                <a:ln>
                  <a:noFill/>
                </a:ln>
                <a:solidFill>
                  <a:srgbClr val="0070C0"/>
                </a:solidFill>
                <a:effectLst/>
                <a:uLnTx/>
                <a:uFillTx/>
                <a:latin typeface="Calibri"/>
                <a:ea typeface="ＭＳ Ｐゴシック" charset="0"/>
              </a:rPr>
              <a:t>3</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Sn on copper to optimize tunability and flux trapping of thin-film superconducting cavities and to validate a prototype beyond the achievements of the ongoing Horizon Europe I.FAST project. </a:t>
            </a:r>
            <a:endParaRPr kumimoji="0" lang="en-US" sz="1200" b="0" i="1" u="none" strike="noStrike" kern="1200" cap="none" spc="0" normalizeH="0" baseline="0" noProof="0" dirty="0">
              <a:ln>
                <a:noFill/>
              </a:ln>
              <a:solidFill>
                <a:srgbClr val="FF0000"/>
              </a:solidFill>
              <a:effectLst/>
              <a:uLnTx/>
              <a:uFillTx/>
              <a:latin typeface="Calibri"/>
              <a:ea typeface="ＭＳ Ｐゴシック" charset="0"/>
            </a:endParaRPr>
          </a:p>
        </p:txBody>
      </p:sp>
      <p:sp>
        <p:nvSpPr>
          <p:cNvPr id="4" name="TextBox 3">
            <a:extLst>
              <a:ext uri="{FF2B5EF4-FFF2-40B4-BE49-F238E27FC236}">
                <a16:creationId xmlns:a16="http://schemas.microsoft.com/office/drawing/2014/main" id="{9DD809B8-E747-CD2E-9B91-B1D2D1965106}"/>
              </a:ext>
            </a:extLst>
          </p:cNvPr>
          <p:cNvSpPr txBox="1"/>
          <p:nvPr/>
        </p:nvSpPr>
        <p:spPr>
          <a:xfrm>
            <a:off x="0" y="49709"/>
            <a:ext cx="91440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GB" sz="2400" b="1" u="none" strike="noStrike" kern="1200" cap="none" spc="0" normalizeH="0" baseline="0" noProof="0" dirty="0">
                <a:ln>
                  <a:noFill/>
                </a:ln>
                <a:solidFill>
                  <a:srgbClr val="0070C0"/>
                </a:solidFill>
                <a:effectLst/>
                <a:uLnTx/>
                <a:uFillTx/>
                <a:latin typeface="Calibri"/>
                <a:ea typeface="ＭＳ Ｐゴシック" charset="0"/>
              </a:rPr>
              <a:t> </a:t>
            </a:r>
            <a:r>
              <a:rPr lang="en-GB" sz="2400" b="1" i="1" dirty="0">
                <a:solidFill>
                  <a:srgbClr val="0070C0"/>
                </a:solidFill>
                <a:latin typeface="Calibri"/>
              </a:rPr>
              <a:t>develops, prototypes &amp; validates SRF energy-saving technologies </a:t>
            </a:r>
            <a:endParaRPr kumimoji="0" lang="en-GB" sz="2400" b="1"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0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5" name="Rounded Rectangle 4">
            <a:extLst>
              <a:ext uri="{FF2B5EF4-FFF2-40B4-BE49-F238E27FC236}">
                <a16:creationId xmlns:a16="http://schemas.microsoft.com/office/drawing/2014/main" id="{D807FD62-66DA-7C53-03BB-F93D2C7EF755}"/>
              </a:ext>
            </a:extLst>
          </p:cNvPr>
          <p:cNvSpPr/>
          <p:nvPr/>
        </p:nvSpPr>
        <p:spPr>
          <a:xfrm>
            <a:off x="152401" y="590550"/>
            <a:ext cx="8839200" cy="4191000"/>
          </a:xfrm>
          <a:prstGeom prst="roundRect">
            <a:avLst>
              <a:gd name="adj" fmla="val 5891"/>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6" name="Immagine 1">
            <a:extLst>
              <a:ext uri="{FF2B5EF4-FFF2-40B4-BE49-F238E27FC236}">
                <a16:creationId xmlns:a16="http://schemas.microsoft.com/office/drawing/2014/main" id="{E073006E-B774-0923-63AC-11F42F5E1445}"/>
              </a:ext>
            </a:extLst>
          </p:cNvPr>
          <p:cNvPicPr>
            <a:picLocks noChangeAspect="1"/>
          </p:cNvPicPr>
          <p:nvPr/>
        </p:nvPicPr>
        <p:blipFill rotWithShape="1">
          <a:blip r:embed="rId3"/>
          <a:srcRect l="8436" t="10671" r="7659" b="56117"/>
          <a:stretch/>
        </p:blipFill>
        <p:spPr bwMode="auto">
          <a:xfrm>
            <a:off x="4033288" y="1121716"/>
            <a:ext cx="4805912" cy="1872199"/>
          </a:xfrm>
          <a:prstGeom prst="rect">
            <a:avLst/>
          </a:prstGeom>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F669F802-E7B0-CAA9-E2DA-15E2A129B563}"/>
              </a:ext>
            </a:extLst>
          </p:cNvPr>
          <p:cNvSpPr txBox="1"/>
          <p:nvPr/>
        </p:nvSpPr>
        <p:spPr>
          <a:xfrm>
            <a:off x="5253762" y="903505"/>
            <a:ext cx="2518638" cy="253916"/>
          </a:xfrm>
          <a:prstGeom prst="rect">
            <a:avLst/>
          </a:prstGeom>
          <a:noFill/>
        </p:spPr>
        <p:txBody>
          <a:bodyPr wrap="none" rtlCol="0">
            <a:spAutoFit/>
          </a:bodyPr>
          <a:lstStyle/>
          <a:p>
            <a:r>
              <a:rPr lang="en-US" sz="1050" i="1" dirty="0" err="1">
                <a:solidFill>
                  <a:schemeClr val="accent6">
                    <a:lumMod val="75000"/>
                  </a:schemeClr>
                </a:solidFill>
                <a:effectLst/>
                <a:latin typeface="+mn-lt"/>
                <a:ea typeface="Calibri" panose="020F0502020204030204" pitchFamily="34" charset="0"/>
                <a:cs typeface="Times New Roman" panose="02020603050405020304" pitchFamily="18" charset="0"/>
              </a:rPr>
              <a:t>Supercond</a:t>
            </a:r>
            <a:r>
              <a:rPr lang="en-US" sz="1050" i="1" dirty="0">
                <a:solidFill>
                  <a:schemeClr val="accent6">
                    <a:lumMod val="75000"/>
                  </a:schemeClr>
                </a:solidFill>
                <a:effectLst/>
                <a:latin typeface="+mn-lt"/>
                <a:ea typeface="Calibri" panose="020F0502020204030204" pitchFamily="34" charset="0"/>
                <a:cs typeface="Times New Roman" panose="02020603050405020304" pitchFamily="18" charset="0"/>
              </a:rPr>
              <a:t>. Sci. Technol. 30 (2017) 033004</a:t>
            </a:r>
            <a:r>
              <a:rPr lang="en-BE" sz="1050" dirty="0">
                <a:solidFill>
                  <a:schemeClr val="accent6">
                    <a:lumMod val="75000"/>
                  </a:schemeClr>
                </a:solidFill>
                <a:effectLst/>
                <a:latin typeface="+mn-lt"/>
              </a:rPr>
              <a:t> </a:t>
            </a:r>
            <a:endParaRPr lang="en-BE" sz="1050" dirty="0">
              <a:solidFill>
                <a:schemeClr val="accent6">
                  <a:lumMod val="75000"/>
                </a:schemeClr>
              </a:solidFill>
              <a:latin typeface="+mn-lt"/>
            </a:endParaRPr>
          </a:p>
        </p:txBody>
      </p:sp>
      <p:sp>
        <p:nvSpPr>
          <p:cNvPr id="8" name="TextBox 7">
            <a:extLst>
              <a:ext uri="{FF2B5EF4-FFF2-40B4-BE49-F238E27FC236}">
                <a16:creationId xmlns:a16="http://schemas.microsoft.com/office/drawing/2014/main" id="{68464F5C-5F39-87F8-100D-A55146C84428}"/>
              </a:ext>
            </a:extLst>
          </p:cNvPr>
          <p:cNvSpPr txBox="1"/>
          <p:nvPr/>
        </p:nvSpPr>
        <p:spPr>
          <a:xfrm>
            <a:off x="4185688" y="3077111"/>
            <a:ext cx="4653512" cy="1323439"/>
          </a:xfrm>
          <a:prstGeom prst="rect">
            <a:avLst/>
          </a:prstGeom>
          <a:noFill/>
        </p:spPr>
        <p:txBody>
          <a:bodyPr wrap="square" rtlCol="0">
            <a:spAutoFit/>
          </a:bodyPr>
          <a:lstStyle/>
          <a:p>
            <a:pPr algn="ctr">
              <a:spcAft>
                <a:spcPts val="0"/>
              </a:spcAft>
            </a:pPr>
            <a:r>
              <a:rPr lang="en-US" sz="1000" i="1" dirty="0">
                <a:solidFill>
                  <a:schemeClr val="bg2">
                    <a:lumMod val="50000"/>
                  </a:schemeClr>
                </a:solidFill>
                <a:latin typeface="Calibri" panose="020F0502020204030204" pitchFamily="34" charset="0"/>
                <a:ea typeface="Calibri" panose="020F0502020204030204" pitchFamily="34" charset="0"/>
                <a:cs typeface="Times New Roman" panose="02020603050405020304" pitchFamily="18" charset="0"/>
              </a:rPr>
              <a:t>T</a:t>
            </a:r>
            <a:r>
              <a:rPr lang="en-US" sz="1000" i="1"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he higher critical temperature (T</a:t>
            </a:r>
            <a:r>
              <a:rPr lang="en-US" sz="1000" i="1" baseline="-25000"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c</a:t>
            </a:r>
            <a:r>
              <a:rPr lang="en-US" sz="1000" i="1"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of Nb</a:t>
            </a:r>
            <a:r>
              <a:rPr lang="en-US" sz="1000" i="1" baseline="-25000"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3</a:t>
            </a:r>
            <a:r>
              <a:rPr lang="en-US" sz="1000" i="1"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Sn allows for the maximum value of quality factor Q</a:t>
            </a:r>
            <a:r>
              <a:rPr lang="en-US" sz="1000" i="1" baseline="-25000"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0</a:t>
            </a:r>
            <a:r>
              <a:rPr lang="en-US" sz="1000" i="1"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 for 1.3 GHz cavities to be achieved at operating temperatures of about 4 K compared to 2 K for Nb (left figure). The graph on the right shows the efficiency of a cryogenic plant (COP) as a function of temperature achieving about 3 times higher COP efficiency when operating at a temperature of 4.2 K than at 2 K.</a:t>
            </a:r>
            <a:r>
              <a:rPr lang="en-BE" sz="1000" i="1" dirty="0">
                <a:solidFill>
                  <a:schemeClr val="bg2">
                    <a:lumMod val="50000"/>
                  </a:schemeClr>
                </a:solidFill>
                <a:latin typeface="Calibri" panose="020F0502020204030204" pitchFamily="34" charset="0"/>
                <a:ea typeface="Calibri" panose="020F0502020204030204" pitchFamily="34" charset="0"/>
                <a:cs typeface="Times New Roman" panose="02020603050405020304" pitchFamily="18" charset="0"/>
              </a:rPr>
              <a:t> </a:t>
            </a:r>
            <a:r>
              <a:rPr lang="en-US" sz="1000" i="1"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This suggests that operating a cryogenic plant at 4.2 K with Nb</a:t>
            </a:r>
            <a:r>
              <a:rPr lang="en-US" sz="1000" i="1" baseline="-25000"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3</a:t>
            </a:r>
            <a:r>
              <a:rPr lang="en-US" sz="1000" i="1"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rPr>
              <a:t>Sn SRF cavities, can lead to significant better performances and energy savings.</a:t>
            </a:r>
            <a:endParaRPr lang="en-BE" sz="1000" i="1" dirty="0">
              <a:solidFill>
                <a:schemeClr val="bg2">
                  <a:lumMod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algn="ctr">
              <a:spcAft>
                <a:spcPts val="0"/>
              </a:spcAft>
            </a:pPr>
            <a:endParaRPr lang="en-BE" sz="1000" i="1" dirty="0">
              <a:solidFill>
                <a:schemeClr val="bg2">
                  <a:lumMod val="50000"/>
                </a:schemeClr>
              </a:solidFill>
            </a:endParaRPr>
          </a:p>
        </p:txBody>
      </p:sp>
    </p:spTree>
    <p:extLst>
      <p:ext uri="{BB962C8B-B14F-4D97-AF65-F5344CB8AC3E}">
        <p14:creationId xmlns:p14="http://schemas.microsoft.com/office/powerpoint/2010/main" val="23835723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304800" y="971550"/>
            <a:ext cx="3657600" cy="2954655"/>
          </a:xfrm>
          <a:prstGeom prst="rect">
            <a:avLst/>
          </a:prstGeom>
          <a:noFill/>
        </p:spPr>
        <p:txBody>
          <a:bodyPr wrap="square" rtlCol="0">
            <a:spAutoFit/>
          </a:bodyPr>
          <a:lstStyle/>
          <a:p>
            <a:r>
              <a:rPr kumimoji="0" lang="en-US" b="1" u="none" strike="noStrike" kern="1200" cap="none" spc="0" normalizeH="0" baseline="0" noProof="0" dirty="0">
                <a:ln>
                  <a:noFill/>
                </a:ln>
                <a:solidFill>
                  <a:srgbClr val="FF0000"/>
                </a:solidFill>
                <a:effectLst/>
                <a:uLnTx/>
                <a:uFillTx/>
                <a:latin typeface="Calibri"/>
                <a:ea typeface="ＭＳ Ｐゴシック" charset="0"/>
              </a:rPr>
              <a:t>TA#3: energy-savings from the beam</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a:t>
            </a:r>
            <a:r>
              <a:rPr lang="en-GB" sz="1400" i="1" dirty="0">
                <a:solidFill>
                  <a:srgbClr val="0070C0"/>
                </a:solidFill>
                <a:latin typeface="+mn-lt"/>
              </a:rPr>
              <a:t>The objective is to reduce the total power deposited into the cryogenics circuits of the cryomodule of the Higher-Order Mode (HOM) couplers and fundamental power couplers (FPCs) leading to a significant reduction of the heat loads and the overall power consumption. </a:t>
            </a:r>
            <a:r>
              <a:rPr kumimoji="0" lang="en-GB" sz="1400" b="0" i="1" u="none" strike="noStrike" kern="1200" cap="none" spc="0" normalizeH="0" baseline="0" noProof="0" dirty="0" err="1">
                <a:ln>
                  <a:noFill/>
                </a:ln>
                <a:solidFill>
                  <a:srgbClr val="0070C0"/>
                </a:solidFill>
                <a:uLnTx/>
                <a:uFillTx/>
                <a:latin typeface="+mn-lt"/>
                <a:ea typeface="ＭＳ Ｐゴシック" charset="0"/>
              </a:rPr>
              <a:t>iSAS</a:t>
            </a:r>
            <a:r>
              <a:rPr kumimoji="0" lang="en-GB" sz="1400" b="0" i="1" u="none" strike="noStrike" kern="1200" cap="none" spc="0" normalizeH="0" baseline="0" noProof="0" dirty="0">
                <a:ln>
                  <a:noFill/>
                </a:ln>
                <a:solidFill>
                  <a:srgbClr val="0070C0"/>
                </a:solidFill>
                <a:uLnTx/>
                <a:uFillTx/>
                <a:latin typeface="+mn-lt"/>
                <a:ea typeface="ＭＳ Ｐゴシック" charset="0"/>
              </a:rPr>
              <a:t> will</a:t>
            </a:r>
            <a:r>
              <a:rPr lang="en-GB" sz="1400" i="1" dirty="0">
                <a:solidFill>
                  <a:srgbClr val="0070C0"/>
                </a:solidFill>
                <a:effectLst/>
                <a:latin typeface="+mn-lt"/>
              </a:rPr>
              <a:t> improve the energy efficiency of the FPCs and HOM couplers by designing and building prototypes that will be integrated into a LINAC cryomodule capable of energy-recovery operations and to be tested in accelerator-like conditions. </a:t>
            </a:r>
            <a:endParaRPr kumimoji="0" lang="en-US" sz="1600" b="0" i="1"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4" name="TextBox 3">
            <a:extLst>
              <a:ext uri="{FF2B5EF4-FFF2-40B4-BE49-F238E27FC236}">
                <a16:creationId xmlns:a16="http://schemas.microsoft.com/office/drawing/2014/main" id="{805F7026-77EE-BB72-C2D8-01734EAB2A28}"/>
              </a:ext>
            </a:extLst>
          </p:cNvPr>
          <p:cNvSpPr txBox="1"/>
          <p:nvPr/>
        </p:nvSpPr>
        <p:spPr>
          <a:xfrm>
            <a:off x="0" y="49709"/>
            <a:ext cx="91440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GB" sz="2400" b="1" u="none" strike="noStrike" kern="1200" cap="none" spc="0" normalizeH="0" baseline="0" noProof="0" dirty="0">
                <a:ln>
                  <a:noFill/>
                </a:ln>
                <a:solidFill>
                  <a:srgbClr val="0070C0"/>
                </a:solidFill>
                <a:effectLst/>
                <a:uLnTx/>
                <a:uFillTx/>
                <a:latin typeface="Calibri"/>
                <a:ea typeface="ＭＳ Ｐゴシック" charset="0"/>
              </a:rPr>
              <a:t> </a:t>
            </a:r>
            <a:r>
              <a:rPr lang="en-GB" sz="2400" b="1" i="1" dirty="0">
                <a:solidFill>
                  <a:srgbClr val="0070C0"/>
                </a:solidFill>
                <a:latin typeface="Calibri"/>
              </a:rPr>
              <a:t>develops, prototypes &amp; validates SRF energy-saving technologies </a:t>
            </a:r>
            <a:endParaRPr kumimoji="0" lang="en-GB" sz="2400" b="1" u="none" strike="noStrike" kern="1200" cap="none" spc="0" normalizeH="0" baseline="0" noProof="0" dirty="0">
              <a:ln>
                <a:noFill/>
              </a:ln>
              <a:solidFill>
                <a:srgbClr val="0070C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000" b="1" i="0" u="none" strike="noStrike" kern="1200" cap="none" spc="0" normalizeH="0" baseline="0" noProof="0" dirty="0">
              <a:ln>
                <a:noFill/>
              </a:ln>
              <a:solidFill>
                <a:srgbClr val="0070C0"/>
              </a:solidFill>
              <a:effectLst/>
              <a:uLnTx/>
              <a:uFillTx/>
              <a:latin typeface="Calibri"/>
              <a:ea typeface="ＭＳ Ｐゴシック" charset="0"/>
            </a:endParaRPr>
          </a:p>
        </p:txBody>
      </p:sp>
      <p:pic>
        <p:nvPicPr>
          <p:cNvPr id="5" name="Picture 4">
            <a:extLst>
              <a:ext uri="{FF2B5EF4-FFF2-40B4-BE49-F238E27FC236}">
                <a16:creationId xmlns:a16="http://schemas.microsoft.com/office/drawing/2014/main" id="{CA6B22F5-ABDD-287D-B6DE-6D9850CBBCA4}"/>
              </a:ext>
            </a:extLst>
          </p:cNvPr>
          <p:cNvPicPr>
            <a:picLocks noChangeAspect="1"/>
          </p:cNvPicPr>
          <p:nvPr/>
        </p:nvPicPr>
        <p:blipFill>
          <a:blip r:embed="rId3"/>
          <a:stretch>
            <a:fillRect/>
          </a:stretch>
        </p:blipFill>
        <p:spPr>
          <a:xfrm>
            <a:off x="4038600" y="1123950"/>
            <a:ext cx="4846955" cy="2212340"/>
          </a:xfrm>
          <a:prstGeom prst="rect">
            <a:avLst/>
          </a:prstGeom>
        </p:spPr>
      </p:pic>
      <p:sp>
        <p:nvSpPr>
          <p:cNvPr id="7" name="TextBox 6">
            <a:extLst>
              <a:ext uri="{FF2B5EF4-FFF2-40B4-BE49-F238E27FC236}">
                <a16:creationId xmlns:a16="http://schemas.microsoft.com/office/drawing/2014/main" id="{55D9846A-3941-D49C-349B-2249C3880405}"/>
              </a:ext>
            </a:extLst>
          </p:cNvPr>
          <p:cNvSpPr txBox="1"/>
          <p:nvPr/>
        </p:nvSpPr>
        <p:spPr>
          <a:xfrm>
            <a:off x="4191000" y="3437751"/>
            <a:ext cx="4724400" cy="276999"/>
          </a:xfrm>
          <a:prstGeom prst="rect">
            <a:avLst/>
          </a:prstGeom>
          <a:noFill/>
        </p:spPr>
        <p:txBody>
          <a:bodyPr wrap="square">
            <a:spAutoFit/>
          </a:bodyPr>
          <a:lstStyle/>
          <a:p>
            <a:pPr algn="ctr"/>
            <a:r>
              <a:rPr lang="en-US" sz="1200" i="1" dirty="0">
                <a:solidFill>
                  <a:srgbClr val="767171"/>
                </a:solidFill>
                <a:effectLst/>
                <a:latin typeface="+mn-lt"/>
                <a:ea typeface="Times New Roman" panose="02020603050405020304" pitchFamily="18" charset="0"/>
                <a:cs typeface="Times New Roman" panose="02020603050405020304" pitchFamily="18" charset="0"/>
              </a:rPr>
              <a:t>towards full high-power energy recovery</a:t>
            </a:r>
            <a:endParaRPr lang="en-BE" sz="1600" dirty="0">
              <a:effectLst/>
              <a:latin typeface="+mn-lt"/>
              <a:ea typeface="Times New Roman" panose="02020603050405020304" pitchFamily="18" charset="0"/>
              <a:cs typeface="Times New Roman" panose="02020603050405020304" pitchFamily="18" charset="0"/>
            </a:endParaRPr>
          </a:p>
        </p:txBody>
      </p:sp>
      <p:sp>
        <p:nvSpPr>
          <p:cNvPr id="8" name="Rounded Rectangle 7">
            <a:extLst>
              <a:ext uri="{FF2B5EF4-FFF2-40B4-BE49-F238E27FC236}">
                <a16:creationId xmlns:a16="http://schemas.microsoft.com/office/drawing/2014/main" id="{BFA58639-83B3-1E4C-E8C1-4F2751A806D0}"/>
              </a:ext>
            </a:extLst>
          </p:cNvPr>
          <p:cNvSpPr/>
          <p:nvPr/>
        </p:nvSpPr>
        <p:spPr>
          <a:xfrm>
            <a:off x="152401" y="742950"/>
            <a:ext cx="8839200" cy="3581400"/>
          </a:xfrm>
          <a:prstGeom prst="roundRect">
            <a:avLst>
              <a:gd name="adj" fmla="val 5891"/>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Tree>
    <p:extLst>
      <p:ext uri="{BB962C8B-B14F-4D97-AF65-F5344CB8AC3E}">
        <p14:creationId xmlns:p14="http://schemas.microsoft.com/office/powerpoint/2010/main" val="3930381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25F71AB7-074B-1F52-4525-E622288B37B8}"/>
              </a:ext>
            </a:extLst>
          </p:cNvPr>
          <p:cNvGrpSpPr/>
          <p:nvPr/>
        </p:nvGrpSpPr>
        <p:grpSpPr>
          <a:xfrm>
            <a:off x="217407" y="487550"/>
            <a:ext cx="8793986" cy="2585472"/>
            <a:chOff x="217407" y="487550"/>
            <a:chExt cx="8793986" cy="2585472"/>
          </a:xfrm>
        </p:grpSpPr>
        <p:sp>
          <p:nvSpPr>
            <p:cNvPr id="1035" name="Rounded Rectangle 1034">
              <a:extLst>
                <a:ext uri="{FF2B5EF4-FFF2-40B4-BE49-F238E27FC236}">
                  <a16:creationId xmlns:a16="http://schemas.microsoft.com/office/drawing/2014/main" id="{2A30C292-8B24-8A23-6F3C-BAD73B8E0B76}"/>
                </a:ext>
              </a:extLst>
            </p:cNvPr>
            <p:cNvSpPr/>
            <p:nvPr/>
          </p:nvSpPr>
          <p:spPr>
            <a:xfrm>
              <a:off x="217407" y="1777622"/>
              <a:ext cx="8793986"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052" name="TextBox 1051">
              <a:extLst>
                <a:ext uri="{FF2B5EF4-FFF2-40B4-BE49-F238E27FC236}">
                  <a16:creationId xmlns:a16="http://schemas.microsoft.com/office/drawing/2014/main" id="{79BB7065-C253-F814-3317-D36920E1E64E}"/>
                </a:ext>
              </a:extLst>
            </p:cNvPr>
            <p:cNvSpPr txBox="1"/>
            <p:nvPr/>
          </p:nvSpPr>
          <p:spPr>
            <a:xfrm>
              <a:off x="4797344" y="487550"/>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sp>
          <p:nvSpPr>
            <p:cNvPr id="1055" name="TextBox 1054">
              <a:extLst>
                <a:ext uri="{FF2B5EF4-FFF2-40B4-BE49-F238E27FC236}">
                  <a16:creationId xmlns:a16="http://schemas.microsoft.com/office/drawing/2014/main" id="{278A3EB8-8F4E-3EB7-2118-846B5B6A95CC}"/>
                </a:ext>
              </a:extLst>
            </p:cNvPr>
            <p:cNvSpPr txBox="1"/>
            <p:nvPr/>
          </p:nvSpPr>
          <p:spPr>
            <a:xfrm>
              <a:off x="5689834" y="11502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grpSp>
      <p:pic>
        <p:nvPicPr>
          <p:cNvPr id="5" name="Picture 4" descr="The 1rst ESS prototype cryomodule successfully passes the RF power test!">
            <a:extLst>
              <a:ext uri="{FF2B5EF4-FFF2-40B4-BE49-F238E27FC236}">
                <a16:creationId xmlns:a16="http://schemas.microsoft.com/office/drawing/2014/main" id="{7BFF9217-5A5B-0ED0-3AD6-B9A8602D5694}"/>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162800" y="1962150"/>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sp>
        <p:nvSpPr>
          <p:cNvPr id="10" name="Right Arrow 9">
            <a:extLst>
              <a:ext uri="{FF2B5EF4-FFF2-40B4-BE49-F238E27FC236}">
                <a16:creationId xmlns:a16="http://schemas.microsoft.com/office/drawing/2014/main" id="{F577A6A5-D0DB-1DF7-2B49-94181FCA5E24}"/>
              </a:ext>
            </a:extLst>
          </p:cNvPr>
          <p:cNvSpPr/>
          <p:nvPr/>
        </p:nvSpPr>
        <p:spPr>
          <a:xfrm>
            <a:off x="3628794" y="2239518"/>
            <a:ext cx="3381606" cy="484632"/>
          </a:xfrm>
          <a:prstGeom prst="rightArrow">
            <a:avLst>
              <a:gd name="adj1" fmla="val 38208"/>
              <a:gd name="adj2" fmla="val 50000"/>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solidFill>
                <a:srgbClr val="00B0F0"/>
              </a:solidFill>
            </a:endParaRPr>
          </a:p>
        </p:txBody>
      </p:sp>
      <p:sp>
        <p:nvSpPr>
          <p:cNvPr id="13" name="TextBox 12">
            <a:extLst>
              <a:ext uri="{FF2B5EF4-FFF2-40B4-BE49-F238E27FC236}">
                <a16:creationId xmlns:a16="http://schemas.microsoft.com/office/drawing/2014/main" id="{EBBF6878-CBDA-AC62-7BEF-C68ADEDD11E5}"/>
              </a:ext>
            </a:extLst>
          </p:cNvPr>
          <p:cNvSpPr txBox="1"/>
          <p:nvPr/>
        </p:nvSpPr>
        <p:spPr>
          <a:xfrm>
            <a:off x="3657600" y="1861952"/>
            <a:ext cx="3200400"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INNOVATE TECHNOLOGIES TOWARDS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A SUSTAINABLE ACCELERATING SYSTEM</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14" name="TextBox 13">
            <a:extLst>
              <a:ext uri="{FF2B5EF4-FFF2-40B4-BE49-F238E27FC236}">
                <a16:creationId xmlns:a16="http://schemas.microsoft.com/office/drawing/2014/main" id="{5FD12830-AE00-7EFC-E607-83246F5EBC3F}"/>
              </a:ext>
            </a:extLst>
          </p:cNvPr>
          <p:cNvSpPr txBox="1"/>
          <p:nvPr/>
        </p:nvSpPr>
        <p:spPr>
          <a:xfrm>
            <a:off x="7167607" y="2729705"/>
            <a:ext cx="1282339" cy="338554"/>
          </a:xfrm>
          <a:prstGeom prst="rect">
            <a:avLst/>
          </a:prstGeom>
          <a:noFill/>
        </p:spPr>
        <p:txBody>
          <a:bodyPr wrap="none" rtlCol="0">
            <a:spAutoFit/>
          </a:bodyPr>
          <a:lstStyle/>
          <a:p>
            <a:r>
              <a:rPr lang="en-BE" sz="1600" dirty="0">
                <a:solidFill>
                  <a:schemeClr val="bg2">
                    <a:lumMod val="50000"/>
                  </a:schemeClr>
                </a:solidFill>
                <a:latin typeface="+mn-lt"/>
              </a:rPr>
              <a:t>NEW DESIGN</a:t>
            </a:r>
          </a:p>
        </p:txBody>
      </p:sp>
      <p:sp>
        <p:nvSpPr>
          <p:cNvPr id="15" name="TextBox 14">
            <a:extLst>
              <a:ext uri="{FF2B5EF4-FFF2-40B4-BE49-F238E27FC236}">
                <a16:creationId xmlns:a16="http://schemas.microsoft.com/office/drawing/2014/main" id="{62F2CB0A-6659-59FF-7DE7-F9D6C6493B61}"/>
              </a:ext>
            </a:extLst>
          </p:cNvPr>
          <p:cNvSpPr txBox="1"/>
          <p:nvPr/>
        </p:nvSpPr>
        <p:spPr>
          <a:xfrm>
            <a:off x="2687900" y="2656188"/>
            <a:ext cx="741100" cy="338554"/>
          </a:xfrm>
          <a:prstGeom prst="rect">
            <a:avLst/>
          </a:prstGeom>
          <a:noFill/>
        </p:spPr>
        <p:txBody>
          <a:bodyPr wrap="none" rtlCol="0">
            <a:spAutoFit/>
          </a:bodyPr>
          <a:lstStyle/>
          <a:p>
            <a:r>
              <a:rPr lang="en-BE" sz="1600" dirty="0">
                <a:solidFill>
                  <a:schemeClr val="bg2">
                    <a:lumMod val="50000"/>
                  </a:schemeClr>
                </a:solidFill>
                <a:latin typeface="+mn-lt"/>
              </a:rPr>
              <a:t>TODAY</a:t>
            </a:r>
          </a:p>
        </p:txBody>
      </p:sp>
      <p:pic>
        <p:nvPicPr>
          <p:cNvPr id="2" name="Picture 3" descr="page16image3199176336">
            <a:extLst>
              <a:ext uri="{FF2B5EF4-FFF2-40B4-BE49-F238E27FC236}">
                <a16:creationId xmlns:a16="http://schemas.microsoft.com/office/drawing/2014/main" id="{358181DE-3D68-170B-3A36-CF108EF0B586}"/>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57539" y="1903948"/>
            <a:ext cx="1947661" cy="962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7165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25F71AB7-074B-1F52-4525-E622288B37B8}"/>
              </a:ext>
            </a:extLst>
          </p:cNvPr>
          <p:cNvGrpSpPr/>
          <p:nvPr/>
        </p:nvGrpSpPr>
        <p:grpSpPr>
          <a:xfrm>
            <a:off x="217407" y="450984"/>
            <a:ext cx="8793986" cy="3855375"/>
            <a:chOff x="217407" y="450984"/>
            <a:chExt cx="8793986" cy="3855375"/>
          </a:xfrm>
        </p:grpSpPr>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494363" y="450984"/>
              <a:ext cx="3230319" cy="3855375"/>
            </a:xfrm>
            <a:prstGeom prst="roundRect">
              <a:avLst>
                <a:gd name="adj" fmla="val 8423"/>
              </a:avLst>
            </a:prstGeom>
            <a:solidFill>
              <a:schemeClr val="accent6">
                <a:lumMod val="40000"/>
                <a:lumOff val="60000"/>
              </a:schemeClr>
            </a:solidFill>
          </p:spPr>
        </p:pic>
        <p:sp>
          <p:nvSpPr>
            <p:cNvPr id="1035" name="Rounded Rectangle 1034">
              <a:extLst>
                <a:ext uri="{FF2B5EF4-FFF2-40B4-BE49-F238E27FC236}">
                  <a16:creationId xmlns:a16="http://schemas.microsoft.com/office/drawing/2014/main" id="{2A30C292-8B24-8A23-6F3C-BAD73B8E0B76}"/>
                </a:ext>
              </a:extLst>
            </p:cNvPr>
            <p:cNvSpPr/>
            <p:nvPr/>
          </p:nvSpPr>
          <p:spPr>
            <a:xfrm>
              <a:off x="217407" y="1777622"/>
              <a:ext cx="8793986"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052" name="TextBox 1051">
              <a:extLst>
                <a:ext uri="{FF2B5EF4-FFF2-40B4-BE49-F238E27FC236}">
                  <a16:creationId xmlns:a16="http://schemas.microsoft.com/office/drawing/2014/main" id="{79BB7065-C253-F814-3317-D36920E1E64E}"/>
                </a:ext>
              </a:extLst>
            </p:cNvPr>
            <p:cNvSpPr txBox="1"/>
            <p:nvPr/>
          </p:nvSpPr>
          <p:spPr>
            <a:xfrm>
              <a:off x="4797344" y="487550"/>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sp>
          <p:nvSpPr>
            <p:cNvPr id="1055" name="TextBox 1054">
              <a:extLst>
                <a:ext uri="{FF2B5EF4-FFF2-40B4-BE49-F238E27FC236}">
                  <a16:creationId xmlns:a16="http://schemas.microsoft.com/office/drawing/2014/main" id="{278A3EB8-8F4E-3EB7-2118-846B5B6A95CC}"/>
                </a:ext>
              </a:extLst>
            </p:cNvPr>
            <p:cNvSpPr txBox="1"/>
            <p:nvPr/>
          </p:nvSpPr>
          <p:spPr>
            <a:xfrm>
              <a:off x="5689834" y="11502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sp>
          <p:nvSpPr>
            <p:cNvPr id="31" name="TextBox 30">
              <a:extLst>
                <a:ext uri="{FF2B5EF4-FFF2-40B4-BE49-F238E27FC236}">
                  <a16:creationId xmlns:a16="http://schemas.microsoft.com/office/drawing/2014/main" id="{A6B40A72-06C1-8FDC-563E-5909B754394E}"/>
                </a:ext>
              </a:extLst>
            </p:cNvPr>
            <p:cNvSpPr txBox="1"/>
            <p:nvPr/>
          </p:nvSpPr>
          <p:spPr>
            <a:xfrm>
              <a:off x="609600"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381000" y="2027050"/>
              <a:ext cx="1145457"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36" name="Picture 35">
              <a:extLst>
                <a:ext uri="{FF2B5EF4-FFF2-40B4-BE49-F238E27FC236}">
                  <a16:creationId xmlns:a16="http://schemas.microsoft.com/office/drawing/2014/main" id="{26D6FC37-602C-12FC-CA3D-492693AE6AD4}"/>
                </a:ext>
              </a:extLst>
            </p:cNvPr>
            <p:cNvPicPr>
              <a:picLocks noChangeAspect="1"/>
            </p:cNvPicPr>
            <p:nvPr/>
          </p:nvPicPr>
          <p:blipFill>
            <a:blip r:embed="rId3"/>
            <a:stretch>
              <a:fillRect/>
            </a:stretch>
          </p:blipFill>
          <p:spPr>
            <a:xfrm>
              <a:off x="592743" y="1190248"/>
              <a:ext cx="3033557" cy="2831817"/>
            </a:xfrm>
            <a:prstGeom prst="rect">
              <a:avLst/>
            </a:prstGeom>
          </p:spPr>
        </p:pic>
      </p:grpSp>
      <p:sp>
        <p:nvSpPr>
          <p:cNvPr id="2" name="TextBox 1">
            <a:extLst>
              <a:ext uri="{FF2B5EF4-FFF2-40B4-BE49-F238E27FC236}">
                <a16:creationId xmlns:a16="http://schemas.microsoft.com/office/drawing/2014/main" id="{3B848501-72FF-E935-ADEA-BF028A3B6EFE}"/>
              </a:ext>
            </a:extLst>
          </p:cNvPr>
          <p:cNvSpPr txBox="1"/>
          <p:nvPr/>
        </p:nvSpPr>
        <p:spPr>
          <a:xfrm>
            <a:off x="0" y="4857750"/>
            <a:ext cx="1548822" cy="261610"/>
          </a:xfrm>
          <a:prstGeom prst="rect">
            <a:avLst/>
          </a:prstGeom>
          <a:noFill/>
        </p:spPr>
        <p:txBody>
          <a:bodyPr wrap="none" rtlCol="0">
            <a:spAutoFit/>
          </a:bodyPr>
          <a:lstStyle/>
          <a:p>
            <a:r>
              <a:rPr lang="en-BE" sz="1100" dirty="0">
                <a:solidFill>
                  <a:schemeClr val="accent6">
                    <a:lumMod val="75000"/>
                  </a:schemeClr>
                </a:solidFill>
              </a:rPr>
              <a:t>TA: Technology Area</a:t>
            </a:r>
          </a:p>
        </p:txBody>
      </p:sp>
      <p:pic>
        <p:nvPicPr>
          <p:cNvPr id="3" name="Picture 3" descr="page16image3199176336">
            <a:extLst>
              <a:ext uri="{FF2B5EF4-FFF2-40B4-BE49-F238E27FC236}">
                <a16:creationId xmlns:a16="http://schemas.microsoft.com/office/drawing/2014/main" id="{AFC41091-082A-0C21-848F-3163C98C7C87}"/>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57539" y="1903948"/>
            <a:ext cx="1947661" cy="962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473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25F71AB7-074B-1F52-4525-E622288B37B8}"/>
              </a:ext>
            </a:extLst>
          </p:cNvPr>
          <p:cNvGrpSpPr/>
          <p:nvPr/>
        </p:nvGrpSpPr>
        <p:grpSpPr>
          <a:xfrm>
            <a:off x="217407" y="450984"/>
            <a:ext cx="8793986" cy="3855375"/>
            <a:chOff x="217407" y="450984"/>
            <a:chExt cx="8793986" cy="3855375"/>
          </a:xfrm>
        </p:grpSpPr>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494363" y="450984"/>
              <a:ext cx="3230319" cy="3855375"/>
            </a:xfrm>
            <a:prstGeom prst="roundRect">
              <a:avLst>
                <a:gd name="adj" fmla="val 8423"/>
              </a:avLst>
            </a:prstGeom>
            <a:solidFill>
              <a:schemeClr val="accent6">
                <a:lumMod val="40000"/>
                <a:lumOff val="60000"/>
              </a:schemeClr>
            </a:solidFill>
          </p:spPr>
        </p:pic>
        <p:sp>
          <p:nvSpPr>
            <p:cNvPr id="1035" name="Rounded Rectangle 1034">
              <a:extLst>
                <a:ext uri="{FF2B5EF4-FFF2-40B4-BE49-F238E27FC236}">
                  <a16:creationId xmlns:a16="http://schemas.microsoft.com/office/drawing/2014/main" id="{2A30C292-8B24-8A23-6F3C-BAD73B8E0B76}"/>
                </a:ext>
              </a:extLst>
            </p:cNvPr>
            <p:cNvSpPr/>
            <p:nvPr/>
          </p:nvSpPr>
          <p:spPr>
            <a:xfrm>
              <a:off x="217407" y="1777622"/>
              <a:ext cx="8793986"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052" name="TextBox 1051">
              <a:extLst>
                <a:ext uri="{FF2B5EF4-FFF2-40B4-BE49-F238E27FC236}">
                  <a16:creationId xmlns:a16="http://schemas.microsoft.com/office/drawing/2014/main" id="{79BB7065-C253-F814-3317-D36920E1E64E}"/>
                </a:ext>
              </a:extLst>
            </p:cNvPr>
            <p:cNvSpPr txBox="1"/>
            <p:nvPr/>
          </p:nvSpPr>
          <p:spPr>
            <a:xfrm>
              <a:off x="4797344" y="487550"/>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sp>
          <p:nvSpPr>
            <p:cNvPr id="1055" name="TextBox 1054">
              <a:extLst>
                <a:ext uri="{FF2B5EF4-FFF2-40B4-BE49-F238E27FC236}">
                  <a16:creationId xmlns:a16="http://schemas.microsoft.com/office/drawing/2014/main" id="{278A3EB8-8F4E-3EB7-2118-846B5B6A95CC}"/>
                </a:ext>
              </a:extLst>
            </p:cNvPr>
            <p:cNvSpPr txBox="1"/>
            <p:nvPr/>
          </p:nvSpPr>
          <p:spPr>
            <a:xfrm>
              <a:off x="5689834" y="11502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sp>
          <p:nvSpPr>
            <p:cNvPr id="31" name="TextBox 30">
              <a:extLst>
                <a:ext uri="{FF2B5EF4-FFF2-40B4-BE49-F238E27FC236}">
                  <a16:creationId xmlns:a16="http://schemas.microsoft.com/office/drawing/2014/main" id="{A6B40A72-06C1-8FDC-563E-5909B754394E}"/>
                </a:ext>
              </a:extLst>
            </p:cNvPr>
            <p:cNvSpPr txBox="1"/>
            <p:nvPr/>
          </p:nvSpPr>
          <p:spPr>
            <a:xfrm>
              <a:off x="609600"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381000" y="2027050"/>
              <a:ext cx="1145457"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36" name="Picture 35">
              <a:extLst>
                <a:ext uri="{FF2B5EF4-FFF2-40B4-BE49-F238E27FC236}">
                  <a16:creationId xmlns:a16="http://schemas.microsoft.com/office/drawing/2014/main" id="{26D6FC37-602C-12FC-CA3D-492693AE6AD4}"/>
                </a:ext>
              </a:extLst>
            </p:cNvPr>
            <p:cNvPicPr>
              <a:picLocks noChangeAspect="1"/>
            </p:cNvPicPr>
            <p:nvPr/>
          </p:nvPicPr>
          <p:blipFill>
            <a:blip r:embed="rId3"/>
            <a:stretch>
              <a:fillRect/>
            </a:stretch>
          </p:blipFill>
          <p:spPr>
            <a:xfrm>
              <a:off x="592743" y="1190248"/>
              <a:ext cx="3033557" cy="2831817"/>
            </a:xfrm>
            <a:prstGeom prst="rect">
              <a:avLst/>
            </a:prstGeom>
          </p:spPr>
        </p:pic>
      </p:grpSp>
      <p:pic>
        <p:nvPicPr>
          <p:cNvPr id="3" name="Picture 3" descr="page16image3199176336">
            <a:extLst>
              <a:ext uri="{FF2B5EF4-FFF2-40B4-BE49-F238E27FC236}">
                <a16:creationId xmlns:a16="http://schemas.microsoft.com/office/drawing/2014/main" id="{AFC41091-082A-0C21-848F-3163C98C7C87}"/>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57539" y="1903948"/>
            <a:ext cx="1947661" cy="962448"/>
          </a:xfrm>
          <a:prstGeom prst="rect">
            <a:avLst/>
          </a:prstGeom>
          <a:noFill/>
          <a:extLst>
            <a:ext uri="{909E8E84-426E-40DD-AFC4-6F175D3DCCD1}">
              <a14:hiddenFill xmlns:a14="http://schemas.microsoft.com/office/drawing/2010/main">
                <a:solidFill>
                  <a:srgbClr val="FFFFFF"/>
                </a:solidFill>
              </a14:hiddenFill>
            </a:ext>
          </a:extLst>
        </p:spPr>
      </p:pic>
      <p:sp>
        <p:nvSpPr>
          <p:cNvPr id="4" name="Shape 3">
            <a:extLst>
              <a:ext uri="{FF2B5EF4-FFF2-40B4-BE49-F238E27FC236}">
                <a16:creationId xmlns:a16="http://schemas.microsoft.com/office/drawing/2014/main" id="{E23B4121-0924-84A2-7B30-03915756A5A7}"/>
              </a:ext>
            </a:extLst>
          </p:cNvPr>
          <p:cNvSpPr/>
          <p:nvPr/>
        </p:nvSpPr>
        <p:spPr>
          <a:xfrm rot="8971364" flipH="1">
            <a:off x="3813394" y="1915962"/>
            <a:ext cx="2531207" cy="1303883"/>
          </a:xfrm>
          <a:prstGeom prst="swooshArrow">
            <a:avLst>
              <a:gd name="adj1" fmla="val 6719"/>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5" name="TextBox 4">
            <a:extLst>
              <a:ext uri="{FF2B5EF4-FFF2-40B4-BE49-F238E27FC236}">
                <a16:creationId xmlns:a16="http://schemas.microsoft.com/office/drawing/2014/main" id="{6A6A45F7-2791-CB7F-26C0-5DD4970F84EC}"/>
              </a:ext>
            </a:extLst>
          </p:cNvPr>
          <p:cNvSpPr txBox="1"/>
          <p:nvPr/>
        </p:nvSpPr>
        <p:spPr>
          <a:xfrm rot="20355405">
            <a:off x="4762774" y="2236811"/>
            <a:ext cx="1755378" cy="312455"/>
          </a:xfrm>
          <a:prstGeom prst="rect">
            <a:avLst/>
          </a:prstGeom>
          <a:noFill/>
        </p:spPr>
        <p:txBody>
          <a:bodyPr wrap="none" rtlCol="0">
            <a:prstTxWarp prst="textArchDown">
              <a:avLst>
                <a:gd name="adj" fmla="val 1529382"/>
              </a:avLst>
            </a:prstTxWarp>
            <a:spAutoFit/>
          </a:bodyPr>
          <a:lstStyle/>
          <a:p>
            <a:pPr marL="0" marR="0" lvl="0" indent="0" algn="ctr" defTabSz="914400" rtl="0" eaLnBrk="1" fontAlgn="base" latinLnBrk="0" hangingPunct="1">
              <a:lnSpc>
                <a:spcPts val="92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INTEGRATING</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pic>
        <p:nvPicPr>
          <p:cNvPr id="6" name="Picture 4" descr="The 1rst ESS prototype cryomodule successfully passes the RF power test!">
            <a:extLst>
              <a:ext uri="{FF2B5EF4-FFF2-40B4-BE49-F238E27FC236}">
                <a16:creationId xmlns:a16="http://schemas.microsoft.com/office/drawing/2014/main" id="{E1AE4FA5-F8E6-A69F-FF59-8C7490E55871}"/>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10400" y="1882589"/>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2E2F1EC-6355-C67B-9413-B9F515B2A1D7}"/>
              </a:ext>
            </a:extLst>
          </p:cNvPr>
          <p:cNvSpPr txBox="1"/>
          <p:nvPr/>
        </p:nvSpPr>
        <p:spPr>
          <a:xfrm>
            <a:off x="6386636" y="1816290"/>
            <a:ext cx="620683" cy="307777"/>
          </a:xfrm>
          <a:prstGeom prst="rect">
            <a:avLst/>
          </a:prstGeom>
          <a:noFill/>
        </p:spPr>
        <p:txBody>
          <a:bodyPr wrap="none" rtlCol="0">
            <a:spAutoFit/>
          </a:bodyPr>
          <a:lstStyle/>
          <a:p>
            <a:r>
              <a:rPr lang="en-BE" sz="1400" b="1" dirty="0">
                <a:solidFill>
                  <a:srgbClr val="C00000"/>
                </a:solidFill>
                <a:latin typeface="+mn-lt"/>
              </a:rPr>
              <a:t>INT#1</a:t>
            </a:r>
          </a:p>
        </p:txBody>
      </p:sp>
      <p:sp>
        <p:nvSpPr>
          <p:cNvPr id="8" name="TextBox 7">
            <a:extLst>
              <a:ext uri="{FF2B5EF4-FFF2-40B4-BE49-F238E27FC236}">
                <a16:creationId xmlns:a16="http://schemas.microsoft.com/office/drawing/2014/main" id="{0245A810-7A82-22E7-16F4-3ED1E1EA533D}"/>
              </a:ext>
            </a:extLst>
          </p:cNvPr>
          <p:cNvSpPr txBox="1"/>
          <p:nvPr/>
        </p:nvSpPr>
        <p:spPr>
          <a:xfrm>
            <a:off x="6321012" y="2647950"/>
            <a:ext cx="26055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i="1" dirty="0">
                <a:solidFill>
                  <a:srgbClr val="00B0F0"/>
                </a:solidFill>
                <a:latin typeface="Calibri"/>
              </a:rPr>
              <a:t>i</a:t>
            </a:r>
            <a:r>
              <a:rPr kumimoji="0" lang="en-US" sz="1100" b="0" i="1" u="none" strike="noStrike" kern="1200" cap="none" spc="0" normalizeH="0" baseline="0" noProof="0" dirty="0" err="1">
                <a:ln>
                  <a:noFill/>
                </a:ln>
                <a:solidFill>
                  <a:srgbClr val="00B0F0"/>
                </a:solidFill>
                <a:effectLst/>
                <a:uLnTx/>
                <a:uFillTx/>
                <a:latin typeface="Calibri"/>
                <a:ea typeface="ＭＳ Ｐゴシック" charset="0"/>
              </a:rPr>
              <a:t>ntegrating</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 new technologies </a:t>
            </a:r>
            <a:r>
              <a:rPr lang="en-US" sz="1100" i="1" dirty="0" err="1">
                <a:solidFill>
                  <a:srgbClr val="00B0F0"/>
                </a:solidFill>
                <a:latin typeface="Calibri"/>
              </a:rPr>
              <a:t>i</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n the design of a new sustainable LINAC cryomodule</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sp>
        <p:nvSpPr>
          <p:cNvPr id="9" name="TextBox 8">
            <a:extLst>
              <a:ext uri="{FF2B5EF4-FFF2-40B4-BE49-F238E27FC236}">
                <a16:creationId xmlns:a16="http://schemas.microsoft.com/office/drawing/2014/main" id="{68FF21AF-99C6-F6D5-7DA1-5548A72A44E1}"/>
              </a:ext>
            </a:extLst>
          </p:cNvPr>
          <p:cNvSpPr txBox="1"/>
          <p:nvPr/>
        </p:nvSpPr>
        <p:spPr>
          <a:xfrm>
            <a:off x="0" y="4857750"/>
            <a:ext cx="3371436" cy="261610"/>
          </a:xfrm>
          <a:prstGeom prst="rect">
            <a:avLst/>
          </a:prstGeom>
          <a:noFill/>
        </p:spPr>
        <p:txBody>
          <a:bodyPr wrap="none" rtlCol="0">
            <a:spAutoFit/>
          </a:bodyPr>
          <a:lstStyle/>
          <a:p>
            <a:r>
              <a:rPr lang="en-BE" sz="1100" dirty="0">
                <a:solidFill>
                  <a:schemeClr val="accent6">
                    <a:lumMod val="75000"/>
                  </a:schemeClr>
                </a:solidFill>
              </a:rPr>
              <a:t>TA: Technology Area, INT: Integration Activities</a:t>
            </a:r>
          </a:p>
        </p:txBody>
      </p:sp>
    </p:spTree>
    <p:extLst>
      <p:ext uri="{BB962C8B-B14F-4D97-AF65-F5344CB8AC3E}">
        <p14:creationId xmlns:p14="http://schemas.microsoft.com/office/powerpoint/2010/main" val="2696112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1">
            <a:extLst>
              <a:ext uri="{FF2B5EF4-FFF2-40B4-BE49-F238E27FC236}">
                <a16:creationId xmlns:a16="http://schemas.microsoft.com/office/drawing/2014/main" id="{AFAB6395-7693-25BB-7278-A6CCEB1A2040}"/>
              </a:ext>
            </a:extLst>
          </p:cNvPr>
          <p:cNvSpPr/>
          <p:nvPr/>
        </p:nvSpPr>
        <p:spPr>
          <a:xfrm>
            <a:off x="3718729" y="3632399"/>
            <a:ext cx="520048"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Pentagon 9">
            <a:extLst>
              <a:ext uri="{FF2B5EF4-FFF2-40B4-BE49-F238E27FC236}">
                <a16:creationId xmlns:a16="http://schemas.microsoft.com/office/drawing/2014/main" id="{F9F9034F-BDAF-DEA2-77CC-69CB919CB760}"/>
              </a:ext>
            </a:extLst>
          </p:cNvPr>
          <p:cNvSpPr/>
          <p:nvPr/>
        </p:nvSpPr>
        <p:spPr>
          <a:xfrm rot="16200000">
            <a:off x="7498156" y="2631665"/>
            <a:ext cx="1922952" cy="424800"/>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Pentagon 10">
            <a:extLst>
              <a:ext uri="{FF2B5EF4-FFF2-40B4-BE49-F238E27FC236}">
                <a16:creationId xmlns:a16="http://schemas.microsoft.com/office/drawing/2014/main" id="{A8F93BE3-C97E-5AEC-B867-756538956314}"/>
              </a:ext>
            </a:extLst>
          </p:cNvPr>
          <p:cNvSpPr/>
          <p:nvPr/>
        </p:nvSpPr>
        <p:spPr>
          <a:xfrm rot="10800000">
            <a:off x="7548716" y="3629603"/>
            <a:ext cx="1123316"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40" name="Group 39">
            <a:extLst>
              <a:ext uri="{FF2B5EF4-FFF2-40B4-BE49-F238E27FC236}">
                <a16:creationId xmlns:a16="http://schemas.microsoft.com/office/drawing/2014/main" id="{25F71AB7-074B-1F52-4525-E622288B37B8}"/>
              </a:ext>
            </a:extLst>
          </p:cNvPr>
          <p:cNvGrpSpPr/>
          <p:nvPr/>
        </p:nvGrpSpPr>
        <p:grpSpPr>
          <a:xfrm>
            <a:off x="217407" y="450984"/>
            <a:ext cx="8793986" cy="3855375"/>
            <a:chOff x="217407" y="450984"/>
            <a:chExt cx="8793986" cy="3855375"/>
          </a:xfrm>
        </p:grpSpPr>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494363" y="450984"/>
              <a:ext cx="3230319" cy="3855375"/>
            </a:xfrm>
            <a:prstGeom prst="roundRect">
              <a:avLst>
                <a:gd name="adj" fmla="val 8423"/>
              </a:avLst>
            </a:prstGeom>
            <a:solidFill>
              <a:schemeClr val="accent6">
                <a:lumMod val="40000"/>
                <a:lumOff val="60000"/>
              </a:schemeClr>
            </a:solidFill>
          </p:spPr>
        </p:pic>
        <p:sp>
          <p:nvSpPr>
            <p:cNvPr id="1035" name="Rounded Rectangle 1034">
              <a:extLst>
                <a:ext uri="{FF2B5EF4-FFF2-40B4-BE49-F238E27FC236}">
                  <a16:creationId xmlns:a16="http://schemas.microsoft.com/office/drawing/2014/main" id="{2A30C292-8B24-8A23-6F3C-BAD73B8E0B76}"/>
                </a:ext>
              </a:extLst>
            </p:cNvPr>
            <p:cNvSpPr/>
            <p:nvPr/>
          </p:nvSpPr>
          <p:spPr>
            <a:xfrm>
              <a:off x="217407" y="1777622"/>
              <a:ext cx="8793986"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052" name="TextBox 1051">
              <a:extLst>
                <a:ext uri="{FF2B5EF4-FFF2-40B4-BE49-F238E27FC236}">
                  <a16:creationId xmlns:a16="http://schemas.microsoft.com/office/drawing/2014/main" id="{79BB7065-C253-F814-3317-D36920E1E64E}"/>
                </a:ext>
              </a:extLst>
            </p:cNvPr>
            <p:cNvSpPr txBox="1"/>
            <p:nvPr/>
          </p:nvSpPr>
          <p:spPr>
            <a:xfrm>
              <a:off x="4797344" y="487550"/>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sp>
          <p:nvSpPr>
            <p:cNvPr id="1055" name="TextBox 1054">
              <a:extLst>
                <a:ext uri="{FF2B5EF4-FFF2-40B4-BE49-F238E27FC236}">
                  <a16:creationId xmlns:a16="http://schemas.microsoft.com/office/drawing/2014/main" id="{278A3EB8-8F4E-3EB7-2118-846B5B6A95CC}"/>
                </a:ext>
              </a:extLst>
            </p:cNvPr>
            <p:cNvSpPr txBox="1"/>
            <p:nvPr/>
          </p:nvSpPr>
          <p:spPr>
            <a:xfrm>
              <a:off x="5689834" y="11502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sp>
          <p:nvSpPr>
            <p:cNvPr id="31" name="TextBox 30">
              <a:extLst>
                <a:ext uri="{FF2B5EF4-FFF2-40B4-BE49-F238E27FC236}">
                  <a16:creationId xmlns:a16="http://schemas.microsoft.com/office/drawing/2014/main" id="{A6B40A72-06C1-8FDC-563E-5909B754394E}"/>
                </a:ext>
              </a:extLst>
            </p:cNvPr>
            <p:cNvSpPr txBox="1"/>
            <p:nvPr/>
          </p:nvSpPr>
          <p:spPr>
            <a:xfrm>
              <a:off x="609600"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381000" y="2027050"/>
              <a:ext cx="1145457"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36" name="Picture 35">
              <a:extLst>
                <a:ext uri="{FF2B5EF4-FFF2-40B4-BE49-F238E27FC236}">
                  <a16:creationId xmlns:a16="http://schemas.microsoft.com/office/drawing/2014/main" id="{26D6FC37-602C-12FC-CA3D-492693AE6AD4}"/>
                </a:ext>
              </a:extLst>
            </p:cNvPr>
            <p:cNvPicPr>
              <a:picLocks noChangeAspect="1"/>
            </p:cNvPicPr>
            <p:nvPr/>
          </p:nvPicPr>
          <p:blipFill>
            <a:blip r:embed="rId3"/>
            <a:stretch>
              <a:fillRect/>
            </a:stretch>
          </p:blipFill>
          <p:spPr>
            <a:xfrm>
              <a:off x="592743" y="1190248"/>
              <a:ext cx="3033557" cy="2831817"/>
            </a:xfrm>
            <a:prstGeom prst="rect">
              <a:avLst/>
            </a:prstGeom>
          </p:spPr>
        </p:pic>
      </p:grpSp>
      <p:pic>
        <p:nvPicPr>
          <p:cNvPr id="3" name="Picture 3" descr="page16image3199176336">
            <a:extLst>
              <a:ext uri="{FF2B5EF4-FFF2-40B4-BE49-F238E27FC236}">
                <a16:creationId xmlns:a16="http://schemas.microsoft.com/office/drawing/2014/main" id="{AFC41091-082A-0C21-848F-3163C98C7C87}"/>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57539" y="1903948"/>
            <a:ext cx="1947661" cy="962448"/>
          </a:xfrm>
          <a:prstGeom prst="rect">
            <a:avLst/>
          </a:prstGeom>
          <a:noFill/>
          <a:extLst>
            <a:ext uri="{909E8E84-426E-40DD-AFC4-6F175D3DCCD1}">
              <a14:hiddenFill xmlns:a14="http://schemas.microsoft.com/office/drawing/2010/main">
                <a:solidFill>
                  <a:srgbClr val="FFFFFF"/>
                </a:solidFill>
              </a14:hiddenFill>
            </a:ext>
          </a:extLst>
        </p:spPr>
      </p:pic>
      <p:sp>
        <p:nvSpPr>
          <p:cNvPr id="4" name="Shape 3">
            <a:extLst>
              <a:ext uri="{FF2B5EF4-FFF2-40B4-BE49-F238E27FC236}">
                <a16:creationId xmlns:a16="http://schemas.microsoft.com/office/drawing/2014/main" id="{E23B4121-0924-84A2-7B30-03915756A5A7}"/>
              </a:ext>
            </a:extLst>
          </p:cNvPr>
          <p:cNvSpPr/>
          <p:nvPr/>
        </p:nvSpPr>
        <p:spPr>
          <a:xfrm rot="8971364" flipH="1">
            <a:off x="3813394" y="1915962"/>
            <a:ext cx="2531207" cy="1303883"/>
          </a:xfrm>
          <a:prstGeom prst="swooshArrow">
            <a:avLst>
              <a:gd name="adj1" fmla="val 6719"/>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5" name="TextBox 4">
            <a:extLst>
              <a:ext uri="{FF2B5EF4-FFF2-40B4-BE49-F238E27FC236}">
                <a16:creationId xmlns:a16="http://schemas.microsoft.com/office/drawing/2014/main" id="{6A6A45F7-2791-CB7F-26C0-5DD4970F84EC}"/>
              </a:ext>
            </a:extLst>
          </p:cNvPr>
          <p:cNvSpPr txBox="1"/>
          <p:nvPr/>
        </p:nvSpPr>
        <p:spPr>
          <a:xfrm rot="20355405">
            <a:off x="4762774" y="2236811"/>
            <a:ext cx="1755378" cy="312455"/>
          </a:xfrm>
          <a:prstGeom prst="rect">
            <a:avLst/>
          </a:prstGeom>
          <a:noFill/>
        </p:spPr>
        <p:txBody>
          <a:bodyPr wrap="none" rtlCol="0">
            <a:prstTxWarp prst="textArchDown">
              <a:avLst>
                <a:gd name="adj" fmla="val 1529382"/>
              </a:avLst>
            </a:prstTxWarp>
            <a:spAutoFit/>
          </a:bodyPr>
          <a:lstStyle/>
          <a:p>
            <a:pPr marL="0" marR="0" lvl="0" indent="0" algn="ctr" defTabSz="914400" rtl="0" eaLnBrk="1" fontAlgn="base" latinLnBrk="0" hangingPunct="1">
              <a:lnSpc>
                <a:spcPts val="92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INTEGRATING</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pic>
        <p:nvPicPr>
          <p:cNvPr id="6" name="Picture 4" descr="The 1rst ESS prototype cryomodule successfully passes the RF power test!">
            <a:extLst>
              <a:ext uri="{FF2B5EF4-FFF2-40B4-BE49-F238E27FC236}">
                <a16:creationId xmlns:a16="http://schemas.microsoft.com/office/drawing/2014/main" id="{E1AE4FA5-F8E6-A69F-FF59-8C7490E55871}"/>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10400" y="1882589"/>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2E2F1EC-6355-C67B-9413-B9F515B2A1D7}"/>
              </a:ext>
            </a:extLst>
          </p:cNvPr>
          <p:cNvSpPr txBox="1"/>
          <p:nvPr/>
        </p:nvSpPr>
        <p:spPr>
          <a:xfrm>
            <a:off x="6386636" y="1816290"/>
            <a:ext cx="620683" cy="307777"/>
          </a:xfrm>
          <a:prstGeom prst="rect">
            <a:avLst/>
          </a:prstGeom>
          <a:noFill/>
        </p:spPr>
        <p:txBody>
          <a:bodyPr wrap="none" rtlCol="0">
            <a:spAutoFit/>
          </a:bodyPr>
          <a:lstStyle/>
          <a:p>
            <a:r>
              <a:rPr lang="en-BE" sz="1400" b="1" dirty="0">
                <a:solidFill>
                  <a:srgbClr val="C00000"/>
                </a:solidFill>
                <a:latin typeface="+mn-lt"/>
              </a:rPr>
              <a:t>INT#1</a:t>
            </a:r>
          </a:p>
        </p:txBody>
      </p:sp>
      <p:sp>
        <p:nvSpPr>
          <p:cNvPr id="8" name="TextBox 7">
            <a:extLst>
              <a:ext uri="{FF2B5EF4-FFF2-40B4-BE49-F238E27FC236}">
                <a16:creationId xmlns:a16="http://schemas.microsoft.com/office/drawing/2014/main" id="{0245A810-7A82-22E7-16F4-3ED1E1EA533D}"/>
              </a:ext>
            </a:extLst>
          </p:cNvPr>
          <p:cNvSpPr txBox="1"/>
          <p:nvPr/>
        </p:nvSpPr>
        <p:spPr>
          <a:xfrm>
            <a:off x="6321012" y="2647950"/>
            <a:ext cx="26055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i="1" dirty="0">
                <a:solidFill>
                  <a:srgbClr val="00B0F0"/>
                </a:solidFill>
                <a:latin typeface="Calibri"/>
              </a:rPr>
              <a:t>i</a:t>
            </a:r>
            <a:r>
              <a:rPr kumimoji="0" lang="en-US" sz="1100" b="0" i="1" u="none" strike="noStrike" kern="1200" cap="none" spc="0" normalizeH="0" baseline="0" noProof="0" dirty="0" err="1">
                <a:ln>
                  <a:noFill/>
                </a:ln>
                <a:solidFill>
                  <a:srgbClr val="00B0F0"/>
                </a:solidFill>
                <a:effectLst/>
                <a:uLnTx/>
                <a:uFillTx/>
                <a:latin typeface="Calibri"/>
                <a:ea typeface="ＭＳ Ｐゴシック" charset="0"/>
              </a:rPr>
              <a:t>ntegrating</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 new technologies </a:t>
            </a:r>
            <a:r>
              <a:rPr lang="en-US" sz="1100" i="1" dirty="0" err="1">
                <a:solidFill>
                  <a:srgbClr val="00B0F0"/>
                </a:solidFill>
                <a:latin typeface="Calibri"/>
              </a:rPr>
              <a:t>i</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n the design of a new sustainable LINAC cryomodule</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sp>
        <p:nvSpPr>
          <p:cNvPr id="9" name="TextBox 8">
            <a:extLst>
              <a:ext uri="{FF2B5EF4-FFF2-40B4-BE49-F238E27FC236}">
                <a16:creationId xmlns:a16="http://schemas.microsoft.com/office/drawing/2014/main" id="{68FF21AF-99C6-F6D5-7DA1-5548A72A44E1}"/>
              </a:ext>
            </a:extLst>
          </p:cNvPr>
          <p:cNvSpPr txBox="1"/>
          <p:nvPr/>
        </p:nvSpPr>
        <p:spPr>
          <a:xfrm>
            <a:off x="0" y="4857750"/>
            <a:ext cx="3371436" cy="261610"/>
          </a:xfrm>
          <a:prstGeom prst="rect">
            <a:avLst/>
          </a:prstGeom>
          <a:noFill/>
        </p:spPr>
        <p:txBody>
          <a:bodyPr wrap="none" rtlCol="0">
            <a:spAutoFit/>
          </a:bodyPr>
          <a:lstStyle/>
          <a:p>
            <a:r>
              <a:rPr lang="en-BE" sz="1100" dirty="0">
                <a:solidFill>
                  <a:schemeClr val="accent6">
                    <a:lumMod val="75000"/>
                  </a:schemeClr>
                </a:solidFill>
              </a:rPr>
              <a:t>TA: Technology Area, INT: Integration Activities</a:t>
            </a:r>
          </a:p>
        </p:txBody>
      </p:sp>
      <p:pic>
        <p:nvPicPr>
          <p:cNvPr id="12" name="Picture 11">
            <a:extLst>
              <a:ext uri="{FF2B5EF4-FFF2-40B4-BE49-F238E27FC236}">
                <a16:creationId xmlns:a16="http://schemas.microsoft.com/office/drawing/2014/main" id="{FB7C418A-DDA0-51C8-8F4C-75084279F150}"/>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347974" y="3696902"/>
            <a:ext cx="950292" cy="844008"/>
          </a:xfrm>
          <a:prstGeom prst="snip2DiagRect">
            <a:avLst>
              <a:gd name="adj1" fmla="val 0"/>
              <a:gd name="adj2" fmla="val 0"/>
            </a:avLst>
          </a:prstGeom>
          <a:noFill/>
          <a:ln w="28575">
            <a:solidFill>
              <a:srgbClr val="FF6700"/>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A0C2FA3B-9BF4-48C9-F67B-FB35A8C0CD52}"/>
              </a:ext>
            </a:extLst>
          </p:cNvPr>
          <p:cNvPicPr>
            <a:picLocks noChangeAspect="1"/>
          </p:cNvPicPr>
          <p:nvPr/>
        </p:nvPicPr>
        <p:blipFill>
          <a:blip r:embed="rId8"/>
          <a:stretch>
            <a:fillRect/>
          </a:stretch>
        </p:blipFill>
        <p:spPr>
          <a:xfrm>
            <a:off x="6248400" y="3411657"/>
            <a:ext cx="1253054" cy="840759"/>
          </a:xfrm>
          <a:prstGeom prst="rect">
            <a:avLst/>
          </a:prstGeom>
        </p:spPr>
      </p:pic>
      <p:pic>
        <p:nvPicPr>
          <p:cNvPr id="14" name="Picture 4" descr="Operation of the XFEL Accelerator">
            <a:extLst>
              <a:ext uri="{FF2B5EF4-FFF2-40B4-BE49-F238E27FC236}">
                <a16:creationId xmlns:a16="http://schemas.microsoft.com/office/drawing/2014/main" id="{67198F39-6F6B-ED95-29FD-440BBB242CC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33239" y="3333750"/>
            <a:ext cx="1391361" cy="543500"/>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A31D607B-D29F-3980-A0CF-5F51CE4ACFC0}"/>
              </a:ext>
            </a:extLst>
          </p:cNvPr>
          <p:cNvGrpSpPr/>
          <p:nvPr/>
        </p:nvGrpSpPr>
        <p:grpSpPr>
          <a:xfrm>
            <a:off x="5486400" y="3809512"/>
            <a:ext cx="1237576" cy="627022"/>
            <a:chOff x="7463202" y="3952938"/>
            <a:chExt cx="1237576" cy="627022"/>
          </a:xfrm>
        </p:grpSpPr>
        <p:pic>
          <p:nvPicPr>
            <p:cNvPr id="16" name="Picture 15" descr="Joint UK seminar: Building the European Spallation Source Accelerator |  John Adams Institute for Accelerator Science">
              <a:extLst>
                <a:ext uri="{FF2B5EF4-FFF2-40B4-BE49-F238E27FC236}">
                  <a16:creationId xmlns:a16="http://schemas.microsoft.com/office/drawing/2014/main" id="{9E3A73C2-B474-9CB4-2966-D5D46B3A760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63202" y="3952938"/>
              <a:ext cx="1237576" cy="618788"/>
            </a:xfrm>
            <a:prstGeom prst="rect">
              <a:avLst/>
            </a:prstGeom>
            <a:noFill/>
            <a:ln w="19050">
              <a:solidFill>
                <a:srgbClr val="FF6700"/>
              </a:solidFill>
            </a:ln>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E196FB22-1BBB-6446-66B7-ECEB79B69866}"/>
                </a:ext>
              </a:extLst>
            </p:cNvPr>
            <p:cNvSpPr txBox="1"/>
            <p:nvPr/>
          </p:nvSpPr>
          <p:spPr>
            <a:xfrm>
              <a:off x="7748746" y="4318350"/>
              <a:ext cx="925034" cy="261610"/>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chemeClr val="bg2">
                      <a:lumMod val="50000"/>
                    </a:schemeClr>
                  </a:solidFill>
                  <a:effectLst/>
                  <a:uLnTx/>
                  <a:uFillTx/>
                  <a:latin typeface="Calibri"/>
                  <a:ea typeface="ＭＳ Ｐゴシック" charset="0"/>
                </a:rPr>
                <a:t>ESS upgrade</a:t>
              </a:r>
            </a:p>
          </p:txBody>
        </p:sp>
      </p:grpSp>
      <p:sp>
        <p:nvSpPr>
          <p:cNvPr id="18" name="TextBox 17">
            <a:extLst>
              <a:ext uri="{FF2B5EF4-FFF2-40B4-BE49-F238E27FC236}">
                <a16:creationId xmlns:a16="http://schemas.microsoft.com/office/drawing/2014/main" id="{0877C567-1CAB-3156-572E-F2C2E0D08EEC}"/>
              </a:ext>
            </a:extLst>
          </p:cNvPr>
          <p:cNvSpPr txBox="1"/>
          <p:nvPr/>
        </p:nvSpPr>
        <p:spPr>
          <a:xfrm>
            <a:off x="4953000" y="3335792"/>
            <a:ext cx="700097" cy="253916"/>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050" b="1" i="0" u="none" strike="noStrike" kern="1200" cap="none" spc="0" normalizeH="0" baseline="0" noProof="0" dirty="0">
                <a:ln>
                  <a:noFill/>
                </a:ln>
                <a:solidFill>
                  <a:schemeClr val="bg2">
                    <a:lumMod val="50000"/>
                  </a:schemeClr>
                </a:solidFill>
                <a:effectLst/>
                <a:uLnTx/>
                <a:uFillTx/>
                <a:latin typeface="Calibri"/>
                <a:ea typeface="ＭＳ Ｐゴシック" charset="0"/>
              </a:rPr>
              <a:t>SC XFELs</a:t>
            </a:r>
          </a:p>
        </p:txBody>
      </p:sp>
      <p:sp>
        <p:nvSpPr>
          <p:cNvPr id="19" name="TextBox 18">
            <a:extLst>
              <a:ext uri="{FF2B5EF4-FFF2-40B4-BE49-F238E27FC236}">
                <a16:creationId xmlns:a16="http://schemas.microsoft.com/office/drawing/2014/main" id="{D47537EF-101A-1053-9856-9985C6559F55}"/>
              </a:ext>
            </a:extLst>
          </p:cNvPr>
          <p:cNvSpPr txBox="1"/>
          <p:nvPr/>
        </p:nvSpPr>
        <p:spPr>
          <a:xfrm>
            <a:off x="4335403" y="3696902"/>
            <a:ext cx="590966" cy="261610"/>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050" b="1" i="0" u="none" strike="noStrike" kern="1200" cap="none" spc="0" normalizeH="0" baseline="0" noProof="0" dirty="0">
                <a:ln>
                  <a:noFill/>
                </a:ln>
                <a:solidFill>
                  <a:schemeClr val="bg2">
                    <a:lumMod val="50000"/>
                  </a:schemeClr>
                </a:solidFill>
                <a:effectLst/>
                <a:uLnTx/>
                <a:uFillTx/>
                <a:latin typeface="Calibri"/>
                <a:ea typeface="ＭＳ Ｐゴシック" charset="0"/>
              </a:rPr>
              <a:t>HL-LHC</a:t>
            </a:r>
          </a:p>
        </p:txBody>
      </p:sp>
      <p:sp>
        <p:nvSpPr>
          <p:cNvPr id="20" name="Pentagon 19">
            <a:extLst>
              <a:ext uri="{FF2B5EF4-FFF2-40B4-BE49-F238E27FC236}">
                <a16:creationId xmlns:a16="http://schemas.microsoft.com/office/drawing/2014/main" id="{EE752773-817B-0223-6E2C-44D51702E16E}"/>
              </a:ext>
            </a:extLst>
          </p:cNvPr>
          <p:cNvSpPr/>
          <p:nvPr/>
        </p:nvSpPr>
        <p:spPr>
          <a:xfrm rot="10800000">
            <a:off x="7548716" y="3629603"/>
            <a:ext cx="1123316"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FF7BAC2F-718B-24D2-60CB-9DFCCA926D72}"/>
              </a:ext>
            </a:extLst>
          </p:cNvPr>
          <p:cNvSpPr txBox="1"/>
          <p:nvPr/>
        </p:nvSpPr>
        <p:spPr>
          <a:xfrm>
            <a:off x="7010400" y="4869103"/>
            <a:ext cx="2116285" cy="261610"/>
          </a:xfrm>
          <a:prstGeom prst="rect">
            <a:avLst/>
          </a:prstGeom>
          <a:noFill/>
        </p:spPr>
        <p:txBody>
          <a:bodyPr wrap="none" rtlCol="0">
            <a:spAutoFit/>
          </a:bodyPr>
          <a:lstStyle/>
          <a:p>
            <a:r>
              <a:rPr lang="en-BE" sz="1100" dirty="0">
                <a:solidFill>
                  <a:schemeClr val="accent6">
                    <a:lumMod val="75000"/>
                  </a:schemeClr>
                </a:solidFill>
              </a:rPr>
              <a:t>R</a:t>
            </a:r>
            <a:r>
              <a:rPr lang="en-GB" sz="1100" dirty="0">
                <a:solidFill>
                  <a:schemeClr val="accent6">
                    <a:lumMod val="75000"/>
                  </a:schemeClr>
                </a:solidFill>
              </a:rPr>
              <a:t>I</a:t>
            </a:r>
            <a:r>
              <a:rPr lang="en-BE" sz="1100" dirty="0">
                <a:solidFill>
                  <a:schemeClr val="accent6">
                    <a:lumMod val="75000"/>
                  </a:schemeClr>
                </a:solidFill>
              </a:rPr>
              <a:t>s: Research Infrastructures</a:t>
            </a:r>
          </a:p>
        </p:txBody>
      </p:sp>
      <p:sp>
        <p:nvSpPr>
          <p:cNvPr id="22" name="TextBox 21">
            <a:extLst>
              <a:ext uri="{FF2B5EF4-FFF2-40B4-BE49-F238E27FC236}">
                <a16:creationId xmlns:a16="http://schemas.microsoft.com/office/drawing/2014/main" id="{2F14111B-4851-01BC-8D7F-7AA4C4128CDE}"/>
              </a:ext>
            </a:extLst>
          </p:cNvPr>
          <p:cNvSpPr txBox="1"/>
          <p:nvPr/>
        </p:nvSpPr>
        <p:spPr>
          <a:xfrm>
            <a:off x="3636735" y="4580751"/>
            <a:ext cx="5050065"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u="none" strike="noStrike" kern="1200" cap="none" spc="0" normalizeH="0" baseline="0" noProof="0" dirty="0">
                <a:ln>
                  <a:noFill/>
                </a:ln>
                <a:solidFill>
                  <a:srgbClr val="C00000"/>
                </a:solidFill>
                <a:effectLst/>
                <a:uLnTx/>
                <a:uFillTx/>
                <a:latin typeface="Calibri"/>
                <a:ea typeface="ＭＳ Ｐゴシック" charset="0"/>
              </a:rPr>
              <a:t>INT#2</a:t>
            </a:r>
            <a:r>
              <a:rPr kumimoji="0" lang="en-US" sz="1200" b="1" i="1" u="none" strike="noStrike" kern="1200" cap="none" spc="0" normalizeH="0" baseline="0" noProof="0" dirty="0">
                <a:ln>
                  <a:noFill/>
                </a:ln>
                <a:solidFill>
                  <a:srgbClr val="FF6700"/>
                </a:solidFill>
                <a:effectLst/>
                <a:uLnTx/>
                <a:uFillTx/>
                <a:latin typeface="Calibri"/>
                <a:ea typeface="ＭＳ Ｐゴシック" charset="0"/>
              </a:rPr>
              <a:t>: full deployment of energy saving in current and future accelerator RIs</a:t>
            </a:r>
            <a:endParaRPr kumimoji="0" lang="en-BE" sz="1200" b="1" i="1" u="none" strike="noStrike" kern="1200" cap="none" spc="0" normalizeH="0" baseline="0" noProof="0" dirty="0">
              <a:ln>
                <a:noFill/>
              </a:ln>
              <a:solidFill>
                <a:srgbClr val="FF6700"/>
              </a:solidFill>
              <a:effectLst/>
              <a:uLnTx/>
              <a:uFillTx/>
              <a:latin typeface="Calibri"/>
              <a:ea typeface="ＭＳ Ｐゴシック" charset="0"/>
            </a:endParaRPr>
          </a:p>
        </p:txBody>
      </p:sp>
    </p:spTree>
    <p:extLst>
      <p:ext uri="{BB962C8B-B14F-4D97-AF65-F5344CB8AC3E}">
        <p14:creationId xmlns:p14="http://schemas.microsoft.com/office/powerpoint/2010/main" val="9390111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B1A8870A-FA50-C392-322E-FFE0E00F5C3B}"/>
              </a:ext>
            </a:extLst>
          </p:cNvPr>
          <p:cNvGrpSpPr/>
          <p:nvPr/>
        </p:nvGrpSpPr>
        <p:grpSpPr>
          <a:xfrm>
            <a:off x="217407" y="209550"/>
            <a:ext cx="8793986" cy="4648200"/>
            <a:chOff x="217407" y="209550"/>
            <a:chExt cx="8793986" cy="4648200"/>
          </a:xfrm>
        </p:grpSpPr>
        <p:sp>
          <p:nvSpPr>
            <p:cNvPr id="30" name="Pentagon 29">
              <a:extLst>
                <a:ext uri="{FF2B5EF4-FFF2-40B4-BE49-F238E27FC236}">
                  <a16:creationId xmlns:a16="http://schemas.microsoft.com/office/drawing/2014/main" id="{49F31008-84D3-FE7B-4F62-C68B8F11868A}"/>
                </a:ext>
              </a:extLst>
            </p:cNvPr>
            <p:cNvSpPr/>
            <p:nvPr/>
          </p:nvSpPr>
          <p:spPr>
            <a:xfrm rot="5400000">
              <a:off x="7632431" y="1690989"/>
              <a:ext cx="1641421" cy="424800"/>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Pentagon 22">
              <a:extLst>
                <a:ext uri="{FF2B5EF4-FFF2-40B4-BE49-F238E27FC236}">
                  <a16:creationId xmlns:a16="http://schemas.microsoft.com/office/drawing/2014/main" id="{7BD4E20D-A482-A2E7-BE15-65BDF0BA1A10}"/>
                </a:ext>
              </a:extLst>
            </p:cNvPr>
            <p:cNvSpPr/>
            <p:nvPr/>
          </p:nvSpPr>
          <p:spPr>
            <a:xfrm>
              <a:off x="3707017" y="819150"/>
              <a:ext cx="531760" cy="424082"/>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 name="Pentagon 1">
              <a:extLst>
                <a:ext uri="{FF2B5EF4-FFF2-40B4-BE49-F238E27FC236}">
                  <a16:creationId xmlns:a16="http://schemas.microsoft.com/office/drawing/2014/main" id="{AFAB6395-7693-25BB-7278-A6CCEB1A2040}"/>
                </a:ext>
              </a:extLst>
            </p:cNvPr>
            <p:cNvSpPr/>
            <p:nvPr/>
          </p:nvSpPr>
          <p:spPr>
            <a:xfrm>
              <a:off x="3718729" y="3632399"/>
              <a:ext cx="520048"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Pentagon 9">
              <a:extLst>
                <a:ext uri="{FF2B5EF4-FFF2-40B4-BE49-F238E27FC236}">
                  <a16:creationId xmlns:a16="http://schemas.microsoft.com/office/drawing/2014/main" id="{F9F9034F-BDAF-DEA2-77CC-69CB919CB760}"/>
                </a:ext>
              </a:extLst>
            </p:cNvPr>
            <p:cNvSpPr/>
            <p:nvPr/>
          </p:nvSpPr>
          <p:spPr>
            <a:xfrm rot="16200000">
              <a:off x="7498156" y="2631665"/>
              <a:ext cx="1922952" cy="424800"/>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1" name="Pentagon 10">
              <a:extLst>
                <a:ext uri="{FF2B5EF4-FFF2-40B4-BE49-F238E27FC236}">
                  <a16:creationId xmlns:a16="http://schemas.microsoft.com/office/drawing/2014/main" id="{A8F93BE3-C97E-5AEC-B867-756538956314}"/>
                </a:ext>
              </a:extLst>
            </p:cNvPr>
            <p:cNvSpPr/>
            <p:nvPr/>
          </p:nvSpPr>
          <p:spPr>
            <a:xfrm rot="10800000">
              <a:off x="7548716" y="3629603"/>
              <a:ext cx="1123316"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40" name="Group 39">
              <a:extLst>
                <a:ext uri="{FF2B5EF4-FFF2-40B4-BE49-F238E27FC236}">
                  <a16:creationId xmlns:a16="http://schemas.microsoft.com/office/drawing/2014/main" id="{25F71AB7-074B-1F52-4525-E622288B37B8}"/>
                </a:ext>
              </a:extLst>
            </p:cNvPr>
            <p:cNvGrpSpPr/>
            <p:nvPr/>
          </p:nvGrpSpPr>
          <p:grpSpPr>
            <a:xfrm>
              <a:off x="217407" y="450984"/>
              <a:ext cx="8793986" cy="3855375"/>
              <a:chOff x="217407" y="450984"/>
              <a:chExt cx="8793986" cy="3855375"/>
            </a:xfrm>
          </p:grpSpPr>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494363" y="450984"/>
                <a:ext cx="3230319" cy="3855375"/>
              </a:xfrm>
              <a:prstGeom prst="roundRect">
                <a:avLst>
                  <a:gd name="adj" fmla="val 8423"/>
                </a:avLst>
              </a:prstGeom>
              <a:solidFill>
                <a:schemeClr val="accent6">
                  <a:lumMod val="40000"/>
                  <a:lumOff val="60000"/>
                </a:schemeClr>
              </a:solidFill>
            </p:spPr>
          </p:pic>
          <p:sp>
            <p:nvSpPr>
              <p:cNvPr id="1035" name="Rounded Rectangle 1034">
                <a:extLst>
                  <a:ext uri="{FF2B5EF4-FFF2-40B4-BE49-F238E27FC236}">
                    <a16:creationId xmlns:a16="http://schemas.microsoft.com/office/drawing/2014/main" id="{2A30C292-8B24-8A23-6F3C-BAD73B8E0B76}"/>
                  </a:ext>
                </a:extLst>
              </p:cNvPr>
              <p:cNvSpPr/>
              <p:nvPr/>
            </p:nvSpPr>
            <p:spPr>
              <a:xfrm>
                <a:off x="217407" y="1777622"/>
                <a:ext cx="8793986"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1052" name="TextBox 1051">
                <a:extLst>
                  <a:ext uri="{FF2B5EF4-FFF2-40B4-BE49-F238E27FC236}">
                    <a16:creationId xmlns:a16="http://schemas.microsoft.com/office/drawing/2014/main" id="{79BB7065-C253-F814-3317-D36920E1E64E}"/>
                  </a:ext>
                </a:extLst>
              </p:cNvPr>
              <p:cNvSpPr txBox="1"/>
              <p:nvPr/>
            </p:nvSpPr>
            <p:spPr>
              <a:xfrm>
                <a:off x="4797344" y="487550"/>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sp>
            <p:nvSpPr>
              <p:cNvPr id="1055" name="TextBox 1054">
                <a:extLst>
                  <a:ext uri="{FF2B5EF4-FFF2-40B4-BE49-F238E27FC236}">
                    <a16:creationId xmlns:a16="http://schemas.microsoft.com/office/drawing/2014/main" id="{278A3EB8-8F4E-3EB7-2118-846B5B6A95CC}"/>
                  </a:ext>
                </a:extLst>
              </p:cNvPr>
              <p:cNvSpPr txBox="1"/>
              <p:nvPr/>
            </p:nvSpPr>
            <p:spPr>
              <a:xfrm>
                <a:off x="5689834" y="11502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sp>
            <p:nvSpPr>
              <p:cNvPr id="31" name="TextBox 30">
                <a:extLst>
                  <a:ext uri="{FF2B5EF4-FFF2-40B4-BE49-F238E27FC236}">
                    <a16:creationId xmlns:a16="http://schemas.microsoft.com/office/drawing/2014/main" id="{A6B40A72-06C1-8FDC-563E-5909B754394E}"/>
                  </a:ext>
                </a:extLst>
              </p:cNvPr>
              <p:cNvSpPr txBox="1"/>
              <p:nvPr/>
            </p:nvSpPr>
            <p:spPr>
              <a:xfrm>
                <a:off x="609600"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381000" y="2027050"/>
                <a:ext cx="1145457"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36" name="Picture 35">
                <a:extLst>
                  <a:ext uri="{FF2B5EF4-FFF2-40B4-BE49-F238E27FC236}">
                    <a16:creationId xmlns:a16="http://schemas.microsoft.com/office/drawing/2014/main" id="{26D6FC37-602C-12FC-CA3D-492693AE6AD4}"/>
                  </a:ext>
                </a:extLst>
              </p:cNvPr>
              <p:cNvPicPr>
                <a:picLocks noChangeAspect="1"/>
              </p:cNvPicPr>
              <p:nvPr/>
            </p:nvPicPr>
            <p:blipFill>
              <a:blip r:embed="rId3"/>
              <a:stretch>
                <a:fillRect/>
              </a:stretch>
            </p:blipFill>
            <p:spPr>
              <a:xfrm>
                <a:off x="592743" y="1190248"/>
                <a:ext cx="3033557" cy="2831817"/>
              </a:xfrm>
              <a:prstGeom prst="rect">
                <a:avLst/>
              </a:prstGeom>
            </p:spPr>
          </p:pic>
        </p:grpSp>
        <p:pic>
          <p:nvPicPr>
            <p:cNvPr id="3" name="Picture 3" descr="page16image3199176336">
              <a:extLst>
                <a:ext uri="{FF2B5EF4-FFF2-40B4-BE49-F238E27FC236}">
                  <a16:creationId xmlns:a16="http://schemas.microsoft.com/office/drawing/2014/main" id="{AFC41091-082A-0C21-848F-3163C98C7C87}"/>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57539" y="1903948"/>
              <a:ext cx="1947661" cy="962448"/>
            </a:xfrm>
            <a:prstGeom prst="rect">
              <a:avLst/>
            </a:prstGeom>
            <a:noFill/>
            <a:extLst>
              <a:ext uri="{909E8E84-426E-40DD-AFC4-6F175D3DCCD1}">
                <a14:hiddenFill xmlns:a14="http://schemas.microsoft.com/office/drawing/2010/main">
                  <a:solidFill>
                    <a:srgbClr val="FFFFFF"/>
                  </a:solidFill>
                </a14:hiddenFill>
              </a:ext>
            </a:extLst>
          </p:spPr>
        </p:pic>
        <p:sp>
          <p:nvSpPr>
            <p:cNvPr id="4" name="Shape 3">
              <a:extLst>
                <a:ext uri="{FF2B5EF4-FFF2-40B4-BE49-F238E27FC236}">
                  <a16:creationId xmlns:a16="http://schemas.microsoft.com/office/drawing/2014/main" id="{E23B4121-0924-84A2-7B30-03915756A5A7}"/>
                </a:ext>
              </a:extLst>
            </p:cNvPr>
            <p:cNvSpPr/>
            <p:nvPr/>
          </p:nvSpPr>
          <p:spPr>
            <a:xfrm rot="8971364" flipH="1">
              <a:off x="3813394" y="1915962"/>
              <a:ext cx="2531207" cy="1303883"/>
            </a:xfrm>
            <a:prstGeom prst="swooshArrow">
              <a:avLst>
                <a:gd name="adj1" fmla="val 6719"/>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5" name="TextBox 4">
              <a:extLst>
                <a:ext uri="{FF2B5EF4-FFF2-40B4-BE49-F238E27FC236}">
                  <a16:creationId xmlns:a16="http://schemas.microsoft.com/office/drawing/2014/main" id="{6A6A45F7-2791-CB7F-26C0-5DD4970F84EC}"/>
                </a:ext>
              </a:extLst>
            </p:cNvPr>
            <p:cNvSpPr txBox="1"/>
            <p:nvPr/>
          </p:nvSpPr>
          <p:spPr>
            <a:xfrm rot="20355405">
              <a:off x="4762774" y="2236811"/>
              <a:ext cx="1755378" cy="312455"/>
            </a:xfrm>
            <a:prstGeom prst="rect">
              <a:avLst/>
            </a:prstGeom>
            <a:noFill/>
          </p:spPr>
          <p:txBody>
            <a:bodyPr wrap="none" rtlCol="0">
              <a:prstTxWarp prst="textArchDown">
                <a:avLst>
                  <a:gd name="adj" fmla="val 1529382"/>
                </a:avLst>
              </a:prstTxWarp>
              <a:spAutoFit/>
            </a:bodyPr>
            <a:lstStyle/>
            <a:p>
              <a:pPr marL="0" marR="0" lvl="0" indent="0" algn="ctr" defTabSz="914400" rtl="0" eaLnBrk="1" fontAlgn="base" latinLnBrk="0" hangingPunct="1">
                <a:lnSpc>
                  <a:spcPts val="92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INTEGRATING</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pic>
          <p:nvPicPr>
            <p:cNvPr id="6" name="Picture 4" descr="The 1rst ESS prototype cryomodule successfully passes the RF power test!">
              <a:extLst>
                <a:ext uri="{FF2B5EF4-FFF2-40B4-BE49-F238E27FC236}">
                  <a16:creationId xmlns:a16="http://schemas.microsoft.com/office/drawing/2014/main" id="{E1AE4FA5-F8E6-A69F-FF59-8C7490E55871}"/>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10400" y="1882589"/>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2E2F1EC-6355-C67B-9413-B9F515B2A1D7}"/>
                </a:ext>
              </a:extLst>
            </p:cNvPr>
            <p:cNvSpPr txBox="1"/>
            <p:nvPr/>
          </p:nvSpPr>
          <p:spPr>
            <a:xfrm>
              <a:off x="6386636" y="1816290"/>
              <a:ext cx="620683" cy="307777"/>
            </a:xfrm>
            <a:prstGeom prst="rect">
              <a:avLst/>
            </a:prstGeom>
            <a:noFill/>
          </p:spPr>
          <p:txBody>
            <a:bodyPr wrap="none" rtlCol="0">
              <a:spAutoFit/>
            </a:bodyPr>
            <a:lstStyle/>
            <a:p>
              <a:r>
                <a:rPr lang="en-BE" sz="1400" b="1" dirty="0">
                  <a:solidFill>
                    <a:srgbClr val="C00000"/>
                  </a:solidFill>
                  <a:latin typeface="+mn-lt"/>
                </a:rPr>
                <a:t>INT#1</a:t>
              </a:r>
            </a:p>
          </p:txBody>
        </p:sp>
        <p:sp>
          <p:nvSpPr>
            <p:cNvPr id="8" name="TextBox 7">
              <a:extLst>
                <a:ext uri="{FF2B5EF4-FFF2-40B4-BE49-F238E27FC236}">
                  <a16:creationId xmlns:a16="http://schemas.microsoft.com/office/drawing/2014/main" id="{0245A810-7A82-22E7-16F4-3ED1E1EA533D}"/>
                </a:ext>
              </a:extLst>
            </p:cNvPr>
            <p:cNvSpPr txBox="1"/>
            <p:nvPr/>
          </p:nvSpPr>
          <p:spPr>
            <a:xfrm>
              <a:off x="6321012" y="2647950"/>
              <a:ext cx="26055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i="1" dirty="0">
                  <a:solidFill>
                    <a:srgbClr val="00B0F0"/>
                  </a:solidFill>
                  <a:latin typeface="Calibri"/>
                </a:rPr>
                <a:t>i</a:t>
              </a:r>
              <a:r>
                <a:rPr kumimoji="0" lang="en-US" sz="1100" b="0" i="1" u="none" strike="noStrike" kern="1200" cap="none" spc="0" normalizeH="0" baseline="0" noProof="0" dirty="0" err="1">
                  <a:ln>
                    <a:noFill/>
                  </a:ln>
                  <a:solidFill>
                    <a:srgbClr val="00B0F0"/>
                  </a:solidFill>
                  <a:effectLst/>
                  <a:uLnTx/>
                  <a:uFillTx/>
                  <a:latin typeface="Calibri"/>
                  <a:ea typeface="ＭＳ Ｐゴシック" charset="0"/>
                </a:rPr>
                <a:t>ntegrating</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 new technologies </a:t>
              </a:r>
              <a:r>
                <a:rPr lang="en-US" sz="1100" i="1" dirty="0" err="1">
                  <a:solidFill>
                    <a:srgbClr val="00B0F0"/>
                  </a:solidFill>
                  <a:latin typeface="Calibri"/>
                </a:rPr>
                <a:t>i</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n the design of a new sustainable LINAC cryomodule</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12" name="Picture 11">
              <a:extLst>
                <a:ext uri="{FF2B5EF4-FFF2-40B4-BE49-F238E27FC236}">
                  <a16:creationId xmlns:a16="http://schemas.microsoft.com/office/drawing/2014/main" id="{FB7C418A-DDA0-51C8-8F4C-75084279F150}"/>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347974" y="3696902"/>
              <a:ext cx="950292" cy="844008"/>
            </a:xfrm>
            <a:prstGeom prst="snip2DiagRect">
              <a:avLst>
                <a:gd name="adj1" fmla="val 0"/>
                <a:gd name="adj2" fmla="val 0"/>
              </a:avLst>
            </a:prstGeom>
            <a:noFill/>
            <a:ln w="28575">
              <a:solidFill>
                <a:srgbClr val="FF6700"/>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12">
              <a:extLst>
                <a:ext uri="{FF2B5EF4-FFF2-40B4-BE49-F238E27FC236}">
                  <a16:creationId xmlns:a16="http://schemas.microsoft.com/office/drawing/2014/main" id="{A0C2FA3B-9BF4-48C9-F67B-FB35A8C0CD52}"/>
                </a:ext>
              </a:extLst>
            </p:cNvPr>
            <p:cNvPicPr>
              <a:picLocks noChangeAspect="1"/>
            </p:cNvPicPr>
            <p:nvPr/>
          </p:nvPicPr>
          <p:blipFill>
            <a:blip r:embed="rId8"/>
            <a:stretch>
              <a:fillRect/>
            </a:stretch>
          </p:blipFill>
          <p:spPr>
            <a:xfrm>
              <a:off x="6248400" y="3411657"/>
              <a:ext cx="1253054" cy="840759"/>
            </a:xfrm>
            <a:prstGeom prst="rect">
              <a:avLst/>
            </a:prstGeom>
          </p:spPr>
        </p:pic>
        <p:pic>
          <p:nvPicPr>
            <p:cNvPr id="14" name="Picture 4" descr="Operation of the XFEL Accelerator">
              <a:extLst>
                <a:ext uri="{FF2B5EF4-FFF2-40B4-BE49-F238E27FC236}">
                  <a16:creationId xmlns:a16="http://schemas.microsoft.com/office/drawing/2014/main" id="{67198F39-6F6B-ED95-29FD-440BBB242CC8}"/>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33239" y="3333750"/>
              <a:ext cx="1391361" cy="543500"/>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grpSp>
          <p:nvGrpSpPr>
            <p:cNvPr id="15" name="Group 14">
              <a:extLst>
                <a:ext uri="{FF2B5EF4-FFF2-40B4-BE49-F238E27FC236}">
                  <a16:creationId xmlns:a16="http://schemas.microsoft.com/office/drawing/2014/main" id="{A31D607B-D29F-3980-A0CF-5F51CE4ACFC0}"/>
                </a:ext>
              </a:extLst>
            </p:cNvPr>
            <p:cNvGrpSpPr/>
            <p:nvPr/>
          </p:nvGrpSpPr>
          <p:grpSpPr>
            <a:xfrm>
              <a:off x="5486400" y="3809512"/>
              <a:ext cx="1237576" cy="627022"/>
              <a:chOff x="7463202" y="3952938"/>
              <a:chExt cx="1237576" cy="627022"/>
            </a:xfrm>
          </p:grpSpPr>
          <p:pic>
            <p:nvPicPr>
              <p:cNvPr id="16" name="Picture 15" descr="Joint UK seminar: Building the European Spallation Source Accelerator |  John Adams Institute for Accelerator Science">
                <a:extLst>
                  <a:ext uri="{FF2B5EF4-FFF2-40B4-BE49-F238E27FC236}">
                    <a16:creationId xmlns:a16="http://schemas.microsoft.com/office/drawing/2014/main" id="{9E3A73C2-B474-9CB4-2966-D5D46B3A760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463202" y="3952938"/>
                <a:ext cx="1237576" cy="618788"/>
              </a:xfrm>
              <a:prstGeom prst="rect">
                <a:avLst/>
              </a:prstGeom>
              <a:noFill/>
              <a:ln w="19050">
                <a:solidFill>
                  <a:srgbClr val="FF6700"/>
                </a:solidFill>
              </a:ln>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E196FB22-1BBB-6446-66B7-ECEB79B69866}"/>
                  </a:ext>
                </a:extLst>
              </p:cNvPr>
              <p:cNvSpPr txBox="1"/>
              <p:nvPr/>
            </p:nvSpPr>
            <p:spPr>
              <a:xfrm>
                <a:off x="7748746" y="4318350"/>
                <a:ext cx="925034" cy="261610"/>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chemeClr val="bg2">
                        <a:lumMod val="50000"/>
                      </a:schemeClr>
                    </a:solidFill>
                    <a:effectLst/>
                    <a:uLnTx/>
                    <a:uFillTx/>
                    <a:latin typeface="Calibri"/>
                    <a:ea typeface="ＭＳ Ｐゴシック" charset="0"/>
                  </a:rPr>
                  <a:t>ESS upgrade</a:t>
                </a:r>
              </a:p>
            </p:txBody>
          </p:sp>
        </p:grpSp>
        <p:sp>
          <p:nvSpPr>
            <p:cNvPr id="18" name="TextBox 17">
              <a:extLst>
                <a:ext uri="{FF2B5EF4-FFF2-40B4-BE49-F238E27FC236}">
                  <a16:creationId xmlns:a16="http://schemas.microsoft.com/office/drawing/2014/main" id="{0877C567-1CAB-3156-572E-F2C2E0D08EEC}"/>
                </a:ext>
              </a:extLst>
            </p:cNvPr>
            <p:cNvSpPr txBox="1"/>
            <p:nvPr/>
          </p:nvSpPr>
          <p:spPr>
            <a:xfrm>
              <a:off x="4953000" y="3335792"/>
              <a:ext cx="700097" cy="253916"/>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050" b="1" i="0" u="none" strike="noStrike" kern="1200" cap="none" spc="0" normalizeH="0" baseline="0" noProof="0" dirty="0">
                  <a:ln>
                    <a:noFill/>
                  </a:ln>
                  <a:solidFill>
                    <a:schemeClr val="bg2">
                      <a:lumMod val="50000"/>
                    </a:schemeClr>
                  </a:solidFill>
                  <a:effectLst/>
                  <a:uLnTx/>
                  <a:uFillTx/>
                  <a:latin typeface="Calibri"/>
                  <a:ea typeface="ＭＳ Ｐゴシック" charset="0"/>
                </a:rPr>
                <a:t>SC XFELs</a:t>
              </a:r>
            </a:p>
          </p:txBody>
        </p:sp>
        <p:sp>
          <p:nvSpPr>
            <p:cNvPr id="19" name="TextBox 18">
              <a:extLst>
                <a:ext uri="{FF2B5EF4-FFF2-40B4-BE49-F238E27FC236}">
                  <a16:creationId xmlns:a16="http://schemas.microsoft.com/office/drawing/2014/main" id="{D47537EF-101A-1053-9856-9985C6559F55}"/>
                </a:ext>
              </a:extLst>
            </p:cNvPr>
            <p:cNvSpPr txBox="1"/>
            <p:nvPr/>
          </p:nvSpPr>
          <p:spPr>
            <a:xfrm>
              <a:off x="4335403" y="3696902"/>
              <a:ext cx="590966" cy="261610"/>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050" b="1" i="0" u="none" strike="noStrike" kern="1200" cap="none" spc="0" normalizeH="0" baseline="0" noProof="0" dirty="0">
                  <a:ln>
                    <a:noFill/>
                  </a:ln>
                  <a:solidFill>
                    <a:schemeClr val="bg2">
                      <a:lumMod val="50000"/>
                    </a:schemeClr>
                  </a:solidFill>
                  <a:effectLst/>
                  <a:uLnTx/>
                  <a:uFillTx/>
                  <a:latin typeface="Calibri"/>
                  <a:ea typeface="ＭＳ Ｐゴシック" charset="0"/>
                </a:rPr>
                <a:t>HL-LHC</a:t>
              </a:r>
            </a:p>
          </p:txBody>
        </p:sp>
        <p:sp>
          <p:nvSpPr>
            <p:cNvPr id="20" name="Pentagon 19">
              <a:extLst>
                <a:ext uri="{FF2B5EF4-FFF2-40B4-BE49-F238E27FC236}">
                  <a16:creationId xmlns:a16="http://schemas.microsoft.com/office/drawing/2014/main" id="{EE752773-817B-0223-6E2C-44D51702E16E}"/>
                </a:ext>
              </a:extLst>
            </p:cNvPr>
            <p:cNvSpPr/>
            <p:nvPr/>
          </p:nvSpPr>
          <p:spPr>
            <a:xfrm rot="10800000">
              <a:off x="7548716" y="3629603"/>
              <a:ext cx="1123316"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2F14111B-4851-01BC-8D7F-7AA4C4128CDE}"/>
                </a:ext>
              </a:extLst>
            </p:cNvPr>
            <p:cNvSpPr txBox="1"/>
            <p:nvPr/>
          </p:nvSpPr>
          <p:spPr>
            <a:xfrm>
              <a:off x="3636735" y="4580751"/>
              <a:ext cx="5050065"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u="none" strike="noStrike" kern="1200" cap="none" spc="0" normalizeH="0" baseline="0" noProof="0" dirty="0">
                  <a:ln>
                    <a:noFill/>
                  </a:ln>
                  <a:solidFill>
                    <a:srgbClr val="C00000"/>
                  </a:solidFill>
                  <a:effectLst/>
                  <a:uLnTx/>
                  <a:uFillTx/>
                  <a:latin typeface="Calibri"/>
                  <a:ea typeface="ＭＳ Ｐゴシック" charset="0"/>
                </a:rPr>
                <a:t>INT#2</a:t>
              </a:r>
              <a:r>
                <a:rPr kumimoji="0" lang="en-US" sz="1200" b="1" i="1" u="none" strike="noStrike" kern="1200" cap="none" spc="0" normalizeH="0" baseline="0" noProof="0" dirty="0">
                  <a:ln>
                    <a:noFill/>
                  </a:ln>
                  <a:solidFill>
                    <a:srgbClr val="FF6700"/>
                  </a:solidFill>
                  <a:effectLst/>
                  <a:uLnTx/>
                  <a:uFillTx/>
                  <a:latin typeface="Calibri"/>
                  <a:ea typeface="ＭＳ Ｐゴシック" charset="0"/>
                </a:rPr>
                <a:t>: full deployment of energy saving in current and future accelerator RIs</a:t>
              </a:r>
              <a:endParaRPr kumimoji="0" lang="en-BE" sz="1200" b="1" i="1" u="none" strike="noStrike" kern="1200" cap="none" spc="0" normalizeH="0" baseline="0" noProof="0" dirty="0">
                <a:ln>
                  <a:noFill/>
                </a:ln>
                <a:solidFill>
                  <a:srgbClr val="FF6700"/>
                </a:solidFill>
                <a:effectLst/>
                <a:uLnTx/>
                <a:uFillTx/>
                <a:latin typeface="Calibri"/>
                <a:ea typeface="ＭＳ Ｐゴシック" charset="0"/>
              </a:endParaRPr>
            </a:p>
          </p:txBody>
        </p:sp>
        <p:sp>
          <p:nvSpPr>
            <p:cNvPr id="24" name="Pentagon 23">
              <a:extLst>
                <a:ext uri="{FF2B5EF4-FFF2-40B4-BE49-F238E27FC236}">
                  <a16:creationId xmlns:a16="http://schemas.microsoft.com/office/drawing/2014/main" id="{8DF9130A-C6F3-F8E8-F30A-76CF873C45CD}"/>
                </a:ext>
              </a:extLst>
            </p:cNvPr>
            <p:cNvSpPr/>
            <p:nvPr/>
          </p:nvSpPr>
          <p:spPr>
            <a:xfrm rot="10800000">
              <a:off x="7551961" y="819150"/>
              <a:ext cx="1113581" cy="425432"/>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5" name="TextBox 24">
              <a:extLst>
                <a:ext uri="{FF2B5EF4-FFF2-40B4-BE49-F238E27FC236}">
                  <a16:creationId xmlns:a16="http://schemas.microsoft.com/office/drawing/2014/main" id="{9D171962-2CF2-DE02-C6C6-F79392E0FF98}"/>
                </a:ext>
              </a:extLst>
            </p:cNvPr>
            <p:cNvSpPr txBox="1"/>
            <p:nvPr/>
          </p:nvSpPr>
          <p:spPr>
            <a:xfrm>
              <a:off x="3574089" y="209550"/>
              <a:ext cx="5366997" cy="276999"/>
            </a:xfrm>
            <a:prstGeom prst="rect">
              <a:avLst/>
            </a:prstGeom>
            <a:noFill/>
            <a:ln w="28575" cap="rnd">
              <a:noFill/>
            </a:ln>
            <a:effectLst>
              <a:softEdge rad="133302"/>
            </a:effectLst>
            <a:scene3d>
              <a:camera prst="orthographicFront"/>
              <a:lightRig rig="threePt" dir="t"/>
            </a:scene3d>
            <a:sp3d extrusionH="82550">
              <a:extrusionClr>
                <a:schemeClr val="accent2">
                  <a:lumMod val="60000"/>
                  <a:lumOff val="40000"/>
                </a:schemeClr>
              </a:extrusionClr>
            </a:sp3d>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u="none" strike="noStrike" kern="1200" cap="none" spc="0" normalizeH="0" baseline="0" noProof="0" dirty="0">
                  <a:ln>
                    <a:noFill/>
                  </a:ln>
                  <a:solidFill>
                    <a:srgbClr val="C00000"/>
                  </a:solidFill>
                  <a:effectLst/>
                  <a:uLnTx/>
                  <a:uFillTx/>
                  <a:latin typeface="Calibri"/>
                  <a:ea typeface="ＭＳ Ｐゴシック" charset="0"/>
                </a:rPr>
                <a:t>INT#3</a:t>
              </a:r>
              <a:r>
                <a:rPr kumimoji="0" lang="en-US" sz="1200" b="1" i="1" u="none" strike="noStrike" kern="1200" cap="none" spc="0" normalizeH="0" baseline="0" noProof="0" dirty="0">
                  <a:ln>
                    <a:noFill/>
                  </a:ln>
                  <a:solidFill>
                    <a:srgbClr val="FF6700"/>
                  </a:solidFill>
                  <a:effectLst/>
                  <a:uLnTx/>
                  <a:uFillTx/>
                  <a:latin typeface="Calibri"/>
                  <a:ea typeface="ＭＳ Ｐゴシック" charset="0"/>
                </a:rPr>
                <a:t>: accelerator turn-key solutions with breakthrough applications</a:t>
              </a:r>
            </a:p>
          </p:txBody>
        </p:sp>
        <p:pic>
          <p:nvPicPr>
            <p:cNvPr id="26" name="Picture 2" descr="Therapeutic particles – CERN Courier">
              <a:extLst>
                <a:ext uri="{FF2B5EF4-FFF2-40B4-BE49-F238E27FC236}">
                  <a16:creationId xmlns:a16="http://schemas.microsoft.com/office/drawing/2014/main" id="{9D235F74-DA30-5620-7FB1-4CF675CFE84C}"/>
                </a:ext>
              </a:extLst>
            </p:cNvPr>
            <p:cNvPicPr>
              <a:picLocks noChangeAspect="1" noChangeArrowheads="1"/>
            </p:cNvPicPr>
            <p:nvPr/>
          </p:nvPicPr>
          <p:blipFill>
            <a:blip r:embed="rId11">
              <a:extLst>
                <a:ext uri="{BEBA8EAE-BF5A-486C-A8C5-ECC9F3942E4B}">
                  <a14:imgProps xmlns:a14="http://schemas.microsoft.com/office/drawing/2010/main">
                    <a14:imgLayer r:embed="rId12">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5015036" y="565007"/>
              <a:ext cx="968408" cy="673747"/>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29960D0E-408B-52F1-B70B-44D30B452E8E}"/>
                </a:ext>
              </a:extLst>
            </p:cNvPr>
            <p:cNvSpPr txBox="1"/>
            <p:nvPr/>
          </p:nvSpPr>
          <p:spPr>
            <a:xfrm>
              <a:off x="4949744" y="514350"/>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pic>
          <p:nvPicPr>
            <p:cNvPr id="28" name="Picture 6" descr="Nanometer chips, the next big global industry - BusinessLine on Campus">
              <a:extLst>
                <a:ext uri="{FF2B5EF4-FFF2-40B4-BE49-F238E27FC236}">
                  <a16:creationId xmlns:a16="http://schemas.microsoft.com/office/drawing/2014/main" id="{161A738C-3B72-300A-9545-244B3F86DE9B}"/>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5901755" y="853377"/>
              <a:ext cx="950059" cy="710693"/>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54778B8B-C502-E825-B829-DB19A69304FA}"/>
                </a:ext>
              </a:extLst>
            </p:cNvPr>
            <p:cNvSpPr txBox="1"/>
            <p:nvPr/>
          </p:nvSpPr>
          <p:spPr>
            <a:xfrm>
              <a:off x="5842234" y="11770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grpSp>
    </p:spTree>
    <p:extLst>
      <p:ext uri="{BB962C8B-B14F-4D97-AF65-F5344CB8AC3E}">
        <p14:creationId xmlns:p14="http://schemas.microsoft.com/office/powerpoint/2010/main" val="11338251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49709"/>
            <a:ext cx="8839200"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err="1">
                <a:ln>
                  <a:noFill/>
                </a:ln>
                <a:solidFill>
                  <a:schemeClr val="tx1">
                    <a:lumMod val="75000"/>
                    <a:lumOff val="25000"/>
                  </a:schemeClr>
                </a:solidFill>
                <a:effectLst/>
                <a:uLnTx/>
                <a:uFillTx/>
                <a:latin typeface="Calibri"/>
                <a:ea typeface="ＭＳ Ｐゴシック" charset="0"/>
              </a:rPr>
              <a:t>iSAS</a:t>
            </a:r>
            <a:r>
              <a:rPr lang="en-GB" sz="2400" b="1" dirty="0">
                <a:solidFill>
                  <a:schemeClr val="tx1">
                    <a:lumMod val="75000"/>
                    <a:lumOff val="25000"/>
                  </a:schemeClr>
                </a:solidFill>
                <a:latin typeface="Calibri"/>
              </a:rPr>
              <a:t> Objectives</a:t>
            </a:r>
            <a:r>
              <a:rPr kumimoji="0" lang="en-GB" sz="24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 – </a:t>
            </a:r>
            <a:r>
              <a:rPr kumimoji="0" lang="en-GB" sz="2400" b="1" i="1" u="none" strike="noStrike" kern="1200" cap="none" spc="0" normalizeH="0" baseline="0" noProof="0" dirty="0">
                <a:ln>
                  <a:noFill/>
                </a:ln>
                <a:solidFill>
                  <a:srgbClr val="FF0000"/>
                </a:solidFill>
                <a:effectLst/>
                <a:uLnTx/>
                <a:uFillTx/>
                <a:latin typeface="Calibri"/>
                <a:ea typeface="ＭＳ Ｐゴシック" charset="0"/>
              </a:rPr>
              <a:t>Technology Areas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8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76200" y="690354"/>
            <a:ext cx="8915400" cy="4278094"/>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b="1" u="none" strike="noStrike" kern="1200" cap="none" spc="0" normalizeH="0" baseline="0" noProof="0" dirty="0">
                <a:ln>
                  <a:noFill/>
                </a:ln>
                <a:solidFill>
                  <a:srgbClr val="FF0000"/>
                </a:solidFill>
                <a:effectLst/>
                <a:uLnTx/>
                <a:uFillTx/>
                <a:latin typeface="Calibri"/>
                <a:ea typeface="ＭＳ Ｐゴシック" charset="0"/>
              </a:rPr>
              <a:t>TA#1: energy-savings from RF power </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While great strides are being made in the energy efficiency of various RF power generators, the objective of </a:t>
            </a:r>
            <a:r>
              <a:rPr kumimoji="0" lang="en-US" sz="1400" b="0" i="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is to ensure additional impactful energy savings through coherent integration of the RF power source with smart digital control systems and with novel tuners that compensate rapidly cavity detuning from mechanical vibrations, resulting in a </a:t>
            </a:r>
            <a:r>
              <a:rPr kumimoji="0" lang="en-US" sz="1400" b="0" i="1" u="sng" strike="noStrike" kern="1200" cap="none" spc="0" normalizeH="0" baseline="0" noProof="0" dirty="0">
                <a:ln>
                  <a:noFill/>
                </a:ln>
                <a:solidFill>
                  <a:srgbClr val="0070C0"/>
                </a:solidFill>
                <a:effectLst/>
                <a:uLnTx/>
                <a:uFillTx/>
                <a:latin typeface="Calibri"/>
                <a:ea typeface="ＭＳ Ｐゴシック" charset="0"/>
              </a:rPr>
              <a:t>further reduction of power demands by up to a factor of 3</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200" b="0" i="1" u="none" strike="noStrike" kern="1200" cap="none" spc="0" normalizeH="0" baseline="0" noProof="0" dirty="0">
              <a:ln>
                <a:noFill/>
              </a:ln>
              <a:solidFill>
                <a:srgbClr val="FF000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b="1" u="none" strike="noStrike" kern="1200" cap="none" spc="0" normalizeH="0" baseline="0" noProof="0" dirty="0">
                <a:ln>
                  <a:noFill/>
                </a:ln>
                <a:solidFill>
                  <a:srgbClr val="FF0000"/>
                </a:solidFill>
                <a:effectLst/>
                <a:uLnTx/>
                <a:uFillTx/>
                <a:latin typeface="Calibri"/>
                <a:ea typeface="ＭＳ Ｐゴシック" charset="0"/>
              </a:rPr>
              <a:t>TA#2: energy-savings from cryogenics </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While major progress is being made in reusing the heat produced in cryogenics systems, the objective of </a:t>
            </a:r>
            <a:r>
              <a:rPr kumimoji="0" lang="en-US" sz="1400" b="0" i="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is to develop superconducting cavities that operate with high performance at 4.2 K (i.e., up to 4.5 K depending on the cryogenic overpressure) instead of 2 K, thereby </a:t>
            </a:r>
            <a:r>
              <a:rPr kumimoji="0" lang="en-US" sz="1400" b="0" i="1" u="sng" strike="noStrike" kern="1200" cap="none" spc="0" normalizeH="0" baseline="0" noProof="0" dirty="0">
                <a:ln>
                  <a:noFill/>
                </a:ln>
                <a:solidFill>
                  <a:srgbClr val="0070C0"/>
                </a:solidFill>
                <a:effectLst/>
                <a:uLnTx/>
                <a:uFillTx/>
                <a:latin typeface="Calibri"/>
                <a:ea typeface="ＭＳ Ｐゴシック" charset="0"/>
              </a:rPr>
              <a:t>reducing the grid-power to operate the cryogenic system by a factor of 3</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and requiring less capital investment to build the cryogenic plant.</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200" b="0" i="1" u="none" strike="noStrike" kern="1200" cap="none" spc="0" normalizeH="0" baseline="0" noProof="0" dirty="0">
              <a:ln>
                <a:noFill/>
              </a:ln>
              <a:solidFill>
                <a:srgbClr val="FF000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b="1" u="none" strike="noStrike" kern="1200" cap="none" spc="0" normalizeH="0" baseline="0" noProof="0" dirty="0">
                <a:ln>
                  <a:noFill/>
                </a:ln>
                <a:solidFill>
                  <a:srgbClr val="FF0000"/>
                </a:solidFill>
                <a:effectLst/>
                <a:uLnTx/>
                <a:uFillTx/>
                <a:latin typeface="Calibri"/>
                <a:ea typeface="ＭＳ Ｐゴシック" charset="0"/>
              </a:rPr>
              <a:t>TA#3: energy-savings from the beam </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Significant progress has been achieved in maintaining the brightness of recirculating beams to provide high-intensity collisions to experiments, but most of the particles lose their power through radiation or in the beam dump system. The objective of </a:t>
            </a:r>
            <a:r>
              <a:rPr kumimoji="0" lang="en-US" sz="1400" b="0" i="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is to develop dedicated power couplers for damping the so-called Higher-Order Modes (HOMs) excited by the passage of high-current beams in the superconducting cavities, </a:t>
            </a:r>
            <a:r>
              <a:rPr kumimoji="0" lang="en-US" sz="1400" b="0" i="1" u="sng" strike="noStrike" kern="1200" cap="none" spc="0" normalizeH="0" baseline="0" noProof="0" dirty="0">
                <a:ln>
                  <a:noFill/>
                </a:ln>
                <a:solidFill>
                  <a:srgbClr val="0070C0"/>
                </a:solidFill>
                <a:effectLst/>
                <a:uLnTx/>
                <a:uFillTx/>
                <a:latin typeface="Calibri"/>
                <a:ea typeface="ＭＳ Ｐゴシック" charset="0"/>
              </a:rPr>
              <a:t>enabling efficient recovery of the energy of recirculating beams back into the cavities before it is dumped, resulting in energy reduction for operating, high-energy, high-intensity accelerators by a factor ten</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200" b="0" i="1" u="none" strike="noStrike" kern="1200" cap="none" spc="0" normalizeH="0" baseline="0" noProof="0" dirty="0">
              <a:ln>
                <a:noFill/>
              </a:ln>
              <a:solidFill>
                <a:srgbClr val="FF0000"/>
              </a:solidFill>
              <a:effectLst/>
              <a:uLnTx/>
              <a:uFillTx/>
              <a:latin typeface="Calibri"/>
              <a:ea typeface="ＭＳ Ｐゴシック" charset="0"/>
            </a:endParaRPr>
          </a:p>
        </p:txBody>
      </p:sp>
    </p:spTree>
    <p:extLst>
      <p:ext uri="{BB962C8B-B14F-4D97-AF65-F5344CB8AC3E}">
        <p14:creationId xmlns:p14="http://schemas.microsoft.com/office/powerpoint/2010/main" val="15581150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49709"/>
            <a:ext cx="8839200"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0" u="none" strike="noStrike" kern="1200" cap="none" spc="0" normalizeH="0" baseline="0" noProof="0" dirty="0" err="1">
                <a:ln>
                  <a:noFill/>
                </a:ln>
                <a:solidFill>
                  <a:schemeClr val="tx1">
                    <a:lumMod val="75000"/>
                    <a:lumOff val="25000"/>
                  </a:schemeClr>
                </a:solidFill>
                <a:effectLst/>
                <a:uLnTx/>
                <a:uFillTx/>
                <a:latin typeface="Calibri"/>
                <a:ea typeface="ＭＳ Ｐゴシック" charset="0"/>
              </a:rPr>
              <a:t>iSAS</a:t>
            </a:r>
            <a:r>
              <a:rPr lang="en-GB" sz="2400" b="1" dirty="0">
                <a:solidFill>
                  <a:schemeClr val="tx1">
                    <a:lumMod val="75000"/>
                    <a:lumOff val="25000"/>
                  </a:schemeClr>
                </a:solidFill>
                <a:latin typeface="Calibri"/>
              </a:rPr>
              <a:t> Objectives</a:t>
            </a:r>
            <a:r>
              <a:rPr kumimoji="0" lang="en-GB" sz="24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 – </a:t>
            </a:r>
            <a:r>
              <a:rPr kumimoji="0" lang="en-GB" sz="2400" b="1" i="1" u="none" strike="noStrike" kern="1200" cap="none" spc="0" normalizeH="0" baseline="0" noProof="0" dirty="0">
                <a:ln>
                  <a:noFill/>
                </a:ln>
                <a:solidFill>
                  <a:srgbClr val="FF0000"/>
                </a:solidFill>
                <a:effectLst/>
                <a:uLnTx/>
                <a:uFillTx/>
                <a:latin typeface="Calibri"/>
                <a:ea typeface="ＭＳ Ｐゴシック" charset="0"/>
              </a:rPr>
              <a:t>Integration Activities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8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76200" y="758607"/>
            <a:ext cx="6248400" cy="3108543"/>
          </a:xfrm>
          <a:prstGeom prst="rect">
            <a:avLst/>
          </a:prstGeom>
          <a:noFill/>
        </p:spPr>
        <p:txBody>
          <a:bodyPr wrap="square" rtlCol="0">
            <a:spAutoFit/>
          </a:bodyPr>
          <a:lstStyle/>
          <a:p>
            <a:pPr marL="285750" indent="-285750">
              <a:buFont typeface="Arial" panose="020B0604020202020204" pitchFamily="34" charset="0"/>
              <a:buChar char="•"/>
            </a:pPr>
            <a:r>
              <a:rPr lang="en-GB" b="1" dirty="0">
                <a:solidFill>
                  <a:srgbClr val="FF0000"/>
                </a:solidFill>
                <a:effectLst/>
                <a:latin typeface="+mn-lt"/>
              </a:rPr>
              <a:t>INT#1: integration into the design of a LINAC cryomodule</a:t>
            </a:r>
            <a:r>
              <a:rPr lang="en-GB" sz="1600" i="1" dirty="0">
                <a:solidFill>
                  <a:srgbClr val="0070C0"/>
                </a:solidFill>
                <a:effectLst/>
                <a:latin typeface="+mn-lt"/>
              </a:rPr>
              <a:t> </a:t>
            </a:r>
            <a:r>
              <a:rPr lang="en-GB" sz="1400" i="1" dirty="0">
                <a:solidFill>
                  <a:srgbClr val="0070C0"/>
                </a:solidFill>
                <a:effectLst/>
                <a:latin typeface="+mn-lt"/>
              </a:rPr>
              <a:t>While LINAC cryomodules are designed for specific accelerators, the objective of </a:t>
            </a:r>
            <a:r>
              <a:rPr lang="en-GB" sz="1400" i="1" dirty="0" err="1">
                <a:solidFill>
                  <a:srgbClr val="0070C0"/>
                </a:solidFill>
                <a:effectLst/>
                <a:latin typeface="+mn-lt"/>
              </a:rPr>
              <a:t>iSAS</a:t>
            </a:r>
            <a:r>
              <a:rPr lang="en-GB" sz="1400" i="1" dirty="0">
                <a:solidFill>
                  <a:srgbClr val="0070C0"/>
                </a:solidFill>
                <a:effectLst/>
                <a:latin typeface="+mn-lt"/>
              </a:rPr>
              <a:t> is to address the common engineering challenges of integrating </a:t>
            </a:r>
            <a:r>
              <a:rPr lang="en-GB" sz="1400" i="1" dirty="0" err="1">
                <a:solidFill>
                  <a:srgbClr val="0070C0"/>
                </a:solidFill>
                <a:effectLst/>
                <a:latin typeface="+mn-lt"/>
              </a:rPr>
              <a:t>iSAS</a:t>
            </a:r>
            <a:r>
              <a:rPr lang="en-GB" sz="1400" i="1" dirty="0">
                <a:solidFill>
                  <a:srgbClr val="0070C0"/>
                </a:solidFill>
                <a:effectLst/>
                <a:latin typeface="+mn-lt"/>
              </a:rPr>
              <a:t> energy-saving technologies into </a:t>
            </a:r>
            <a:r>
              <a:rPr lang="en-GB" sz="1400" i="1" u="sng" dirty="0">
                <a:solidFill>
                  <a:srgbClr val="0070C0"/>
                </a:solidFill>
                <a:effectLst/>
                <a:latin typeface="+mn-lt"/>
              </a:rPr>
              <a:t>a parametric design of a new sustainable accelerator system</a:t>
            </a:r>
            <a:r>
              <a:rPr lang="en-GB" sz="1400" i="1" dirty="0">
                <a:solidFill>
                  <a:srgbClr val="0070C0"/>
                </a:solidFill>
                <a:effectLst/>
                <a:latin typeface="+mn-lt"/>
              </a:rPr>
              <a:t>.</a:t>
            </a:r>
          </a:p>
          <a:p>
            <a:pPr marL="285750" indent="-285750">
              <a:buFont typeface="Arial" panose="020B0604020202020204" pitchFamily="34" charset="0"/>
              <a:buChar char="•"/>
            </a:pPr>
            <a:endParaRPr lang="en-GB" sz="500" dirty="0">
              <a:effectLst/>
              <a:latin typeface="+mn-lt"/>
            </a:endParaRPr>
          </a:p>
          <a:p>
            <a:pPr marL="285750" indent="-285750">
              <a:buFont typeface="Arial" panose="020B0604020202020204" pitchFamily="34" charset="0"/>
              <a:buChar char="•"/>
            </a:pPr>
            <a:r>
              <a:rPr lang="en-GB" b="1" dirty="0">
                <a:solidFill>
                  <a:srgbClr val="FF0000"/>
                </a:solidFill>
                <a:effectLst/>
                <a:latin typeface="+mn-lt"/>
              </a:rPr>
              <a:t>INT#2: integration into existing RIs</a:t>
            </a:r>
            <a:r>
              <a:rPr lang="en-GB" sz="1600" dirty="0">
                <a:effectLst/>
                <a:latin typeface="+mn-lt"/>
              </a:rPr>
              <a:t> </a:t>
            </a:r>
            <a:r>
              <a:rPr lang="en-GB" sz="1600" i="1" dirty="0">
                <a:solidFill>
                  <a:srgbClr val="0070C0"/>
                </a:solidFill>
                <a:effectLst/>
                <a:latin typeface="+mn-lt"/>
              </a:rPr>
              <a:t>– </a:t>
            </a:r>
            <a:r>
              <a:rPr lang="en-GB" sz="1400" i="1" dirty="0">
                <a:solidFill>
                  <a:srgbClr val="0070C0"/>
                </a:solidFill>
                <a:effectLst/>
                <a:latin typeface="+mn-lt"/>
              </a:rPr>
              <a:t>While various RIs envisage upgrades, the objective of </a:t>
            </a:r>
            <a:r>
              <a:rPr lang="en-GB" sz="1400" i="1" dirty="0" err="1">
                <a:solidFill>
                  <a:srgbClr val="0070C0"/>
                </a:solidFill>
                <a:effectLst/>
                <a:latin typeface="+mn-lt"/>
              </a:rPr>
              <a:t>iSAS</a:t>
            </a:r>
            <a:r>
              <a:rPr lang="en-GB" sz="1400" i="1" dirty="0">
                <a:solidFill>
                  <a:srgbClr val="0070C0"/>
                </a:solidFill>
                <a:effectLst/>
                <a:latin typeface="+mn-lt"/>
              </a:rPr>
              <a:t> is to </a:t>
            </a:r>
            <a:r>
              <a:rPr lang="en-GB" sz="1400" i="1" u="sng" dirty="0">
                <a:solidFill>
                  <a:srgbClr val="0070C0"/>
                </a:solidFill>
                <a:effectLst/>
                <a:latin typeface="+mn-lt"/>
              </a:rPr>
              <a:t>expedite the technical integration of energy-saving technologies</a:t>
            </a:r>
            <a:r>
              <a:rPr lang="en-GB" sz="1400" i="1" dirty="0">
                <a:solidFill>
                  <a:srgbClr val="0070C0"/>
                </a:solidFill>
                <a:effectLst/>
                <a:latin typeface="+mn-lt"/>
              </a:rPr>
              <a:t> by retrofitting existing accelerating systems. An existing cryomodule will be adapted, ready to demonstrate energy recovery of high-power recirculating beams in the PERLE research facility, paving the way for high-energy, high-intensity electron beams with minimal energy consumption.</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100" b="0" i="1" u="none" strike="noStrike" kern="1200" cap="none" spc="0" normalizeH="0" baseline="0" noProof="0" dirty="0">
              <a:ln>
                <a:noFill/>
              </a:ln>
              <a:solidFill>
                <a:srgbClr val="FF0000"/>
              </a:solidFill>
              <a:effectLst/>
              <a:uLnTx/>
              <a:uFillTx/>
              <a:latin typeface="+mn-lt"/>
              <a:ea typeface="ＭＳ Ｐゴシック" charset="0"/>
            </a:endParaRPr>
          </a:p>
        </p:txBody>
      </p:sp>
      <p:sp>
        <p:nvSpPr>
          <p:cNvPr id="4" name="TextBox 3">
            <a:extLst>
              <a:ext uri="{FF2B5EF4-FFF2-40B4-BE49-F238E27FC236}">
                <a16:creationId xmlns:a16="http://schemas.microsoft.com/office/drawing/2014/main" id="{99A58E2C-35EF-31A8-1C3E-6706C504A7C2}"/>
              </a:ext>
            </a:extLst>
          </p:cNvPr>
          <p:cNvSpPr txBox="1"/>
          <p:nvPr/>
        </p:nvSpPr>
        <p:spPr>
          <a:xfrm>
            <a:off x="76200" y="3363545"/>
            <a:ext cx="8915400" cy="1646605"/>
          </a:xfrm>
          <a:prstGeom prst="rect">
            <a:avLst/>
          </a:prstGeom>
          <a:noFill/>
        </p:spPr>
        <p:txBody>
          <a:bodyPr wrap="square" rtlCol="0">
            <a:spAutoFit/>
          </a:bodyPr>
          <a:lstStyle/>
          <a:p>
            <a:pPr marL="285750" indent="-285750">
              <a:buFont typeface="Arial" panose="020B0604020202020204" pitchFamily="34" charset="0"/>
              <a:buChar char="•"/>
            </a:pPr>
            <a:endParaRPr lang="en-GB" sz="1600" dirty="0">
              <a:effectLst/>
              <a:latin typeface="+mn-lt"/>
            </a:endParaRPr>
          </a:p>
          <a:p>
            <a:pPr marL="285750" indent="-285750">
              <a:buFont typeface="Arial" panose="020B0604020202020204" pitchFamily="34" charset="0"/>
              <a:buChar char="•"/>
            </a:pPr>
            <a:r>
              <a:rPr lang="en-GB" b="1" dirty="0">
                <a:solidFill>
                  <a:srgbClr val="FF0000"/>
                </a:solidFill>
                <a:effectLst/>
                <a:latin typeface="+mn-lt"/>
              </a:rPr>
              <a:t>INT#3: integration into industrial solutions </a:t>
            </a:r>
            <a:r>
              <a:rPr lang="en-GB" sz="1600" i="1" dirty="0">
                <a:solidFill>
                  <a:srgbClr val="0070C0"/>
                </a:solidFill>
                <a:effectLst/>
                <a:latin typeface="+mn-lt"/>
              </a:rPr>
              <a:t>– </a:t>
            </a:r>
            <a:r>
              <a:rPr lang="en-GB" sz="1400" i="1" dirty="0">
                <a:solidFill>
                  <a:srgbClr val="0070C0"/>
                </a:solidFill>
                <a:effectLst/>
                <a:latin typeface="+mn-lt"/>
              </a:rPr>
              <a:t>While </a:t>
            </a:r>
            <a:r>
              <a:rPr lang="en-GB" sz="1400" i="1" dirty="0" err="1">
                <a:solidFill>
                  <a:srgbClr val="0070C0"/>
                </a:solidFill>
                <a:effectLst/>
                <a:latin typeface="+mn-lt"/>
              </a:rPr>
              <a:t>iSAS</a:t>
            </a:r>
            <a:r>
              <a:rPr lang="en-GB" sz="1400" i="1" dirty="0">
                <a:solidFill>
                  <a:srgbClr val="0070C0"/>
                </a:solidFill>
                <a:effectLst/>
                <a:latin typeface="+mn-lt"/>
              </a:rPr>
              <a:t> technologies are emerging, the objective of </a:t>
            </a:r>
            <a:r>
              <a:rPr lang="en-GB" sz="1400" i="1" dirty="0" err="1">
                <a:solidFill>
                  <a:srgbClr val="0070C0"/>
                </a:solidFill>
                <a:effectLst/>
                <a:latin typeface="+mn-lt"/>
              </a:rPr>
              <a:t>iSAS</a:t>
            </a:r>
            <a:r>
              <a:rPr lang="en-GB" sz="1400" i="1" dirty="0">
                <a:solidFill>
                  <a:srgbClr val="0070C0"/>
                </a:solidFill>
                <a:effectLst/>
                <a:latin typeface="+mn-lt"/>
              </a:rPr>
              <a:t> is to plan for </a:t>
            </a:r>
            <a:r>
              <a:rPr lang="en-GB" sz="1400" i="1" u="sng" dirty="0">
                <a:solidFill>
                  <a:srgbClr val="0070C0"/>
                </a:solidFill>
                <a:effectLst/>
                <a:latin typeface="+mn-lt"/>
              </a:rPr>
              <a:t>concrete co-developments with industry to expedite reaching a Technology Readiness Level (TRL) sufficiently advanced towards largescale deployment</a:t>
            </a:r>
            <a:r>
              <a:rPr lang="en-GB" sz="1400" i="1" dirty="0">
                <a:solidFill>
                  <a:srgbClr val="0070C0"/>
                </a:solidFill>
                <a:effectLst/>
                <a:latin typeface="+mn-lt"/>
              </a:rPr>
              <a:t> of the new energy-saving solutions at current and future RIs as well as to prepare the path for industrial applications. For many future RIs and industrial applications SRF is the enabling technology.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100" b="0" i="1" u="none" strike="noStrike" kern="1200" cap="none" spc="0" normalizeH="0" baseline="0" noProof="0" dirty="0">
              <a:ln>
                <a:noFill/>
              </a:ln>
              <a:solidFill>
                <a:srgbClr val="FF0000"/>
              </a:solidFill>
              <a:effectLst/>
              <a:uLnTx/>
              <a:uFillTx/>
              <a:latin typeface="+mn-lt"/>
              <a:ea typeface="ＭＳ Ｐゴシック" charset="0"/>
            </a:endParaRPr>
          </a:p>
        </p:txBody>
      </p:sp>
      <p:pic>
        <p:nvPicPr>
          <p:cNvPr id="5" name="Picture 4" descr="A close-up of a machine&#10;&#10;Description automatically generated with low confidence">
            <a:extLst>
              <a:ext uri="{FF2B5EF4-FFF2-40B4-BE49-F238E27FC236}">
                <a16:creationId xmlns:a16="http://schemas.microsoft.com/office/drawing/2014/main" id="{06B78831-BFB6-01C1-2957-111DAE373F3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910"/>
          <a:stretch/>
        </p:blipFill>
        <p:spPr bwMode="auto">
          <a:xfrm>
            <a:off x="6323219" y="1123950"/>
            <a:ext cx="2668381" cy="18288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459683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9</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133350"/>
            <a:ext cx="8839200"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GB" sz="2400" b="1" u="none" strike="noStrike" kern="1200" cap="none" spc="0" normalizeH="0" baseline="0" noProof="0" dirty="0">
                <a:ln>
                  <a:noFill/>
                </a:ln>
                <a:solidFill>
                  <a:srgbClr val="0070C0"/>
                </a:solidFill>
                <a:effectLst/>
                <a:uLnTx/>
                <a:uFillTx/>
                <a:latin typeface="Calibri"/>
                <a:ea typeface="ＭＳ Ｐゴシック" charset="0"/>
              </a:rPr>
              <a:t> concrete Work Packages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8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76200" y="690354"/>
            <a:ext cx="9067800" cy="3862596"/>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b="1" dirty="0">
                <a:solidFill>
                  <a:srgbClr val="C00000"/>
                </a:solidFill>
                <a:latin typeface="Calibri"/>
              </a:rPr>
              <a:t>R&amp;D Pathfinders for three Technology Areas (TA) </a:t>
            </a:r>
            <a:r>
              <a:rPr kumimoji="0" lang="en-GB" sz="1800" b="1" i="0" u="none" strike="noStrike" kern="1200" cap="none" spc="0" normalizeH="0" baseline="0" noProof="0" dirty="0">
                <a:ln>
                  <a:noFill/>
                </a:ln>
                <a:solidFill>
                  <a:srgbClr val="C00000"/>
                </a:solidFill>
                <a:effectLst/>
                <a:uLnTx/>
                <a:uFillTx/>
                <a:latin typeface="Calibri"/>
                <a:ea typeface="ＭＳ Ｐゴシック" charset="0"/>
              </a:rPr>
              <a:t>for energy-saving</a:t>
            </a:r>
          </a:p>
          <a:p>
            <a:pPr marL="447675" lvl="1"/>
            <a:r>
              <a:rPr lang="en-BE" sz="16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TA#1: energy savings from the RF power </a:t>
            </a:r>
            <a:r>
              <a:rPr lang="en-BE" sz="14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(short-term and very wide applications)</a:t>
            </a:r>
            <a:endParaRPr lang="en-BE" sz="1400" b="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1123950" lvl="3" indent="-455613"/>
            <a:r>
              <a:rPr lang="en-GB" sz="1200" i="1" dirty="0">
                <a:solidFill>
                  <a:srgbClr val="0070C0"/>
                </a:solidFill>
                <a:highlight>
                  <a:srgbClr val="FFFF00"/>
                </a:highlight>
                <a:latin typeface="Calibri" panose="020F0502020204030204" pitchFamily="34" charset="0"/>
                <a:ea typeface="Calibri" panose="020F0502020204030204" pitchFamily="34" charset="0"/>
                <a:cs typeface="Times New Roman" panose="02020603050405020304" pitchFamily="18" charset="0"/>
              </a:rPr>
              <a:t>WP.1</a:t>
            </a:r>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optimal integration of Ferro-Electric Fast Reactive Tuners (FE-FRT) to deal with </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microphonics </a:t>
            </a:r>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(400, 800 and 1300 MHz)</a:t>
            </a:r>
          </a:p>
          <a:p>
            <a:pPr marL="1123950" lvl="3" indent="-455613"/>
            <a:r>
              <a:rPr lang="en-GB" sz="1200" i="1" dirty="0">
                <a:solidFill>
                  <a:srgbClr val="0070C0"/>
                </a:solidFill>
                <a:highlight>
                  <a:srgbClr val="FFFF00"/>
                </a:highlight>
                <a:latin typeface="Calibri" panose="020F0502020204030204" pitchFamily="34" charset="0"/>
                <a:ea typeface="Calibri" panose="020F0502020204030204" pitchFamily="34" charset="0"/>
                <a:cs typeface="Times New Roman" panose="02020603050405020304" pitchFamily="18" charset="0"/>
              </a:rPr>
              <a:t>WP.2</a:t>
            </a:r>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low-level RF controls (LLRF controls incl. AI) </a:t>
            </a:r>
            <a:endPar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668338" lvl="2" indent="-220663"/>
            <a:r>
              <a:rPr lang="en-BE" sz="16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TA#2: energy savings from the cryogenics </a:t>
            </a:r>
            <a:r>
              <a:rPr lang="en-BE" sz="14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(medium-term and wide applications)</a:t>
            </a:r>
            <a:endParaRPr lang="en-BE" sz="1400" b="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1123950" lvl="3" indent="-455613"/>
            <a:r>
              <a:rPr lang="en-GB" sz="1200" i="1" dirty="0">
                <a:solidFill>
                  <a:srgbClr val="0070C0"/>
                </a:solidFill>
                <a:highlight>
                  <a:srgbClr val="FFFF00"/>
                </a:highlight>
                <a:latin typeface="Calibri" panose="020F0502020204030204" pitchFamily="34" charset="0"/>
                <a:ea typeface="Calibri" panose="020F0502020204030204" pitchFamily="34" charset="0"/>
                <a:cs typeface="Times New Roman" panose="02020603050405020304" pitchFamily="18" charset="0"/>
              </a:rPr>
              <a:t>WP.3</a:t>
            </a:r>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h</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igh-temperature SRF cavities above 4.2 K </a:t>
            </a:r>
            <a:r>
              <a:rPr lang="en-BE" sz="1200" i="1" dirty="0">
                <a:solidFill>
                  <a:schemeClr val="accent5">
                    <a:lumMod val="75000"/>
                  </a:schemeClr>
                </a:solidFill>
                <a:latin typeface="Calibri" panose="020F0502020204030204" pitchFamily="34" charset="0"/>
                <a:ea typeface="Calibri" panose="020F0502020204030204" pitchFamily="34" charset="0"/>
                <a:cs typeface="Times New Roman" panose="02020603050405020304" pitchFamily="18" charset="0"/>
              </a:rPr>
              <a:t>(</a:t>
            </a:r>
            <a:r>
              <a:rPr lang="en-GB" sz="1200" i="1" dirty="0">
                <a:solidFill>
                  <a:srgbClr val="0070C0"/>
                </a:solidFill>
                <a:latin typeface="Calibri" panose="020F0502020204030204" pitchFamily="34" charset="0"/>
                <a:cs typeface="Times New Roman" panose="02020603050405020304" pitchFamily="18" charset="0"/>
              </a:rPr>
              <a:t>thin Nb</a:t>
            </a:r>
            <a:r>
              <a:rPr lang="en-GB" sz="1200" i="1" baseline="-25000" dirty="0">
                <a:solidFill>
                  <a:srgbClr val="0070C0"/>
                </a:solidFill>
                <a:latin typeface="Calibri" panose="020F0502020204030204" pitchFamily="34" charset="0"/>
                <a:cs typeface="Times New Roman" panose="02020603050405020304" pitchFamily="18" charset="0"/>
              </a:rPr>
              <a:t>3</a:t>
            </a:r>
            <a:r>
              <a:rPr lang="en-GB" sz="1200" i="1" dirty="0">
                <a:solidFill>
                  <a:srgbClr val="0070C0"/>
                </a:solidFill>
                <a:latin typeface="Calibri" panose="020F0502020204030204" pitchFamily="34" charset="0"/>
                <a:cs typeface="Times New Roman" panose="02020603050405020304" pitchFamily="18" charset="0"/>
              </a:rPr>
              <a:t>Sn films on Cu</a:t>
            </a:r>
            <a:r>
              <a:rPr lang="en-GB" sz="1200" b="0" i="1" u="none" strike="noStrike" dirty="0">
                <a:solidFill>
                  <a:schemeClr val="accent5">
                    <a:lumMod val="75000"/>
                  </a:schemeClr>
                </a:solidFill>
                <a:effectLst/>
                <a:latin typeface="Calibri" panose="020F0502020204030204" pitchFamily="34" charset="0"/>
              </a:rPr>
              <a:t>)</a:t>
            </a:r>
            <a:endPar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446088" lvl="2" indent="-234950"/>
            <a:r>
              <a:rPr lang="en-BE" sz="1600" b="1"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en-BE" sz="16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TA#3: energy savings from the beam </a:t>
            </a:r>
            <a:r>
              <a:rPr lang="en-BE" sz="14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(long-term and specific applications)</a:t>
            </a:r>
            <a:endParaRPr lang="en-BE" sz="1400" b="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1123950" lvl="3" indent="-455613"/>
            <a:r>
              <a:rPr lang="en-BE" sz="1200" i="1" dirty="0">
                <a:solidFill>
                  <a:srgbClr val="0070C0"/>
                </a:solidFill>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WP.</a:t>
            </a:r>
            <a:r>
              <a:rPr lang="en-BE" sz="1200" i="1" dirty="0">
                <a:solidFill>
                  <a:srgbClr val="0070C0"/>
                </a:solidFill>
                <a:highlight>
                  <a:srgbClr val="FFFF00"/>
                </a:highlight>
                <a:latin typeface="Calibri" panose="020F0502020204030204" pitchFamily="34" charset="0"/>
                <a:ea typeface="Calibri" panose="020F0502020204030204" pitchFamily="34" charset="0"/>
                <a:cs typeface="Times New Roman" panose="02020603050405020304" pitchFamily="18" charset="0"/>
              </a:rPr>
              <a:t>4</a:t>
            </a:r>
            <a:r>
              <a:rPr lang="en-BE"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Higher-Order Mode damping and fundamental power couplers</a:t>
            </a:r>
          </a:p>
          <a:p>
            <a:pPr marL="1125239" lvl="3" indent="-220663"/>
            <a:endParaRPr kumimoji="0" lang="en-BE" sz="5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C00000"/>
                </a:solidFill>
                <a:effectLst/>
                <a:uLnTx/>
                <a:uFillTx/>
                <a:latin typeface="Calibri"/>
                <a:ea typeface="ＭＳ Ｐゴシック" charset="0"/>
              </a:rPr>
              <a:t>INT#1: integrate these technologies into the design of a sustainable LINAC cryomodule</a:t>
            </a:r>
          </a:p>
          <a:p>
            <a:pPr marL="447675" lvl="1"/>
            <a:r>
              <a:rPr lang="en-GB" sz="1200" i="1" dirty="0">
                <a:solidFill>
                  <a:srgbClr val="0070C0"/>
                </a:solidFill>
                <a:highlight>
                  <a:srgbClr val="FFFF00"/>
                </a:highlight>
                <a:latin typeface="Calibri" panose="020F0502020204030204" pitchFamily="34" charset="0"/>
                <a:ea typeface="Calibri" panose="020F0502020204030204" pitchFamily="34" charset="0"/>
                <a:cs typeface="Times New Roman" panose="02020603050405020304" pitchFamily="18" charset="0"/>
              </a:rPr>
              <a:t>WP.5</a:t>
            </a:r>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based </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on the ESS cryomodules, develop a parametric design for an optimally sustainable LINAC cryomodule, ready to be adapted and built for various future applications in industry and in accelerator R</a:t>
            </a:r>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I</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C00000"/>
                </a:solidFill>
                <a:effectLst/>
                <a:uLnTx/>
                <a:uFillTx/>
                <a:latin typeface="Calibri"/>
                <a:ea typeface="ＭＳ Ｐゴシック" charset="0"/>
              </a:rPr>
              <a:t>INT#2: integrate these technologies into existing LINAC cryomodules at RIs</a:t>
            </a:r>
          </a:p>
          <a:p>
            <a:pPr marL="447675" lvl="1"/>
            <a:r>
              <a:rPr lang="en-US" sz="1200" i="1" dirty="0">
                <a:solidFill>
                  <a:srgbClr val="0070C0"/>
                </a:solidFill>
                <a:highlight>
                  <a:srgbClr val="FFFF00"/>
                </a:highlight>
                <a:latin typeface="Calibri" panose="020F0502020204030204" pitchFamily="34" charset="0"/>
                <a:ea typeface="Calibri" panose="020F0502020204030204" pitchFamily="34" charset="0"/>
                <a:cs typeface="Times New Roman" panose="02020603050405020304" pitchFamily="18" charset="0"/>
              </a:rPr>
              <a:t>WP.6</a:t>
            </a:r>
            <a:r>
              <a:rPr lang="en-US"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engineering aspects to integrate and test energy-saving iSAS technologies in a cryomodule, and verify the options to retrofit existing SRF systems at R</a:t>
            </a:r>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I</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s, with a focus on ESS, HL-LHC, EuXFEL</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BE" b="1" dirty="0">
                <a:solidFill>
                  <a:srgbClr val="C00000"/>
                </a:solidFill>
                <a:latin typeface="Calibri"/>
              </a:rPr>
              <a:t>INT#3: integrate towards</a:t>
            </a:r>
            <a:r>
              <a:rPr kumimoji="0" lang="en-BE" sz="1800" b="1" i="0" u="none" strike="noStrike" kern="1200" cap="none" spc="0" normalizeH="0" baseline="0" noProof="0" dirty="0">
                <a:ln>
                  <a:noFill/>
                </a:ln>
                <a:solidFill>
                  <a:srgbClr val="C00000"/>
                </a:solidFill>
                <a:effectLst/>
                <a:uLnTx/>
                <a:uFillTx/>
                <a:latin typeface="Calibri"/>
                <a:ea typeface="ＭＳ Ｐゴシック" charset="0"/>
              </a:rPr>
              <a:t> turn-key solutions and applications in industry</a:t>
            </a:r>
          </a:p>
          <a:p>
            <a:pPr marL="447675" marR="0" lvl="3" algn="l" defTabSz="914400" rtl="0" eaLnBrk="1" fontAlgn="base" latinLnBrk="0" hangingPunct="1">
              <a:lnSpc>
                <a:spcPct val="100000"/>
              </a:lnSpc>
              <a:spcBef>
                <a:spcPct val="0"/>
              </a:spcBef>
              <a:spcAft>
                <a:spcPct val="0"/>
              </a:spcAft>
              <a:buClrTx/>
              <a:buSzTx/>
              <a:tabLst/>
              <a:defRPr/>
            </a:pPr>
            <a:r>
              <a:rPr lang="en-US" sz="1200" i="1" dirty="0">
                <a:solidFill>
                  <a:srgbClr val="0070C0"/>
                </a:solidFill>
                <a:highlight>
                  <a:srgbClr val="FFFF00"/>
                </a:highlight>
                <a:latin typeface="Calibri"/>
              </a:rPr>
              <a:t>WP.7</a:t>
            </a:r>
            <a:r>
              <a:rPr lang="en-US" sz="1200" i="1" dirty="0">
                <a:solidFill>
                  <a:srgbClr val="0070C0"/>
                </a:solidFill>
                <a:latin typeface="Calibri"/>
              </a:rPr>
              <a:t>: prepare the co-developments with </a:t>
            </a:r>
            <a:r>
              <a:rPr lang="en-US" sz="1200" i="1" dirty="0" err="1">
                <a:solidFill>
                  <a:srgbClr val="0070C0"/>
                </a:solidFill>
                <a:latin typeface="Calibri"/>
              </a:rPr>
              <a:t>i</a:t>
            </a:r>
            <a:r>
              <a:rPr kumimoji="0" lang="en-US" sz="1200" b="0" i="1" u="none" strike="noStrike" kern="1200" cap="none" spc="0" normalizeH="0" baseline="0" noProof="0" dirty="0" err="1">
                <a:ln>
                  <a:noFill/>
                </a:ln>
                <a:solidFill>
                  <a:srgbClr val="0070C0"/>
                </a:solidFill>
                <a:effectLst/>
                <a:uLnTx/>
                <a:uFillTx/>
                <a:latin typeface="Calibri"/>
                <a:ea typeface="ＭＳ Ｐゴシック" charset="0"/>
              </a:rPr>
              <a:t>ndustrial</a:t>
            </a:r>
            <a:r>
              <a:rPr kumimoji="0" lang="en-US" sz="1200" b="0" i="1" u="none" strike="noStrike" kern="1200" cap="none" spc="0" normalizeH="0" baseline="0" noProof="0" dirty="0">
                <a:ln>
                  <a:noFill/>
                </a:ln>
                <a:solidFill>
                  <a:srgbClr val="0070C0"/>
                </a:solidFill>
                <a:effectLst/>
                <a:uLnTx/>
                <a:uFillTx/>
                <a:latin typeface="Calibri"/>
                <a:ea typeface="ＭＳ Ｐゴシック" charset="0"/>
              </a:rPr>
              <a:t> partners such that when the new technologies and the new designed LINAC cryomodule are developed and validated,</a:t>
            </a:r>
            <a:r>
              <a:rPr lang="en-US" sz="1200" i="1" dirty="0">
                <a:solidFill>
                  <a:srgbClr val="0070C0"/>
                </a:solidFill>
                <a:latin typeface="Calibri"/>
              </a:rPr>
              <a:t> their Technology Readiness Level is sufficient such that </a:t>
            </a:r>
            <a:r>
              <a:rPr kumimoji="0" lang="en-US" sz="1200" b="0" i="1" u="none" strike="noStrike" kern="1200" cap="none" spc="0" normalizeH="0" baseline="0" noProof="0" dirty="0">
                <a:ln>
                  <a:noFill/>
                </a:ln>
                <a:solidFill>
                  <a:srgbClr val="0070C0"/>
                </a:solidFill>
                <a:effectLst/>
                <a:uLnTx/>
                <a:uFillTx/>
                <a:latin typeface="Calibri"/>
                <a:ea typeface="ＭＳ Ｐゴシック" charset="0"/>
              </a:rPr>
              <a:t>industry can consider building them</a:t>
            </a:r>
            <a:endParaRPr kumimoji="0" lang="en-US" sz="1200" b="0" i="1" u="none" strike="noStrike" kern="1200" cap="none" spc="0" normalizeH="0" baseline="0" noProof="0" dirty="0">
              <a:ln>
                <a:noFill/>
              </a:ln>
              <a:solidFill>
                <a:srgbClr val="FF0000"/>
              </a:solidFill>
              <a:effectLst/>
              <a:highlight>
                <a:srgbClr val="FFFF00"/>
              </a:highlight>
              <a:uLnTx/>
              <a:uFillTx/>
              <a:latin typeface="Calibri"/>
              <a:ea typeface="ＭＳ Ｐゴシック" charset="0"/>
            </a:endParaRPr>
          </a:p>
        </p:txBody>
      </p:sp>
    </p:spTree>
    <p:extLst>
      <p:ext uri="{BB962C8B-B14F-4D97-AF65-F5344CB8AC3E}">
        <p14:creationId xmlns:p14="http://schemas.microsoft.com/office/powerpoint/2010/main" val="235976929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10.xml><?xml version="1.0" encoding="utf-8"?>
<a:theme xmlns:a="http://schemas.openxmlformats.org/drawingml/2006/main" name="3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11.xml><?xml version="1.0" encoding="utf-8"?>
<a:theme xmlns:a="http://schemas.openxmlformats.org/drawingml/2006/main" name="15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12.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2.xml><?xml version="1.0" encoding="utf-8"?>
<a:theme xmlns:a="http://schemas.openxmlformats.org/drawingml/2006/main" name="5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3.xml><?xml version="1.0" encoding="utf-8"?>
<a:theme xmlns:a="http://schemas.openxmlformats.org/drawingml/2006/main" name="1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4.xml><?xml version="1.0" encoding="utf-8"?>
<a:theme xmlns:a="http://schemas.openxmlformats.org/drawingml/2006/main" name="2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5.xml><?xml version="1.0" encoding="utf-8"?>
<a:theme xmlns:a="http://schemas.openxmlformats.org/drawingml/2006/main" name="12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6.xml><?xml version="1.0" encoding="utf-8"?>
<a:theme xmlns:a="http://schemas.openxmlformats.org/drawingml/2006/main" name="13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7.xml><?xml version="1.0" encoding="utf-8"?>
<a:theme xmlns:a="http://schemas.openxmlformats.org/drawingml/2006/main" name="14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8.xml><?xml version="1.0" encoding="utf-8"?>
<a:theme xmlns:a="http://schemas.openxmlformats.org/drawingml/2006/main" name="20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9.xml><?xml version="1.0" encoding="utf-8"?>
<a:theme xmlns:a="http://schemas.openxmlformats.org/drawingml/2006/main" name="28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1879</Words>
  <Application>Microsoft Macintosh PowerPoint</Application>
  <PresentationFormat>On-screen Show (16:9)</PresentationFormat>
  <Paragraphs>120</Paragraphs>
  <Slides>13</Slides>
  <Notes>7</Notes>
  <HiddenSlides>0</HiddenSlides>
  <MMClips>0</MMClips>
  <ScaleCrop>false</ScaleCrop>
  <HeadingPairs>
    <vt:vector size="6" baseType="variant">
      <vt:variant>
        <vt:lpstr>Fonts Used</vt:lpstr>
      </vt:variant>
      <vt:variant>
        <vt:i4>4</vt:i4>
      </vt:variant>
      <vt:variant>
        <vt:lpstr>Theme</vt:lpstr>
      </vt:variant>
      <vt:variant>
        <vt:i4>12</vt:i4>
      </vt:variant>
      <vt:variant>
        <vt:lpstr>Slide Titles</vt:lpstr>
      </vt:variant>
      <vt:variant>
        <vt:i4>13</vt:i4>
      </vt:variant>
    </vt:vector>
  </HeadingPairs>
  <TitlesOfParts>
    <vt:vector size="29" baseType="lpstr">
      <vt:lpstr>Arial</vt:lpstr>
      <vt:lpstr>Calibri</vt:lpstr>
      <vt:lpstr>Calibri Light</vt:lpstr>
      <vt:lpstr>Century Schoolbook</vt:lpstr>
      <vt:lpstr>ClassicPhotoAlbum</vt:lpstr>
      <vt:lpstr>5_ClassicPhotoAlbum</vt:lpstr>
      <vt:lpstr>1_ClassicPhotoAlbum</vt:lpstr>
      <vt:lpstr>2_ClassicPhotoAlbum</vt:lpstr>
      <vt:lpstr>12_ClassicPhotoAlbum</vt:lpstr>
      <vt:lpstr>13_ClassicPhotoAlbum</vt:lpstr>
      <vt:lpstr>14_ClassicPhotoAlbum</vt:lpstr>
      <vt:lpstr>20_ClassicPhotoAlbum</vt:lpstr>
      <vt:lpstr>28_ClassicPhotoAlbum</vt:lpstr>
      <vt:lpstr>3_ClassicPhotoAlbum</vt:lpstr>
      <vt:lpstr>15_ClassicPhotoAlbum</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Jorgen D'HONDT</dc:creator>
  <cp:lastModifiedBy/>
  <cp:revision>1</cp:revision>
  <cp:lastPrinted>2022-10-17T12:18:46Z</cp:lastPrinted>
  <dcterms:created xsi:type="dcterms:W3CDTF">2020-09-28T11:07:42Z</dcterms:created>
  <dcterms:modified xsi:type="dcterms:W3CDTF">2023-04-24T16:36:26Z</dcterms:modified>
</cp:coreProperties>
</file>