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3.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theme/theme4.xml" ContentType="application/vnd.openxmlformats-officedocument.theme+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theme/theme5.xml" ContentType="application/vnd.openxmlformats-officedocument.theme+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6.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theme/theme7.xml" ContentType="application/vnd.openxmlformats-officedocument.theme+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8.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theme/theme9.xml" ContentType="application/vnd.openxmlformats-officedocument.theme+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theme/theme10.xml" ContentType="application/vnd.openxmlformats-officedocument.theme+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theme/theme11.xml" ContentType="application/vnd.openxmlformats-officedocument.theme+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theme/theme12.xml" ContentType="application/vnd.openxmlformats-officedocument.theme+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4332" r:id="rId2"/>
    <p:sldMasterId id="2147484356" r:id="rId3"/>
    <p:sldMasterId id="2147484380" r:id="rId4"/>
    <p:sldMasterId id="2147484611" r:id="rId5"/>
    <p:sldMasterId id="2147484658" r:id="rId6"/>
    <p:sldMasterId id="2147484681" r:id="rId7"/>
    <p:sldMasterId id="2147484796" r:id="rId8"/>
    <p:sldMasterId id="2147485135" r:id="rId9"/>
    <p:sldMasterId id="2147485158" r:id="rId10"/>
    <p:sldMasterId id="2147485181" r:id="rId11"/>
    <p:sldMasterId id="2147485240" r:id="rId12"/>
    <p:sldMasterId id="2147485252" r:id="rId13"/>
  </p:sldMasterIdLst>
  <p:notesMasterIdLst>
    <p:notesMasterId r:id="rId49"/>
  </p:notesMasterIdLst>
  <p:handoutMasterIdLst>
    <p:handoutMasterId r:id="rId50"/>
  </p:handoutMasterIdLst>
  <p:sldIdLst>
    <p:sldId id="448" r:id="rId14"/>
    <p:sldId id="1650" r:id="rId15"/>
    <p:sldId id="1904" r:id="rId16"/>
    <p:sldId id="1889" r:id="rId17"/>
    <p:sldId id="1466" r:id="rId18"/>
    <p:sldId id="1452" r:id="rId19"/>
    <p:sldId id="1539" r:id="rId20"/>
    <p:sldId id="1755" r:id="rId21"/>
    <p:sldId id="1580" r:id="rId22"/>
    <p:sldId id="1840" r:id="rId23"/>
    <p:sldId id="1988" r:id="rId24"/>
    <p:sldId id="1579" r:id="rId25"/>
    <p:sldId id="1649" r:id="rId26"/>
    <p:sldId id="1545" r:id="rId27"/>
    <p:sldId id="1974" r:id="rId28"/>
    <p:sldId id="1967" r:id="rId29"/>
    <p:sldId id="1884" r:id="rId30"/>
    <p:sldId id="1991" r:id="rId31"/>
    <p:sldId id="1869" r:id="rId32"/>
    <p:sldId id="1990" r:id="rId33"/>
    <p:sldId id="1989" r:id="rId34"/>
    <p:sldId id="1986" r:id="rId35"/>
    <p:sldId id="1997" r:id="rId36"/>
    <p:sldId id="1996" r:id="rId37"/>
    <p:sldId id="1995" r:id="rId38"/>
    <p:sldId id="1994" r:id="rId39"/>
    <p:sldId id="1992" r:id="rId40"/>
    <p:sldId id="1993" r:id="rId41"/>
    <p:sldId id="1950" r:id="rId42"/>
    <p:sldId id="1985" r:id="rId43"/>
    <p:sldId id="1999" r:id="rId44"/>
    <p:sldId id="1998" r:id="rId45"/>
    <p:sldId id="2001" r:id="rId46"/>
    <p:sldId id="1984" r:id="rId47"/>
    <p:sldId id="2000" r:id="rId48"/>
  </p:sldIdLst>
  <p:sldSz cx="9144000" cy="5143500" type="screen16x9"/>
  <p:notesSz cx="6858000" cy="9144000"/>
  <p:defaultTextStyle>
    <a:defPPr>
      <a:defRPr lang="en-US"/>
    </a:defPPr>
    <a:lvl1pPr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1pPr>
    <a:lvl2pPr marL="456890"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2pPr>
    <a:lvl3pPr marL="913815"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3pPr>
    <a:lvl4pPr marL="1370716"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4pPr>
    <a:lvl5pPr marL="1827629" algn="l" rtl="0" fontAlgn="base">
      <a:spcBef>
        <a:spcPct val="0"/>
      </a:spcBef>
      <a:spcAft>
        <a:spcPct val="0"/>
      </a:spcAft>
      <a:defRPr kern="1200">
        <a:solidFill>
          <a:schemeClr val="tx1"/>
        </a:solidFill>
        <a:latin typeface="Century Schoolbook" charset="0"/>
        <a:ea typeface="ＭＳ Ｐゴシック" charset="0"/>
        <a:cs typeface="ＭＳ Ｐゴシック" charset="0"/>
      </a:defRPr>
    </a:lvl5pPr>
    <a:lvl6pPr marL="2284518" algn="l" defTabSz="456890" rtl="0" eaLnBrk="1" latinLnBrk="0" hangingPunct="1">
      <a:defRPr kern="1200">
        <a:solidFill>
          <a:schemeClr val="tx1"/>
        </a:solidFill>
        <a:latin typeface="Century Schoolbook" charset="0"/>
        <a:ea typeface="ＭＳ Ｐゴシック" charset="0"/>
        <a:cs typeface="ＭＳ Ｐゴシック" charset="0"/>
      </a:defRPr>
    </a:lvl6pPr>
    <a:lvl7pPr marL="2741408" algn="l" defTabSz="456890" rtl="0" eaLnBrk="1" latinLnBrk="0" hangingPunct="1">
      <a:defRPr kern="1200">
        <a:solidFill>
          <a:schemeClr val="tx1"/>
        </a:solidFill>
        <a:latin typeface="Century Schoolbook" charset="0"/>
        <a:ea typeface="ＭＳ Ｐゴシック" charset="0"/>
        <a:cs typeface="ＭＳ Ｐゴシック" charset="0"/>
      </a:defRPr>
    </a:lvl7pPr>
    <a:lvl8pPr marL="3198320" algn="l" defTabSz="456890" rtl="0" eaLnBrk="1" latinLnBrk="0" hangingPunct="1">
      <a:defRPr kern="1200">
        <a:solidFill>
          <a:schemeClr val="tx1"/>
        </a:solidFill>
        <a:latin typeface="Century Schoolbook" charset="0"/>
        <a:ea typeface="ＭＳ Ｐゴシック" charset="0"/>
        <a:cs typeface="ＭＳ Ｐゴシック" charset="0"/>
      </a:defRPr>
    </a:lvl8pPr>
    <a:lvl9pPr marL="3655222" algn="l" defTabSz="456890" rtl="0" eaLnBrk="1" latinLnBrk="0" hangingPunct="1">
      <a:defRPr kern="1200">
        <a:solidFill>
          <a:schemeClr val="tx1"/>
        </a:solidFill>
        <a:latin typeface="Century Schoolbook"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04300"/>
    <a:srgbClr val="F95D99"/>
    <a:srgbClr val="FF6700"/>
    <a:srgbClr val="548235"/>
    <a:srgbClr val="BDD7EE"/>
    <a:srgbClr val="FF0000"/>
    <a:srgbClr val="FFE7D2"/>
    <a:srgbClr val="DEEBF7"/>
    <a:srgbClr val="EBEBEB"/>
    <a:srgbClr val="C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4"/>
    <p:restoredTop sz="99333" autoAdjust="0"/>
  </p:normalViewPr>
  <p:slideViewPr>
    <p:cSldViewPr>
      <p:cViewPr varScale="1">
        <p:scale>
          <a:sx n="165" d="100"/>
          <a:sy n="165" d="100"/>
        </p:scale>
        <p:origin x="768" y="18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handoutMaster" Target="handoutMasters/handoutMaster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3.xml"/><Relationship Id="rId29" Type="http://schemas.openxmlformats.org/officeDocument/2006/relationships/slide" Target="slides/slide1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theme" Target="theme/theme1.xml"/><Relationship Id="rId5" Type="http://schemas.openxmlformats.org/officeDocument/2006/relationships/slideMaster" Target="slideMasters/slideMaster5.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8" Type="http://schemas.openxmlformats.org/officeDocument/2006/relationships/slideMaster" Target="slideMasters/slideMaster8.xml"/><Relationship Id="rId51"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fontAlgn="auto">
              <a:spcBef>
                <a:spcPts val="0"/>
              </a:spcBef>
              <a:spcAft>
                <a:spcPts val="0"/>
              </a:spcAft>
              <a:defRPr sz="1200">
                <a:latin typeface="+mn-lt"/>
                <a:ea typeface="+mn-ea"/>
                <a:cs typeface="+mn-cs"/>
              </a:defRPr>
            </a:lvl1pPr>
            <a:extLst/>
          </a:lstStyle>
          <a:p>
            <a:pPr>
              <a:defRPr/>
            </a:pPr>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fontAlgn="auto">
              <a:spcBef>
                <a:spcPts val="0"/>
              </a:spcBef>
              <a:spcAft>
                <a:spcPts val="0"/>
              </a:spcAft>
              <a:defRPr sz="1200">
                <a:latin typeface="+mn-lt"/>
                <a:ea typeface="+mn-ea"/>
                <a:cs typeface="+mn-cs"/>
              </a:defRPr>
            </a:lvl1pPr>
            <a:extLst/>
          </a:lstStyle>
          <a:p>
            <a:pPr>
              <a:defRPr/>
            </a:pPr>
            <a:fld id="{12D9FF68-C61E-8D4D-9168-192D36DF61C8}" type="datetimeFigureOut">
              <a:rPr lang="en-US"/>
              <a:pPr>
                <a:defRPr/>
              </a:pPr>
              <a:t>3/21/23</a:t>
            </a:fld>
            <a:endParaRPr lang="en-US" dirty="0"/>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fontAlgn="auto">
              <a:spcBef>
                <a:spcPts val="0"/>
              </a:spcBef>
              <a:spcAft>
                <a:spcPts val="0"/>
              </a:spcAft>
              <a:defRPr sz="1200">
                <a:latin typeface="+mn-lt"/>
                <a:ea typeface="+mn-ea"/>
                <a:cs typeface="+mn-cs"/>
              </a:defRPr>
            </a:lvl1pPr>
            <a:extLst/>
          </a:lstStyle>
          <a:p>
            <a:pPr>
              <a:defRPr/>
            </a:pPr>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fontAlgn="auto">
              <a:spcBef>
                <a:spcPts val="0"/>
              </a:spcBef>
              <a:spcAft>
                <a:spcPts val="0"/>
              </a:spcAft>
              <a:defRPr sz="1200">
                <a:latin typeface="+mn-lt"/>
                <a:ea typeface="+mn-ea"/>
                <a:cs typeface="+mn-cs"/>
              </a:defRPr>
            </a:lvl1pPr>
            <a:extLst/>
          </a:lstStyle>
          <a:p>
            <a:pPr>
              <a:defRPr/>
            </a:pPr>
            <a:fld id="{05397B06-7E91-7D4F-9643-B1BC70A1DDA0}" type="slidenum">
              <a:rPr lang="en-US"/>
              <a:pPr>
                <a:defRPr/>
              </a:pPr>
              <a:t>‹#›</a:t>
            </a:fld>
            <a:endParaRPr lang="en-US" dirty="0"/>
          </a:p>
        </p:txBody>
      </p:sp>
    </p:spTree>
    <p:extLst>
      <p:ext uri="{BB962C8B-B14F-4D97-AF65-F5344CB8AC3E}">
        <p14:creationId xmlns:p14="http://schemas.microsoft.com/office/powerpoint/2010/main" val="35282244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fontAlgn="auto">
              <a:spcBef>
                <a:spcPts val="0"/>
              </a:spcBef>
              <a:spcAft>
                <a:spcPts val="0"/>
              </a:spcAft>
              <a:defRPr sz="1200">
                <a:latin typeface="+mn-lt"/>
                <a:ea typeface="+mn-ea"/>
                <a:cs typeface="+mn-cs"/>
              </a:defRPr>
            </a:lvl1pPr>
            <a:extLst/>
          </a:lstStyle>
          <a:p>
            <a:pPr>
              <a:defRPr/>
            </a:pPr>
            <a:endParaRPr lang="en-US"/>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fontAlgn="auto">
              <a:spcBef>
                <a:spcPts val="0"/>
              </a:spcBef>
              <a:spcAft>
                <a:spcPts val="0"/>
              </a:spcAft>
              <a:defRPr sz="1200">
                <a:latin typeface="+mn-lt"/>
                <a:ea typeface="+mn-ea"/>
                <a:cs typeface="+mn-cs"/>
              </a:defRPr>
            </a:lvl1pPr>
            <a:extLst/>
          </a:lstStyle>
          <a:p>
            <a:pPr>
              <a:defRPr/>
            </a:pPr>
            <a:fld id="{2D5D0DD1-79A2-674A-87F3-DAB007517C89}" type="datetimeFigureOut">
              <a:rPr lang="en-US"/>
              <a:pPr>
                <a:defRPr/>
              </a:pPr>
              <a:t>3/21/23</a:t>
            </a:fld>
            <a:endParaRPr lang="en-US" dirty="0"/>
          </a:p>
        </p:txBody>
      </p:sp>
      <p:sp>
        <p:nvSpPr>
          <p:cNvPr id="4" name="Rectangle 4"/>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rtlCol="0" anchor="ctr"/>
          <a:lstStyle/>
          <a:p>
            <a:pPr lvl="0"/>
            <a:endParaRPr lang="en-US" noProof="0" dirty="0"/>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fontAlgn="auto">
              <a:spcBef>
                <a:spcPts val="0"/>
              </a:spcBef>
              <a:spcAft>
                <a:spcPts val="0"/>
              </a:spcAft>
              <a:defRPr sz="1200">
                <a:latin typeface="+mn-lt"/>
                <a:ea typeface="+mn-ea"/>
                <a:cs typeface="+mn-cs"/>
              </a:defRPr>
            </a:lvl1pPr>
            <a:extLst/>
          </a:lstStyle>
          <a:p>
            <a:pPr>
              <a:defRPr/>
            </a:pPr>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fontAlgn="auto">
              <a:spcBef>
                <a:spcPts val="0"/>
              </a:spcBef>
              <a:spcAft>
                <a:spcPts val="0"/>
              </a:spcAft>
              <a:defRPr sz="1200">
                <a:latin typeface="+mn-lt"/>
                <a:ea typeface="+mn-ea"/>
                <a:cs typeface="+mn-cs"/>
              </a:defRPr>
            </a:lvl1pPr>
            <a:extLst/>
          </a:lstStyle>
          <a:p>
            <a:pPr>
              <a:defRPr/>
            </a:pPr>
            <a:fld id="{A7DD3731-EDE7-5345-8C60-2E29B5D73068}" type="slidenum">
              <a:rPr lang="en-US"/>
              <a:pPr>
                <a:defRPr/>
              </a:pPr>
              <a:t>‹#›</a:t>
            </a:fld>
            <a:endParaRPr lang="en-US" dirty="0"/>
          </a:p>
        </p:txBody>
      </p:sp>
    </p:spTree>
    <p:extLst>
      <p:ext uri="{BB962C8B-B14F-4D97-AF65-F5344CB8AC3E}">
        <p14:creationId xmlns:p14="http://schemas.microsoft.com/office/powerpoint/2010/main" val="350747995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689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3815"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716"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629"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4518" algn="l" rtl="0">
      <a:defRPr sz="1200" kern="1200">
        <a:solidFill>
          <a:schemeClr val="tx1"/>
        </a:solidFill>
        <a:latin typeface="+mn-lt"/>
        <a:ea typeface="+mn-ea"/>
        <a:cs typeface="+mn-cs"/>
      </a:defRPr>
    </a:lvl6pPr>
    <a:lvl7pPr marL="2741408" algn="l" rtl="0">
      <a:defRPr sz="1200" kern="1200">
        <a:solidFill>
          <a:schemeClr val="tx1"/>
        </a:solidFill>
        <a:latin typeface="+mn-lt"/>
        <a:ea typeface="+mn-ea"/>
        <a:cs typeface="+mn-cs"/>
      </a:defRPr>
    </a:lvl7pPr>
    <a:lvl8pPr marL="3198320" algn="l" rtl="0">
      <a:defRPr sz="1200" kern="1200">
        <a:solidFill>
          <a:schemeClr val="tx1"/>
        </a:solidFill>
        <a:latin typeface="+mn-lt"/>
        <a:ea typeface="+mn-ea"/>
        <a:cs typeface="+mn-cs"/>
      </a:defRPr>
    </a:lvl8pPr>
    <a:lvl9pPr marL="3655222" algn="l" rtl="0">
      <a:defRPr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5602" name="Notes Placeholder 2"/>
          <p:cNvSpPr>
            <a:spLocks noGrp="1"/>
          </p:cNvSpPr>
          <p:nvPr>
            <p:ph type="body" idx="1"/>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lIns="91440" tIns="45720" rIns="91440" bIns="45720" numCol="1" anchor="t" anchorCtr="0" compatLnSpc="1">
            <a:prstTxWarp prst="textNoShape">
              <a:avLst/>
            </a:prstTxWarp>
          </a:bodyPr>
          <a:lstStyle/>
          <a:p>
            <a:pPr eaLnBrk="1" hangingPunct="1">
              <a:spcBef>
                <a:spcPct val="0"/>
              </a:spcBef>
            </a:pPr>
            <a:endParaRPr lang="en-US">
              <a:latin typeface="Calibri" charset="0"/>
            </a:endParaRPr>
          </a:p>
        </p:txBody>
      </p:sp>
      <p:sp>
        <p:nvSpPr>
          <p:cNvPr id="25603" name="Slide Number Placeholder 3"/>
          <p:cNvSpPr>
            <a:spLocks noGrp="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numCol="1" anchorCtr="0" compatLnSpc="1">
            <a:prstTxWarp prst="textNoShape">
              <a:avLst/>
            </a:prstTxWarp>
          </a:bodyPr>
          <a:lstStyle>
            <a:lvl1pPr eaLnBrk="0" hangingPunct="0">
              <a:defRPr sz="2400">
                <a:solidFill>
                  <a:schemeClr val="tx1"/>
                </a:solidFill>
                <a:latin typeface="Century Schoolbook" charset="0"/>
                <a:ea typeface="ＭＳ Ｐゴシック" charset="0"/>
                <a:cs typeface="ＭＳ Ｐゴシック" charset="0"/>
              </a:defRPr>
            </a:lvl1pPr>
            <a:lvl2pPr marL="742950" indent="-285750" eaLnBrk="0" hangingPunct="0">
              <a:defRPr sz="2400">
                <a:solidFill>
                  <a:schemeClr val="tx1"/>
                </a:solidFill>
                <a:latin typeface="Century Schoolbook" charset="0"/>
                <a:ea typeface="ＭＳ Ｐゴシック" charset="0"/>
              </a:defRPr>
            </a:lvl2pPr>
            <a:lvl3pPr marL="1143000" indent="-228600" eaLnBrk="0" hangingPunct="0">
              <a:defRPr sz="2400">
                <a:solidFill>
                  <a:schemeClr val="tx1"/>
                </a:solidFill>
                <a:latin typeface="Century Schoolbook" charset="0"/>
                <a:ea typeface="ＭＳ Ｐゴシック" charset="0"/>
              </a:defRPr>
            </a:lvl3pPr>
            <a:lvl4pPr marL="1600200" indent="-228600" eaLnBrk="0" hangingPunct="0">
              <a:defRPr sz="2400">
                <a:solidFill>
                  <a:schemeClr val="tx1"/>
                </a:solidFill>
                <a:latin typeface="Century Schoolbook" charset="0"/>
                <a:ea typeface="ＭＳ Ｐゴシック" charset="0"/>
              </a:defRPr>
            </a:lvl4pPr>
            <a:lvl5pPr marL="2057400" indent="-228600" eaLnBrk="0" hangingPunct="0">
              <a:defRPr sz="2400">
                <a:solidFill>
                  <a:schemeClr val="tx1"/>
                </a:solidFill>
                <a:latin typeface="Century Schoolbook" charset="0"/>
                <a:ea typeface="ＭＳ Ｐゴシック" charset="0"/>
              </a:defRPr>
            </a:lvl5pPr>
            <a:lvl6pPr marL="2514600" indent="-228600" eaLnBrk="0" fontAlgn="base" hangingPunct="0">
              <a:spcBef>
                <a:spcPct val="0"/>
              </a:spcBef>
              <a:spcAft>
                <a:spcPct val="0"/>
              </a:spcAft>
              <a:defRPr sz="2400">
                <a:solidFill>
                  <a:schemeClr val="tx1"/>
                </a:solidFill>
                <a:latin typeface="Century Schoolbook" charset="0"/>
                <a:ea typeface="ＭＳ Ｐゴシック" charset="0"/>
              </a:defRPr>
            </a:lvl6pPr>
            <a:lvl7pPr marL="2971800" indent="-228600" eaLnBrk="0" fontAlgn="base" hangingPunct="0">
              <a:spcBef>
                <a:spcPct val="0"/>
              </a:spcBef>
              <a:spcAft>
                <a:spcPct val="0"/>
              </a:spcAft>
              <a:defRPr sz="2400">
                <a:solidFill>
                  <a:schemeClr val="tx1"/>
                </a:solidFill>
                <a:latin typeface="Century Schoolbook" charset="0"/>
                <a:ea typeface="ＭＳ Ｐゴシック" charset="0"/>
              </a:defRPr>
            </a:lvl7pPr>
            <a:lvl8pPr marL="3429000" indent="-228600" eaLnBrk="0" fontAlgn="base" hangingPunct="0">
              <a:spcBef>
                <a:spcPct val="0"/>
              </a:spcBef>
              <a:spcAft>
                <a:spcPct val="0"/>
              </a:spcAft>
              <a:defRPr sz="2400">
                <a:solidFill>
                  <a:schemeClr val="tx1"/>
                </a:solidFill>
                <a:latin typeface="Century Schoolbook" charset="0"/>
                <a:ea typeface="ＭＳ Ｐゴシック" charset="0"/>
              </a:defRPr>
            </a:lvl8pPr>
            <a:lvl9pPr marL="3886200" indent="-228600" eaLnBrk="0" fontAlgn="base" hangingPunct="0">
              <a:spcBef>
                <a:spcPct val="0"/>
              </a:spcBef>
              <a:spcAft>
                <a:spcPct val="0"/>
              </a:spcAft>
              <a:defRPr sz="2400">
                <a:solidFill>
                  <a:schemeClr val="tx1"/>
                </a:solidFill>
                <a:latin typeface="Century Schoolbook" charset="0"/>
                <a:ea typeface="ＭＳ Ｐゴシック" charset="0"/>
              </a:defRPr>
            </a:lvl9pPr>
          </a:lstStyle>
          <a:p>
            <a:pPr eaLnBrk="1" fontAlgn="base" hangingPunct="1">
              <a:spcBef>
                <a:spcPct val="0"/>
              </a:spcBef>
              <a:spcAft>
                <a:spcPct val="0"/>
              </a:spcAft>
            </a:pPr>
            <a:fld id="{B85D5280-092C-C84C-8991-23FCB0CEF041}" type="slidenum">
              <a:rPr lang="en-US" sz="1200">
                <a:latin typeface="Calibri" charset="0"/>
              </a:rPr>
              <a:pPr eaLnBrk="1" fontAlgn="base" hangingPunct="1">
                <a:spcBef>
                  <a:spcPct val="0"/>
                </a:spcBef>
                <a:spcAft>
                  <a:spcPct val="0"/>
                </a:spcAft>
              </a:pPr>
              <a:t>1</a:t>
            </a:fld>
            <a:endParaRPr lang="en-US" sz="1200">
              <a:latin typeface="Calibri" charset="0"/>
            </a:endParaRPr>
          </a:p>
        </p:txBody>
      </p:sp>
    </p:spTree>
    <p:extLst>
      <p:ext uri="{BB962C8B-B14F-4D97-AF65-F5344CB8AC3E}">
        <p14:creationId xmlns:p14="http://schemas.microsoft.com/office/powerpoint/2010/main" val="21132374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7194407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43966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054487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589558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933151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948433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983240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998510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668494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40536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511029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2657088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973712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9493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550838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5461527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201071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392648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0741739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90891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33681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653617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15332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DE33921-15B8-9846-9687-F8BD6C725A7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54077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88" tIns="45694" rIns="91388" bIns="45694" anchor="ctr"/>
          <a:lstStyle/>
          <a:p>
            <a:pPr algn="ctr"/>
            <a:endParaRPr lang="en-US" sz="3200" i="1"/>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pPr>
                <a:defRPr/>
              </a:pPr>
              <a:t>‹#›</a:t>
            </a:fld>
            <a:endParaRPr lang="en-US" dirty="0"/>
          </a:p>
        </p:txBody>
      </p:sp>
      <p:sp>
        <p:nvSpPr>
          <p:cNvPr id="8" name="Rectangle 7"/>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3444125936"/>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pPr>
                <a:defRPr/>
              </a:pPr>
              <a:t>‹#›</a:t>
            </a:fld>
            <a:endParaRPr lang="en-US" dirty="0"/>
          </a:p>
        </p:txBody>
      </p:sp>
      <p:sp>
        <p:nvSpPr>
          <p:cNvPr id="8" name="Rectangle 7"/>
          <p:cNvSpPr>
            <a:spLocks noGrp="1"/>
          </p:cNvSpPr>
          <p:nvPr>
            <p:ph type="ftr" sz="quarter" idx="17"/>
          </p:nvPr>
        </p:nvSpPr>
        <p:spPr/>
        <p:txBody>
          <a:bodyPr/>
          <a:lstStyle>
            <a:lvl1pPr>
              <a:defRPr/>
            </a:lvl1pPr>
            <a:extLst/>
          </a:lstStyle>
          <a:p>
            <a:pPr>
              <a:defRPr/>
            </a:pPr>
            <a:endParaRPr lang="en-US"/>
          </a:p>
        </p:txBody>
      </p:sp>
    </p:spTree>
    <p:extLst>
      <p:ext uri="{BB962C8B-B14F-4D97-AF65-F5344CB8AC3E}">
        <p14:creationId xmlns:p14="http://schemas.microsoft.com/office/powerpoint/2010/main" val="1498949747"/>
      </p:ext>
    </p:extLst>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79944268"/>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39416501"/>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23841166"/>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56349548"/>
      </p:ext>
    </p:extLst>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01000359"/>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61016852"/>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70130287"/>
      </p:ext>
    </p:extLst>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50873475"/>
      </p:ext>
    </p:extLst>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577790682"/>
      </p:ext>
    </p:extLst>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33352049"/>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pPr>
                <a:defRPr/>
              </a:pPr>
              <a:t>‹#›</a:t>
            </a:fld>
            <a:endParaRPr lang="en-US" dirty="0"/>
          </a:p>
        </p:txBody>
      </p:sp>
      <p:sp>
        <p:nvSpPr>
          <p:cNvPr id="8" name="Rectangle 7"/>
          <p:cNvSpPr>
            <a:spLocks noGrp="1"/>
          </p:cNvSpPr>
          <p:nvPr>
            <p:ph type="ftr" sz="quarter" idx="16"/>
          </p:nvPr>
        </p:nvSpPr>
        <p:spPr/>
        <p:txBody>
          <a:bodyPr/>
          <a:lstStyle>
            <a:lvl1pPr>
              <a:defRPr/>
            </a:lvl1pPr>
            <a:extLst/>
          </a:lstStyle>
          <a:p>
            <a:pPr>
              <a:defRPr/>
            </a:pPr>
            <a:endParaRPr lang="en-US"/>
          </a:p>
        </p:txBody>
      </p:sp>
    </p:spTree>
    <p:extLst>
      <p:ext uri="{BB962C8B-B14F-4D97-AF65-F5344CB8AC3E}">
        <p14:creationId xmlns:p14="http://schemas.microsoft.com/office/powerpoint/2010/main" val="1549797923"/>
      </p:ext>
    </p:extLst>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56369148"/>
      </p:ext>
    </p:extLst>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096795191"/>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6773952"/>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0" tIns="45715" rIns="91430" bIns="45715" anchor="ctr"/>
          <a:lstStyle/>
          <a:p>
            <a:pPr algn="ctr"/>
            <a:endParaRPr lang="en-US" sz="3200" i="1">
              <a:solidFill>
                <a:prstClr val="white"/>
              </a:solidFill>
            </a:endParaRPr>
          </a:p>
        </p:txBody>
      </p:sp>
      <p:sp>
        <p:nvSpPr>
          <p:cNvPr id="24" name="Rectangle 7"/>
          <p:cNvSpPr>
            <a:spLocks noGrp="1"/>
          </p:cNvSpPr>
          <p:nvPr>
            <p:ph type="title"/>
          </p:nvPr>
        </p:nvSpPr>
        <p:spPr>
          <a:xfrm>
            <a:off x="228607"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81683377"/>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1315815"/>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81"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430" bIns="91430"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79468713"/>
      </p:ext>
    </p:extLst>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123926612"/>
      </p:ext>
    </p:extLst>
  </p:cSld>
  <p:clrMapOvr>
    <a:masterClrMapping/>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90951054"/>
      </p:ext>
    </p:extLst>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53"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120548110"/>
      </p:ext>
    </p:extLst>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0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0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1781817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pPr>
                <a:defRPr/>
              </a:pPr>
              <a:t>‹#›</a:t>
            </a:fld>
            <a:endParaRPr lang="en-US" dirty="0"/>
          </a:p>
        </p:txBody>
      </p:sp>
      <p:sp>
        <p:nvSpPr>
          <p:cNvPr id="15" name="Rectangle 14"/>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762479860"/>
      </p:ext>
    </p:extLst>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1982"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71263547"/>
      </p:ext>
    </p:extLst>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24429525"/>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15914326"/>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67509815"/>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810439634"/>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7"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21828381"/>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6"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06"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66"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72" y="114300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53630937"/>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61843597"/>
      </p:ext>
    </p:extLst>
  </p:cSld>
  <p:clrMapOvr>
    <a:masterClrMapping/>
  </p:clrMapOvr>
  <p:transition>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55"/>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05"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53196510"/>
      </p:ext>
    </p:extLst>
  </p:cSld>
  <p:clrMapOvr>
    <a:masterClrMapping/>
  </p:clrMapOvr>
  <p:transition>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50558014"/>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pPr>
                <a:defRPr/>
              </a:pPr>
              <a:t>‹#›</a:t>
            </a:fld>
            <a:endParaRPr lang="en-US" dirty="0"/>
          </a:p>
        </p:txBody>
      </p:sp>
      <p:sp>
        <p:nvSpPr>
          <p:cNvPr id="12" name="Rectangle 11"/>
          <p:cNvSpPr>
            <a:spLocks noGrp="1"/>
          </p:cNvSpPr>
          <p:nvPr>
            <p:ph type="ftr" sz="quarter" idx="27"/>
          </p:nvPr>
        </p:nvSpPr>
        <p:spPr/>
        <p:txBody>
          <a:bodyPr/>
          <a:lstStyle>
            <a:lvl1pPr>
              <a:defRPr/>
            </a:lvl1pPr>
            <a:extLst/>
          </a:lstStyle>
          <a:p>
            <a:pPr>
              <a:defRPr/>
            </a:pPr>
            <a:endParaRPr lang="en-US"/>
          </a:p>
        </p:txBody>
      </p:sp>
    </p:spTree>
    <p:extLst>
      <p:ext uri="{BB962C8B-B14F-4D97-AF65-F5344CB8AC3E}">
        <p14:creationId xmlns:p14="http://schemas.microsoft.com/office/powerpoint/2010/main" val="1370129198"/>
      </p:ext>
    </p:extLst>
  </p:cSld>
  <p:clrMapOvr>
    <a:masterClrMapping/>
  </p:clrMapOvr>
  <p:transition>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9"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430" rIns="9144" bIns="9143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04853213"/>
      </p:ext>
    </p:extLst>
  </p:cSld>
  <p:clrMapOvr>
    <a:masterClrMapping/>
  </p:clrMapOvr>
  <p:transition>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9"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06"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430" rIns="9144" bIns="91430"/>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430" rIns="9144" bIns="91430"/>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46563619"/>
      </p:ext>
    </p:extLst>
  </p:cSld>
  <p:clrMapOvr>
    <a:masterClrMapping/>
  </p:clrMapOvr>
  <p:transition>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430" rIns="9144" bIns="9143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55219543"/>
      </p:ext>
    </p:extLst>
  </p:cSld>
  <p:clrMapOvr>
    <a:masterClrMapping/>
  </p:clrMapOvr>
  <p:transition>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073259989"/>
      </p:ext>
    </p:extLst>
  </p:cSld>
  <p:clrMapOvr>
    <a:masterClrMapping/>
  </p:clrMapOvr>
  <p:transition>
    <p:fade/>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6444178"/>
      </p:ext>
    </p:extLst>
  </p:cSld>
  <p:clrMapOvr>
    <a:masterClrMapping/>
  </p:clrMapOvr>
  <p:transition>
    <p:fade/>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2" tIns="45716" rIns="91432" bIns="45716" anchor="ctr"/>
          <a:lstStyle/>
          <a:p>
            <a:pPr algn="ctr"/>
            <a:endParaRPr lang="en-US" sz="3200" i="1">
              <a:solidFill>
                <a:prstClr val="white"/>
              </a:solidFill>
            </a:endParaRPr>
          </a:p>
        </p:txBody>
      </p:sp>
      <p:sp>
        <p:nvSpPr>
          <p:cNvPr id="24" name="Rectangle 7"/>
          <p:cNvSpPr>
            <a:spLocks noGrp="1"/>
          </p:cNvSpPr>
          <p:nvPr>
            <p:ph type="title"/>
          </p:nvPr>
        </p:nvSpPr>
        <p:spPr>
          <a:xfrm>
            <a:off x="228606"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29183055"/>
      </p:ext>
    </p:extLst>
  </p:cSld>
  <p:clrMapOvr>
    <a:masterClrMapping/>
  </p:clrMapOvr>
  <p:transition>
    <p:fade/>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02750443"/>
      </p:ext>
    </p:extLst>
  </p:cSld>
  <p:clrMapOvr>
    <a:masterClrMapping/>
  </p:clrMapOvr>
  <p:transition>
    <p:fade/>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80"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432" bIns="91432"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69095109"/>
      </p:ext>
    </p:extLst>
  </p:cSld>
  <p:clrMapOvr>
    <a:masterClrMapping/>
  </p:clrMapOvr>
  <p:transition>
    <p:fade/>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2826611929"/>
      </p:ext>
    </p:extLst>
  </p:cSld>
  <p:clrMapOvr>
    <a:masterClrMapping/>
  </p:clrMapOvr>
  <p:transition>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77387897"/>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pPr>
                <a:defRPr/>
              </a:pPr>
              <a:t>‹#›</a:t>
            </a:fld>
            <a:endParaRPr lang="en-US" dirty="0"/>
          </a:p>
        </p:txBody>
      </p:sp>
      <p:sp>
        <p:nvSpPr>
          <p:cNvPr id="10" name="Rectangle 9"/>
          <p:cNvSpPr>
            <a:spLocks noGrp="1"/>
          </p:cNvSpPr>
          <p:nvPr>
            <p:ph type="ftr" sz="quarter" idx="35"/>
          </p:nvPr>
        </p:nvSpPr>
        <p:spPr/>
        <p:txBody>
          <a:bodyPr/>
          <a:lstStyle>
            <a:lvl1pPr>
              <a:defRPr/>
            </a:lvl1pPr>
            <a:extLst/>
          </a:lstStyle>
          <a:p>
            <a:pPr>
              <a:defRPr/>
            </a:pPr>
            <a:endParaRPr lang="en-US"/>
          </a:p>
        </p:txBody>
      </p:sp>
    </p:spTree>
    <p:extLst>
      <p:ext uri="{BB962C8B-B14F-4D97-AF65-F5344CB8AC3E}">
        <p14:creationId xmlns:p14="http://schemas.microsoft.com/office/powerpoint/2010/main" val="464749525"/>
      </p:ext>
    </p:extLst>
  </p:cSld>
  <p:clrMapOvr>
    <a:masterClrMapping/>
  </p:clrMapOvr>
  <p:transition>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52"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740872808"/>
      </p:ext>
    </p:extLst>
  </p:cSld>
  <p:clrMapOvr>
    <a:masterClrMapping/>
  </p:clrMapOvr>
  <p:transition>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04"/>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04"/>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2476055"/>
      </p:ext>
    </p:extLst>
  </p:cSld>
  <p:clrMapOvr>
    <a:masterClrMapping/>
  </p:clrMapOvr>
  <p:transition>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1981"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71263347"/>
      </p:ext>
    </p:extLst>
  </p:cSld>
  <p:clrMapOvr>
    <a:masterClrMapping/>
  </p:clrMapOvr>
  <p:transition>
    <p:fade/>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74117455"/>
      </p:ext>
    </p:extLst>
  </p:cSld>
  <p:clrMapOvr>
    <a:masterClrMapping/>
  </p:clrMapOvr>
  <p:transition>
    <p:fade/>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41972400"/>
      </p:ext>
    </p:extLst>
  </p:cSld>
  <p:clrMapOvr>
    <a:masterClrMapping/>
  </p:clrMapOvr>
  <p:transition>
    <p:fade/>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92238306"/>
      </p:ext>
    </p:extLst>
  </p:cSld>
  <p:clrMapOvr>
    <a:masterClrMapping/>
  </p:clrMapOvr>
  <p:transition>
    <p:fade/>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99180954"/>
      </p:ext>
    </p:extLst>
  </p:cSld>
  <p:clrMapOvr>
    <a:masterClrMapping/>
  </p:clrMapOvr>
  <p:transition>
    <p:fade/>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6"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16957543"/>
      </p:ext>
    </p:extLst>
  </p:cSld>
  <p:clrMapOvr>
    <a:masterClrMapping/>
  </p:clrMapOvr>
  <p:transition>
    <p:fade/>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5"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05"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65"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71" y="1143005"/>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59463968"/>
      </p:ext>
    </p:extLst>
  </p:cSld>
  <p:clrMapOvr>
    <a:masterClrMapping/>
  </p:clrMapOvr>
  <p:transition>
    <p:fade/>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3635969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pPr>
                <a:defRPr/>
              </a:pPr>
              <a:t>‹#›</a:t>
            </a:fld>
            <a:endParaRPr lang="en-US" dirty="0"/>
          </a:p>
        </p:txBody>
      </p:sp>
      <p:sp>
        <p:nvSpPr>
          <p:cNvPr id="9" name="Rectangle 8"/>
          <p:cNvSpPr>
            <a:spLocks noGrp="1"/>
          </p:cNvSpPr>
          <p:nvPr>
            <p:ph type="ftr" sz="quarter" idx="26"/>
          </p:nvPr>
        </p:nvSpPr>
        <p:spPr/>
        <p:txBody>
          <a:bodyPr/>
          <a:lstStyle>
            <a:lvl1pPr>
              <a:defRPr/>
            </a:lvl1pPr>
            <a:extLst/>
          </a:lstStyle>
          <a:p>
            <a:pPr>
              <a:defRPr/>
            </a:pPr>
            <a:endParaRPr lang="en-US"/>
          </a:p>
        </p:txBody>
      </p:sp>
    </p:spTree>
    <p:extLst>
      <p:ext uri="{BB962C8B-B14F-4D97-AF65-F5344CB8AC3E}">
        <p14:creationId xmlns:p14="http://schemas.microsoft.com/office/powerpoint/2010/main" val="1213370904"/>
      </p:ext>
    </p:extLst>
  </p:cSld>
  <p:clrMapOvr>
    <a:masterClrMapping/>
  </p:clrMapOvr>
  <p:transition>
    <p:fade/>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54"/>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04"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26802401"/>
      </p:ext>
    </p:extLst>
  </p:cSld>
  <p:clrMapOvr>
    <a:masterClrMapping/>
  </p:clrMapOvr>
  <p:transition>
    <p:fade/>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2321233"/>
      </p:ext>
    </p:extLst>
  </p:cSld>
  <p:clrMapOvr>
    <a:masterClrMapping/>
  </p:clrMapOvr>
  <p:transition>
    <p:fade/>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8"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432" rIns="9144" bIns="91432"/>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24100804"/>
      </p:ext>
    </p:extLst>
  </p:cSld>
  <p:clrMapOvr>
    <a:masterClrMapping/>
  </p:clrMapOvr>
  <p:transition>
    <p:fade/>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8"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05"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432" rIns="9144" bIns="91432"/>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432" rIns="9144" bIns="91432"/>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047172120"/>
      </p:ext>
    </p:extLst>
  </p:cSld>
  <p:clrMapOvr>
    <a:masterClrMapping/>
  </p:clrMapOvr>
  <p:transition>
    <p:fade/>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432" rIns="9144" bIns="91432"/>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7538149"/>
      </p:ext>
    </p:extLst>
  </p:cSld>
  <p:clrMapOvr>
    <a:masterClrMapping/>
  </p:clrMapOvr>
  <p:transition>
    <p:fade/>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584155199"/>
      </p:ext>
    </p:extLst>
  </p:cSld>
  <p:clrMapOvr>
    <a:masterClrMapping/>
  </p:clrMapOvr>
  <p:transition>
    <p:fade/>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7633903"/>
      </p:ext>
    </p:extLst>
  </p:cSld>
  <p:clrMapOvr>
    <a:masterClrMapping/>
  </p:clrMapOvr>
  <p:transition>
    <p:fade/>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p>
            <a:pPr algn="ctr"/>
            <a:endParaRPr lang="en-US" sz="3200" i="1">
              <a:solidFill>
                <a:prstClr val="white"/>
              </a:solidFill>
            </a:endParaRPr>
          </a:p>
        </p:txBody>
      </p:sp>
      <p:sp>
        <p:nvSpPr>
          <p:cNvPr id="24" name="Rectangle 7"/>
          <p:cNvSpPr>
            <a:spLocks noGrp="1"/>
          </p:cNvSpPr>
          <p:nvPr>
            <p:ph type="title"/>
          </p:nvPr>
        </p:nvSpPr>
        <p:spPr>
          <a:xfrm>
            <a:off x="228602"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28721580"/>
      </p:ext>
    </p:extLst>
  </p:cSld>
  <p:clrMapOvr>
    <a:masterClrMapping/>
  </p:clrMapOvr>
  <p:transition>
    <p:fade/>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76958703"/>
      </p:ext>
    </p:extLst>
  </p:cSld>
  <p:clrMapOvr>
    <a:masterClrMapping/>
  </p:clrMapOvr>
  <p:transition>
    <p:fade/>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376"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440" bIns="91440"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7859434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pPr>
                <a:defRPr/>
              </a:pPr>
              <a:t>‹#›</a:t>
            </a:fld>
            <a:endParaRPr lang="en-US" dirty="0"/>
          </a:p>
        </p:txBody>
      </p:sp>
      <p:sp>
        <p:nvSpPr>
          <p:cNvPr id="10" name="Rectangle 9"/>
          <p:cNvSpPr>
            <a:spLocks noGrp="1"/>
          </p:cNvSpPr>
          <p:nvPr>
            <p:ph type="ftr" sz="quarter" idx="31"/>
          </p:nvPr>
        </p:nvSpPr>
        <p:spPr/>
        <p:txBody>
          <a:bodyPr/>
          <a:lstStyle>
            <a:lvl1pPr>
              <a:defRPr/>
            </a:lvl1pPr>
            <a:extLst/>
          </a:lstStyle>
          <a:p>
            <a:pPr>
              <a:defRPr/>
            </a:pPr>
            <a:endParaRPr lang="en-US"/>
          </a:p>
        </p:txBody>
      </p:sp>
    </p:spTree>
    <p:extLst>
      <p:ext uri="{BB962C8B-B14F-4D97-AF65-F5344CB8AC3E}">
        <p14:creationId xmlns:p14="http://schemas.microsoft.com/office/powerpoint/2010/main" val="411631494"/>
      </p:ext>
    </p:extLst>
  </p:cSld>
  <p:clrMapOvr>
    <a:masterClrMapping/>
  </p:clrMapOvr>
  <p:transition>
    <p:fade/>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877665380"/>
      </p:ext>
    </p:extLst>
  </p:cSld>
  <p:clrMapOvr>
    <a:masterClrMapping/>
  </p:clrMapOvr>
  <p:transition>
    <p:fade/>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1759316"/>
      </p:ext>
    </p:extLst>
  </p:cSld>
  <p:clrMapOvr>
    <a:masterClrMapping/>
  </p:clrMapOvr>
  <p:transition>
    <p:fade/>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48"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26103986"/>
      </p:ext>
    </p:extLst>
  </p:cSld>
  <p:clrMapOvr>
    <a:masterClrMapping/>
  </p:clrMapOvr>
  <p:transition>
    <p:fade/>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00"/>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00"/>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21505807"/>
      </p:ext>
    </p:extLst>
  </p:cSld>
  <p:clrMapOvr>
    <a:masterClrMapping/>
  </p:clrMapOvr>
  <p:transition>
    <p:fade/>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0"/>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1977"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60705628"/>
      </p:ext>
    </p:extLst>
  </p:cSld>
  <p:clrMapOvr>
    <a:masterClrMapping/>
  </p:clrMapOvr>
  <p:transition>
    <p:fade/>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78622339"/>
      </p:ext>
    </p:extLst>
  </p:cSld>
  <p:clrMapOvr>
    <a:masterClrMapping/>
  </p:clrMapOvr>
  <p:transition>
    <p:fade/>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81822013"/>
      </p:ext>
    </p:extLst>
  </p:cSld>
  <p:clrMapOvr>
    <a:masterClrMapping/>
  </p:clrMapOvr>
  <p:transition>
    <p:fade/>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23539181"/>
      </p:ext>
    </p:extLst>
  </p:cSld>
  <p:clrMapOvr>
    <a:masterClrMapping/>
  </p:clrMapOvr>
  <p:transition>
    <p:fade/>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47608900"/>
      </p:ext>
    </p:extLst>
  </p:cSld>
  <p:clrMapOvr>
    <a:masterClrMapping/>
  </p:clrMapOvr>
  <p:transition>
    <p:fade/>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22"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7033621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pPr>
                <a:defRPr/>
              </a:pPr>
              <a:t>‹#›</a:t>
            </a:fld>
            <a:endParaRPr lang="en-US" dirty="0"/>
          </a:p>
        </p:txBody>
      </p:sp>
      <p:sp>
        <p:nvSpPr>
          <p:cNvPr id="9" name="Rectangle 8"/>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162539504"/>
      </p:ext>
    </p:extLst>
  </p:cSld>
  <p:clrMapOvr>
    <a:masterClrMapping/>
  </p:clrMapOvr>
  <p:transition>
    <p:fade/>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01"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01"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61"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67" y="1143001"/>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75506267"/>
      </p:ext>
    </p:extLst>
  </p:cSld>
  <p:clrMapOvr>
    <a:masterClrMapping/>
  </p:clrMapOvr>
  <p:transition>
    <p:fade/>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8"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8"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8"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00993940"/>
      </p:ext>
    </p:extLst>
  </p:cSld>
  <p:clrMapOvr>
    <a:masterClrMapping/>
  </p:clrMapOvr>
  <p:transition>
    <p:fade/>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50"/>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00"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8"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02931448"/>
      </p:ext>
    </p:extLst>
  </p:cSld>
  <p:clrMapOvr>
    <a:masterClrMapping/>
  </p:clrMapOvr>
  <p:transition>
    <p:fade/>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94395525"/>
      </p:ext>
    </p:extLst>
  </p:cSld>
  <p:clrMapOvr>
    <a:masterClrMapping/>
  </p:clrMapOvr>
  <p:transition>
    <p:fade/>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74"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440" rIns="9144" bIns="9144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11027689"/>
      </p:ext>
    </p:extLst>
  </p:cSld>
  <p:clrMapOvr>
    <a:masterClrMapping/>
  </p:clrMapOvr>
  <p:transition>
    <p:fade/>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74"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01"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440" rIns="9144" bIns="91440"/>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440" rIns="9144" bIns="91440"/>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54160385"/>
      </p:ext>
    </p:extLst>
  </p:cSld>
  <p:clrMapOvr>
    <a:masterClrMapping/>
  </p:clrMapOvr>
  <p:transition>
    <p:fade/>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440" rIns="9144" bIns="9144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405177059"/>
      </p:ext>
    </p:extLst>
  </p:cSld>
  <p:clrMapOvr>
    <a:masterClrMapping/>
  </p:clrMapOvr>
  <p:transition>
    <p:fade/>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852085059"/>
      </p:ext>
    </p:extLst>
  </p:cSld>
  <p:clrMapOvr>
    <a:masterClrMapping/>
  </p:clrMapOvr>
  <p:transition>
    <p:fade/>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3410448"/>
      </p:ext>
    </p:extLst>
  </p:cSld>
  <p:clrMapOvr>
    <a:masterClrMapping/>
  </p:clrMapOvr>
  <p:transition>
    <p:fade/>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8520" cy="858960"/>
          </a:xfrm>
          <a:prstGeom prst="rect">
            <a:avLst/>
          </a:prstGeom>
        </p:spPr>
        <p:txBody>
          <a:bodyPr lIns="0" tIns="0" rIns="0" bIns="0" anchor="ctr"/>
          <a:lstStyle/>
          <a:p>
            <a:pPr algn="ctr"/>
            <a:endParaRPr/>
          </a:p>
        </p:txBody>
      </p:sp>
      <p:sp>
        <p:nvSpPr>
          <p:cNvPr id="45" name="PlaceHolder 2"/>
          <p:cNvSpPr>
            <a:spLocks noGrp="1"/>
          </p:cNvSpPr>
          <p:nvPr>
            <p:ph type="body"/>
          </p:nvPr>
        </p:nvSpPr>
        <p:spPr>
          <a:xfrm>
            <a:off x="457200" y="1203480"/>
            <a:ext cx="955800" cy="2982240"/>
          </a:xfrm>
          <a:prstGeom prst="rect">
            <a:avLst/>
          </a:prstGeom>
        </p:spPr>
        <p:txBody>
          <a:bodyPr lIns="0" tIns="0" rIns="0" bIns="0"/>
          <a:lstStyle/>
          <a:p>
            <a:endParaRPr/>
          </a:p>
        </p:txBody>
      </p:sp>
      <p:sp>
        <p:nvSpPr>
          <p:cNvPr id="46" name="PlaceHolder 3"/>
          <p:cNvSpPr>
            <a:spLocks noGrp="1"/>
          </p:cNvSpPr>
          <p:nvPr>
            <p:ph type="body"/>
          </p:nvPr>
        </p:nvSpPr>
        <p:spPr>
          <a:xfrm>
            <a:off x="1461240" y="1203480"/>
            <a:ext cx="955800" cy="2982240"/>
          </a:xfrm>
          <a:prstGeom prst="rect">
            <a:avLst/>
          </a:prstGeom>
        </p:spPr>
        <p:txBody>
          <a:bodyPr lIns="0" tIns="0" rIns="0" bIns="0"/>
          <a:lstStyle/>
          <a:p>
            <a:endParaRPr/>
          </a:p>
        </p:txBody>
      </p:sp>
    </p:spTree>
    <p:extLst>
      <p:ext uri="{BB962C8B-B14F-4D97-AF65-F5344CB8AC3E}">
        <p14:creationId xmlns:p14="http://schemas.microsoft.com/office/powerpoint/2010/main" val="1292992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pPr>
                <a:defRPr/>
              </a:pPr>
              <a:t>‹#›</a:t>
            </a:fld>
            <a:endParaRPr lang="en-US" dirty="0"/>
          </a:p>
        </p:txBody>
      </p:sp>
      <p:sp>
        <p:nvSpPr>
          <p:cNvPr id="8" name="Rectangle 7"/>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3361569725"/>
      </p:ext>
    </p:extLst>
  </p:cSld>
  <p:clrMapOvr>
    <a:masterClrMapping/>
  </p:clrMapOvr>
  <p:transition>
    <p:fade/>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62" tIns="45681" rIns="91362" bIns="45681" anchor="ctr"/>
          <a:lstStyle/>
          <a:p>
            <a:pPr algn="ctr" fontAlgn="base">
              <a:spcBef>
                <a:spcPct val="0"/>
              </a:spcBef>
              <a:spcAft>
                <a:spcPct val="0"/>
              </a:spcAft>
            </a:pPr>
            <a:endParaRPr lang="en-US" sz="3225"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228641"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16757376"/>
      </p:ext>
    </p:extLst>
  </p:cSld>
  <p:clrMapOvr>
    <a:masterClrMapping/>
  </p:clrMapOvr>
  <p:transition>
    <p:fade/>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12192">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4835459"/>
      </p:ext>
    </p:extLst>
  </p:cSld>
  <p:clrMapOvr>
    <a:masterClrMapping/>
  </p:clrMapOvr>
  <p:transition>
    <p:fade/>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15"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121816" bIns="121816"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49565016"/>
      </p:ext>
    </p:extLst>
  </p:cSld>
  <p:clrMapOvr>
    <a:masterClrMapping/>
  </p:clrMapOvr>
  <p:transition>
    <p:fade/>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132939831"/>
      </p:ext>
    </p:extLst>
  </p:cSld>
  <p:clrMapOvr>
    <a:masterClrMapping/>
  </p:clrMapOvr>
  <p:transition>
    <p:fade/>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22940771"/>
      </p:ext>
    </p:extLst>
  </p:cSld>
  <p:clrMapOvr>
    <a:masterClrMapping/>
  </p:clrMapOvr>
  <p:transition>
    <p:fade/>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87"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45886747"/>
      </p:ext>
    </p:extLst>
  </p:cSld>
  <p:clrMapOvr>
    <a:masterClrMapping/>
  </p:clrMapOvr>
  <p:transition>
    <p:fade/>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1902162"/>
      </p:ext>
    </p:extLst>
  </p:cSld>
  <p:clrMapOvr>
    <a:masterClrMapping/>
  </p:clrMapOvr>
  <p:transition>
    <p:fade/>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16"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76142806"/>
      </p:ext>
    </p:extLst>
  </p:cSld>
  <p:clrMapOvr>
    <a:masterClrMapping/>
  </p:clrMapOvr>
  <p:transition>
    <p:fade/>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5911531"/>
      </p:ext>
    </p:extLst>
  </p:cSld>
  <p:clrMapOvr>
    <a:masterClrMapping/>
  </p:clrMapOvr>
  <p:transition>
    <p:fade/>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2652519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pPr>
                <a:defRPr/>
              </a:pPr>
              <a:t>‹#›</a:t>
            </a:fld>
            <a:endParaRPr lang="en-US" dirty="0"/>
          </a:p>
        </p:txBody>
      </p:sp>
      <p:sp>
        <p:nvSpPr>
          <p:cNvPr id="11" name="Rectangle 10"/>
          <p:cNvSpPr>
            <a:spLocks noGrp="1"/>
          </p:cNvSpPr>
          <p:nvPr>
            <p:ph type="ftr" sz="quarter" idx="19"/>
          </p:nvPr>
        </p:nvSpPr>
        <p:spPr/>
        <p:txBody>
          <a:bodyPr/>
          <a:lstStyle>
            <a:lvl1pPr>
              <a:defRPr/>
            </a:lvl1pPr>
            <a:extLst/>
          </a:lstStyle>
          <a:p>
            <a:pPr>
              <a:defRPr/>
            </a:pPr>
            <a:endParaRPr lang="en-US"/>
          </a:p>
        </p:txBody>
      </p:sp>
    </p:spTree>
    <p:extLst>
      <p:ext uri="{BB962C8B-B14F-4D97-AF65-F5344CB8AC3E}">
        <p14:creationId xmlns:p14="http://schemas.microsoft.com/office/powerpoint/2010/main" val="88634486"/>
      </p:ext>
    </p:extLst>
  </p:cSld>
  <p:clrMapOvr>
    <a:masterClrMapping/>
  </p:clrMapOvr>
  <p:transition>
    <p:fade/>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582855676"/>
      </p:ext>
    </p:extLst>
  </p:cSld>
  <p:clrMapOvr>
    <a:masterClrMapping/>
  </p:clrMapOvr>
  <p:transition>
    <p:fade/>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575"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575"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575"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575"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7061868"/>
      </p:ext>
    </p:extLst>
  </p:cSld>
  <p:clrMapOvr>
    <a:masterClrMapping/>
  </p:clrMapOvr>
  <p:transition>
    <p:fade/>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61"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20490545"/>
      </p:ext>
    </p:extLst>
  </p:cSld>
  <p:clrMapOvr>
    <a:masterClrMapping/>
  </p:clrMapOvr>
  <p:transition>
    <p:fade/>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35"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4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10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206"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65118926"/>
      </p:ext>
    </p:extLst>
  </p:cSld>
  <p:clrMapOvr>
    <a:masterClrMapping/>
  </p:clrMapOvr>
  <p:transition>
    <p:fade/>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240399331"/>
      </p:ext>
    </p:extLst>
  </p:cSld>
  <p:clrMapOvr>
    <a:masterClrMapping/>
  </p:clrMapOvr>
  <p:transition>
    <p:fade/>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89"/>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39"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14907540"/>
      </p:ext>
    </p:extLst>
  </p:cSld>
  <p:clrMapOvr>
    <a:masterClrMapping/>
  </p:clrMapOvr>
  <p:transition>
    <p:fade/>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95494211"/>
      </p:ext>
    </p:extLst>
  </p:cSld>
  <p:clrMapOvr>
    <a:masterClrMapping/>
  </p:clrMapOvr>
  <p:transition>
    <p:fade/>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13"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005639868"/>
      </p:ext>
    </p:extLst>
  </p:cSld>
  <p:clrMapOvr>
    <a:masterClrMapping/>
  </p:clrMapOvr>
  <p:transition>
    <p:fade/>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13"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4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44522082"/>
      </p:ext>
    </p:extLst>
  </p:cSld>
  <p:clrMapOvr>
    <a:masterClrMapping/>
  </p:clrMapOvr>
  <p:transition>
    <p:fade/>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173923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pPr>
                <a:defRPr/>
              </a:pPr>
              <a:t>‹#›</a:t>
            </a:fld>
            <a:endParaRPr lang="en-US" dirty="0"/>
          </a:p>
        </p:txBody>
      </p:sp>
      <p:sp>
        <p:nvSpPr>
          <p:cNvPr id="8" name="Rectangle 7"/>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162718356"/>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pPr>
                <a:defRPr/>
              </a:pPr>
              <a:t>‹#›</a:t>
            </a:fld>
            <a:endParaRPr lang="en-US" dirty="0"/>
          </a:p>
        </p:txBody>
      </p:sp>
      <p:sp>
        <p:nvSpPr>
          <p:cNvPr id="7" name="Rectangle 6"/>
          <p:cNvSpPr>
            <a:spLocks noGrp="1"/>
          </p:cNvSpPr>
          <p:nvPr>
            <p:ph type="ftr" sz="quarter" idx="33"/>
          </p:nvPr>
        </p:nvSpPr>
        <p:spPr/>
        <p:txBody>
          <a:bodyPr/>
          <a:lstStyle>
            <a:lvl1pPr>
              <a:defRPr/>
            </a:lvl1pPr>
            <a:extLst/>
          </a:lstStyle>
          <a:p>
            <a:pPr>
              <a:defRPr/>
            </a:pPr>
            <a:endParaRPr lang="en-US"/>
          </a:p>
        </p:txBody>
      </p:sp>
    </p:spTree>
    <p:extLst>
      <p:ext uri="{BB962C8B-B14F-4D97-AF65-F5344CB8AC3E}">
        <p14:creationId xmlns:p14="http://schemas.microsoft.com/office/powerpoint/2010/main" val="4245228107"/>
      </p:ext>
    </p:extLst>
  </p:cSld>
  <p:clrMapOvr>
    <a:masterClrMapping/>
  </p:clrMapOvr>
  <p:transition>
    <p:fade/>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031234224"/>
      </p:ext>
    </p:extLst>
  </p:cSld>
  <p:clrMapOvr>
    <a:masterClrMapping/>
  </p:clrMapOvr>
  <p:transition>
    <p:fade/>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7822694"/>
      </p:ext>
    </p:extLst>
  </p:cSld>
  <p:clrMapOvr>
    <a:masterClrMapping/>
  </p:clrMapOvr>
  <p:transition>
    <p:fade/>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62" tIns="45681" rIns="91362" bIns="45681" anchor="ctr"/>
          <a:lstStyle/>
          <a:p>
            <a:pPr algn="ctr" defTabSz="685613" fontAlgn="base">
              <a:spcBef>
                <a:spcPct val="0"/>
              </a:spcBef>
              <a:spcAft>
                <a:spcPct val="0"/>
              </a:spcAft>
            </a:pPr>
            <a:endParaRPr lang="en-US" sz="3225"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228641"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11734036"/>
      </p:ext>
    </p:extLst>
  </p:cSld>
  <p:clrMapOvr>
    <a:masterClrMapping/>
  </p:clrMapOvr>
  <p:transition>
    <p:fade/>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12192">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18339655"/>
      </p:ext>
    </p:extLst>
  </p:cSld>
  <p:clrMapOvr>
    <a:masterClrMapping/>
  </p:clrMapOvr>
  <p:transition>
    <p:fade/>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15"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121816" bIns="121816"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835841432"/>
      </p:ext>
    </p:extLst>
  </p:cSld>
  <p:clrMapOvr>
    <a:masterClrMapping/>
  </p:clrMapOvr>
  <p:transition>
    <p:fade/>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155216978"/>
      </p:ext>
    </p:extLst>
  </p:cSld>
  <p:clrMapOvr>
    <a:masterClrMapping/>
  </p:clrMapOvr>
  <p:transition>
    <p:fade/>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85741249"/>
      </p:ext>
    </p:extLst>
  </p:cSld>
  <p:clrMapOvr>
    <a:masterClrMapping/>
  </p:clrMapOvr>
  <p:transition>
    <p:fade/>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87"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6272605"/>
      </p:ext>
    </p:extLst>
  </p:cSld>
  <p:clrMapOvr>
    <a:masterClrMapping/>
  </p:clrMapOvr>
  <p:transition>
    <p:fade/>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39"/>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565316384"/>
      </p:ext>
    </p:extLst>
  </p:cSld>
  <p:clrMapOvr>
    <a:masterClrMapping/>
  </p:clrMapOvr>
  <p:transition>
    <p:fade/>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16"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2377503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t>ICHEP2020</a:t>
            </a:r>
          </a:p>
        </p:txBody>
      </p:sp>
      <p:sp>
        <p:nvSpPr>
          <p:cNvPr id="5" name="Rectangle 19"/>
          <p:cNvSpPr>
            <a:spLocks noGrp="1"/>
          </p:cNvSpPr>
          <p:nvPr>
            <p:ph type="ftr" sz="quarter" idx="11"/>
          </p:nvPr>
        </p:nvSpPr>
        <p:spPr/>
        <p:txBody>
          <a:bodyPr/>
          <a:lstStyle>
            <a:lvl1pPr>
              <a:defRPr/>
            </a:lvl1pPr>
            <a:extLst/>
          </a:lstStyle>
          <a:p>
            <a:pPr>
              <a:defRPr/>
            </a:pPr>
            <a:endParaRPr lang="en-US"/>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pPr>
                <a:defRPr/>
              </a:pPr>
              <a:t>‹#›</a:t>
            </a:fld>
            <a:endParaRPr lang="en-US" dirty="0"/>
          </a:p>
        </p:txBody>
      </p:sp>
    </p:spTree>
    <p:extLst>
      <p:ext uri="{BB962C8B-B14F-4D97-AF65-F5344CB8AC3E}">
        <p14:creationId xmlns:p14="http://schemas.microsoft.com/office/powerpoint/2010/main" val="1732965724"/>
      </p:ext>
    </p:extLst>
  </p:cSld>
  <p:clrMapOvr>
    <a:masterClrMapping/>
  </p:clrMapOvr>
  <p:transition>
    <p:fade/>
  </p:transition>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871511694"/>
      </p:ext>
    </p:extLst>
  </p:cSld>
  <p:clrMapOvr>
    <a:masterClrMapping/>
  </p:clrMapOvr>
  <p:transition>
    <p:fade/>
  </p:transition>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55448437"/>
      </p:ext>
    </p:extLst>
  </p:cSld>
  <p:clrMapOvr>
    <a:masterClrMapping/>
  </p:clrMapOvr>
  <p:transition>
    <p:fade/>
  </p:transition>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13206503"/>
      </p:ext>
    </p:extLst>
  </p:cSld>
  <p:clrMapOvr>
    <a:masterClrMapping/>
  </p:clrMapOvr>
  <p:transition>
    <p:fade/>
  </p:transition>
</p:sldLayout>
</file>

<file path=ppt/slideLayouts/slideLayout213.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575"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575"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575"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575"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05779438"/>
      </p:ext>
    </p:extLst>
  </p:cSld>
  <p:clrMapOvr>
    <a:masterClrMapping/>
  </p:clrMapOvr>
  <p:transition>
    <p:fade/>
  </p:transition>
</p:sldLayout>
</file>

<file path=ppt/slideLayouts/slideLayout214.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61"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284274606"/>
      </p:ext>
    </p:extLst>
  </p:cSld>
  <p:clrMapOvr>
    <a:masterClrMapping/>
  </p:clrMapOvr>
  <p:transition>
    <p:fade/>
  </p:transition>
</p:sldLayout>
</file>

<file path=ppt/slideLayouts/slideLayout215.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35"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4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100"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206" y="1143040"/>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32116779"/>
      </p:ext>
    </p:extLst>
  </p:cSld>
  <p:clrMapOvr>
    <a:masterClrMapping/>
  </p:clrMapOvr>
  <p:transition>
    <p:fade/>
  </p:transition>
</p:sldLayout>
</file>

<file path=ppt/slideLayouts/slideLayout216.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41440339"/>
      </p:ext>
    </p:extLst>
  </p:cSld>
  <p:clrMapOvr>
    <a:masterClrMapping/>
  </p:clrMapOvr>
  <p:transition>
    <p:fade/>
  </p:transition>
</p:sldLayout>
</file>

<file path=ppt/slideLayouts/slideLayout217.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89"/>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39"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640989429"/>
      </p:ext>
    </p:extLst>
  </p:cSld>
  <p:clrMapOvr>
    <a:masterClrMapping/>
  </p:clrMapOvr>
  <p:transition>
    <p:fade/>
  </p:transition>
</p:sldLayout>
</file>

<file path=ppt/slideLayouts/slideLayout218.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25380318"/>
      </p:ext>
    </p:extLst>
  </p:cSld>
  <p:clrMapOvr>
    <a:masterClrMapping/>
  </p:clrMapOvr>
  <p:transition>
    <p:fade/>
  </p:transition>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13"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09004078"/>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4545977"/>
      </p:ext>
    </p:extLst>
  </p:cSld>
  <p:clrMapOvr>
    <a:masterClrMapping/>
  </p:clrMapOvr>
  <p:transition>
    <p:fade/>
  </p:transition>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13"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4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121816" rIns="12192" bIns="121816"/>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131327392"/>
      </p:ext>
    </p:extLst>
  </p:cSld>
  <p:clrMapOvr>
    <a:masterClrMapping/>
  </p:clrMapOvr>
  <p:transition>
    <p:fade/>
  </p:transition>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121816" rIns="12192" bIns="121816"/>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656141487"/>
      </p:ext>
    </p:extLst>
  </p:cSld>
  <p:clrMapOvr>
    <a:masterClrMapping/>
  </p:clrMapOvr>
  <p:transition>
    <p:fade/>
  </p:transition>
</p:sldLayout>
</file>

<file path=ppt/slideLayouts/slideLayout2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821613513"/>
      </p:ext>
    </p:extLst>
  </p:cSld>
  <p:clrMapOvr>
    <a:masterClrMapping/>
  </p:clrMapOvr>
  <p:transition>
    <p:fade/>
  </p:transition>
</p:sldLayout>
</file>

<file path=ppt/slideLayouts/slideLayout2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4491846"/>
      </p:ext>
    </p:extLst>
  </p:cSld>
  <p:clrMapOvr>
    <a:masterClrMapping/>
  </p:clrMapOvr>
  <p:transition>
    <p:fade/>
  </p:transition>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64" tIns="45682" rIns="91364" bIns="45682" anchor="ctr"/>
          <a:lstStyle/>
          <a:p>
            <a:pPr algn="ctr" defTabSz="685290" fontAlgn="base">
              <a:spcBef>
                <a:spcPct val="0"/>
              </a:spcBef>
              <a:spcAft>
                <a:spcPct val="0"/>
              </a:spcAft>
            </a:pPr>
            <a:endParaRPr lang="en-US" sz="3225" i="1">
              <a:solidFill>
                <a:prstClr val="white"/>
              </a:solidFill>
              <a:latin typeface="Century Schoolbook" charset="0"/>
              <a:ea typeface="ＭＳ Ｐゴシック" charset="0"/>
              <a:cs typeface="ＭＳ Ｐゴシック" charset="0"/>
            </a:endParaRPr>
          </a:p>
        </p:txBody>
      </p:sp>
      <p:sp>
        <p:nvSpPr>
          <p:cNvPr id="24" name="Rectangle 7"/>
          <p:cNvSpPr>
            <a:spLocks noGrp="1"/>
          </p:cNvSpPr>
          <p:nvPr>
            <p:ph type="title"/>
          </p:nvPr>
        </p:nvSpPr>
        <p:spPr>
          <a:xfrm>
            <a:off x="228640"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86013097"/>
      </p:ext>
    </p:extLst>
  </p:cSld>
  <p:clrMapOvr>
    <a:masterClrMapping/>
  </p:clrMapOvr>
  <p:transition>
    <p:fade/>
  </p:transition>
</p:sldLayout>
</file>

<file path=ppt/slideLayouts/slideLayout225.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12192">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33733665"/>
      </p:ext>
    </p:extLst>
  </p:cSld>
  <p:clrMapOvr>
    <a:masterClrMapping/>
  </p:clrMapOvr>
  <p:transition>
    <p:fade/>
  </p:transition>
</p:sldLayout>
</file>

<file path=ppt/slideLayouts/slideLayout226.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14"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121818" bIns="12181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82791328"/>
      </p:ext>
    </p:extLst>
  </p:cSld>
  <p:clrMapOvr>
    <a:masterClrMapping/>
  </p:clrMapOvr>
  <p:transition>
    <p:fade/>
  </p:transition>
</p:sldLayout>
</file>

<file path=ppt/slideLayouts/slideLayout227.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4019728097"/>
      </p:ext>
    </p:extLst>
  </p:cSld>
  <p:clrMapOvr>
    <a:masterClrMapping/>
  </p:clrMapOvr>
  <p:transition>
    <p:fade/>
  </p:transition>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28729453"/>
      </p:ext>
    </p:extLst>
  </p:cSld>
  <p:clrMapOvr>
    <a:masterClrMapping/>
  </p:clrMapOvr>
  <p:transition>
    <p:fade/>
  </p:transition>
</p:sldLayout>
</file>

<file path=ppt/slideLayouts/slideLayout229.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86"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51749574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88" tIns="45694" rIns="91388" bIns="45694" anchor="ctr"/>
          <a:lstStyle/>
          <a:p>
            <a:pPr algn="ctr"/>
            <a:endParaRPr lang="en-US" sz="3200" i="1">
              <a:solidFill>
                <a:prstClr val="white"/>
              </a:solidFill>
            </a:endParaRPr>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65949844"/>
      </p:ext>
    </p:extLst>
  </p:cSld>
  <p:clrMapOvr>
    <a:masterClrMapping/>
  </p:clrMapOvr>
  <p:transition>
    <p:fade/>
  </p:transition>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38"/>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38"/>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12192">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66441640"/>
      </p:ext>
    </p:extLst>
  </p:cSld>
  <p:clrMapOvr>
    <a:masterClrMapping/>
  </p:clrMapOvr>
  <p:transition>
    <p:fade/>
  </p:transition>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15"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01472198"/>
      </p:ext>
    </p:extLst>
  </p:cSld>
  <p:clrMapOvr>
    <a:masterClrMapping/>
  </p:clrMapOvr>
  <p:transition>
    <p:fade/>
  </p:transition>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48239830"/>
      </p:ext>
    </p:extLst>
  </p:cSld>
  <p:clrMapOvr>
    <a:masterClrMapping/>
  </p:clrMapOvr>
  <p:transition>
    <p:fade/>
  </p:transition>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94148875"/>
      </p:ext>
    </p:extLst>
  </p:cSld>
  <p:clrMapOvr>
    <a:masterClrMapping/>
  </p:clrMapOvr>
  <p:transition>
    <p:fade/>
  </p:transition>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03986826"/>
      </p:ext>
    </p:extLst>
  </p:cSld>
  <p:clrMapOvr>
    <a:masterClrMapping/>
  </p:clrMapOvr>
  <p:transition>
    <p:fade/>
  </p:transition>
</p:sldLayout>
</file>

<file path=ppt/slideLayouts/slideLayout235.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575"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575"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575"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575"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2695125"/>
      </p:ext>
    </p:extLst>
  </p:cSld>
  <p:clrMapOvr>
    <a:masterClrMapping/>
  </p:clrMapOvr>
  <p:transition>
    <p:fade/>
  </p:transition>
</p:sldLayout>
</file>

<file path=ppt/slideLayouts/slideLayout236.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60"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12192"/>
          <a:lstStyle>
            <a:lvl1pPr marL="0" marR="0" indent="0" algn="l">
              <a:buFontTx/>
              <a:buNone/>
              <a:defRPr sz="1575"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65746750"/>
      </p:ext>
    </p:extLst>
  </p:cSld>
  <p:clrMapOvr>
    <a:masterClrMapping/>
  </p:clrMapOvr>
  <p:transition>
    <p:fade/>
  </p:transition>
</p:sldLayout>
</file>

<file path=ppt/slideLayouts/slideLayout237.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35"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39"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99"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205" y="1143039"/>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071247007"/>
      </p:ext>
    </p:extLst>
  </p:cSld>
  <p:clrMapOvr>
    <a:masterClrMapping/>
  </p:clrMapOvr>
  <p:transition>
    <p:fade/>
  </p:transition>
</p:sldLayout>
</file>

<file path=ppt/slideLayouts/slideLayout238.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528198108"/>
      </p:ext>
    </p:extLst>
  </p:cSld>
  <p:clrMapOvr>
    <a:masterClrMapping/>
  </p:clrMapOvr>
  <p:transition>
    <p:fade/>
  </p:transition>
</p:sldLayout>
</file>

<file path=ppt/slideLayouts/slideLayout239.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88"/>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38"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0665115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44394773"/>
      </p:ext>
    </p:extLst>
  </p:cSld>
  <p:clrMapOvr>
    <a:masterClrMapping/>
  </p:clrMapOvr>
  <p:transition>
    <p:fade/>
  </p:transition>
</p:sldLayout>
</file>

<file path=ppt/slideLayouts/slideLayout240.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99249379"/>
      </p:ext>
    </p:extLst>
  </p:cSld>
  <p:clrMapOvr>
    <a:masterClrMapping/>
  </p:clrMapOvr>
  <p:transition>
    <p:fade/>
  </p:transition>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12"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121818" rIns="12192" bIns="12181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45163540"/>
      </p:ext>
    </p:extLst>
  </p:cSld>
  <p:clrMapOvr>
    <a:masterClrMapping/>
  </p:clrMapOvr>
  <p:transition>
    <p:fade/>
  </p:transition>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12"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39"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121818" rIns="12192" bIns="12181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121818" rIns="12192" bIns="12181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18233277"/>
      </p:ext>
    </p:extLst>
  </p:cSld>
  <p:clrMapOvr>
    <a:masterClrMapping/>
  </p:clrMapOvr>
  <p:transition>
    <p:fade/>
  </p:transition>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121818" rIns="12192" bIns="12181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4605585"/>
      </p:ext>
    </p:extLst>
  </p:cSld>
  <p:clrMapOvr>
    <a:masterClrMapping/>
  </p:clrMapOvr>
  <p:transition>
    <p:fade/>
  </p:transition>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644647341"/>
      </p:ext>
    </p:extLst>
  </p:cSld>
  <p:clrMapOvr>
    <a:masterClrMapping/>
  </p:clrMapOvr>
  <p:transition>
    <p:fade/>
  </p:transition>
</p:sldLayout>
</file>

<file path=ppt/slideLayouts/slideLayout2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8989433"/>
      </p:ext>
    </p:extLst>
  </p:cSld>
  <p:clrMapOvr>
    <a:masterClrMapping/>
  </p:clrMapOvr>
  <p:transition>
    <p:fade/>
  </p:transition>
</p:sldLayout>
</file>

<file path=ppt/slideLayouts/slideLayout2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4689B-3AB6-9842-A81F-B0A5E288640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C9C8C1A6-7787-0B42-8EEA-AF9BEBF7DFD2}"/>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85918A8D-A2F1-3C4B-BEC2-303463BB003C}"/>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AD8F5639-8D7C-8F49-9C8D-9A2EACC582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3033260-F1CC-5A49-B162-94C66BE92526}"/>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989000251"/>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469A42-B4A6-1E49-9770-99DCFC53C12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398AB2-5905-264A-85CB-539E5D7F5AA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ECB5ED-2593-4643-8895-13B264DBF400}"/>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4900F534-E41D-2A4A-8EBC-1E2507365A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8131E57-FCEA-8D40-9C82-BF83923853B0}"/>
              </a:ext>
            </a:extLst>
          </p:cNvPr>
          <p:cNvSpPr>
            <a:spLocks noGrp="1"/>
          </p:cNvSpPr>
          <p:nvPr>
            <p:ph type="sldNum" sz="quarter" idx="12"/>
          </p:nvPr>
        </p:nvSpPr>
        <p:spPr>
          <a:xfrm>
            <a:off x="7086600" y="4888706"/>
            <a:ext cx="2057400" cy="273844"/>
          </a:xfrm>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669565378"/>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6D68B3-13B0-D94E-B73C-92F4DAC7162D}"/>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AC611FD0-F415-A246-A895-186BDC15B443}"/>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E8B722D-3101-E64A-AB1B-F23B7EDFDAAF}"/>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6AA30E9C-99E5-804B-B61E-8F774684035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37CE481-60A7-1745-87DF-0E0C301A9B74}"/>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769141603"/>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CE7AF-B2F5-6542-8E17-4E9570E0F73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E509FA-11D4-E945-92A9-6C821586564C}"/>
              </a:ext>
            </a:extLst>
          </p:cNvPr>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52D3DB7-027D-0547-8CCB-20CF1E1A4F14}"/>
              </a:ext>
            </a:extLst>
          </p:cNvPr>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72C74636-05F0-D348-B996-AC00831BEC70}"/>
              </a:ext>
            </a:extLst>
          </p:cNvPr>
          <p:cNvSpPr>
            <a:spLocks noGrp="1"/>
          </p:cNvSpPr>
          <p:nvPr>
            <p:ph type="dt" sz="half" idx="10"/>
          </p:nvPr>
        </p:nvSpPr>
        <p:spPr/>
        <p:txBody>
          <a:bodyPr/>
          <a:lstStyle/>
          <a:p>
            <a:r>
              <a:rPr lang="en-US"/>
              <a:t>ICHEP2020</a:t>
            </a:r>
          </a:p>
        </p:txBody>
      </p:sp>
      <p:sp>
        <p:nvSpPr>
          <p:cNvPr id="6" name="Footer Placeholder 5">
            <a:extLst>
              <a:ext uri="{FF2B5EF4-FFF2-40B4-BE49-F238E27FC236}">
                <a16:creationId xmlns:a16="http://schemas.microsoft.com/office/drawing/2014/main" id="{499C9C9E-4A54-DF42-9700-A9BCFF7ADBF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174095-3193-E940-94A4-CF4BC8291FCE}"/>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33887296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76215105"/>
      </p:ext>
    </p:extLst>
  </p:cSld>
  <p:clrMapOvr>
    <a:masterClrMapping/>
  </p:clrMapOvr>
  <p:transition>
    <p:fade/>
  </p:transition>
</p:sldLayout>
</file>

<file path=ppt/slideLayouts/slideLayout2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3BF99F-B967-6347-BC31-466CE79B9AE2}"/>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2A334E04-C201-3149-AA31-A618CA341622}"/>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6E6E1E69-87D5-3D4F-9C24-E9983F6F0FD6}"/>
              </a:ext>
            </a:extLst>
          </p:cNvPr>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6FC184C3-DCE3-5840-A982-79DBFBF7B54C}"/>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D6FF74DC-2282-6B49-9034-6D22B422B713}"/>
              </a:ext>
            </a:extLst>
          </p:cNvPr>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9928382-FBFC-4F4A-8FDC-23EE3630758D}"/>
              </a:ext>
            </a:extLst>
          </p:cNvPr>
          <p:cNvSpPr>
            <a:spLocks noGrp="1"/>
          </p:cNvSpPr>
          <p:nvPr>
            <p:ph type="dt" sz="half" idx="10"/>
          </p:nvPr>
        </p:nvSpPr>
        <p:spPr/>
        <p:txBody>
          <a:bodyPr/>
          <a:lstStyle/>
          <a:p>
            <a:r>
              <a:rPr lang="en-US"/>
              <a:t>ICHEP2020</a:t>
            </a:r>
          </a:p>
        </p:txBody>
      </p:sp>
      <p:sp>
        <p:nvSpPr>
          <p:cNvPr id="8" name="Footer Placeholder 7">
            <a:extLst>
              <a:ext uri="{FF2B5EF4-FFF2-40B4-BE49-F238E27FC236}">
                <a16:creationId xmlns:a16="http://schemas.microsoft.com/office/drawing/2014/main" id="{5D8B6598-AF97-074C-A3B3-FD963A26B23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98CDC7F-BEB5-0847-A9AE-99640D469E3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58837780"/>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52ED5-6788-734A-9AD5-9BF11D3C939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1238884-8822-ED4B-BF75-07DE76FBB777}"/>
              </a:ext>
            </a:extLst>
          </p:cNvPr>
          <p:cNvSpPr>
            <a:spLocks noGrp="1"/>
          </p:cNvSpPr>
          <p:nvPr>
            <p:ph type="dt" sz="half" idx="10"/>
          </p:nvPr>
        </p:nvSpPr>
        <p:spPr/>
        <p:txBody>
          <a:bodyPr/>
          <a:lstStyle/>
          <a:p>
            <a:r>
              <a:rPr lang="en-US"/>
              <a:t>ICHEP2020</a:t>
            </a:r>
          </a:p>
        </p:txBody>
      </p:sp>
      <p:sp>
        <p:nvSpPr>
          <p:cNvPr id="4" name="Footer Placeholder 3">
            <a:extLst>
              <a:ext uri="{FF2B5EF4-FFF2-40B4-BE49-F238E27FC236}">
                <a16:creationId xmlns:a16="http://schemas.microsoft.com/office/drawing/2014/main" id="{112912DC-5C5C-5C4D-B4E4-EA520830557A}"/>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48ECC526-0EAA-1D4F-A45C-30F921757AFA}"/>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1471680037"/>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552FE4-C6DA-2D42-BF6A-99AAF72472A0}"/>
              </a:ext>
            </a:extLst>
          </p:cNvPr>
          <p:cNvSpPr>
            <a:spLocks noGrp="1"/>
          </p:cNvSpPr>
          <p:nvPr>
            <p:ph type="dt" sz="half" idx="10"/>
          </p:nvPr>
        </p:nvSpPr>
        <p:spPr/>
        <p:txBody>
          <a:bodyPr/>
          <a:lstStyle/>
          <a:p>
            <a:r>
              <a:rPr lang="en-US"/>
              <a:t>ICHEP2020</a:t>
            </a:r>
          </a:p>
        </p:txBody>
      </p:sp>
      <p:sp>
        <p:nvSpPr>
          <p:cNvPr id="3" name="Footer Placeholder 2">
            <a:extLst>
              <a:ext uri="{FF2B5EF4-FFF2-40B4-BE49-F238E27FC236}">
                <a16:creationId xmlns:a16="http://schemas.microsoft.com/office/drawing/2014/main" id="{458FA4A4-7041-DB47-920B-76E0ACF4D75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2AE6036-ACF2-1346-9995-BCE5673678C3}"/>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3599221141"/>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150A9C-C453-404C-A4EA-C462588EB8E7}"/>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27ABFF3B-EDBE-4B4C-BB15-3862576C6153}"/>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15BDA482-A227-C84B-8792-3B6AB434CDC3}"/>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1BAE55C6-7F06-BB45-940D-0ECBBEFF2BCA}"/>
              </a:ext>
            </a:extLst>
          </p:cNvPr>
          <p:cNvSpPr>
            <a:spLocks noGrp="1"/>
          </p:cNvSpPr>
          <p:nvPr>
            <p:ph type="dt" sz="half" idx="10"/>
          </p:nvPr>
        </p:nvSpPr>
        <p:spPr/>
        <p:txBody>
          <a:bodyPr/>
          <a:lstStyle/>
          <a:p>
            <a:r>
              <a:rPr lang="en-US"/>
              <a:t>ICHEP2020</a:t>
            </a:r>
          </a:p>
        </p:txBody>
      </p:sp>
      <p:sp>
        <p:nvSpPr>
          <p:cNvPr id="6" name="Footer Placeholder 5">
            <a:extLst>
              <a:ext uri="{FF2B5EF4-FFF2-40B4-BE49-F238E27FC236}">
                <a16:creationId xmlns:a16="http://schemas.microsoft.com/office/drawing/2014/main" id="{C5BB3138-737B-704A-A11C-1AD798087B6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EB8CAE6-509C-DC48-B586-39B5D20B9B6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2971248711"/>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8A5F70-F592-044A-93AA-1698B981B870}"/>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Picture Placeholder 2">
            <a:extLst>
              <a:ext uri="{FF2B5EF4-FFF2-40B4-BE49-F238E27FC236}">
                <a16:creationId xmlns:a16="http://schemas.microsoft.com/office/drawing/2014/main" id="{7CB2A180-59DD-A44C-BFDF-94CB5FA46E95}"/>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a:extLst>
              <a:ext uri="{FF2B5EF4-FFF2-40B4-BE49-F238E27FC236}">
                <a16:creationId xmlns:a16="http://schemas.microsoft.com/office/drawing/2014/main" id="{2E01FDD0-02CA-824B-9AA4-C9C77FD0275E}"/>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D27DC3A0-67C2-5440-A01A-007C84091313}"/>
              </a:ext>
            </a:extLst>
          </p:cNvPr>
          <p:cNvSpPr>
            <a:spLocks noGrp="1"/>
          </p:cNvSpPr>
          <p:nvPr>
            <p:ph type="dt" sz="half" idx="10"/>
          </p:nvPr>
        </p:nvSpPr>
        <p:spPr/>
        <p:txBody>
          <a:bodyPr/>
          <a:lstStyle/>
          <a:p>
            <a:r>
              <a:rPr lang="en-US"/>
              <a:t>ICHEP2020</a:t>
            </a:r>
          </a:p>
        </p:txBody>
      </p:sp>
      <p:sp>
        <p:nvSpPr>
          <p:cNvPr id="6" name="Footer Placeholder 5">
            <a:extLst>
              <a:ext uri="{FF2B5EF4-FFF2-40B4-BE49-F238E27FC236}">
                <a16:creationId xmlns:a16="http://schemas.microsoft.com/office/drawing/2014/main" id="{FEC4F73F-8C8D-5448-A70B-8DBF5FEFBCD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44C184-C978-1640-AD01-975DB747A5A8}"/>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1892249451"/>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870DFA-87C8-F14E-BB89-063B9D060B9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314296C-C0A3-CD48-B0D5-B73906870389}"/>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E6A3FC-0F07-4043-9A23-4B2950EB1FB4}"/>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12E36BA8-6F28-604F-9064-AE3270FD85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B90B14-7AE5-6549-86CB-1E2B882C95CF}"/>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4021837391"/>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3010967-799D-7A44-B287-5D0220AD51EC}"/>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2558FD8B-FA21-8446-A0CD-E1EB740FF9C7}"/>
              </a:ext>
            </a:extLst>
          </p:cNvPr>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D38F1B-3427-7645-A8BB-8BF8A65044EC}"/>
              </a:ext>
            </a:extLst>
          </p:cNvPr>
          <p:cNvSpPr>
            <a:spLocks noGrp="1"/>
          </p:cNvSpPr>
          <p:nvPr>
            <p:ph type="dt" sz="half" idx="10"/>
          </p:nvPr>
        </p:nvSpPr>
        <p:spPr/>
        <p:txBody>
          <a:bodyPr/>
          <a:lstStyle/>
          <a:p>
            <a:r>
              <a:rPr lang="en-US"/>
              <a:t>ICHEP2020</a:t>
            </a:r>
          </a:p>
        </p:txBody>
      </p:sp>
      <p:sp>
        <p:nvSpPr>
          <p:cNvPr id="5" name="Footer Placeholder 4">
            <a:extLst>
              <a:ext uri="{FF2B5EF4-FFF2-40B4-BE49-F238E27FC236}">
                <a16:creationId xmlns:a16="http://schemas.microsoft.com/office/drawing/2014/main" id="{A32BF2DD-5D58-3A4F-A3C4-301F519B9DD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DFCD9B4-1137-754B-9B6B-2AE56F6BF2BE}"/>
              </a:ext>
            </a:extLst>
          </p:cNvPr>
          <p:cNvSpPr>
            <a:spLocks noGrp="1"/>
          </p:cNvSpPr>
          <p:nvPr>
            <p:ph type="sldNum" sz="quarter" idx="12"/>
          </p:nvPr>
        </p:nvSpPr>
        <p:spPr/>
        <p:txBody>
          <a:bodyPr/>
          <a:lstStyle/>
          <a:p>
            <a:fld id="{D47CF28C-F735-C843-9143-DAF799FFF232}" type="slidenum">
              <a:rPr lang="en-US" smtClean="0"/>
              <a:t>‹#›</a:t>
            </a:fld>
            <a:endParaRPr lang="en-US"/>
          </a:p>
        </p:txBody>
      </p:sp>
    </p:spTree>
    <p:extLst>
      <p:ext uri="{BB962C8B-B14F-4D97-AF65-F5344CB8AC3E}">
        <p14:creationId xmlns:p14="http://schemas.microsoft.com/office/powerpoint/2010/main" val="2377221754"/>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772"/>
            <a:ext cx="6858000" cy="1790700"/>
          </a:xfrm>
        </p:spPr>
        <p:txBody>
          <a:bodyPr anchor="b"/>
          <a:lstStyle>
            <a:lvl1pPr algn="ctr">
              <a:defRPr sz="4500"/>
            </a:lvl1pPr>
          </a:lstStyle>
          <a:p>
            <a:r>
              <a:rPr lang="fr-FR"/>
              <a:t>Modifiez le style du titre</a:t>
            </a:r>
          </a:p>
        </p:txBody>
      </p:sp>
      <p:sp>
        <p:nvSpPr>
          <p:cNvPr id="3" name="Sous-titr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89B578B7-736A-4BE7-B0DE-A42BFC435B99}" type="datetimeFigureOut">
              <a:rPr lang="fr-FR" smtClean="0"/>
              <a:t>21/03/2023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75591E-BFBC-421B-B519-D4E2FD1F678B}" type="slidenum">
              <a:rPr lang="fr-FR" smtClean="0"/>
              <a:t>‹#›</a:t>
            </a:fld>
            <a:endParaRPr lang="fr-FR"/>
          </a:p>
        </p:txBody>
      </p:sp>
    </p:spTree>
    <p:extLst>
      <p:ext uri="{BB962C8B-B14F-4D97-AF65-F5344CB8AC3E}">
        <p14:creationId xmlns:p14="http://schemas.microsoft.com/office/powerpoint/2010/main" val="3703282085"/>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9B578B7-736A-4BE7-B0DE-A42BFC435B99}" type="datetimeFigureOut">
              <a:rPr lang="fr-FR" smtClean="0"/>
              <a:t>21/03/2023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75591E-BFBC-421B-B519-D4E2FD1F678B}" type="slidenum">
              <a:rPr lang="fr-FR" smtClean="0"/>
              <a:t>‹#›</a:t>
            </a:fld>
            <a:endParaRPr lang="fr-FR"/>
          </a:p>
        </p:txBody>
      </p:sp>
    </p:spTree>
    <p:extLst>
      <p:ext uri="{BB962C8B-B14F-4D97-AF65-F5344CB8AC3E}">
        <p14:creationId xmlns:p14="http://schemas.microsoft.com/office/powerpoint/2010/main" val="141715097"/>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304"/>
            <a:ext cx="7886700" cy="2139553"/>
          </a:xfrm>
        </p:spPr>
        <p:txBody>
          <a:bodyPr anchor="b"/>
          <a:lstStyle>
            <a:lvl1pPr>
              <a:defRPr sz="4500"/>
            </a:lvl1pPr>
          </a:lstStyle>
          <a:p>
            <a:r>
              <a:rPr lang="fr-FR"/>
              <a:t>Modifiez le style du titre</a:t>
            </a:r>
          </a:p>
        </p:txBody>
      </p:sp>
      <p:sp>
        <p:nvSpPr>
          <p:cNvPr id="3" name="Espace réservé du texte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89B578B7-736A-4BE7-B0DE-A42BFC435B99}" type="datetimeFigureOut">
              <a:rPr lang="fr-FR" smtClean="0"/>
              <a:t>21/03/2023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75591E-BFBC-421B-B519-D4E2FD1F678B}" type="slidenum">
              <a:rPr lang="fr-FR" smtClean="0"/>
              <a:t>‹#›</a:t>
            </a:fld>
            <a:endParaRPr lang="fr-FR"/>
          </a:p>
        </p:txBody>
      </p:sp>
    </p:spTree>
    <p:extLst>
      <p:ext uri="{BB962C8B-B14F-4D97-AF65-F5344CB8AC3E}">
        <p14:creationId xmlns:p14="http://schemas.microsoft.com/office/powerpoint/2010/main" val="311046853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1732480563"/>
      </p:ext>
    </p:extLst>
  </p:cSld>
  <p:clrMapOvr>
    <a:masterClrMapping/>
  </p:clrMapOvr>
  <p:transition>
    <p:fade/>
  </p:transition>
</p:sldLayout>
</file>

<file path=ppt/slideLayouts/slideLayout26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69219"/>
            <a:ext cx="3886200" cy="3263504"/>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29150" y="1369219"/>
            <a:ext cx="3886200" cy="3263504"/>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89B578B7-736A-4BE7-B0DE-A42BFC435B99}" type="datetimeFigureOut">
              <a:rPr lang="fr-FR" smtClean="0"/>
              <a:t>21/03/2023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775591E-BFBC-421B-B519-D4E2FD1F678B}" type="slidenum">
              <a:rPr lang="fr-FR" smtClean="0"/>
              <a:t>‹#›</a:t>
            </a:fld>
            <a:endParaRPr lang="fr-FR"/>
          </a:p>
        </p:txBody>
      </p:sp>
    </p:spTree>
    <p:extLst>
      <p:ext uri="{BB962C8B-B14F-4D97-AF65-F5344CB8AC3E}">
        <p14:creationId xmlns:p14="http://schemas.microsoft.com/office/powerpoint/2010/main" val="1350290049"/>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273844"/>
            <a:ext cx="7886700" cy="994172"/>
          </a:xfrm>
        </p:spPr>
        <p:txBody>
          <a:bodyPr/>
          <a:lstStyle/>
          <a:p>
            <a:r>
              <a:rPr lang="fr-FR"/>
              <a:t>Modifiez le style du titre</a:t>
            </a:r>
          </a:p>
        </p:txBody>
      </p:sp>
      <p:sp>
        <p:nvSpPr>
          <p:cNvPr id="3" name="Espace réservé du texte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4" name="Espace réservé du contenu 3"/>
          <p:cNvSpPr>
            <a:spLocks noGrp="1"/>
          </p:cNvSpPr>
          <p:nvPr>
            <p:ph sz="half" idx="2"/>
          </p:nvPr>
        </p:nvSpPr>
        <p:spPr>
          <a:xfrm>
            <a:off x="629842" y="1878806"/>
            <a:ext cx="3868340" cy="2763441"/>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FR"/>
              <a:t>Modifier les styles du texte du masque</a:t>
            </a:r>
          </a:p>
        </p:txBody>
      </p:sp>
      <p:sp>
        <p:nvSpPr>
          <p:cNvPr id="6" name="Espace réservé du contenu 5"/>
          <p:cNvSpPr>
            <a:spLocks noGrp="1"/>
          </p:cNvSpPr>
          <p:nvPr>
            <p:ph sz="quarter" idx="4"/>
          </p:nvPr>
        </p:nvSpPr>
        <p:spPr>
          <a:xfrm>
            <a:off x="4629150" y="1878806"/>
            <a:ext cx="3887391" cy="2763441"/>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89B578B7-736A-4BE7-B0DE-A42BFC435B99}" type="datetimeFigureOut">
              <a:rPr lang="fr-FR" smtClean="0"/>
              <a:t>21/03/2023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775591E-BFBC-421B-B519-D4E2FD1F678B}" type="slidenum">
              <a:rPr lang="fr-FR" smtClean="0"/>
              <a:t>‹#›</a:t>
            </a:fld>
            <a:endParaRPr lang="fr-FR"/>
          </a:p>
        </p:txBody>
      </p:sp>
    </p:spTree>
    <p:extLst>
      <p:ext uri="{BB962C8B-B14F-4D97-AF65-F5344CB8AC3E}">
        <p14:creationId xmlns:p14="http://schemas.microsoft.com/office/powerpoint/2010/main" val="3045641131"/>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89B578B7-736A-4BE7-B0DE-A42BFC435B99}" type="datetimeFigureOut">
              <a:rPr lang="fr-FR" smtClean="0"/>
              <a:t>21/03/2023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775591E-BFBC-421B-B519-D4E2FD1F678B}" type="slidenum">
              <a:rPr lang="fr-FR" smtClean="0"/>
              <a:t>‹#›</a:t>
            </a:fld>
            <a:endParaRPr lang="fr-FR"/>
          </a:p>
        </p:txBody>
      </p:sp>
    </p:spTree>
    <p:extLst>
      <p:ext uri="{BB962C8B-B14F-4D97-AF65-F5344CB8AC3E}">
        <p14:creationId xmlns:p14="http://schemas.microsoft.com/office/powerpoint/2010/main" val="487262890"/>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9B578B7-736A-4BE7-B0DE-A42BFC435B99}" type="datetimeFigureOut">
              <a:rPr lang="fr-FR" smtClean="0"/>
              <a:t>21/03/2023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775591E-BFBC-421B-B519-D4E2FD1F678B}" type="slidenum">
              <a:rPr lang="fr-FR" smtClean="0"/>
              <a:t>‹#›</a:t>
            </a:fld>
            <a:endParaRPr lang="fr-FR"/>
          </a:p>
        </p:txBody>
      </p:sp>
    </p:spTree>
    <p:extLst>
      <p:ext uri="{BB962C8B-B14F-4D97-AF65-F5344CB8AC3E}">
        <p14:creationId xmlns:p14="http://schemas.microsoft.com/office/powerpoint/2010/main" val="1884816148"/>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342900"/>
            <a:ext cx="2949178" cy="1200150"/>
          </a:xfrm>
        </p:spPr>
        <p:txBody>
          <a:bodyPr anchor="b"/>
          <a:lstStyle>
            <a:lvl1pPr>
              <a:defRPr sz="2400"/>
            </a:lvl1pPr>
          </a:lstStyle>
          <a:p>
            <a:r>
              <a:rPr lang="fr-FR"/>
              <a:t>Modifiez le style du titre</a:t>
            </a:r>
          </a:p>
        </p:txBody>
      </p:sp>
      <p:sp>
        <p:nvSpPr>
          <p:cNvPr id="3" name="Espace réservé du contenu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89B578B7-736A-4BE7-B0DE-A42BFC435B99}" type="datetimeFigureOut">
              <a:rPr lang="fr-FR" smtClean="0"/>
              <a:t>21/03/2023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775591E-BFBC-421B-B519-D4E2FD1F678B}" type="slidenum">
              <a:rPr lang="fr-FR" smtClean="0"/>
              <a:t>‹#›</a:t>
            </a:fld>
            <a:endParaRPr lang="fr-FR"/>
          </a:p>
        </p:txBody>
      </p:sp>
    </p:spTree>
    <p:extLst>
      <p:ext uri="{BB962C8B-B14F-4D97-AF65-F5344CB8AC3E}">
        <p14:creationId xmlns:p14="http://schemas.microsoft.com/office/powerpoint/2010/main" val="3337264367"/>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342900"/>
            <a:ext cx="2949178" cy="1200150"/>
          </a:xfrm>
        </p:spPr>
        <p:txBody>
          <a:bodyPr anchor="b"/>
          <a:lstStyle>
            <a:lvl1pPr>
              <a:defRPr sz="2400"/>
            </a:lvl1pPr>
          </a:lstStyle>
          <a:p>
            <a:r>
              <a:rPr lang="fr-FR"/>
              <a:t>Modifiez le style du titre</a:t>
            </a:r>
          </a:p>
        </p:txBody>
      </p:sp>
      <p:sp>
        <p:nvSpPr>
          <p:cNvPr id="3" name="Espace réservé pour une image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r-FR"/>
          </a:p>
        </p:txBody>
      </p:sp>
      <p:sp>
        <p:nvSpPr>
          <p:cNvPr id="4" name="Espace réservé du texte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89B578B7-736A-4BE7-B0DE-A42BFC435B99}" type="datetimeFigureOut">
              <a:rPr lang="fr-FR" smtClean="0"/>
              <a:t>21/03/2023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775591E-BFBC-421B-B519-D4E2FD1F678B}" type="slidenum">
              <a:rPr lang="fr-FR" smtClean="0"/>
              <a:t>‹#›</a:t>
            </a:fld>
            <a:endParaRPr lang="fr-FR"/>
          </a:p>
        </p:txBody>
      </p:sp>
    </p:spTree>
    <p:extLst>
      <p:ext uri="{BB962C8B-B14F-4D97-AF65-F5344CB8AC3E}">
        <p14:creationId xmlns:p14="http://schemas.microsoft.com/office/powerpoint/2010/main" val="3501477985"/>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9B578B7-736A-4BE7-B0DE-A42BFC435B99}" type="datetimeFigureOut">
              <a:rPr lang="fr-FR" smtClean="0"/>
              <a:t>21/03/2023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75591E-BFBC-421B-B519-D4E2FD1F678B}" type="slidenum">
              <a:rPr lang="fr-FR" smtClean="0"/>
              <a:t>‹#›</a:t>
            </a:fld>
            <a:endParaRPr lang="fr-FR"/>
          </a:p>
        </p:txBody>
      </p:sp>
    </p:spTree>
    <p:extLst>
      <p:ext uri="{BB962C8B-B14F-4D97-AF65-F5344CB8AC3E}">
        <p14:creationId xmlns:p14="http://schemas.microsoft.com/office/powerpoint/2010/main" val="4014547653"/>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3844"/>
            <a:ext cx="1971675" cy="4358879"/>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3844"/>
            <a:ext cx="5800725" cy="4358879"/>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9B578B7-736A-4BE7-B0DE-A42BFC435B99}" type="datetimeFigureOut">
              <a:rPr lang="fr-FR" smtClean="0"/>
              <a:t>21/03/2023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775591E-BFBC-421B-B519-D4E2FD1F678B}" type="slidenum">
              <a:rPr lang="fr-FR" smtClean="0"/>
              <a:t>‹#›</a:t>
            </a:fld>
            <a:endParaRPr lang="fr-FR"/>
          </a:p>
        </p:txBody>
      </p:sp>
    </p:spTree>
    <p:extLst>
      <p:ext uri="{BB962C8B-B14F-4D97-AF65-F5344CB8AC3E}">
        <p14:creationId xmlns:p14="http://schemas.microsoft.com/office/powerpoint/2010/main" val="16761864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696730066"/>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57471687"/>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53235911"/>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pPr>
                <a:defRPr/>
              </a:pPr>
              <a:t>‹#›</a:t>
            </a:fld>
            <a:endParaRPr lang="en-US" dirty="0"/>
          </a:p>
        </p:txBody>
      </p:sp>
      <p:sp>
        <p:nvSpPr>
          <p:cNvPr id="6" name="Rectangle 5"/>
          <p:cNvSpPr>
            <a:spLocks noGrp="1"/>
          </p:cNvSpPr>
          <p:nvPr>
            <p:ph type="ftr" sz="quarter" idx="14"/>
          </p:nvPr>
        </p:nvSpPr>
        <p:spPr/>
        <p:txBody>
          <a:bodyPr/>
          <a:lstStyle>
            <a:lvl1pPr>
              <a:defRPr/>
            </a:lvl1pPr>
            <a:extLst/>
          </a:lstStyle>
          <a:p>
            <a:pPr>
              <a:defRPr/>
            </a:pPr>
            <a:endParaRPr lang="en-US"/>
          </a:p>
        </p:txBody>
      </p:sp>
    </p:spTree>
    <p:extLst>
      <p:ext uri="{BB962C8B-B14F-4D97-AF65-F5344CB8AC3E}">
        <p14:creationId xmlns:p14="http://schemas.microsoft.com/office/powerpoint/2010/main" val="2482771704"/>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4253883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021313913"/>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9430680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83132027"/>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41101301"/>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4539741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87059645"/>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783792866"/>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546969379"/>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7411658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606687856"/>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27799902"/>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332990839"/>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385708"/>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811623411"/>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1578479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8520" cy="858960"/>
          </a:xfrm>
          <a:prstGeom prst="rect">
            <a:avLst/>
          </a:prstGeom>
        </p:spPr>
        <p:txBody>
          <a:bodyPr lIns="0" tIns="0" rIns="0" bIns="0" anchor="ctr"/>
          <a:lstStyle/>
          <a:p>
            <a:pPr algn="ctr"/>
            <a:endParaRPr/>
          </a:p>
        </p:txBody>
      </p:sp>
      <p:sp>
        <p:nvSpPr>
          <p:cNvPr id="45" name="PlaceHolder 2"/>
          <p:cNvSpPr>
            <a:spLocks noGrp="1"/>
          </p:cNvSpPr>
          <p:nvPr>
            <p:ph type="body"/>
          </p:nvPr>
        </p:nvSpPr>
        <p:spPr>
          <a:xfrm>
            <a:off x="457200" y="1203480"/>
            <a:ext cx="955800" cy="2982240"/>
          </a:xfrm>
          <a:prstGeom prst="rect">
            <a:avLst/>
          </a:prstGeom>
        </p:spPr>
        <p:txBody>
          <a:bodyPr lIns="0" tIns="0" rIns="0" bIns="0"/>
          <a:lstStyle/>
          <a:p>
            <a:endParaRPr/>
          </a:p>
        </p:txBody>
      </p:sp>
      <p:sp>
        <p:nvSpPr>
          <p:cNvPr id="46" name="PlaceHolder 3"/>
          <p:cNvSpPr>
            <a:spLocks noGrp="1"/>
          </p:cNvSpPr>
          <p:nvPr>
            <p:ph type="body"/>
          </p:nvPr>
        </p:nvSpPr>
        <p:spPr>
          <a:xfrm>
            <a:off x="1461240" y="1203480"/>
            <a:ext cx="955800" cy="2982240"/>
          </a:xfrm>
          <a:prstGeom prst="rect">
            <a:avLst/>
          </a:prstGeom>
        </p:spPr>
        <p:txBody>
          <a:bodyPr lIns="0" tIns="0" rIns="0" bIns="0"/>
          <a:lstStyle/>
          <a:p>
            <a:endParaRPr/>
          </a:p>
        </p:txBody>
      </p:sp>
    </p:spTree>
    <p:extLst>
      <p:ext uri="{BB962C8B-B14F-4D97-AF65-F5344CB8AC3E}">
        <p14:creationId xmlns:p14="http://schemas.microsoft.com/office/powerpoint/2010/main" val="51121459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88" tIns="45694" rIns="91388" bIns="45694" anchor="ctr"/>
          <a:lstStyle/>
          <a:p>
            <a:pPr algn="ctr"/>
            <a:endParaRPr lang="en-US" sz="3200" i="1">
              <a:solidFill>
                <a:prstClr val="white"/>
              </a:solidFill>
            </a:endParaRPr>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1763147"/>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27514054"/>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450635846"/>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33430268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pPr>
                <a:defRPr/>
              </a:pPr>
              <a:t>‹#›</a:t>
            </a:fld>
            <a:endParaRPr lang="en-US" dirty="0"/>
          </a:p>
        </p:txBody>
      </p:sp>
      <p:sp>
        <p:nvSpPr>
          <p:cNvPr id="10" name="Rectangle 9"/>
          <p:cNvSpPr>
            <a:spLocks noGrp="1"/>
          </p:cNvSpPr>
          <p:nvPr>
            <p:ph type="ftr" sz="quarter" idx="19"/>
          </p:nvPr>
        </p:nvSpPr>
        <p:spPr/>
        <p:txBody>
          <a:bodyPr/>
          <a:lstStyle>
            <a:lvl1pPr>
              <a:defRPr/>
            </a:lvl1pPr>
            <a:extLst/>
          </a:lstStyle>
          <a:p>
            <a:pPr>
              <a:defRPr/>
            </a:pPr>
            <a:endParaRPr lang="en-US"/>
          </a:p>
        </p:txBody>
      </p:sp>
    </p:spTree>
    <p:extLst>
      <p:ext uri="{BB962C8B-B14F-4D97-AF65-F5344CB8AC3E}">
        <p14:creationId xmlns:p14="http://schemas.microsoft.com/office/powerpoint/2010/main" val="3068494314"/>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08300017"/>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72237921"/>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50381261"/>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4006005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45212236"/>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24678025"/>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127659128"/>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56899779"/>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8"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87349413"/>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7"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3" y="1143027"/>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0846965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pPr>
                <a:defRPr/>
              </a:pPr>
              <a:t>‹#›</a:t>
            </a:fld>
            <a:endParaRPr lang="en-US" dirty="0"/>
          </a:p>
        </p:txBody>
      </p:sp>
      <p:sp>
        <p:nvSpPr>
          <p:cNvPr id="8" name="Rectangle 7"/>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94503088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91190396"/>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6"/>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6"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177029239"/>
      </p:ext>
    </p:extLst>
  </p:cSld>
  <p:clrMapOvr>
    <a:masterClrMapping/>
  </p:clrMapOvr>
  <p:transition>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191041385"/>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300"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696833350"/>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300"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7"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88" rIns="9144" bIns="91388"/>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806202769"/>
      </p:ext>
    </p:extLst>
  </p:cSld>
  <p:clrMapOvr>
    <a:masterClrMapping/>
  </p:clrMapOvr>
  <p:transition>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88" rIns="9144" bIns="91388"/>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304008158"/>
      </p:ext>
    </p:extLst>
  </p:cSld>
  <p:clrMapOvr>
    <a:masterClrMapping/>
  </p:clrMapOvr>
  <p:transition>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14403236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0863977"/>
      </p:ext>
    </p:extLst>
  </p:cSld>
  <p:clrMapOvr>
    <a:masterClrMapping/>
  </p:clrMapOvr>
  <p:transition>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twoObj">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05200"/>
            <a:ext cx="8228520" cy="858960"/>
          </a:xfrm>
          <a:prstGeom prst="rect">
            <a:avLst/>
          </a:prstGeom>
        </p:spPr>
        <p:txBody>
          <a:bodyPr lIns="0" tIns="0" rIns="0" bIns="0" anchor="ctr"/>
          <a:lstStyle/>
          <a:p>
            <a:pPr algn="ctr"/>
            <a:endParaRPr/>
          </a:p>
        </p:txBody>
      </p:sp>
      <p:sp>
        <p:nvSpPr>
          <p:cNvPr id="45" name="PlaceHolder 2"/>
          <p:cNvSpPr>
            <a:spLocks noGrp="1"/>
          </p:cNvSpPr>
          <p:nvPr>
            <p:ph type="body"/>
          </p:nvPr>
        </p:nvSpPr>
        <p:spPr>
          <a:xfrm>
            <a:off x="457200" y="1203480"/>
            <a:ext cx="955800" cy="2982240"/>
          </a:xfrm>
          <a:prstGeom prst="rect">
            <a:avLst/>
          </a:prstGeom>
        </p:spPr>
        <p:txBody>
          <a:bodyPr lIns="0" tIns="0" rIns="0" bIns="0"/>
          <a:lstStyle/>
          <a:p>
            <a:endParaRPr/>
          </a:p>
        </p:txBody>
      </p:sp>
      <p:sp>
        <p:nvSpPr>
          <p:cNvPr id="46" name="PlaceHolder 3"/>
          <p:cNvSpPr>
            <a:spLocks noGrp="1"/>
          </p:cNvSpPr>
          <p:nvPr>
            <p:ph type="body"/>
          </p:nvPr>
        </p:nvSpPr>
        <p:spPr>
          <a:xfrm>
            <a:off x="1461240" y="1203480"/>
            <a:ext cx="955800" cy="2982240"/>
          </a:xfrm>
          <a:prstGeom prst="rect">
            <a:avLst/>
          </a:prstGeom>
        </p:spPr>
        <p:txBody>
          <a:bodyPr lIns="0" tIns="0" rIns="0" bIns="0"/>
          <a:lstStyle/>
          <a:p>
            <a:endParaRPr/>
          </a:p>
        </p:txBody>
      </p:sp>
    </p:spTree>
    <p:extLst>
      <p:ext uri="{BB962C8B-B14F-4D97-AF65-F5344CB8AC3E}">
        <p14:creationId xmlns:p14="http://schemas.microsoft.com/office/powerpoint/2010/main" val="314092219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90" tIns="45695" rIns="91390" bIns="45695" anchor="ctr"/>
          <a:lstStyle/>
          <a:p>
            <a:pPr algn="ctr"/>
            <a:endParaRPr lang="en-US" sz="3200" i="1">
              <a:solidFill>
                <a:prstClr val="white"/>
              </a:solidFill>
            </a:endParaRPr>
          </a:p>
        </p:txBody>
      </p:sp>
      <p:sp>
        <p:nvSpPr>
          <p:cNvPr id="24" name="Rectangle 7"/>
          <p:cNvSpPr>
            <a:spLocks noGrp="1"/>
          </p:cNvSpPr>
          <p:nvPr>
            <p:ph type="title"/>
          </p:nvPr>
        </p:nvSpPr>
        <p:spPr>
          <a:xfrm>
            <a:off x="228627"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49657864"/>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pPr>
                <a:defRPr/>
              </a:pPr>
              <a:t>‹#›</a:t>
            </a:fld>
            <a:endParaRPr lang="en-US" dirty="0"/>
          </a:p>
        </p:txBody>
      </p:sp>
      <p:sp>
        <p:nvSpPr>
          <p:cNvPr id="9" name="Rectangle 8"/>
          <p:cNvSpPr>
            <a:spLocks noGrp="1"/>
          </p:cNvSpPr>
          <p:nvPr>
            <p:ph type="ftr" sz="quarter" idx="20"/>
          </p:nvPr>
        </p:nvSpPr>
        <p:spPr/>
        <p:txBody>
          <a:bodyPr/>
          <a:lstStyle>
            <a:lvl1pPr>
              <a:defRPr/>
            </a:lvl1pPr>
            <a:extLst/>
          </a:lstStyle>
          <a:p>
            <a:pPr>
              <a:defRPr/>
            </a:pPr>
            <a:endParaRPr lang="en-US"/>
          </a:p>
        </p:txBody>
      </p:sp>
    </p:spTree>
    <p:extLst>
      <p:ext uri="{BB962C8B-B14F-4D97-AF65-F5344CB8AC3E}">
        <p14:creationId xmlns:p14="http://schemas.microsoft.com/office/powerpoint/2010/main" val="2993454262"/>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75412025"/>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1"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90" bIns="91390"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736445829"/>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3732348562"/>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910466224"/>
      </p:ext>
    </p:extLst>
  </p:cSld>
  <p:clrMapOvr>
    <a:masterClrMapping/>
  </p:clrMapOvr>
  <p:transition>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3"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18567205"/>
      </p:ext>
    </p:extLst>
  </p:cSld>
  <p:clrMapOvr>
    <a:masterClrMapping/>
  </p:clrMapOvr>
  <p:transition>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5"/>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930268973"/>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2"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229805571"/>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16075961"/>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3-Up Landscape with Caption">
    <p:spTree>
      <p:nvGrpSpPr>
        <p:cNvPr id="1" name=""/>
        <p:cNvGrpSpPr/>
        <p:nvPr/>
      </p:nvGrpSpPr>
      <p:grpSpPr>
        <a:xfrm>
          <a:off x="0" y="0"/>
          <a:ext cx="0" cy="0"/>
          <a:chOff x="0" y="0"/>
          <a:chExt cx="0" cy="0"/>
        </a:xfrm>
      </p:grpSpPr>
      <p:sp>
        <p:nvSpPr>
          <p:cNvPr id="3" name="Rectangle 7"/>
          <p:cNvSpPr>
            <a:spLocks noGrp="1" noChangeAspect="1"/>
          </p:cNvSpPr>
          <p:nvPr>
            <p:ph type="pic" sz="quarter" idx="11"/>
          </p:nvPr>
        </p:nvSpPr>
        <p:spPr>
          <a:xfrm>
            <a:off x="466344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5" name="Rectangle 7"/>
          <p:cNvSpPr>
            <a:spLocks noGrp="1" noChangeAspect="1"/>
          </p:cNvSpPr>
          <p:nvPr>
            <p:ph type="pic" sz="quarter" idx="12"/>
          </p:nvPr>
        </p:nvSpPr>
        <p:spPr>
          <a:xfrm>
            <a:off x="457200" y="2552867"/>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13"/>
          </p:nvPr>
        </p:nvSpPr>
        <p:spPr>
          <a:xfrm>
            <a:off x="4663440" y="171450"/>
            <a:ext cx="4023360" cy="226314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11"/>
          <p:cNvSpPr>
            <a:spLocks noGrp="1"/>
          </p:cNvSpPr>
          <p:nvPr>
            <p:ph type="body" sz="quarter" idx="14"/>
          </p:nvPr>
        </p:nvSpPr>
        <p:spPr>
          <a:xfrm>
            <a:off x="457200" y="171450"/>
            <a:ext cx="4023360" cy="2263140"/>
          </a:xfrm>
        </p:spPr>
        <p:txBody>
          <a:bodyPr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5"/>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6"/>
          </p:nvPr>
        </p:nvSpPr>
        <p:spPr/>
        <p:txBody>
          <a:bodyPr/>
          <a:lstStyle>
            <a:lvl1pPr>
              <a:defRPr/>
            </a:lvl1pPr>
            <a:extLst/>
          </a:lstStyle>
          <a:p>
            <a:pPr>
              <a:defRPr/>
            </a:pPr>
            <a:fld id="{971228CF-3FEC-6647-8AA5-283D0CDE1EC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422053822"/>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3-Up Mixed">
    <p:spTree>
      <p:nvGrpSpPr>
        <p:cNvPr id="1" name=""/>
        <p:cNvGrpSpPr/>
        <p:nvPr/>
      </p:nvGrpSpPr>
      <p:grpSpPr>
        <a:xfrm>
          <a:off x="0" y="0"/>
          <a:ext cx="0" cy="0"/>
          <a:chOff x="0" y="0"/>
          <a:chExt cx="0" cy="0"/>
        </a:xfrm>
      </p:grpSpPr>
      <p:sp>
        <p:nvSpPr>
          <p:cNvPr id="7" name="Rectangle 7"/>
          <p:cNvSpPr>
            <a:spLocks noGrp="1" noChangeAspect="1"/>
          </p:cNvSpPr>
          <p:nvPr>
            <p:ph type="pic" sz="quarter" idx="11"/>
          </p:nvPr>
        </p:nvSpPr>
        <p:spPr>
          <a:xfrm>
            <a:off x="5067300" y="2577465"/>
            <a:ext cx="3649900" cy="2167128"/>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noChangeAspect="1"/>
          </p:cNvSpPr>
          <p:nvPr>
            <p:ph type="pic" sz="quarter" idx="12"/>
          </p:nvPr>
        </p:nvSpPr>
        <p:spPr>
          <a:xfrm>
            <a:off x="426720" y="288036"/>
            <a:ext cx="4457700" cy="44577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13"/>
          </p:nvPr>
        </p:nvSpPr>
        <p:spPr>
          <a:xfrm>
            <a:off x="5067300" y="291999"/>
            <a:ext cx="3657600" cy="216545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5"/>
          </p:nvPr>
        </p:nvSpPr>
        <p:spPr/>
        <p:txBody>
          <a:bodyPr/>
          <a:lstStyle>
            <a:lvl1pPr>
              <a:defRPr/>
            </a:lvl1pPr>
            <a:extLst/>
          </a:lstStyle>
          <a:p>
            <a:pPr>
              <a:defRPr/>
            </a:pPr>
            <a:fld id="{329A176C-37C4-8043-970A-B86273DCB7BE}"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7942563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pPr>
                <a:defRPr/>
              </a:pPr>
              <a:t>‹#›</a:t>
            </a:fld>
            <a:endParaRPr lang="en-US" dirty="0"/>
          </a:p>
        </p:txBody>
      </p:sp>
      <p:sp>
        <p:nvSpPr>
          <p:cNvPr id="8" name="Rectangle 7"/>
          <p:cNvSpPr>
            <a:spLocks noGrp="1"/>
          </p:cNvSpPr>
          <p:nvPr>
            <p:ph type="ftr" sz="quarter" idx="16"/>
          </p:nvPr>
        </p:nvSpPr>
        <p:spPr/>
        <p:txBody>
          <a:bodyPr/>
          <a:lstStyle>
            <a:lvl1pPr>
              <a:defRPr/>
            </a:lvl1pPr>
            <a:extLst/>
          </a:lstStyle>
          <a:p>
            <a:pPr>
              <a:defRPr/>
            </a:pPr>
            <a:endParaRPr lang="en-US"/>
          </a:p>
        </p:txBody>
      </p:sp>
    </p:spTree>
    <p:extLst>
      <p:ext uri="{BB962C8B-B14F-4D97-AF65-F5344CB8AC3E}">
        <p14:creationId xmlns:p14="http://schemas.microsoft.com/office/powerpoint/2010/main" val="1953570190"/>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tx" preserve="1">
  <p:cSld name="4-Up Portrait with Captions">
    <p:spTree>
      <p:nvGrpSpPr>
        <p:cNvPr id="1" name=""/>
        <p:cNvGrpSpPr/>
        <p:nvPr/>
      </p:nvGrpSpPr>
      <p:grpSpPr>
        <a:xfrm>
          <a:off x="0" y="0"/>
          <a:ext cx="0" cy="0"/>
          <a:chOff x="0" y="0"/>
          <a:chExt cx="0" cy="0"/>
        </a:xfrm>
      </p:grpSpPr>
      <p:sp>
        <p:nvSpPr>
          <p:cNvPr id="31" name="Rectangle 7"/>
          <p:cNvSpPr>
            <a:spLocks noGrp="1"/>
          </p:cNvSpPr>
          <p:nvPr>
            <p:ph type="pic" sz="quarter" idx="14"/>
          </p:nvPr>
        </p:nvSpPr>
        <p:spPr>
          <a:xfrm>
            <a:off x="2229297" y="171450"/>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pic" sz="quarter" idx="26"/>
          </p:nvPr>
        </p:nvSpPr>
        <p:spPr>
          <a:xfrm>
            <a:off x="22292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0" name="Rectangle 7"/>
          <p:cNvSpPr>
            <a:spLocks noGrp="1" noChangeAspect="1"/>
          </p:cNvSpPr>
          <p:nvPr>
            <p:ph type="pic" sz="quarter" idx="25"/>
          </p:nvPr>
        </p:nvSpPr>
        <p:spPr>
          <a:xfrm>
            <a:off x="4672217" y="171450"/>
            <a:ext cx="2286000"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27"/>
          </p:nvPr>
        </p:nvSpPr>
        <p:spPr>
          <a:xfrm>
            <a:off x="4667697" y="2524044"/>
            <a:ext cx="228521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body" sz="quarter" idx="16"/>
          </p:nvPr>
        </p:nvSpPr>
        <p:spPr>
          <a:xfrm>
            <a:off x="400497" y="971550"/>
            <a:ext cx="1676400" cy="1428750"/>
          </a:xfrm>
        </p:spPr>
        <p:txBody>
          <a:bodyPr anchor="b">
            <a:noAutofit/>
          </a:bodyPr>
          <a:lstStyle>
            <a:lvl1pPr marL="0" marR="0" indent="0" algn="r" rtl="0" latinLnBrk="0">
              <a:spcBef>
                <a:spcPct val="20000"/>
              </a:spcBef>
              <a:buFontTx/>
              <a:buNone/>
              <a:defRPr sz="1600" baseline="0">
                <a:solidFill>
                  <a:schemeClr val="tx1"/>
                </a:solidFill>
                <a:latin typeface="+mn-lt"/>
                <a:ea typeface="+mn-ea"/>
                <a:cs typeface="+mn-cs"/>
              </a:defRPr>
            </a:lvl1pPr>
            <a:extLst/>
          </a:lstStyle>
          <a:p>
            <a:pPr lvl="0"/>
            <a:r>
              <a:rPr lang="en-US"/>
              <a:t>Click to edit Master text styles</a:t>
            </a:r>
          </a:p>
        </p:txBody>
      </p:sp>
      <p:sp>
        <p:nvSpPr>
          <p:cNvPr id="14" name="Rectangle 7"/>
          <p:cNvSpPr>
            <a:spLocks noGrp="1"/>
          </p:cNvSpPr>
          <p:nvPr>
            <p:ph type="body" sz="quarter" idx="29"/>
          </p:nvPr>
        </p:nvSpPr>
        <p:spPr>
          <a:xfrm>
            <a:off x="7086600" y="971550"/>
            <a:ext cx="1676400" cy="1428750"/>
          </a:xfrm>
        </p:spPr>
        <p:txBody>
          <a:bodyPr anchor="b"/>
          <a:lstStyle>
            <a:lvl1pPr marL="0" marR="0" indent="0" algn="l">
              <a:buFontTx/>
              <a:buNone/>
              <a:defRPr sz="1600" baseline="0"/>
            </a:lvl1pPr>
            <a:extLst/>
          </a:lstStyle>
          <a:p>
            <a:pPr lvl="0"/>
            <a:r>
              <a:rPr lang="en-US"/>
              <a:t>Click to edit Master text styles</a:t>
            </a:r>
          </a:p>
        </p:txBody>
      </p:sp>
      <p:sp>
        <p:nvSpPr>
          <p:cNvPr id="4" name="Rectangle 7"/>
          <p:cNvSpPr>
            <a:spLocks noGrp="1"/>
          </p:cNvSpPr>
          <p:nvPr>
            <p:ph type="body" sz="quarter" idx="28"/>
          </p:nvPr>
        </p:nvSpPr>
        <p:spPr>
          <a:xfrm>
            <a:off x="400497" y="2514600"/>
            <a:ext cx="1676400" cy="1428750"/>
          </a:xfrm>
        </p:spPr>
        <p:txBody>
          <a:bodyPr/>
          <a:lstStyle>
            <a:lvl1pPr marL="0" marR="0" indent="0" algn="r">
              <a:buFontTx/>
              <a:buNone/>
              <a:defRPr sz="1600" baseline="0"/>
            </a:lvl1pPr>
            <a:extLst/>
          </a:lstStyle>
          <a:p>
            <a:pPr lvl="0"/>
            <a:r>
              <a:rPr lang="en-US"/>
              <a:t>Click to edit Master text styles</a:t>
            </a:r>
          </a:p>
        </p:txBody>
      </p:sp>
      <p:sp>
        <p:nvSpPr>
          <p:cNvPr id="13" name="Rectangle 7"/>
          <p:cNvSpPr>
            <a:spLocks noGrp="1"/>
          </p:cNvSpPr>
          <p:nvPr>
            <p:ph type="body" sz="quarter" idx="30"/>
          </p:nvPr>
        </p:nvSpPr>
        <p:spPr>
          <a:xfrm>
            <a:off x="7086600" y="2514600"/>
            <a:ext cx="1676400" cy="1428750"/>
          </a:xfrm>
        </p:spPr>
        <p:txBody>
          <a:bodyPr/>
          <a:lstStyle>
            <a:lvl1pPr marL="0" marR="0" indent="0" algn="l">
              <a:buFontTx/>
              <a:buNone/>
              <a:defRPr sz="1600" baseline="0"/>
            </a:lvl1pPr>
            <a:extLst/>
          </a:lstStyle>
          <a:p>
            <a:pPr lvl="0"/>
            <a:r>
              <a:rPr lang="en-US"/>
              <a:t>Click to edit Master text styles</a:t>
            </a:r>
          </a:p>
        </p:txBody>
      </p:sp>
      <p:sp>
        <p:nvSpPr>
          <p:cNvPr id="11" name="Rectangle 10"/>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12" name="Rectangle 11"/>
          <p:cNvSpPr>
            <a:spLocks noGrp="1"/>
          </p:cNvSpPr>
          <p:nvPr>
            <p:ph type="sldNum" sz="quarter" idx="32"/>
          </p:nvPr>
        </p:nvSpPr>
        <p:spPr/>
        <p:txBody>
          <a:bodyPr/>
          <a:lstStyle>
            <a:lvl1pPr>
              <a:defRPr/>
            </a:lvl1pPr>
            <a:extLst/>
          </a:lstStyle>
          <a:p>
            <a:pPr>
              <a:defRPr/>
            </a:pPr>
            <a:fld id="{ACDD4815-248F-1746-8FC5-C0A1C0A6D1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5" name="Rectangle 14"/>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23685343"/>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x" preserve="1">
  <p:cSld name="4-Up landscape with Caption">
    <p:spTree>
      <p:nvGrpSpPr>
        <p:cNvPr id="1" name=""/>
        <p:cNvGrpSpPr/>
        <p:nvPr/>
      </p:nvGrpSpPr>
      <p:grpSpPr>
        <a:xfrm>
          <a:off x="0" y="0"/>
          <a:ext cx="0" cy="0"/>
          <a:chOff x="0" y="0"/>
          <a:chExt cx="0" cy="0"/>
        </a:xfrm>
      </p:grpSpPr>
      <p:sp>
        <p:nvSpPr>
          <p:cNvPr id="24" name="Rectangle 7"/>
          <p:cNvSpPr>
            <a:spLocks noGrp="1"/>
          </p:cNvSpPr>
          <p:nvPr>
            <p:ph type="pic" sz="quarter" idx="14"/>
          </p:nvPr>
        </p:nvSpPr>
        <p:spPr>
          <a:xfrm>
            <a:off x="926847" y="400050"/>
            <a:ext cx="3653297"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9268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9" name="Rectangle 7"/>
          <p:cNvSpPr>
            <a:spLocks noGrp="1"/>
          </p:cNvSpPr>
          <p:nvPr>
            <p:ph type="pic" sz="quarter" idx="17"/>
          </p:nvPr>
        </p:nvSpPr>
        <p:spPr>
          <a:xfrm>
            <a:off x="4660621" y="40005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p:cNvSpPr>
          <p:nvPr>
            <p:ph type="pic" sz="quarter" idx="18"/>
          </p:nvPr>
        </p:nvSpPr>
        <p:spPr>
          <a:xfrm>
            <a:off x="9268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p:cNvSpPr>
          <p:nvPr>
            <p:ph type="pic" sz="quarter" idx="19"/>
          </p:nvPr>
        </p:nvSpPr>
        <p:spPr>
          <a:xfrm>
            <a:off x="4660621" y="2514600"/>
            <a:ext cx="3657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p:cNvSpPr>
          <p:nvPr>
            <p:ph type="body" sz="quarter" idx="22"/>
          </p:nvPr>
        </p:nvSpPr>
        <p:spPr>
          <a:xfrm>
            <a:off x="9268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8" name="Rectangle 7"/>
          <p:cNvSpPr>
            <a:spLocks noGrp="1"/>
          </p:cNvSpPr>
          <p:nvPr>
            <p:ph type="body" sz="quarter" idx="23"/>
          </p:nvPr>
        </p:nvSpPr>
        <p:spPr>
          <a:xfrm>
            <a:off x="4660621" y="462915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6" name="Rectangle 7"/>
          <p:cNvSpPr>
            <a:spLocks noGrp="1"/>
          </p:cNvSpPr>
          <p:nvPr>
            <p:ph type="body" sz="quarter" idx="24"/>
          </p:nvPr>
        </p:nvSpPr>
        <p:spPr>
          <a:xfrm>
            <a:off x="4660621" y="114300"/>
            <a:ext cx="3657600" cy="228600"/>
          </a:xfrm>
        </p:spPr>
        <p:txBody>
          <a:bodyPr lIns="9144"/>
          <a:lstStyle>
            <a:lvl1pPr marL="0" marR="0" indent="0" algn="l">
              <a:buFontTx/>
              <a:buNone/>
              <a:defRPr sz="1600" baseline="0"/>
            </a:lvl1pPr>
            <a:extLst/>
          </a:lstStyle>
          <a:p>
            <a:pPr lvl="0"/>
            <a:r>
              <a:rPr lang="en-US"/>
              <a:t>Click to edit Master text styles</a:t>
            </a:r>
          </a:p>
        </p:txBody>
      </p:sp>
      <p:sp>
        <p:nvSpPr>
          <p:cNvPr id="10" name="Rectangle 9"/>
          <p:cNvSpPr>
            <a:spLocks noGrp="1"/>
          </p:cNvSpPr>
          <p:nvPr>
            <p:ph type="dt" sz="half" idx="25"/>
          </p:nvPr>
        </p:nvSpPr>
        <p:spPr/>
        <p:txBody>
          <a:bodyPr/>
          <a:lstStyle>
            <a:lvl1pPr>
              <a:defRPr/>
            </a:lvl1pPr>
            <a:extLst/>
          </a:lstStyle>
          <a:p>
            <a:pPr>
              <a:defRPr/>
            </a:pPr>
            <a:r>
              <a:rPr lang="en-US">
                <a:solidFill>
                  <a:srgbClr val="D4D2D0"/>
                </a:solidFill>
                <a:latin typeface="Century Schoolbook"/>
              </a:rPr>
              <a:t>ICHEP2020</a:t>
            </a:r>
          </a:p>
        </p:txBody>
      </p:sp>
      <p:sp>
        <p:nvSpPr>
          <p:cNvPr id="11" name="Rectangle 10"/>
          <p:cNvSpPr>
            <a:spLocks noGrp="1"/>
          </p:cNvSpPr>
          <p:nvPr>
            <p:ph type="sldNum" sz="quarter" idx="26"/>
          </p:nvPr>
        </p:nvSpPr>
        <p:spPr/>
        <p:txBody>
          <a:bodyPr/>
          <a:lstStyle>
            <a:lvl1pPr>
              <a:defRPr/>
            </a:lvl1pPr>
            <a:extLst/>
          </a:lstStyle>
          <a:p>
            <a:pPr>
              <a:defRPr/>
            </a:pPr>
            <a:fld id="{5CB0E713-778F-BA42-8976-EA5E33D9722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2" name="Rectangle 11"/>
          <p:cNvSpPr>
            <a:spLocks noGrp="1"/>
          </p:cNvSpPr>
          <p:nvPr>
            <p:ph type="ftr" sz="quarter" idx="27"/>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512341712"/>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x" preserve="1">
  <p:cSld name="4-Up Portrait with Large Caption">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152426"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1"/>
          </p:nvPr>
        </p:nvSpPr>
        <p:spPr>
          <a:xfrm>
            <a:off x="4546626"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7"/>
          <p:cNvSpPr>
            <a:spLocks noGrp="1"/>
          </p:cNvSpPr>
          <p:nvPr>
            <p:ph type="pic" sz="quarter" idx="30"/>
          </p:nvPr>
        </p:nvSpPr>
        <p:spPr>
          <a:xfrm>
            <a:off x="2349086"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9" name="Rectangle 7"/>
          <p:cNvSpPr>
            <a:spLocks noGrp="1"/>
          </p:cNvSpPr>
          <p:nvPr>
            <p:ph type="pic" sz="quarter" idx="32"/>
          </p:nvPr>
        </p:nvSpPr>
        <p:spPr>
          <a:xfrm>
            <a:off x="6740192" y="1143026"/>
            <a:ext cx="2106985" cy="210698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4" name="Rectangle 7"/>
          <p:cNvSpPr>
            <a:spLocks noGrp="1"/>
          </p:cNvSpPr>
          <p:nvPr>
            <p:ph type="body" sz="quarter" idx="29"/>
          </p:nvPr>
        </p:nvSpPr>
        <p:spPr>
          <a:xfrm>
            <a:off x="152400" y="3371850"/>
            <a:ext cx="8763000" cy="1428750"/>
          </a:xfrm>
        </p:spPr>
        <p:txBody>
          <a:bodyPr/>
          <a:lstStyle>
            <a:lvl1pPr marL="0" marR="0" indent="0" algn="l">
              <a:buFontTx/>
              <a:buNone/>
              <a:defRPr sz="2400" baseline="0"/>
            </a:lvl1pPr>
            <a:extLst/>
          </a:lstStyle>
          <a:p>
            <a:pPr lvl="0"/>
            <a:r>
              <a:rPr lang="en-US"/>
              <a:t>Click to edit Master text styles</a:t>
            </a:r>
          </a:p>
        </p:txBody>
      </p:sp>
      <p:sp>
        <p:nvSpPr>
          <p:cNvPr id="8" name="Rectangle 7"/>
          <p:cNvSpPr>
            <a:spLocks noGrp="1"/>
          </p:cNvSpPr>
          <p:nvPr>
            <p:ph type="dt" sz="half" idx="33"/>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34"/>
          </p:nvPr>
        </p:nvSpPr>
        <p:spPr/>
        <p:txBody>
          <a:bodyPr/>
          <a:lstStyle>
            <a:lvl1pPr>
              <a:defRPr/>
            </a:lvl1pPr>
            <a:extLst/>
          </a:lstStyle>
          <a:p>
            <a:pPr>
              <a:defRPr/>
            </a:pPr>
            <a:fld id="{3BC2D75C-5C36-914F-AEB7-96DCEE53299C}"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5"/>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947944145"/>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x" preserve="1">
  <p:cSld name="4-Up: 1 Portrait with  3 Landscape">
    <p:spTree>
      <p:nvGrpSpPr>
        <p:cNvPr id="1" name=""/>
        <p:cNvGrpSpPr/>
        <p:nvPr/>
      </p:nvGrpSpPr>
      <p:grpSpPr>
        <a:xfrm>
          <a:off x="0" y="0"/>
          <a:ext cx="0" cy="0"/>
          <a:chOff x="0" y="0"/>
          <a:chExt cx="0" cy="0"/>
        </a:xfrm>
      </p:grpSpPr>
      <p:sp>
        <p:nvSpPr>
          <p:cNvPr id="26" name="Rectangle 7"/>
          <p:cNvSpPr>
            <a:spLocks noGrp="1"/>
          </p:cNvSpPr>
          <p:nvPr>
            <p:ph type="pic" sz="quarter" idx="14"/>
          </p:nvPr>
        </p:nvSpPr>
        <p:spPr>
          <a:xfrm>
            <a:off x="685800" y="193249"/>
            <a:ext cx="4617720" cy="46291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7"/>
          <p:cNvSpPr>
            <a:spLocks noGrp="1" noChangeAspect="1"/>
          </p:cNvSpPr>
          <p:nvPr>
            <p:ph type="pic" sz="quarter" idx="18"/>
          </p:nvPr>
        </p:nvSpPr>
        <p:spPr>
          <a:xfrm>
            <a:off x="5788849" y="193249"/>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Rectangle 7"/>
          <p:cNvSpPr>
            <a:spLocks noGrp="1" noChangeAspect="1"/>
          </p:cNvSpPr>
          <p:nvPr>
            <p:ph type="pic" sz="quarter" idx="22"/>
          </p:nvPr>
        </p:nvSpPr>
        <p:spPr>
          <a:xfrm>
            <a:off x="5788849" y="1824493"/>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4" name="Rectangle 7"/>
          <p:cNvSpPr>
            <a:spLocks noGrp="1" noChangeAspect="1"/>
          </p:cNvSpPr>
          <p:nvPr>
            <p:ph type="pic" sz="quarter" idx="23"/>
          </p:nvPr>
        </p:nvSpPr>
        <p:spPr>
          <a:xfrm>
            <a:off x="5788849" y="3455737"/>
            <a:ext cx="2438402" cy="13716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4"/>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25"/>
          </p:nvPr>
        </p:nvSpPr>
        <p:spPr/>
        <p:txBody>
          <a:bodyPr/>
          <a:lstStyle>
            <a:lvl1pPr>
              <a:defRPr/>
            </a:lvl1pPr>
            <a:extLst/>
          </a:lstStyle>
          <a:p>
            <a:pPr>
              <a:defRPr/>
            </a:pPr>
            <a:fld id="{F8D453E3-22A5-2745-9C44-83DEBC599D5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302663343"/>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tx" preserve="1">
  <p:cSld name="5-up: 3 Landscape with 2 Portrait">
    <p:spTree>
      <p:nvGrpSpPr>
        <p:cNvPr id="1" name=""/>
        <p:cNvGrpSpPr/>
        <p:nvPr/>
      </p:nvGrpSpPr>
      <p:grpSpPr>
        <a:xfrm>
          <a:off x="0" y="0"/>
          <a:ext cx="0" cy="0"/>
          <a:chOff x="0" y="0"/>
          <a:chExt cx="0" cy="0"/>
        </a:xfrm>
      </p:grpSpPr>
      <p:sp>
        <p:nvSpPr>
          <p:cNvPr id="9" name="Rectangle 7"/>
          <p:cNvSpPr>
            <a:spLocks noGrp="1"/>
          </p:cNvSpPr>
          <p:nvPr>
            <p:ph type="pic" sz="quarter" idx="14"/>
          </p:nvPr>
        </p:nvSpPr>
        <p:spPr>
          <a:xfrm>
            <a:off x="609600" y="25717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7" name="Rectangle 7"/>
          <p:cNvSpPr>
            <a:spLocks noGrp="1"/>
          </p:cNvSpPr>
          <p:nvPr>
            <p:ph type="pic" sz="quarter" idx="17"/>
          </p:nvPr>
        </p:nvSpPr>
        <p:spPr>
          <a:xfrm>
            <a:off x="3033848" y="171475"/>
            <a:ext cx="5562600" cy="312896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6"/>
          </p:nvPr>
        </p:nvSpPr>
        <p:spPr>
          <a:xfrm>
            <a:off x="609600" y="171450"/>
            <a:ext cx="2070154" cy="22288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6" name="Rectangle 7"/>
          <p:cNvSpPr>
            <a:spLocks noGrp="1" noChangeAspect="1"/>
          </p:cNvSpPr>
          <p:nvPr>
            <p:ph type="pic" sz="quarter" idx="27"/>
          </p:nvPr>
        </p:nvSpPr>
        <p:spPr>
          <a:xfrm>
            <a:off x="5943625" y="3371850"/>
            <a:ext cx="2666999"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noChangeAspect="1"/>
          </p:cNvSpPr>
          <p:nvPr>
            <p:ph type="pic" sz="quarter" idx="28"/>
          </p:nvPr>
        </p:nvSpPr>
        <p:spPr>
          <a:xfrm>
            <a:off x="3033849" y="3371850"/>
            <a:ext cx="2757352" cy="140589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29"/>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0"/>
          </p:nvPr>
        </p:nvSpPr>
        <p:spPr/>
        <p:txBody>
          <a:bodyPr/>
          <a:lstStyle>
            <a:lvl1pPr>
              <a:defRPr/>
            </a:lvl1pPr>
            <a:extLst/>
          </a:lstStyle>
          <a:p>
            <a:pPr>
              <a:defRPr/>
            </a:pPr>
            <a:fld id="{C47E67DA-1FE9-4840-AB57-715651CF9B2F}"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31"/>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08249170"/>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tx" preserve="1">
  <p:cSld name="5-Up: 3 Portrait with 2 Landscape">
    <p:spTree>
      <p:nvGrpSpPr>
        <p:cNvPr id="1" name=""/>
        <p:cNvGrpSpPr/>
        <p:nvPr/>
      </p:nvGrpSpPr>
      <p:grpSpPr>
        <a:xfrm>
          <a:off x="0" y="0"/>
          <a:ext cx="0" cy="0"/>
          <a:chOff x="0" y="0"/>
          <a:chExt cx="0" cy="0"/>
        </a:xfrm>
      </p:grpSpPr>
      <p:sp>
        <p:nvSpPr>
          <p:cNvPr id="17" name="Rectangle 7"/>
          <p:cNvSpPr>
            <a:spLocks noGrp="1"/>
          </p:cNvSpPr>
          <p:nvPr>
            <p:ph type="pic" sz="quarter" idx="26"/>
          </p:nvPr>
        </p:nvSpPr>
        <p:spPr>
          <a:xfrm>
            <a:off x="5121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3" name="Rectangle 7"/>
          <p:cNvSpPr>
            <a:spLocks noGrp="1"/>
          </p:cNvSpPr>
          <p:nvPr>
            <p:ph type="pic" sz="quarter" idx="29"/>
          </p:nvPr>
        </p:nvSpPr>
        <p:spPr>
          <a:xfrm>
            <a:off x="51213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0" name="Rectangle 7"/>
          <p:cNvSpPr>
            <a:spLocks noGrp="1"/>
          </p:cNvSpPr>
          <p:nvPr>
            <p:ph type="pic" sz="quarter" idx="30"/>
          </p:nvPr>
        </p:nvSpPr>
        <p:spPr>
          <a:xfrm>
            <a:off x="4718374" y="171450"/>
            <a:ext cx="39624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p:cNvSpPr>
          <p:nvPr>
            <p:ph type="pic" sz="quarter" idx="27"/>
          </p:nvPr>
        </p:nvSpPr>
        <p:spPr>
          <a:xfrm>
            <a:off x="32934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7"/>
          <p:cNvSpPr>
            <a:spLocks noGrp="1"/>
          </p:cNvSpPr>
          <p:nvPr>
            <p:ph type="pic" sz="quarter" idx="28"/>
          </p:nvPr>
        </p:nvSpPr>
        <p:spPr>
          <a:xfrm>
            <a:off x="6074734" y="2343150"/>
            <a:ext cx="2606040" cy="245745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8" name="Rectangle 7"/>
          <p:cNvSpPr>
            <a:spLocks noGrp="1"/>
          </p:cNvSpPr>
          <p:nvPr>
            <p:ph type="sldNum" sz="quarter" idx="32"/>
          </p:nvPr>
        </p:nvSpPr>
        <p:spPr/>
        <p:txBody>
          <a:bodyPr/>
          <a:lstStyle>
            <a:lvl1pPr>
              <a:defRPr/>
            </a:lvl1pPr>
            <a:extLst/>
          </a:lstStyle>
          <a:p>
            <a:pPr>
              <a:defRPr/>
            </a:pPr>
            <a:fld id="{740764AC-9151-914A-9170-932FA13227C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40833667"/>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3050299" y="120015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3048000" y="3657600"/>
            <a:ext cx="3200400" cy="971550"/>
          </a:xfrm>
        </p:spPr>
        <p:txBody>
          <a:bodyPr tIns="91390" rIns="9144" bIns="9139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7"/>
          </p:nvPr>
        </p:nvSpPr>
        <p:spPr/>
        <p:txBody>
          <a:bodyPr/>
          <a:lstStyle>
            <a:lvl1pPr>
              <a:defRPr/>
            </a:lvl1pPr>
            <a:extLst/>
          </a:lstStyle>
          <a:p>
            <a:pPr>
              <a:defRPr/>
            </a:pPr>
            <a:fld id="{D8795490-B9E1-7E40-A052-0A90839F45B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63884991"/>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2-Up Square with Caption">
    <p:spTree>
      <p:nvGrpSpPr>
        <p:cNvPr id="1" name=""/>
        <p:cNvGrpSpPr/>
        <p:nvPr/>
      </p:nvGrpSpPr>
      <p:grpSpPr>
        <a:xfrm>
          <a:off x="0" y="0"/>
          <a:ext cx="0" cy="0"/>
          <a:chOff x="0" y="0"/>
          <a:chExt cx="0" cy="0"/>
        </a:xfrm>
      </p:grpSpPr>
      <p:sp>
        <p:nvSpPr>
          <p:cNvPr id="4" name="W¥ل云玗İαЂôÁûÂÚ丫:Pïçtúrê Plå¢éhõlðér 表¥鷗字㌍ 表_W 3"/>
          <p:cNvSpPr>
            <a:spLocks noGrp="1" noChangeAspect="1"/>
          </p:cNvSpPr>
          <p:nvPr>
            <p:ph type="pic" sz="quarter" idx="10"/>
          </p:nvPr>
        </p:nvSpPr>
        <p:spPr>
          <a:xfrm>
            <a:off x="4955299"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6" name="W¥ل云玗İαЂôÁûÂÚ丫:Pïçtúrê Plå¢éhõlðér 表¥鷗字㌍ 表_W 5"/>
          <p:cNvSpPr>
            <a:spLocks noGrp="1" noChangeAspect="1"/>
          </p:cNvSpPr>
          <p:nvPr>
            <p:ph type="pic" sz="quarter" idx="14"/>
          </p:nvPr>
        </p:nvSpPr>
        <p:spPr>
          <a:xfrm>
            <a:off x="1143026" y="1028700"/>
            <a:ext cx="3198127" cy="24003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W¥ل云玗İαЂÕØÚáÛ丫:Téxt Plàçèhòlðêr 表¥鷗字㌍_W 6"/>
          <p:cNvSpPr>
            <a:spLocks noGrp="1"/>
          </p:cNvSpPr>
          <p:nvPr>
            <p:ph type="body" sz="quarter" idx="15"/>
          </p:nvPr>
        </p:nvSpPr>
        <p:spPr>
          <a:xfrm>
            <a:off x="4953000" y="3486150"/>
            <a:ext cx="3200400" cy="971550"/>
          </a:xfrm>
        </p:spPr>
        <p:txBody>
          <a:bodyPr tIns="91390" rIns="9144" bIns="91390"/>
          <a:lstStyle>
            <a:lvl1pPr marL="0" marR="0" indent="0" algn="l">
              <a:buFontTx/>
              <a:buNone/>
              <a:defRPr sz="1800" i="0"/>
            </a:lvl1pPr>
            <a:extLst/>
          </a:lstStyle>
          <a:p>
            <a:pPr lvl="0"/>
            <a:r>
              <a:rPr lang="en-US"/>
              <a:t>Click to edit Master text styles</a:t>
            </a:r>
          </a:p>
        </p:txBody>
      </p:sp>
      <p:sp>
        <p:nvSpPr>
          <p:cNvPr id="8" name="W¥ل云玗İαЂÕØÚáÛ丫:Téxt Plàçèhòlðêr 表¥鷗字㌍_W 7"/>
          <p:cNvSpPr>
            <a:spLocks noGrp="1"/>
          </p:cNvSpPr>
          <p:nvPr>
            <p:ph type="body" sz="quarter" idx="16"/>
          </p:nvPr>
        </p:nvSpPr>
        <p:spPr>
          <a:xfrm>
            <a:off x="1143000" y="3486150"/>
            <a:ext cx="3200400" cy="971550"/>
          </a:xfrm>
        </p:spPr>
        <p:txBody>
          <a:bodyPr tIns="91390" rIns="9144" bIns="91390"/>
          <a:lstStyle>
            <a:lvl1pPr marL="0" marR="0" indent="0" algn="l">
              <a:buFontTx/>
              <a:buNone/>
              <a:defRPr sz="1800" i="0"/>
            </a:lvl1pPr>
            <a:extLst/>
          </a:lstStyle>
          <a:p>
            <a:pPr lvl="0"/>
            <a:r>
              <a:rPr lang="en-US"/>
              <a:t>Click to edit Master text styles</a:t>
            </a:r>
          </a:p>
        </p:txBody>
      </p:sp>
      <p:sp>
        <p:nvSpPr>
          <p:cNvPr id="9" name="Rectangle 8"/>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10" name="Rectangle 9"/>
          <p:cNvSpPr>
            <a:spLocks noGrp="1"/>
          </p:cNvSpPr>
          <p:nvPr>
            <p:ph type="sldNum" sz="quarter" idx="18"/>
          </p:nvPr>
        </p:nvSpPr>
        <p:spPr/>
        <p:txBody>
          <a:bodyPr/>
          <a:lstStyle>
            <a:lvl1pPr>
              <a:defRPr/>
            </a:lvl1pPr>
            <a:extLst/>
          </a:lstStyle>
          <a:p>
            <a:pPr>
              <a:defRPr/>
            </a:pPr>
            <a:fld id="{5CDCD605-19D0-4B42-A525-9D72B5054BA6}"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1" name="Rectangle 10"/>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70975942"/>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Panorama">
    <p:spTree>
      <p:nvGrpSpPr>
        <p:cNvPr id="1" name=""/>
        <p:cNvGrpSpPr/>
        <p:nvPr/>
      </p:nvGrpSpPr>
      <p:grpSpPr>
        <a:xfrm>
          <a:off x="0" y="0"/>
          <a:ext cx="0" cy="0"/>
          <a:chOff x="0" y="0"/>
          <a:chExt cx="0" cy="0"/>
        </a:xfrm>
      </p:grpSpPr>
      <p:sp>
        <p:nvSpPr>
          <p:cNvPr id="3" name="W¥ل云玗İαЂôÁûÂÚ丫:Pïçtúrê Plå¢éhõlðér 表¥鷗字㌍ 表_W 2"/>
          <p:cNvSpPr>
            <a:spLocks noGrp="1"/>
          </p:cNvSpPr>
          <p:nvPr>
            <p:ph type="pic" sz="quarter" idx="30"/>
          </p:nvPr>
        </p:nvSpPr>
        <p:spPr>
          <a:xfrm>
            <a:off x="457200" y="1543050"/>
            <a:ext cx="8229600" cy="2057400"/>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W¥ل云玗İαЂÕØÚáÛ丫:Téxt Plàçèhòlðêr 表¥鷗字㌍_W 3"/>
          <p:cNvSpPr>
            <a:spLocks noGrp="1"/>
          </p:cNvSpPr>
          <p:nvPr>
            <p:ph type="body" sz="quarter" idx="12"/>
          </p:nvPr>
        </p:nvSpPr>
        <p:spPr>
          <a:xfrm>
            <a:off x="457200" y="3657600"/>
            <a:ext cx="8229600" cy="1085850"/>
          </a:xfrm>
        </p:spPr>
        <p:txBody>
          <a:bodyPr tIns="91390" rIns="9144" bIns="91390"/>
          <a:lstStyle>
            <a:lvl1pPr marL="0" marR="0" indent="0" algn="l">
              <a:buFontTx/>
              <a:buNone/>
              <a:defRPr sz="1800" i="0"/>
            </a:lvl1pPr>
            <a:extLst/>
          </a:lstStyle>
          <a:p>
            <a:pPr lvl="0"/>
            <a:r>
              <a:rPr lang="en-US"/>
              <a:t>Click to edit Master text styles</a:t>
            </a:r>
          </a:p>
        </p:txBody>
      </p:sp>
      <p:sp>
        <p:nvSpPr>
          <p:cNvPr id="5" name="Rectangle 4"/>
          <p:cNvSpPr>
            <a:spLocks noGrp="1"/>
          </p:cNvSpPr>
          <p:nvPr>
            <p:ph type="dt" sz="half" idx="31"/>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32"/>
          </p:nvPr>
        </p:nvSpPr>
        <p:spPr/>
        <p:txBody>
          <a:bodyPr/>
          <a:lstStyle>
            <a:lvl1pPr>
              <a:defRPr/>
            </a:lvl1pPr>
            <a:extLst/>
          </a:lstStyle>
          <a:p>
            <a:pPr>
              <a:defRPr/>
            </a:pPr>
            <a:fld id="{A8173E17-2838-474F-95D1-C4155432ADB3}"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7" name="Rectangle 6"/>
          <p:cNvSpPr>
            <a:spLocks noGrp="1"/>
          </p:cNvSpPr>
          <p:nvPr>
            <p:ph type="ftr" sz="quarter" idx="33"/>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2666576722"/>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3" name="Rectangle 13"/>
          <p:cNvSpPr>
            <a:spLocks noGrp="1"/>
          </p:cNvSpPr>
          <p:nvPr>
            <p:ph type="title"/>
          </p:nvPr>
        </p:nvSpPr>
        <p:spPr/>
        <p:txBody>
          <a:bodyPr/>
          <a:lstStyle/>
          <a:p>
            <a:r>
              <a:rPr lang="en-US" noProof="1"/>
              <a:t>Click to edit Master title style</a:t>
            </a:r>
            <a:endParaRPr lang="en-US"/>
          </a:p>
        </p:txBody>
      </p:sp>
      <p:sp>
        <p:nvSpPr>
          <p:cNvPr id="14" name="Rectangle 6"/>
          <p:cNvSpPr>
            <a:spLocks noGrp="1"/>
          </p:cNvSpPr>
          <p:nvPr>
            <p:ph idx="1"/>
          </p:nvPr>
        </p:nvSpPr>
        <p:spPr/>
        <p:txBody>
          <a:bodyPr/>
          <a:lstStyle/>
          <a:p>
            <a:pPr lvl="0"/>
            <a:r>
              <a:rPr lang="en-US" noProof="1"/>
              <a:t>Click to edit Master text styles</a:t>
            </a:r>
          </a:p>
          <a:p>
            <a:pPr lvl="1"/>
            <a:r>
              <a:rPr lang="en-US" noProof="1"/>
              <a:t>Second level</a:t>
            </a:r>
          </a:p>
          <a:p>
            <a:pPr lvl="2"/>
            <a:r>
              <a:rPr lang="en-US" noProof="1"/>
              <a:t>Third level</a:t>
            </a:r>
          </a:p>
          <a:p>
            <a:pPr lvl="3"/>
            <a:r>
              <a:rPr lang="en-US" noProof="1"/>
              <a:t>Fourth level</a:t>
            </a:r>
          </a:p>
          <a:p>
            <a:pPr lvl="4"/>
            <a:r>
              <a:rPr lang="en-US" noProof="1"/>
              <a:t>Fifth level</a:t>
            </a:r>
            <a:endParaRPr lang="en-US"/>
          </a:p>
        </p:txBody>
      </p:sp>
      <p:sp>
        <p:nvSpPr>
          <p:cNvPr id="4" name="Rectangle 7"/>
          <p:cNvSpPr>
            <a:spLocks noGrp="1"/>
          </p:cNvSpPr>
          <p:nvPr>
            <p:ph type="dt" sz="half" idx="10"/>
          </p:nvPr>
        </p:nvSpPr>
        <p:spPr/>
        <p:txBody>
          <a:bodyPr/>
          <a:lstStyle>
            <a:lvl1pPr>
              <a:defRPr/>
            </a:lvl1pPr>
            <a:extLst/>
          </a:lstStyle>
          <a:p>
            <a:pPr>
              <a:defRPr/>
            </a:pPr>
            <a:r>
              <a:rPr lang="en-US">
                <a:solidFill>
                  <a:srgbClr val="D4D2D0"/>
                </a:solidFill>
                <a:latin typeface="Century Schoolbook"/>
              </a:rPr>
              <a:t>ICHEP2020</a:t>
            </a:r>
          </a:p>
        </p:txBody>
      </p:sp>
      <p:sp>
        <p:nvSpPr>
          <p:cNvPr id="5" name="Rectangle 19"/>
          <p:cNvSpPr>
            <a:spLocks noGrp="1"/>
          </p:cNvSpPr>
          <p:nvPr>
            <p:ph type="ftr" sz="quarter" idx="11"/>
          </p:nvPr>
        </p:nvSpPr>
        <p:spPr/>
        <p:txBody>
          <a:bodyPr/>
          <a:lstStyle>
            <a:lvl1pPr>
              <a:defRPr/>
            </a:lvl1pPr>
            <a:extLst/>
          </a:lstStyle>
          <a:p>
            <a:pPr>
              <a:defRPr/>
            </a:pPr>
            <a:endParaRPr lang="en-US">
              <a:solidFill>
                <a:srgbClr val="D4D2D0"/>
              </a:solidFill>
              <a:latin typeface="Century Schoolbook"/>
            </a:endParaRPr>
          </a:p>
        </p:txBody>
      </p:sp>
      <p:sp>
        <p:nvSpPr>
          <p:cNvPr id="6" name="Rectangle 26"/>
          <p:cNvSpPr>
            <a:spLocks noGrp="1"/>
          </p:cNvSpPr>
          <p:nvPr>
            <p:ph type="sldNum" sz="quarter" idx="12"/>
          </p:nvPr>
        </p:nvSpPr>
        <p:spPr/>
        <p:txBody>
          <a:bodyPr/>
          <a:lstStyle>
            <a:lvl1pPr>
              <a:defRPr/>
            </a:lvl1pPr>
            <a:extLst/>
          </a:lstStyle>
          <a:p>
            <a:pPr>
              <a:defRPr/>
            </a:pPr>
            <a:fld id="{DE48A84D-A7EB-F444-8294-F4DDCF58048E}"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45939424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pPr>
                <a:defRPr/>
              </a:pPr>
              <a:t>‹#›</a:t>
            </a:fld>
            <a:endParaRPr lang="en-US" dirty="0"/>
          </a:p>
        </p:txBody>
      </p:sp>
      <p:sp>
        <p:nvSpPr>
          <p:cNvPr id="10" name="Rectangle 9"/>
          <p:cNvSpPr>
            <a:spLocks noGrp="1"/>
          </p:cNvSpPr>
          <p:nvPr>
            <p:ph type="ftr" sz="quarter" idx="18"/>
          </p:nvPr>
        </p:nvSpPr>
        <p:spPr/>
        <p:txBody>
          <a:bodyPr/>
          <a:lstStyle>
            <a:lvl1pPr>
              <a:defRPr/>
            </a:lvl1pPr>
            <a:extLst/>
          </a:lstStyle>
          <a:p>
            <a:pPr>
              <a:defRPr/>
            </a:pPr>
            <a:endParaRPr lang="en-US"/>
          </a:p>
        </p:txBody>
      </p:sp>
    </p:spTree>
    <p:extLst>
      <p:ext uri="{BB962C8B-B14F-4D97-AF65-F5344CB8AC3E}">
        <p14:creationId xmlns:p14="http://schemas.microsoft.com/office/powerpoint/2010/main" val="2261489457"/>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603979"/>
      </p:ext>
    </p:extLst>
  </p:cSld>
  <p:clrMapOvr>
    <a:masterClrMapping/>
  </p:clrMapOvr>
  <p:transition>
    <p:fade/>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Album Cover">
    <p:spTree>
      <p:nvGrpSpPr>
        <p:cNvPr id="1" name=""/>
        <p:cNvGrpSpPr/>
        <p:nvPr/>
      </p:nvGrpSpPr>
      <p:grpSpPr>
        <a:xfrm>
          <a:off x="0" y="0"/>
          <a:ext cx="0" cy="0"/>
          <a:chOff x="0" y="0"/>
          <a:chExt cx="0" cy="0"/>
        </a:xfrm>
      </p:grpSpPr>
      <p:sp>
        <p:nvSpPr>
          <p:cNvPr id="5" name="Rectangle 7"/>
          <p:cNvSpPr>
            <a:spLocks/>
          </p:cNvSpPr>
          <p:nvPr/>
        </p:nvSpPr>
        <p:spPr bwMode="auto">
          <a:xfrm>
            <a:off x="454025" y="3886200"/>
            <a:ext cx="8229600" cy="857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388" tIns="45694" rIns="91388" bIns="45694" anchor="ctr"/>
          <a:lstStyle/>
          <a:p>
            <a:pPr algn="ctr" defTabSz="685494"/>
            <a:endParaRPr lang="en-US" sz="3200" i="1">
              <a:solidFill>
                <a:prstClr val="white"/>
              </a:solidFill>
            </a:endParaRPr>
          </a:p>
        </p:txBody>
      </p:sp>
      <p:sp>
        <p:nvSpPr>
          <p:cNvPr id="24" name="Rectangle 7"/>
          <p:cNvSpPr>
            <a:spLocks noGrp="1"/>
          </p:cNvSpPr>
          <p:nvPr>
            <p:ph type="title"/>
          </p:nvPr>
        </p:nvSpPr>
        <p:spPr>
          <a:xfrm>
            <a:off x="228628" y="2971800"/>
            <a:ext cx="8298485" cy="800100"/>
          </a:xfrm>
        </p:spPr>
        <p:txBody>
          <a:bodyPr bIns="0"/>
          <a:lstStyle>
            <a:lvl1pPr algn="r">
              <a:defRPr lang="en-US" dirty="0"/>
            </a:lvl1pPr>
            <a:extLst/>
          </a:lstStyle>
          <a:p>
            <a:r>
              <a:rPr lang="en-US"/>
              <a:t>Click to edit Master title style</a:t>
            </a:r>
            <a:endParaRPr lang="en-US" dirty="0"/>
          </a:p>
        </p:txBody>
      </p:sp>
      <p:sp>
        <p:nvSpPr>
          <p:cNvPr id="9" name="Rectangle 7"/>
          <p:cNvSpPr>
            <a:spLocks noGrp="1"/>
          </p:cNvSpPr>
          <p:nvPr>
            <p:ph type="body" sz="quarter" idx="10"/>
          </p:nvPr>
        </p:nvSpPr>
        <p:spPr>
          <a:xfrm>
            <a:off x="2133600" y="3850481"/>
            <a:ext cx="6386946" cy="914400"/>
          </a:xfrm>
        </p:spPr>
        <p:txBody>
          <a:bodyPr tIns="0">
            <a:noAutofit/>
          </a:bodyPr>
          <a:lstStyle>
            <a:lvl1pPr marL="0" marR="0" indent="0" algn="r"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27" name="Rectangle 6"/>
          <p:cNvSpPr>
            <a:spLocks noGrp="1"/>
          </p:cNvSpPr>
          <p:nvPr>
            <p:ph type="pic" sz="quarter" idx="11"/>
          </p:nvPr>
        </p:nvSpPr>
        <p:spPr>
          <a:xfrm>
            <a:off x="6096000" y="1200150"/>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6" name="Rectangle 5"/>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3"/>
          </p:nvPr>
        </p:nvSpPr>
        <p:spPr/>
        <p:txBody>
          <a:bodyPr/>
          <a:lstStyle>
            <a:lvl1pPr>
              <a:defRPr/>
            </a:lvl1pPr>
            <a:extLst/>
          </a:lstStyle>
          <a:p>
            <a:pPr>
              <a:defRPr/>
            </a:pPr>
            <a:fld id="{B4865C79-B20F-9340-A00C-5395C0750F1A}"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244645989"/>
      </p:ext>
    </p:extLst>
  </p:cSld>
  <p:clrMapOvr>
    <a:masterClrMapping/>
  </p:clrMapOvr>
  <p:transition>
    <p:fade/>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Landscape with Caption">
    <p:spTree>
      <p:nvGrpSpPr>
        <p:cNvPr id="1" name=""/>
        <p:cNvGrpSpPr/>
        <p:nvPr/>
      </p:nvGrpSpPr>
      <p:grpSpPr>
        <a:xfrm>
          <a:off x="0" y="0"/>
          <a:ext cx="0" cy="0"/>
          <a:chOff x="0" y="0"/>
          <a:chExt cx="0" cy="0"/>
        </a:xfrm>
      </p:grpSpPr>
      <p:sp>
        <p:nvSpPr>
          <p:cNvPr id="5" name="Rectangle 9"/>
          <p:cNvSpPr>
            <a:spLocks noGrp="1" noChangeAspect="1"/>
          </p:cNvSpPr>
          <p:nvPr>
            <p:ph type="pic" sz="quarter" idx="10"/>
          </p:nvPr>
        </p:nvSpPr>
        <p:spPr>
          <a:xfrm>
            <a:off x="914400" y="220943"/>
            <a:ext cx="7467600" cy="4200525"/>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lang="en-US" i="0" smtClean="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5"/>
          <p:cNvSpPr>
            <a:spLocks noGrp="1"/>
          </p:cNvSpPr>
          <p:nvPr>
            <p:ph type="body" sz="quarter" idx="11"/>
          </p:nvPr>
        </p:nvSpPr>
        <p:spPr>
          <a:xfrm>
            <a:off x="914400" y="4514850"/>
            <a:ext cx="7467600" cy="285750"/>
          </a:xfrm>
        </p:spPr>
        <p:txBody>
          <a:bodyPr rIns="9144">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6" name="Rectangle 5"/>
          <p:cNvSpPr>
            <a:spLocks noGrp="1"/>
          </p:cNvSpPr>
          <p:nvPr>
            <p:ph type="sldNum" sz="quarter" idx="13"/>
          </p:nvPr>
        </p:nvSpPr>
        <p:spPr/>
        <p:txBody>
          <a:bodyPr/>
          <a:lstStyle>
            <a:lvl1pPr>
              <a:defRPr/>
            </a:lvl1pPr>
            <a:extLst/>
          </a:lstStyle>
          <a:p>
            <a:pPr>
              <a:defRPr/>
            </a:pPr>
            <a:fld id="{62CB5B1A-0414-1746-8D0F-99C7E82E0472}"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274339792"/>
      </p:ext>
    </p:extLst>
  </p:cSld>
  <p:clrMapOvr>
    <a:masterClrMapping/>
  </p:clrMapOvr>
  <p:transition>
    <p:fade/>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ColTx" preserve="1">
  <p:cSld name="Portrait with Caption">
    <p:spTree>
      <p:nvGrpSpPr>
        <p:cNvPr id="1" name=""/>
        <p:cNvGrpSpPr/>
        <p:nvPr/>
      </p:nvGrpSpPr>
      <p:grpSpPr>
        <a:xfrm>
          <a:off x="0" y="0"/>
          <a:ext cx="0" cy="0"/>
          <a:chOff x="0" y="0"/>
          <a:chExt cx="0" cy="0"/>
        </a:xfrm>
      </p:grpSpPr>
      <p:sp>
        <p:nvSpPr>
          <p:cNvPr id="11" name="Rectangle 8"/>
          <p:cNvSpPr>
            <a:spLocks noGrp="1"/>
          </p:cNvSpPr>
          <p:nvPr>
            <p:ph type="pic" sz="quarter" idx="10"/>
          </p:nvPr>
        </p:nvSpPr>
        <p:spPr>
          <a:xfrm>
            <a:off x="419402" y="174931"/>
            <a:ext cx="4640305" cy="462915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3" name="Rectangle 6"/>
          <p:cNvSpPr>
            <a:spLocks noGrp="1"/>
          </p:cNvSpPr>
          <p:nvPr>
            <p:ph type="body" sz="quarter" idx="11"/>
          </p:nvPr>
        </p:nvSpPr>
        <p:spPr>
          <a:xfrm>
            <a:off x="5257800" y="2286000"/>
            <a:ext cx="3505200" cy="2514600"/>
          </a:xfrm>
        </p:spPr>
        <p:txBody>
          <a:bodyPr tIns="91388" bIns="91388" anchor="b">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4" name="Rectangle 3"/>
          <p:cNvSpPr>
            <a:spLocks noGrp="1"/>
          </p:cNvSpPr>
          <p:nvPr>
            <p:ph type="dt" sz="half" idx="12"/>
          </p:nvPr>
        </p:nvSpPr>
        <p:spPr/>
        <p:txBody>
          <a:bodyPr/>
          <a:lstStyle>
            <a:lvl1pPr>
              <a:defRPr/>
            </a:lvl1pPr>
            <a:extLst/>
          </a:lstStyle>
          <a:p>
            <a:pPr>
              <a:defRPr/>
            </a:pPr>
            <a:r>
              <a:rPr lang="en-US">
                <a:solidFill>
                  <a:srgbClr val="D4D2D0"/>
                </a:solidFill>
                <a:latin typeface="Century Schoolbook"/>
              </a:rPr>
              <a:t>ICHEP2020</a:t>
            </a:r>
          </a:p>
        </p:txBody>
      </p:sp>
      <p:sp>
        <p:nvSpPr>
          <p:cNvPr id="5" name="Rectangle 4"/>
          <p:cNvSpPr>
            <a:spLocks noGrp="1"/>
          </p:cNvSpPr>
          <p:nvPr>
            <p:ph type="sldNum" sz="quarter" idx="13"/>
          </p:nvPr>
        </p:nvSpPr>
        <p:spPr/>
        <p:txBody>
          <a:bodyPr/>
          <a:lstStyle>
            <a:lvl1pPr>
              <a:defRPr/>
            </a:lvl1pPr>
            <a:extLst/>
          </a:lstStyle>
          <a:p>
            <a:pPr>
              <a:defRPr/>
            </a:pPr>
            <a:fld id="{E725DA7F-A734-BF43-97AB-523C01E20249}"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6" name="Rectangle 5"/>
          <p:cNvSpPr>
            <a:spLocks noGrp="1"/>
          </p:cNvSpPr>
          <p:nvPr>
            <p:ph type="ftr" sz="quarter" idx="14"/>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536010066"/>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Landscape (Fullscreen)">
    <p:spTree>
      <p:nvGrpSpPr>
        <p:cNvPr id="1" name=""/>
        <p:cNvGrpSpPr/>
        <p:nvPr/>
      </p:nvGrpSpPr>
      <p:grpSpPr>
        <a:xfrm>
          <a:off x="0" y="0"/>
          <a:ext cx="0" cy="0"/>
          <a:chOff x="0" y="0"/>
          <a:chExt cx="0" cy="0"/>
        </a:xfrm>
      </p:grpSpPr>
      <p:sp>
        <p:nvSpPr>
          <p:cNvPr id="15" name="Rectangle 6"/>
          <p:cNvSpPr>
            <a:spLocks noGrp="1" noChangeAspect="1"/>
          </p:cNvSpPr>
          <p:nvPr>
            <p:ph type="pic" sz="quarter" idx="10"/>
          </p:nvPr>
        </p:nvSpPr>
        <p:spPr>
          <a:xfrm>
            <a:off x="0" y="0"/>
            <a:ext cx="9144000" cy="5143500"/>
          </a:xfrm>
          <a:noFill/>
          <a:ln w="25400" cap="rnd" cmpd="sng" algn="ctr">
            <a:noFill/>
            <a:prstDash val="solid"/>
          </a:ln>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Drag picture to placeholder or click icon to add</a:t>
            </a:r>
            <a:endParaRPr lang="en-US" noProof="0" dirty="0"/>
          </a:p>
        </p:txBody>
      </p:sp>
    </p:spTree>
    <p:extLst>
      <p:ext uri="{BB962C8B-B14F-4D97-AF65-F5344CB8AC3E}">
        <p14:creationId xmlns:p14="http://schemas.microsoft.com/office/powerpoint/2010/main" val="2110446560"/>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Album Section">
    <p:spTree>
      <p:nvGrpSpPr>
        <p:cNvPr id="1" name=""/>
        <p:cNvGrpSpPr/>
        <p:nvPr/>
      </p:nvGrpSpPr>
      <p:grpSpPr>
        <a:xfrm>
          <a:off x="0" y="0"/>
          <a:ext cx="0" cy="0"/>
          <a:chOff x="0" y="0"/>
          <a:chExt cx="0" cy="0"/>
        </a:xfrm>
      </p:grpSpPr>
      <p:sp>
        <p:nvSpPr>
          <p:cNvPr id="17" name="Rectangle 2"/>
          <p:cNvSpPr>
            <a:spLocks noGrp="1"/>
          </p:cNvSpPr>
          <p:nvPr>
            <p:ph type="title"/>
          </p:nvPr>
        </p:nvSpPr>
        <p:spPr>
          <a:xfrm>
            <a:off x="752670" y="3429000"/>
            <a:ext cx="7781730" cy="742950"/>
          </a:xfrm>
        </p:spPr>
        <p:txBody>
          <a:bodyPr vert="horz" bIns="0" anchor="b" anchorCtr="0"/>
          <a:lstStyle>
            <a:lvl1pPr>
              <a:defRPr baseline="0"/>
            </a:lvl1pPr>
            <a:extLst/>
          </a:lstStyle>
          <a:p>
            <a:r>
              <a:rPr lang="en-US"/>
              <a:t>Click to edit Master title style</a:t>
            </a:r>
            <a:endParaRPr lang="en-US" dirty="0"/>
          </a:p>
        </p:txBody>
      </p:sp>
      <p:sp>
        <p:nvSpPr>
          <p:cNvPr id="27" name="Rectangle 11"/>
          <p:cNvSpPr>
            <a:spLocks noGrp="1"/>
          </p:cNvSpPr>
          <p:nvPr>
            <p:ph type="body" sz="quarter" idx="14"/>
          </p:nvPr>
        </p:nvSpPr>
        <p:spPr>
          <a:xfrm>
            <a:off x="752670" y="4200525"/>
            <a:ext cx="7772400" cy="628650"/>
          </a:xfrm>
        </p:spPr>
        <p:txBody>
          <a:bodyPr tIns="0"/>
          <a:lstStyle>
            <a:lvl1pPr>
              <a:buFontTx/>
              <a:buNone/>
              <a:defRPr sz="1800"/>
            </a:lvl1pPr>
            <a:extLst/>
          </a:lstStyle>
          <a:p>
            <a:pPr lvl="0"/>
            <a:r>
              <a:rPr lang="en-US"/>
              <a:t>Click to edit Master text styles</a:t>
            </a:r>
          </a:p>
        </p:txBody>
      </p:sp>
      <p:sp>
        <p:nvSpPr>
          <p:cNvPr id="7" name="Rectangle 6"/>
          <p:cNvSpPr>
            <a:spLocks noGrp="1"/>
          </p:cNvSpPr>
          <p:nvPr>
            <p:ph type="pic" sz="quarter" idx="11"/>
          </p:nvPr>
        </p:nvSpPr>
        <p:spPr>
          <a:xfrm>
            <a:off x="786338"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18" name="Rectangle 6"/>
          <p:cNvSpPr>
            <a:spLocks noGrp="1"/>
          </p:cNvSpPr>
          <p:nvPr>
            <p:ph type="pic" sz="quarter" idx="15"/>
          </p:nvPr>
        </p:nvSpPr>
        <p:spPr>
          <a:xfrm>
            <a:off x="3474604"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2" name="Rectangle 6"/>
          <p:cNvSpPr>
            <a:spLocks noGrp="1"/>
          </p:cNvSpPr>
          <p:nvPr>
            <p:ph type="pic" sz="quarter" idx="16"/>
          </p:nvPr>
        </p:nvSpPr>
        <p:spPr>
          <a:xfrm>
            <a:off x="6162870" y="1605521"/>
            <a:ext cx="2286000" cy="17145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p>
            <a:pPr lvl="0"/>
            <a:r>
              <a:rPr lang="en-US" noProof="0"/>
              <a:t>Click icon to add picture</a:t>
            </a:r>
            <a:endParaRPr lang="en-US" noProof="0" dirty="0"/>
          </a:p>
        </p:txBody>
      </p:sp>
      <p:sp>
        <p:nvSpPr>
          <p:cNvPr id="8" name="Rectangle 7"/>
          <p:cNvSpPr>
            <a:spLocks noGrp="1"/>
          </p:cNvSpPr>
          <p:nvPr>
            <p:ph type="dt" sz="half" idx="17"/>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8"/>
          </p:nvPr>
        </p:nvSpPr>
        <p:spPr/>
        <p:txBody>
          <a:bodyPr/>
          <a:lstStyle>
            <a:lvl1pPr>
              <a:defRPr/>
            </a:lvl1pPr>
            <a:extLst/>
          </a:lstStyle>
          <a:p>
            <a:pPr>
              <a:defRPr/>
            </a:pPr>
            <a:fld id="{364AE6BD-A3C5-7E44-9A6B-AE37EDF6C921}"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9"/>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93636898"/>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twoColTx" preserve="1">
  <p:cSld name="2-Up Portrait with Captions">
    <p:spTree>
      <p:nvGrpSpPr>
        <p:cNvPr id="1" name=""/>
        <p:cNvGrpSpPr/>
        <p:nvPr/>
      </p:nvGrpSpPr>
      <p:grpSpPr>
        <a:xfrm>
          <a:off x="0" y="0"/>
          <a:ext cx="0" cy="0"/>
          <a:chOff x="0" y="0"/>
          <a:chExt cx="0" cy="0"/>
        </a:xfrm>
      </p:grpSpPr>
      <p:sp>
        <p:nvSpPr>
          <p:cNvPr id="20" name="Rectangle 8"/>
          <p:cNvSpPr>
            <a:spLocks noGrp="1" noChangeAspect="1"/>
          </p:cNvSpPr>
          <p:nvPr>
            <p:ph type="pic" sz="quarter" idx="10"/>
          </p:nvPr>
        </p:nvSpPr>
        <p:spPr>
          <a:xfrm>
            <a:off x="4722074" y="457200"/>
            <a:ext cx="3431353" cy="3431356"/>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8"/>
          <p:cNvSpPr>
            <a:spLocks noGrp="1" noChangeAspect="1"/>
          </p:cNvSpPr>
          <p:nvPr>
            <p:ph type="pic" sz="quarter" idx="11"/>
          </p:nvPr>
        </p:nvSpPr>
        <p:spPr>
          <a:xfrm>
            <a:off x="1066800" y="457200"/>
            <a:ext cx="3429000" cy="34290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 name="Rectangle 7"/>
          <p:cNvSpPr>
            <a:spLocks noGrp="1"/>
          </p:cNvSpPr>
          <p:nvPr>
            <p:ph type="body" sz="quarter" idx="14"/>
          </p:nvPr>
        </p:nvSpPr>
        <p:spPr>
          <a:xfrm>
            <a:off x="10668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5"/>
          </p:nvPr>
        </p:nvSpPr>
        <p:spPr>
          <a:xfrm>
            <a:off x="4724400" y="4000500"/>
            <a:ext cx="3429000" cy="800100"/>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7"/>
          </p:nvPr>
        </p:nvSpPr>
        <p:spPr/>
        <p:txBody>
          <a:bodyPr/>
          <a:lstStyle>
            <a:lvl1pPr>
              <a:defRPr/>
            </a:lvl1pPr>
            <a:extLst/>
          </a:lstStyle>
          <a:p>
            <a:pPr>
              <a:defRPr/>
            </a:pPr>
            <a:fld id="{DCAF9CDE-FBEC-0643-8DA9-7F53B5E3D8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108133108"/>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2-Up Landscape with Captions">
    <p:spTree>
      <p:nvGrpSpPr>
        <p:cNvPr id="1" name=""/>
        <p:cNvGrpSpPr/>
        <p:nvPr/>
      </p:nvGrpSpPr>
      <p:grpSpPr>
        <a:xfrm>
          <a:off x="0" y="0"/>
          <a:ext cx="0" cy="0"/>
          <a:chOff x="0" y="0"/>
          <a:chExt cx="0" cy="0"/>
        </a:xfrm>
      </p:grpSpPr>
      <p:sp>
        <p:nvSpPr>
          <p:cNvPr id="23" name="Rectangle 7"/>
          <p:cNvSpPr>
            <a:spLocks noGrp="1" noChangeAspect="1"/>
          </p:cNvSpPr>
          <p:nvPr>
            <p:ph type="pic" sz="quarter" idx="13"/>
          </p:nvPr>
        </p:nvSpPr>
        <p:spPr>
          <a:xfrm>
            <a:off x="4648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5" name="Rectangle 7"/>
          <p:cNvSpPr>
            <a:spLocks noGrp="1" noChangeAspect="1"/>
          </p:cNvSpPr>
          <p:nvPr>
            <p:ph type="pic" sz="quarter" idx="14"/>
          </p:nvPr>
        </p:nvSpPr>
        <p:spPr>
          <a:xfrm>
            <a:off x="457200" y="1257326"/>
            <a:ext cx="4038600" cy="2271713"/>
          </a:xfrm>
          <a:prstGeom prst="rect">
            <a:avLst/>
          </a:prstGeo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8" name="Rectangle 7"/>
          <p:cNvSpPr>
            <a:spLocks noGrp="1"/>
          </p:cNvSpPr>
          <p:nvPr>
            <p:ph type="body" sz="quarter" idx="16"/>
          </p:nvPr>
        </p:nvSpPr>
        <p:spPr>
          <a:xfrm>
            <a:off x="457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9" name="Rectangle 7"/>
          <p:cNvSpPr>
            <a:spLocks noGrp="1"/>
          </p:cNvSpPr>
          <p:nvPr>
            <p:ph type="body" sz="quarter" idx="17"/>
          </p:nvPr>
        </p:nvSpPr>
        <p:spPr>
          <a:xfrm>
            <a:off x="4648200" y="3643312"/>
            <a:ext cx="4038600" cy="928688"/>
          </a:xfrm>
        </p:spPr>
        <p:txBody>
          <a:bodyPr rIns="9144">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5"/>
          <p:cNvSpPr>
            <a:spLocks noGrp="1"/>
          </p:cNvSpPr>
          <p:nvPr>
            <p:ph type="dt" sz="half" idx="18"/>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9"/>
          </p:nvPr>
        </p:nvSpPr>
        <p:spPr/>
        <p:txBody>
          <a:bodyPr/>
          <a:lstStyle>
            <a:lvl1pPr>
              <a:defRPr/>
            </a:lvl1pPr>
            <a:extLst/>
          </a:lstStyle>
          <a:p>
            <a:pPr>
              <a:defRPr/>
            </a:pPr>
            <a:fld id="{D4DA86ED-9AE6-0144-BD35-D1336FBBEC57}"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9" name="Rectangle 8"/>
          <p:cNvSpPr>
            <a:spLocks noGrp="1"/>
          </p:cNvSpPr>
          <p:nvPr>
            <p:ph type="ftr" sz="quarter" idx="20"/>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886521988"/>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2-Up Mixed with Caption">
    <p:spTree>
      <p:nvGrpSpPr>
        <p:cNvPr id="1" name=""/>
        <p:cNvGrpSpPr/>
        <p:nvPr/>
      </p:nvGrpSpPr>
      <p:grpSpPr>
        <a:xfrm>
          <a:off x="0" y="0"/>
          <a:ext cx="0" cy="0"/>
          <a:chOff x="0" y="0"/>
          <a:chExt cx="0" cy="0"/>
        </a:xfrm>
      </p:grpSpPr>
      <p:sp>
        <p:nvSpPr>
          <p:cNvPr id="6" name="Rectangle 7"/>
          <p:cNvSpPr>
            <a:spLocks noGrp="1" noChangeAspect="1"/>
          </p:cNvSpPr>
          <p:nvPr>
            <p:ph type="pic" sz="quarter" idx="11"/>
          </p:nvPr>
        </p:nvSpPr>
        <p:spPr>
          <a:xfrm>
            <a:off x="5141976" y="285752"/>
            <a:ext cx="3773424" cy="2122551"/>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22" name="Rectangle 7"/>
          <p:cNvSpPr>
            <a:spLocks noGrp="1" noChangeAspect="1"/>
          </p:cNvSpPr>
          <p:nvPr>
            <p:ph type="pic" sz="quarter" idx="12"/>
          </p:nvPr>
        </p:nvSpPr>
        <p:spPr>
          <a:xfrm>
            <a:off x="454152" y="285750"/>
            <a:ext cx="4462272" cy="4462272"/>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11" name="Rectangle 7"/>
          <p:cNvSpPr>
            <a:spLocks noGrp="1"/>
          </p:cNvSpPr>
          <p:nvPr>
            <p:ph type="body" sz="quarter" idx="13"/>
          </p:nvPr>
        </p:nvSpPr>
        <p:spPr>
          <a:xfrm>
            <a:off x="5142003" y="2514600"/>
            <a:ext cx="3773425" cy="2228850"/>
          </a:xfrm>
        </p:spPr>
        <p:txBody>
          <a:bodyPr>
            <a:noAutofit/>
          </a:bodyPr>
          <a:lstStyle>
            <a:lvl1pPr marL="0" marR="0" indent="0" algn="l" rtl="0" latinLnBrk="0">
              <a:spcBef>
                <a:spcPct val="20000"/>
              </a:spcBef>
              <a:buFontTx/>
              <a:buNone/>
              <a:defRPr sz="1800" i="0" baseline="0">
                <a:solidFill>
                  <a:schemeClr val="tx1"/>
                </a:solidFill>
                <a:latin typeface="+mn-lt"/>
                <a:ea typeface="+mn-ea"/>
                <a:cs typeface="+mn-cs"/>
              </a:defRPr>
            </a:lvl1pPr>
            <a:extLst/>
          </a:lstStyle>
          <a:p>
            <a:pPr lvl="0"/>
            <a:r>
              <a:rPr lang="en-US"/>
              <a:t>Click to edit Master text styles</a:t>
            </a:r>
          </a:p>
        </p:txBody>
      </p:sp>
      <p:sp>
        <p:nvSpPr>
          <p:cNvPr id="5" name="Rectangle 4"/>
          <p:cNvSpPr>
            <a:spLocks noGrp="1"/>
          </p:cNvSpPr>
          <p:nvPr>
            <p:ph type="dt" sz="half" idx="14"/>
          </p:nvPr>
        </p:nvSpPr>
        <p:spPr/>
        <p:txBody>
          <a:bodyPr/>
          <a:lstStyle>
            <a:lvl1pPr>
              <a:defRPr/>
            </a:lvl1pPr>
            <a:extLst/>
          </a:lstStyle>
          <a:p>
            <a:pPr>
              <a:defRPr/>
            </a:pPr>
            <a:r>
              <a:rPr lang="en-US">
                <a:solidFill>
                  <a:srgbClr val="D4D2D0"/>
                </a:solidFill>
                <a:latin typeface="Century Schoolbook"/>
              </a:rPr>
              <a:t>ICHEP2020</a:t>
            </a:r>
          </a:p>
        </p:txBody>
      </p:sp>
      <p:sp>
        <p:nvSpPr>
          <p:cNvPr id="7" name="Rectangle 6"/>
          <p:cNvSpPr>
            <a:spLocks noGrp="1"/>
          </p:cNvSpPr>
          <p:nvPr>
            <p:ph type="sldNum" sz="quarter" idx="15"/>
          </p:nvPr>
        </p:nvSpPr>
        <p:spPr/>
        <p:txBody>
          <a:bodyPr/>
          <a:lstStyle>
            <a:lvl1pPr>
              <a:defRPr/>
            </a:lvl1pPr>
            <a:extLst/>
          </a:lstStyle>
          <a:p>
            <a:pPr>
              <a:defRPr/>
            </a:pPr>
            <a:fld id="{8F18179F-4BD7-254C-B68F-023544086820}"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8" name="Rectangle 7"/>
          <p:cNvSpPr>
            <a:spLocks noGrp="1"/>
          </p:cNvSpPr>
          <p:nvPr>
            <p:ph type="ftr" sz="quarter" idx="16"/>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1006828591"/>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3-Up Portrait with Captions">
    <p:spTree>
      <p:nvGrpSpPr>
        <p:cNvPr id="1" name=""/>
        <p:cNvGrpSpPr/>
        <p:nvPr/>
      </p:nvGrpSpPr>
      <p:grpSpPr>
        <a:xfrm>
          <a:off x="0" y="0"/>
          <a:ext cx="0" cy="0"/>
          <a:chOff x="0" y="0"/>
          <a:chExt cx="0" cy="0"/>
        </a:xfrm>
      </p:grpSpPr>
      <p:sp>
        <p:nvSpPr>
          <p:cNvPr id="2" name="Rectangle 8"/>
          <p:cNvSpPr>
            <a:spLocks noGrp="1" noChangeAspect="1"/>
          </p:cNvSpPr>
          <p:nvPr>
            <p:ph type="pic" sz="quarter" idx="10"/>
          </p:nvPr>
        </p:nvSpPr>
        <p:spPr>
          <a:xfrm>
            <a:off x="2286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4" name="Rectangle 8"/>
          <p:cNvSpPr>
            <a:spLocks noGrp="1" noChangeAspect="1"/>
          </p:cNvSpPr>
          <p:nvPr>
            <p:ph type="pic" sz="quarter" idx="11"/>
          </p:nvPr>
        </p:nvSpPr>
        <p:spPr>
          <a:xfrm>
            <a:off x="32004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31" name="Rectangle 8"/>
          <p:cNvSpPr>
            <a:spLocks noGrp="1" noChangeAspect="1"/>
          </p:cNvSpPr>
          <p:nvPr>
            <p:ph type="pic" sz="quarter" idx="12"/>
          </p:nvPr>
        </p:nvSpPr>
        <p:spPr>
          <a:xfrm>
            <a:off x="6172200" y="800100"/>
            <a:ext cx="2743200" cy="2743200"/>
          </a:xfrm>
          <a:noFill/>
          <a:ln w="38100" cap="sq" cmpd="sng" algn="ctr">
            <a:solidFill>
              <a:schemeClr val="tx1"/>
            </a:solidFill>
            <a:prstDash val="solid"/>
            <a:miter lim="800000"/>
          </a:ln>
          <a:effectLst>
            <a:outerShdw blurRad="50800" dist="50800" dir="2700000" algn="tl" rotWithShape="0">
              <a:srgbClr val="000000">
                <a:alpha val="50000"/>
              </a:srgbClr>
            </a:outerShdw>
          </a:effectLst>
        </p:spPr>
        <p:style>
          <a:lnRef idx="3">
            <a:schemeClr val="lt1"/>
          </a:lnRef>
          <a:fillRef idx="1">
            <a:schemeClr val="accent1"/>
          </a:fillRef>
          <a:effectRef idx="1">
            <a:schemeClr val="accent1"/>
          </a:effectRef>
          <a:fontRef idx="minor">
            <a:schemeClr val="lt1"/>
          </a:fontRef>
        </p:style>
        <p:txBody>
          <a:bodyPr>
            <a:normAutofit/>
          </a:bodyPr>
          <a:lstStyle>
            <a:lvl1pPr marL="0" marR="0" indent="1588" algn="ctr" rtl="0" latinLnBrk="0">
              <a:spcBef>
                <a:spcPct val="20000"/>
              </a:spcBef>
              <a:buFontTx/>
              <a:buNone/>
              <a:defRPr sz="2400" i="0">
                <a:solidFill>
                  <a:schemeClr val="tx1"/>
                </a:solidFill>
                <a:latin typeface="+mn-lt"/>
                <a:ea typeface="+mn-ea"/>
                <a:cs typeface="+mn-cs"/>
              </a:defRPr>
            </a:lvl1pPr>
            <a:extLst/>
          </a:lstStyle>
          <a:p>
            <a:pPr lvl="0"/>
            <a:r>
              <a:rPr lang="en-US" noProof="0"/>
              <a:t>Click icon to add picture</a:t>
            </a:r>
            <a:endParaRPr lang="en-US" noProof="0" dirty="0"/>
          </a:p>
        </p:txBody>
      </p:sp>
      <p:sp>
        <p:nvSpPr>
          <p:cNvPr id="7" name="Rectangle 6"/>
          <p:cNvSpPr>
            <a:spLocks noGrp="1"/>
          </p:cNvSpPr>
          <p:nvPr>
            <p:ph type="body" sz="quarter" idx="13"/>
          </p:nvPr>
        </p:nvSpPr>
        <p:spPr>
          <a:xfrm>
            <a:off x="2286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6" name="Rectangle 6"/>
          <p:cNvSpPr>
            <a:spLocks noGrp="1"/>
          </p:cNvSpPr>
          <p:nvPr>
            <p:ph type="body" sz="quarter" idx="14"/>
          </p:nvPr>
        </p:nvSpPr>
        <p:spPr>
          <a:xfrm>
            <a:off x="32004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14" name="Rectangle 6"/>
          <p:cNvSpPr>
            <a:spLocks noGrp="1"/>
          </p:cNvSpPr>
          <p:nvPr>
            <p:ph type="body" sz="quarter" idx="15"/>
          </p:nvPr>
        </p:nvSpPr>
        <p:spPr>
          <a:xfrm>
            <a:off x="6172200" y="3657600"/>
            <a:ext cx="2743200" cy="1085850"/>
          </a:xfrm>
        </p:spPr>
        <p:txBody>
          <a:bodyPr>
            <a:noAutofit/>
          </a:bodyPr>
          <a:lstStyle>
            <a:lvl1pPr marL="0" marR="0" indent="0" algn="l" rtl="0" latinLnBrk="0">
              <a:spcBef>
                <a:spcPct val="20000"/>
              </a:spcBef>
              <a:buFontTx/>
              <a:buNone/>
              <a:defRPr sz="1800" baseline="0">
                <a:solidFill>
                  <a:schemeClr val="tx1"/>
                </a:solidFill>
                <a:latin typeface="+mn-lt"/>
                <a:ea typeface="+mn-ea"/>
                <a:cs typeface="+mn-cs"/>
              </a:defRPr>
            </a:lvl1pPr>
            <a:extLst/>
          </a:lstStyle>
          <a:p>
            <a:pPr lvl="0"/>
            <a:r>
              <a:rPr lang="en-US"/>
              <a:t>Click to edit Master text styles</a:t>
            </a:r>
          </a:p>
        </p:txBody>
      </p:sp>
      <p:sp>
        <p:nvSpPr>
          <p:cNvPr id="8" name="Rectangle 7"/>
          <p:cNvSpPr>
            <a:spLocks noGrp="1"/>
          </p:cNvSpPr>
          <p:nvPr>
            <p:ph type="dt" sz="half" idx="16"/>
          </p:nvPr>
        </p:nvSpPr>
        <p:spPr/>
        <p:txBody>
          <a:bodyPr/>
          <a:lstStyle>
            <a:lvl1pPr>
              <a:defRPr/>
            </a:lvl1pPr>
            <a:extLst/>
          </a:lstStyle>
          <a:p>
            <a:pPr>
              <a:defRPr/>
            </a:pPr>
            <a:r>
              <a:rPr lang="en-US">
                <a:solidFill>
                  <a:srgbClr val="D4D2D0"/>
                </a:solidFill>
                <a:latin typeface="Century Schoolbook"/>
              </a:rPr>
              <a:t>ICHEP2020</a:t>
            </a:r>
          </a:p>
        </p:txBody>
      </p:sp>
      <p:sp>
        <p:nvSpPr>
          <p:cNvPr id="9" name="Rectangle 8"/>
          <p:cNvSpPr>
            <a:spLocks noGrp="1"/>
          </p:cNvSpPr>
          <p:nvPr>
            <p:ph type="sldNum" sz="quarter" idx="17"/>
          </p:nvPr>
        </p:nvSpPr>
        <p:spPr/>
        <p:txBody>
          <a:bodyPr/>
          <a:lstStyle>
            <a:lvl1pPr>
              <a:defRPr/>
            </a:lvl1pPr>
            <a:extLst/>
          </a:lstStyle>
          <a:p>
            <a:pPr>
              <a:defRPr/>
            </a:pPr>
            <a:fld id="{568AD5BE-BF58-6C46-8750-C1E30F2F40D4}" type="slidenum">
              <a:rPr lang="en-US">
                <a:solidFill>
                  <a:srgbClr val="D4D2D0"/>
                </a:solidFill>
                <a:latin typeface="Century Schoolbook"/>
              </a:rPr>
              <a:pPr>
                <a:defRPr/>
              </a:pPr>
              <a:t>‹#›</a:t>
            </a:fld>
            <a:endParaRPr lang="en-US" dirty="0">
              <a:solidFill>
                <a:srgbClr val="D4D2D0"/>
              </a:solidFill>
              <a:latin typeface="Century Schoolbook"/>
            </a:endParaRPr>
          </a:p>
        </p:txBody>
      </p:sp>
      <p:sp>
        <p:nvSpPr>
          <p:cNvPr id="10" name="Rectangle 9"/>
          <p:cNvSpPr>
            <a:spLocks noGrp="1"/>
          </p:cNvSpPr>
          <p:nvPr>
            <p:ph type="ftr" sz="quarter" idx="18"/>
          </p:nvPr>
        </p:nvSpPr>
        <p:spPr/>
        <p:txBody>
          <a:bodyPr/>
          <a:lstStyle>
            <a:lvl1pPr>
              <a:defRPr/>
            </a:lvl1pPr>
            <a:extLst/>
          </a:lstStyle>
          <a:p>
            <a:pPr>
              <a:defRPr/>
            </a:pPr>
            <a:endParaRPr lang="en-US">
              <a:solidFill>
                <a:srgbClr val="D4D2D0"/>
              </a:solidFill>
              <a:latin typeface="Century Schoolbook"/>
            </a:endParaRPr>
          </a:p>
        </p:txBody>
      </p:sp>
    </p:spTree>
    <p:extLst>
      <p:ext uri="{BB962C8B-B14F-4D97-AF65-F5344CB8AC3E}">
        <p14:creationId xmlns:p14="http://schemas.microsoft.com/office/powerpoint/2010/main" val="3652428171"/>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209.xml"/><Relationship Id="rId13" Type="http://schemas.openxmlformats.org/officeDocument/2006/relationships/slideLayout" Target="../slideLayouts/slideLayout214.xml"/><Relationship Id="rId18" Type="http://schemas.openxmlformats.org/officeDocument/2006/relationships/slideLayout" Target="../slideLayouts/slideLayout219.xml"/><Relationship Id="rId3" Type="http://schemas.openxmlformats.org/officeDocument/2006/relationships/slideLayout" Target="../slideLayouts/slideLayout204.xml"/><Relationship Id="rId21" Type="http://schemas.openxmlformats.org/officeDocument/2006/relationships/slideLayout" Target="../slideLayouts/slideLayout222.xml"/><Relationship Id="rId7" Type="http://schemas.openxmlformats.org/officeDocument/2006/relationships/slideLayout" Target="../slideLayouts/slideLayout208.xml"/><Relationship Id="rId12" Type="http://schemas.openxmlformats.org/officeDocument/2006/relationships/slideLayout" Target="../slideLayouts/slideLayout213.xml"/><Relationship Id="rId17" Type="http://schemas.openxmlformats.org/officeDocument/2006/relationships/slideLayout" Target="../slideLayouts/slideLayout218.xml"/><Relationship Id="rId2" Type="http://schemas.openxmlformats.org/officeDocument/2006/relationships/slideLayout" Target="../slideLayouts/slideLayout203.xml"/><Relationship Id="rId16" Type="http://schemas.openxmlformats.org/officeDocument/2006/relationships/slideLayout" Target="../slideLayouts/slideLayout217.xml"/><Relationship Id="rId20" Type="http://schemas.openxmlformats.org/officeDocument/2006/relationships/slideLayout" Target="../slideLayouts/slideLayout221.xml"/><Relationship Id="rId1" Type="http://schemas.openxmlformats.org/officeDocument/2006/relationships/slideLayout" Target="../slideLayouts/slideLayout202.xml"/><Relationship Id="rId6" Type="http://schemas.openxmlformats.org/officeDocument/2006/relationships/slideLayout" Target="../slideLayouts/slideLayout207.xml"/><Relationship Id="rId11" Type="http://schemas.openxmlformats.org/officeDocument/2006/relationships/slideLayout" Target="../slideLayouts/slideLayout212.xml"/><Relationship Id="rId5" Type="http://schemas.openxmlformats.org/officeDocument/2006/relationships/slideLayout" Target="../slideLayouts/slideLayout206.xml"/><Relationship Id="rId15" Type="http://schemas.openxmlformats.org/officeDocument/2006/relationships/slideLayout" Target="../slideLayouts/slideLayout216.xml"/><Relationship Id="rId23" Type="http://schemas.openxmlformats.org/officeDocument/2006/relationships/theme" Target="../theme/theme10.xml"/><Relationship Id="rId10" Type="http://schemas.openxmlformats.org/officeDocument/2006/relationships/slideLayout" Target="../slideLayouts/slideLayout211.xml"/><Relationship Id="rId19" Type="http://schemas.openxmlformats.org/officeDocument/2006/relationships/slideLayout" Target="../slideLayouts/slideLayout220.xml"/><Relationship Id="rId4" Type="http://schemas.openxmlformats.org/officeDocument/2006/relationships/slideLayout" Target="../slideLayouts/slideLayout205.xml"/><Relationship Id="rId9" Type="http://schemas.openxmlformats.org/officeDocument/2006/relationships/slideLayout" Target="../slideLayouts/slideLayout210.xml"/><Relationship Id="rId14" Type="http://schemas.openxmlformats.org/officeDocument/2006/relationships/slideLayout" Target="../slideLayouts/slideLayout215.xml"/><Relationship Id="rId22" Type="http://schemas.openxmlformats.org/officeDocument/2006/relationships/slideLayout" Target="../slideLayouts/slideLayout22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231.xml"/><Relationship Id="rId13" Type="http://schemas.openxmlformats.org/officeDocument/2006/relationships/slideLayout" Target="../slideLayouts/slideLayout236.xml"/><Relationship Id="rId18" Type="http://schemas.openxmlformats.org/officeDocument/2006/relationships/slideLayout" Target="../slideLayouts/slideLayout241.xml"/><Relationship Id="rId3" Type="http://schemas.openxmlformats.org/officeDocument/2006/relationships/slideLayout" Target="../slideLayouts/slideLayout226.xml"/><Relationship Id="rId21" Type="http://schemas.openxmlformats.org/officeDocument/2006/relationships/slideLayout" Target="../slideLayouts/slideLayout244.xml"/><Relationship Id="rId7" Type="http://schemas.openxmlformats.org/officeDocument/2006/relationships/slideLayout" Target="../slideLayouts/slideLayout230.xml"/><Relationship Id="rId12" Type="http://schemas.openxmlformats.org/officeDocument/2006/relationships/slideLayout" Target="../slideLayouts/slideLayout235.xml"/><Relationship Id="rId17" Type="http://schemas.openxmlformats.org/officeDocument/2006/relationships/slideLayout" Target="../slideLayouts/slideLayout240.xml"/><Relationship Id="rId2" Type="http://schemas.openxmlformats.org/officeDocument/2006/relationships/slideLayout" Target="../slideLayouts/slideLayout225.xml"/><Relationship Id="rId16" Type="http://schemas.openxmlformats.org/officeDocument/2006/relationships/slideLayout" Target="../slideLayouts/slideLayout239.xml"/><Relationship Id="rId20" Type="http://schemas.openxmlformats.org/officeDocument/2006/relationships/slideLayout" Target="../slideLayouts/slideLayout243.xml"/><Relationship Id="rId1" Type="http://schemas.openxmlformats.org/officeDocument/2006/relationships/slideLayout" Target="../slideLayouts/slideLayout224.xml"/><Relationship Id="rId6" Type="http://schemas.openxmlformats.org/officeDocument/2006/relationships/slideLayout" Target="../slideLayouts/slideLayout229.xml"/><Relationship Id="rId11" Type="http://schemas.openxmlformats.org/officeDocument/2006/relationships/slideLayout" Target="../slideLayouts/slideLayout234.xml"/><Relationship Id="rId5" Type="http://schemas.openxmlformats.org/officeDocument/2006/relationships/slideLayout" Target="../slideLayouts/slideLayout228.xml"/><Relationship Id="rId15" Type="http://schemas.openxmlformats.org/officeDocument/2006/relationships/slideLayout" Target="../slideLayouts/slideLayout238.xml"/><Relationship Id="rId23" Type="http://schemas.openxmlformats.org/officeDocument/2006/relationships/theme" Target="../theme/theme11.xml"/><Relationship Id="rId10" Type="http://schemas.openxmlformats.org/officeDocument/2006/relationships/slideLayout" Target="../slideLayouts/slideLayout233.xml"/><Relationship Id="rId19" Type="http://schemas.openxmlformats.org/officeDocument/2006/relationships/slideLayout" Target="../slideLayouts/slideLayout242.xml"/><Relationship Id="rId4" Type="http://schemas.openxmlformats.org/officeDocument/2006/relationships/slideLayout" Target="../slideLayouts/slideLayout227.xml"/><Relationship Id="rId9" Type="http://schemas.openxmlformats.org/officeDocument/2006/relationships/slideLayout" Target="../slideLayouts/slideLayout232.xml"/><Relationship Id="rId14" Type="http://schemas.openxmlformats.org/officeDocument/2006/relationships/slideLayout" Target="../slideLayouts/slideLayout237.xml"/><Relationship Id="rId22" Type="http://schemas.openxmlformats.org/officeDocument/2006/relationships/slideLayout" Target="../slideLayouts/slideLayout24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253.xml"/><Relationship Id="rId3" Type="http://schemas.openxmlformats.org/officeDocument/2006/relationships/slideLayout" Target="../slideLayouts/slideLayout248.xml"/><Relationship Id="rId7" Type="http://schemas.openxmlformats.org/officeDocument/2006/relationships/slideLayout" Target="../slideLayouts/slideLayout252.xml"/><Relationship Id="rId12" Type="http://schemas.openxmlformats.org/officeDocument/2006/relationships/theme" Target="../theme/theme12.xml"/><Relationship Id="rId2" Type="http://schemas.openxmlformats.org/officeDocument/2006/relationships/slideLayout" Target="../slideLayouts/slideLayout247.xml"/><Relationship Id="rId1" Type="http://schemas.openxmlformats.org/officeDocument/2006/relationships/slideLayout" Target="../slideLayouts/slideLayout246.xml"/><Relationship Id="rId6" Type="http://schemas.openxmlformats.org/officeDocument/2006/relationships/slideLayout" Target="../slideLayouts/slideLayout251.xml"/><Relationship Id="rId11" Type="http://schemas.openxmlformats.org/officeDocument/2006/relationships/slideLayout" Target="../slideLayouts/slideLayout256.xml"/><Relationship Id="rId5" Type="http://schemas.openxmlformats.org/officeDocument/2006/relationships/slideLayout" Target="../slideLayouts/slideLayout250.xml"/><Relationship Id="rId10" Type="http://schemas.openxmlformats.org/officeDocument/2006/relationships/slideLayout" Target="../slideLayouts/slideLayout255.xml"/><Relationship Id="rId4" Type="http://schemas.openxmlformats.org/officeDocument/2006/relationships/slideLayout" Target="../slideLayouts/slideLayout249.xml"/><Relationship Id="rId9" Type="http://schemas.openxmlformats.org/officeDocument/2006/relationships/slideLayout" Target="../slideLayouts/slideLayout254.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264.xml"/><Relationship Id="rId3" Type="http://schemas.openxmlformats.org/officeDocument/2006/relationships/slideLayout" Target="../slideLayouts/slideLayout259.xml"/><Relationship Id="rId7" Type="http://schemas.openxmlformats.org/officeDocument/2006/relationships/slideLayout" Target="../slideLayouts/slideLayout263.xml"/><Relationship Id="rId12" Type="http://schemas.openxmlformats.org/officeDocument/2006/relationships/theme" Target="../theme/theme13.xml"/><Relationship Id="rId2" Type="http://schemas.openxmlformats.org/officeDocument/2006/relationships/slideLayout" Target="../slideLayouts/slideLayout258.xml"/><Relationship Id="rId1" Type="http://schemas.openxmlformats.org/officeDocument/2006/relationships/slideLayout" Target="../slideLayouts/slideLayout257.xml"/><Relationship Id="rId6" Type="http://schemas.openxmlformats.org/officeDocument/2006/relationships/slideLayout" Target="../slideLayouts/slideLayout262.xml"/><Relationship Id="rId11" Type="http://schemas.openxmlformats.org/officeDocument/2006/relationships/slideLayout" Target="../slideLayouts/slideLayout267.xml"/><Relationship Id="rId5" Type="http://schemas.openxmlformats.org/officeDocument/2006/relationships/slideLayout" Target="../slideLayouts/slideLayout261.xml"/><Relationship Id="rId10" Type="http://schemas.openxmlformats.org/officeDocument/2006/relationships/slideLayout" Target="../slideLayouts/slideLayout266.xml"/><Relationship Id="rId4" Type="http://schemas.openxmlformats.org/officeDocument/2006/relationships/slideLayout" Target="../slideLayouts/slideLayout260.xml"/><Relationship Id="rId9" Type="http://schemas.openxmlformats.org/officeDocument/2006/relationships/slideLayout" Target="../slideLayouts/slideLayout26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theme" Target="../theme/theme2.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slideLayout" Target="../slideLayouts/slideLayout58.xml"/><Relationship Id="rId18" Type="http://schemas.openxmlformats.org/officeDocument/2006/relationships/slideLayout" Target="../slideLayouts/slideLayout63.xml"/><Relationship Id="rId3" Type="http://schemas.openxmlformats.org/officeDocument/2006/relationships/slideLayout" Target="../slideLayouts/slideLayout48.xml"/><Relationship Id="rId21" Type="http://schemas.openxmlformats.org/officeDocument/2006/relationships/slideLayout" Target="../slideLayouts/slideLayout66.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17" Type="http://schemas.openxmlformats.org/officeDocument/2006/relationships/slideLayout" Target="../slideLayouts/slideLayout62.xml"/><Relationship Id="rId2" Type="http://schemas.openxmlformats.org/officeDocument/2006/relationships/slideLayout" Target="../slideLayouts/slideLayout47.xml"/><Relationship Id="rId16" Type="http://schemas.openxmlformats.org/officeDocument/2006/relationships/slideLayout" Target="../slideLayouts/slideLayout61.xml"/><Relationship Id="rId20" Type="http://schemas.openxmlformats.org/officeDocument/2006/relationships/slideLayout" Target="../slideLayouts/slideLayout65.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24" Type="http://schemas.openxmlformats.org/officeDocument/2006/relationships/theme" Target="../theme/theme3.xml"/><Relationship Id="rId5" Type="http://schemas.openxmlformats.org/officeDocument/2006/relationships/slideLayout" Target="../slideLayouts/slideLayout50.xml"/><Relationship Id="rId15" Type="http://schemas.openxmlformats.org/officeDocument/2006/relationships/slideLayout" Target="../slideLayouts/slideLayout60.xml"/><Relationship Id="rId23" Type="http://schemas.openxmlformats.org/officeDocument/2006/relationships/slideLayout" Target="../slideLayouts/slideLayout68.xml"/><Relationship Id="rId10" Type="http://schemas.openxmlformats.org/officeDocument/2006/relationships/slideLayout" Target="../slideLayouts/slideLayout55.xml"/><Relationship Id="rId19" Type="http://schemas.openxmlformats.org/officeDocument/2006/relationships/slideLayout" Target="../slideLayouts/slideLayout64.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slideLayout" Target="../slideLayouts/slideLayout59.xml"/><Relationship Id="rId22" Type="http://schemas.openxmlformats.org/officeDocument/2006/relationships/slideLayout" Target="../slideLayouts/slideLayout6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76.xml"/><Relationship Id="rId13" Type="http://schemas.openxmlformats.org/officeDocument/2006/relationships/slideLayout" Target="../slideLayouts/slideLayout81.xml"/><Relationship Id="rId18" Type="http://schemas.openxmlformats.org/officeDocument/2006/relationships/slideLayout" Target="../slideLayouts/slideLayout86.xml"/><Relationship Id="rId3" Type="http://schemas.openxmlformats.org/officeDocument/2006/relationships/slideLayout" Target="../slideLayouts/slideLayout71.xml"/><Relationship Id="rId21" Type="http://schemas.openxmlformats.org/officeDocument/2006/relationships/slideLayout" Target="../slideLayouts/slideLayout89.xml"/><Relationship Id="rId7" Type="http://schemas.openxmlformats.org/officeDocument/2006/relationships/slideLayout" Target="../slideLayouts/slideLayout75.xml"/><Relationship Id="rId12" Type="http://schemas.openxmlformats.org/officeDocument/2006/relationships/slideLayout" Target="../slideLayouts/slideLayout80.xml"/><Relationship Id="rId17" Type="http://schemas.openxmlformats.org/officeDocument/2006/relationships/slideLayout" Target="../slideLayouts/slideLayout85.xml"/><Relationship Id="rId2" Type="http://schemas.openxmlformats.org/officeDocument/2006/relationships/slideLayout" Target="../slideLayouts/slideLayout70.xml"/><Relationship Id="rId16" Type="http://schemas.openxmlformats.org/officeDocument/2006/relationships/slideLayout" Target="../slideLayouts/slideLayout84.xml"/><Relationship Id="rId20" Type="http://schemas.openxmlformats.org/officeDocument/2006/relationships/slideLayout" Target="../slideLayouts/slideLayout88.xml"/><Relationship Id="rId1" Type="http://schemas.openxmlformats.org/officeDocument/2006/relationships/slideLayout" Target="../slideLayouts/slideLayout69.xml"/><Relationship Id="rId6" Type="http://schemas.openxmlformats.org/officeDocument/2006/relationships/slideLayout" Target="../slideLayouts/slideLayout74.xml"/><Relationship Id="rId11" Type="http://schemas.openxmlformats.org/officeDocument/2006/relationships/slideLayout" Target="../slideLayouts/slideLayout79.xml"/><Relationship Id="rId5" Type="http://schemas.openxmlformats.org/officeDocument/2006/relationships/slideLayout" Target="../slideLayouts/slideLayout73.xml"/><Relationship Id="rId15" Type="http://schemas.openxmlformats.org/officeDocument/2006/relationships/slideLayout" Target="../slideLayouts/slideLayout83.xml"/><Relationship Id="rId23" Type="http://schemas.openxmlformats.org/officeDocument/2006/relationships/theme" Target="../theme/theme4.xml"/><Relationship Id="rId10" Type="http://schemas.openxmlformats.org/officeDocument/2006/relationships/slideLayout" Target="../slideLayouts/slideLayout78.xml"/><Relationship Id="rId19" Type="http://schemas.openxmlformats.org/officeDocument/2006/relationships/slideLayout" Target="../slideLayouts/slideLayout87.xml"/><Relationship Id="rId4" Type="http://schemas.openxmlformats.org/officeDocument/2006/relationships/slideLayout" Target="../slideLayouts/slideLayout72.xml"/><Relationship Id="rId9" Type="http://schemas.openxmlformats.org/officeDocument/2006/relationships/slideLayout" Target="../slideLayouts/slideLayout77.xml"/><Relationship Id="rId14" Type="http://schemas.openxmlformats.org/officeDocument/2006/relationships/slideLayout" Target="../slideLayouts/slideLayout82.xml"/><Relationship Id="rId22" Type="http://schemas.openxmlformats.org/officeDocument/2006/relationships/slideLayout" Target="../slideLayouts/slideLayout9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98.xml"/><Relationship Id="rId13" Type="http://schemas.openxmlformats.org/officeDocument/2006/relationships/slideLayout" Target="../slideLayouts/slideLayout103.xml"/><Relationship Id="rId18" Type="http://schemas.openxmlformats.org/officeDocument/2006/relationships/slideLayout" Target="../slideLayouts/slideLayout108.xml"/><Relationship Id="rId3" Type="http://schemas.openxmlformats.org/officeDocument/2006/relationships/slideLayout" Target="../slideLayouts/slideLayout93.xml"/><Relationship Id="rId21" Type="http://schemas.openxmlformats.org/officeDocument/2006/relationships/slideLayout" Target="../slideLayouts/slideLayout111.xml"/><Relationship Id="rId7" Type="http://schemas.openxmlformats.org/officeDocument/2006/relationships/slideLayout" Target="../slideLayouts/slideLayout97.xml"/><Relationship Id="rId12" Type="http://schemas.openxmlformats.org/officeDocument/2006/relationships/slideLayout" Target="../slideLayouts/slideLayout102.xml"/><Relationship Id="rId17" Type="http://schemas.openxmlformats.org/officeDocument/2006/relationships/slideLayout" Target="../slideLayouts/slideLayout107.xml"/><Relationship Id="rId2" Type="http://schemas.openxmlformats.org/officeDocument/2006/relationships/slideLayout" Target="../slideLayouts/slideLayout92.xml"/><Relationship Id="rId16" Type="http://schemas.openxmlformats.org/officeDocument/2006/relationships/slideLayout" Target="../slideLayouts/slideLayout106.xml"/><Relationship Id="rId20" Type="http://schemas.openxmlformats.org/officeDocument/2006/relationships/slideLayout" Target="../slideLayouts/slideLayout110.xml"/><Relationship Id="rId1" Type="http://schemas.openxmlformats.org/officeDocument/2006/relationships/slideLayout" Target="../slideLayouts/slideLayout91.xml"/><Relationship Id="rId6" Type="http://schemas.openxmlformats.org/officeDocument/2006/relationships/slideLayout" Target="../slideLayouts/slideLayout96.xml"/><Relationship Id="rId11" Type="http://schemas.openxmlformats.org/officeDocument/2006/relationships/slideLayout" Target="../slideLayouts/slideLayout101.xml"/><Relationship Id="rId5" Type="http://schemas.openxmlformats.org/officeDocument/2006/relationships/slideLayout" Target="../slideLayouts/slideLayout95.xml"/><Relationship Id="rId15" Type="http://schemas.openxmlformats.org/officeDocument/2006/relationships/slideLayout" Target="../slideLayouts/slideLayout105.xml"/><Relationship Id="rId23" Type="http://schemas.openxmlformats.org/officeDocument/2006/relationships/theme" Target="../theme/theme5.xml"/><Relationship Id="rId10" Type="http://schemas.openxmlformats.org/officeDocument/2006/relationships/slideLayout" Target="../slideLayouts/slideLayout100.xml"/><Relationship Id="rId19" Type="http://schemas.openxmlformats.org/officeDocument/2006/relationships/slideLayout" Target="../slideLayouts/slideLayout109.xml"/><Relationship Id="rId4" Type="http://schemas.openxmlformats.org/officeDocument/2006/relationships/slideLayout" Target="../slideLayouts/slideLayout94.xml"/><Relationship Id="rId9" Type="http://schemas.openxmlformats.org/officeDocument/2006/relationships/slideLayout" Target="../slideLayouts/slideLayout99.xml"/><Relationship Id="rId14" Type="http://schemas.openxmlformats.org/officeDocument/2006/relationships/slideLayout" Target="../slideLayouts/slideLayout104.xml"/><Relationship Id="rId22" Type="http://schemas.openxmlformats.org/officeDocument/2006/relationships/slideLayout" Target="../slideLayouts/slideLayout11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3" Type="http://schemas.openxmlformats.org/officeDocument/2006/relationships/slideLayout" Target="../slideLayouts/slideLayout115.xml"/><Relationship Id="rId21" Type="http://schemas.openxmlformats.org/officeDocument/2006/relationships/slideLayout" Target="../slideLayouts/slideLayout133.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23" Type="http://schemas.openxmlformats.org/officeDocument/2006/relationships/theme" Target="../theme/theme6.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 Id="rId22" Type="http://schemas.openxmlformats.org/officeDocument/2006/relationships/slideLayout" Target="../slideLayouts/slideLayout13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42.xml"/><Relationship Id="rId13" Type="http://schemas.openxmlformats.org/officeDocument/2006/relationships/slideLayout" Target="../slideLayouts/slideLayout147.xml"/><Relationship Id="rId18" Type="http://schemas.openxmlformats.org/officeDocument/2006/relationships/slideLayout" Target="../slideLayouts/slideLayout152.xml"/><Relationship Id="rId3" Type="http://schemas.openxmlformats.org/officeDocument/2006/relationships/slideLayout" Target="../slideLayouts/slideLayout137.xml"/><Relationship Id="rId21" Type="http://schemas.openxmlformats.org/officeDocument/2006/relationships/slideLayout" Target="../slideLayouts/slideLayout155.xml"/><Relationship Id="rId7" Type="http://schemas.openxmlformats.org/officeDocument/2006/relationships/slideLayout" Target="../slideLayouts/slideLayout141.xml"/><Relationship Id="rId12" Type="http://schemas.openxmlformats.org/officeDocument/2006/relationships/slideLayout" Target="../slideLayouts/slideLayout146.xml"/><Relationship Id="rId17" Type="http://schemas.openxmlformats.org/officeDocument/2006/relationships/slideLayout" Target="../slideLayouts/slideLayout151.xml"/><Relationship Id="rId2" Type="http://schemas.openxmlformats.org/officeDocument/2006/relationships/slideLayout" Target="../slideLayouts/slideLayout136.xml"/><Relationship Id="rId16" Type="http://schemas.openxmlformats.org/officeDocument/2006/relationships/slideLayout" Target="../slideLayouts/slideLayout150.xml"/><Relationship Id="rId20" Type="http://schemas.openxmlformats.org/officeDocument/2006/relationships/slideLayout" Target="../slideLayouts/slideLayout154.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11" Type="http://schemas.openxmlformats.org/officeDocument/2006/relationships/slideLayout" Target="../slideLayouts/slideLayout145.xml"/><Relationship Id="rId5" Type="http://schemas.openxmlformats.org/officeDocument/2006/relationships/slideLayout" Target="../slideLayouts/slideLayout139.xml"/><Relationship Id="rId15" Type="http://schemas.openxmlformats.org/officeDocument/2006/relationships/slideLayout" Target="../slideLayouts/slideLayout149.xml"/><Relationship Id="rId23" Type="http://schemas.openxmlformats.org/officeDocument/2006/relationships/theme" Target="../theme/theme7.xml"/><Relationship Id="rId10" Type="http://schemas.openxmlformats.org/officeDocument/2006/relationships/slideLayout" Target="../slideLayouts/slideLayout144.xml"/><Relationship Id="rId19" Type="http://schemas.openxmlformats.org/officeDocument/2006/relationships/slideLayout" Target="../slideLayouts/slideLayout153.xml"/><Relationship Id="rId4" Type="http://schemas.openxmlformats.org/officeDocument/2006/relationships/slideLayout" Target="../slideLayouts/slideLayout138.xml"/><Relationship Id="rId9" Type="http://schemas.openxmlformats.org/officeDocument/2006/relationships/slideLayout" Target="../slideLayouts/slideLayout143.xml"/><Relationship Id="rId14" Type="http://schemas.openxmlformats.org/officeDocument/2006/relationships/slideLayout" Target="../slideLayouts/slideLayout148.xml"/><Relationship Id="rId22" Type="http://schemas.openxmlformats.org/officeDocument/2006/relationships/slideLayout" Target="../slideLayouts/slideLayout15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64.xml"/><Relationship Id="rId13" Type="http://schemas.openxmlformats.org/officeDocument/2006/relationships/slideLayout" Target="../slideLayouts/slideLayout169.xml"/><Relationship Id="rId18" Type="http://schemas.openxmlformats.org/officeDocument/2006/relationships/slideLayout" Target="../slideLayouts/slideLayout174.xml"/><Relationship Id="rId3" Type="http://schemas.openxmlformats.org/officeDocument/2006/relationships/slideLayout" Target="../slideLayouts/slideLayout159.xml"/><Relationship Id="rId21" Type="http://schemas.openxmlformats.org/officeDocument/2006/relationships/slideLayout" Target="../slideLayouts/slideLayout177.xml"/><Relationship Id="rId7" Type="http://schemas.openxmlformats.org/officeDocument/2006/relationships/slideLayout" Target="../slideLayouts/slideLayout163.xml"/><Relationship Id="rId12" Type="http://schemas.openxmlformats.org/officeDocument/2006/relationships/slideLayout" Target="../slideLayouts/slideLayout168.xml"/><Relationship Id="rId17" Type="http://schemas.openxmlformats.org/officeDocument/2006/relationships/slideLayout" Target="../slideLayouts/slideLayout173.xml"/><Relationship Id="rId2" Type="http://schemas.openxmlformats.org/officeDocument/2006/relationships/slideLayout" Target="../slideLayouts/slideLayout158.xml"/><Relationship Id="rId16" Type="http://schemas.openxmlformats.org/officeDocument/2006/relationships/slideLayout" Target="../slideLayouts/slideLayout172.xml"/><Relationship Id="rId20" Type="http://schemas.openxmlformats.org/officeDocument/2006/relationships/slideLayout" Target="../slideLayouts/slideLayout176.xml"/><Relationship Id="rId1" Type="http://schemas.openxmlformats.org/officeDocument/2006/relationships/slideLayout" Target="../slideLayouts/slideLayout157.xml"/><Relationship Id="rId6" Type="http://schemas.openxmlformats.org/officeDocument/2006/relationships/slideLayout" Target="../slideLayouts/slideLayout162.xml"/><Relationship Id="rId11" Type="http://schemas.openxmlformats.org/officeDocument/2006/relationships/slideLayout" Target="../slideLayouts/slideLayout167.xml"/><Relationship Id="rId24" Type="http://schemas.openxmlformats.org/officeDocument/2006/relationships/theme" Target="../theme/theme8.xml"/><Relationship Id="rId5" Type="http://schemas.openxmlformats.org/officeDocument/2006/relationships/slideLayout" Target="../slideLayouts/slideLayout161.xml"/><Relationship Id="rId15" Type="http://schemas.openxmlformats.org/officeDocument/2006/relationships/slideLayout" Target="../slideLayouts/slideLayout171.xml"/><Relationship Id="rId23" Type="http://schemas.openxmlformats.org/officeDocument/2006/relationships/slideLayout" Target="../slideLayouts/slideLayout179.xml"/><Relationship Id="rId10" Type="http://schemas.openxmlformats.org/officeDocument/2006/relationships/slideLayout" Target="../slideLayouts/slideLayout166.xml"/><Relationship Id="rId19" Type="http://schemas.openxmlformats.org/officeDocument/2006/relationships/slideLayout" Target="../slideLayouts/slideLayout175.xml"/><Relationship Id="rId4" Type="http://schemas.openxmlformats.org/officeDocument/2006/relationships/slideLayout" Target="../slideLayouts/slideLayout160.xml"/><Relationship Id="rId9" Type="http://schemas.openxmlformats.org/officeDocument/2006/relationships/slideLayout" Target="../slideLayouts/slideLayout165.xml"/><Relationship Id="rId14" Type="http://schemas.openxmlformats.org/officeDocument/2006/relationships/slideLayout" Target="../slideLayouts/slideLayout170.xml"/><Relationship Id="rId22" Type="http://schemas.openxmlformats.org/officeDocument/2006/relationships/slideLayout" Target="../slideLayouts/slideLayout17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87.xml"/><Relationship Id="rId13" Type="http://schemas.openxmlformats.org/officeDocument/2006/relationships/slideLayout" Target="../slideLayouts/slideLayout192.xml"/><Relationship Id="rId18" Type="http://schemas.openxmlformats.org/officeDocument/2006/relationships/slideLayout" Target="../slideLayouts/slideLayout197.xml"/><Relationship Id="rId3" Type="http://schemas.openxmlformats.org/officeDocument/2006/relationships/slideLayout" Target="../slideLayouts/slideLayout182.xml"/><Relationship Id="rId21" Type="http://schemas.openxmlformats.org/officeDocument/2006/relationships/slideLayout" Target="../slideLayouts/slideLayout200.xml"/><Relationship Id="rId7" Type="http://schemas.openxmlformats.org/officeDocument/2006/relationships/slideLayout" Target="../slideLayouts/slideLayout186.xml"/><Relationship Id="rId12" Type="http://schemas.openxmlformats.org/officeDocument/2006/relationships/slideLayout" Target="../slideLayouts/slideLayout191.xml"/><Relationship Id="rId17" Type="http://schemas.openxmlformats.org/officeDocument/2006/relationships/slideLayout" Target="../slideLayouts/slideLayout196.xml"/><Relationship Id="rId2" Type="http://schemas.openxmlformats.org/officeDocument/2006/relationships/slideLayout" Target="../slideLayouts/slideLayout181.xml"/><Relationship Id="rId16" Type="http://schemas.openxmlformats.org/officeDocument/2006/relationships/slideLayout" Target="../slideLayouts/slideLayout195.xml"/><Relationship Id="rId20" Type="http://schemas.openxmlformats.org/officeDocument/2006/relationships/slideLayout" Target="../slideLayouts/slideLayout199.xml"/><Relationship Id="rId1" Type="http://schemas.openxmlformats.org/officeDocument/2006/relationships/slideLayout" Target="../slideLayouts/slideLayout180.xml"/><Relationship Id="rId6" Type="http://schemas.openxmlformats.org/officeDocument/2006/relationships/slideLayout" Target="../slideLayouts/slideLayout185.xml"/><Relationship Id="rId11" Type="http://schemas.openxmlformats.org/officeDocument/2006/relationships/slideLayout" Target="../slideLayouts/slideLayout190.xml"/><Relationship Id="rId5" Type="http://schemas.openxmlformats.org/officeDocument/2006/relationships/slideLayout" Target="../slideLayouts/slideLayout184.xml"/><Relationship Id="rId15" Type="http://schemas.openxmlformats.org/officeDocument/2006/relationships/slideLayout" Target="../slideLayouts/slideLayout194.xml"/><Relationship Id="rId23" Type="http://schemas.openxmlformats.org/officeDocument/2006/relationships/theme" Target="../theme/theme9.xml"/><Relationship Id="rId10" Type="http://schemas.openxmlformats.org/officeDocument/2006/relationships/slideLayout" Target="../slideLayouts/slideLayout189.xml"/><Relationship Id="rId19" Type="http://schemas.openxmlformats.org/officeDocument/2006/relationships/slideLayout" Target="../slideLayouts/slideLayout198.xml"/><Relationship Id="rId4" Type="http://schemas.openxmlformats.org/officeDocument/2006/relationships/slideLayout" Target="../slideLayouts/slideLayout183.xml"/><Relationship Id="rId9" Type="http://schemas.openxmlformats.org/officeDocument/2006/relationships/slideLayout" Target="../slideLayouts/slideLayout188.xml"/><Relationship Id="rId14" Type="http://schemas.openxmlformats.org/officeDocument/2006/relationships/slideLayout" Target="../slideLayouts/slideLayout193.xml"/><Relationship Id="rId22" Type="http://schemas.openxmlformats.org/officeDocument/2006/relationships/slideLayout" Target="../slideLayouts/slideLayout20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pPr>
                <a:defRPr/>
              </a:pPr>
              <a:t>‹#›</a:t>
            </a:fld>
            <a:endParaRPr lang="en-US" dirty="0"/>
          </a:p>
        </p:txBody>
      </p:sp>
    </p:spTree>
  </p:cSld>
  <p:clrMap bg1="dk1" tx1="lt1" bg2="dk2" tx2="lt2" accent1="accent1" accent2="accent2" accent3="accent3" accent4="accent4" accent5="accent5" accent6="accent6" hlink="hlink" folHlink="folHlink"/>
  <p:sldLayoutIdLst>
    <p:sldLayoutId id="2147484309" r:id="rId1"/>
    <p:sldLayoutId id="2147484310" r:id="rId2"/>
    <p:sldLayoutId id="2147484311" r:id="rId3"/>
    <p:sldLayoutId id="2147484312" r:id="rId4"/>
    <p:sldLayoutId id="2147484313" r:id="rId5"/>
    <p:sldLayoutId id="2147484314" r:id="rId6"/>
    <p:sldLayoutId id="2147484315" r:id="rId7"/>
    <p:sldLayoutId id="2147484316" r:id="rId8"/>
    <p:sldLayoutId id="2147484317" r:id="rId9"/>
    <p:sldLayoutId id="2147484318" r:id="rId10"/>
    <p:sldLayoutId id="2147484319" r:id="rId11"/>
    <p:sldLayoutId id="2147484320" r:id="rId12"/>
    <p:sldLayoutId id="2147484321" r:id="rId13"/>
    <p:sldLayoutId id="2147484322" r:id="rId14"/>
    <p:sldLayoutId id="2147484323" r:id="rId15"/>
    <p:sldLayoutId id="2147484324" r:id="rId16"/>
    <p:sldLayoutId id="2147484325" r:id="rId17"/>
    <p:sldLayoutId id="2147484326" r:id="rId18"/>
    <p:sldLayoutId id="2147484327" r:id="rId19"/>
    <p:sldLayoutId id="2147484328" r:id="rId20"/>
    <p:sldLayoutId id="2147484329" r:id="rId21"/>
    <p:sldLayoutId id="2147484330"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121816" tIns="60908" rIns="121816" bIns="60908"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89"/>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816" tIns="60908" rIns="121816" bIns="60908"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89"/>
            <a:ext cx="1752600" cy="182563"/>
          </a:xfrm>
          <a:prstGeom prst="rect">
            <a:avLst/>
          </a:prstGeom>
        </p:spPr>
        <p:txBody>
          <a:bodyPr lIns="121816" tIns="60908" rIns="121816" bIns="60908" anchor="b"/>
          <a:lstStyle>
            <a:lvl1pPr fontAlgn="auto">
              <a:spcBef>
                <a:spcPts val="0"/>
              </a:spcBef>
              <a:spcAft>
                <a:spcPts val="0"/>
              </a:spcAft>
              <a:defRPr sz="1200">
                <a:solidFill>
                  <a:schemeClr val="tx2"/>
                </a:solidFill>
                <a:latin typeface="+mn-lt"/>
                <a:ea typeface="+mn-ea"/>
                <a:cs typeface="+mn-cs"/>
              </a:defRPr>
            </a:lvl1pPr>
            <a:extLst/>
          </a:lstStyle>
          <a:p>
            <a:pPr defTabSz="685613">
              <a:defRPr/>
            </a:pPr>
            <a:r>
              <a:rPr lang="en-US">
                <a:solidFill>
                  <a:srgbClr val="D4D2D0"/>
                </a:solidFill>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121816" tIns="60908" rIns="121816" bIns="60908" anchor="b"/>
          <a:lstStyle>
            <a:lvl1pPr algn="ctr" fontAlgn="auto">
              <a:spcBef>
                <a:spcPts val="0"/>
              </a:spcBef>
              <a:spcAft>
                <a:spcPts val="0"/>
              </a:spcAft>
              <a:defRPr sz="1200">
                <a:solidFill>
                  <a:schemeClr val="tx2"/>
                </a:solidFill>
                <a:latin typeface="+mn-lt"/>
                <a:ea typeface="+mn-ea"/>
                <a:cs typeface="+mn-cs"/>
              </a:defRPr>
            </a:lvl1pPr>
            <a:extLst/>
          </a:lstStyle>
          <a:p>
            <a:pPr defTabSz="685613">
              <a:defRPr/>
            </a:pPr>
            <a:endParaRPr lang="en-US">
              <a:solidFill>
                <a:srgbClr val="D4D2D0"/>
              </a:solidFill>
            </a:endParaRPr>
          </a:p>
        </p:txBody>
      </p:sp>
      <p:sp>
        <p:nvSpPr>
          <p:cNvPr id="23" name="Rectangle 16"/>
          <p:cNvSpPr>
            <a:spLocks noGrp="1"/>
          </p:cNvSpPr>
          <p:nvPr>
            <p:ph type="sldNum" sz="quarter" idx="4"/>
          </p:nvPr>
        </p:nvSpPr>
        <p:spPr>
          <a:xfrm>
            <a:off x="8172450" y="4919663"/>
            <a:ext cx="914400" cy="182562"/>
          </a:xfrm>
          <a:prstGeom prst="rect">
            <a:avLst/>
          </a:prstGeom>
        </p:spPr>
        <p:txBody>
          <a:bodyPr lIns="121816" tIns="60908" rIns="121816" bIns="60908"/>
          <a:lstStyle>
            <a:lvl1pPr algn="r" fontAlgn="auto">
              <a:spcBef>
                <a:spcPts val="0"/>
              </a:spcBef>
              <a:spcAft>
                <a:spcPts val="0"/>
              </a:spcAft>
              <a:defRPr sz="1200">
                <a:solidFill>
                  <a:schemeClr val="tx2"/>
                </a:solidFill>
                <a:latin typeface="+mn-lt"/>
                <a:ea typeface="+mn-ea"/>
                <a:cs typeface="+mn-cs"/>
              </a:defRPr>
            </a:lvl1pPr>
            <a:extLst/>
          </a:lstStyle>
          <a:p>
            <a:pPr defTabSz="685613">
              <a:defRPr/>
            </a:pPr>
            <a:fld id="{2278A575-47E1-F743-B11D-2A193606B8A2}" type="slidenum">
              <a:rPr lang="en-US" smtClean="0">
                <a:solidFill>
                  <a:srgbClr val="D4D2D0"/>
                </a:solidFill>
              </a:rPr>
              <a:pPr defTabSz="685613">
                <a:defRPr/>
              </a:pPr>
              <a:t>‹#›</a:t>
            </a:fld>
            <a:endParaRPr lang="en-US" dirty="0">
              <a:solidFill>
                <a:srgbClr val="D4D2D0"/>
              </a:solidFill>
            </a:endParaRPr>
          </a:p>
        </p:txBody>
      </p:sp>
    </p:spTree>
    <p:extLst>
      <p:ext uri="{BB962C8B-B14F-4D97-AF65-F5344CB8AC3E}">
        <p14:creationId xmlns:p14="http://schemas.microsoft.com/office/powerpoint/2010/main" val="1406032899"/>
      </p:ext>
    </p:extLst>
  </p:cSld>
  <p:clrMap bg1="dk1" tx1="lt1" bg2="dk2" tx2="lt2" accent1="accent1" accent2="accent2" accent3="accent3" accent4="accent4" accent5="accent5" accent6="accent6" hlink="hlink" folHlink="folHlink"/>
  <p:sldLayoutIdLst>
    <p:sldLayoutId id="2147485159" r:id="rId1"/>
    <p:sldLayoutId id="2147485160" r:id="rId2"/>
    <p:sldLayoutId id="2147485161" r:id="rId3"/>
    <p:sldLayoutId id="2147485162" r:id="rId4"/>
    <p:sldLayoutId id="2147485163" r:id="rId5"/>
    <p:sldLayoutId id="2147485164" r:id="rId6"/>
    <p:sldLayoutId id="2147485165" r:id="rId7"/>
    <p:sldLayoutId id="2147485166" r:id="rId8"/>
    <p:sldLayoutId id="2147485167" r:id="rId9"/>
    <p:sldLayoutId id="2147485168" r:id="rId10"/>
    <p:sldLayoutId id="2147485169" r:id="rId11"/>
    <p:sldLayoutId id="2147485170" r:id="rId12"/>
    <p:sldLayoutId id="2147485171" r:id="rId13"/>
    <p:sldLayoutId id="2147485172" r:id="rId14"/>
    <p:sldLayoutId id="2147485173" r:id="rId15"/>
    <p:sldLayoutId id="2147485174" r:id="rId16"/>
    <p:sldLayoutId id="2147485175" r:id="rId17"/>
    <p:sldLayoutId id="2147485176" r:id="rId18"/>
    <p:sldLayoutId id="2147485177" r:id="rId19"/>
    <p:sldLayoutId id="2147485178" r:id="rId20"/>
    <p:sldLayoutId id="2147485179" r:id="rId21"/>
    <p:sldLayoutId id="2147485180" r:id="rId22"/>
  </p:sldLayoutIdLst>
  <p:transition>
    <p:fade/>
  </p:transition>
  <p:hf hdr="0" ftr="0" dt="0"/>
  <p:txStyles>
    <p:titleStyle>
      <a:lvl1pPr algn="l" rtl="0" eaLnBrk="0" fontAlgn="base" hangingPunct="0">
        <a:spcBef>
          <a:spcPct val="0"/>
        </a:spcBef>
        <a:spcAft>
          <a:spcPct val="0"/>
        </a:spcAft>
        <a:defRPr sz="3225"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551" indent="-342551"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247" indent="-285477"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1889" indent="-228366" algn="l" rtl="0" eaLnBrk="0" fontAlgn="base" hangingPunct="0">
        <a:spcBef>
          <a:spcPct val="20000"/>
        </a:spcBef>
        <a:spcAft>
          <a:spcPct val="0"/>
        </a:spcAft>
        <a:buChar char="•"/>
        <a:defRPr sz="2025">
          <a:solidFill>
            <a:schemeClr val="tx1"/>
          </a:solidFill>
          <a:latin typeface="+mn-lt"/>
          <a:ea typeface="ＭＳ Ｐゴシック" charset="0"/>
          <a:cs typeface="+mn-cs"/>
        </a:defRPr>
      </a:lvl3pPr>
      <a:lvl4pPr marL="1598640" indent="-228366"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5410" indent="-228366" algn="l" rtl="0" eaLnBrk="0" fontAlgn="base" hangingPunct="0">
        <a:spcBef>
          <a:spcPct val="20000"/>
        </a:spcBef>
        <a:spcAft>
          <a:spcPct val="0"/>
        </a:spcAft>
        <a:buChar char="»"/>
        <a:defRPr sz="1575">
          <a:solidFill>
            <a:schemeClr val="tx1"/>
          </a:solidFill>
          <a:latin typeface="+mn-lt"/>
          <a:ea typeface="ＭＳ Ｐゴシック" charset="0"/>
          <a:cs typeface="+mn-cs"/>
        </a:defRPr>
      </a:lvl5pPr>
      <a:lvl6pPr marL="2512143" indent="-228366" algn="l" rtl="0" eaLnBrk="1" latinLnBrk="0" hangingPunct="1">
        <a:spcBef>
          <a:spcPct val="20000"/>
        </a:spcBef>
        <a:buChar char="•"/>
        <a:defRPr sz="2025">
          <a:solidFill>
            <a:schemeClr val="tx1"/>
          </a:solidFill>
          <a:latin typeface="+mn-lt"/>
          <a:ea typeface="+mn-ea"/>
          <a:cs typeface="+mn-cs"/>
        </a:defRPr>
      </a:lvl6pPr>
      <a:lvl7pPr marL="2968914" indent="-228366" algn="l" rtl="0" eaLnBrk="1" latinLnBrk="0" hangingPunct="1">
        <a:spcBef>
          <a:spcPct val="20000"/>
        </a:spcBef>
        <a:buChar char="•"/>
        <a:defRPr sz="2025">
          <a:solidFill>
            <a:schemeClr val="tx1"/>
          </a:solidFill>
          <a:latin typeface="+mn-lt"/>
          <a:ea typeface="+mn-ea"/>
          <a:cs typeface="+mn-cs"/>
        </a:defRPr>
      </a:lvl7pPr>
      <a:lvl8pPr marL="3425666" indent="-228366" algn="l" rtl="0" eaLnBrk="1" latinLnBrk="0" hangingPunct="1">
        <a:spcBef>
          <a:spcPct val="20000"/>
        </a:spcBef>
        <a:buChar char="•"/>
        <a:defRPr sz="2025">
          <a:solidFill>
            <a:schemeClr val="tx1"/>
          </a:solidFill>
          <a:latin typeface="+mn-lt"/>
          <a:ea typeface="+mn-ea"/>
          <a:cs typeface="+mn-cs"/>
        </a:defRPr>
      </a:lvl8pPr>
      <a:lvl9pPr marL="3882417" indent="-228366" algn="l" rtl="0" eaLnBrk="1" latinLnBrk="0" hangingPunct="1">
        <a:spcBef>
          <a:spcPct val="20000"/>
        </a:spcBef>
        <a:buChar char="•"/>
        <a:defRPr sz="2025">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734" algn="l" rtl="0" eaLnBrk="1" hangingPunct="1">
        <a:defRPr>
          <a:solidFill>
            <a:schemeClr val="tx1"/>
          </a:solidFill>
          <a:latin typeface="+mn-lt"/>
          <a:ea typeface="+mn-ea"/>
          <a:cs typeface="+mn-cs"/>
        </a:defRPr>
      </a:lvl2pPr>
      <a:lvl3pPr marL="913523" algn="l" rtl="0" eaLnBrk="1" hangingPunct="1">
        <a:defRPr>
          <a:solidFill>
            <a:schemeClr val="tx1"/>
          </a:solidFill>
          <a:latin typeface="+mn-lt"/>
          <a:ea typeface="+mn-ea"/>
          <a:cs typeface="+mn-cs"/>
        </a:defRPr>
      </a:lvl3pPr>
      <a:lvl4pPr marL="1370274" algn="l" rtl="0" eaLnBrk="1" hangingPunct="1">
        <a:defRPr>
          <a:solidFill>
            <a:schemeClr val="tx1"/>
          </a:solidFill>
          <a:latin typeface="+mn-lt"/>
          <a:ea typeface="+mn-ea"/>
          <a:cs typeface="+mn-cs"/>
        </a:defRPr>
      </a:lvl4pPr>
      <a:lvl5pPr marL="1827044" algn="l" rtl="0" eaLnBrk="1" hangingPunct="1">
        <a:defRPr>
          <a:solidFill>
            <a:schemeClr val="tx1"/>
          </a:solidFill>
          <a:latin typeface="+mn-lt"/>
          <a:ea typeface="+mn-ea"/>
          <a:cs typeface="+mn-cs"/>
        </a:defRPr>
      </a:lvl5pPr>
      <a:lvl6pPr marL="2283777" algn="l" rtl="0" eaLnBrk="1" hangingPunct="1">
        <a:defRPr>
          <a:solidFill>
            <a:schemeClr val="tx1"/>
          </a:solidFill>
          <a:latin typeface="+mn-lt"/>
          <a:ea typeface="+mn-ea"/>
          <a:cs typeface="+mn-cs"/>
        </a:defRPr>
      </a:lvl6pPr>
      <a:lvl7pPr marL="2740511" algn="l" rtl="0" eaLnBrk="1" hangingPunct="1">
        <a:defRPr>
          <a:solidFill>
            <a:schemeClr val="tx1"/>
          </a:solidFill>
          <a:latin typeface="+mn-lt"/>
          <a:ea typeface="+mn-ea"/>
          <a:cs typeface="+mn-cs"/>
        </a:defRPr>
      </a:lvl7pPr>
      <a:lvl8pPr marL="3197280" algn="l" rtl="0" eaLnBrk="1" hangingPunct="1">
        <a:defRPr>
          <a:solidFill>
            <a:schemeClr val="tx1"/>
          </a:solidFill>
          <a:latin typeface="+mn-lt"/>
          <a:ea typeface="+mn-ea"/>
          <a:cs typeface="+mn-cs"/>
        </a:defRPr>
      </a:lvl8pPr>
      <a:lvl9pPr marL="3654037" algn="l" rtl="0" eaLnBrk="1" hangingPunct="1">
        <a:defRPr>
          <a:solidFill>
            <a:schemeClr val="tx1"/>
          </a:solidFill>
          <a:latin typeface="+mn-lt"/>
          <a:ea typeface="+mn-ea"/>
          <a:cs typeface="+mn-cs"/>
        </a:defRPr>
      </a:lvl9pPr>
      <a:extLst/>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121818" tIns="60909" rIns="121818" bIns="60909"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88"/>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818" tIns="60909" rIns="121818" bIns="60909"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88"/>
            <a:ext cx="1752600" cy="182563"/>
          </a:xfrm>
          <a:prstGeom prst="rect">
            <a:avLst/>
          </a:prstGeom>
        </p:spPr>
        <p:txBody>
          <a:bodyPr lIns="121818" tIns="60909" rIns="121818" bIns="60909" anchor="b"/>
          <a:lstStyle>
            <a:lvl1pPr fontAlgn="auto">
              <a:spcBef>
                <a:spcPts val="0"/>
              </a:spcBef>
              <a:spcAft>
                <a:spcPts val="0"/>
              </a:spcAft>
              <a:defRPr sz="1200">
                <a:solidFill>
                  <a:schemeClr val="tx2"/>
                </a:solidFill>
                <a:latin typeface="+mn-lt"/>
                <a:ea typeface="+mn-ea"/>
                <a:cs typeface="+mn-cs"/>
              </a:defRPr>
            </a:lvl1pPr>
            <a:extLst/>
          </a:lstStyle>
          <a:p>
            <a:pPr defTabSz="685290">
              <a:defRPr/>
            </a:pPr>
            <a:r>
              <a:rPr lang="en-US">
                <a:solidFill>
                  <a:srgbClr val="D4D2D0"/>
                </a:solidFill>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121818" tIns="60909" rIns="121818" bIns="60909" anchor="b"/>
          <a:lstStyle>
            <a:lvl1pPr algn="ctr" fontAlgn="auto">
              <a:spcBef>
                <a:spcPts val="0"/>
              </a:spcBef>
              <a:spcAft>
                <a:spcPts val="0"/>
              </a:spcAft>
              <a:defRPr sz="1200">
                <a:solidFill>
                  <a:schemeClr val="tx2"/>
                </a:solidFill>
                <a:latin typeface="+mn-lt"/>
                <a:ea typeface="+mn-ea"/>
                <a:cs typeface="+mn-cs"/>
              </a:defRPr>
            </a:lvl1pPr>
            <a:extLst/>
          </a:lstStyle>
          <a:p>
            <a:pPr defTabSz="685290">
              <a:defRPr/>
            </a:pPr>
            <a:endParaRPr lang="en-US">
              <a:solidFill>
                <a:srgbClr val="D4D2D0"/>
              </a:solidFill>
            </a:endParaRPr>
          </a:p>
        </p:txBody>
      </p:sp>
      <p:sp>
        <p:nvSpPr>
          <p:cNvPr id="23" name="Rectangle 16"/>
          <p:cNvSpPr>
            <a:spLocks noGrp="1"/>
          </p:cNvSpPr>
          <p:nvPr>
            <p:ph type="sldNum" sz="quarter" idx="4"/>
          </p:nvPr>
        </p:nvSpPr>
        <p:spPr>
          <a:xfrm>
            <a:off x="8172450" y="4919663"/>
            <a:ext cx="914400" cy="182562"/>
          </a:xfrm>
          <a:prstGeom prst="rect">
            <a:avLst/>
          </a:prstGeom>
        </p:spPr>
        <p:txBody>
          <a:bodyPr lIns="121818" tIns="60909" rIns="121818" bIns="60909"/>
          <a:lstStyle>
            <a:lvl1pPr algn="r" fontAlgn="auto">
              <a:spcBef>
                <a:spcPts val="0"/>
              </a:spcBef>
              <a:spcAft>
                <a:spcPts val="0"/>
              </a:spcAft>
              <a:defRPr sz="1200">
                <a:solidFill>
                  <a:schemeClr val="tx2"/>
                </a:solidFill>
                <a:latin typeface="+mn-lt"/>
                <a:ea typeface="+mn-ea"/>
                <a:cs typeface="+mn-cs"/>
              </a:defRPr>
            </a:lvl1pPr>
            <a:extLst/>
          </a:lstStyle>
          <a:p>
            <a:pPr defTabSz="685290">
              <a:defRPr/>
            </a:pPr>
            <a:fld id="{2278A575-47E1-F743-B11D-2A193606B8A2}" type="slidenum">
              <a:rPr lang="en-US" smtClean="0">
                <a:solidFill>
                  <a:srgbClr val="D4D2D0"/>
                </a:solidFill>
              </a:rPr>
              <a:pPr defTabSz="685290">
                <a:defRPr/>
              </a:pPr>
              <a:t>‹#›</a:t>
            </a:fld>
            <a:endParaRPr lang="en-US" dirty="0">
              <a:solidFill>
                <a:srgbClr val="D4D2D0"/>
              </a:solidFill>
            </a:endParaRPr>
          </a:p>
        </p:txBody>
      </p:sp>
    </p:spTree>
    <p:extLst>
      <p:ext uri="{BB962C8B-B14F-4D97-AF65-F5344CB8AC3E}">
        <p14:creationId xmlns:p14="http://schemas.microsoft.com/office/powerpoint/2010/main" val="613714845"/>
      </p:ext>
    </p:extLst>
  </p:cSld>
  <p:clrMap bg1="dk1" tx1="lt1" bg2="dk2" tx2="lt2" accent1="accent1" accent2="accent2" accent3="accent3" accent4="accent4" accent5="accent5" accent6="accent6" hlink="hlink" folHlink="folHlink"/>
  <p:sldLayoutIdLst>
    <p:sldLayoutId id="2147485182" r:id="rId1"/>
    <p:sldLayoutId id="2147485183" r:id="rId2"/>
    <p:sldLayoutId id="2147485184" r:id="rId3"/>
    <p:sldLayoutId id="2147485185" r:id="rId4"/>
    <p:sldLayoutId id="2147485186" r:id="rId5"/>
    <p:sldLayoutId id="2147485187" r:id="rId6"/>
    <p:sldLayoutId id="2147485188" r:id="rId7"/>
    <p:sldLayoutId id="2147485189" r:id="rId8"/>
    <p:sldLayoutId id="2147485190" r:id="rId9"/>
    <p:sldLayoutId id="2147485191" r:id="rId10"/>
    <p:sldLayoutId id="2147485192" r:id="rId11"/>
    <p:sldLayoutId id="2147485193" r:id="rId12"/>
    <p:sldLayoutId id="2147485194" r:id="rId13"/>
    <p:sldLayoutId id="2147485195" r:id="rId14"/>
    <p:sldLayoutId id="2147485196" r:id="rId15"/>
    <p:sldLayoutId id="2147485197" r:id="rId16"/>
    <p:sldLayoutId id="2147485198" r:id="rId17"/>
    <p:sldLayoutId id="2147485199" r:id="rId18"/>
    <p:sldLayoutId id="2147485200" r:id="rId19"/>
    <p:sldLayoutId id="2147485201" r:id="rId20"/>
    <p:sldLayoutId id="2147485202" r:id="rId21"/>
    <p:sldLayoutId id="2147485203" r:id="rId22"/>
  </p:sldLayoutIdLst>
  <p:transition>
    <p:fade/>
  </p:transition>
  <p:hf hdr="0" ftr="0" dt="0"/>
  <p:txStyles>
    <p:titleStyle>
      <a:lvl1pPr algn="l" rtl="0" eaLnBrk="0" fontAlgn="base" hangingPunct="0">
        <a:spcBef>
          <a:spcPct val="0"/>
        </a:spcBef>
        <a:spcAft>
          <a:spcPct val="0"/>
        </a:spcAft>
        <a:defRPr sz="3225"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560" indent="-342560"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265" indent="-285484"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1918" indent="-228372" algn="l" rtl="0" eaLnBrk="0" fontAlgn="base" hangingPunct="0">
        <a:spcBef>
          <a:spcPct val="20000"/>
        </a:spcBef>
        <a:spcAft>
          <a:spcPct val="0"/>
        </a:spcAft>
        <a:buChar char="•"/>
        <a:defRPr sz="2025">
          <a:solidFill>
            <a:schemeClr val="tx1"/>
          </a:solidFill>
          <a:latin typeface="+mn-lt"/>
          <a:ea typeface="ＭＳ Ｐゴシック" charset="0"/>
          <a:cs typeface="+mn-cs"/>
        </a:defRPr>
      </a:lvl3pPr>
      <a:lvl4pPr marL="1598680" indent="-228372"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5461" indent="-228372" algn="l" rtl="0" eaLnBrk="0" fontAlgn="base" hangingPunct="0">
        <a:spcBef>
          <a:spcPct val="20000"/>
        </a:spcBef>
        <a:spcAft>
          <a:spcPct val="0"/>
        </a:spcAft>
        <a:buChar char="»"/>
        <a:defRPr sz="1575">
          <a:solidFill>
            <a:schemeClr val="tx1"/>
          </a:solidFill>
          <a:latin typeface="+mn-lt"/>
          <a:ea typeface="ＭＳ Ｐゴシック" charset="0"/>
          <a:cs typeface="+mn-cs"/>
        </a:defRPr>
      </a:lvl5pPr>
      <a:lvl6pPr marL="2512206" indent="-228372" algn="l" rtl="0" eaLnBrk="1" latinLnBrk="0" hangingPunct="1">
        <a:spcBef>
          <a:spcPct val="20000"/>
        </a:spcBef>
        <a:buChar char="•"/>
        <a:defRPr sz="2025">
          <a:solidFill>
            <a:schemeClr val="tx1"/>
          </a:solidFill>
          <a:latin typeface="+mn-lt"/>
          <a:ea typeface="+mn-ea"/>
          <a:cs typeface="+mn-cs"/>
        </a:defRPr>
      </a:lvl6pPr>
      <a:lvl7pPr marL="2968988" indent="-228372" algn="l" rtl="0" eaLnBrk="1" latinLnBrk="0" hangingPunct="1">
        <a:spcBef>
          <a:spcPct val="20000"/>
        </a:spcBef>
        <a:buChar char="•"/>
        <a:defRPr sz="2025">
          <a:solidFill>
            <a:schemeClr val="tx1"/>
          </a:solidFill>
          <a:latin typeface="+mn-lt"/>
          <a:ea typeface="+mn-ea"/>
          <a:cs typeface="+mn-cs"/>
        </a:defRPr>
      </a:lvl7pPr>
      <a:lvl8pPr marL="3425751" indent="-228372" algn="l" rtl="0" eaLnBrk="1" latinLnBrk="0" hangingPunct="1">
        <a:spcBef>
          <a:spcPct val="20000"/>
        </a:spcBef>
        <a:buChar char="•"/>
        <a:defRPr sz="2025">
          <a:solidFill>
            <a:schemeClr val="tx1"/>
          </a:solidFill>
          <a:latin typeface="+mn-lt"/>
          <a:ea typeface="+mn-ea"/>
          <a:cs typeface="+mn-cs"/>
        </a:defRPr>
      </a:lvl8pPr>
      <a:lvl9pPr marL="3882514" indent="-228372" algn="l" rtl="0" eaLnBrk="1" latinLnBrk="0" hangingPunct="1">
        <a:spcBef>
          <a:spcPct val="20000"/>
        </a:spcBef>
        <a:buChar char="•"/>
        <a:defRPr sz="2025">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746" algn="l" rtl="0" eaLnBrk="1" hangingPunct="1">
        <a:defRPr>
          <a:solidFill>
            <a:schemeClr val="tx1"/>
          </a:solidFill>
          <a:latin typeface="+mn-lt"/>
          <a:ea typeface="+mn-ea"/>
          <a:cs typeface="+mn-cs"/>
        </a:defRPr>
      </a:lvl2pPr>
      <a:lvl3pPr marL="913545" algn="l" rtl="0" eaLnBrk="1" hangingPunct="1">
        <a:defRPr>
          <a:solidFill>
            <a:schemeClr val="tx1"/>
          </a:solidFill>
          <a:latin typeface="+mn-lt"/>
          <a:ea typeface="+mn-ea"/>
          <a:cs typeface="+mn-cs"/>
        </a:defRPr>
      </a:lvl3pPr>
      <a:lvl4pPr marL="1370308" algn="l" rtl="0" eaLnBrk="1" hangingPunct="1">
        <a:defRPr>
          <a:solidFill>
            <a:schemeClr val="tx1"/>
          </a:solidFill>
          <a:latin typeface="+mn-lt"/>
          <a:ea typeface="+mn-ea"/>
          <a:cs typeface="+mn-cs"/>
        </a:defRPr>
      </a:lvl4pPr>
      <a:lvl5pPr marL="1827089" algn="l" rtl="0" eaLnBrk="1" hangingPunct="1">
        <a:defRPr>
          <a:solidFill>
            <a:schemeClr val="tx1"/>
          </a:solidFill>
          <a:latin typeface="+mn-lt"/>
          <a:ea typeface="+mn-ea"/>
          <a:cs typeface="+mn-cs"/>
        </a:defRPr>
      </a:lvl5pPr>
      <a:lvl6pPr marL="2283834" algn="l" rtl="0" eaLnBrk="1" hangingPunct="1">
        <a:defRPr>
          <a:solidFill>
            <a:schemeClr val="tx1"/>
          </a:solidFill>
          <a:latin typeface="+mn-lt"/>
          <a:ea typeface="+mn-ea"/>
          <a:cs typeface="+mn-cs"/>
        </a:defRPr>
      </a:lvl6pPr>
      <a:lvl7pPr marL="2740580" algn="l" rtl="0" eaLnBrk="1" hangingPunct="1">
        <a:defRPr>
          <a:solidFill>
            <a:schemeClr val="tx1"/>
          </a:solidFill>
          <a:latin typeface="+mn-lt"/>
          <a:ea typeface="+mn-ea"/>
          <a:cs typeface="+mn-cs"/>
        </a:defRPr>
      </a:lvl7pPr>
      <a:lvl8pPr marL="3197360" algn="l" rtl="0" eaLnBrk="1" hangingPunct="1">
        <a:defRPr>
          <a:solidFill>
            <a:schemeClr val="tx1"/>
          </a:solidFill>
          <a:latin typeface="+mn-lt"/>
          <a:ea typeface="+mn-ea"/>
          <a:cs typeface="+mn-cs"/>
        </a:defRPr>
      </a:lvl8pPr>
      <a:lvl9pPr marL="3654128" algn="l" rtl="0" eaLnBrk="1" hangingPunct="1">
        <a:defRPr>
          <a:solidFill>
            <a:schemeClr val="tx1"/>
          </a:solidFill>
          <a:latin typeface="+mn-lt"/>
          <a:ea typeface="+mn-ea"/>
          <a:cs typeface="+mn-cs"/>
        </a:defRPr>
      </a:lvl9pPr>
      <a:extLst/>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9485693-CA52-CE41-BA7D-FE8B4C359E97}"/>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6C31186-B21C-AD48-A4AF-529DD2E56BA5}"/>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86C0E31-06EF-994E-A6BF-9276799CC239}"/>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US"/>
              <a:t>ICHEP2020</a:t>
            </a:r>
          </a:p>
        </p:txBody>
      </p:sp>
      <p:sp>
        <p:nvSpPr>
          <p:cNvPr id="5" name="Footer Placeholder 4">
            <a:extLst>
              <a:ext uri="{FF2B5EF4-FFF2-40B4-BE49-F238E27FC236}">
                <a16:creationId xmlns:a16="http://schemas.microsoft.com/office/drawing/2014/main" id="{B5D63B9E-92CE-8C45-9D64-E23A37E2A003}"/>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654A63E-7FFB-964A-8240-99F5EFE0A978}"/>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47CF28C-F735-C843-9143-DAF799FFF232}" type="slidenum">
              <a:rPr lang="en-US" smtClean="0"/>
              <a:t>‹#›</a:t>
            </a:fld>
            <a:endParaRPr lang="en-US"/>
          </a:p>
        </p:txBody>
      </p:sp>
    </p:spTree>
    <p:extLst>
      <p:ext uri="{BB962C8B-B14F-4D97-AF65-F5344CB8AC3E}">
        <p14:creationId xmlns:p14="http://schemas.microsoft.com/office/powerpoint/2010/main" val="1208130275"/>
      </p:ext>
    </p:extLst>
  </p:cSld>
  <p:clrMap bg1="lt1" tx1="dk1" bg2="lt2" tx2="dk2" accent1="accent1" accent2="accent2" accent3="accent3" accent4="accent4" accent5="accent5" accent6="accent6" hlink="hlink" folHlink="folHlink"/>
  <p:sldLayoutIdLst>
    <p:sldLayoutId id="2147485241" r:id="rId1"/>
    <p:sldLayoutId id="2147485242" r:id="rId2"/>
    <p:sldLayoutId id="2147485243" r:id="rId3"/>
    <p:sldLayoutId id="2147485244" r:id="rId4"/>
    <p:sldLayoutId id="2147485245" r:id="rId5"/>
    <p:sldLayoutId id="2147485246" r:id="rId6"/>
    <p:sldLayoutId id="2147485247" r:id="rId7"/>
    <p:sldLayoutId id="2147485248" r:id="rId8"/>
    <p:sldLayoutId id="2147485249" r:id="rId9"/>
    <p:sldLayoutId id="2147485250" r:id="rId10"/>
    <p:sldLayoutId id="214748525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9B578B7-736A-4BE7-B0DE-A42BFC435B99}" type="datetimeFigureOut">
              <a:rPr lang="fr-FR" smtClean="0"/>
              <a:t>21/03/2023</a:t>
            </a:fld>
            <a:endParaRPr lang="fr-FR"/>
          </a:p>
        </p:txBody>
      </p:sp>
      <p:sp>
        <p:nvSpPr>
          <p:cNvPr id="5" name="Espace réservé du pied de page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B775591E-BFBC-421B-B519-D4E2FD1F678B}" type="slidenum">
              <a:rPr lang="fr-FR" smtClean="0"/>
              <a:t>‹#›</a:t>
            </a:fld>
            <a:endParaRPr lang="fr-FR"/>
          </a:p>
        </p:txBody>
      </p:sp>
    </p:spTree>
    <p:extLst>
      <p:ext uri="{BB962C8B-B14F-4D97-AF65-F5344CB8AC3E}">
        <p14:creationId xmlns:p14="http://schemas.microsoft.com/office/powerpoint/2010/main" val="950709080"/>
      </p:ext>
    </p:extLst>
  </p:cSld>
  <p:clrMap bg1="lt1" tx1="dk1" bg2="lt2" tx2="dk2" accent1="accent1" accent2="accent2" accent3="accent3" accent4="accent4" accent5="accent5" accent6="accent6" hlink="hlink" folHlink="folHlink"/>
  <p:sldLayoutIdLst>
    <p:sldLayoutId id="2147485253" r:id="rId1"/>
    <p:sldLayoutId id="2147485254" r:id="rId2"/>
    <p:sldLayoutId id="2147485255" r:id="rId3"/>
    <p:sldLayoutId id="2147485256" r:id="rId4"/>
    <p:sldLayoutId id="2147485257" r:id="rId5"/>
    <p:sldLayoutId id="2147485258" r:id="rId6"/>
    <p:sldLayoutId id="2147485259" r:id="rId7"/>
    <p:sldLayoutId id="2147485260" r:id="rId8"/>
    <p:sldLayoutId id="2147485261" r:id="rId9"/>
    <p:sldLayoutId id="2147485262" r:id="rId10"/>
    <p:sldLayoutId id="214748526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564263992"/>
      </p:ext>
    </p:extLst>
  </p:cSld>
  <p:clrMap bg1="dk1" tx1="lt1" bg2="dk2" tx2="lt2" accent1="accent1" accent2="accent2" accent3="accent3" accent4="accent4" accent5="accent5" accent6="accent6" hlink="hlink" folHlink="folHlink"/>
  <p:sldLayoutIdLst>
    <p:sldLayoutId id="2147484333" r:id="rId1"/>
    <p:sldLayoutId id="2147484334" r:id="rId2"/>
    <p:sldLayoutId id="2147484335" r:id="rId3"/>
    <p:sldLayoutId id="2147484336" r:id="rId4"/>
    <p:sldLayoutId id="2147484337" r:id="rId5"/>
    <p:sldLayoutId id="2147484338" r:id="rId6"/>
    <p:sldLayoutId id="2147484339" r:id="rId7"/>
    <p:sldLayoutId id="2147484340" r:id="rId8"/>
    <p:sldLayoutId id="2147484341" r:id="rId9"/>
    <p:sldLayoutId id="2147484342" r:id="rId10"/>
    <p:sldLayoutId id="2147484343" r:id="rId11"/>
    <p:sldLayoutId id="2147484344" r:id="rId12"/>
    <p:sldLayoutId id="2147484345" r:id="rId13"/>
    <p:sldLayoutId id="2147484346" r:id="rId14"/>
    <p:sldLayoutId id="2147484347" r:id="rId15"/>
    <p:sldLayoutId id="2147484348" r:id="rId16"/>
    <p:sldLayoutId id="2147484349" r:id="rId17"/>
    <p:sldLayoutId id="2147484350" r:id="rId18"/>
    <p:sldLayoutId id="2147484351" r:id="rId19"/>
    <p:sldLayoutId id="2147484352" r:id="rId20"/>
    <p:sldLayoutId id="2147484353" r:id="rId21"/>
    <p:sldLayoutId id="2147484354" r:id="rId22"/>
    <p:sldLayoutId id="2147484355" r:id="rId23"/>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34340209"/>
      </p:ext>
    </p:extLst>
  </p:cSld>
  <p:clrMap bg1="dk1" tx1="lt1" bg2="dk2" tx2="lt2" accent1="accent1" accent2="accent2" accent3="accent3" accent4="accent4" accent5="accent5" accent6="accent6" hlink="hlink" folHlink="folHlink"/>
  <p:sldLayoutIdLst>
    <p:sldLayoutId id="2147484357" r:id="rId1"/>
    <p:sldLayoutId id="2147484358" r:id="rId2"/>
    <p:sldLayoutId id="2147484359" r:id="rId3"/>
    <p:sldLayoutId id="2147484360" r:id="rId4"/>
    <p:sldLayoutId id="2147484361" r:id="rId5"/>
    <p:sldLayoutId id="2147484362" r:id="rId6"/>
    <p:sldLayoutId id="2147484363" r:id="rId7"/>
    <p:sldLayoutId id="2147484364" r:id="rId8"/>
    <p:sldLayoutId id="2147484365" r:id="rId9"/>
    <p:sldLayoutId id="2147484366" r:id="rId10"/>
    <p:sldLayoutId id="2147484367" r:id="rId11"/>
    <p:sldLayoutId id="2147484368" r:id="rId12"/>
    <p:sldLayoutId id="2147484369" r:id="rId13"/>
    <p:sldLayoutId id="2147484370" r:id="rId14"/>
    <p:sldLayoutId id="2147484371" r:id="rId15"/>
    <p:sldLayoutId id="2147484372" r:id="rId16"/>
    <p:sldLayoutId id="2147484373" r:id="rId17"/>
    <p:sldLayoutId id="2147484374" r:id="rId18"/>
    <p:sldLayoutId id="2147484375" r:id="rId19"/>
    <p:sldLayoutId id="2147484376" r:id="rId20"/>
    <p:sldLayoutId id="2147484377" r:id="rId21"/>
    <p:sldLayoutId id="2147484378" r:id="rId22"/>
    <p:sldLayoutId id="2147484379" r:id="rId23"/>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90" tIns="45695" rIns="91390" bIns="45695"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5"/>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390" tIns="45695" rIns="91390" bIns="45695"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5"/>
            <a:ext cx="1752600" cy="182563"/>
          </a:xfrm>
          <a:prstGeom prst="rect">
            <a:avLst/>
          </a:prstGeom>
        </p:spPr>
        <p:txBody>
          <a:bodyPr lIns="91390" tIns="45695" rIns="91390" bIns="45695"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90" tIns="45695" rIns="91390" bIns="45695"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90" tIns="45695" rIns="91390" bIns="45695"/>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2324460717"/>
      </p:ext>
    </p:extLst>
  </p:cSld>
  <p:clrMap bg1="dk1" tx1="lt1" bg2="dk2" tx2="lt2" accent1="accent1" accent2="accent2" accent3="accent3" accent4="accent4" accent5="accent5" accent6="accent6" hlink="hlink" folHlink="folHlink"/>
  <p:sldLayoutIdLst>
    <p:sldLayoutId id="2147484381" r:id="rId1"/>
    <p:sldLayoutId id="2147484382" r:id="rId2"/>
    <p:sldLayoutId id="2147484383" r:id="rId3"/>
    <p:sldLayoutId id="2147484384" r:id="rId4"/>
    <p:sldLayoutId id="2147484385" r:id="rId5"/>
    <p:sldLayoutId id="2147484386" r:id="rId6"/>
    <p:sldLayoutId id="2147484387" r:id="rId7"/>
    <p:sldLayoutId id="2147484388" r:id="rId8"/>
    <p:sldLayoutId id="2147484389" r:id="rId9"/>
    <p:sldLayoutId id="2147484390" r:id="rId10"/>
    <p:sldLayoutId id="2147484391" r:id="rId11"/>
    <p:sldLayoutId id="2147484392" r:id="rId12"/>
    <p:sldLayoutId id="2147484393" r:id="rId13"/>
    <p:sldLayoutId id="2147484394" r:id="rId14"/>
    <p:sldLayoutId id="2147484395" r:id="rId15"/>
    <p:sldLayoutId id="2147484396" r:id="rId16"/>
    <p:sldLayoutId id="2147484397" r:id="rId17"/>
    <p:sldLayoutId id="2147484398" r:id="rId18"/>
    <p:sldLayoutId id="2147484399" r:id="rId19"/>
    <p:sldLayoutId id="2147484400" r:id="rId20"/>
    <p:sldLayoutId id="2147484401" r:id="rId21"/>
    <p:sldLayoutId id="2147484402"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77" indent="-342677"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99" indent="-285575"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88" indent="-228450"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200" indent="-228450"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124" indent="-228450"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3025" indent="-228450" algn="l" rtl="0" eaLnBrk="1" latinLnBrk="0" hangingPunct="1">
        <a:spcBef>
          <a:spcPct val="20000"/>
        </a:spcBef>
        <a:buChar char="•"/>
        <a:defRPr sz="2000">
          <a:solidFill>
            <a:schemeClr val="tx1"/>
          </a:solidFill>
          <a:latin typeface="+mn-lt"/>
          <a:ea typeface="+mn-ea"/>
          <a:cs typeface="+mn-cs"/>
        </a:defRPr>
      </a:lvl6pPr>
      <a:lvl7pPr marL="2969950" indent="-228450" algn="l" rtl="0" eaLnBrk="1" latinLnBrk="0" hangingPunct="1">
        <a:spcBef>
          <a:spcPct val="20000"/>
        </a:spcBef>
        <a:buChar char="•"/>
        <a:defRPr sz="2000">
          <a:solidFill>
            <a:schemeClr val="tx1"/>
          </a:solidFill>
          <a:latin typeface="+mn-lt"/>
          <a:ea typeface="+mn-ea"/>
          <a:cs typeface="+mn-cs"/>
        </a:defRPr>
      </a:lvl7pPr>
      <a:lvl8pPr marL="3426863" indent="-228450" algn="l" rtl="0" eaLnBrk="1" latinLnBrk="0" hangingPunct="1">
        <a:spcBef>
          <a:spcPct val="20000"/>
        </a:spcBef>
        <a:buChar char="•"/>
        <a:defRPr sz="2000">
          <a:solidFill>
            <a:schemeClr val="tx1"/>
          </a:solidFill>
          <a:latin typeface="+mn-lt"/>
          <a:ea typeface="+mn-ea"/>
          <a:cs typeface="+mn-cs"/>
        </a:defRPr>
      </a:lvl8pPr>
      <a:lvl9pPr marL="3883775" indent="-22845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902" algn="l" rtl="0" eaLnBrk="1" hangingPunct="1">
        <a:defRPr>
          <a:solidFill>
            <a:schemeClr val="tx1"/>
          </a:solidFill>
          <a:latin typeface="+mn-lt"/>
          <a:ea typeface="+mn-ea"/>
          <a:cs typeface="+mn-cs"/>
        </a:defRPr>
      </a:lvl2pPr>
      <a:lvl3pPr marL="913838" algn="l" rtl="0" eaLnBrk="1" hangingPunct="1">
        <a:defRPr>
          <a:solidFill>
            <a:schemeClr val="tx1"/>
          </a:solidFill>
          <a:latin typeface="+mn-lt"/>
          <a:ea typeface="+mn-ea"/>
          <a:cs typeface="+mn-cs"/>
        </a:defRPr>
      </a:lvl3pPr>
      <a:lvl4pPr marL="1370750" algn="l" rtl="0" eaLnBrk="1" hangingPunct="1">
        <a:defRPr>
          <a:solidFill>
            <a:schemeClr val="tx1"/>
          </a:solidFill>
          <a:latin typeface="+mn-lt"/>
          <a:ea typeface="+mn-ea"/>
          <a:cs typeface="+mn-cs"/>
        </a:defRPr>
      </a:lvl4pPr>
      <a:lvl5pPr marL="1827674" algn="l" rtl="0" eaLnBrk="1" hangingPunct="1">
        <a:defRPr>
          <a:solidFill>
            <a:schemeClr val="tx1"/>
          </a:solidFill>
          <a:latin typeface="+mn-lt"/>
          <a:ea typeface="+mn-ea"/>
          <a:cs typeface="+mn-cs"/>
        </a:defRPr>
      </a:lvl5pPr>
      <a:lvl6pPr marL="2284575" algn="l" rtl="0" eaLnBrk="1" hangingPunct="1">
        <a:defRPr>
          <a:solidFill>
            <a:schemeClr val="tx1"/>
          </a:solidFill>
          <a:latin typeface="+mn-lt"/>
          <a:ea typeface="+mn-ea"/>
          <a:cs typeface="+mn-cs"/>
        </a:defRPr>
      </a:lvl6pPr>
      <a:lvl7pPr marL="2741477" algn="l" rtl="0" eaLnBrk="1" hangingPunct="1">
        <a:defRPr>
          <a:solidFill>
            <a:schemeClr val="tx1"/>
          </a:solidFill>
          <a:latin typeface="+mn-lt"/>
          <a:ea typeface="+mn-ea"/>
          <a:cs typeface="+mn-cs"/>
        </a:defRPr>
      </a:lvl7pPr>
      <a:lvl8pPr marL="3198400" algn="l" rtl="0" eaLnBrk="1" hangingPunct="1">
        <a:defRPr>
          <a:solidFill>
            <a:schemeClr val="tx1"/>
          </a:solidFill>
          <a:latin typeface="+mn-lt"/>
          <a:ea typeface="+mn-ea"/>
          <a:cs typeface="+mn-cs"/>
        </a:defRPr>
      </a:lvl8pPr>
      <a:lvl9pPr marL="3655313" algn="l" rtl="0" eaLnBrk="1" hangingPunct="1">
        <a:defRPr>
          <a:solidFill>
            <a:schemeClr val="tx1"/>
          </a:solidFill>
          <a:latin typeface="+mn-lt"/>
          <a:ea typeface="+mn-ea"/>
          <a:cs typeface="+mn-cs"/>
        </a:defRPr>
      </a:lvl9pPr>
      <a:extLst/>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91388" tIns="45694" rIns="91388" bIns="45694"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76"/>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388" tIns="45694" rIns="91388" bIns="45694"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76"/>
            <a:ext cx="1752600" cy="182563"/>
          </a:xfrm>
          <a:prstGeom prst="rect">
            <a:avLst/>
          </a:prstGeom>
        </p:spPr>
        <p:txBody>
          <a:bodyPr lIns="91388" tIns="45694" rIns="91388" bIns="45694" anchor="b"/>
          <a:lstStyle>
            <a:lvl1pPr fontAlgn="auto">
              <a:spcBef>
                <a:spcPts val="0"/>
              </a:spcBef>
              <a:spcAft>
                <a:spcPts val="0"/>
              </a:spcAft>
              <a:defRPr sz="1200">
                <a:solidFill>
                  <a:schemeClr val="tx2"/>
                </a:solidFill>
                <a:latin typeface="+mn-lt"/>
                <a:ea typeface="+mn-ea"/>
                <a:cs typeface="+mn-cs"/>
              </a:defRPr>
            </a:lvl1pPr>
            <a:extLst/>
          </a:lstStyle>
          <a:p>
            <a:pPr defTabSz="685494">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388" tIns="45694" rIns="91388" bIns="45694" anchor="b"/>
          <a:lstStyle>
            <a:lvl1pPr algn="ctr" fontAlgn="auto">
              <a:spcBef>
                <a:spcPts val="0"/>
              </a:spcBef>
              <a:spcAft>
                <a:spcPts val="0"/>
              </a:spcAft>
              <a:defRPr sz="1200">
                <a:solidFill>
                  <a:schemeClr val="tx2"/>
                </a:solidFill>
                <a:latin typeface="+mn-lt"/>
                <a:ea typeface="+mn-ea"/>
                <a:cs typeface="+mn-cs"/>
              </a:defRPr>
            </a:lvl1pPr>
            <a:extLst/>
          </a:lstStyle>
          <a:p>
            <a:pPr defTabSz="685494">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388" tIns="45694" rIns="91388" bIns="45694"/>
          <a:lstStyle>
            <a:lvl1pPr algn="r" fontAlgn="auto">
              <a:spcBef>
                <a:spcPts val="0"/>
              </a:spcBef>
              <a:spcAft>
                <a:spcPts val="0"/>
              </a:spcAft>
              <a:defRPr sz="1200">
                <a:solidFill>
                  <a:schemeClr val="tx2"/>
                </a:solidFill>
                <a:latin typeface="+mn-lt"/>
                <a:ea typeface="+mn-ea"/>
                <a:cs typeface="+mn-cs"/>
              </a:defRPr>
            </a:lvl1pPr>
            <a:extLst/>
          </a:lstStyle>
          <a:p>
            <a:pPr defTabSz="685494">
              <a:defRPr/>
            </a:pPr>
            <a:fld id="{2278A575-47E1-F743-B11D-2A193606B8A2}" type="slidenum">
              <a:rPr lang="en-US" smtClean="0">
                <a:solidFill>
                  <a:srgbClr val="D4D2D0"/>
                </a:solidFill>
                <a:latin typeface="Century Schoolbook"/>
              </a:rPr>
              <a:pPr defTabSz="685494">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147054144"/>
      </p:ext>
    </p:extLst>
  </p:cSld>
  <p:clrMap bg1="dk1" tx1="lt1" bg2="dk2" tx2="lt2" accent1="accent1" accent2="accent2" accent3="accent3" accent4="accent4" accent5="accent5" accent6="accent6" hlink="hlink" folHlink="folHlink"/>
  <p:sldLayoutIdLst>
    <p:sldLayoutId id="2147484612" r:id="rId1"/>
    <p:sldLayoutId id="2147484613" r:id="rId2"/>
    <p:sldLayoutId id="2147484614" r:id="rId3"/>
    <p:sldLayoutId id="2147484615" r:id="rId4"/>
    <p:sldLayoutId id="2147484616" r:id="rId5"/>
    <p:sldLayoutId id="2147484617" r:id="rId6"/>
    <p:sldLayoutId id="2147484618" r:id="rId7"/>
    <p:sldLayoutId id="2147484619" r:id="rId8"/>
    <p:sldLayoutId id="2147484620" r:id="rId9"/>
    <p:sldLayoutId id="2147484621" r:id="rId10"/>
    <p:sldLayoutId id="2147484622" r:id="rId11"/>
    <p:sldLayoutId id="2147484623" r:id="rId12"/>
    <p:sldLayoutId id="2147484624" r:id="rId13"/>
    <p:sldLayoutId id="2147484625" r:id="rId14"/>
    <p:sldLayoutId id="2147484626" r:id="rId15"/>
    <p:sldLayoutId id="2147484627" r:id="rId16"/>
    <p:sldLayoutId id="2147484628" r:id="rId17"/>
    <p:sldLayoutId id="2147484629" r:id="rId18"/>
    <p:sldLayoutId id="2147484630" r:id="rId19"/>
    <p:sldLayoutId id="2147484631" r:id="rId20"/>
    <p:sldLayoutId id="2147484632" r:id="rId21"/>
    <p:sldLayoutId id="2147484633"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668" indent="-342668"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481" indent="-285568"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260" indent="-228444"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599160" indent="-228444"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6073" indent="-228444"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2962" indent="-228444" algn="l" rtl="0" eaLnBrk="1" latinLnBrk="0" hangingPunct="1">
        <a:spcBef>
          <a:spcPct val="20000"/>
        </a:spcBef>
        <a:buChar char="•"/>
        <a:defRPr sz="2000">
          <a:solidFill>
            <a:schemeClr val="tx1"/>
          </a:solidFill>
          <a:latin typeface="+mn-lt"/>
          <a:ea typeface="+mn-ea"/>
          <a:cs typeface="+mn-cs"/>
        </a:defRPr>
      </a:lvl6pPr>
      <a:lvl7pPr marL="2969876" indent="-228444" algn="l" rtl="0" eaLnBrk="1" latinLnBrk="0" hangingPunct="1">
        <a:spcBef>
          <a:spcPct val="20000"/>
        </a:spcBef>
        <a:buChar char="•"/>
        <a:defRPr sz="2000">
          <a:solidFill>
            <a:schemeClr val="tx1"/>
          </a:solidFill>
          <a:latin typeface="+mn-lt"/>
          <a:ea typeface="+mn-ea"/>
          <a:cs typeface="+mn-cs"/>
        </a:defRPr>
      </a:lvl7pPr>
      <a:lvl8pPr marL="3426777" indent="-228444" algn="l" rtl="0" eaLnBrk="1" latinLnBrk="0" hangingPunct="1">
        <a:spcBef>
          <a:spcPct val="20000"/>
        </a:spcBef>
        <a:buChar char="•"/>
        <a:defRPr sz="2000">
          <a:solidFill>
            <a:schemeClr val="tx1"/>
          </a:solidFill>
          <a:latin typeface="+mn-lt"/>
          <a:ea typeface="+mn-ea"/>
          <a:cs typeface="+mn-cs"/>
        </a:defRPr>
      </a:lvl8pPr>
      <a:lvl9pPr marL="3883678" indent="-228444"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890" algn="l" rtl="0" eaLnBrk="1" hangingPunct="1">
        <a:defRPr>
          <a:solidFill>
            <a:schemeClr val="tx1"/>
          </a:solidFill>
          <a:latin typeface="+mn-lt"/>
          <a:ea typeface="+mn-ea"/>
          <a:cs typeface="+mn-cs"/>
        </a:defRPr>
      </a:lvl2pPr>
      <a:lvl3pPr marL="913815" algn="l" rtl="0" eaLnBrk="1" hangingPunct="1">
        <a:defRPr>
          <a:solidFill>
            <a:schemeClr val="tx1"/>
          </a:solidFill>
          <a:latin typeface="+mn-lt"/>
          <a:ea typeface="+mn-ea"/>
          <a:cs typeface="+mn-cs"/>
        </a:defRPr>
      </a:lvl3pPr>
      <a:lvl4pPr marL="1370716" algn="l" rtl="0" eaLnBrk="1" hangingPunct="1">
        <a:defRPr>
          <a:solidFill>
            <a:schemeClr val="tx1"/>
          </a:solidFill>
          <a:latin typeface="+mn-lt"/>
          <a:ea typeface="+mn-ea"/>
          <a:cs typeface="+mn-cs"/>
        </a:defRPr>
      </a:lvl4pPr>
      <a:lvl5pPr marL="1827629" algn="l" rtl="0" eaLnBrk="1" hangingPunct="1">
        <a:defRPr>
          <a:solidFill>
            <a:schemeClr val="tx1"/>
          </a:solidFill>
          <a:latin typeface="+mn-lt"/>
          <a:ea typeface="+mn-ea"/>
          <a:cs typeface="+mn-cs"/>
        </a:defRPr>
      </a:lvl5pPr>
      <a:lvl6pPr marL="2284518" algn="l" rtl="0" eaLnBrk="1" hangingPunct="1">
        <a:defRPr>
          <a:solidFill>
            <a:schemeClr val="tx1"/>
          </a:solidFill>
          <a:latin typeface="+mn-lt"/>
          <a:ea typeface="+mn-ea"/>
          <a:cs typeface="+mn-cs"/>
        </a:defRPr>
      </a:lvl6pPr>
      <a:lvl7pPr marL="2741408" algn="l" rtl="0" eaLnBrk="1" hangingPunct="1">
        <a:defRPr>
          <a:solidFill>
            <a:schemeClr val="tx1"/>
          </a:solidFill>
          <a:latin typeface="+mn-lt"/>
          <a:ea typeface="+mn-ea"/>
          <a:cs typeface="+mn-cs"/>
        </a:defRPr>
      </a:lvl7pPr>
      <a:lvl8pPr marL="3198320" algn="l" rtl="0" eaLnBrk="1" hangingPunct="1">
        <a:defRPr>
          <a:solidFill>
            <a:schemeClr val="tx1"/>
          </a:solidFill>
          <a:latin typeface="+mn-lt"/>
          <a:ea typeface="+mn-ea"/>
          <a:cs typeface="+mn-cs"/>
        </a:defRPr>
      </a:lvl8pPr>
      <a:lvl9pPr marL="3655222" algn="l" rtl="0" eaLnBrk="1" hangingPunct="1">
        <a:defRPr>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0"/>
            <a:ext cx="8229600" cy="936625"/>
          </a:xfrm>
          <a:prstGeom prst="rect">
            <a:avLst/>
          </a:prstGeom>
        </p:spPr>
        <p:txBody>
          <a:bodyPr lIns="91430" tIns="45715" rIns="91430" bIns="45715"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55"/>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30" tIns="45715" rIns="91430" bIns="45715"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55"/>
            <a:ext cx="1752600" cy="182563"/>
          </a:xfrm>
          <a:prstGeom prst="rect">
            <a:avLst/>
          </a:prstGeom>
        </p:spPr>
        <p:txBody>
          <a:bodyPr lIns="91430" tIns="45715" rIns="91430" bIns="45715"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430" tIns="45715" rIns="91430" bIns="45715"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430" tIns="45715" rIns="91430" bIns="45715"/>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769838125"/>
      </p:ext>
    </p:extLst>
  </p:cSld>
  <p:clrMap bg1="dk1" tx1="lt1" bg2="dk2" tx2="lt2" accent1="accent1" accent2="accent2" accent3="accent3" accent4="accent4" accent5="accent5" accent6="accent6" hlink="hlink" folHlink="folHlink"/>
  <p:sldLayoutIdLst>
    <p:sldLayoutId id="2147484659" r:id="rId1"/>
    <p:sldLayoutId id="2147484660" r:id="rId2"/>
    <p:sldLayoutId id="2147484661" r:id="rId3"/>
    <p:sldLayoutId id="2147484662" r:id="rId4"/>
    <p:sldLayoutId id="2147484663" r:id="rId5"/>
    <p:sldLayoutId id="2147484664" r:id="rId6"/>
    <p:sldLayoutId id="2147484665" r:id="rId7"/>
    <p:sldLayoutId id="2147484666" r:id="rId8"/>
    <p:sldLayoutId id="2147484667" r:id="rId9"/>
    <p:sldLayoutId id="2147484668" r:id="rId10"/>
    <p:sldLayoutId id="2147484669" r:id="rId11"/>
    <p:sldLayoutId id="2147484670" r:id="rId12"/>
    <p:sldLayoutId id="2147484671" r:id="rId13"/>
    <p:sldLayoutId id="2147484672" r:id="rId14"/>
    <p:sldLayoutId id="2147484673" r:id="rId15"/>
    <p:sldLayoutId id="2147484674" r:id="rId16"/>
    <p:sldLayoutId id="2147484675" r:id="rId17"/>
    <p:sldLayoutId id="2147484676" r:id="rId18"/>
    <p:sldLayoutId id="2147484677" r:id="rId19"/>
    <p:sldLayoutId id="2147484678" r:id="rId20"/>
    <p:sldLayoutId id="2147484679" r:id="rId21"/>
    <p:sldLayoutId id="2147484680"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857" indent="-342857"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859" indent="-285715"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858" indent="-228570"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600000" indent="-228570"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7144" indent="-228570"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4285" indent="-228570" algn="l" rtl="0" eaLnBrk="1" latinLnBrk="0" hangingPunct="1">
        <a:spcBef>
          <a:spcPct val="20000"/>
        </a:spcBef>
        <a:buChar char="•"/>
        <a:defRPr sz="2000">
          <a:solidFill>
            <a:schemeClr val="tx1"/>
          </a:solidFill>
          <a:latin typeface="+mn-lt"/>
          <a:ea typeface="+mn-ea"/>
          <a:cs typeface="+mn-cs"/>
        </a:defRPr>
      </a:lvl6pPr>
      <a:lvl7pPr marL="2971430" indent="-228570" algn="l" rtl="0" eaLnBrk="1" latinLnBrk="0" hangingPunct="1">
        <a:spcBef>
          <a:spcPct val="20000"/>
        </a:spcBef>
        <a:buChar char="•"/>
        <a:defRPr sz="2000">
          <a:solidFill>
            <a:schemeClr val="tx1"/>
          </a:solidFill>
          <a:latin typeface="+mn-lt"/>
          <a:ea typeface="+mn-ea"/>
          <a:cs typeface="+mn-cs"/>
        </a:defRPr>
      </a:lvl7pPr>
      <a:lvl8pPr marL="3428573" indent="-228570" algn="l" rtl="0" eaLnBrk="1" latinLnBrk="0" hangingPunct="1">
        <a:spcBef>
          <a:spcPct val="20000"/>
        </a:spcBef>
        <a:buChar char="•"/>
        <a:defRPr sz="2000">
          <a:solidFill>
            <a:schemeClr val="tx1"/>
          </a:solidFill>
          <a:latin typeface="+mn-lt"/>
          <a:ea typeface="+mn-ea"/>
          <a:cs typeface="+mn-cs"/>
        </a:defRPr>
      </a:lvl8pPr>
      <a:lvl9pPr marL="3885715" indent="-22857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142" algn="l" rtl="0" eaLnBrk="1" hangingPunct="1">
        <a:defRPr>
          <a:solidFill>
            <a:schemeClr val="tx1"/>
          </a:solidFill>
          <a:latin typeface="+mn-lt"/>
          <a:ea typeface="+mn-ea"/>
          <a:cs typeface="+mn-cs"/>
        </a:defRPr>
      </a:lvl2pPr>
      <a:lvl3pPr marL="914288" algn="l" rtl="0" eaLnBrk="1" hangingPunct="1">
        <a:defRPr>
          <a:solidFill>
            <a:schemeClr val="tx1"/>
          </a:solidFill>
          <a:latin typeface="+mn-lt"/>
          <a:ea typeface="+mn-ea"/>
          <a:cs typeface="+mn-cs"/>
        </a:defRPr>
      </a:lvl3pPr>
      <a:lvl4pPr marL="1371430" algn="l" rtl="0" eaLnBrk="1" hangingPunct="1">
        <a:defRPr>
          <a:solidFill>
            <a:schemeClr val="tx1"/>
          </a:solidFill>
          <a:latin typeface="+mn-lt"/>
          <a:ea typeface="+mn-ea"/>
          <a:cs typeface="+mn-cs"/>
        </a:defRPr>
      </a:lvl4pPr>
      <a:lvl5pPr marL="1828574" algn="l" rtl="0" eaLnBrk="1" hangingPunct="1">
        <a:defRPr>
          <a:solidFill>
            <a:schemeClr val="tx1"/>
          </a:solidFill>
          <a:latin typeface="+mn-lt"/>
          <a:ea typeface="+mn-ea"/>
          <a:cs typeface="+mn-cs"/>
        </a:defRPr>
      </a:lvl5pPr>
      <a:lvl6pPr marL="2285715" algn="l" rtl="0" eaLnBrk="1" hangingPunct="1">
        <a:defRPr>
          <a:solidFill>
            <a:schemeClr val="tx1"/>
          </a:solidFill>
          <a:latin typeface="+mn-lt"/>
          <a:ea typeface="+mn-ea"/>
          <a:cs typeface="+mn-cs"/>
        </a:defRPr>
      </a:lvl6pPr>
      <a:lvl7pPr marL="2742857" algn="l" rtl="0" eaLnBrk="1" hangingPunct="1">
        <a:defRPr>
          <a:solidFill>
            <a:schemeClr val="tx1"/>
          </a:solidFill>
          <a:latin typeface="+mn-lt"/>
          <a:ea typeface="+mn-ea"/>
          <a:cs typeface="+mn-cs"/>
        </a:defRPr>
      </a:lvl7pPr>
      <a:lvl8pPr marL="3200000" algn="l" rtl="0" eaLnBrk="1" hangingPunct="1">
        <a:defRPr>
          <a:solidFill>
            <a:schemeClr val="tx1"/>
          </a:solidFill>
          <a:latin typeface="+mn-lt"/>
          <a:ea typeface="+mn-ea"/>
          <a:cs typeface="+mn-cs"/>
        </a:defRPr>
      </a:lvl8pPr>
      <a:lvl9pPr marL="3657143" algn="l" rtl="0" eaLnBrk="1" hangingPunct="1">
        <a:defRPr>
          <a:solidFill>
            <a:schemeClr val="tx1"/>
          </a:solidFill>
          <a:latin typeface="+mn-lt"/>
          <a:ea typeface="+mn-ea"/>
          <a:cs typeface="+mn-cs"/>
        </a:defRPr>
      </a:lvl9pPr>
      <a:extLst/>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79"/>
            <a:ext cx="8229600" cy="936625"/>
          </a:xfrm>
          <a:prstGeom prst="rect">
            <a:avLst/>
          </a:prstGeom>
        </p:spPr>
        <p:txBody>
          <a:bodyPr lIns="91432" tIns="45716" rIns="91432" bIns="45716"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54"/>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32" tIns="45716" rIns="91432" bIns="45716"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54"/>
            <a:ext cx="1752600" cy="182563"/>
          </a:xfrm>
          <a:prstGeom prst="rect">
            <a:avLst/>
          </a:prstGeom>
        </p:spPr>
        <p:txBody>
          <a:bodyPr lIns="91432" tIns="45716" rIns="91432" bIns="45716"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91432" tIns="45716" rIns="91432" bIns="45716"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91432" tIns="45716" rIns="91432" bIns="45716"/>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696775179"/>
      </p:ext>
    </p:extLst>
  </p:cSld>
  <p:clrMap bg1="dk1" tx1="lt1" bg2="dk2" tx2="lt2" accent1="accent1" accent2="accent2" accent3="accent3" accent4="accent4" accent5="accent5" accent6="accent6" hlink="hlink" folHlink="folHlink"/>
  <p:sldLayoutIdLst>
    <p:sldLayoutId id="2147484682" r:id="rId1"/>
    <p:sldLayoutId id="2147484683" r:id="rId2"/>
    <p:sldLayoutId id="2147484684" r:id="rId3"/>
    <p:sldLayoutId id="2147484685" r:id="rId4"/>
    <p:sldLayoutId id="2147484686" r:id="rId5"/>
    <p:sldLayoutId id="2147484687" r:id="rId6"/>
    <p:sldLayoutId id="2147484688" r:id="rId7"/>
    <p:sldLayoutId id="2147484689" r:id="rId8"/>
    <p:sldLayoutId id="2147484690" r:id="rId9"/>
    <p:sldLayoutId id="2147484691" r:id="rId10"/>
    <p:sldLayoutId id="2147484692" r:id="rId11"/>
    <p:sldLayoutId id="2147484693" r:id="rId12"/>
    <p:sldLayoutId id="2147484694" r:id="rId13"/>
    <p:sldLayoutId id="2147484695" r:id="rId14"/>
    <p:sldLayoutId id="2147484696" r:id="rId15"/>
    <p:sldLayoutId id="2147484697" r:id="rId16"/>
    <p:sldLayoutId id="2147484698" r:id="rId17"/>
    <p:sldLayoutId id="2147484699" r:id="rId18"/>
    <p:sldLayoutId id="2147484700" r:id="rId19"/>
    <p:sldLayoutId id="2147484701" r:id="rId20"/>
    <p:sldLayoutId id="2147484702" r:id="rId21"/>
    <p:sldLayoutId id="2147484703" r:id="rId22"/>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866" indent="-342866"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877" indent="-285722"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2887" indent="-228576"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600040" indent="-228576"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7195" indent="-228576"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4348" indent="-228576" algn="l" rtl="0" eaLnBrk="1" latinLnBrk="0" hangingPunct="1">
        <a:spcBef>
          <a:spcPct val="20000"/>
        </a:spcBef>
        <a:buChar char="•"/>
        <a:defRPr sz="2000">
          <a:solidFill>
            <a:schemeClr val="tx1"/>
          </a:solidFill>
          <a:latin typeface="+mn-lt"/>
          <a:ea typeface="+mn-ea"/>
          <a:cs typeface="+mn-cs"/>
        </a:defRPr>
      </a:lvl6pPr>
      <a:lvl7pPr marL="2971504" indent="-228576" algn="l" rtl="0" eaLnBrk="1" latinLnBrk="0" hangingPunct="1">
        <a:spcBef>
          <a:spcPct val="20000"/>
        </a:spcBef>
        <a:buChar char="•"/>
        <a:defRPr sz="2000">
          <a:solidFill>
            <a:schemeClr val="tx1"/>
          </a:solidFill>
          <a:latin typeface="+mn-lt"/>
          <a:ea typeface="+mn-ea"/>
          <a:cs typeface="+mn-cs"/>
        </a:defRPr>
      </a:lvl7pPr>
      <a:lvl8pPr marL="3428658" indent="-228576" algn="l" rtl="0" eaLnBrk="1" latinLnBrk="0" hangingPunct="1">
        <a:spcBef>
          <a:spcPct val="20000"/>
        </a:spcBef>
        <a:buChar char="•"/>
        <a:defRPr sz="2000">
          <a:solidFill>
            <a:schemeClr val="tx1"/>
          </a:solidFill>
          <a:latin typeface="+mn-lt"/>
          <a:ea typeface="+mn-ea"/>
          <a:cs typeface="+mn-cs"/>
        </a:defRPr>
      </a:lvl8pPr>
      <a:lvl9pPr marL="3885812" indent="-228576"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154" algn="l" rtl="0" eaLnBrk="1" hangingPunct="1">
        <a:defRPr>
          <a:solidFill>
            <a:schemeClr val="tx1"/>
          </a:solidFill>
          <a:latin typeface="+mn-lt"/>
          <a:ea typeface="+mn-ea"/>
          <a:cs typeface="+mn-cs"/>
        </a:defRPr>
      </a:lvl2pPr>
      <a:lvl3pPr marL="914310" algn="l" rtl="0" eaLnBrk="1" hangingPunct="1">
        <a:defRPr>
          <a:solidFill>
            <a:schemeClr val="tx1"/>
          </a:solidFill>
          <a:latin typeface="+mn-lt"/>
          <a:ea typeface="+mn-ea"/>
          <a:cs typeface="+mn-cs"/>
        </a:defRPr>
      </a:lvl3pPr>
      <a:lvl4pPr marL="1371464" algn="l" rtl="0" eaLnBrk="1" hangingPunct="1">
        <a:defRPr>
          <a:solidFill>
            <a:schemeClr val="tx1"/>
          </a:solidFill>
          <a:latin typeface="+mn-lt"/>
          <a:ea typeface="+mn-ea"/>
          <a:cs typeface="+mn-cs"/>
        </a:defRPr>
      </a:lvl4pPr>
      <a:lvl5pPr marL="1828619" algn="l" rtl="0" eaLnBrk="1" hangingPunct="1">
        <a:defRPr>
          <a:solidFill>
            <a:schemeClr val="tx1"/>
          </a:solidFill>
          <a:latin typeface="+mn-lt"/>
          <a:ea typeface="+mn-ea"/>
          <a:cs typeface="+mn-cs"/>
        </a:defRPr>
      </a:lvl5pPr>
      <a:lvl6pPr marL="2285772" algn="l" rtl="0" eaLnBrk="1" hangingPunct="1">
        <a:defRPr>
          <a:solidFill>
            <a:schemeClr val="tx1"/>
          </a:solidFill>
          <a:latin typeface="+mn-lt"/>
          <a:ea typeface="+mn-ea"/>
          <a:cs typeface="+mn-cs"/>
        </a:defRPr>
      </a:lvl6pPr>
      <a:lvl7pPr marL="2742926" algn="l" rtl="0" eaLnBrk="1" hangingPunct="1">
        <a:defRPr>
          <a:solidFill>
            <a:schemeClr val="tx1"/>
          </a:solidFill>
          <a:latin typeface="+mn-lt"/>
          <a:ea typeface="+mn-ea"/>
          <a:cs typeface="+mn-cs"/>
        </a:defRPr>
      </a:lvl7pPr>
      <a:lvl8pPr marL="3200080" algn="l" rtl="0" eaLnBrk="1" hangingPunct="1">
        <a:defRPr>
          <a:solidFill>
            <a:schemeClr val="tx1"/>
          </a:solidFill>
          <a:latin typeface="+mn-lt"/>
          <a:ea typeface="+mn-ea"/>
          <a:cs typeface="+mn-cs"/>
        </a:defRPr>
      </a:lvl8pPr>
      <a:lvl9pPr marL="3657235" algn="l" rtl="0" eaLnBrk="1" hangingPunct="1">
        <a:defRPr>
          <a:solidFill>
            <a:schemeClr val="tx1"/>
          </a:solidFill>
          <a:latin typeface="+mn-lt"/>
          <a:ea typeface="+mn-ea"/>
          <a:cs typeface="+mn-cs"/>
        </a:defRPr>
      </a:lvl9pPr>
      <a:extLst/>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75"/>
            <a:ext cx="8229600" cy="936625"/>
          </a:xfrm>
          <a:prstGeom prst="rect">
            <a:avLst/>
          </a:prstGeom>
        </p:spPr>
        <p:txBody>
          <a:bodyPr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50"/>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50"/>
            <a:ext cx="1752600" cy="182563"/>
          </a:xfrm>
          <a:prstGeom prst="rect">
            <a:avLst/>
          </a:prstGeom>
        </p:spPr>
        <p:txBody>
          <a:bodyPr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03639971"/>
      </p:ext>
    </p:extLst>
  </p:cSld>
  <p:clrMap bg1="dk1" tx1="lt1" bg2="dk2" tx2="lt2" accent1="accent1" accent2="accent2" accent3="accent3" accent4="accent4" accent5="accent5" accent6="accent6" hlink="hlink" folHlink="folHlink"/>
  <p:sldLayoutIdLst>
    <p:sldLayoutId id="2147484797" r:id="rId1"/>
    <p:sldLayoutId id="2147484798" r:id="rId2"/>
    <p:sldLayoutId id="2147484799" r:id="rId3"/>
    <p:sldLayoutId id="2147484800" r:id="rId4"/>
    <p:sldLayoutId id="2147484801" r:id="rId5"/>
    <p:sldLayoutId id="2147484802" r:id="rId6"/>
    <p:sldLayoutId id="2147484803" r:id="rId7"/>
    <p:sldLayoutId id="2147484804" r:id="rId8"/>
    <p:sldLayoutId id="2147484805" r:id="rId9"/>
    <p:sldLayoutId id="2147484806" r:id="rId10"/>
    <p:sldLayoutId id="2147484807" r:id="rId11"/>
    <p:sldLayoutId id="2147484808" r:id="rId12"/>
    <p:sldLayoutId id="2147484809" r:id="rId13"/>
    <p:sldLayoutId id="2147484810" r:id="rId14"/>
    <p:sldLayoutId id="2147484811" r:id="rId15"/>
    <p:sldLayoutId id="2147484812" r:id="rId16"/>
    <p:sldLayoutId id="2147484813" r:id="rId17"/>
    <p:sldLayoutId id="2147484814" r:id="rId18"/>
    <p:sldLayoutId id="2147484815" r:id="rId19"/>
    <p:sldLayoutId id="2147484816" r:id="rId20"/>
    <p:sldLayoutId id="2147484817" r:id="rId21"/>
    <p:sldLayoutId id="2147484818" r:id="rId22"/>
    <p:sldLayoutId id="2147484819" r:id="rId23"/>
  </p:sldLayoutIdLst>
  <p:transition>
    <p:fade/>
  </p:transition>
  <p:hf hdr="0" ftr="0" dt="0"/>
  <p:txStyles>
    <p:titleStyle>
      <a:lvl1pPr algn="l" rtl="0" eaLnBrk="0" fontAlgn="base" hangingPunct="0">
        <a:spcBef>
          <a:spcPct val="0"/>
        </a:spcBef>
        <a:spcAft>
          <a:spcPct val="0"/>
        </a:spcAft>
        <a:defRPr sz="3200"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00">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900" indent="-342900"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ＭＳ Ｐゴシック" charset="0"/>
          <a:cs typeface="+mn-cs"/>
        </a:defRPr>
      </a:lvl3pPr>
      <a:lvl4pPr marL="1600200" indent="-228600"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7400" indent="-228600" algn="l" rtl="0" eaLnBrk="0" fontAlgn="base" hangingPunct="0">
        <a:spcBef>
          <a:spcPct val="20000"/>
        </a:spcBef>
        <a:spcAft>
          <a:spcPct val="0"/>
        </a:spcAft>
        <a:buChar char="»"/>
        <a:defRPr sz="1600">
          <a:solidFill>
            <a:schemeClr val="tx1"/>
          </a:solidFill>
          <a:latin typeface="+mn-lt"/>
          <a:ea typeface="ＭＳ Ｐゴシック" charset="0"/>
          <a:cs typeface="+mn-cs"/>
        </a:defRPr>
      </a:lvl5pPr>
      <a:lvl6pPr marL="2514600" indent="-228600" algn="l" rtl="0" eaLnBrk="1" latinLnBrk="0" hangingPunct="1">
        <a:spcBef>
          <a:spcPct val="20000"/>
        </a:spcBef>
        <a:buChar char="•"/>
        <a:defRPr sz="2000">
          <a:solidFill>
            <a:schemeClr val="tx1"/>
          </a:solidFill>
          <a:latin typeface="+mn-lt"/>
          <a:ea typeface="+mn-ea"/>
          <a:cs typeface="+mn-cs"/>
        </a:defRPr>
      </a:lvl6pPr>
      <a:lvl7pPr marL="2971800" indent="-228600" algn="l" rtl="0" eaLnBrk="1" latinLnBrk="0" hangingPunct="1">
        <a:spcBef>
          <a:spcPct val="20000"/>
        </a:spcBef>
        <a:buChar char="•"/>
        <a:defRPr sz="2000">
          <a:solidFill>
            <a:schemeClr val="tx1"/>
          </a:solidFill>
          <a:latin typeface="+mn-lt"/>
          <a:ea typeface="+mn-ea"/>
          <a:cs typeface="+mn-cs"/>
        </a:defRPr>
      </a:lvl7pPr>
      <a:lvl8pPr marL="3429000" indent="-228600" algn="l" rtl="0" eaLnBrk="1" latinLnBrk="0" hangingPunct="1">
        <a:spcBef>
          <a:spcPct val="20000"/>
        </a:spcBef>
        <a:buChar char="•"/>
        <a:defRPr sz="2000">
          <a:solidFill>
            <a:schemeClr val="tx1"/>
          </a:solidFill>
          <a:latin typeface="+mn-lt"/>
          <a:ea typeface="+mn-ea"/>
          <a:cs typeface="+mn-cs"/>
        </a:defRPr>
      </a:lvl8pPr>
      <a:lvl9pPr marL="3886200" indent="-228600" algn="l" rtl="0" eaLnBrk="1" latinLnBrk="0" hangingPunct="1">
        <a:spcBef>
          <a:spcPct val="20000"/>
        </a:spcBef>
        <a:buChar char="•"/>
        <a:defRPr sz="2000">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7200" algn="l" rtl="0" eaLnBrk="1" hangingPunct="1">
        <a:defRPr>
          <a:solidFill>
            <a:schemeClr val="tx1"/>
          </a:solidFill>
          <a:latin typeface="+mn-lt"/>
          <a:ea typeface="+mn-ea"/>
          <a:cs typeface="+mn-cs"/>
        </a:defRPr>
      </a:lvl2pPr>
      <a:lvl3pPr marL="914400" algn="l" rtl="0" eaLnBrk="1" hangingPunct="1">
        <a:defRPr>
          <a:solidFill>
            <a:schemeClr val="tx1"/>
          </a:solidFill>
          <a:latin typeface="+mn-lt"/>
          <a:ea typeface="+mn-ea"/>
          <a:cs typeface="+mn-cs"/>
        </a:defRPr>
      </a:lvl3pPr>
      <a:lvl4pPr marL="1371600" algn="l" rtl="0" eaLnBrk="1" hangingPunct="1">
        <a:defRPr>
          <a:solidFill>
            <a:schemeClr val="tx1"/>
          </a:solidFill>
          <a:latin typeface="+mn-lt"/>
          <a:ea typeface="+mn-ea"/>
          <a:cs typeface="+mn-cs"/>
        </a:defRPr>
      </a:lvl4pPr>
      <a:lvl5pPr marL="1828800" algn="l" rtl="0" eaLnBrk="1" hangingPunct="1">
        <a:defRPr>
          <a:solidFill>
            <a:schemeClr val="tx1"/>
          </a:solidFill>
          <a:latin typeface="+mn-lt"/>
          <a:ea typeface="+mn-ea"/>
          <a:cs typeface="+mn-cs"/>
        </a:defRPr>
      </a:lvl5pPr>
      <a:lvl6pPr marL="2286000" algn="l" rtl="0" eaLnBrk="1" hangingPunct="1">
        <a:defRPr>
          <a:solidFill>
            <a:schemeClr val="tx1"/>
          </a:solidFill>
          <a:latin typeface="+mn-lt"/>
          <a:ea typeface="+mn-ea"/>
          <a:cs typeface="+mn-cs"/>
        </a:defRPr>
      </a:lvl6pPr>
      <a:lvl7pPr marL="2743200" algn="l" rtl="0" eaLnBrk="1" hangingPunct="1">
        <a:defRPr>
          <a:solidFill>
            <a:schemeClr val="tx1"/>
          </a:solidFill>
          <a:latin typeface="+mn-lt"/>
          <a:ea typeface="+mn-ea"/>
          <a:cs typeface="+mn-cs"/>
        </a:defRPr>
      </a:lvl7pPr>
      <a:lvl8pPr marL="3200400" algn="l" rtl="0" eaLnBrk="1" hangingPunct="1">
        <a:defRPr>
          <a:solidFill>
            <a:schemeClr val="tx1"/>
          </a:solidFill>
          <a:latin typeface="+mn-lt"/>
          <a:ea typeface="+mn-ea"/>
          <a:cs typeface="+mn-cs"/>
        </a:defRPr>
      </a:lvl8pPr>
      <a:lvl9pPr marL="3657600" algn="l" rtl="0" eaLnBrk="1" hangingPunct="1">
        <a:defRPr>
          <a:solidFill>
            <a:schemeClr val="tx1"/>
          </a:solidFill>
          <a:latin typeface="+mn-lt"/>
          <a:ea typeface="+mn-ea"/>
          <a:cs typeface="+mn-cs"/>
        </a:defRPr>
      </a:lvl9pPr>
      <a:extLst/>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6" name="Rectangle 6"/>
          <p:cNvSpPr>
            <a:spLocks noGrp="1"/>
          </p:cNvSpPr>
          <p:nvPr>
            <p:ph type="title"/>
          </p:nvPr>
        </p:nvSpPr>
        <p:spPr>
          <a:xfrm>
            <a:off x="457200" y="206387"/>
            <a:ext cx="8229600" cy="936625"/>
          </a:xfrm>
          <a:prstGeom prst="rect">
            <a:avLst/>
          </a:prstGeom>
        </p:spPr>
        <p:txBody>
          <a:bodyPr lIns="121816" tIns="60908" rIns="121816" bIns="60908" anchor="ctr">
            <a:normAutofit/>
          </a:bodyPr>
          <a:lstStyle/>
          <a:p>
            <a:r>
              <a:rPr lang="en-US" noProof="1"/>
              <a:t>Click to edit Master title style</a:t>
            </a:r>
            <a:endParaRPr lang="en-US" dirty="0"/>
          </a:p>
        </p:txBody>
      </p:sp>
      <p:sp>
        <p:nvSpPr>
          <p:cNvPr id="1027" name="Rectangle 5"/>
          <p:cNvSpPr>
            <a:spLocks noGrp="1"/>
          </p:cNvSpPr>
          <p:nvPr>
            <p:ph type="body" idx="1"/>
          </p:nvPr>
        </p:nvSpPr>
        <p:spPr bwMode="auto">
          <a:xfrm>
            <a:off x="457200" y="1200189"/>
            <a:ext cx="8229600"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121816" tIns="60908" rIns="121816" bIns="60908" numCol="1" anchor="t" anchorCtr="0" compatLnSpc="1">
            <a:prstTxWarp prst="textNoShape">
              <a:avLst/>
            </a:prstTxWarp>
          </a:bodyPr>
          <a:lstStyle/>
          <a:p>
            <a:pPr lvl="0"/>
            <a:r>
              <a:rPr noProof="1"/>
              <a:t>Click to edit Master text styles</a:t>
            </a:r>
          </a:p>
          <a:p>
            <a:pPr lvl="1"/>
            <a:r>
              <a:rPr noProof="1"/>
              <a:t>Second level</a:t>
            </a:r>
          </a:p>
          <a:p>
            <a:pPr lvl="2"/>
            <a:r>
              <a:rPr noProof="1"/>
              <a:t>Third level</a:t>
            </a:r>
          </a:p>
          <a:p>
            <a:pPr lvl="3"/>
            <a:r>
              <a:rPr noProof="1"/>
              <a:t>Fourth level</a:t>
            </a:r>
          </a:p>
          <a:p>
            <a:pPr lvl="4"/>
            <a:r>
              <a:rPr noProof="1"/>
              <a:t>Fifth level</a:t>
            </a:r>
            <a:endParaRPr lang="en-US"/>
          </a:p>
        </p:txBody>
      </p:sp>
      <p:sp>
        <p:nvSpPr>
          <p:cNvPr id="29" name="Rectangle 3"/>
          <p:cNvSpPr>
            <a:spLocks noGrp="1"/>
          </p:cNvSpPr>
          <p:nvPr>
            <p:ph type="dt" sz="half" idx="2"/>
          </p:nvPr>
        </p:nvSpPr>
        <p:spPr>
          <a:xfrm>
            <a:off x="7467600" y="57189"/>
            <a:ext cx="1752600" cy="182563"/>
          </a:xfrm>
          <a:prstGeom prst="rect">
            <a:avLst/>
          </a:prstGeom>
        </p:spPr>
        <p:txBody>
          <a:bodyPr lIns="121816" tIns="60908" rIns="121816" bIns="60908" anchor="b"/>
          <a:lstStyle>
            <a:lvl1pPr fontAlgn="auto">
              <a:spcBef>
                <a:spcPts val="0"/>
              </a:spcBef>
              <a:spcAft>
                <a:spcPts val="0"/>
              </a:spcAft>
              <a:defRPr sz="1200">
                <a:solidFill>
                  <a:schemeClr val="tx2"/>
                </a:solidFill>
                <a:latin typeface="+mn-lt"/>
                <a:ea typeface="+mn-ea"/>
                <a:cs typeface="+mn-cs"/>
              </a:defRPr>
            </a:lvl1pPr>
            <a:extLst/>
          </a:lstStyle>
          <a:p>
            <a:pPr>
              <a:defRPr/>
            </a:pPr>
            <a:r>
              <a:rPr lang="en-US">
                <a:solidFill>
                  <a:srgbClr val="D4D2D0"/>
                </a:solidFill>
                <a:latin typeface="Century Schoolbook"/>
              </a:rPr>
              <a:t>ICHEP2020</a:t>
            </a:r>
          </a:p>
        </p:txBody>
      </p:sp>
      <p:sp>
        <p:nvSpPr>
          <p:cNvPr id="20" name="Rectangle 25"/>
          <p:cNvSpPr>
            <a:spLocks noGrp="1"/>
          </p:cNvSpPr>
          <p:nvPr>
            <p:ph type="ftr" sz="quarter" idx="3"/>
          </p:nvPr>
        </p:nvSpPr>
        <p:spPr>
          <a:xfrm>
            <a:off x="2995613" y="4918075"/>
            <a:ext cx="4648200" cy="185738"/>
          </a:xfrm>
          <a:prstGeom prst="rect">
            <a:avLst/>
          </a:prstGeom>
        </p:spPr>
        <p:txBody>
          <a:bodyPr lIns="121816" tIns="60908" rIns="121816" bIns="60908" anchor="b"/>
          <a:lstStyle>
            <a:lvl1pPr algn="ctr" fontAlgn="auto">
              <a:spcBef>
                <a:spcPts val="0"/>
              </a:spcBef>
              <a:spcAft>
                <a:spcPts val="0"/>
              </a:spcAft>
              <a:defRPr sz="1200">
                <a:solidFill>
                  <a:schemeClr val="tx2"/>
                </a:solidFill>
                <a:latin typeface="+mn-lt"/>
                <a:ea typeface="+mn-ea"/>
                <a:cs typeface="+mn-cs"/>
              </a:defRPr>
            </a:lvl1pPr>
            <a:extLst/>
          </a:lstStyle>
          <a:p>
            <a:pPr>
              <a:defRPr/>
            </a:pPr>
            <a:endParaRPr lang="en-US">
              <a:solidFill>
                <a:srgbClr val="D4D2D0"/>
              </a:solidFill>
              <a:latin typeface="Century Schoolbook"/>
            </a:endParaRPr>
          </a:p>
        </p:txBody>
      </p:sp>
      <p:sp>
        <p:nvSpPr>
          <p:cNvPr id="23" name="Rectangle 16"/>
          <p:cNvSpPr>
            <a:spLocks noGrp="1"/>
          </p:cNvSpPr>
          <p:nvPr>
            <p:ph type="sldNum" sz="quarter" idx="4"/>
          </p:nvPr>
        </p:nvSpPr>
        <p:spPr>
          <a:xfrm>
            <a:off x="8172450" y="4919663"/>
            <a:ext cx="914400" cy="182562"/>
          </a:xfrm>
          <a:prstGeom prst="rect">
            <a:avLst/>
          </a:prstGeom>
        </p:spPr>
        <p:txBody>
          <a:bodyPr lIns="121816" tIns="60908" rIns="121816" bIns="60908"/>
          <a:lstStyle>
            <a:lvl1pPr algn="r" fontAlgn="auto">
              <a:spcBef>
                <a:spcPts val="0"/>
              </a:spcBef>
              <a:spcAft>
                <a:spcPts val="0"/>
              </a:spcAft>
              <a:defRPr sz="1200">
                <a:solidFill>
                  <a:schemeClr val="tx2"/>
                </a:solidFill>
                <a:latin typeface="+mn-lt"/>
                <a:ea typeface="+mn-ea"/>
                <a:cs typeface="+mn-cs"/>
              </a:defRPr>
            </a:lvl1pPr>
            <a:extLst/>
          </a:lstStyle>
          <a:p>
            <a:pPr>
              <a:defRPr/>
            </a:pPr>
            <a:fld id="{2278A575-47E1-F743-B11D-2A193606B8A2}" type="slidenum">
              <a:rPr lang="en-US">
                <a:solidFill>
                  <a:srgbClr val="D4D2D0"/>
                </a:solidFill>
                <a:latin typeface="Century Schoolbook"/>
              </a:rPr>
              <a:pPr>
                <a:defRPr/>
              </a:pPr>
              <a:t>‹#›</a:t>
            </a:fld>
            <a:endParaRPr lang="en-US" dirty="0">
              <a:solidFill>
                <a:srgbClr val="D4D2D0"/>
              </a:solidFill>
              <a:latin typeface="Century Schoolbook"/>
            </a:endParaRPr>
          </a:p>
        </p:txBody>
      </p:sp>
    </p:spTree>
    <p:extLst>
      <p:ext uri="{BB962C8B-B14F-4D97-AF65-F5344CB8AC3E}">
        <p14:creationId xmlns:p14="http://schemas.microsoft.com/office/powerpoint/2010/main" val="3720611152"/>
      </p:ext>
    </p:extLst>
  </p:cSld>
  <p:clrMap bg1="dk1" tx1="lt1" bg2="dk2" tx2="lt2" accent1="accent1" accent2="accent2" accent3="accent3" accent4="accent4" accent5="accent5" accent6="accent6" hlink="hlink" folHlink="folHlink"/>
  <p:sldLayoutIdLst>
    <p:sldLayoutId id="2147485136" r:id="rId1"/>
    <p:sldLayoutId id="2147485137" r:id="rId2"/>
    <p:sldLayoutId id="2147485138" r:id="rId3"/>
    <p:sldLayoutId id="2147485139" r:id="rId4"/>
    <p:sldLayoutId id="2147485140" r:id="rId5"/>
    <p:sldLayoutId id="2147485141" r:id="rId6"/>
    <p:sldLayoutId id="2147485142" r:id="rId7"/>
    <p:sldLayoutId id="2147485143" r:id="rId8"/>
    <p:sldLayoutId id="2147485144" r:id="rId9"/>
    <p:sldLayoutId id="2147485145" r:id="rId10"/>
    <p:sldLayoutId id="2147485146" r:id="rId11"/>
    <p:sldLayoutId id="2147485147" r:id="rId12"/>
    <p:sldLayoutId id="2147485148" r:id="rId13"/>
    <p:sldLayoutId id="2147485149" r:id="rId14"/>
    <p:sldLayoutId id="2147485150" r:id="rId15"/>
    <p:sldLayoutId id="2147485151" r:id="rId16"/>
    <p:sldLayoutId id="2147485152" r:id="rId17"/>
    <p:sldLayoutId id="2147485153" r:id="rId18"/>
    <p:sldLayoutId id="2147485154" r:id="rId19"/>
    <p:sldLayoutId id="2147485155" r:id="rId20"/>
    <p:sldLayoutId id="2147485156" r:id="rId21"/>
    <p:sldLayoutId id="2147485157" r:id="rId22"/>
  </p:sldLayoutIdLst>
  <p:transition>
    <p:fade/>
  </p:transition>
  <p:hf hdr="0" ftr="0" dt="0"/>
  <p:txStyles>
    <p:titleStyle>
      <a:lvl1pPr algn="l" rtl="0" eaLnBrk="0" fontAlgn="base" hangingPunct="0">
        <a:spcBef>
          <a:spcPct val="0"/>
        </a:spcBef>
        <a:spcAft>
          <a:spcPct val="0"/>
        </a:spcAft>
        <a:defRPr sz="3225" cap="all">
          <a:solidFill>
            <a:schemeClr val="tx2"/>
          </a:solidFill>
          <a:effectLst>
            <a:outerShdw blurRad="51000" dist="37000" dir="5400000" algn="tl" rotWithShape="0">
              <a:srgbClr val="000000">
                <a:alpha val="25000"/>
              </a:srgbClr>
            </a:outerShdw>
          </a:effectLst>
          <a:latin typeface="+mj-lt"/>
          <a:ea typeface="ＭＳ Ｐゴシック" charset="0"/>
          <a:cs typeface="ＭＳ Ｐゴシック" charset="0"/>
        </a:defRPr>
      </a:lvl1pPr>
      <a:lvl2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2pPr>
      <a:lvl3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3pPr>
      <a:lvl4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4pPr>
      <a:lvl5pPr algn="l" rtl="0" eaLnBrk="0" fontAlgn="base" hangingPunct="0">
        <a:spcBef>
          <a:spcPct val="0"/>
        </a:spcBef>
        <a:spcAft>
          <a:spcPct val="0"/>
        </a:spcAft>
        <a:defRPr sz="3225">
          <a:solidFill>
            <a:schemeClr val="tx2"/>
          </a:solidFill>
          <a:latin typeface="Century Schoolbook" charset="0"/>
          <a:ea typeface="ＭＳ Ｐゴシック" charset="0"/>
          <a:cs typeface="ＭＳ Ｐゴシック"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extLst/>
    </p:titleStyle>
    <p:bodyStyle>
      <a:lvl1pPr marL="342551" indent="-342551" algn="l" rtl="0" eaLnBrk="0" fontAlgn="base" hangingPunct="0">
        <a:spcBef>
          <a:spcPct val="20000"/>
        </a:spcBef>
        <a:spcAft>
          <a:spcPct val="0"/>
        </a:spcAft>
        <a:buChar char="•"/>
        <a:defRPr sz="2400">
          <a:solidFill>
            <a:schemeClr val="tx1"/>
          </a:solidFill>
          <a:latin typeface="+mn-lt"/>
          <a:ea typeface="ＭＳ Ｐゴシック" charset="0"/>
          <a:cs typeface="ＭＳ Ｐゴシック" charset="0"/>
        </a:defRPr>
      </a:lvl1pPr>
      <a:lvl2pPr marL="742247" indent="-285477" algn="l" rtl="0" eaLnBrk="0" fontAlgn="base" hangingPunct="0">
        <a:spcBef>
          <a:spcPct val="20000"/>
        </a:spcBef>
        <a:spcAft>
          <a:spcPct val="0"/>
        </a:spcAft>
        <a:buChar char="–"/>
        <a:defRPr sz="2400">
          <a:solidFill>
            <a:schemeClr val="tx1"/>
          </a:solidFill>
          <a:latin typeface="+mn-lt"/>
          <a:ea typeface="ＭＳ Ｐゴシック" charset="0"/>
          <a:cs typeface="+mn-cs"/>
        </a:defRPr>
      </a:lvl2pPr>
      <a:lvl3pPr marL="1141889" indent="-228366" algn="l" rtl="0" eaLnBrk="0" fontAlgn="base" hangingPunct="0">
        <a:spcBef>
          <a:spcPct val="20000"/>
        </a:spcBef>
        <a:spcAft>
          <a:spcPct val="0"/>
        </a:spcAft>
        <a:buChar char="•"/>
        <a:defRPr sz="2025">
          <a:solidFill>
            <a:schemeClr val="tx1"/>
          </a:solidFill>
          <a:latin typeface="+mn-lt"/>
          <a:ea typeface="ＭＳ Ｐゴシック" charset="0"/>
          <a:cs typeface="+mn-cs"/>
        </a:defRPr>
      </a:lvl3pPr>
      <a:lvl4pPr marL="1598640" indent="-228366" algn="l" rtl="0" eaLnBrk="0" fontAlgn="base" hangingPunct="0">
        <a:spcBef>
          <a:spcPct val="20000"/>
        </a:spcBef>
        <a:spcAft>
          <a:spcPct val="0"/>
        </a:spcAft>
        <a:buChar char="–"/>
        <a:defRPr>
          <a:solidFill>
            <a:schemeClr val="tx1"/>
          </a:solidFill>
          <a:latin typeface="+mn-lt"/>
          <a:ea typeface="ＭＳ Ｐゴシック" charset="0"/>
          <a:cs typeface="+mn-cs"/>
        </a:defRPr>
      </a:lvl4pPr>
      <a:lvl5pPr marL="2055410" indent="-228366" algn="l" rtl="0" eaLnBrk="0" fontAlgn="base" hangingPunct="0">
        <a:spcBef>
          <a:spcPct val="20000"/>
        </a:spcBef>
        <a:spcAft>
          <a:spcPct val="0"/>
        </a:spcAft>
        <a:buChar char="»"/>
        <a:defRPr sz="1575">
          <a:solidFill>
            <a:schemeClr val="tx1"/>
          </a:solidFill>
          <a:latin typeface="+mn-lt"/>
          <a:ea typeface="ＭＳ Ｐゴシック" charset="0"/>
          <a:cs typeface="+mn-cs"/>
        </a:defRPr>
      </a:lvl5pPr>
      <a:lvl6pPr marL="2512143" indent="-228366" algn="l" rtl="0" eaLnBrk="1" latinLnBrk="0" hangingPunct="1">
        <a:spcBef>
          <a:spcPct val="20000"/>
        </a:spcBef>
        <a:buChar char="•"/>
        <a:defRPr sz="2025">
          <a:solidFill>
            <a:schemeClr val="tx1"/>
          </a:solidFill>
          <a:latin typeface="+mn-lt"/>
          <a:ea typeface="+mn-ea"/>
          <a:cs typeface="+mn-cs"/>
        </a:defRPr>
      </a:lvl6pPr>
      <a:lvl7pPr marL="2968914" indent="-228366" algn="l" rtl="0" eaLnBrk="1" latinLnBrk="0" hangingPunct="1">
        <a:spcBef>
          <a:spcPct val="20000"/>
        </a:spcBef>
        <a:buChar char="•"/>
        <a:defRPr sz="2025">
          <a:solidFill>
            <a:schemeClr val="tx1"/>
          </a:solidFill>
          <a:latin typeface="+mn-lt"/>
          <a:ea typeface="+mn-ea"/>
          <a:cs typeface="+mn-cs"/>
        </a:defRPr>
      </a:lvl7pPr>
      <a:lvl8pPr marL="3425666" indent="-228366" algn="l" rtl="0" eaLnBrk="1" latinLnBrk="0" hangingPunct="1">
        <a:spcBef>
          <a:spcPct val="20000"/>
        </a:spcBef>
        <a:buChar char="•"/>
        <a:defRPr sz="2025">
          <a:solidFill>
            <a:schemeClr val="tx1"/>
          </a:solidFill>
          <a:latin typeface="+mn-lt"/>
          <a:ea typeface="+mn-ea"/>
          <a:cs typeface="+mn-cs"/>
        </a:defRPr>
      </a:lvl8pPr>
      <a:lvl9pPr marL="3882417" indent="-228366" algn="l" rtl="0" eaLnBrk="1" latinLnBrk="0" hangingPunct="1">
        <a:spcBef>
          <a:spcPct val="20000"/>
        </a:spcBef>
        <a:buChar char="•"/>
        <a:defRPr sz="2025">
          <a:solidFill>
            <a:schemeClr val="tx1"/>
          </a:solidFill>
          <a:latin typeface="+mn-lt"/>
          <a:ea typeface="+mn-ea"/>
          <a:cs typeface="+mn-cs"/>
        </a:defRPr>
      </a:lvl9pPr>
      <a:extLst/>
    </p:bodyStyle>
    <p:otherStyle>
      <a:lvl1pPr marL="0" algn="l" rtl="0" eaLnBrk="1" hangingPunct="1">
        <a:defRPr>
          <a:solidFill>
            <a:schemeClr val="tx1"/>
          </a:solidFill>
          <a:latin typeface="+mn-lt"/>
          <a:ea typeface="+mn-ea"/>
          <a:cs typeface="+mn-cs"/>
        </a:defRPr>
      </a:lvl1pPr>
      <a:lvl2pPr marL="456734" algn="l" rtl="0" eaLnBrk="1" hangingPunct="1">
        <a:defRPr>
          <a:solidFill>
            <a:schemeClr val="tx1"/>
          </a:solidFill>
          <a:latin typeface="+mn-lt"/>
          <a:ea typeface="+mn-ea"/>
          <a:cs typeface="+mn-cs"/>
        </a:defRPr>
      </a:lvl2pPr>
      <a:lvl3pPr marL="913523" algn="l" rtl="0" eaLnBrk="1" hangingPunct="1">
        <a:defRPr>
          <a:solidFill>
            <a:schemeClr val="tx1"/>
          </a:solidFill>
          <a:latin typeface="+mn-lt"/>
          <a:ea typeface="+mn-ea"/>
          <a:cs typeface="+mn-cs"/>
        </a:defRPr>
      </a:lvl3pPr>
      <a:lvl4pPr marL="1370274" algn="l" rtl="0" eaLnBrk="1" hangingPunct="1">
        <a:defRPr>
          <a:solidFill>
            <a:schemeClr val="tx1"/>
          </a:solidFill>
          <a:latin typeface="+mn-lt"/>
          <a:ea typeface="+mn-ea"/>
          <a:cs typeface="+mn-cs"/>
        </a:defRPr>
      </a:lvl4pPr>
      <a:lvl5pPr marL="1827044" algn="l" rtl="0" eaLnBrk="1" hangingPunct="1">
        <a:defRPr>
          <a:solidFill>
            <a:schemeClr val="tx1"/>
          </a:solidFill>
          <a:latin typeface="+mn-lt"/>
          <a:ea typeface="+mn-ea"/>
          <a:cs typeface="+mn-cs"/>
        </a:defRPr>
      </a:lvl5pPr>
      <a:lvl6pPr marL="2283777" algn="l" rtl="0" eaLnBrk="1" hangingPunct="1">
        <a:defRPr>
          <a:solidFill>
            <a:schemeClr val="tx1"/>
          </a:solidFill>
          <a:latin typeface="+mn-lt"/>
          <a:ea typeface="+mn-ea"/>
          <a:cs typeface="+mn-cs"/>
        </a:defRPr>
      </a:lvl6pPr>
      <a:lvl7pPr marL="2740511" algn="l" rtl="0" eaLnBrk="1" hangingPunct="1">
        <a:defRPr>
          <a:solidFill>
            <a:schemeClr val="tx1"/>
          </a:solidFill>
          <a:latin typeface="+mn-lt"/>
          <a:ea typeface="+mn-ea"/>
          <a:cs typeface="+mn-cs"/>
        </a:defRPr>
      </a:lvl7pPr>
      <a:lvl8pPr marL="3197280" algn="l" rtl="0" eaLnBrk="1" hangingPunct="1">
        <a:defRPr>
          <a:solidFill>
            <a:schemeClr val="tx1"/>
          </a:solidFill>
          <a:latin typeface="+mn-lt"/>
          <a:ea typeface="+mn-ea"/>
          <a:cs typeface="+mn-cs"/>
        </a:defRPr>
      </a:lvl8pPr>
      <a:lvl9pPr marL="3654037" algn="l" rtl="0" eaLnBrk="1" hangingPunct="1">
        <a:defRPr>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tiff"/><Relationship Id="rId5" Type="http://schemas.openxmlformats.org/officeDocument/2006/relationships/image" Target="../media/image4.png"/><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9.xml"/><Relationship Id="rId1" Type="http://schemas.openxmlformats.org/officeDocument/2006/relationships/slideLayout" Target="../slideLayouts/slideLayout247.xml"/><Relationship Id="rId4" Type="http://schemas.openxmlformats.org/officeDocument/2006/relationships/image" Target="../media/image9.em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47.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47.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2.xml"/><Relationship Id="rId1" Type="http://schemas.openxmlformats.org/officeDocument/2006/relationships/slideLayout" Target="../slideLayouts/slideLayout24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47.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4.xml"/><Relationship Id="rId1" Type="http://schemas.openxmlformats.org/officeDocument/2006/relationships/slideLayout" Target="../slideLayouts/slideLayout247.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4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47.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4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4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47.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47.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emf"/><Relationship Id="rId1" Type="http://schemas.openxmlformats.org/officeDocument/2006/relationships/slideLayout" Target="../slideLayouts/slideLayout247.xml"/><Relationship Id="rId4" Type="http://schemas.openxmlformats.org/officeDocument/2006/relationships/image" Target="../media/image14.emf"/></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emf"/><Relationship Id="rId1" Type="http://schemas.openxmlformats.org/officeDocument/2006/relationships/slideLayout" Target="../slideLayouts/slideLayout247.xml"/><Relationship Id="rId6" Type="http://schemas.openxmlformats.org/officeDocument/2006/relationships/image" Target="../media/image14.emf"/><Relationship Id="rId5" Type="http://schemas.microsoft.com/office/2007/relationships/hdphoto" Target="../media/hdphoto1.wdp"/><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16.emf"/><Relationship Id="rId7" Type="http://schemas.openxmlformats.org/officeDocument/2006/relationships/image" Target="../media/image12.png"/><Relationship Id="rId2" Type="http://schemas.openxmlformats.org/officeDocument/2006/relationships/image" Target="../media/image15.png"/><Relationship Id="rId1" Type="http://schemas.openxmlformats.org/officeDocument/2006/relationships/slideLayout" Target="../slideLayouts/slideLayout247.xml"/><Relationship Id="rId6" Type="http://schemas.openxmlformats.org/officeDocument/2006/relationships/image" Target="../media/image17.png"/><Relationship Id="rId5" Type="http://schemas.openxmlformats.org/officeDocument/2006/relationships/image" Target="../media/image11.png"/><Relationship Id="rId10" Type="http://schemas.openxmlformats.org/officeDocument/2006/relationships/image" Target="../media/image14.emf"/><Relationship Id="rId4" Type="http://schemas.openxmlformats.org/officeDocument/2006/relationships/image" Target="../media/image13.emf"/><Relationship Id="rId9" Type="http://schemas.openxmlformats.org/officeDocument/2006/relationships/image" Target="../media/image18.jpeg"/></Relationships>
</file>

<file path=ppt/slides/_rels/slide26.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14.emf"/><Relationship Id="rId3" Type="http://schemas.openxmlformats.org/officeDocument/2006/relationships/image" Target="../media/image16.emf"/><Relationship Id="rId7" Type="http://schemas.microsoft.com/office/2007/relationships/hdphoto" Target="../media/hdphoto2.wdp"/><Relationship Id="rId12" Type="http://schemas.openxmlformats.org/officeDocument/2006/relationships/image" Target="../media/image18.jpeg"/><Relationship Id="rId2" Type="http://schemas.openxmlformats.org/officeDocument/2006/relationships/image" Target="../media/image15.png"/><Relationship Id="rId1" Type="http://schemas.openxmlformats.org/officeDocument/2006/relationships/slideLayout" Target="../slideLayouts/slideLayout247.xml"/><Relationship Id="rId6" Type="http://schemas.openxmlformats.org/officeDocument/2006/relationships/image" Target="../media/image19.png"/><Relationship Id="rId11" Type="http://schemas.microsoft.com/office/2007/relationships/hdphoto" Target="../media/hdphoto1.wdp"/><Relationship Id="rId5" Type="http://schemas.openxmlformats.org/officeDocument/2006/relationships/image" Target="../media/image11.png"/><Relationship Id="rId10" Type="http://schemas.openxmlformats.org/officeDocument/2006/relationships/image" Target="../media/image12.png"/><Relationship Id="rId4" Type="http://schemas.openxmlformats.org/officeDocument/2006/relationships/image" Target="../media/image13.emf"/><Relationship Id="rId9" Type="http://schemas.openxmlformats.org/officeDocument/2006/relationships/image" Target="../media/image20.jpe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4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4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4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47.xml"/></Relationships>
</file>

<file path=ppt/slides/_rels/slide3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Layout" Target="../slideLayouts/slideLayout24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47.xml"/></Relationships>
</file>

<file path=ppt/slides/_rels/slide32.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47.xml"/></Relationships>
</file>

<file path=ppt/slides/_rels/slide33.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33.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image" Target="../media/image6.png"/><Relationship Id="rId1" Type="http://schemas.openxmlformats.org/officeDocument/2006/relationships/slideLayout" Target="../slideLayouts/slideLayout247.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5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4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4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7.xml"/></Relationships>
</file>

<file path=ppt/slides/_rels/slide9.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8.xml"/><Relationship Id="rId1" Type="http://schemas.openxmlformats.org/officeDocument/2006/relationships/slideLayout" Target="../slideLayouts/slideLayout247.xml"/><Relationship Id="rId4" Type="http://schemas.openxmlformats.org/officeDocument/2006/relationships/image" Target="../media/image9.emf"/></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E3AD390-6883-574A-880A-AD2038478A25}"/>
              </a:ext>
            </a:extLst>
          </p:cNvPr>
          <p:cNvPicPr>
            <a:picLocks noChangeAspect="1"/>
          </p:cNvPicPr>
          <p:nvPr/>
        </p:nvPicPr>
        <p:blipFill>
          <a:blip r:embed="rId3"/>
          <a:stretch>
            <a:fillRect/>
          </a:stretch>
        </p:blipFill>
        <p:spPr>
          <a:xfrm>
            <a:off x="0" y="2286"/>
            <a:ext cx="9144000" cy="4855464"/>
          </a:xfrm>
          <a:prstGeom prst="rect">
            <a:avLst/>
          </a:prstGeom>
        </p:spPr>
      </p:pic>
      <p:sp>
        <p:nvSpPr>
          <p:cNvPr id="14" name="Rectangle 13">
            <a:extLst>
              <a:ext uri="{FF2B5EF4-FFF2-40B4-BE49-F238E27FC236}">
                <a16:creationId xmlns:a16="http://schemas.microsoft.com/office/drawing/2014/main" id="{5446BA81-BB7D-6D43-A7CD-67C6F18BEACB}"/>
              </a:ext>
            </a:extLst>
          </p:cNvPr>
          <p:cNvSpPr/>
          <p:nvPr/>
        </p:nvSpPr>
        <p:spPr>
          <a:xfrm>
            <a:off x="0" y="514350"/>
            <a:ext cx="9144000" cy="1066800"/>
          </a:xfrm>
          <a:prstGeom prst="rect">
            <a:avLst/>
          </a:prstGeom>
          <a:solidFill>
            <a:schemeClr val="tx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lIns="91388" tIns="45694" rIns="91388" bIns="45694" rtlCol="0" anchor="ctr"/>
          <a:lstStyle/>
          <a:p>
            <a:pPr algn="ctr"/>
            <a:r>
              <a:rPr lang="en-US" sz="2800" b="1" dirty="0">
                <a:solidFill>
                  <a:srgbClr val="000090"/>
                </a:solidFill>
                <a:latin typeface="Calibri" panose="020F0502020204030204" pitchFamily="34" charset="0"/>
                <a:cs typeface="Calibri" panose="020F0502020204030204" pitchFamily="34" charset="0"/>
              </a:rPr>
              <a:t>Innovate for Sustainable Accelerating Systems </a:t>
            </a:r>
          </a:p>
          <a:p>
            <a:pPr algn="ctr"/>
            <a:r>
              <a:rPr lang="en-US" sz="2800" b="1" dirty="0">
                <a:solidFill>
                  <a:srgbClr val="000090"/>
                </a:solidFill>
                <a:latin typeface="Calibri" panose="020F0502020204030204" pitchFamily="34" charset="0"/>
                <a:cs typeface="Calibri" panose="020F0502020204030204" pitchFamily="34" charset="0"/>
              </a:rPr>
              <a:t>(</a:t>
            </a:r>
            <a:r>
              <a:rPr lang="en-US" sz="2800" b="1" dirty="0" err="1">
                <a:solidFill>
                  <a:srgbClr val="000090"/>
                </a:solidFill>
                <a:latin typeface="Calibri" panose="020F0502020204030204" pitchFamily="34" charset="0"/>
                <a:cs typeface="Calibri" panose="020F0502020204030204" pitchFamily="34" charset="0"/>
              </a:rPr>
              <a:t>iSAS</a:t>
            </a:r>
            <a:r>
              <a:rPr lang="en-US" sz="2800" b="1" dirty="0">
                <a:solidFill>
                  <a:srgbClr val="000090"/>
                </a:solidFill>
                <a:latin typeface="Calibri" panose="020F0502020204030204" pitchFamily="34" charset="0"/>
                <a:cs typeface="Calibri" panose="020F0502020204030204" pitchFamily="34" charset="0"/>
              </a:rPr>
              <a:t>)</a:t>
            </a:r>
            <a:endParaRPr lang="en-US" sz="1600" b="1" dirty="0">
              <a:solidFill>
                <a:srgbClr val="000090"/>
              </a:solidFill>
              <a:latin typeface="Calibri" panose="020F0502020204030204" pitchFamily="34" charset="0"/>
              <a:cs typeface="Calibri" panose="020F0502020204030204" pitchFamily="34" charset="0"/>
            </a:endParaRPr>
          </a:p>
        </p:txBody>
      </p:sp>
      <p:sp>
        <p:nvSpPr>
          <p:cNvPr id="15" name="Right Triangle 14">
            <a:extLst>
              <a:ext uri="{FF2B5EF4-FFF2-40B4-BE49-F238E27FC236}">
                <a16:creationId xmlns:a16="http://schemas.microsoft.com/office/drawing/2014/main" id="{1D18C223-5BC8-9E49-8E9C-37165643610B}"/>
              </a:ext>
            </a:extLst>
          </p:cNvPr>
          <p:cNvSpPr/>
          <p:nvPr/>
        </p:nvSpPr>
        <p:spPr>
          <a:xfrm>
            <a:off x="8466" y="2952750"/>
            <a:ext cx="2506134" cy="2205569"/>
          </a:xfrm>
          <a:prstGeom prst="rtTriangl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91388" tIns="45694" rIns="91388" bIns="45694" rtlCol="0" anchor="ctr"/>
          <a:lstStyle/>
          <a:p>
            <a:pPr algn="ctr"/>
            <a:endParaRPr lang="en-US"/>
          </a:p>
        </p:txBody>
      </p:sp>
      <p:pic>
        <p:nvPicPr>
          <p:cNvPr id="28" name="Picture 27">
            <a:extLst>
              <a:ext uri="{FF2B5EF4-FFF2-40B4-BE49-F238E27FC236}">
                <a16:creationId xmlns:a16="http://schemas.microsoft.com/office/drawing/2014/main" id="{F0BC7C91-A110-B645-BC33-021363F15C18}"/>
              </a:ext>
            </a:extLst>
          </p:cNvPr>
          <p:cNvPicPr>
            <a:picLocks noChangeAspect="1"/>
          </p:cNvPicPr>
          <p:nvPr/>
        </p:nvPicPr>
        <p:blipFill>
          <a:blip r:embed="rId4"/>
          <a:stretch>
            <a:fillRect/>
          </a:stretch>
        </p:blipFill>
        <p:spPr>
          <a:xfrm>
            <a:off x="76200" y="3638550"/>
            <a:ext cx="721506" cy="282028"/>
          </a:xfrm>
          <a:prstGeom prst="rect">
            <a:avLst/>
          </a:prstGeom>
        </p:spPr>
      </p:pic>
      <p:sp>
        <p:nvSpPr>
          <p:cNvPr id="29" name="Rectangle 28">
            <a:extLst>
              <a:ext uri="{FF2B5EF4-FFF2-40B4-BE49-F238E27FC236}">
                <a16:creationId xmlns:a16="http://schemas.microsoft.com/office/drawing/2014/main" id="{79B385E4-76C5-7343-9CB8-00757D7427BD}"/>
              </a:ext>
            </a:extLst>
          </p:cNvPr>
          <p:cNvSpPr/>
          <p:nvPr/>
        </p:nvSpPr>
        <p:spPr>
          <a:xfrm>
            <a:off x="1676400" y="4436480"/>
            <a:ext cx="7467600" cy="7218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dirty="0"/>
          </a:p>
        </p:txBody>
      </p:sp>
      <p:pic>
        <p:nvPicPr>
          <p:cNvPr id="31" name="Picture 30">
            <a:extLst>
              <a:ext uri="{FF2B5EF4-FFF2-40B4-BE49-F238E27FC236}">
                <a16:creationId xmlns:a16="http://schemas.microsoft.com/office/drawing/2014/main" id="{BA37FD18-5959-4144-A040-AB29D56D8A89}"/>
              </a:ext>
            </a:extLst>
          </p:cNvPr>
          <p:cNvPicPr>
            <a:picLocks noChangeAspect="1"/>
          </p:cNvPicPr>
          <p:nvPr/>
        </p:nvPicPr>
        <p:blipFill>
          <a:blip r:embed="rId5"/>
          <a:stretch>
            <a:fillRect/>
          </a:stretch>
        </p:blipFill>
        <p:spPr>
          <a:xfrm>
            <a:off x="212969" y="4022526"/>
            <a:ext cx="838200" cy="530424"/>
          </a:xfrm>
          <a:prstGeom prst="rect">
            <a:avLst/>
          </a:prstGeom>
        </p:spPr>
      </p:pic>
      <p:sp>
        <p:nvSpPr>
          <p:cNvPr id="33" name="TextBox 32">
            <a:extLst>
              <a:ext uri="{FF2B5EF4-FFF2-40B4-BE49-F238E27FC236}">
                <a16:creationId xmlns:a16="http://schemas.microsoft.com/office/drawing/2014/main" id="{A2717C75-8703-CC4F-8294-A37CC6042401}"/>
              </a:ext>
            </a:extLst>
          </p:cNvPr>
          <p:cNvSpPr txBox="1"/>
          <p:nvPr/>
        </p:nvSpPr>
        <p:spPr>
          <a:xfrm>
            <a:off x="6410767" y="2669080"/>
            <a:ext cx="2615546" cy="1938940"/>
          </a:xfrm>
          <a:prstGeom prst="rect">
            <a:avLst/>
          </a:prstGeom>
          <a:noFill/>
        </p:spPr>
        <p:txBody>
          <a:bodyPr wrap="none" lIns="91388" tIns="45694" rIns="91388" bIns="45694" rtlCol="0">
            <a:spAutoFit/>
          </a:bodyPr>
          <a:lstStyle/>
          <a:p>
            <a:pPr algn="ctr"/>
            <a:r>
              <a:rPr lang="en-US"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Achille </a:t>
            </a:r>
            <a:r>
              <a:rPr lang="en-US" i="1" dirty="0" err="1">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Stocchi</a:t>
            </a:r>
            <a:endParaRPr lang="en-US"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pPr algn="ctr"/>
            <a:r>
              <a:rPr lang="en-US" i="1" dirty="0" err="1">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IJCLab</a:t>
            </a:r>
            <a:r>
              <a:rPr lang="en-US"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(CNRS)/Paris-</a:t>
            </a:r>
            <a:r>
              <a:rPr lang="en-US" i="1" dirty="0" err="1">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Saclay</a:t>
            </a:r>
            <a:endParaRPr lang="en-US"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pPr algn="ctr"/>
            <a:endParaRPr lang="en-US"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pPr algn="ctr"/>
            <a:r>
              <a:rPr lang="en-US"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Jorgen </a:t>
            </a:r>
            <a:r>
              <a:rPr lang="en-US" i="1" dirty="0" err="1">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D’Hondt</a:t>
            </a:r>
            <a:endParaRPr lang="en-US"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pPr algn="ctr"/>
            <a:r>
              <a:rPr lang="en-US" sz="1600"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rPr>
              <a:t>Vrije Universiteit Brussel</a:t>
            </a:r>
          </a:p>
          <a:p>
            <a:pPr algn="ctr"/>
            <a:endParaRPr lang="en-US" sz="1600"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a:p>
            <a:pPr algn="ctr"/>
            <a:endParaRPr lang="en-US" sz="1600" i="1" dirty="0">
              <a:effectLst>
                <a:outerShdw blurRad="50800" dist="38100" dir="2700000" algn="tl" rotWithShape="0">
                  <a:prstClr val="black">
                    <a:alpha val="40000"/>
                  </a:prstClr>
                </a:outerShdw>
              </a:effectLst>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987A3B61-8F32-194D-B9E4-1CD67DC487BC}"/>
              </a:ext>
            </a:extLst>
          </p:cNvPr>
          <p:cNvSpPr txBox="1"/>
          <p:nvPr/>
        </p:nvSpPr>
        <p:spPr>
          <a:xfrm>
            <a:off x="5845597" y="4629150"/>
            <a:ext cx="3298403" cy="307777"/>
          </a:xfrm>
          <a:prstGeom prst="rect">
            <a:avLst/>
          </a:prstGeom>
          <a:noFill/>
        </p:spPr>
        <p:txBody>
          <a:bodyPr wrap="none" rtlCol="0">
            <a:spAutoFit/>
          </a:bodyPr>
          <a:lstStyle/>
          <a:p>
            <a:pPr algn="r"/>
            <a:r>
              <a:rPr lang="en-US" sz="1400" dirty="0">
                <a:solidFill>
                  <a:schemeClr val="tx2">
                    <a:lumMod val="50000"/>
                  </a:schemeClr>
                </a:solidFill>
                <a:latin typeface="Calibri" panose="020F0502020204030204" pitchFamily="34" charset="0"/>
                <a:cs typeface="Calibri" panose="020F0502020204030204" pitchFamily="34" charset="0"/>
              </a:rPr>
              <a:t>Horizon Europe </a:t>
            </a:r>
            <a:r>
              <a:rPr lang="en-US" sz="1400" dirty="0" err="1">
                <a:solidFill>
                  <a:schemeClr val="tx2">
                    <a:lumMod val="50000"/>
                  </a:schemeClr>
                </a:solidFill>
                <a:latin typeface="Calibri" panose="020F0502020204030204" pitchFamily="34" charset="0"/>
                <a:cs typeface="Calibri" panose="020F0502020204030204" pitchFamily="34" charset="0"/>
              </a:rPr>
              <a:t>iSAS</a:t>
            </a:r>
            <a:r>
              <a:rPr lang="en-US" sz="1400" dirty="0">
                <a:solidFill>
                  <a:schemeClr val="tx2">
                    <a:lumMod val="50000"/>
                  </a:schemeClr>
                </a:solidFill>
                <a:latin typeface="Calibri" panose="020F0502020204030204" pitchFamily="34" charset="0"/>
                <a:cs typeface="Calibri" panose="020F0502020204030204" pitchFamily="34" charset="0"/>
              </a:rPr>
              <a:t> proposal, March 2023</a:t>
            </a:r>
            <a:endParaRPr lang="en-BE" sz="1400" dirty="0">
              <a:solidFill>
                <a:schemeClr val="tx2">
                  <a:lumMod val="50000"/>
                </a:schemeClr>
              </a:solidFill>
              <a:latin typeface="Calibri" panose="020F0502020204030204" pitchFamily="34" charset="0"/>
              <a:cs typeface="Calibri" panose="020F0502020204030204" pitchFamily="34" charset="0"/>
            </a:endParaRPr>
          </a:p>
        </p:txBody>
      </p:sp>
      <p:pic>
        <p:nvPicPr>
          <p:cNvPr id="13" name="Picture 12">
            <a:extLst>
              <a:ext uri="{FF2B5EF4-FFF2-40B4-BE49-F238E27FC236}">
                <a16:creationId xmlns:a16="http://schemas.microsoft.com/office/drawing/2014/main" id="{5E9F298E-23E8-C24D-923F-2304F4E1375A}"/>
              </a:ext>
            </a:extLst>
          </p:cNvPr>
          <p:cNvPicPr>
            <a:picLocks noChangeAspect="1"/>
          </p:cNvPicPr>
          <p:nvPr/>
        </p:nvPicPr>
        <p:blipFill>
          <a:blip r:embed="rId6"/>
          <a:stretch>
            <a:fillRect/>
          </a:stretch>
        </p:blipFill>
        <p:spPr>
          <a:xfrm>
            <a:off x="82489" y="4564904"/>
            <a:ext cx="1898711" cy="480029"/>
          </a:xfrm>
          <a:prstGeom prst="rect">
            <a:avLst/>
          </a:prstGeom>
        </p:spPr>
      </p:pic>
      <p:pic>
        <p:nvPicPr>
          <p:cNvPr id="1026" name="Picture 2" descr="Geant4 : perfectionnement">
            <a:extLst>
              <a:ext uri="{FF2B5EF4-FFF2-40B4-BE49-F238E27FC236}">
                <a16:creationId xmlns:a16="http://schemas.microsoft.com/office/drawing/2014/main" id="{9792E654-B03F-6BA9-B78A-E18431D8879F}"/>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b="27630"/>
          <a:stretch/>
        </p:blipFill>
        <p:spPr bwMode="auto">
          <a:xfrm>
            <a:off x="2168798" y="4473268"/>
            <a:ext cx="1184002" cy="66794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8782067"/>
      </p:ext>
    </p:extLst>
  </p:cSld>
  <p:clrMapOvr>
    <a:masterClrMapping/>
  </p:clrMapOvr>
  <p:transition advClick="0">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10</a:t>
            </a:fld>
            <a:endParaRPr lang="en-US">
              <a:solidFill>
                <a:prstClr val="black">
                  <a:tint val="75000"/>
                </a:prstClr>
              </a:solidFill>
              <a:latin typeface="Calibri"/>
              <a:ea typeface="+mn-ea"/>
              <a:cs typeface="+mn-cs"/>
            </a:endParaRPr>
          </a:p>
        </p:txBody>
      </p:sp>
      <p:sp>
        <p:nvSpPr>
          <p:cNvPr id="8" name="TextBox 7">
            <a:extLst>
              <a:ext uri="{FF2B5EF4-FFF2-40B4-BE49-F238E27FC236}">
                <a16:creationId xmlns:a16="http://schemas.microsoft.com/office/drawing/2014/main" id="{A34A746F-DAEE-1C4F-94DB-AD09BADAC5AF}"/>
              </a:ext>
            </a:extLst>
          </p:cNvPr>
          <p:cNvSpPr txBox="1"/>
          <p:nvPr/>
        </p:nvSpPr>
        <p:spPr>
          <a:xfrm>
            <a:off x="1752600" y="666750"/>
            <a:ext cx="1595821" cy="369332"/>
          </a:xfrm>
          <a:prstGeom prst="rect">
            <a:avLst/>
          </a:prstGeom>
          <a:noFill/>
        </p:spPr>
        <p:txBody>
          <a:bodyPr wrap="none" rtlCol="0">
            <a:spAutoFit/>
          </a:bodyPr>
          <a:lstStyle/>
          <a:p>
            <a:r>
              <a:rPr lang="en-BE" dirty="0">
                <a:solidFill>
                  <a:schemeClr val="bg2">
                    <a:lumMod val="50000"/>
                  </a:schemeClr>
                </a:solidFill>
                <a:latin typeface="+mn-lt"/>
              </a:rPr>
              <a:t>Linear colliders</a:t>
            </a:r>
          </a:p>
        </p:txBody>
      </p:sp>
      <p:sp>
        <p:nvSpPr>
          <p:cNvPr id="9" name="TextBox 8">
            <a:extLst>
              <a:ext uri="{FF2B5EF4-FFF2-40B4-BE49-F238E27FC236}">
                <a16:creationId xmlns:a16="http://schemas.microsoft.com/office/drawing/2014/main" id="{8A294E78-2ED8-034C-ACF0-DC120C767891}"/>
              </a:ext>
            </a:extLst>
          </p:cNvPr>
          <p:cNvSpPr txBox="1"/>
          <p:nvPr/>
        </p:nvSpPr>
        <p:spPr>
          <a:xfrm>
            <a:off x="5926549" y="666750"/>
            <a:ext cx="1734770" cy="369332"/>
          </a:xfrm>
          <a:prstGeom prst="rect">
            <a:avLst/>
          </a:prstGeom>
          <a:noFill/>
        </p:spPr>
        <p:txBody>
          <a:bodyPr wrap="none" rtlCol="0">
            <a:spAutoFit/>
          </a:bodyPr>
          <a:lstStyle/>
          <a:p>
            <a:r>
              <a:rPr lang="en-BE" dirty="0">
                <a:solidFill>
                  <a:schemeClr val="bg2">
                    <a:lumMod val="50000"/>
                  </a:schemeClr>
                </a:solidFill>
                <a:latin typeface="+mn-lt"/>
              </a:rPr>
              <a:t>Circular colliders</a:t>
            </a:r>
          </a:p>
        </p:txBody>
      </p:sp>
      <p:sp>
        <p:nvSpPr>
          <p:cNvPr id="10" name="TextBox 9">
            <a:extLst>
              <a:ext uri="{FF2B5EF4-FFF2-40B4-BE49-F238E27FC236}">
                <a16:creationId xmlns:a16="http://schemas.microsoft.com/office/drawing/2014/main" id="{9D8C5EB7-F754-5110-6985-2AF644C1BEA5}"/>
              </a:ext>
            </a:extLst>
          </p:cNvPr>
          <p:cNvSpPr txBox="1"/>
          <p:nvPr/>
        </p:nvSpPr>
        <p:spPr>
          <a:xfrm rot="20377861">
            <a:off x="1739399" y="1590133"/>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sp>
        <p:nvSpPr>
          <p:cNvPr id="11" name="TextBox 10">
            <a:extLst>
              <a:ext uri="{FF2B5EF4-FFF2-40B4-BE49-F238E27FC236}">
                <a16:creationId xmlns:a16="http://schemas.microsoft.com/office/drawing/2014/main" id="{DB0DFAD4-F492-DAAC-A01C-446137AE4188}"/>
              </a:ext>
            </a:extLst>
          </p:cNvPr>
          <p:cNvSpPr txBox="1"/>
          <p:nvPr/>
        </p:nvSpPr>
        <p:spPr>
          <a:xfrm rot="1205029">
            <a:off x="3125508" y="1590885"/>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pic>
        <p:nvPicPr>
          <p:cNvPr id="16" name="Picture 15">
            <a:extLst>
              <a:ext uri="{FF2B5EF4-FFF2-40B4-BE49-F238E27FC236}">
                <a16:creationId xmlns:a16="http://schemas.microsoft.com/office/drawing/2014/main" id="{E1928918-6C36-9988-F231-1B6F23DBC5D0}"/>
              </a:ext>
            </a:extLst>
          </p:cNvPr>
          <p:cNvPicPr>
            <a:picLocks noChangeAspect="1"/>
          </p:cNvPicPr>
          <p:nvPr/>
        </p:nvPicPr>
        <p:blipFill rotWithShape="1">
          <a:blip r:embed="rId3"/>
          <a:srcRect l="90840" b="-4727"/>
          <a:stretch/>
        </p:blipFill>
        <p:spPr>
          <a:xfrm>
            <a:off x="7350081" y="2602682"/>
            <a:ext cx="269919" cy="273844"/>
          </a:xfrm>
          <a:prstGeom prst="rect">
            <a:avLst/>
          </a:prstGeom>
        </p:spPr>
      </p:pic>
      <p:sp>
        <p:nvSpPr>
          <p:cNvPr id="21" name="Oval 20">
            <a:extLst>
              <a:ext uri="{FF2B5EF4-FFF2-40B4-BE49-F238E27FC236}">
                <a16:creationId xmlns:a16="http://schemas.microsoft.com/office/drawing/2014/main" id="{63336733-D6CD-12F6-B52F-CEDDB6F12F33}"/>
              </a:ext>
            </a:extLst>
          </p:cNvPr>
          <p:cNvSpPr/>
          <p:nvPr/>
        </p:nvSpPr>
        <p:spPr>
          <a:xfrm>
            <a:off x="5937162" y="1230632"/>
            <a:ext cx="1682838" cy="1508522"/>
          </a:xfrm>
          <a:prstGeom prst="ellipse">
            <a:avLst/>
          </a:prstGeom>
          <a:no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22" name="Picture 21">
            <a:extLst>
              <a:ext uri="{FF2B5EF4-FFF2-40B4-BE49-F238E27FC236}">
                <a16:creationId xmlns:a16="http://schemas.microsoft.com/office/drawing/2014/main" id="{4428B229-4884-CAC0-E366-EECDE17370B5}"/>
              </a:ext>
            </a:extLst>
          </p:cNvPr>
          <p:cNvPicPr>
            <a:picLocks noChangeAspect="1"/>
          </p:cNvPicPr>
          <p:nvPr/>
        </p:nvPicPr>
        <p:blipFill rotWithShape="1">
          <a:blip r:embed="rId3"/>
          <a:srcRect t="-1" r="26506" b="-41244"/>
          <a:stretch/>
        </p:blipFill>
        <p:spPr>
          <a:xfrm>
            <a:off x="5334000" y="2602232"/>
            <a:ext cx="2016081" cy="369332"/>
          </a:xfrm>
          <a:prstGeom prst="rect">
            <a:avLst/>
          </a:prstGeom>
        </p:spPr>
      </p:pic>
      <p:sp>
        <p:nvSpPr>
          <p:cNvPr id="23" name="TextBox 22">
            <a:extLst>
              <a:ext uri="{FF2B5EF4-FFF2-40B4-BE49-F238E27FC236}">
                <a16:creationId xmlns:a16="http://schemas.microsoft.com/office/drawing/2014/main" id="{776AAC67-0546-331A-1215-090110DF3DBD}"/>
              </a:ext>
            </a:extLst>
          </p:cNvPr>
          <p:cNvSpPr txBox="1"/>
          <p:nvPr/>
        </p:nvSpPr>
        <p:spPr>
          <a:xfrm>
            <a:off x="6575734" y="2486307"/>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cxnSp>
        <p:nvCxnSpPr>
          <p:cNvPr id="26" name="Straight Arrow Connector 25">
            <a:extLst>
              <a:ext uri="{FF2B5EF4-FFF2-40B4-BE49-F238E27FC236}">
                <a16:creationId xmlns:a16="http://schemas.microsoft.com/office/drawing/2014/main" id="{9C750DE3-F91A-FB9D-BD1A-3E6FDDAC3770}"/>
              </a:ext>
            </a:extLst>
          </p:cNvPr>
          <p:cNvCxnSpPr>
            <a:cxnSpLocks/>
          </p:cNvCxnSpPr>
          <p:nvPr/>
        </p:nvCxnSpPr>
        <p:spPr>
          <a:xfrm flipV="1">
            <a:off x="7620000" y="1898873"/>
            <a:ext cx="0" cy="109762"/>
          </a:xfrm>
          <a:prstGeom prst="straightConnector1">
            <a:avLst/>
          </a:prstGeom>
          <a:ln>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5B6CD78-0D6B-9347-52BD-4AB0ED9D1150}"/>
              </a:ext>
            </a:extLst>
          </p:cNvPr>
          <p:cNvCxnSpPr>
            <a:cxnSpLocks/>
            <a:stCxn id="21" idx="2"/>
          </p:cNvCxnSpPr>
          <p:nvPr/>
        </p:nvCxnSpPr>
        <p:spPr>
          <a:xfrm>
            <a:off x="5937162" y="1984893"/>
            <a:ext cx="0" cy="56144"/>
          </a:xfrm>
          <a:prstGeom prst="straightConnector1">
            <a:avLst/>
          </a:prstGeom>
          <a:ln>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33" name="Rounded Rectangle 32">
            <a:extLst>
              <a:ext uri="{FF2B5EF4-FFF2-40B4-BE49-F238E27FC236}">
                <a16:creationId xmlns:a16="http://schemas.microsoft.com/office/drawing/2014/main" id="{712294B0-3765-D204-5D08-66D92B83B03B}"/>
              </a:ext>
            </a:extLst>
          </p:cNvPr>
          <p:cNvSpPr/>
          <p:nvPr/>
        </p:nvSpPr>
        <p:spPr>
          <a:xfrm>
            <a:off x="6661064" y="1121484"/>
            <a:ext cx="228596" cy="218295"/>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36" name="Picture 35">
            <a:extLst>
              <a:ext uri="{FF2B5EF4-FFF2-40B4-BE49-F238E27FC236}">
                <a16:creationId xmlns:a16="http://schemas.microsoft.com/office/drawing/2014/main" id="{DC3AD285-A558-E2BC-5BDC-739D9337C2FC}"/>
              </a:ext>
            </a:extLst>
          </p:cNvPr>
          <p:cNvPicPr>
            <a:picLocks noChangeAspect="1"/>
          </p:cNvPicPr>
          <p:nvPr/>
        </p:nvPicPr>
        <p:blipFill rotWithShape="1">
          <a:blip r:embed="rId3"/>
          <a:srcRect r="26988" b="-38099"/>
          <a:stretch/>
        </p:blipFill>
        <p:spPr>
          <a:xfrm rot="12048877">
            <a:off x="2722742" y="1773201"/>
            <a:ext cx="2002857" cy="361106"/>
          </a:xfrm>
          <a:prstGeom prst="rect">
            <a:avLst/>
          </a:prstGeom>
        </p:spPr>
      </p:pic>
      <p:pic>
        <p:nvPicPr>
          <p:cNvPr id="37" name="Picture 36">
            <a:extLst>
              <a:ext uri="{FF2B5EF4-FFF2-40B4-BE49-F238E27FC236}">
                <a16:creationId xmlns:a16="http://schemas.microsoft.com/office/drawing/2014/main" id="{3249E9D6-6823-B7BA-1A15-570FDCFA5630}"/>
              </a:ext>
            </a:extLst>
          </p:cNvPr>
          <p:cNvPicPr>
            <a:picLocks noChangeAspect="1"/>
          </p:cNvPicPr>
          <p:nvPr/>
        </p:nvPicPr>
        <p:blipFill rotWithShape="1">
          <a:blip r:embed="rId3"/>
          <a:srcRect l="84967" b="-5582"/>
          <a:stretch/>
        </p:blipFill>
        <p:spPr>
          <a:xfrm rot="12048877">
            <a:off x="2115273" y="1331365"/>
            <a:ext cx="412391" cy="276079"/>
          </a:xfrm>
          <a:prstGeom prst="rect">
            <a:avLst/>
          </a:prstGeom>
        </p:spPr>
      </p:pic>
      <p:pic>
        <p:nvPicPr>
          <p:cNvPr id="39" name="Picture 38">
            <a:extLst>
              <a:ext uri="{FF2B5EF4-FFF2-40B4-BE49-F238E27FC236}">
                <a16:creationId xmlns:a16="http://schemas.microsoft.com/office/drawing/2014/main" id="{167AE3E4-F8A0-4B80-E11D-6653B3490509}"/>
              </a:ext>
            </a:extLst>
          </p:cNvPr>
          <p:cNvPicPr>
            <a:picLocks noChangeAspect="1"/>
          </p:cNvPicPr>
          <p:nvPr/>
        </p:nvPicPr>
        <p:blipFill rotWithShape="1">
          <a:blip r:embed="rId3"/>
          <a:srcRect r="26988" b="-38099"/>
          <a:stretch/>
        </p:blipFill>
        <p:spPr>
          <a:xfrm rot="20373412">
            <a:off x="590334" y="1860484"/>
            <a:ext cx="2002857" cy="361106"/>
          </a:xfrm>
          <a:prstGeom prst="rect">
            <a:avLst/>
          </a:prstGeom>
        </p:spPr>
      </p:pic>
      <p:pic>
        <p:nvPicPr>
          <p:cNvPr id="40" name="Picture 39">
            <a:extLst>
              <a:ext uri="{FF2B5EF4-FFF2-40B4-BE49-F238E27FC236}">
                <a16:creationId xmlns:a16="http://schemas.microsoft.com/office/drawing/2014/main" id="{F0F13C79-6A70-DBD8-C592-45FAE46314FE}"/>
              </a:ext>
            </a:extLst>
          </p:cNvPr>
          <p:cNvPicPr>
            <a:picLocks noChangeAspect="1"/>
          </p:cNvPicPr>
          <p:nvPr/>
        </p:nvPicPr>
        <p:blipFill rotWithShape="1">
          <a:blip r:embed="rId3"/>
          <a:srcRect l="84967" b="-5582"/>
          <a:stretch/>
        </p:blipFill>
        <p:spPr>
          <a:xfrm rot="20429045">
            <a:off x="2772502" y="1354355"/>
            <a:ext cx="412391" cy="276079"/>
          </a:xfrm>
          <a:prstGeom prst="rect">
            <a:avLst/>
          </a:prstGeom>
        </p:spPr>
      </p:pic>
      <p:sp>
        <p:nvSpPr>
          <p:cNvPr id="41" name="Rounded Rectangle 40">
            <a:extLst>
              <a:ext uri="{FF2B5EF4-FFF2-40B4-BE49-F238E27FC236}">
                <a16:creationId xmlns:a16="http://schemas.microsoft.com/office/drawing/2014/main" id="{33307F40-017F-54F0-A47A-1D857CA41C90}"/>
              </a:ext>
            </a:extLst>
          </p:cNvPr>
          <p:cNvSpPr/>
          <p:nvPr/>
        </p:nvSpPr>
        <p:spPr>
          <a:xfrm>
            <a:off x="2531687" y="1520239"/>
            <a:ext cx="228596" cy="218295"/>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2" name="TextBox 41">
            <a:extLst>
              <a:ext uri="{FF2B5EF4-FFF2-40B4-BE49-F238E27FC236}">
                <a16:creationId xmlns:a16="http://schemas.microsoft.com/office/drawing/2014/main" id="{1E6EB024-C784-325A-C7D9-AB4E34382B9F}"/>
              </a:ext>
            </a:extLst>
          </p:cNvPr>
          <p:cNvSpPr txBox="1"/>
          <p:nvPr/>
        </p:nvSpPr>
        <p:spPr>
          <a:xfrm>
            <a:off x="1692036" y="3067884"/>
            <a:ext cx="1907895" cy="584775"/>
          </a:xfrm>
          <a:prstGeom prst="rect">
            <a:avLst/>
          </a:prstGeom>
          <a:noFill/>
        </p:spPr>
        <p:txBody>
          <a:bodyPr wrap="none" rtlCol="0">
            <a:spAutoFit/>
          </a:bodyPr>
          <a:lstStyle/>
          <a:p>
            <a:pPr algn="ctr"/>
            <a:r>
              <a:rPr lang="en-BE" sz="1600" dirty="0">
                <a:solidFill>
                  <a:srgbClr val="FF0000"/>
                </a:solidFill>
                <a:latin typeface="+mn-lt"/>
              </a:rPr>
              <a:t>dump &gt;99.9999% of </a:t>
            </a:r>
          </a:p>
          <a:p>
            <a:pPr algn="ctr"/>
            <a:r>
              <a:rPr lang="en-BE" sz="1600" dirty="0">
                <a:solidFill>
                  <a:srgbClr val="FF0000"/>
                </a:solidFill>
                <a:latin typeface="+mn-lt"/>
              </a:rPr>
              <a:t>the beam power</a:t>
            </a:r>
          </a:p>
        </p:txBody>
      </p:sp>
      <p:sp>
        <p:nvSpPr>
          <p:cNvPr id="43" name="TextBox 42">
            <a:extLst>
              <a:ext uri="{FF2B5EF4-FFF2-40B4-BE49-F238E27FC236}">
                <a16:creationId xmlns:a16="http://schemas.microsoft.com/office/drawing/2014/main" id="{B94B7358-D66C-C281-597C-42D916FFEB86}"/>
              </a:ext>
            </a:extLst>
          </p:cNvPr>
          <p:cNvSpPr txBox="1"/>
          <p:nvPr/>
        </p:nvSpPr>
        <p:spPr>
          <a:xfrm>
            <a:off x="5631982" y="3061864"/>
            <a:ext cx="2323905" cy="584775"/>
          </a:xfrm>
          <a:prstGeom prst="rect">
            <a:avLst/>
          </a:prstGeom>
          <a:noFill/>
        </p:spPr>
        <p:txBody>
          <a:bodyPr wrap="none" rtlCol="0">
            <a:spAutoFit/>
          </a:bodyPr>
          <a:lstStyle/>
          <a:p>
            <a:pPr algn="ctr"/>
            <a:r>
              <a:rPr lang="en-BE" sz="1600" dirty="0">
                <a:solidFill>
                  <a:srgbClr val="FF0000"/>
                </a:solidFill>
                <a:latin typeface="+mn-lt"/>
              </a:rPr>
              <a:t>radiate away very quickly </a:t>
            </a:r>
          </a:p>
          <a:p>
            <a:pPr algn="ctr"/>
            <a:r>
              <a:rPr lang="en-BE" sz="1600" dirty="0">
                <a:solidFill>
                  <a:srgbClr val="FF0000"/>
                </a:solidFill>
                <a:latin typeface="+mn-lt"/>
              </a:rPr>
              <a:t>the beam power</a:t>
            </a:r>
          </a:p>
        </p:txBody>
      </p:sp>
      <p:pic>
        <p:nvPicPr>
          <p:cNvPr id="51" name="Picture 50">
            <a:extLst>
              <a:ext uri="{FF2B5EF4-FFF2-40B4-BE49-F238E27FC236}">
                <a16:creationId xmlns:a16="http://schemas.microsoft.com/office/drawing/2014/main" id="{D9C15AED-2198-3F0E-1375-C793A8672474}"/>
              </a:ext>
            </a:extLst>
          </p:cNvPr>
          <p:cNvPicPr>
            <a:picLocks noChangeAspect="1"/>
          </p:cNvPicPr>
          <p:nvPr/>
        </p:nvPicPr>
        <p:blipFill rotWithShape="1">
          <a:blip r:embed="rId4"/>
          <a:srcRect l="10994" t="10994"/>
          <a:stretch/>
        </p:blipFill>
        <p:spPr>
          <a:xfrm rot="18688558">
            <a:off x="7378930" y="2003040"/>
            <a:ext cx="800100" cy="190500"/>
          </a:xfrm>
          <a:prstGeom prst="rect">
            <a:avLst/>
          </a:prstGeom>
        </p:spPr>
      </p:pic>
      <p:pic>
        <p:nvPicPr>
          <p:cNvPr id="52" name="Picture 51">
            <a:extLst>
              <a:ext uri="{FF2B5EF4-FFF2-40B4-BE49-F238E27FC236}">
                <a16:creationId xmlns:a16="http://schemas.microsoft.com/office/drawing/2014/main" id="{2008CECC-C361-0061-1A87-5383EB3F2E58}"/>
              </a:ext>
            </a:extLst>
          </p:cNvPr>
          <p:cNvPicPr>
            <a:picLocks noChangeAspect="1"/>
          </p:cNvPicPr>
          <p:nvPr/>
        </p:nvPicPr>
        <p:blipFill rotWithShape="1">
          <a:blip r:embed="rId4"/>
          <a:srcRect l="10994" t="10994"/>
          <a:stretch/>
        </p:blipFill>
        <p:spPr>
          <a:xfrm rot="9910796">
            <a:off x="5683351" y="1268481"/>
            <a:ext cx="800100" cy="190500"/>
          </a:xfrm>
          <a:prstGeom prst="rect">
            <a:avLst/>
          </a:prstGeom>
        </p:spPr>
      </p:pic>
      <p:pic>
        <p:nvPicPr>
          <p:cNvPr id="53" name="Picture 52">
            <a:extLst>
              <a:ext uri="{FF2B5EF4-FFF2-40B4-BE49-F238E27FC236}">
                <a16:creationId xmlns:a16="http://schemas.microsoft.com/office/drawing/2014/main" id="{FAA2FFEC-E060-1229-FFFE-A94F15C0E4D7}"/>
              </a:ext>
            </a:extLst>
          </p:cNvPr>
          <p:cNvPicPr>
            <a:picLocks noChangeAspect="1"/>
          </p:cNvPicPr>
          <p:nvPr/>
        </p:nvPicPr>
        <p:blipFill rotWithShape="1">
          <a:blip r:embed="rId4"/>
          <a:srcRect l="10994" t="10994"/>
          <a:stretch/>
        </p:blipFill>
        <p:spPr>
          <a:xfrm rot="14820125">
            <a:off x="7017290" y="1216880"/>
            <a:ext cx="800100" cy="190500"/>
          </a:xfrm>
          <a:prstGeom prst="rect">
            <a:avLst/>
          </a:prstGeom>
        </p:spPr>
      </p:pic>
      <p:sp>
        <p:nvSpPr>
          <p:cNvPr id="3" name="TextBox 2">
            <a:extLst>
              <a:ext uri="{FF2B5EF4-FFF2-40B4-BE49-F238E27FC236}">
                <a16:creationId xmlns:a16="http://schemas.microsoft.com/office/drawing/2014/main" id="{04C6F739-76A8-3815-B6A6-DFABA1FEDE04}"/>
              </a:ext>
            </a:extLst>
          </p:cNvPr>
          <p:cNvSpPr txBox="1"/>
          <p:nvPr/>
        </p:nvSpPr>
        <p:spPr>
          <a:xfrm>
            <a:off x="7661319" y="1488672"/>
            <a:ext cx="752129" cy="276999"/>
          </a:xfrm>
          <a:prstGeom prst="rect">
            <a:avLst/>
          </a:prstGeom>
          <a:noFill/>
        </p:spPr>
        <p:txBody>
          <a:bodyPr wrap="none" rtlCol="0">
            <a:spAutoFit/>
          </a:bodyPr>
          <a:lstStyle/>
          <a:p>
            <a:r>
              <a:rPr lang="en-BE" sz="1200" i="1" dirty="0">
                <a:solidFill>
                  <a:schemeClr val="bg2">
                    <a:lumMod val="75000"/>
                  </a:schemeClr>
                </a:solidFill>
                <a:latin typeface="+mn-lt"/>
              </a:rPr>
              <a:t>radiation</a:t>
            </a:r>
          </a:p>
        </p:txBody>
      </p:sp>
      <p:sp>
        <p:nvSpPr>
          <p:cNvPr id="4" name="TextBox 3">
            <a:extLst>
              <a:ext uri="{FF2B5EF4-FFF2-40B4-BE49-F238E27FC236}">
                <a16:creationId xmlns:a16="http://schemas.microsoft.com/office/drawing/2014/main" id="{7307FAE2-906D-60E2-E878-9BB351008D68}"/>
              </a:ext>
            </a:extLst>
          </p:cNvPr>
          <p:cNvSpPr txBox="1"/>
          <p:nvPr/>
        </p:nvSpPr>
        <p:spPr>
          <a:xfrm>
            <a:off x="3576400" y="3108030"/>
            <a:ext cx="2054989" cy="815608"/>
          </a:xfrm>
          <a:prstGeom prst="rect">
            <a:avLst/>
          </a:prstGeom>
          <a:solidFill>
            <a:schemeClr val="accent2">
              <a:lumMod val="20000"/>
              <a:lumOff val="80000"/>
            </a:schemeClr>
          </a:solidFill>
        </p:spPr>
        <p:txBody>
          <a:bodyPr wrap="square" rtlCol="0">
            <a:spAutoFit/>
          </a:bodyPr>
          <a:lstStyle/>
          <a:p>
            <a:pPr algn="ctr"/>
            <a:r>
              <a:rPr lang="en-BE" sz="1400" i="1" dirty="0">
                <a:solidFill>
                  <a:schemeClr val="bg2">
                    <a:lumMod val="50000"/>
                  </a:schemeClr>
                </a:solidFill>
                <a:latin typeface="+mn-lt"/>
              </a:rPr>
              <a:t>FCC-ee@250 ≃ 300 MW</a:t>
            </a:r>
          </a:p>
          <a:p>
            <a:pPr algn="ctr"/>
            <a:endParaRPr lang="en-BE" sz="500" dirty="0">
              <a:solidFill>
                <a:srgbClr val="C00000"/>
              </a:solidFill>
              <a:latin typeface="+mn-lt"/>
            </a:endParaRPr>
          </a:p>
          <a:p>
            <a:pPr algn="ctr"/>
            <a:r>
              <a:rPr lang="en-BE" sz="1400" b="1" dirty="0">
                <a:solidFill>
                  <a:srgbClr val="0070C0"/>
                </a:solidFill>
                <a:latin typeface="+mn-lt"/>
              </a:rPr>
              <a:t>∼4% of annual electricity </a:t>
            </a:r>
          </a:p>
          <a:p>
            <a:pPr algn="ctr"/>
            <a:r>
              <a:rPr lang="en-BE" sz="1400" b="1" dirty="0">
                <a:solidFill>
                  <a:srgbClr val="0070C0"/>
                </a:solidFill>
                <a:latin typeface="+mn-lt"/>
              </a:rPr>
              <a:t>consumption in Belgium</a:t>
            </a:r>
          </a:p>
        </p:txBody>
      </p:sp>
      <p:sp>
        <p:nvSpPr>
          <p:cNvPr id="5" name="TextBox 4">
            <a:extLst>
              <a:ext uri="{FF2B5EF4-FFF2-40B4-BE49-F238E27FC236}">
                <a16:creationId xmlns:a16="http://schemas.microsoft.com/office/drawing/2014/main" id="{B0939DF0-A62E-0BE9-08FC-4E32D6CC936F}"/>
              </a:ext>
            </a:extLst>
          </p:cNvPr>
          <p:cNvSpPr txBox="1"/>
          <p:nvPr/>
        </p:nvSpPr>
        <p:spPr>
          <a:xfrm>
            <a:off x="1600200" y="4425375"/>
            <a:ext cx="6019800" cy="584775"/>
          </a:xfrm>
          <a:prstGeom prst="rect">
            <a:avLst/>
          </a:prstGeom>
          <a:solidFill>
            <a:schemeClr val="accent2">
              <a:lumMod val="20000"/>
              <a:lumOff val="80000"/>
            </a:schemeClr>
          </a:solidFill>
          <a:ln w="25400">
            <a:solidFill>
              <a:srgbClr val="C00000"/>
            </a:solidFill>
          </a:ln>
        </p:spPr>
        <p:txBody>
          <a:bodyPr wrap="square" rtlCol="0">
            <a:spAutoFit/>
          </a:bodyPr>
          <a:lstStyle/>
          <a:p>
            <a:pPr algn="ctr"/>
            <a:r>
              <a:rPr lang="en-BE" sz="1600" b="1" dirty="0">
                <a:solidFill>
                  <a:srgbClr val="C00000"/>
                </a:solidFill>
                <a:latin typeface="+mn-lt"/>
              </a:rPr>
              <a:t>OBJECTIVE</a:t>
            </a:r>
            <a:r>
              <a:rPr lang="en-BE" sz="1600" dirty="0">
                <a:solidFill>
                  <a:srgbClr val="C00000"/>
                </a:solidFill>
                <a:latin typeface="+mn-lt"/>
              </a:rPr>
              <a:t>: develop accelerator technologies t</a:t>
            </a:r>
            <a:r>
              <a:rPr lang="en-GB" sz="1600" dirty="0">
                <a:solidFill>
                  <a:srgbClr val="C00000"/>
                </a:solidFill>
                <a:latin typeface="+mn-lt"/>
              </a:rPr>
              <a:t>ha</a:t>
            </a:r>
            <a:r>
              <a:rPr lang="en-BE" sz="1600" dirty="0">
                <a:solidFill>
                  <a:srgbClr val="C00000"/>
                </a:solidFill>
                <a:latin typeface="+mn-lt"/>
              </a:rPr>
              <a:t>t recover the beam energy with an </a:t>
            </a:r>
            <a:r>
              <a:rPr lang="en-BE" sz="1600" b="1" dirty="0">
                <a:solidFill>
                  <a:srgbClr val="0070C0"/>
                </a:solidFill>
                <a:latin typeface="+mn-lt"/>
              </a:rPr>
              <a:t>impact of saving ∼2% of Belgium’s electricity</a:t>
            </a:r>
          </a:p>
        </p:txBody>
      </p:sp>
      <p:sp>
        <p:nvSpPr>
          <p:cNvPr id="6" name="TextBox 5">
            <a:extLst>
              <a:ext uri="{FF2B5EF4-FFF2-40B4-BE49-F238E27FC236}">
                <a16:creationId xmlns:a16="http://schemas.microsoft.com/office/drawing/2014/main" id="{38941507-A9C7-F864-8FFB-890A3E5CB79D}"/>
              </a:ext>
            </a:extLst>
          </p:cNvPr>
          <p:cNvSpPr txBox="1"/>
          <p:nvPr/>
        </p:nvSpPr>
        <p:spPr>
          <a:xfrm>
            <a:off x="2531687" y="4016573"/>
            <a:ext cx="4213534" cy="307777"/>
          </a:xfrm>
          <a:prstGeom prst="rect">
            <a:avLst/>
          </a:prstGeom>
          <a:solidFill>
            <a:schemeClr val="accent2">
              <a:lumMod val="20000"/>
              <a:lumOff val="80000"/>
            </a:schemeClr>
          </a:solidFill>
        </p:spPr>
        <p:txBody>
          <a:bodyPr wrap="square" rtlCol="0">
            <a:spAutoFit/>
          </a:bodyPr>
          <a:lstStyle/>
          <a:p>
            <a:pPr algn="ctr"/>
            <a:r>
              <a:rPr lang="en-GB" sz="1400" i="1" dirty="0">
                <a:solidFill>
                  <a:srgbClr val="C00000"/>
                </a:solidFill>
                <a:latin typeface="+mn-lt"/>
              </a:rPr>
              <a:t>about h</a:t>
            </a:r>
            <a:r>
              <a:rPr lang="en-BE" sz="1400" i="1" dirty="0">
                <a:solidFill>
                  <a:srgbClr val="C00000"/>
                </a:solidFill>
                <a:latin typeface="+mn-lt"/>
              </a:rPr>
              <a:t>alf of this is dumped or lost due to radiation</a:t>
            </a:r>
          </a:p>
        </p:txBody>
      </p:sp>
      <p:sp>
        <p:nvSpPr>
          <p:cNvPr id="7" name="TextBox 6">
            <a:extLst>
              <a:ext uri="{FF2B5EF4-FFF2-40B4-BE49-F238E27FC236}">
                <a16:creationId xmlns:a16="http://schemas.microsoft.com/office/drawing/2014/main" id="{6B2E50E0-A0FF-0C02-91EB-96269C8556E5}"/>
              </a:ext>
            </a:extLst>
          </p:cNvPr>
          <p:cNvSpPr txBox="1"/>
          <p:nvPr/>
        </p:nvSpPr>
        <p:spPr>
          <a:xfrm>
            <a:off x="1447800" y="157938"/>
            <a:ext cx="6365204" cy="461665"/>
          </a:xfrm>
          <a:prstGeom prst="rect">
            <a:avLst/>
          </a:prstGeom>
          <a:noFill/>
        </p:spPr>
        <p:txBody>
          <a:bodyPr wrap="none" rtlCol="0">
            <a:spAutoFit/>
          </a:bodyPr>
          <a:lstStyle/>
          <a:p>
            <a:r>
              <a:rPr lang="en-BE" sz="2400" b="1" dirty="0">
                <a:solidFill>
                  <a:srgbClr val="0070C0"/>
                </a:solidFill>
                <a:latin typeface="+mn-lt"/>
              </a:rPr>
              <a:t>Impact for the current designs of Higgs Factories</a:t>
            </a:r>
          </a:p>
        </p:txBody>
      </p:sp>
      <p:sp>
        <p:nvSpPr>
          <p:cNvPr id="2" name="TextBox 1">
            <a:extLst>
              <a:ext uri="{FF2B5EF4-FFF2-40B4-BE49-F238E27FC236}">
                <a16:creationId xmlns:a16="http://schemas.microsoft.com/office/drawing/2014/main" id="{5334CDFC-4E08-15EA-32A9-61C539063102}"/>
              </a:ext>
            </a:extLst>
          </p:cNvPr>
          <p:cNvSpPr txBox="1"/>
          <p:nvPr/>
        </p:nvSpPr>
        <p:spPr>
          <a:xfrm>
            <a:off x="76200" y="3412292"/>
            <a:ext cx="1776754" cy="954107"/>
          </a:xfrm>
          <a:prstGeom prst="rect">
            <a:avLst/>
          </a:prstGeom>
          <a:solidFill>
            <a:schemeClr val="accent5">
              <a:lumMod val="20000"/>
              <a:lumOff val="80000"/>
            </a:schemeClr>
          </a:solidFill>
          <a:ln w="38100">
            <a:solidFill>
              <a:srgbClr val="0070C0"/>
            </a:solidFill>
          </a:ln>
        </p:spPr>
        <p:txBody>
          <a:bodyPr wrap="square" rtlCol="0">
            <a:spAutoFit/>
          </a:bodyPr>
          <a:lstStyle/>
          <a:p>
            <a:r>
              <a:rPr lang="en-GB" sz="1400" b="1" dirty="0">
                <a:solidFill>
                  <a:srgbClr val="0070C0"/>
                </a:solidFill>
                <a:latin typeface="+mn-lt"/>
              </a:rPr>
              <a:t>E</a:t>
            </a:r>
            <a:r>
              <a:rPr lang="en-BE" sz="1400" b="1" dirty="0">
                <a:solidFill>
                  <a:srgbClr val="0070C0"/>
                </a:solidFill>
                <a:latin typeface="+mn-lt"/>
              </a:rPr>
              <a:t>nergy consumption is reducing in Europe, not excluded with ½ by 2050-2060</a:t>
            </a:r>
          </a:p>
        </p:txBody>
      </p:sp>
    </p:spTree>
    <p:extLst>
      <p:ext uri="{BB962C8B-B14F-4D97-AF65-F5344CB8AC3E}">
        <p14:creationId xmlns:p14="http://schemas.microsoft.com/office/powerpoint/2010/main" val="26152060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11</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A4DBBA53-F093-4715-EE55-1AF39491CF7E}"/>
              </a:ext>
            </a:extLst>
          </p:cNvPr>
          <p:cNvSpPr txBox="1"/>
          <p:nvPr/>
        </p:nvSpPr>
        <p:spPr>
          <a:xfrm>
            <a:off x="495300" y="209550"/>
            <a:ext cx="8153400" cy="4401205"/>
          </a:xfrm>
          <a:prstGeom prst="rect">
            <a:avLst/>
          </a:prstGeom>
          <a:solidFill>
            <a:schemeClr val="accent2">
              <a:lumMod val="20000"/>
              <a:lumOff val="80000"/>
            </a:schemeClr>
          </a:solidFill>
          <a:ln w="57150">
            <a:solidFill>
              <a:srgbClr val="C04300"/>
            </a:solidFill>
          </a:ln>
        </p:spPr>
        <p:txBody>
          <a:bodyPr wrap="square" rtlCol="0">
            <a:spAutoFit/>
          </a:bodyPr>
          <a:lstStyle/>
          <a:p>
            <a:pPr algn="ctr"/>
            <a:endParaRPr lang="en-BE" sz="3200" dirty="0">
              <a:solidFill>
                <a:srgbClr val="C00000"/>
              </a:solidFill>
              <a:latin typeface="+mn-lt"/>
            </a:endParaRPr>
          </a:p>
          <a:p>
            <a:pPr algn="ctr"/>
            <a:r>
              <a:rPr lang="en-BE" sz="3200" dirty="0">
                <a:solidFill>
                  <a:srgbClr val="C00000"/>
                </a:solidFill>
                <a:latin typeface="+mn-lt"/>
              </a:rPr>
              <a:t>The enabling technology for modern accelerators is the </a:t>
            </a:r>
            <a:r>
              <a:rPr lang="en-BE" sz="3200" b="1" dirty="0">
                <a:solidFill>
                  <a:srgbClr val="C00000"/>
                </a:solidFill>
                <a:latin typeface="+mn-lt"/>
              </a:rPr>
              <a:t>Superconducting Radio Frequency (SRF) </a:t>
            </a:r>
            <a:r>
              <a:rPr lang="en-BE" sz="3200" dirty="0">
                <a:solidFill>
                  <a:srgbClr val="C00000"/>
                </a:solidFill>
                <a:latin typeface="+mn-lt"/>
              </a:rPr>
              <a:t>technology</a:t>
            </a:r>
          </a:p>
          <a:p>
            <a:pPr algn="ctr"/>
            <a:endParaRPr lang="en-BE" sz="3200" dirty="0">
              <a:solidFill>
                <a:srgbClr val="C00000"/>
              </a:solidFill>
              <a:latin typeface="+mn-lt"/>
            </a:endParaRPr>
          </a:p>
          <a:p>
            <a:pPr algn="ctr"/>
            <a:r>
              <a:rPr lang="en-BE" sz="3200" dirty="0">
                <a:solidFill>
                  <a:srgbClr val="0070C0"/>
                </a:solidFill>
                <a:latin typeface="+mn-lt"/>
              </a:rPr>
              <a:t>The main energy-saving technologies for SRF systems are generally applicable</a:t>
            </a:r>
          </a:p>
          <a:p>
            <a:pPr algn="ctr"/>
            <a:r>
              <a:rPr lang="en-BE" sz="2400" i="1" dirty="0">
                <a:solidFill>
                  <a:srgbClr val="0070C0"/>
                </a:solidFill>
                <a:latin typeface="+mn-lt"/>
              </a:rPr>
              <a:t>(e.g., ESS, EuXFEL, HL-LHC, …)</a:t>
            </a:r>
          </a:p>
          <a:p>
            <a:pPr algn="ctr"/>
            <a:endParaRPr lang="en-BE" sz="3200" dirty="0">
              <a:solidFill>
                <a:srgbClr val="C00000"/>
              </a:solidFill>
              <a:latin typeface="+mn-lt"/>
            </a:endParaRPr>
          </a:p>
        </p:txBody>
      </p:sp>
    </p:spTree>
    <p:extLst>
      <p:ext uri="{BB962C8B-B14F-4D97-AF65-F5344CB8AC3E}">
        <p14:creationId xmlns:p14="http://schemas.microsoft.com/office/powerpoint/2010/main" val="1727226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12</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35381646-D412-CF9B-2C83-EA6ED35DEA2A}"/>
              </a:ext>
            </a:extLst>
          </p:cNvPr>
          <p:cNvSpPr txBox="1"/>
          <p:nvPr/>
        </p:nvSpPr>
        <p:spPr>
          <a:xfrm>
            <a:off x="152400" y="57150"/>
            <a:ext cx="3408882" cy="584775"/>
          </a:xfrm>
          <a:prstGeom prst="rect">
            <a:avLst/>
          </a:prstGeom>
          <a:noFill/>
        </p:spPr>
        <p:txBody>
          <a:bodyPr wrap="none" rtlCol="0">
            <a:spAutoFit/>
          </a:bodyPr>
          <a:lstStyle/>
          <a:p>
            <a:r>
              <a:rPr lang="en-BE" sz="3200" b="1" dirty="0">
                <a:latin typeface="+mn-lt"/>
              </a:rPr>
              <a:t>From Grid to Beam</a:t>
            </a:r>
          </a:p>
        </p:txBody>
      </p:sp>
      <p:pic>
        <p:nvPicPr>
          <p:cNvPr id="7" name="Picture 6" descr="Icon&#10;&#10;Description automatically generated">
            <a:extLst>
              <a:ext uri="{FF2B5EF4-FFF2-40B4-BE49-F238E27FC236}">
                <a16:creationId xmlns:a16="http://schemas.microsoft.com/office/drawing/2014/main" id="{E6E1220F-5454-3FBD-5092-A1ABAA631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1390650"/>
            <a:ext cx="889810" cy="2362200"/>
          </a:xfrm>
          <a:prstGeom prst="rect">
            <a:avLst/>
          </a:prstGeom>
        </p:spPr>
      </p:pic>
      <p:sp>
        <p:nvSpPr>
          <p:cNvPr id="8" name="Rounded Rectangle 7">
            <a:extLst>
              <a:ext uri="{FF2B5EF4-FFF2-40B4-BE49-F238E27FC236}">
                <a16:creationId xmlns:a16="http://schemas.microsoft.com/office/drawing/2014/main" id="{16BC3A48-D03A-5F01-524F-FD1E001D9D1F}"/>
              </a:ext>
            </a:extLst>
          </p:cNvPr>
          <p:cNvSpPr/>
          <p:nvPr/>
        </p:nvSpPr>
        <p:spPr>
          <a:xfrm>
            <a:off x="7010400" y="3181350"/>
            <a:ext cx="158400" cy="152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 name="Shape 8">
            <a:extLst>
              <a:ext uri="{FF2B5EF4-FFF2-40B4-BE49-F238E27FC236}">
                <a16:creationId xmlns:a16="http://schemas.microsoft.com/office/drawing/2014/main" id="{ED7EF711-5CFD-0F43-8A2B-E5AE36A440B5}"/>
              </a:ext>
            </a:extLst>
          </p:cNvPr>
          <p:cNvSpPr/>
          <p:nvPr/>
        </p:nvSpPr>
        <p:spPr>
          <a:xfrm rot="12645207" flipH="1" flipV="1">
            <a:off x="2614774" y="233248"/>
            <a:ext cx="4295452" cy="2467206"/>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Shape 9">
            <a:extLst>
              <a:ext uri="{FF2B5EF4-FFF2-40B4-BE49-F238E27FC236}">
                <a16:creationId xmlns:a16="http://schemas.microsoft.com/office/drawing/2014/main" id="{E75D9763-DF2C-3DB1-077F-9932CBBDE32F}"/>
              </a:ext>
            </a:extLst>
          </p:cNvPr>
          <p:cNvSpPr/>
          <p:nvPr/>
        </p:nvSpPr>
        <p:spPr>
          <a:xfrm rot="10060930" flipH="1">
            <a:off x="2469918" y="2731074"/>
            <a:ext cx="1613365" cy="134528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1" name="TextBox 10">
            <a:extLst>
              <a:ext uri="{FF2B5EF4-FFF2-40B4-BE49-F238E27FC236}">
                <a16:creationId xmlns:a16="http://schemas.microsoft.com/office/drawing/2014/main" id="{978E26D0-3FEE-04E5-0B4A-BAB91B58805E}"/>
              </a:ext>
            </a:extLst>
          </p:cNvPr>
          <p:cNvSpPr txBox="1"/>
          <p:nvPr/>
        </p:nvSpPr>
        <p:spPr>
          <a:xfrm>
            <a:off x="2971800" y="834609"/>
            <a:ext cx="2840906"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RF power generation</a:t>
            </a:r>
          </a:p>
        </p:txBody>
      </p:sp>
      <p:sp>
        <p:nvSpPr>
          <p:cNvPr id="13" name="Shape 12">
            <a:extLst>
              <a:ext uri="{FF2B5EF4-FFF2-40B4-BE49-F238E27FC236}">
                <a16:creationId xmlns:a16="http://schemas.microsoft.com/office/drawing/2014/main" id="{96F5FF37-938D-7135-2BD4-1A982EEB5229}"/>
              </a:ext>
            </a:extLst>
          </p:cNvPr>
          <p:cNvSpPr/>
          <p:nvPr/>
        </p:nvSpPr>
        <p:spPr>
          <a:xfrm rot="11368797">
            <a:off x="5815958" y="2618791"/>
            <a:ext cx="1167393" cy="135055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TextBox 14">
            <a:extLst>
              <a:ext uri="{FF2B5EF4-FFF2-40B4-BE49-F238E27FC236}">
                <a16:creationId xmlns:a16="http://schemas.microsoft.com/office/drawing/2014/main" id="{1329E3E2-32BA-E547-F063-2C6EAEE15671}"/>
              </a:ext>
            </a:extLst>
          </p:cNvPr>
          <p:cNvSpPr txBox="1"/>
          <p:nvPr/>
        </p:nvSpPr>
        <p:spPr>
          <a:xfrm>
            <a:off x="4191655" y="3475521"/>
            <a:ext cx="1521057"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cryogenics</a:t>
            </a:r>
          </a:p>
        </p:txBody>
      </p:sp>
      <p:sp>
        <p:nvSpPr>
          <p:cNvPr id="22" name="TextBox 21">
            <a:extLst>
              <a:ext uri="{FF2B5EF4-FFF2-40B4-BE49-F238E27FC236}">
                <a16:creationId xmlns:a16="http://schemas.microsoft.com/office/drawing/2014/main" id="{E521553B-8B45-5FE3-9532-47653D2D1B2B}"/>
              </a:ext>
            </a:extLst>
          </p:cNvPr>
          <p:cNvSpPr txBox="1"/>
          <p:nvPr/>
        </p:nvSpPr>
        <p:spPr>
          <a:xfrm>
            <a:off x="324918" y="1390650"/>
            <a:ext cx="1961082" cy="2400657"/>
          </a:xfrm>
          <a:prstGeom prst="rect">
            <a:avLst/>
          </a:prstGeom>
          <a:solidFill>
            <a:schemeClr val="accent6">
              <a:lumMod val="20000"/>
              <a:lumOff val="80000"/>
            </a:schemeClr>
          </a:solidFill>
          <a:ln w="57150">
            <a:solidFill>
              <a:schemeClr val="accent6">
                <a:lumMod val="75000"/>
              </a:schemeClr>
            </a:solidFill>
          </a:ln>
        </p:spPr>
        <p:txBody>
          <a:bodyPr vert="horz" wrap="square" rtlCol="0">
            <a:spAutoFit/>
          </a:bodyPr>
          <a:lstStyle/>
          <a:p>
            <a:pPr algn="ctr"/>
            <a:r>
              <a:rPr lang="en-BE" sz="6000" dirty="0">
                <a:latin typeface="+mn-lt"/>
              </a:rPr>
              <a:t>GRID</a:t>
            </a:r>
          </a:p>
          <a:p>
            <a:pPr algn="ctr"/>
            <a:endParaRPr lang="en-BE" sz="6000" dirty="0">
              <a:solidFill>
                <a:schemeClr val="accent6">
                  <a:lumMod val="75000"/>
                </a:schemeClr>
              </a:solidFill>
              <a:latin typeface="+mn-lt"/>
            </a:endParaRPr>
          </a:p>
          <a:p>
            <a:pPr algn="ctr"/>
            <a:endParaRPr lang="en-BE" sz="3000" dirty="0">
              <a:solidFill>
                <a:schemeClr val="accent6">
                  <a:lumMod val="75000"/>
                </a:schemeClr>
              </a:solidFill>
              <a:latin typeface="+mn-lt"/>
            </a:endParaRPr>
          </a:p>
        </p:txBody>
      </p:sp>
      <p:sp>
        <p:nvSpPr>
          <p:cNvPr id="26" name="Shape 25">
            <a:extLst>
              <a:ext uri="{FF2B5EF4-FFF2-40B4-BE49-F238E27FC236}">
                <a16:creationId xmlns:a16="http://schemas.microsoft.com/office/drawing/2014/main" id="{BD49FFE4-DFE7-F0AF-0D9A-9AA3809131B7}"/>
              </a:ext>
            </a:extLst>
          </p:cNvPr>
          <p:cNvSpPr/>
          <p:nvPr/>
        </p:nvSpPr>
        <p:spPr>
          <a:xfrm rot="17168678" flipV="1">
            <a:off x="5858872" y="2645205"/>
            <a:ext cx="1389103" cy="86667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4" name="Picture 3" descr="Shape&#10;&#10;Description automatically generated with medium confidence">
            <a:extLst>
              <a:ext uri="{FF2B5EF4-FFF2-40B4-BE49-F238E27FC236}">
                <a16:creationId xmlns:a16="http://schemas.microsoft.com/office/drawing/2014/main" id="{D68DCD48-C96E-C0CE-52F0-9C05A92596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008" y="2328365"/>
            <a:ext cx="1190902" cy="1390650"/>
          </a:xfrm>
          <a:prstGeom prst="rect">
            <a:avLst/>
          </a:prstGeom>
        </p:spPr>
      </p:pic>
      <p:sp>
        <p:nvSpPr>
          <p:cNvPr id="5" name="Shape 4">
            <a:extLst>
              <a:ext uri="{FF2B5EF4-FFF2-40B4-BE49-F238E27FC236}">
                <a16:creationId xmlns:a16="http://schemas.microsoft.com/office/drawing/2014/main" id="{978B6CBE-5508-98F2-AA0F-6224EB9DA773}"/>
              </a:ext>
            </a:extLst>
          </p:cNvPr>
          <p:cNvSpPr/>
          <p:nvPr/>
        </p:nvSpPr>
        <p:spPr>
          <a:xfrm rot="11238937" flipV="1">
            <a:off x="5628149" y="1429743"/>
            <a:ext cx="1167201" cy="57195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 name="TextBox 2">
            <a:extLst>
              <a:ext uri="{FF2B5EF4-FFF2-40B4-BE49-F238E27FC236}">
                <a16:creationId xmlns:a16="http://schemas.microsoft.com/office/drawing/2014/main" id="{6FDC6005-5154-8196-6E9B-93F9BE239AF4}"/>
              </a:ext>
            </a:extLst>
          </p:cNvPr>
          <p:cNvSpPr txBox="1"/>
          <p:nvPr/>
        </p:nvSpPr>
        <p:spPr>
          <a:xfrm>
            <a:off x="12621" y="4933950"/>
            <a:ext cx="2273379" cy="215444"/>
          </a:xfrm>
          <a:prstGeom prst="rect">
            <a:avLst/>
          </a:prstGeom>
          <a:noFill/>
        </p:spPr>
        <p:txBody>
          <a:bodyPr wrap="none" rtlCol="0">
            <a:spAutoFit/>
          </a:bodyPr>
          <a:lstStyle/>
          <a:p>
            <a:r>
              <a:rPr lang="en-GB" sz="800" dirty="0">
                <a:solidFill>
                  <a:schemeClr val="accent6">
                    <a:lumMod val="75000"/>
                  </a:schemeClr>
                </a:solidFill>
              </a:rPr>
              <a:t>P</a:t>
            </a:r>
            <a:r>
              <a:rPr lang="en-BE" sz="800" dirty="0">
                <a:solidFill>
                  <a:schemeClr val="accent6">
                    <a:lumMod val="75000"/>
                  </a:schemeClr>
                </a:solidFill>
              </a:rPr>
              <a:t>icture adopted from M. Seidel (IPAC 2022)</a:t>
            </a:r>
          </a:p>
        </p:txBody>
      </p:sp>
    </p:spTree>
    <p:extLst>
      <p:ext uri="{BB962C8B-B14F-4D97-AF65-F5344CB8AC3E}">
        <p14:creationId xmlns:p14="http://schemas.microsoft.com/office/powerpoint/2010/main" val="31571496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13</a:t>
            </a:fld>
            <a:endParaRPr lang="en-US">
              <a:solidFill>
                <a:prstClr val="black">
                  <a:tint val="75000"/>
                </a:prstClr>
              </a:solidFill>
              <a:latin typeface="Calibri"/>
              <a:ea typeface="+mn-ea"/>
              <a:cs typeface="+mn-cs"/>
            </a:endParaRPr>
          </a:p>
        </p:txBody>
      </p:sp>
      <p:sp>
        <p:nvSpPr>
          <p:cNvPr id="2" name="TextBox 1">
            <a:extLst>
              <a:ext uri="{FF2B5EF4-FFF2-40B4-BE49-F238E27FC236}">
                <a16:creationId xmlns:a16="http://schemas.microsoft.com/office/drawing/2014/main" id="{35381646-D412-CF9B-2C83-EA6ED35DEA2A}"/>
              </a:ext>
            </a:extLst>
          </p:cNvPr>
          <p:cNvSpPr txBox="1"/>
          <p:nvPr/>
        </p:nvSpPr>
        <p:spPr>
          <a:xfrm>
            <a:off x="152400" y="57150"/>
            <a:ext cx="3408882" cy="584775"/>
          </a:xfrm>
          <a:prstGeom prst="rect">
            <a:avLst/>
          </a:prstGeom>
          <a:noFill/>
        </p:spPr>
        <p:txBody>
          <a:bodyPr wrap="none" rtlCol="0">
            <a:spAutoFit/>
          </a:bodyPr>
          <a:lstStyle/>
          <a:p>
            <a:r>
              <a:rPr lang="en-BE" sz="3200" b="1" dirty="0">
                <a:latin typeface="+mn-lt"/>
              </a:rPr>
              <a:t>From Grid to Beam</a:t>
            </a:r>
          </a:p>
        </p:txBody>
      </p:sp>
      <p:pic>
        <p:nvPicPr>
          <p:cNvPr id="7" name="Picture 6" descr="Icon&#10;&#10;Description automatically generated">
            <a:extLst>
              <a:ext uri="{FF2B5EF4-FFF2-40B4-BE49-F238E27FC236}">
                <a16:creationId xmlns:a16="http://schemas.microsoft.com/office/drawing/2014/main" id="{E6E1220F-5454-3FBD-5092-A1ABAA631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1390650"/>
            <a:ext cx="889810" cy="2362200"/>
          </a:xfrm>
          <a:prstGeom prst="rect">
            <a:avLst/>
          </a:prstGeom>
        </p:spPr>
      </p:pic>
      <p:sp>
        <p:nvSpPr>
          <p:cNvPr id="8" name="Rounded Rectangle 7">
            <a:extLst>
              <a:ext uri="{FF2B5EF4-FFF2-40B4-BE49-F238E27FC236}">
                <a16:creationId xmlns:a16="http://schemas.microsoft.com/office/drawing/2014/main" id="{16BC3A48-D03A-5F01-524F-FD1E001D9D1F}"/>
              </a:ext>
            </a:extLst>
          </p:cNvPr>
          <p:cNvSpPr/>
          <p:nvPr/>
        </p:nvSpPr>
        <p:spPr>
          <a:xfrm>
            <a:off x="7010400" y="3181350"/>
            <a:ext cx="158400" cy="152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 name="Shape 8">
            <a:extLst>
              <a:ext uri="{FF2B5EF4-FFF2-40B4-BE49-F238E27FC236}">
                <a16:creationId xmlns:a16="http://schemas.microsoft.com/office/drawing/2014/main" id="{ED7EF711-5CFD-0F43-8A2B-E5AE36A440B5}"/>
              </a:ext>
            </a:extLst>
          </p:cNvPr>
          <p:cNvSpPr/>
          <p:nvPr/>
        </p:nvSpPr>
        <p:spPr>
          <a:xfrm rot="12645207" flipH="1" flipV="1">
            <a:off x="2614774" y="233248"/>
            <a:ext cx="4295452" cy="2467206"/>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Shape 9">
            <a:extLst>
              <a:ext uri="{FF2B5EF4-FFF2-40B4-BE49-F238E27FC236}">
                <a16:creationId xmlns:a16="http://schemas.microsoft.com/office/drawing/2014/main" id="{E75D9763-DF2C-3DB1-077F-9932CBBDE32F}"/>
              </a:ext>
            </a:extLst>
          </p:cNvPr>
          <p:cNvSpPr/>
          <p:nvPr/>
        </p:nvSpPr>
        <p:spPr>
          <a:xfrm rot="10060930" flipH="1">
            <a:off x="2469918" y="2731074"/>
            <a:ext cx="1613365" cy="134528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1" name="TextBox 10">
            <a:extLst>
              <a:ext uri="{FF2B5EF4-FFF2-40B4-BE49-F238E27FC236}">
                <a16:creationId xmlns:a16="http://schemas.microsoft.com/office/drawing/2014/main" id="{978E26D0-3FEE-04E5-0B4A-BAB91B58805E}"/>
              </a:ext>
            </a:extLst>
          </p:cNvPr>
          <p:cNvSpPr txBox="1"/>
          <p:nvPr/>
        </p:nvSpPr>
        <p:spPr>
          <a:xfrm>
            <a:off x="2971800" y="834609"/>
            <a:ext cx="2840906"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RF power generation</a:t>
            </a:r>
          </a:p>
        </p:txBody>
      </p:sp>
      <p:sp>
        <p:nvSpPr>
          <p:cNvPr id="12" name="TextBox 11">
            <a:extLst>
              <a:ext uri="{FF2B5EF4-FFF2-40B4-BE49-F238E27FC236}">
                <a16:creationId xmlns:a16="http://schemas.microsoft.com/office/drawing/2014/main" id="{E15131B3-2D86-6F1E-3464-BAC912DCC065}"/>
              </a:ext>
            </a:extLst>
          </p:cNvPr>
          <p:cNvSpPr txBox="1"/>
          <p:nvPr/>
        </p:nvSpPr>
        <p:spPr>
          <a:xfrm>
            <a:off x="3937322" y="1276350"/>
            <a:ext cx="1549078" cy="307777"/>
          </a:xfrm>
          <a:prstGeom prst="rect">
            <a:avLst/>
          </a:prstGeom>
          <a:noFill/>
        </p:spPr>
        <p:txBody>
          <a:bodyPr wrap="none" rtlCol="0">
            <a:spAutoFit/>
          </a:bodyPr>
          <a:lstStyle/>
          <a:p>
            <a:r>
              <a:rPr lang="en-GB" sz="1400" i="1" dirty="0">
                <a:latin typeface="+mn-lt"/>
              </a:rPr>
              <a:t>e</a:t>
            </a:r>
            <a:r>
              <a:rPr lang="en-BE" sz="1400" i="1" dirty="0">
                <a:latin typeface="+mn-lt"/>
              </a:rPr>
              <a:t>fficiency ~30-60%</a:t>
            </a:r>
          </a:p>
        </p:txBody>
      </p:sp>
      <p:sp>
        <p:nvSpPr>
          <p:cNvPr id="13" name="Shape 12">
            <a:extLst>
              <a:ext uri="{FF2B5EF4-FFF2-40B4-BE49-F238E27FC236}">
                <a16:creationId xmlns:a16="http://schemas.microsoft.com/office/drawing/2014/main" id="{96F5FF37-938D-7135-2BD4-1A982EEB5229}"/>
              </a:ext>
            </a:extLst>
          </p:cNvPr>
          <p:cNvSpPr/>
          <p:nvPr/>
        </p:nvSpPr>
        <p:spPr>
          <a:xfrm rot="11368797">
            <a:off x="5815958" y="2618791"/>
            <a:ext cx="1167393" cy="135055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5" name="TextBox 14">
            <a:extLst>
              <a:ext uri="{FF2B5EF4-FFF2-40B4-BE49-F238E27FC236}">
                <a16:creationId xmlns:a16="http://schemas.microsoft.com/office/drawing/2014/main" id="{1329E3E2-32BA-E547-F063-2C6EAEE15671}"/>
              </a:ext>
            </a:extLst>
          </p:cNvPr>
          <p:cNvSpPr txBox="1"/>
          <p:nvPr/>
        </p:nvSpPr>
        <p:spPr>
          <a:xfrm>
            <a:off x="4191655" y="3475521"/>
            <a:ext cx="1521057"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cryogenics</a:t>
            </a:r>
          </a:p>
        </p:txBody>
      </p:sp>
      <p:sp>
        <p:nvSpPr>
          <p:cNvPr id="22" name="TextBox 21">
            <a:extLst>
              <a:ext uri="{FF2B5EF4-FFF2-40B4-BE49-F238E27FC236}">
                <a16:creationId xmlns:a16="http://schemas.microsoft.com/office/drawing/2014/main" id="{E521553B-8B45-5FE3-9532-47653D2D1B2B}"/>
              </a:ext>
            </a:extLst>
          </p:cNvPr>
          <p:cNvSpPr txBox="1"/>
          <p:nvPr/>
        </p:nvSpPr>
        <p:spPr>
          <a:xfrm>
            <a:off x="324918" y="1390650"/>
            <a:ext cx="1961082" cy="2400657"/>
          </a:xfrm>
          <a:prstGeom prst="rect">
            <a:avLst/>
          </a:prstGeom>
          <a:solidFill>
            <a:schemeClr val="accent6">
              <a:lumMod val="20000"/>
              <a:lumOff val="80000"/>
            </a:schemeClr>
          </a:solidFill>
          <a:ln w="57150">
            <a:solidFill>
              <a:schemeClr val="accent6">
                <a:lumMod val="75000"/>
              </a:schemeClr>
            </a:solidFill>
          </a:ln>
        </p:spPr>
        <p:txBody>
          <a:bodyPr vert="horz" wrap="square" rtlCol="0">
            <a:spAutoFit/>
          </a:bodyPr>
          <a:lstStyle/>
          <a:p>
            <a:pPr algn="ctr"/>
            <a:r>
              <a:rPr lang="en-BE" sz="6000" dirty="0">
                <a:latin typeface="+mn-lt"/>
              </a:rPr>
              <a:t>GRID</a:t>
            </a:r>
          </a:p>
          <a:p>
            <a:pPr algn="ctr"/>
            <a:endParaRPr lang="en-BE" sz="6000" dirty="0">
              <a:solidFill>
                <a:schemeClr val="accent6">
                  <a:lumMod val="75000"/>
                </a:schemeClr>
              </a:solidFill>
              <a:latin typeface="+mn-lt"/>
            </a:endParaRPr>
          </a:p>
          <a:p>
            <a:pPr algn="ctr"/>
            <a:endParaRPr lang="en-BE" sz="3000" dirty="0">
              <a:solidFill>
                <a:schemeClr val="accent6">
                  <a:lumMod val="75000"/>
                </a:schemeClr>
              </a:solidFill>
              <a:latin typeface="+mn-lt"/>
            </a:endParaRPr>
          </a:p>
        </p:txBody>
      </p:sp>
      <p:sp>
        <p:nvSpPr>
          <p:cNvPr id="23" name="TextBox 22">
            <a:extLst>
              <a:ext uri="{FF2B5EF4-FFF2-40B4-BE49-F238E27FC236}">
                <a16:creationId xmlns:a16="http://schemas.microsoft.com/office/drawing/2014/main" id="{71F934A4-7A5C-F2B5-AF2C-66F9665D7FAD}"/>
              </a:ext>
            </a:extLst>
          </p:cNvPr>
          <p:cNvSpPr txBox="1"/>
          <p:nvPr/>
        </p:nvSpPr>
        <p:spPr>
          <a:xfrm>
            <a:off x="6070825" y="3656611"/>
            <a:ext cx="1296829" cy="523220"/>
          </a:xfrm>
          <a:prstGeom prst="rect">
            <a:avLst/>
          </a:prstGeom>
          <a:noFill/>
        </p:spPr>
        <p:txBody>
          <a:bodyPr wrap="none" rtlCol="0">
            <a:spAutoFit/>
          </a:bodyPr>
          <a:lstStyle/>
          <a:p>
            <a:pPr algn="ctr"/>
            <a:r>
              <a:rPr lang="en-US" sz="1400" i="1" dirty="0">
                <a:latin typeface="+mn-lt"/>
              </a:rPr>
              <a:t>dissipated heat</a:t>
            </a:r>
          </a:p>
          <a:p>
            <a:pPr algn="ctr"/>
            <a:r>
              <a:rPr lang="en-US" sz="1400" i="1" dirty="0">
                <a:latin typeface="+mn-lt"/>
              </a:rPr>
              <a:t>∼ 1/Q</a:t>
            </a:r>
            <a:r>
              <a:rPr lang="en-US" sz="1400" i="1" baseline="-25000" dirty="0">
                <a:latin typeface="+mn-lt"/>
              </a:rPr>
              <a:t>0 </a:t>
            </a:r>
            <a:endParaRPr lang="en-BE" sz="1400" i="1" dirty="0">
              <a:latin typeface="+mn-lt"/>
            </a:endParaRPr>
          </a:p>
        </p:txBody>
      </p:sp>
      <p:sp>
        <p:nvSpPr>
          <p:cNvPr id="24" name="TextBox 23">
            <a:extLst>
              <a:ext uri="{FF2B5EF4-FFF2-40B4-BE49-F238E27FC236}">
                <a16:creationId xmlns:a16="http://schemas.microsoft.com/office/drawing/2014/main" id="{FE34226D-9AEC-C1AF-5024-14CE47530039}"/>
              </a:ext>
            </a:extLst>
          </p:cNvPr>
          <p:cNvSpPr txBox="1"/>
          <p:nvPr/>
        </p:nvSpPr>
        <p:spPr>
          <a:xfrm>
            <a:off x="4227930" y="3953530"/>
            <a:ext cx="1364476" cy="523220"/>
          </a:xfrm>
          <a:prstGeom prst="rect">
            <a:avLst/>
          </a:prstGeom>
          <a:noFill/>
        </p:spPr>
        <p:txBody>
          <a:bodyPr wrap="none" rtlCol="0">
            <a:spAutoFit/>
          </a:bodyPr>
          <a:lstStyle/>
          <a:p>
            <a:pPr algn="ctr"/>
            <a:r>
              <a:rPr lang="en-US" sz="1400" i="1" dirty="0">
                <a:latin typeface="+mn-lt"/>
              </a:rPr>
              <a:t>efficiency</a:t>
            </a:r>
          </a:p>
          <a:p>
            <a:pPr algn="ctr"/>
            <a:r>
              <a:rPr lang="en-US" sz="1400" i="1" dirty="0">
                <a:latin typeface="+mn-lt"/>
              </a:rPr>
              <a:t>∼ T / (300K – T)</a:t>
            </a:r>
            <a:endParaRPr lang="en-BE" sz="1400" i="1" dirty="0">
              <a:latin typeface="+mn-lt"/>
            </a:endParaRPr>
          </a:p>
        </p:txBody>
      </p:sp>
      <p:sp>
        <p:nvSpPr>
          <p:cNvPr id="26" name="Shape 25">
            <a:extLst>
              <a:ext uri="{FF2B5EF4-FFF2-40B4-BE49-F238E27FC236}">
                <a16:creationId xmlns:a16="http://schemas.microsoft.com/office/drawing/2014/main" id="{BD49FFE4-DFE7-F0AF-0D9A-9AA3809131B7}"/>
              </a:ext>
            </a:extLst>
          </p:cNvPr>
          <p:cNvSpPr/>
          <p:nvPr/>
        </p:nvSpPr>
        <p:spPr>
          <a:xfrm rot="17168678" flipV="1">
            <a:off x="5858872" y="2645205"/>
            <a:ext cx="1389103" cy="86667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4" name="Picture 3" descr="Shape&#10;&#10;Description automatically generated with medium confidence">
            <a:extLst>
              <a:ext uri="{FF2B5EF4-FFF2-40B4-BE49-F238E27FC236}">
                <a16:creationId xmlns:a16="http://schemas.microsoft.com/office/drawing/2014/main" id="{D68DCD48-C96E-C0CE-52F0-9C05A92596A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008" y="2328365"/>
            <a:ext cx="1190902" cy="1390650"/>
          </a:xfrm>
          <a:prstGeom prst="rect">
            <a:avLst/>
          </a:prstGeom>
        </p:spPr>
      </p:pic>
      <p:sp>
        <p:nvSpPr>
          <p:cNvPr id="3" name="TextBox 2">
            <a:extLst>
              <a:ext uri="{FF2B5EF4-FFF2-40B4-BE49-F238E27FC236}">
                <a16:creationId xmlns:a16="http://schemas.microsoft.com/office/drawing/2014/main" id="{0FBFC485-8890-749C-9719-90848279F82A}"/>
              </a:ext>
            </a:extLst>
          </p:cNvPr>
          <p:cNvSpPr txBox="1"/>
          <p:nvPr/>
        </p:nvSpPr>
        <p:spPr>
          <a:xfrm>
            <a:off x="7813132" y="2074843"/>
            <a:ext cx="1136850" cy="954107"/>
          </a:xfrm>
          <a:prstGeom prst="rect">
            <a:avLst/>
          </a:prstGeom>
          <a:noFill/>
        </p:spPr>
        <p:txBody>
          <a:bodyPr wrap="none" rtlCol="0">
            <a:spAutoFit/>
          </a:bodyPr>
          <a:lstStyle/>
          <a:p>
            <a:pPr algn="ctr"/>
            <a:r>
              <a:rPr lang="en-US" sz="1400" i="1" dirty="0">
                <a:latin typeface="+mn-lt"/>
              </a:rPr>
              <a:t>beam power </a:t>
            </a:r>
          </a:p>
          <a:p>
            <a:pPr algn="ctr"/>
            <a:r>
              <a:rPr lang="en-US" sz="1400" i="1" dirty="0">
                <a:latin typeface="+mn-lt"/>
              </a:rPr>
              <a:t>dumped </a:t>
            </a:r>
          </a:p>
          <a:p>
            <a:pPr algn="ctr"/>
            <a:r>
              <a:rPr lang="en-US" sz="1400" i="1" dirty="0">
                <a:latin typeface="+mn-lt"/>
              </a:rPr>
              <a:t>or </a:t>
            </a:r>
          </a:p>
          <a:p>
            <a:pPr algn="ctr"/>
            <a:r>
              <a:rPr lang="en-US" sz="1400" i="1" dirty="0">
                <a:latin typeface="+mn-lt"/>
              </a:rPr>
              <a:t>radiated</a:t>
            </a:r>
            <a:endParaRPr lang="en-BE" sz="1400" i="1" dirty="0">
              <a:latin typeface="+mn-lt"/>
            </a:endParaRPr>
          </a:p>
        </p:txBody>
      </p:sp>
      <p:sp>
        <p:nvSpPr>
          <p:cNvPr id="5" name="Shape 4">
            <a:extLst>
              <a:ext uri="{FF2B5EF4-FFF2-40B4-BE49-F238E27FC236}">
                <a16:creationId xmlns:a16="http://schemas.microsoft.com/office/drawing/2014/main" id="{978B6CBE-5508-98F2-AA0F-6224EB9DA773}"/>
              </a:ext>
            </a:extLst>
          </p:cNvPr>
          <p:cNvSpPr/>
          <p:nvPr/>
        </p:nvSpPr>
        <p:spPr>
          <a:xfrm rot="11238937" flipV="1">
            <a:off x="5628149" y="1429743"/>
            <a:ext cx="1167201" cy="57195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6" name="TextBox 15">
            <a:extLst>
              <a:ext uri="{FF2B5EF4-FFF2-40B4-BE49-F238E27FC236}">
                <a16:creationId xmlns:a16="http://schemas.microsoft.com/office/drawing/2014/main" id="{581BF3DE-4C9D-3D54-E1DB-D963A9AED4C5}"/>
              </a:ext>
            </a:extLst>
          </p:cNvPr>
          <p:cNvSpPr txBox="1"/>
          <p:nvPr/>
        </p:nvSpPr>
        <p:spPr>
          <a:xfrm>
            <a:off x="4958403" y="1696678"/>
            <a:ext cx="1585883" cy="738664"/>
          </a:xfrm>
          <a:prstGeom prst="rect">
            <a:avLst/>
          </a:prstGeom>
          <a:noFill/>
        </p:spPr>
        <p:txBody>
          <a:bodyPr wrap="none" rtlCol="0">
            <a:spAutoFit/>
          </a:bodyPr>
          <a:lstStyle/>
          <a:p>
            <a:pPr algn="ctr"/>
            <a:r>
              <a:rPr lang="en-US" sz="1400" i="1" dirty="0">
                <a:latin typeface="+mn-lt"/>
              </a:rPr>
              <a:t>RF power load</a:t>
            </a:r>
          </a:p>
          <a:p>
            <a:pPr algn="ctr"/>
            <a:r>
              <a:rPr lang="en-US" sz="1400" i="1" dirty="0">
                <a:latin typeface="+mn-lt"/>
              </a:rPr>
              <a:t>by detuned cavities</a:t>
            </a:r>
          </a:p>
          <a:p>
            <a:pPr algn="ctr"/>
            <a:r>
              <a:rPr lang="en-US" sz="1400" i="1" dirty="0">
                <a:latin typeface="+mn-lt"/>
              </a:rPr>
              <a:t>∼ </a:t>
            </a:r>
            <a:r>
              <a:rPr lang="en-US" sz="1400" i="1" dirty="0">
                <a:latin typeface="Symbol" pitchFamily="2" charset="2"/>
              </a:rPr>
              <a:t>Dw</a:t>
            </a:r>
            <a:r>
              <a:rPr lang="en-US" sz="1400" i="1" baseline="30000" dirty="0">
                <a:latin typeface="+mn-lt"/>
              </a:rPr>
              <a:t>2</a:t>
            </a:r>
            <a:r>
              <a:rPr lang="en-US" sz="1400" i="1" baseline="-25000" dirty="0">
                <a:latin typeface="+mn-lt"/>
              </a:rPr>
              <a:t> </a:t>
            </a:r>
            <a:endParaRPr lang="en-BE" sz="1400" i="1" dirty="0">
              <a:latin typeface="+mn-lt"/>
            </a:endParaRPr>
          </a:p>
        </p:txBody>
      </p:sp>
      <p:sp>
        <p:nvSpPr>
          <p:cNvPr id="6" name="TextBox 5">
            <a:extLst>
              <a:ext uri="{FF2B5EF4-FFF2-40B4-BE49-F238E27FC236}">
                <a16:creationId xmlns:a16="http://schemas.microsoft.com/office/drawing/2014/main" id="{4BEBE9A7-20EF-B385-6A4C-1E98FA45F94B}"/>
              </a:ext>
            </a:extLst>
          </p:cNvPr>
          <p:cNvSpPr txBox="1"/>
          <p:nvPr/>
        </p:nvSpPr>
        <p:spPr>
          <a:xfrm>
            <a:off x="324918" y="4126970"/>
            <a:ext cx="2174969" cy="699559"/>
          </a:xfrm>
          <a:prstGeom prst="rect">
            <a:avLst/>
          </a:prstGeom>
          <a:solidFill>
            <a:schemeClr val="bg2"/>
          </a:solidFill>
          <a:ln w="38100">
            <a:solidFill>
              <a:schemeClr val="bg2">
                <a:lumMod val="50000"/>
              </a:schemeClr>
            </a:solidFill>
          </a:ln>
        </p:spPr>
        <p:txBody>
          <a:bodyPr wrap="square" rtlCol="0">
            <a:spAutoFit/>
          </a:bodyPr>
          <a:lstStyle/>
          <a:p>
            <a:pPr algn="ctr"/>
            <a:endParaRPr lang="en-BE" sz="900" i="1" dirty="0">
              <a:solidFill>
                <a:schemeClr val="bg2">
                  <a:lumMod val="50000"/>
                </a:schemeClr>
              </a:solidFill>
              <a:latin typeface="+mn-lt"/>
            </a:endParaRPr>
          </a:p>
          <a:p>
            <a:pPr algn="ctr"/>
            <a:r>
              <a:rPr lang="en-BE" sz="2000" i="1" dirty="0">
                <a:solidFill>
                  <a:schemeClr val="bg2">
                    <a:lumMod val="50000"/>
                  </a:schemeClr>
                </a:solidFill>
                <a:latin typeface="+mn-lt"/>
              </a:rPr>
              <a:t>power-inefficiency</a:t>
            </a:r>
          </a:p>
          <a:p>
            <a:pPr algn="ctr"/>
            <a:endParaRPr lang="en-BE" sz="900" i="1" dirty="0">
              <a:solidFill>
                <a:schemeClr val="bg2">
                  <a:lumMod val="50000"/>
                </a:schemeClr>
              </a:solidFill>
              <a:latin typeface="+mn-lt"/>
            </a:endParaRPr>
          </a:p>
        </p:txBody>
      </p:sp>
    </p:spTree>
    <p:extLst>
      <p:ext uri="{BB962C8B-B14F-4D97-AF65-F5344CB8AC3E}">
        <p14:creationId xmlns:p14="http://schemas.microsoft.com/office/powerpoint/2010/main" val="28872480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14</a:t>
            </a:fld>
            <a:endParaRPr lang="en-US">
              <a:solidFill>
                <a:prstClr val="black">
                  <a:tint val="75000"/>
                </a:prstClr>
              </a:solidFill>
              <a:latin typeface="Calibri"/>
              <a:ea typeface="+mn-ea"/>
              <a:cs typeface="+mn-cs"/>
            </a:endParaRPr>
          </a:p>
        </p:txBody>
      </p:sp>
      <p:pic>
        <p:nvPicPr>
          <p:cNvPr id="7" name="Picture 6" descr="Icon&#10;&#10;Description automatically generated">
            <a:extLst>
              <a:ext uri="{FF2B5EF4-FFF2-40B4-BE49-F238E27FC236}">
                <a16:creationId xmlns:a16="http://schemas.microsoft.com/office/drawing/2014/main" id="{E6E1220F-5454-3FBD-5092-A1ABAA6313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6600" y="1390650"/>
            <a:ext cx="889810" cy="2362200"/>
          </a:xfrm>
          <a:prstGeom prst="rect">
            <a:avLst/>
          </a:prstGeom>
        </p:spPr>
      </p:pic>
      <p:sp>
        <p:nvSpPr>
          <p:cNvPr id="8" name="Rounded Rectangle 7">
            <a:extLst>
              <a:ext uri="{FF2B5EF4-FFF2-40B4-BE49-F238E27FC236}">
                <a16:creationId xmlns:a16="http://schemas.microsoft.com/office/drawing/2014/main" id="{16BC3A48-D03A-5F01-524F-FD1E001D9D1F}"/>
              </a:ext>
            </a:extLst>
          </p:cNvPr>
          <p:cNvSpPr/>
          <p:nvPr/>
        </p:nvSpPr>
        <p:spPr>
          <a:xfrm>
            <a:off x="7010400" y="3181350"/>
            <a:ext cx="158400" cy="152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 name="Shape 8">
            <a:extLst>
              <a:ext uri="{FF2B5EF4-FFF2-40B4-BE49-F238E27FC236}">
                <a16:creationId xmlns:a16="http://schemas.microsoft.com/office/drawing/2014/main" id="{ED7EF711-5CFD-0F43-8A2B-E5AE36A440B5}"/>
              </a:ext>
            </a:extLst>
          </p:cNvPr>
          <p:cNvSpPr/>
          <p:nvPr/>
        </p:nvSpPr>
        <p:spPr>
          <a:xfrm rot="12645207" flipH="1" flipV="1">
            <a:off x="2614774" y="233248"/>
            <a:ext cx="4295452" cy="2467206"/>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0" name="Shape 9">
            <a:extLst>
              <a:ext uri="{FF2B5EF4-FFF2-40B4-BE49-F238E27FC236}">
                <a16:creationId xmlns:a16="http://schemas.microsoft.com/office/drawing/2014/main" id="{E75D9763-DF2C-3DB1-077F-9932CBBDE32F}"/>
              </a:ext>
            </a:extLst>
          </p:cNvPr>
          <p:cNvSpPr/>
          <p:nvPr/>
        </p:nvSpPr>
        <p:spPr>
          <a:xfrm rot="10060930" flipH="1">
            <a:off x="2469918" y="2731074"/>
            <a:ext cx="1613365" cy="134528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TextBox 11">
            <a:extLst>
              <a:ext uri="{FF2B5EF4-FFF2-40B4-BE49-F238E27FC236}">
                <a16:creationId xmlns:a16="http://schemas.microsoft.com/office/drawing/2014/main" id="{E15131B3-2D86-6F1E-3464-BAC912DCC065}"/>
              </a:ext>
            </a:extLst>
          </p:cNvPr>
          <p:cNvSpPr txBox="1"/>
          <p:nvPr/>
        </p:nvSpPr>
        <p:spPr>
          <a:xfrm>
            <a:off x="3937322" y="1276350"/>
            <a:ext cx="1549078" cy="307777"/>
          </a:xfrm>
          <a:prstGeom prst="rect">
            <a:avLst/>
          </a:prstGeom>
          <a:noFill/>
        </p:spPr>
        <p:txBody>
          <a:bodyPr wrap="none" rtlCol="0">
            <a:spAutoFit/>
          </a:bodyPr>
          <a:lstStyle/>
          <a:p>
            <a:r>
              <a:rPr lang="en-GB" sz="1400" i="1" dirty="0">
                <a:latin typeface="+mn-lt"/>
              </a:rPr>
              <a:t>e</a:t>
            </a:r>
            <a:r>
              <a:rPr lang="en-BE" sz="1400" i="1" dirty="0">
                <a:latin typeface="+mn-lt"/>
              </a:rPr>
              <a:t>fficiency ~30-60%</a:t>
            </a:r>
          </a:p>
        </p:txBody>
      </p:sp>
      <p:sp>
        <p:nvSpPr>
          <p:cNvPr id="13" name="Shape 12">
            <a:extLst>
              <a:ext uri="{FF2B5EF4-FFF2-40B4-BE49-F238E27FC236}">
                <a16:creationId xmlns:a16="http://schemas.microsoft.com/office/drawing/2014/main" id="{96F5FF37-938D-7135-2BD4-1A982EEB5229}"/>
              </a:ext>
            </a:extLst>
          </p:cNvPr>
          <p:cNvSpPr/>
          <p:nvPr/>
        </p:nvSpPr>
        <p:spPr>
          <a:xfrm rot="11368797">
            <a:off x="5815958" y="2618791"/>
            <a:ext cx="1167393" cy="135055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4" name="TextBox 13">
            <a:extLst>
              <a:ext uri="{FF2B5EF4-FFF2-40B4-BE49-F238E27FC236}">
                <a16:creationId xmlns:a16="http://schemas.microsoft.com/office/drawing/2014/main" id="{144EA5F1-38EA-1BA7-E2BB-29DF551FA504}"/>
              </a:ext>
            </a:extLst>
          </p:cNvPr>
          <p:cNvSpPr txBox="1"/>
          <p:nvPr/>
        </p:nvSpPr>
        <p:spPr>
          <a:xfrm>
            <a:off x="6070825" y="3656611"/>
            <a:ext cx="1296829" cy="523220"/>
          </a:xfrm>
          <a:prstGeom prst="rect">
            <a:avLst/>
          </a:prstGeom>
          <a:noFill/>
        </p:spPr>
        <p:txBody>
          <a:bodyPr wrap="none" rtlCol="0">
            <a:spAutoFit/>
          </a:bodyPr>
          <a:lstStyle/>
          <a:p>
            <a:pPr algn="ctr"/>
            <a:r>
              <a:rPr lang="en-US" sz="1400" i="1" dirty="0">
                <a:latin typeface="+mn-lt"/>
              </a:rPr>
              <a:t>dissipated heat</a:t>
            </a:r>
          </a:p>
          <a:p>
            <a:pPr algn="ctr"/>
            <a:r>
              <a:rPr lang="en-US" sz="1400" i="1" dirty="0">
                <a:latin typeface="+mn-lt"/>
              </a:rPr>
              <a:t>∼ 1/Q</a:t>
            </a:r>
            <a:r>
              <a:rPr lang="en-US" sz="1400" i="1" baseline="-25000" dirty="0">
                <a:latin typeface="+mn-lt"/>
              </a:rPr>
              <a:t>0 </a:t>
            </a:r>
            <a:endParaRPr lang="en-BE" sz="1400" i="1" dirty="0">
              <a:latin typeface="+mn-lt"/>
            </a:endParaRPr>
          </a:p>
        </p:txBody>
      </p:sp>
      <p:sp>
        <p:nvSpPr>
          <p:cNvPr id="15" name="TextBox 14">
            <a:extLst>
              <a:ext uri="{FF2B5EF4-FFF2-40B4-BE49-F238E27FC236}">
                <a16:creationId xmlns:a16="http://schemas.microsoft.com/office/drawing/2014/main" id="{1329E3E2-32BA-E547-F063-2C6EAEE15671}"/>
              </a:ext>
            </a:extLst>
          </p:cNvPr>
          <p:cNvSpPr txBox="1"/>
          <p:nvPr/>
        </p:nvSpPr>
        <p:spPr>
          <a:xfrm>
            <a:off x="4191655" y="3475521"/>
            <a:ext cx="1521057"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cryogenics</a:t>
            </a:r>
          </a:p>
        </p:txBody>
      </p:sp>
      <p:sp>
        <p:nvSpPr>
          <p:cNvPr id="17" name="TextBox 16">
            <a:extLst>
              <a:ext uri="{FF2B5EF4-FFF2-40B4-BE49-F238E27FC236}">
                <a16:creationId xmlns:a16="http://schemas.microsoft.com/office/drawing/2014/main" id="{A8674C30-D054-3290-8777-FE0E29B3D9C2}"/>
              </a:ext>
            </a:extLst>
          </p:cNvPr>
          <p:cNvSpPr txBox="1"/>
          <p:nvPr/>
        </p:nvSpPr>
        <p:spPr>
          <a:xfrm>
            <a:off x="3388412" y="4501575"/>
            <a:ext cx="5450788" cy="584775"/>
          </a:xfrm>
          <a:prstGeom prst="rect">
            <a:avLst/>
          </a:prstGeom>
          <a:noFill/>
        </p:spPr>
        <p:txBody>
          <a:bodyPr wrap="none" rtlCol="0">
            <a:spAutoFit/>
          </a:bodyPr>
          <a:lstStyle/>
          <a:p>
            <a:pPr algn="ctr"/>
            <a:r>
              <a:rPr lang="en-BE" b="1" dirty="0">
                <a:solidFill>
                  <a:srgbClr val="C00000"/>
                </a:solidFill>
                <a:latin typeface="+mn-lt"/>
              </a:rPr>
              <a:t>operate cavities at higher T    &amp;   </a:t>
            </a:r>
            <a:r>
              <a:rPr lang="en-GB" b="1" dirty="0" err="1">
                <a:solidFill>
                  <a:srgbClr val="C00000"/>
                </a:solidFill>
                <a:latin typeface="+mn-lt"/>
              </a:rPr>
              <a:t>i</a:t>
            </a:r>
            <a:r>
              <a:rPr lang="en-BE" b="1" dirty="0">
                <a:solidFill>
                  <a:srgbClr val="C00000"/>
                </a:solidFill>
                <a:latin typeface="+mn-lt"/>
              </a:rPr>
              <a:t>mprove Q</a:t>
            </a:r>
            <a:r>
              <a:rPr lang="en-BE" b="1" baseline="-25000" dirty="0">
                <a:solidFill>
                  <a:srgbClr val="C00000"/>
                </a:solidFill>
                <a:latin typeface="+mn-lt"/>
              </a:rPr>
              <a:t>0</a:t>
            </a:r>
            <a:r>
              <a:rPr lang="en-BE" b="1" dirty="0">
                <a:solidFill>
                  <a:srgbClr val="C00000"/>
                </a:solidFill>
                <a:latin typeface="+mn-lt"/>
              </a:rPr>
              <a:t> of cavities </a:t>
            </a:r>
          </a:p>
          <a:p>
            <a:pPr algn="ctr"/>
            <a:r>
              <a:rPr lang="en-BE" sz="1400" i="1" dirty="0">
                <a:solidFill>
                  <a:srgbClr val="C00000"/>
                </a:solidFill>
                <a:latin typeface="+mn-lt"/>
              </a:rPr>
              <a:t>e.g. Nb</a:t>
            </a:r>
            <a:r>
              <a:rPr lang="en-BE" sz="1400" i="1" baseline="-25000" dirty="0">
                <a:solidFill>
                  <a:srgbClr val="C00000"/>
                </a:solidFill>
                <a:latin typeface="+mn-lt"/>
              </a:rPr>
              <a:t>3</a:t>
            </a:r>
            <a:r>
              <a:rPr lang="en-BE" sz="1400" i="1" dirty="0">
                <a:solidFill>
                  <a:srgbClr val="C00000"/>
                </a:solidFill>
                <a:latin typeface="+mn-lt"/>
              </a:rPr>
              <a:t>Sn from 2K to 4.2K </a:t>
            </a:r>
            <a:r>
              <a:rPr lang="en-BE" sz="1100" i="1" dirty="0">
                <a:solidFill>
                  <a:srgbClr val="C00000"/>
                </a:solidFill>
                <a:latin typeface="+mn-lt"/>
                <a:sym typeface="Wingdings" pitchFamily="2" charset="2"/>
              </a:rPr>
              <a:t></a:t>
            </a:r>
            <a:r>
              <a:rPr lang="en-BE" sz="1400" i="1" dirty="0">
                <a:solidFill>
                  <a:srgbClr val="C00000"/>
                </a:solidFill>
                <a:latin typeface="+mn-lt"/>
                <a:sym typeface="Wingdings" pitchFamily="2" charset="2"/>
              </a:rPr>
              <a:t> 3x less cooling power needed</a:t>
            </a:r>
            <a:endParaRPr lang="en-BE" sz="1400" i="1" dirty="0">
              <a:solidFill>
                <a:srgbClr val="C00000"/>
              </a:solidFill>
              <a:latin typeface="+mn-lt"/>
            </a:endParaRPr>
          </a:p>
        </p:txBody>
      </p:sp>
      <p:sp>
        <p:nvSpPr>
          <p:cNvPr id="19" name="TextBox 18">
            <a:extLst>
              <a:ext uri="{FF2B5EF4-FFF2-40B4-BE49-F238E27FC236}">
                <a16:creationId xmlns:a16="http://schemas.microsoft.com/office/drawing/2014/main" id="{8904EB33-A48A-4A30-45E5-6EC78E47D903}"/>
              </a:ext>
            </a:extLst>
          </p:cNvPr>
          <p:cNvSpPr txBox="1"/>
          <p:nvPr/>
        </p:nvSpPr>
        <p:spPr>
          <a:xfrm>
            <a:off x="3266172" y="234375"/>
            <a:ext cx="4229043" cy="584775"/>
          </a:xfrm>
          <a:prstGeom prst="rect">
            <a:avLst/>
          </a:prstGeom>
          <a:noFill/>
        </p:spPr>
        <p:txBody>
          <a:bodyPr wrap="none" rtlCol="0">
            <a:spAutoFit/>
          </a:bodyPr>
          <a:lstStyle/>
          <a:p>
            <a:pPr algn="ctr"/>
            <a:r>
              <a:rPr lang="en-GB" b="1" dirty="0">
                <a:solidFill>
                  <a:srgbClr val="C00000"/>
                </a:solidFill>
                <a:latin typeface="+mn-lt"/>
              </a:rPr>
              <a:t>i</a:t>
            </a:r>
            <a:r>
              <a:rPr lang="en-BE" b="1" dirty="0">
                <a:solidFill>
                  <a:srgbClr val="C00000"/>
                </a:solidFill>
                <a:latin typeface="+mn-lt"/>
              </a:rPr>
              <a:t>mprove amplifier efficiency </a:t>
            </a:r>
          </a:p>
          <a:p>
            <a:pPr algn="ctr"/>
            <a:r>
              <a:rPr lang="en-BE" sz="1400" i="1" dirty="0">
                <a:solidFill>
                  <a:srgbClr val="C00000"/>
                </a:solidFill>
                <a:latin typeface="+mn-lt"/>
              </a:rPr>
              <a:t>e.g. solid state amplifiers for oscillating power demands</a:t>
            </a:r>
          </a:p>
        </p:txBody>
      </p:sp>
      <p:sp>
        <p:nvSpPr>
          <p:cNvPr id="21" name="TextBox 20">
            <a:extLst>
              <a:ext uri="{FF2B5EF4-FFF2-40B4-BE49-F238E27FC236}">
                <a16:creationId xmlns:a16="http://schemas.microsoft.com/office/drawing/2014/main" id="{975D86D1-CD56-A2FE-549F-FCC974C6E269}"/>
              </a:ext>
            </a:extLst>
          </p:cNvPr>
          <p:cNvSpPr txBox="1"/>
          <p:nvPr/>
        </p:nvSpPr>
        <p:spPr>
          <a:xfrm>
            <a:off x="7010400" y="819150"/>
            <a:ext cx="2125768" cy="1077218"/>
          </a:xfrm>
          <a:prstGeom prst="rect">
            <a:avLst/>
          </a:prstGeom>
          <a:noFill/>
        </p:spPr>
        <p:txBody>
          <a:bodyPr wrap="square" rtlCol="0">
            <a:spAutoFit/>
          </a:bodyPr>
          <a:lstStyle/>
          <a:p>
            <a:pPr algn="ctr"/>
            <a:r>
              <a:rPr lang="en-GB" b="1" dirty="0">
                <a:solidFill>
                  <a:srgbClr val="C00000"/>
                </a:solidFill>
                <a:latin typeface="+mn-lt"/>
              </a:rPr>
              <a:t>recover the energy from the beam</a:t>
            </a:r>
          </a:p>
          <a:p>
            <a:pPr algn="ctr"/>
            <a:r>
              <a:rPr lang="en-GB" sz="1400" i="1" dirty="0">
                <a:solidFill>
                  <a:srgbClr val="C00000"/>
                </a:solidFill>
                <a:latin typeface="+mn-lt"/>
              </a:rPr>
              <a:t>          e.g. ERL reaching </a:t>
            </a:r>
          </a:p>
          <a:p>
            <a:pPr algn="ctr"/>
            <a:r>
              <a:rPr lang="en-GB" sz="1400" i="1" dirty="0">
                <a:solidFill>
                  <a:srgbClr val="C00000"/>
                </a:solidFill>
                <a:latin typeface="+mn-lt"/>
              </a:rPr>
              <a:t>                 100% recovery</a:t>
            </a:r>
            <a:endParaRPr lang="en-BE" sz="1400" i="1" dirty="0">
              <a:solidFill>
                <a:srgbClr val="C00000"/>
              </a:solidFill>
              <a:latin typeface="+mn-lt"/>
            </a:endParaRPr>
          </a:p>
        </p:txBody>
      </p:sp>
      <p:sp>
        <p:nvSpPr>
          <p:cNvPr id="6" name="TextBox 5">
            <a:extLst>
              <a:ext uri="{FF2B5EF4-FFF2-40B4-BE49-F238E27FC236}">
                <a16:creationId xmlns:a16="http://schemas.microsoft.com/office/drawing/2014/main" id="{B679D1F8-0DAA-7F63-F942-5D2A76F700DF}"/>
              </a:ext>
            </a:extLst>
          </p:cNvPr>
          <p:cNvSpPr txBox="1"/>
          <p:nvPr/>
        </p:nvSpPr>
        <p:spPr>
          <a:xfrm>
            <a:off x="4247966" y="3953530"/>
            <a:ext cx="1324402" cy="523220"/>
          </a:xfrm>
          <a:prstGeom prst="rect">
            <a:avLst/>
          </a:prstGeom>
          <a:noFill/>
        </p:spPr>
        <p:txBody>
          <a:bodyPr wrap="none" rtlCol="0">
            <a:spAutoFit/>
          </a:bodyPr>
          <a:lstStyle/>
          <a:p>
            <a:pPr algn="ctr"/>
            <a:r>
              <a:rPr lang="en-US" sz="1400" i="1" dirty="0">
                <a:latin typeface="+mn-lt"/>
              </a:rPr>
              <a:t>efficiency</a:t>
            </a:r>
          </a:p>
          <a:p>
            <a:pPr algn="ctr"/>
            <a:r>
              <a:rPr lang="en-US" sz="1400" i="1" dirty="0">
                <a:latin typeface="+mn-lt"/>
              </a:rPr>
              <a:t>∼ T / (300K – T)</a:t>
            </a:r>
            <a:endParaRPr lang="en-BE" sz="1400" i="1" dirty="0">
              <a:latin typeface="+mn-lt"/>
            </a:endParaRPr>
          </a:p>
        </p:txBody>
      </p:sp>
      <p:sp>
        <p:nvSpPr>
          <p:cNvPr id="20" name="Shape 19">
            <a:extLst>
              <a:ext uri="{FF2B5EF4-FFF2-40B4-BE49-F238E27FC236}">
                <a16:creationId xmlns:a16="http://schemas.microsoft.com/office/drawing/2014/main" id="{0B18A67F-9F27-8DA8-2D19-ED7A98756458}"/>
              </a:ext>
            </a:extLst>
          </p:cNvPr>
          <p:cNvSpPr/>
          <p:nvPr/>
        </p:nvSpPr>
        <p:spPr>
          <a:xfrm rot="17168678" flipV="1">
            <a:off x="5858872" y="2645205"/>
            <a:ext cx="1389103" cy="866672"/>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3" name="TextBox 22">
            <a:extLst>
              <a:ext uri="{FF2B5EF4-FFF2-40B4-BE49-F238E27FC236}">
                <a16:creationId xmlns:a16="http://schemas.microsoft.com/office/drawing/2014/main" id="{39F8C896-598F-C5EE-7079-012D38E2D9A2}"/>
              </a:ext>
            </a:extLst>
          </p:cNvPr>
          <p:cNvSpPr txBox="1"/>
          <p:nvPr/>
        </p:nvSpPr>
        <p:spPr>
          <a:xfrm>
            <a:off x="7813132" y="2074843"/>
            <a:ext cx="1136850" cy="954107"/>
          </a:xfrm>
          <a:prstGeom prst="rect">
            <a:avLst/>
          </a:prstGeom>
          <a:noFill/>
        </p:spPr>
        <p:txBody>
          <a:bodyPr wrap="none" rtlCol="0">
            <a:spAutoFit/>
          </a:bodyPr>
          <a:lstStyle/>
          <a:p>
            <a:pPr algn="ctr"/>
            <a:r>
              <a:rPr lang="en-US" sz="1400" i="1" dirty="0">
                <a:latin typeface="+mn-lt"/>
              </a:rPr>
              <a:t>beam power </a:t>
            </a:r>
          </a:p>
          <a:p>
            <a:pPr algn="ctr"/>
            <a:r>
              <a:rPr lang="en-US" sz="1400" i="1" dirty="0">
                <a:latin typeface="+mn-lt"/>
              </a:rPr>
              <a:t>dumped </a:t>
            </a:r>
          </a:p>
          <a:p>
            <a:pPr algn="ctr"/>
            <a:r>
              <a:rPr lang="en-US" sz="1400" i="1" dirty="0">
                <a:latin typeface="+mn-lt"/>
              </a:rPr>
              <a:t>or </a:t>
            </a:r>
          </a:p>
          <a:p>
            <a:pPr algn="ctr"/>
            <a:r>
              <a:rPr lang="en-US" sz="1400" i="1" dirty="0">
                <a:latin typeface="+mn-lt"/>
              </a:rPr>
              <a:t>radiated</a:t>
            </a:r>
            <a:endParaRPr lang="en-BE" sz="1400" i="1" dirty="0">
              <a:latin typeface="+mn-lt"/>
            </a:endParaRPr>
          </a:p>
        </p:txBody>
      </p:sp>
      <p:sp>
        <p:nvSpPr>
          <p:cNvPr id="24" name="TextBox 23">
            <a:extLst>
              <a:ext uri="{FF2B5EF4-FFF2-40B4-BE49-F238E27FC236}">
                <a16:creationId xmlns:a16="http://schemas.microsoft.com/office/drawing/2014/main" id="{94D9A211-88DF-0C4B-0547-6DB53F074E28}"/>
              </a:ext>
            </a:extLst>
          </p:cNvPr>
          <p:cNvSpPr txBox="1"/>
          <p:nvPr/>
        </p:nvSpPr>
        <p:spPr>
          <a:xfrm>
            <a:off x="2971800" y="834609"/>
            <a:ext cx="2840906" cy="461665"/>
          </a:xfrm>
          <a:prstGeom prst="rect">
            <a:avLst/>
          </a:prstGeom>
          <a:solidFill>
            <a:schemeClr val="accent5">
              <a:lumMod val="20000"/>
              <a:lumOff val="80000"/>
            </a:schemeClr>
          </a:solidFill>
          <a:ln w="57150">
            <a:solidFill>
              <a:schemeClr val="accent5">
                <a:lumMod val="60000"/>
                <a:lumOff val="40000"/>
              </a:schemeClr>
            </a:solidFill>
          </a:ln>
        </p:spPr>
        <p:txBody>
          <a:bodyPr wrap="none" rtlCol="0">
            <a:spAutoFit/>
          </a:bodyPr>
          <a:lstStyle/>
          <a:p>
            <a:r>
              <a:rPr lang="en-BE" sz="2400" b="1" dirty="0">
                <a:solidFill>
                  <a:srgbClr val="0070C0"/>
                </a:solidFill>
                <a:latin typeface="+mn-lt"/>
              </a:rPr>
              <a:t>RF power generation</a:t>
            </a:r>
          </a:p>
        </p:txBody>
      </p:sp>
      <p:sp>
        <p:nvSpPr>
          <p:cNvPr id="2" name="TextBox 1">
            <a:extLst>
              <a:ext uri="{FF2B5EF4-FFF2-40B4-BE49-F238E27FC236}">
                <a16:creationId xmlns:a16="http://schemas.microsoft.com/office/drawing/2014/main" id="{7631B003-9197-F8EC-B77E-0202A05D4F46}"/>
              </a:ext>
            </a:extLst>
          </p:cNvPr>
          <p:cNvSpPr txBox="1"/>
          <p:nvPr/>
        </p:nvSpPr>
        <p:spPr>
          <a:xfrm>
            <a:off x="152400" y="57150"/>
            <a:ext cx="3408882" cy="584775"/>
          </a:xfrm>
          <a:prstGeom prst="rect">
            <a:avLst/>
          </a:prstGeom>
          <a:noFill/>
        </p:spPr>
        <p:txBody>
          <a:bodyPr wrap="none" rtlCol="0">
            <a:spAutoFit/>
          </a:bodyPr>
          <a:lstStyle/>
          <a:p>
            <a:r>
              <a:rPr lang="en-BE" sz="3200" b="1" dirty="0">
                <a:latin typeface="+mn-lt"/>
              </a:rPr>
              <a:t>From Grid to Beam</a:t>
            </a:r>
          </a:p>
        </p:txBody>
      </p:sp>
      <p:sp>
        <p:nvSpPr>
          <p:cNvPr id="3" name="TextBox 2">
            <a:extLst>
              <a:ext uri="{FF2B5EF4-FFF2-40B4-BE49-F238E27FC236}">
                <a16:creationId xmlns:a16="http://schemas.microsoft.com/office/drawing/2014/main" id="{1045CF13-F121-8A00-3C8B-3730BEDDFE3F}"/>
              </a:ext>
            </a:extLst>
          </p:cNvPr>
          <p:cNvSpPr txBox="1"/>
          <p:nvPr/>
        </p:nvSpPr>
        <p:spPr>
          <a:xfrm>
            <a:off x="324918" y="1390650"/>
            <a:ext cx="1961082" cy="2400657"/>
          </a:xfrm>
          <a:prstGeom prst="rect">
            <a:avLst/>
          </a:prstGeom>
          <a:solidFill>
            <a:schemeClr val="accent6">
              <a:lumMod val="20000"/>
              <a:lumOff val="80000"/>
            </a:schemeClr>
          </a:solidFill>
          <a:ln w="57150">
            <a:solidFill>
              <a:schemeClr val="accent6">
                <a:lumMod val="75000"/>
              </a:schemeClr>
            </a:solidFill>
          </a:ln>
        </p:spPr>
        <p:txBody>
          <a:bodyPr vert="horz" wrap="square" rtlCol="0">
            <a:spAutoFit/>
          </a:bodyPr>
          <a:lstStyle/>
          <a:p>
            <a:pPr algn="ctr"/>
            <a:r>
              <a:rPr lang="en-BE" sz="6000" dirty="0">
                <a:latin typeface="+mn-lt"/>
              </a:rPr>
              <a:t>GRID</a:t>
            </a:r>
          </a:p>
          <a:p>
            <a:pPr algn="ctr"/>
            <a:endParaRPr lang="en-BE" sz="6000" dirty="0">
              <a:solidFill>
                <a:schemeClr val="accent6">
                  <a:lumMod val="75000"/>
                </a:schemeClr>
              </a:solidFill>
              <a:latin typeface="+mn-lt"/>
            </a:endParaRPr>
          </a:p>
          <a:p>
            <a:pPr algn="ctr"/>
            <a:endParaRPr lang="en-BE" sz="3000" dirty="0">
              <a:solidFill>
                <a:schemeClr val="accent6">
                  <a:lumMod val="75000"/>
                </a:schemeClr>
              </a:solidFill>
              <a:latin typeface="+mn-lt"/>
            </a:endParaRPr>
          </a:p>
        </p:txBody>
      </p:sp>
      <p:pic>
        <p:nvPicPr>
          <p:cNvPr id="11" name="Picture 10" descr="Shape&#10;&#10;Description automatically generated with medium confidence">
            <a:extLst>
              <a:ext uri="{FF2B5EF4-FFF2-40B4-BE49-F238E27FC236}">
                <a16:creationId xmlns:a16="http://schemas.microsoft.com/office/drawing/2014/main" id="{272B8026-B4DE-F77F-1DAA-570CC34312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008" y="2328365"/>
            <a:ext cx="1190902" cy="1390650"/>
          </a:xfrm>
          <a:prstGeom prst="rect">
            <a:avLst/>
          </a:prstGeom>
        </p:spPr>
      </p:pic>
      <p:sp>
        <p:nvSpPr>
          <p:cNvPr id="4" name="Shape 3">
            <a:extLst>
              <a:ext uri="{FF2B5EF4-FFF2-40B4-BE49-F238E27FC236}">
                <a16:creationId xmlns:a16="http://schemas.microsoft.com/office/drawing/2014/main" id="{D5B4AA3C-989C-A2AC-A0E8-5FF60EACDA92}"/>
              </a:ext>
            </a:extLst>
          </p:cNvPr>
          <p:cNvSpPr/>
          <p:nvPr/>
        </p:nvSpPr>
        <p:spPr>
          <a:xfrm rot="11238937" flipV="1">
            <a:off x="5628149" y="1429743"/>
            <a:ext cx="1167201" cy="571953"/>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6" name="TextBox 15">
            <a:extLst>
              <a:ext uri="{FF2B5EF4-FFF2-40B4-BE49-F238E27FC236}">
                <a16:creationId xmlns:a16="http://schemas.microsoft.com/office/drawing/2014/main" id="{EDF8B3EF-A096-D183-4E35-BED5E6A224A2}"/>
              </a:ext>
            </a:extLst>
          </p:cNvPr>
          <p:cNvSpPr txBox="1"/>
          <p:nvPr/>
        </p:nvSpPr>
        <p:spPr>
          <a:xfrm>
            <a:off x="4958403" y="1696678"/>
            <a:ext cx="1585883" cy="738664"/>
          </a:xfrm>
          <a:prstGeom prst="rect">
            <a:avLst/>
          </a:prstGeom>
          <a:noFill/>
        </p:spPr>
        <p:txBody>
          <a:bodyPr wrap="none" rtlCol="0">
            <a:spAutoFit/>
          </a:bodyPr>
          <a:lstStyle/>
          <a:p>
            <a:pPr algn="ctr"/>
            <a:r>
              <a:rPr lang="en-US" sz="1400" i="1" dirty="0">
                <a:latin typeface="+mn-lt"/>
              </a:rPr>
              <a:t>RF power load</a:t>
            </a:r>
          </a:p>
          <a:p>
            <a:pPr algn="ctr"/>
            <a:r>
              <a:rPr lang="en-US" sz="1400" i="1" dirty="0">
                <a:latin typeface="+mn-lt"/>
              </a:rPr>
              <a:t>by detuned cavities</a:t>
            </a:r>
          </a:p>
          <a:p>
            <a:pPr algn="ctr"/>
            <a:r>
              <a:rPr lang="en-US" sz="1400" i="1" dirty="0">
                <a:latin typeface="+mn-lt"/>
              </a:rPr>
              <a:t>∼ </a:t>
            </a:r>
            <a:r>
              <a:rPr lang="en-US" sz="1400" i="1" dirty="0">
                <a:latin typeface="Symbol" pitchFamily="2" charset="2"/>
              </a:rPr>
              <a:t>Dw</a:t>
            </a:r>
            <a:r>
              <a:rPr lang="en-US" sz="1400" i="1" baseline="30000" dirty="0">
                <a:latin typeface="+mn-lt"/>
              </a:rPr>
              <a:t>2</a:t>
            </a:r>
            <a:r>
              <a:rPr lang="en-US" sz="1400" i="1" baseline="-25000" dirty="0">
                <a:latin typeface="+mn-lt"/>
              </a:rPr>
              <a:t> </a:t>
            </a:r>
            <a:endParaRPr lang="en-BE" sz="1400" i="1" dirty="0">
              <a:latin typeface="+mn-lt"/>
            </a:endParaRPr>
          </a:p>
        </p:txBody>
      </p:sp>
      <p:sp>
        <p:nvSpPr>
          <p:cNvPr id="22" name="TextBox 21">
            <a:extLst>
              <a:ext uri="{FF2B5EF4-FFF2-40B4-BE49-F238E27FC236}">
                <a16:creationId xmlns:a16="http://schemas.microsoft.com/office/drawing/2014/main" id="{C82C1767-0221-FB14-D7D2-7E7A1F6A82EF}"/>
              </a:ext>
            </a:extLst>
          </p:cNvPr>
          <p:cNvSpPr txBox="1"/>
          <p:nvPr/>
        </p:nvSpPr>
        <p:spPr>
          <a:xfrm>
            <a:off x="3554979" y="2363464"/>
            <a:ext cx="2698559" cy="584775"/>
          </a:xfrm>
          <a:prstGeom prst="rect">
            <a:avLst/>
          </a:prstGeom>
          <a:noFill/>
        </p:spPr>
        <p:txBody>
          <a:bodyPr wrap="none" rtlCol="0">
            <a:spAutoFit/>
          </a:bodyPr>
          <a:lstStyle/>
          <a:p>
            <a:pPr algn="ctr"/>
            <a:r>
              <a:rPr lang="en-US" b="1" dirty="0">
                <a:solidFill>
                  <a:srgbClr val="C00000"/>
                </a:solidFill>
                <a:latin typeface="+mn-lt"/>
              </a:rPr>
              <a:t>dealing with microphonics</a:t>
            </a:r>
            <a:endParaRPr lang="en-BE" b="1" dirty="0">
              <a:solidFill>
                <a:srgbClr val="C00000"/>
              </a:solidFill>
              <a:latin typeface="+mn-lt"/>
            </a:endParaRPr>
          </a:p>
          <a:p>
            <a:pPr algn="ctr"/>
            <a:r>
              <a:rPr lang="en-BE" sz="1400" i="1" dirty="0">
                <a:solidFill>
                  <a:srgbClr val="C00000"/>
                </a:solidFill>
                <a:latin typeface="+mn-lt"/>
              </a:rPr>
              <a:t>e.g. Fast Reactive Tuners</a:t>
            </a:r>
          </a:p>
        </p:txBody>
      </p:sp>
      <p:sp>
        <p:nvSpPr>
          <p:cNvPr id="5" name="TextBox 4">
            <a:extLst>
              <a:ext uri="{FF2B5EF4-FFF2-40B4-BE49-F238E27FC236}">
                <a16:creationId xmlns:a16="http://schemas.microsoft.com/office/drawing/2014/main" id="{3BDD84EC-A23D-72A9-DC59-92AEF898FD2B}"/>
              </a:ext>
            </a:extLst>
          </p:cNvPr>
          <p:cNvSpPr txBox="1"/>
          <p:nvPr/>
        </p:nvSpPr>
        <p:spPr>
          <a:xfrm>
            <a:off x="324918" y="4002308"/>
            <a:ext cx="2189683" cy="1015663"/>
          </a:xfrm>
          <a:prstGeom prst="rect">
            <a:avLst/>
          </a:prstGeom>
          <a:solidFill>
            <a:srgbClr val="FFE7D2"/>
          </a:solidFill>
          <a:ln w="38100">
            <a:solidFill>
              <a:srgbClr val="C00000"/>
            </a:solidFill>
          </a:ln>
        </p:spPr>
        <p:txBody>
          <a:bodyPr wrap="square" rtlCol="0">
            <a:spAutoFit/>
          </a:bodyPr>
          <a:lstStyle/>
          <a:p>
            <a:pPr algn="ctr"/>
            <a:endParaRPr lang="en-BE" sz="1000" dirty="0">
              <a:solidFill>
                <a:srgbClr val="C00000"/>
              </a:solidFill>
              <a:latin typeface="+mn-lt"/>
            </a:endParaRPr>
          </a:p>
          <a:p>
            <a:pPr algn="ctr"/>
            <a:r>
              <a:rPr lang="en-GB" sz="2000" i="1" dirty="0">
                <a:solidFill>
                  <a:srgbClr val="C00000"/>
                </a:solidFill>
                <a:latin typeface="+mn-lt"/>
              </a:rPr>
              <a:t>m</a:t>
            </a:r>
            <a:r>
              <a:rPr lang="en-BE" sz="2000" i="1" dirty="0">
                <a:solidFill>
                  <a:srgbClr val="C00000"/>
                </a:solidFill>
                <a:latin typeface="+mn-lt"/>
              </a:rPr>
              <a:t>itigation with novel technologies</a:t>
            </a:r>
            <a:endParaRPr lang="en-BE" sz="2400" i="1" dirty="0">
              <a:solidFill>
                <a:srgbClr val="C00000"/>
              </a:solidFill>
              <a:latin typeface="+mn-lt"/>
            </a:endParaRPr>
          </a:p>
          <a:p>
            <a:pPr algn="ctr"/>
            <a:endParaRPr lang="en-BE" sz="1000" i="1" dirty="0">
              <a:solidFill>
                <a:srgbClr val="C00000"/>
              </a:solidFill>
              <a:latin typeface="+mn-lt"/>
            </a:endParaRPr>
          </a:p>
        </p:txBody>
      </p:sp>
    </p:spTree>
    <p:extLst>
      <p:ext uri="{BB962C8B-B14F-4D97-AF65-F5344CB8AC3E}">
        <p14:creationId xmlns:p14="http://schemas.microsoft.com/office/powerpoint/2010/main" val="19558696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15</a:t>
            </a:fld>
            <a:endParaRPr lang="en-US">
              <a:solidFill>
                <a:prstClr val="black">
                  <a:tint val="75000"/>
                </a:prstClr>
              </a:solidFill>
              <a:latin typeface="Calibri"/>
              <a:ea typeface="+mn-ea"/>
              <a:cs typeface="+mn-cs"/>
            </a:endParaRPr>
          </a:p>
        </p:txBody>
      </p:sp>
      <p:grpSp>
        <p:nvGrpSpPr>
          <p:cNvPr id="40" name="Group 39">
            <a:extLst>
              <a:ext uri="{FF2B5EF4-FFF2-40B4-BE49-F238E27FC236}">
                <a16:creationId xmlns:a16="http://schemas.microsoft.com/office/drawing/2014/main" id="{C9CFE5EC-2A9F-0163-CC45-910482E6B75A}"/>
              </a:ext>
            </a:extLst>
          </p:cNvPr>
          <p:cNvGrpSpPr/>
          <p:nvPr/>
        </p:nvGrpSpPr>
        <p:grpSpPr>
          <a:xfrm>
            <a:off x="324918" y="233248"/>
            <a:ext cx="8819082" cy="4776902"/>
            <a:chOff x="324918" y="233248"/>
            <a:chExt cx="8819082" cy="4776902"/>
          </a:xfrm>
        </p:grpSpPr>
        <p:sp>
          <p:nvSpPr>
            <p:cNvPr id="30" name="Freeform 29">
              <a:extLst>
                <a:ext uri="{FF2B5EF4-FFF2-40B4-BE49-F238E27FC236}">
                  <a16:creationId xmlns:a16="http://schemas.microsoft.com/office/drawing/2014/main" id="{5CF14519-304A-E619-4313-DD4F9FE8E78A}"/>
                </a:ext>
              </a:extLst>
            </p:cNvPr>
            <p:cNvSpPr/>
            <p:nvPr/>
          </p:nvSpPr>
          <p:spPr>
            <a:xfrm rot="21252273">
              <a:off x="2457692" y="438742"/>
              <a:ext cx="4236216" cy="2246492"/>
            </a:xfrm>
            <a:custGeom>
              <a:avLst/>
              <a:gdLst>
                <a:gd name="connsiteX0" fmla="*/ 116795 w 4397681"/>
                <a:gd name="connsiteY0" fmla="*/ 459086 h 2261436"/>
                <a:gd name="connsiteX1" fmla="*/ 1362500 w 4397681"/>
                <a:gd name="connsiteY1" fmla="*/ 1886 h 2261436"/>
                <a:gd name="connsiteX2" fmla="*/ 3675004 w 4397681"/>
                <a:gd name="connsiteY2" fmla="*/ 319939 h 2261436"/>
                <a:gd name="connsiteX3" fmla="*/ 4397248 w 4397681"/>
                <a:gd name="connsiteY3" fmla="*/ 876530 h 2261436"/>
                <a:gd name="connsiteX4" fmla="*/ 3734639 w 4397681"/>
                <a:gd name="connsiteY4" fmla="*/ 2228252 h 2261436"/>
                <a:gd name="connsiteX5" fmla="*/ 1316117 w 4397681"/>
                <a:gd name="connsiteY5" fmla="*/ 1790930 h 2261436"/>
                <a:gd name="connsiteX6" fmla="*/ 189682 w 4397681"/>
                <a:gd name="connsiteY6" fmla="*/ 1161452 h 2261436"/>
                <a:gd name="connsiteX7" fmla="*/ 116795 w 4397681"/>
                <a:gd name="connsiteY7" fmla="*/ 459086 h 2261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97681" h="2261436">
                  <a:moveTo>
                    <a:pt x="116795" y="459086"/>
                  </a:moveTo>
                  <a:cubicBezTo>
                    <a:pt x="312265" y="265825"/>
                    <a:pt x="769465" y="25077"/>
                    <a:pt x="1362500" y="1886"/>
                  </a:cubicBezTo>
                  <a:cubicBezTo>
                    <a:pt x="1955535" y="-21305"/>
                    <a:pt x="3169213" y="174165"/>
                    <a:pt x="3675004" y="319939"/>
                  </a:cubicBezTo>
                  <a:cubicBezTo>
                    <a:pt x="4180795" y="465713"/>
                    <a:pt x="4387309" y="558478"/>
                    <a:pt x="4397248" y="876530"/>
                  </a:cubicBezTo>
                  <a:cubicBezTo>
                    <a:pt x="4407187" y="1194582"/>
                    <a:pt x="4248161" y="2075852"/>
                    <a:pt x="3734639" y="2228252"/>
                  </a:cubicBezTo>
                  <a:cubicBezTo>
                    <a:pt x="3221117" y="2380652"/>
                    <a:pt x="1906943" y="1968730"/>
                    <a:pt x="1316117" y="1790930"/>
                  </a:cubicBezTo>
                  <a:cubicBezTo>
                    <a:pt x="725291" y="1613130"/>
                    <a:pt x="390673" y="1386739"/>
                    <a:pt x="189682" y="1161452"/>
                  </a:cubicBezTo>
                  <a:cubicBezTo>
                    <a:pt x="-11309" y="936165"/>
                    <a:pt x="-78675" y="652347"/>
                    <a:pt x="116795" y="459086"/>
                  </a:cubicBezTo>
                  <a:close/>
                </a:path>
              </a:pathLst>
            </a:cu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9" name="Shape 8">
              <a:extLst>
                <a:ext uri="{FF2B5EF4-FFF2-40B4-BE49-F238E27FC236}">
                  <a16:creationId xmlns:a16="http://schemas.microsoft.com/office/drawing/2014/main" id="{ED7EF711-5CFD-0F43-8A2B-E5AE36A440B5}"/>
                </a:ext>
              </a:extLst>
            </p:cNvPr>
            <p:cNvSpPr/>
            <p:nvPr/>
          </p:nvSpPr>
          <p:spPr>
            <a:xfrm rot="12645207" flipH="1" flipV="1">
              <a:off x="2614774" y="233248"/>
              <a:ext cx="4295452" cy="2467206"/>
            </a:xfrm>
            <a:prstGeom prst="swooshArrow">
              <a:avLst>
                <a:gd name="adj1" fmla="val 7504"/>
                <a:gd name="adj2" fmla="val 19520"/>
              </a:avLst>
            </a:prstGeom>
            <a:solidFill>
              <a:schemeClr val="accent5">
                <a:lumMod val="7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7" name="Freeform 36">
              <a:extLst>
                <a:ext uri="{FF2B5EF4-FFF2-40B4-BE49-F238E27FC236}">
                  <a16:creationId xmlns:a16="http://schemas.microsoft.com/office/drawing/2014/main" id="{852A21A1-3F44-59C6-4407-9ADC98B8AAA2}"/>
                </a:ext>
              </a:extLst>
            </p:cNvPr>
            <p:cNvSpPr/>
            <p:nvPr/>
          </p:nvSpPr>
          <p:spPr>
            <a:xfrm>
              <a:off x="7406521" y="1584127"/>
              <a:ext cx="1651427" cy="1785538"/>
            </a:xfrm>
            <a:custGeom>
              <a:avLst/>
              <a:gdLst>
                <a:gd name="connsiteX0" fmla="*/ 34575 w 1651427"/>
                <a:gd name="connsiteY0" fmla="*/ 471480 h 2628571"/>
                <a:gd name="connsiteX1" fmla="*/ 584540 w 1651427"/>
                <a:gd name="connsiteY1" fmla="*/ 14280 h 2628571"/>
                <a:gd name="connsiteX2" fmla="*/ 1551949 w 1651427"/>
                <a:gd name="connsiteY2" fmla="*/ 226315 h 2628571"/>
                <a:gd name="connsiteX3" fmla="*/ 1591705 w 1651427"/>
                <a:gd name="connsiteY3" fmla="*/ 1293115 h 2628571"/>
                <a:gd name="connsiteX4" fmla="*/ 1300157 w 1651427"/>
                <a:gd name="connsiteY4" fmla="*/ 2512315 h 2628571"/>
                <a:gd name="connsiteX5" fmla="*/ 531531 w 1651427"/>
                <a:gd name="connsiteY5" fmla="*/ 2439428 h 2628571"/>
                <a:gd name="connsiteX6" fmla="*/ 107462 w 1651427"/>
                <a:gd name="connsiteY6" fmla="*/ 1279863 h 2628571"/>
                <a:gd name="connsiteX7" fmla="*/ 34575 w 1651427"/>
                <a:gd name="connsiteY7" fmla="*/ 471480 h 2628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51427" h="2628571">
                  <a:moveTo>
                    <a:pt x="34575" y="471480"/>
                  </a:moveTo>
                  <a:cubicBezTo>
                    <a:pt x="114088" y="260549"/>
                    <a:pt x="331644" y="55141"/>
                    <a:pt x="584540" y="14280"/>
                  </a:cubicBezTo>
                  <a:cubicBezTo>
                    <a:pt x="837436" y="-26581"/>
                    <a:pt x="1384088" y="13176"/>
                    <a:pt x="1551949" y="226315"/>
                  </a:cubicBezTo>
                  <a:cubicBezTo>
                    <a:pt x="1719810" y="439454"/>
                    <a:pt x="1633670" y="912115"/>
                    <a:pt x="1591705" y="1293115"/>
                  </a:cubicBezTo>
                  <a:cubicBezTo>
                    <a:pt x="1549740" y="1674115"/>
                    <a:pt x="1476853" y="2321263"/>
                    <a:pt x="1300157" y="2512315"/>
                  </a:cubicBezTo>
                  <a:cubicBezTo>
                    <a:pt x="1123461" y="2703367"/>
                    <a:pt x="730314" y="2644837"/>
                    <a:pt x="531531" y="2439428"/>
                  </a:cubicBezTo>
                  <a:cubicBezTo>
                    <a:pt x="332749" y="2234019"/>
                    <a:pt x="188079" y="1605646"/>
                    <a:pt x="107462" y="1279863"/>
                  </a:cubicBezTo>
                  <a:cubicBezTo>
                    <a:pt x="26845" y="954080"/>
                    <a:pt x="-44938" y="682411"/>
                    <a:pt x="34575" y="471480"/>
                  </a:cubicBezTo>
                  <a:close/>
                </a:path>
              </a:pathLst>
            </a:custGeom>
            <a:solidFill>
              <a:schemeClr val="accent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34" name="Freeform 33">
              <a:extLst>
                <a:ext uri="{FF2B5EF4-FFF2-40B4-BE49-F238E27FC236}">
                  <a16:creationId xmlns:a16="http://schemas.microsoft.com/office/drawing/2014/main" id="{3314190B-F599-7804-5D96-70FE036090E9}"/>
                </a:ext>
              </a:extLst>
            </p:cNvPr>
            <p:cNvSpPr/>
            <p:nvPr/>
          </p:nvSpPr>
          <p:spPr>
            <a:xfrm>
              <a:off x="3270910" y="3177236"/>
              <a:ext cx="4150165" cy="1535873"/>
            </a:xfrm>
            <a:custGeom>
              <a:avLst/>
              <a:gdLst>
                <a:gd name="connsiteX0" fmla="*/ 78549 w 5008216"/>
                <a:gd name="connsiteY0" fmla="*/ 930938 h 1535873"/>
                <a:gd name="connsiteX1" fmla="*/ 840549 w 5008216"/>
                <a:gd name="connsiteY1" fmla="*/ 308086 h 1535873"/>
                <a:gd name="connsiteX2" fmla="*/ 2205523 w 5008216"/>
                <a:gd name="connsiteY2" fmla="*/ 3286 h 1535873"/>
                <a:gd name="connsiteX3" fmla="*/ 3842166 w 5008216"/>
                <a:gd name="connsiteY3" fmla="*/ 175564 h 1535873"/>
                <a:gd name="connsiteX4" fmla="*/ 4922218 w 5008216"/>
                <a:gd name="connsiteY4" fmla="*/ 612886 h 1535873"/>
                <a:gd name="connsiteX5" fmla="*/ 4643923 w 5008216"/>
                <a:gd name="connsiteY5" fmla="*/ 1368260 h 1535873"/>
                <a:gd name="connsiteX6" fmla="*/ 2298288 w 5008216"/>
                <a:gd name="connsiteY6" fmla="*/ 1507407 h 1535873"/>
                <a:gd name="connsiteX7" fmla="*/ 661644 w 5008216"/>
                <a:gd name="connsiteY7" fmla="*/ 1514034 h 1535873"/>
                <a:gd name="connsiteX8" fmla="*/ 91801 w 5008216"/>
                <a:gd name="connsiteY8" fmla="*/ 1268868 h 1535873"/>
                <a:gd name="connsiteX9" fmla="*/ 78549 w 5008216"/>
                <a:gd name="connsiteY9" fmla="*/ 930938 h 153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008216" h="1535873">
                  <a:moveTo>
                    <a:pt x="78549" y="930938"/>
                  </a:moveTo>
                  <a:cubicBezTo>
                    <a:pt x="203340" y="770808"/>
                    <a:pt x="486053" y="462695"/>
                    <a:pt x="840549" y="308086"/>
                  </a:cubicBezTo>
                  <a:cubicBezTo>
                    <a:pt x="1195045" y="153477"/>
                    <a:pt x="1705254" y="25373"/>
                    <a:pt x="2205523" y="3286"/>
                  </a:cubicBezTo>
                  <a:cubicBezTo>
                    <a:pt x="2705792" y="-18801"/>
                    <a:pt x="3389384" y="73964"/>
                    <a:pt x="3842166" y="175564"/>
                  </a:cubicBezTo>
                  <a:cubicBezTo>
                    <a:pt x="4294949" y="277164"/>
                    <a:pt x="4788592" y="414103"/>
                    <a:pt x="4922218" y="612886"/>
                  </a:cubicBezTo>
                  <a:cubicBezTo>
                    <a:pt x="5055844" y="811669"/>
                    <a:pt x="5081245" y="1219173"/>
                    <a:pt x="4643923" y="1368260"/>
                  </a:cubicBezTo>
                  <a:cubicBezTo>
                    <a:pt x="4206601" y="1517347"/>
                    <a:pt x="2962001" y="1483111"/>
                    <a:pt x="2298288" y="1507407"/>
                  </a:cubicBezTo>
                  <a:cubicBezTo>
                    <a:pt x="1634575" y="1531703"/>
                    <a:pt x="1029392" y="1553790"/>
                    <a:pt x="661644" y="1514034"/>
                  </a:cubicBezTo>
                  <a:cubicBezTo>
                    <a:pt x="293896" y="1474278"/>
                    <a:pt x="191192" y="1367155"/>
                    <a:pt x="91801" y="1268868"/>
                  </a:cubicBezTo>
                  <a:cubicBezTo>
                    <a:pt x="-7590" y="1170581"/>
                    <a:pt x="-46242" y="1091068"/>
                    <a:pt x="78549" y="930938"/>
                  </a:cubicBezTo>
                  <a:close/>
                </a:path>
              </a:pathLst>
            </a:cu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7" name="Picture 6" descr="Icon&#10;&#10;Description automatically generated">
              <a:extLst>
                <a:ext uri="{FF2B5EF4-FFF2-40B4-BE49-F238E27FC236}">
                  <a16:creationId xmlns:a16="http://schemas.microsoft.com/office/drawing/2014/main" id="{E6E1220F-5454-3FBD-5092-A1ABAA63135E}"/>
                </a:ext>
              </a:extLst>
            </p:cNvPr>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86600" y="1390650"/>
              <a:ext cx="889810" cy="2362200"/>
            </a:xfrm>
            <a:prstGeom prst="rect">
              <a:avLst/>
            </a:prstGeom>
          </p:spPr>
        </p:pic>
        <p:sp>
          <p:nvSpPr>
            <p:cNvPr id="8" name="Rounded Rectangle 7">
              <a:extLst>
                <a:ext uri="{FF2B5EF4-FFF2-40B4-BE49-F238E27FC236}">
                  <a16:creationId xmlns:a16="http://schemas.microsoft.com/office/drawing/2014/main" id="{16BC3A48-D03A-5F01-524F-FD1E001D9D1F}"/>
                </a:ext>
              </a:extLst>
            </p:cNvPr>
            <p:cNvSpPr/>
            <p:nvPr/>
          </p:nvSpPr>
          <p:spPr>
            <a:xfrm>
              <a:off x="7010400" y="3181350"/>
              <a:ext cx="158400" cy="1524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10" name="Shape 9">
              <a:extLst>
                <a:ext uri="{FF2B5EF4-FFF2-40B4-BE49-F238E27FC236}">
                  <a16:creationId xmlns:a16="http://schemas.microsoft.com/office/drawing/2014/main" id="{E75D9763-DF2C-3DB1-077F-9932CBBDE32F}"/>
                </a:ext>
              </a:extLst>
            </p:cNvPr>
            <p:cNvSpPr/>
            <p:nvPr/>
          </p:nvSpPr>
          <p:spPr>
            <a:xfrm rot="10060930" flipH="1">
              <a:off x="2469918" y="2731074"/>
              <a:ext cx="1613365" cy="1345283"/>
            </a:xfrm>
            <a:prstGeom prst="swooshArrow">
              <a:avLst>
                <a:gd name="adj1" fmla="val 7504"/>
                <a:gd name="adj2" fmla="val 19520"/>
              </a:avLst>
            </a:prstGeom>
            <a:solidFill>
              <a:schemeClr val="accent5">
                <a:lumMod val="7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2" name="TextBox 11">
              <a:extLst>
                <a:ext uri="{FF2B5EF4-FFF2-40B4-BE49-F238E27FC236}">
                  <a16:creationId xmlns:a16="http://schemas.microsoft.com/office/drawing/2014/main" id="{E15131B3-2D86-6F1E-3464-BAC912DCC065}"/>
                </a:ext>
              </a:extLst>
            </p:cNvPr>
            <p:cNvSpPr txBox="1"/>
            <p:nvPr/>
          </p:nvSpPr>
          <p:spPr>
            <a:xfrm>
              <a:off x="4013522" y="1276350"/>
              <a:ext cx="1549078" cy="307777"/>
            </a:xfrm>
            <a:prstGeom prst="rect">
              <a:avLst/>
            </a:prstGeom>
            <a:noFill/>
          </p:spPr>
          <p:txBody>
            <a:bodyPr wrap="none" rtlCol="0">
              <a:spAutoFit/>
            </a:bodyPr>
            <a:lstStyle/>
            <a:p>
              <a:r>
                <a:rPr lang="en-GB" sz="1400" i="1" dirty="0">
                  <a:latin typeface="+mn-lt"/>
                </a:rPr>
                <a:t>e</a:t>
              </a:r>
              <a:r>
                <a:rPr lang="en-BE" sz="1400" i="1" dirty="0">
                  <a:latin typeface="+mn-lt"/>
                </a:rPr>
                <a:t>fficiency ~30-60%</a:t>
              </a:r>
            </a:p>
          </p:txBody>
        </p:sp>
        <p:sp>
          <p:nvSpPr>
            <p:cNvPr id="13" name="Shape 12">
              <a:extLst>
                <a:ext uri="{FF2B5EF4-FFF2-40B4-BE49-F238E27FC236}">
                  <a16:creationId xmlns:a16="http://schemas.microsoft.com/office/drawing/2014/main" id="{96F5FF37-938D-7135-2BD4-1A982EEB5229}"/>
                </a:ext>
              </a:extLst>
            </p:cNvPr>
            <p:cNvSpPr/>
            <p:nvPr/>
          </p:nvSpPr>
          <p:spPr>
            <a:xfrm rot="11368797">
              <a:off x="5815958" y="2618791"/>
              <a:ext cx="1167393" cy="1350552"/>
            </a:xfrm>
            <a:prstGeom prst="swooshArrow">
              <a:avLst>
                <a:gd name="adj1" fmla="val 7504"/>
                <a:gd name="adj2" fmla="val 19520"/>
              </a:avLst>
            </a:prstGeom>
            <a:solidFill>
              <a:schemeClr val="accent5">
                <a:lumMod val="7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4" name="TextBox 13">
              <a:extLst>
                <a:ext uri="{FF2B5EF4-FFF2-40B4-BE49-F238E27FC236}">
                  <a16:creationId xmlns:a16="http://schemas.microsoft.com/office/drawing/2014/main" id="{144EA5F1-38EA-1BA7-E2BB-29DF551FA504}"/>
                </a:ext>
              </a:extLst>
            </p:cNvPr>
            <p:cNvSpPr txBox="1"/>
            <p:nvPr/>
          </p:nvSpPr>
          <p:spPr>
            <a:xfrm>
              <a:off x="5972297" y="3688574"/>
              <a:ext cx="1296829" cy="523220"/>
            </a:xfrm>
            <a:prstGeom prst="rect">
              <a:avLst/>
            </a:prstGeom>
            <a:noFill/>
          </p:spPr>
          <p:txBody>
            <a:bodyPr wrap="none" rtlCol="0">
              <a:spAutoFit/>
            </a:bodyPr>
            <a:lstStyle/>
            <a:p>
              <a:pPr algn="ctr"/>
              <a:r>
                <a:rPr lang="en-US" sz="1400" i="1" dirty="0">
                  <a:latin typeface="+mn-lt"/>
                </a:rPr>
                <a:t>dissipated heat</a:t>
              </a:r>
            </a:p>
            <a:p>
              <a:pPr algn="ctr"/>
              <a:r>
                <a:rPr lang="en-US" sz="1400" i="1" dirty="0">
                  <a:latin typeface="+mn-lt"/>
                </a:rPr>
                <a:t>∼ 1/Q</a:t>
              </a:r>
              <a:r>
                <a:rPr lang="en-US" sz="1400" i="1" baseline="-25000" dirty="0">
                  <a:latin typeface="+mn-lt"/>
                </a:rPr>
                <a:t>0 </a:t>
              </a:r>
              <a:endParaRPr lang="en-BE" sz="1400" i="1" dirty="0">
                <a:latin typeface="+mn-lt"/>
              </a:endParaRPr>
            </a:p>
          </p:txBody>
        </p:sp>
        <p:sp>
          <p:nvSpPr>
            <p:cNvPr id="15" name="TextBox 14">
              <a:extLst>
                <a:ext uri="{FF2B5EF4-FFF2-40B4-BE49-F238E27FC236}">
                  <a16:creationId xmlns:a16="http://schemas.microsoft.com/office/drawing/2014/main" id="{1329E3E2-32BA-E547-F063-2C6EAEE15671}"/>
                </a:ext>
              </a:extLst>
            </p:cNvPr>
            <p:cNvSpPr txBox="1"/>
            <p:nvPr/>
          </p:nvSpPr>
          <p:spPr>
            <a:xfrm>
              <a:off x="4191655" y="3475521"/>
              <a:ext cx="1521057" cy="461665"/>
            </a:xfrm>
            <a:prstGeom prst="rect">
              <a:avLst/>
            </a:prstGeom>
            <a:solidFill>
              <a:schemeClr val="accent5">
                <a:lumMod val="20000"/>
                <a:lumOff val="80000"/>
              </a:schemeClr>
            </a:solidFill>
            <a:ln w="57150">
              <a:solidFill>
                <a:schemeClr val="accent5">
                  <a:lumMod val="75000"/>
                </a:schemeClr>
              </a:solidFill>
            </a:ln>
          </p:spPr>
          <p:txBody>
            <a:bodyPr wrap="none" rtlCol="0">
              <a:spAutoFit/>
            </a:bodyPr>
            <a:lstStyle/>
            <a:p>
              <a:r>
                <a:rPr lang="en-BE" sz="2400" b="1" dirty="0">
                  <a:solidFill>
                    <a:srgbClr val="0070C0"/>
                  </a:solidFill>
                  <a:latin typeface="+mn-lt"/>
                </a:rPr>
                <a:t>cryogenics</a:t>
              </a:r>
            </a:p>
          </p:txBody>
        </p:sp>
        <p:sp>
          <p:nvSpPr>
            <p:cNvPr id="6" name="TextBox 5">
              <a:extLst>
                <a:ext uri="{FF2B5EF4-FFF2-40B4-BE49-F238E27FC236}">
                  <a16:creationId xmlns:a16="http://schemas.microsoft.com/office/drawing/2014/main" id="{B679D1F8-0DAA-7F63-F942-5D2A76F700DF}"/>
                </a:ext>
              </a:extLst>
            </p:cNvPr>
            <p:cNvSpPr txBox="1"/>
            <p:nvPr/>
          </p:nvSpPr>
          <p:spPr>
            <a:xfrm>
              <a:off x="4636340" y="3956328"/>
              <a:ext cx="1364476" cy="523220"/>
            </a:xfrm>
            <a:prstGeom prst="rect">
              <a:avLst/>
            </a:prstGeom>
            <a:noFill/>
          </p:spPr>
          <p:txBody>
            <a:bodyPr wrap="none" rtlCol="0">
              <a:spAutoFit/>
            </a:bodyPr>
            <a:lstStyle/>
            <a:p>
              <a:pPr algn="ctr"/>
              <a:r>
                <a:rPr lang="en-US" sz="1400" i="1" dirty="0">
                  <a:latin typeface="+mn-lt"/>
                </a:rPr>
                <a:t>efficiency</a:t>
              </a:r>
            </a:p>
            <a:p>
              <a:pPr algn="ctr"/>
              <a:r>
                <a:rPr lang="en-US" sz="1400" i="1" dirty="0">
                  <a:latin typeface="+mn-lt"/>
                </a:rPr>
                <a:t>∼ T / (300K – T)</a:t>
              </a:r>
              <a:endParaRPr lang="en-BE" sz="1400" i="1" dirty="0">
                <a:latin typeface="+mn-lt"/>
              </a:endParaRPr>
            </a:p>
          </p:txBody>
        </p:sp>
        <p:sp>
          <p:nvSpPr>
            <p:cNvPr id="20" name="Shape 19">
              <a:extLst>
                <a:ext uri="{FF2B5EF4-FFF2-40B4-BE49-F238E27FC236}">
                  <a16:creationId xmlns:a16="http://schemas.microsoft.com/office/drawing/2014/main" id="{0B18A67F-9F27-8DA8-2D19-ED7A98756458}"/>
                </a:ext>
              </a:extLst>
            </p:cNvPr>
            <p:cNvSpPr/>
            <p:nvPr/>
          </p:nvSpPr>
          <p:spPr>
            <a:xfrm rot="17168678" flipV="1">
              <a:off x="5858872" y="2645205"/>
              <a:ext cx="1389103" cy="866672"/>
            </a:xfrm>
            <a:prstGeom prst="swooshArrow">
              <a:avLst>
                <a:gd name="adj1" fmla="val 7504"/>
                <a:gd name="adj2" fmla="val 19520"/>
              </a:avLst>
            </a:prstGeom>
            <a:solidFill>
              <a:schemeClr val="accent5">
                <a:lumMod val="7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23" name="TextBox 22">
              <a:extLst>
                <a:ext uri="{FF2B5EF4-FFF2-40B4-BE49-F238E27FC236}">
                  <a16:creationId xmlns:a16="http://schemas.microsoft.com/office/drawing/2014/main" id="{39F8C896-598F-C5EE-7079-012D38E2D9A2}"/>
                </a:ext>
              </a:extLst>
            </p:cNvPr>
            <p:cNvSpPr txBox="1"/>
            <p:nvPr/>
          </p:nvSpPr>
          <p:spPr>
            <a:xfrm>
              <a:off x="7813132" y="2074843"/>
              <a:ext cx="1136850" cy="954107"/>
            </a:xfrm>
            <a:prstGeom prst="rect">
              <a:avLst/>
            </a:prstGeom>
            <a:noFill/>
          </p:spPr>
          <p:txBody>
            <a:bodyPr wrap="none" rtlCol="0">
              <a:spAutoFit/>
            </a:bodyPr>
            <a:lstStyle/>
            <a:p>
              <a:pPr algn="ctr"/>
              <a:r>
                <a:rPr lang="en-US" sz="1400" i="1" dirty="0">
                  <a:latin typeface="+mn-lt"/>
                </a:rPr>
                <a:t>beam power </a:t>
              </a:r>
            </a:p>
            <a:p>
              <a:pPr algn="ctr"/>
              <a:r>
                <a:rPr lang="en-US" sz="1400" i="1" dirty="0">
                  <a:latin typeface="+mn-lt"/>
                </a:rPr>
                <a:t>dumped </a:t>
              </a:r>
            </a:p>
            <a:p>
              <a:pPr algn="ctr"/>
              <a:r>
                <a:rPr lang="en-US" sz="1400" i="1" dirty="0">
                  <a:latin typeface="+mn-lt"/>
                </a:rPr>
                <a:t>or </a:t>
              </a:r>
            </a:p>
            <a:p>
              <a:pPr algn="ctr"/>
              <a:r>
                <a:rPr lang="en-US" sz="1400" i="1" dirty="0">
                  <a:latin typeface="+mn-lt"/>
                </a:rPr>
                <a:t>radiated</a:t>
              </a:r>
              <a:endParaRPr lang="en-BE" sz="1400" i="1" dirty="0">
                <a:latin typeface="+mn-lt"/>
              </a:endParaRPr>
            </a:p>
          </p:txBody>
        </p:sp>
        <p:sp>
          <p:nvSpPr>
            <p:cNvPr id="24" name="TextBox 23">
              <a:extLst>
                <a:ext uri="{FF2B5EF4-FFF2-40B4-BE49-F238E27FC236}">
                  <a16:creationId xmlns:a16="http://schemas.microsoft.com/office/drawing/2014/main" id="{94D9A211-88DF-0C4B-0547-6DB53F074E28}"/>
                </a:ext>
              </a:extLst>
            </p:cNvPr>
            <p:cNvSpPr txBox="1"/>
            <p:nvPr/>
          </p:nvSpPr>
          <p:spPr>
            <a:xfrm>
              <a:off x="2971800" y="834609"/>
              <a:ext cx="2840906" cy="461665"/>
            </a:xfrm>
            <a:prstGeom prst="rect">
              <a:avLst/>
            </a:prstGeom>
            <a:solidFill>
              <a:schemeClr val="accent5">
                <a:lumMod val="20000"/>
                <a:lumOff val="80000"/>
              </a:schemeClr>
            </a:solidFill>
            <a:ln w="57150">
              <a:solidFill>
                <a:schemeClr val="accent5">
                  <a:lumMod val="75000"/>
                </a:schemeClr>
              </a:solidFill>
            </a:ln>
          </p:spPr>
          <p:txBody>
            <a:bodyPr wrap="none" rtlCol="0">
              <a:spAutoFit/>
            </a:bodyPr>
            <a:lstStyle/>
            <a:p>
              <a:r>
                <a:rPr lang="en-BE" sz="2400" b="1" dirty="0">
                  <a:solidFill>
                    <a:srgbClr val="0070C0"/>
                  </a:solidFill>
                  <a:latin typeface="+mn-lt"/>
                </a:rPr>
                <a:t>RF power generation</a:t>
              </a:r>
            </a:p>
          </p:txBody>
        </p:sp>
        <p:sp>
          <p:nvSpPr>
            <p:cNvPr id="3" name="TextBox 2">
              <a:extLst>
                <a:ext uri="{FF2B5EF4-FFF2-40B4-BE49-F238E27FC236}">
                  <a16:creationId xmlns:a16="http://schemas.microsoft.com/office/drawing/2014/main" id="{1045CF13-F121-8A00-3C8B-3730BEDDFE3F}"/>
                </a:ext>
              </a:extLst>
            </p:cNvPr>
            <p:cNvSpPr txBox="1"/>
            <p:nvPr/>
          </p:nvSpPr>
          <p:spPr>
            <a:xfrm>
              <a:off x="324918" y="1390650"/>
              <a:ext cx="1961082" cy="2400657"/>
            </a:xfrm>
            <a:prstGeom prst="rect">
              <a:avLst/>
            </a:prstGeom>
            <a:solidFill>
              <a:schemeClr val="accent6">
                <a:lumMod val="20000"/>
                <a:lumOff val="80000"/>
              </a:schemeClr>
            </a:solidFill>
            <a:ln w="57150">
              <a:solidFill>
                <a:schemeClr val="accent6">
                  <a:lumMod val="75000"/>
                </a:schemeClr>
              </a:solidFill>
            </a:ln>
          </p:spPr>
          <p:txBody>
            <a:bodyPr vert="horz" wrap="square" rtlCol="0">
              <a:spAutoFit/>
            </a:bodyPr>
            <a:lstStyle/>
            <a:p>
              <a:pPr algn="ctr"/>
              <a:r>
                <a:rPr lang="en-BE" sz="6000" dirty="0">
                  <a:latin typeface="+mn-lt"/>
                </a:rPr>
                <a:t>GRID</a:t>
              </a:r>
            </a:p>
            <a:p>
              <a:pPr algn="ctr"/>
              <a:endParaRPr lang="en-BE" sz="6000" dirty="0">
                <a:solidFill>
                  <a:schemeClr val="accent6">
                    <a:lumMod val="75000"/>
                  </a:schemeClr>
                </a:solidFill>
                <a:latin typeface="+mn-lt"/>
              </a:endParaRPr>
            </a:p>
            <a:p>
              <a:pPr algn="ctr"/>
              <a:endParaRPr lang="en-BE" sz="3000" dirty="0">
                <a:solidFill>
                  <a:schemeClr val="accent6">
                    <a:lumMod val="75000"/>
                  </a:schemeClr>
                </a:solidFill>
                <a:latin typeface="+mn-lt"/>
              </a:endParaRPr>
            </a:p>
          </p:txBody>
        </p:sp>
        <p:pic>
          <p:nvPicPr>
            <p:cNvPr id="11" name="Picture 10" descr="Shape&#10;&#10;Description automatically generated with medium confidence">
              <a:extLst>
                <a:ext uri="{FF2B5EF4-FFF2-40B4-BE49-F238E27FC236}">
                  <a16:creationId xmlns:a16="http://schemas.microsoft.com/office/drawing/2014/main" id="{272B8026-B4DE-F77F-1DAA-570CC34312E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008" y="2328365"/>
              <a:ext cx="1190902" cy="1390650"/>
            </a:xfrm>
            <a:prstGeom prst="rect">
              <a:avLst/>
            </a:prstGeom>
          </p:spPr>
        </p:pic>
        <p:sp>
          <p:nvSpPr>
            <p:cNvPr id="4" name="Shape 3">
              <a:extLst>
                <a:ext uri="{FF2B5EF4-FFF2-40B4-BE49-F238E27FC236}">
                  <a16:creationId xmlns:a16="http://schemas.microsoft.com/office/drawing/2014/main" id="{D5B4AA3C-989C-A2AC-A0E8-5FF60EACDA92}"/>
                </a:ext>
              </a:extLst>
            </p:cNvPr>
            <p:cNvSpPr/>
            <p:nvPr/>
          </p:nvSpPr>
          <p:spPr>
            <a:xfrm rot="11238937" flipV="1">
              <a:off x="5628149" y="1429743"/>
              <a:ext cx="1167201" cy="571953"/>
            </a:xfrm>
            <a:prstGeom prst="swooshArrow">
              <a:avLst>
                <a:gd name="adj1" fmla="val 7504"/>
                <a:gd name="adj2" fmla="val 19520"/>
              </a:avLst>
            </a:prstGeom>
            <a:solidFill>
              <a:schemeClr val="accent5">
                <a:lumMod val="75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16" name="TextBox 15">
              <a:extLst>
                <a:ext uri="{FF2B5EF4-FFF2-40B4-BE49-F238E27FC236}">
                  <a16:creationId xmlns:a16="http://schemas.microsoft.com/office/drawing/2014/main" id="{EDF8B3EF-A096-D183-4E35-BED5E6A224A2}"/>
                </a:ext>
              </a:extLst>
            </p:cNvPr>
            <p:cNvSpPr txBox="1"/>
            <p:nvPr/>
          </p:nvSpPr>
          <p:spPr>
            <a:xfrm>
              <a:off x="4958403" y="1696678"/>
              <a:ext cx="1585883" cy="738664"/>
            </a:xfrm>
            <a:prstGeom prst="rect">
              <a:avLst/>
            </a:prstGeom>
            <a:noFill/>
          </p:spPr>
          <p:txBody>
            <a:bodyPr wrap="none" rtlCol="0">
              <a:spAutoFit/>
            </a:bodyPr>
            <a:lstStyle/>
            <a:p>
              <a:pPr algn="ctr"/>
              <a:r>
                <a:rPr lang="en-US" sz="1400" i="1" dirty="0">
                  <a:latin typeface="+mn-lt"/>
                </a:rPr>
                <a:t>RF power load</a:t>
              </a:r>
            </a:p>
            <a:p>
              <a:pPr algn="ctr"/>
              <a:r>
                <a:rPr lang="en-US" sz="1400" i="1" dirty="0">
                  <a:latin typeface="+mn-lt"/>
                </a:rPr>
                <a:t>by detuned cavities</a:t>
              </a:r>
            </a:p>
            <a:p>
              <a:pPr algn="ctr"/>
              <a:r>
                <a:rPr lang="en-US" sz="1400" i="1" dirty="0">
                  <a:latin typeface="+mn-lt"/>
                </a:rPr>
                <a:t>∼ </a:t>
              </a:r>
              <a:r>
                <a:rPr lang="en-US" sz="1400" i="1" dirty="0">
                  <a:latin typeface="Symbol" pitchFamily="2" charset="2"/>
                </a:rPr>
                <a:t>Dw</a:t>
              </a:r>
              <a:r>
                <a:rPr lang="en-US" sz="1400" i="1" baseline="30000" dirty="0">
                  <a:latin typeface="+mn-lt"/>
                </a:rPr>
                <a:t>2</a:t>
              </a:r>
              <a:r>
                <a:rPr lang="en-US" sz="1400" i="1" baseline="-25000" dirty="0">
                  <a:latin typeface="+mn-lt"/>
                </a:rPr>
                <a:t> </a:t>
              </a:r>
              <a:endParaRPr lang="en-BE" sz="1400" i="1" dirty="0">
                <a:latin typeface="+mn-lt"/>
              </a:endParaRPr>
            </a:p>
          </p:txBody>
        </p:sp>
        <p:sp>
          <p:nvSpPr>
            <p:cNvPr id="32" name="TextBox 31">
              <a:extLst>
                <a:ext uri="{FF2B5EF4-FFF2-40B4-BE49-F238E27FC236}">
                  <a16:creationId xmlns:a16="http://schemas.microsoft.com/office/drawing/2014/main" id="{DB9C1148-1944-1E2D-25A7-0120E3055E4B}"/>
                </a:ext>
              </a:extLst>
            </p:cNvPr>
            <p:cNvSpPr txBox="1"/>
            <p:nvPr/>
          </p:nvSpPr>
          <p:spPr>
            <a:xfrm>
              <a:off x="1608952" y="263619"/>
              <a:ext cx="1896248" cy="923330"/>
            </a:xfrm>
            <a:prstGeom prst="rect">
              <a:avLst/>
            </a:prstGeom>
            <a:noFill/>
            <a:ln>
              <a:noFill/>
            </a:ln>
          </p:spPr>
          <p:txBody>
            <a:bodyPr wrap="square" rtlCol="0">
              <a:spAutoFit/>
            </a:bodyPr>
            <a:lstStyle/>
            <a:p>
              <a:r>
                <a:rPr lang="en-BE" sz="1800" dirty="0">
                  <a:solidFill>
                    <a:srgbClr val="FF0000"/>
                  </a:solidFill>
                  <a:latin typeface="Calibri" panose="020F0502020204030204" pitchFamily="34" charset="0"/>
                  <a:ea typeface="Calibri" panose="020F0502020204030204" pitchFamily="34" charset="0"/>
                  <a:cs typeface="Times New Roman" panose="02020603050405020304" pitchFamily="18" charset="0"/>
                </a:rPr>
                <a:t>energy savings from the RF power</a:t>
              </a:r>
              <a:endParaRPr lang="en-BE" dirty="0">
                <a:solidFill>
                  <a:srgbClr val="FF0000"/>
                </a:solidFill>
              </a:endParaRPr>
            </a:p>
          </p:txBody>
        </p:sp>
        <p:sp>
          <p:nvSpPr>
            <p:cNvPr id="33" name="TextBox 32">
              <a:extLst>
                <a:ext uri="{FF2B5EF4-FFF2-40B4-BE49-F238E27FC236}">
                  <a16:creationId xmlns:a16="http://schemas.microsoft.com/office/drawing/2014/main" id="{7CD7E1C8-CD82-3444-E45B-37CDCFB5BAA8}"/>
                </a:ext>
              </a:extLst>
            </p:cNvPr>
            <p:cNvSpPr txBox="1"/>
            <p:nvPr/>
          </p:nvSpPr>
          <p:spPr>
            <a:xfrm>
              <a:off x="1849610" y="4363819"/>
              <a:ext cx="2112790" cy="646331"/>
            </a:xfrm>
            <a:prstGeom prst="rect">
              <a:avLst/>
            </a:prstGeom>
            <a:noFill/>
            <a:ln>
              <a:noFill/>
            </a:ln>
          </p:spPr>
          <p:txBody>
            <a:bodyPr wrap="square" rtlCol="0">
              <a:spAutoFit/>
            </a:bodyPr>
            <a:lstStyle/>
            <a:p>
              <a:r>
                <a:rPr lang="en-BE" sz="1800" dirty="0">
                  <a:solidFill>
                    <a:srgbClr val="FF0000"/>
                  </a:solidFill>
                  <a:latin typeface="Calibri" panose="020F0502020204030204" pitchFamily="34" charset="0"/>
                  <a:ea typeface="Calibri" panose="020F0502020204030204" pitchFamily="34" charset="0"/>
                  <a:cs typeface="Times New Roman" panose="02020603050405020304" pitchFamily="18" charset="0"/>
                </a:rPr>
                <a:t>energy savings </a:t>
              </a:r>
            </a:p>
            <a:p>
              <a:r>
                <a:rPr lang="en-BE" sz="1800" dirty="0">
                  <a:solidFill>
                    <a:srgbClr val="FF0000"/>
                  </a:solidFill>
                  <a:latin typeface="Calibri" panose="020F0502020204030204" pitchFamily="34" charset="0"/>
                  <a:ea typeface="Calibri" panose="020F0502020204030204" pitchFamily="34" charset="0"/>
                  <a:cs typeface="Times New Roman" panose="02020603050405020304" pitchFamily="18" charset="0"/>
                </a:rPr>
                <a:t>from the cryogenics</a:t>
              </a:r>
              <a:endParaRPr lang="en-BE" dirty="0">
                <a:solidFill>
                  <a:srgbClr val="FF0000"/>
                </a:solidFill>
              </a:endParaRPr>
            </a:p>
          </p:txBody>
        </p:sp>
        <p:sp>
          <p:nvSpPr>
            <p:cNvPr id="35" name="TextBox 34">
              <a:extLst>
                <a:ext uri="{FF2B5EF4-FFF2-40B4-BE49-F238E27FC236}">
                  <a16:creationId xmlns:a16="http://schemas.microsoft.com/office/drawing/2014/main" id="{43105468-8415-2529-C1EC-E8AF80D3ABEB}"/>
                </a:ext>
              </a:extLst>
            </p:cNvPr>
            <p:cNvSpPr txBox="1"/>
            <p:nvPr/>
          </p:nvSpPr>
          <p:spPr>
            <a:xfrm>
              <a:off x="7031210" y="971550"/>
              <a:ext cx="2112790" cy="646331"/>
            </a:xfrm>
            <a:prstGeom prst="rect">
              <a:avLst/>
            </a:prstGeom>
            <a:noFill/>
            <a:ln>
              <a:noFill/>
            </a:ln>
          </p:spPr>
          <p:txBody>
            <a:bodyPr wrap="square" rtlCol="0">
              <a:spAutoFit/>
            </a:bodyPr>
            <a:lstStyle/>
            <a:p>
              <a:pPr algn="r"/>
              <a:r>
                <a:rPr lang="en-BE" sz="1800" dirty="0">
                  <a:solidFill>
                    <a:srgbClr val="FF0000"/>
                  </a:solidFill>
                  <a:latin typeface="Calibri" panose="020F0502020204030204" pitchFamily="34" charset="0"/>
                  <a:ea typeface="Calibri" panose="020F0502020204030204" pitchFamily="34" charset="0"/>
                  <a:cs typeface="Times New Roman" panose="02020603050405020304" pitchFamily="18" charset="0"/>
                </a:rPr>
                <a:t>energy savings </a:t>
              </a:r>
            </a:p>
            <a:p>
              <a:pPr algn="r"/>
              <a:r>
                <a:rPr lang="en-BE" sz="1800" dirty="0">
                  <a:solidFill>
                    <a:srgbClr val="FF0000"/>
                  </a:solidFill>
                  <a:latin typeface="Calibri" panose="020F0502020204030204" pitchFamily="34" charset="0"/>
                  <a:ea typeface="Calibri" panose="020F0502020204030204" pitchFamily="34" charset="0"/>
                  <a:cs typeface="Times New Roman" panose="02020603050405020304" pitchFamily="18" charset="0"/>
                </a:rPr>
                <a:t>from the beam</a:t>
              </a:r>
              <a:endParaRPr lang="en-BE" dirty="0">
                <a:solidFill>
                  <a:srgbClr val="FF0000"/>
                </a:solidFill>
              </a:endParaRPr>
            </a:p>
          </p:txBody>
        </p:sp>
      </p:grpSp>
      <p:sp>
        <p:nvSpPr>
          <p:cNvPr id="2" name="TextBox 1">
            <a:extLst>
              <a:ext uri="{FF2B5EF4-FFF2-40B4-BE49-F238E27FC236}">
                <a16:creationId xmlns:a16="http://schemas.microsoft.com/office/drawing/2014/main" id="{D9957424-4010-3230-BD09-A8BC3544658E}"/>
              </a:ext>
            </a:extLst>
          </p:cNvPr>
          <p:cNvSpPr txBox="1"/>
          <p:nvPr/>
        </p:nvSpPr>
        <p:spPr>
          <a:xfrm>
            <a:off x="4571959" y="-23515"/>
            <a:ext cx="4545988" cy="461665"/>
          </a:xfrm>
          <a:prstGeom prst="rect">
            <a:avLst/>
          </a:prstGeom>
          <a:noFill/>
        </p:spPr>
        <p:txBody>
          <a:bodyPr wrap="none" rtlCol="0">
            <a:spAutoFit/>
          </a:bodyPr>
          <a:lstStyle/>
          <a:p>
            <a:r>
              <a:rPr lang="en-BE" sz="2400" b="1" dirty="0">
                <a:solidFill>
                  <a:srgbClr val="FF0000"/>
                </a:solidFill>
                <a:latin typeface="+mn-lt"/>
              </a:rPr>
              <a:t>Three main iSAS Technology Areas</a:t>
            </a:r>
            <a:endParaRPr lang="en-BE" sz="2400" b="1" dirty="0">
              <a:solidFill>
                <a:srgbClr val="FF0000"/>
              </a:solidFill>
            </a:endParaRPr>
          </a:p>
        </p:txBody>
      </p:sp>
    </p:spTree>
    <p:extLst>
      <p:ext uri="{BB962C8B-B14F-4D97-AF65-F5344CB8AC3E}">
        <p14:creationId xmlns:p14="http://schemas.microsoft.com/office/powerpoint/2010/main" val="58815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370E81F-D6D7-6F5D-EAFF-C971404873A8}"/>
              </a:ext>
            </a:extLst>
          </p:cNvPr>
          <p:cNvSpPr>
            <a:spLocks noGrp="1"/>
          </p:cNvSpPr>
          <p:nvPr>
            <p:ph type="sldNum" sz="quarter" idx="12"/>
          </p:nvPr>
        </p:nvSpPr>
        <p:spPr/>
        <p:txBody>
          <a:bodyPr/>
          <a:lstStyle/>
          <a:p>
            <a:fld id="{D47CF28C-F735-C843-9143-DAF799FFF232}" type="slidenum">
              <a:rPr lang="en-US" smtClean="0"/>
              <a:t>16</a:t>
            </a:fld>
            <a:endParaRPr lang="en-US"/>
          </a:p>
        </p:txBody>
      </p:sp>
      <p:sp>
        <p:nvSpPr>
          <p:cNvPr id="5" name="TextBox 4">
            <a:extLst>
              <a:ext uri="{FF2B5EF4-FFF2-40B4-BE49-F238E27FC236}">
                <a16:creationId xmlns:a16="http://schemas.microsoft.com/office/drawing/2014/main" id="{9A856762-13DE-A7D5-480D-62A5A41B78DF}"/>
              </a:ext>
            </a:extLst>
          </p:cNvPr>
          <p:cNvSpPr txBox="1"/>
          <p:nvPr/>
        </p:nvSpPr>
        <p:spPr>
          <a:xfrm>
            <a:off x="381000" y="361950"/>
            <a:ext cx="8229600" cy="3877985"/>
          </a:xfrm>
          <a:prstGeom prst="rect">
            <a:avLst/>
          </a:prstGeom>
          <a:noFill/>
        </p:spPr>
        <p:txBody>
          <a:bodyPr wrap="square" rtlCol="0">
            <a:spAutoFit/>
          </a:bodyPr>
          <a:lstStyle/>
          <a:p>
            <a:pPr algn="ctr"/>
            <a:r>
              <a:rPr lang="en-BE" sz="2400" dirty="0">
                <a:solidFill>
                  <a:srgbClr val="0070C0"/>
                </a:solidFill>
                <a:latin typeface="+mn-lt"/>
              </a:rPr>
              <a:t>from the overall Accelerator R&amp;D Roadmap </a:t>
            </a:r>
          </a:p>
          <a:p>
            <a:pPr algn="ctr"/>
            <a:r>
              <a:rPr lang="en-GB" sz="2400" dirty="0">
                <a:solidFill>
                  <a:srgbClr val="0070C0"/>
                </a:solidFill>
                <a:latin typeface="+mn-lt"/>
              </a:rPr>
              <a:t>a</a:t>
            </a:r>
            <a:r>
              <a:rPr lang="en-BE" sz="2400" dirty="0">
                <a:solidFill>
                  <a:srgbClr val="0070C0"/>
                </a:solidFill>
                <a:latin typeface="+mn-lt"/>
              </a:rPr>
              <a:t>nd in responds to a Horizon Europe call, we</a:t>
            </a:r>
          </a:p>
          <a:p>
            <a:pPr algn="ctr"/>
            <a:endParaRPr lang="en-BE" sz="2400" dirty="0">
              <a:solidFill>
                <a:srgbClr val="0070C0"/>
              </a:solidFill>
              <a:latin typeface="+mn-lt"/>
            </a:endParaRPr>
          </a:p>
          <a:p>
            <a:pPr algn="ctr"/>
            <a:r>
              <a:rPr lang="en-BE" sz="2400" b="1" i="1" dirty="0">
                <a:solidFill>
                  <a:srgbClr val="FF0000"/>
                </a:solidFill>
                <a:latin typeface="+mn-lt"/>
              </a:rPr>
              <a:t>Innovate for Sustainable Accelerating Systems (iSAS)</a:t>
            </a:r>
          </a:p>
          <a:p>
            <a:pPr algn="ctr"/>
            <a:endParaRPr lang="en-BE" sz="2400" i="1" dirty="0">
              <a:solidFill>
                <a:srgbClr val="C00000"/>
              </a:solidFill>
              <a:latin typeface="+mn-lt"/>
            </a:endParaRPr>
          </a:p>
          <a:p>
            <a:pPr algn="ctr"/>
            <a:r>
              <a:rPr lang="en-BE" sz="2400" dirty="0">
                <a:solidFill>
                  <a:srgbClr val="0070C0"/>
                </a:solidFill>
                <a:latin typeface="+mn-lt"/>
              </a:rPr>
              <a:t>with focus on these three main iSAS Technology Areas (</a:t>
            </a:r>
            <a:r>
              <a:rPr lang="en-GB" sz="2400" dirty="0">
                <a:solidFill>
                  <a:srgbClr val="0070C0"/>
                </a:solidFill>
                <a:latin typeface="+mn-lt"/>
              </a:rPr>
              <a:t>TA</a:t>
            </a:r>
            <a:r>
              <a:rPr lang="en-BE" sz="2400" dirty="0">
                <a:solidFill>
                  <a:srgbClr val="0070C0"/>
                </a:solidFill>
                <a:latin typeface="+mn-lt"/>
              </a:rPr>
              <a:t>s) to develop energy-saving solutions for modern SRF accelerators</a:t>
            </a:r>
          </a:p>
          <a:p>
            <a:pPr algn="ctr"/>
            <a:endParaRPr lang="en-BE" sz="2400" i="1" dirty="0">
              <a:solidFill>
                <a:srgbClr val="C00000"/>
              </a:solidFill>
              <a:latin typeface="+mn-lt"/>
            </a:endParaRPr>
          </a:p>
          <a:p>
            <a:pPr algn="ctr"/>
            <a:r>
              <a:rPr lang="en-US" i="1" dirty="0">
                <a:solidFill>
                  <a:schemeClr val="accent6">
                    <a:lumMod val="75000"/>
                  </a:schemeClr>
                </a:solidFill>
                <a:highlight>
                  <a:srgbClr val="FFFF00"/>
                </a:highlight>
                <a:latin typeface="+mn-lt"/>
              </a:rPr>
              <a:t>with support from </a:t>
            </a:r>
          </a:p>
          <a:p>
            <a:pPr algn="ctr"/>
            <a:r>
              <a:rPr lang="en-US" i="1" dirty="0">
                <a:solidFill>
                  <a:schemeClr val="accent6">
                    <a:lumMod val="75000"/>
                  </a:schemeClr>
                </a:solidFill>
                <a:highlight>
                  <a:srgbClr val="FFFF00"/>
                </a:highlight>
                <a:latin typeface="+mn-lt"/>
              </a:rPr>
              <a:t>Enterprise Europe Network (EEN), </a:t>
            </a:r>
            <a:r>
              <a:rPr lang="en-US" i="1" dirty="0" err="1">
                <a:solidFill>
                  <a:schemeClr val="accent6">
                    <a:lumMod val="75000"/>
                  </a:schemeClr>
                </a:solidFill>
                <a:highlight>
                  <a:srgbClr val="FFFF00"/>
                </a:highlight>
                <a:latin typeface="+mn-lt"/>
              </a:rPr>
              <a:t>EuXFEL</a:t>
            </a:r>
            <a:r>
              <a:rPr lang="en-US" i="1" dirty="0">
                <a:solidFill>
                  <a:schemeClr val="accent6">
                    <a:lumMod val="75000"/>
                  </a:schemeClr>
                </a:solidFill>
                <a:highlight>
                  <a:srgbClr val="FFFF00"/>
                </a:highlight>
                <a:latin typeface="+mn-lt"/>
              </a:rPr>
              <a:t> GmbH, I.FAST, LEAPS, LDG and TIARA</a:t>
            </a:r>
          </a:p>
          <a:p>
            <a:pPr algn="ctr"/>
            <a:endParaRPr lang="en-BE" i="1" dirty="0">
              <a:solidFill>
                <a:schemeClr val="accent6">
                  <a:lumMod val="75000"/>
                </a:schemeClr>
              </a:solidFill>
              <a:highlight>
                <a:srgbClr val="FFFF00"/>
              </a:highlight>
              <a:latin typeface="+mn-lt"/>
            </a:endParaRPr>
          </a:p>
        </p:txBody>
      </p:sp>
    </p:spTree>
    <p:extLst>
      <p:ext uri="{BB962C8B-B14F-4D97-AF65-F5344CB8AC3E}">
        <p14:creationId xmlns:p14="http://schemas.microsoft.com/office/powerpoint/2010/main" val="4184791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17</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103822"/>
            <a:ext cx="8839200"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a:t>
            </a:r>
          </a:p>
          <a:p>
            <a:pPr algn="ctr">
              <a:defRPr/>
            </a:pP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HORIZON-INFRA-</a:t>
            </a:r>
            <a:r>
              <a:rPr kumimoji="0" lang="en-GB" sz="1600" i="1" u="none" strike="noStrike" kern="1200" cap="none" spc="0" normalizeH="0" baseline="0" noProof="0" dirty="0">
                <a:ln>
                  <a:noFill/>
                </a:ln>
                <a:solidFill>
                  <a:schemeClr val="bg2">
                    <a:lumMod val="50000"/>
                  </a:schemeClr>
                </a:solidFill>
                <a:effectLst/>
                <a:highlight>
                  <a:srgbClr val="00FFFF"/>
                </a:highlight>
                <a:uLnTx/>
                <a:uFillTx/>
                <a:latin typeface="Calibri"/>
                <a:ea typeface="ＭＳ Ｐゴシック" charset="0"/>
              </a:rPr>
              <a:t>2023</a:t>
            </a: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-TECH-01-01</a:t>
            </a:r>
          </a:p>
          <a:p>
            <a:pPr algn="ctr">
              <a:defRPr/>
            </a:pP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New technologies and solutions for reducing the environmental and climate footprint of RIs </a:t>
            </a:r>
          </a:p>
        </p:txBody>
      </p:sp>
      <p:sp>
        <p:nvSpPr>
          <p:cNvPr id="3" name="TextBox 2">
            <a:extLst>
              <a:ext uri="{FF2B5EF4-FFF2-40B4-BE49-F238E27FC236}">
                <a16:creationId xmlns:a16="http://schemas.microsoft.com/office/drawing/2014/main" id="{3FCB4007-CE6D-AA70-35E0-5AF895036A09}"/>
              </a:ext>
            </a:extLst>
          </p:cNvPr>
          <p:cNvSpPr txBox="1"/>
          <p:nvPr/>
        </p:nvSpPr>
        <p:spPr>
          <a:xfrm>
            <a:off x="152400" y="1132909"/>
            <a:ext cx="8991600" cy="3801041"/>
          </a:xfrm>
          <a:prstGeom prst="rect">
            <a:avLst/>
          </a:prstGeom>
          <a:noFill/>
        </p:spPr>
        <p:txBody>
          <a:bodyPr wrap="square" rtlCol="0">
            <a:spAutoFit/>
          </a:bodyPr>
          <a:lstStyle/>
          <a:p>
            <a:pPr marL="285750" indent="-285750">
              <a:buFont typeface="Arial" panose="020B0604020202020204" pitchFamily="34" charset="0"/>
              <a:buChar char="•"/>
              <a:defRPr/>
            </a:pPr>
            <a:r>
              <a:rPr kumimoji="0" lang="en-GB"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Specific conditions</a:t>
            </a:r>
            <a:endParaRPr lang="en-US" sz="700" i="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Expected EU contribution per project: around 5M EUR.</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Consortia must include at least 3 different research infrastructures, each of them being an ESFRI infrastructure, and/or a European Research Infrastructures Consortium (ERIC) or another research infrastructure of European interest (i.e. a research infrastructure which is able to attract users from EU or associated countries other than the country where the infrastructure is located). Consortia should be built around a leading core of at least 3 world-class research infrastructures and can include a wider set of RIs. </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Other technological partners, including industry and SMEs, should also be involved, thus promoting innovation and knowledge sharing through co-development of new technical solutions for research infrastructures. </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Proposals should built on and explain any synergies and complementarities with previous or current EU grants, including those under other parts of the Framework </a:t>
            </a:r>
            <a:r>
              <a:rPr lang="en-US" sz="900" i="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Programmes</a:t>
            </a: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BE" sz="500" b="1" i="0" u="none" strike="noStrike" kern="1200" cap="none" spc="0" normalizeH="0" baseline="0" noProof="0" dirty="0">
              <a:ln>
                <a:noFill/>
              </a:ln>
              <a:solidFill>
                <a:srgbClr val="C00000"/>
              </a:solidFill>
              <a:effectLst/>
              <a:uLnTx/>
              <a:uFillTx/>
              <a:latin typeface="Calibri"/>
              <a:ea typeface="ＭＳ Ｐゴシック" charset="0"/>
            </a:endParaRPr>
          </a:p>
          <a:p>
            <a:pPr marL="285750" indent="-285750">
              <a:buFont typeface="Arial" panose="020B0604020202020204" pitchFamily="34" charset="0"/>
              <a:buChar char="•"/>
              <a:defRPr/>
            </a:pPr>
            <a:r>
              <a:rPr kumimoji="0" lang="en-BE"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Expected Outcome</a:t>
            </a:r>
            <a:endParaRPr kumimoji="0" lang="en-BE" sz="1400" b="1" i="0" u="none" strike="noStrike" kern="1200" cap="none" spc="0" normalizeH="0" baseline="0" noProof="0" dirty="0">
              <a:ln>
                <a:noFill/>
              </a:ln>
              <a:solidFill>
                <a:srgbClr val="C00000"/>
              </a:solidFill>
              <a:effectLst/>
              <a:uLnTx/>
              <a:uFillTx/>
              <a:latin typeface="Calibri"/>
              <a:ea typeface="ＭＳ Ｐゴシック" charset="0"/>
            </a:endParaRPr>
          </a:p>
          <a:p>
            <a:pPr marL="582613" indent="-134938">
              <a:buFont typeface="Courier New" panose="02070309020205020404" pitchFamily="49" charset="0"/>
              <a:buChar char="o"/>
              <a:defRPr/>
            </a:pPr>
            <a:r>
              <a:rPr lang="en-US" sz="900" i="1" dirty="0">
                <a:solidFill>
                  <a:srgbClr val="0070C0"/>
                </a:solidFill>
                <a:latin typeface="Calibri"/>
              </a:rPr>
              <a:t>Reduction of environmental impacts (including climate-related)</a:t>
            </a:r>
          </a:p>
          <a:p>
            <a:pPr marL="582613" indent="-134938">
              <a:buFont typeface="Courier New" panose="02070309020205020404" pitchFamily="49" charset="0"/>
              <a:buChar char="o"/>
              <a:defRPr/>
            </a:pPr>
            <a:r>
              <a:rPr lang="en-US" sz="900" i="1" dirty="0" err="1">
                <a:solidFill>
                  <a:srgbClr val="0070C0"/>
                </a:solidFill>
                <a:latin typeface="Calibri"/>
              </a:rPr>
              <a:t>Optimisation</a:t>
            </a:r>
            <a:r>
              <a:rPr lang="en-US" sz="900" i="1" dirty="0">
                <a:solidFill>
                  <a:srgbClr val="0070C0"/>
                </a:solidFill>
                <a:latin typeface="Calibri"/>
              </a:rPr>
              <a:t> of resource and energy consumption integrated through the full life cycle of  research infrastructures</a:t>
            </a:r>
          </a:p>
          <a:p>
            <a:pPr marL="582613" indent="-134938">
              <a:buFont typeface="Courier New" panose="02070309020205020404" pitchFamily="49" charset="0"/>
              <a:buChar char="o"/>
              <a:defRPr/>
            </a:pPr>
            <a:r>
              <a:rPr lang="en-US" sz="900" i="1" dirty="0">
                <a:solidFill>
                  <a:srgbClr val="0070C0"/>
                </a:solidFill>
                <a:latin typeface="Calibri"/>
              </a:rPr>
              <a:t>Increased long-term sustainability of European research infrastructures </a:t>
            </a:r>
          </a:p>
          <a:p>
            <a:pPr marL="312738" marR="0" lvl="0" indent="0" algn="l" defTabSz="914400" rtl="0" eaLnBrk="1" fontAlgn="base" latinLnBrk="0" hangingPunct="1">
              <a:lnSpc>
                <a:spcPct val="100000"/>
              </a:lnSpc>
              <a:spcBef>
                <a:spcPct val="0"/>
              </a:spcBef>
              <a:spcAft>
                <a:spcPct val="0"/>
              </a:spcAft>
              <a:buClrTx/>
              <a:buSzTx/>
              <a:buFontTx/>
              <a:buNone/>
              <a:tabLst/>
              <a:defRPr/>
            </a:pPr>
            <a:endParaRPr kumimoji="0" lang="en-BE" sz="5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a:p>
            <a:pPr marL="285750" indent="-285750">
              <a:buFont typeface="Arial" panose="020B0604020202020204" pitchFamily="34" charset="0"/>
              <a:buChar char="•"/>
              <a:defRPr/>
            </a:pPr>
            <a:r>
              <a:rPr kumimoji="0" lang="en-BE"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Scope</a:t>
            </a:r>
            <a:endParaRPr kumimoji="0" lang="en-BE" sz="1800" b="1" i="0" u="none" strike="noStrike" kern="1200" cap="none" spc="0" normalizeH="0" baseline="0" noProof="0" dirty="0">
              <a:ln>
                <a:noFill/>
              </a:ln>
              <a:solidFill>
                <a:srgbClr val="C00000"/>
              </a:solidFill>
              <a:effectLst/>
              <a:uLnTx/>
              <a:uFillTx/>
              <a:latin typeface="Calibri"/>
              <a:ea typeface="ＭＳ Ｐゴシック" charset="0"/>
            </a:endParaRPr>
          </a:p>
          <a:p>
            <a:pPr marL="582613" lvl="3" indent="-134938">
              <a:buFont typeface="Courier New" panose="02070309020205020404" pitchFamily="49" charset="0"/>
              <a:buChar char="o"/>
              <a:defRPr/>
            </a:pPr>
            <a:r>
              <a:rPr lang="en-US" sz="900" i="1" dirty="0">
                <a:solidFill>
                  <a:srgbClr val="0070C0"/>
                </a:solidFill>
                <a:latin typeface="Calibri"/>
              </a:rPr>
              <a:t>The aim of this topic is to deliver innovative technologies and solutions which reduce the environmental and climate footprint of RIs through the full life cycle of research infrastructures. Proposals should identify common methodologies, among the concerned RIs, to assess environmental impact and strategies to reduce it, as well as efficiency gains in the broader ecosystem. </a:t>
            </a:r>
          </a:p>
          <a:p>
            <a:pPr marL="582613" lvl="3" indent="-134938">
              <a:buFont typeface="Courier New" panose="02070309020205020404" pitchFamily="49" charset="0"/>
              <a:buChar char="o"/>
              <a:defRPr/>
            </a:pPr>
            <a:r>
              <a:rPr lang="en-US" sz="900" i="1" dirty="0">
                <a:solidFill>
                  <a:srgbClr val="0070C0"/>
                </a:solidFill>
                <a:latin typeface="Calibri"/>
              </a:rPr>
              <a:t>Proposals should address the following aspects, as relevant: </a:t>
            </a:r>
          </a:p>
          <a:p>
            <a:pPr marL="1039526" lvl="4" indent="-134938">
              <a:buFont typeface="Courier New" panose="02070309020205020404" pitchFamily="49" charset="0"/>
              <a:buChar char="o"/>
              <a:defRPr/>
            </a:pPr>
            <a:r>
              <a:rPr lang="en-US" sz="900" i="1" dirty="0">
                <a:solidFill>
                  <a:srgbClr val="0070C0"/>
                </a:solidFill>
                <a:latin typeface="Calibri"/>
              </a:rPr>
              <a:t>new technologies and solutions for research infrastructures enabling transformative resource efficiency (e.g. energy consumption) and reduction of environmental (including climate-related) impacts, including, when relevant, more sustainable and efficient ways of collecting, processing and providing access to data; </a:t>
            </a:r>
          </a:p>
          <a:p>
            <a:pPr marL="1039526" lvl="4" indent="-134938">
              <a:buFont typeface="Courier New" panose="02070309020205020404" pitchFamily="49" charset="0"/>
              <a:buChar char="o"/>
              <a:defRPr/>
            </a:pPr>
            <a:r>
              <a:rPr lang="en-US" sz="900" i="1" dirty="0">
                <a:solidFill>
                  <a:srgbClr val="0070C0"/>
                </a:solidFill>
                <a:latin typeface="Calibri"/>
              </a:rPr>
              <a:t>validation and prototyping; </a:t>
            </a:r>
          </a:p>
          <a:p>
            <a:pPr marL="1039526" lvl="4" indent="-134938">
              <a:buFont typeface="Courier New" panose="02070309020205020404" pitchFamily="49" charset="0"/>
              <a:buChar char="o"/>
              <a:defRPr/>
            </a:pPr>
            <a:r>
              <a:rPr lang="en-US" sz="900" i="1" dirty="0">
                <a:solidFill>
                  <a:srgbClr val="0070C0"/>
                </a:solidFill>
                <a:latin typeface="Calibri"/>
              </a:rPr>
              <a:t>training of RI staff for the operation and use of the new solutions; </a:t>
            </a:r>
          </a:p>
          <a:p>
            <a:pPr marL="1039526" lvl="4" indent="-134938">
              <a:buFont typeface="Courier New" panose="02070309020205020404" pitchFamily="49" charset="0"/>
              <a:buChar char="o"/>
              <a:defRPr/>
            </a:pPr>
            <a:r>
              <a:rPr lang="en-US" sz="900" i="1" dirty="0">
                <a:solidFill>
                  <a:srgbClr val="0070C0"/>
                </a:solidFill>
                <a:latin typeface="Calibri"/>
              </a:rPr>
              <a:t>action plans to deploy the new developments at wider scale and ensure their sustainability; </a:t>
            </a:r>
          </a:p>
          <a:p>
            <a:pPr marL="1039526" lvl="4" indent="-134938">
              <a:buFont typeface="Courier New" panose="02070309020205020404" pitchFamily="49" charset="0"/>
              <a:buChar char="o"/>
              <a:defRPr/>
            </a:pPr>
            <a:r>
              <a:rPr lang="en-US" sz="900" i="1" dirty="0">
                <a:solidFill>
                  <a:srgbClr val="0070C0"/>
                </a:solidFill>
                <a:latin typeface="Calibri"/>
              </a:rPr>
              <a:t>measures to ensure an environmentally effective integration of the solutions in the local contexts; </a:t>
            </a:r>
          </a:p>
          <a:p>
            <a:pPr marL="1039526" lvl="4" indent="-134938">
              <a:buFont typeface="Courier New" panose="02070309020205020404" pitchFamily="49" charset="0"/>
              <a:buChar char="o"/>
              <a:defRPr/>
            </a:pPr>
            <a:r>
              <a:rPr lang="en-US" sz="900" i="1" dirty="0">
                <a:solidFill>
                  <a:srgbClr val="0070C0"/>
                </a:solidFill>
                <a:latin typeface="Calibri"/>
              </a:rPr>
              <a:t>societal engagement to foster acceptance of the solutions in the local and regional communities. </a:t>
            </a:r>
          </a:p>
        </p:txBody>
      </p:sp>
      <p:sp>
        <p:nvSpPr>
          <p:cNvPr id="4" name="TextBox 3">
            <a:extLst>
              <a:ext uri="{FF2B5EF4-FFF2-40B4-BE49-F238E27FC236}">
                <a16:creationId xmlns:a16="http://schemas.microsoft.com/office/drawing/2014/main" id="{53529958-261E-CD9A-9315-5443C1904E66}"/>
              </a:ext>
            </a:extLst>
          </p:cNvPr>
          <p:cNvSpPr txBox="1"/>
          <p:nvPr/>
        </p:nvSpPr>
        <p:spPr>
          <a:xfrm>
            <a:off x="7112540" y="996374"/>
            <a:ext cx="1532214" cy="369332"/>
          </a:xfrm>
          <a:prstGeom prst="rect">
            <a:avLst/>
          </a:prstGeom>
          <a:solidFill>
            <a:schemeClr val="accent5">
              <a:lumMod val="20000"/>
              <a:lumOff val="80000"/>
            </a:schemeClr>
          </a:solidFill>
        </p:spPr>
        <p:txBody>
          <a:bodyPr wrap="none" rtlCol="0">
            <a:spAutoFit/>
          </a:bodyPr>
          <a:lstStyle/>
          <a:p>
            <a:r>
              <a:rPr lang="en-BE" b="1" dirty="0">
                <a:solidFill>
                  <a:srgbClr val="0070C0"/>
                </a:solidFill>
                <a:latin typeface="+mn-lt"/>
              </a:rPr>
              <a:t>REGULATIONS</a:t>
            </a:r>
          </a:p>
        </p:txBody>
      </p:sp>
    </p:spTree>
    <p:extLst>
      <p:ext uri="{BB962C8B-B14F-4D97-AF65-F5344CB8AC3E}">
        <p14:creationId xmlns:p14="http://schemas.microsoft.com/office/powerpoint/2010/main" val="17254791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103822"/>
            <a:ext cx="8839200" cy="892552"/>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a:t>
            </a:r>
          </a:p>
          <a:p>
            <a:pPr algn="ctr">
              <a:defRPr/>
            </a:pP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HORIZON-INFRA-</a:t>
            </a:r>
            <a:r>
              <a:rPr kumimoji="0" lang="en-GB" sz="1600" i="1" u="none" strike="noStrike" kern="1200" cap="none" spc="0" normalizeH="0" baseline="0" noProof="0" dirty="0">
                <a:ln>
                  <a:noFill/>
                </a:ln>
                <a:solidFill>
                  <a:schemeClr val="bg2">
                    <a:lumMod val="50000"/>
                  </a:schemeClr>
                </a:solidFill>
                <a:effectLst/>
                <a:highlight>
                  <a:srgbClr val="00FFFF"/>
                </a:highlight>
                <a:uLnTx/>
                <a:uFillTx/>
                <a:latin typeface="Calibri"/>
                <a:ea typeface="ＭＳ Ｐゴシック" charset="0"/>
              </a:rPr>
              <a:t>2023</a:t>
            </a: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-TECH-01-01</a:t>
            </a:r>
          </a:p>
          <a:p>
            <a:pPr algn="ctr">
              <a:defRPr/>
            </a:pPr>
            <a:r>
              <a:rPr kumimoji="0" lang="en-GB" sz="1600" i="1" u="none" strike="noStrike" kern="1200" cap="none" spc="0" normalizeH="0" baseline="0" noProof="0" dirty="0">
                <a:ln>
                  <a:noFill/>
                </a:ln>
                <a:solidFill>
                  <a:schemeClr val="bg2">
                    <a:lumMod val="50000"/>
                  </a:schemeClr>
                </a:solidFill>
                <a:effectLst/>
                <a:highlight>
                  <a:srgbClr val="FFE7D2"/>
                </a:highlight>
                <a:uLnTx/>
                <a:uFillTx/>
                <a:latin typeface="Calibri"/>
                <a:ea typeface="ＭＳ Ｐゴシック" charset="0"/>
              </a:rPr>
              <a:t>New technologies and solutions for reducing the environmental and climate footprint of RIs </a:t>
            </a:r>
          </a:p>
        </p:txBody>
      </p:sp>
      <p:sp>
        <p:nvSpPr>
          <p:cNvPr id="3" name="TextBox 2">
            <a:extLst>
              <a:ext uri="{FF2B5EF4-FFF2-40B4-BE49-F238E27FC236}">
                <a16:creationId xmlns:a16="http://schemas.microsoft.com/office/drawing/2014/main" id="{3FCB4007-CE6D-AA70-35E0-5AF895036A09}"/>
              </a:ext>
            </a:extLst>
          </p:cNvPr>
          <p:cNvSpPr txBox="1"/>
          <p:nvPr/>
        </p:nvSpPr>
        <p:spPr>
          <a:xfrm>
            <a:off x="152400" y="1132909"/>
            <a:ext cx="8991600" cy="3801041"/>
          </a:xfrm>
          <a:prstGeom prst="rect">
            <a:avLst/>
          </a:prstGeom>
          <a:noFill/>
        </p:spPr>
        <p:txBody>
          <a:bodyPr wrap="square" rtlCol="0">
            <a:spAutoFit/>
          </a:bodyPr>
          <a:lstStyle/>
          <a:p>
            <a:pPr marL="285750" indent="-285750">
              <a:buFont typeface="Arial" panose="020B0604020202020204" pitchFamily="34" charset="0"/>
              <a:buChar char="•"/>
              <a:defRPr/>
            </a:pPr>
            <a:r>
              <a:rPr kumimoji="0" lang="en-GB"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Specific conditions</a:t>
            </a:r>
            <a:endParaRPr lang="en-US" sz="700" i="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Expected EU contribution per project: around 5M EUR.</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Consortia must include at least 3 different research infrastructures, each of them being an ESFRI infrastructure, and/or a European Research Infrastructures Consortium (ERIC) or another research infrastructure of European interest (i.e. a research infrastructure which is able to attract users from EU or associated countries other than the country where the infrastructure is located). Consortia should be built around a leading core of at least 3 world-class research infrastructures and can include a wider set of RIs. </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Other technological partners, including industry and SMEs, should also be involved, thus promoting innovation and knowledge sharing through co-development of new technical solutions for research infrastructures. </a:t>
            </a:r>
          </a:p>
          <a:p>
            <a:pPr marL="582613" lvl="1" indent="-134938">
              <a:buFont typeface="Courier New" panose="02070309020205020404" pitchFamily="49" charset="0"/>
              <a:buChar char="o"/>
            </a:pP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Proposals should built on and explain any synergies and complementarities with previous or current EU grants, including those under other parts of the Framework </a:t>
            </a:r>
            <a:r>
              <a:rPr lang="en-US" sz="900" i="1" dirty="0" err="1">
                <a:solidFill>
                  <a:srgbClr val="0070C0"/>
                </a:solidFill>
                <a:latin typeface="Calibri" panose="020F0502020204030204" pitchFamily="34" charset="0"/>
                <a:ea typeface="Calibri" panose="020F0502020204030204" pitchFamily="34" charset="0"/>
                <a:cs typeface="Times New Roman" panose="02020603050405020304" pitchFamily="18" charset="0"/>
              </a:rPr>
              <a:t>Programmes</a:t>
            </a:r>
            <a:r>
              <a:rPr lang="en-US" sz="9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BE" sz="500" b="1" i="0" u="none" strike="noStrike" kern="1200" cap="none" spc="0" normalizeH="0" baseline="0" noProof="0" dirty="0">
              <a:ln>
                <a:noFill/>
              </a:ln>
              <a:solidFill>
                <a:srgbClr val="C00000"/>
              </a:solidFill>
              <a:effectLst/>
              <a:uLnTx/>
              <a:uFillTx/>
              <a:latin typeface="Calibri"/>
              <a:ea typeface="ＭＳ Ｐゴシック" charset="0"/>
            </a:endParaRPr>
          </a:p>
          <a:p>
            <a:pPr marL="285750" indent="-285750">
              <a:buFont typeface="Arial" panose="020B0604020202020204" pitchFamily="34" charset="0"/>
              <a:buChar char="•"/>
              <a:defRPr/>
            </a:pPr>
            <a:r>
              <a:rPr kumimoji="0" lang="en-BE"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Expected Outcome</a:t>
            </a:r>
            <a:endParaRPr kumimoji="0" lang="en-BE" sz="1400" b="1" i="0" u="none" strike="noStrike" kern="1200" cap="none" spc="0" normalizeH="0" baseline="0" noProof="0" dirty="0">
              <a:ln>
                <a:noFill/>
              </a:ln>
              <a:solidFill>
                <a:srgbClr val="C00000"/>
              </a:solidFill>
              <a:effectLst/>
              <a:uLnTx/>
              <a:uFillTx/>
              <a:latin typeface="Calibri"/>
              <a:ea typeface="ＭＳ Ｐゴシック" charset="0"/>
            </a:endParaRPr>
          </a:p>
          <a:p>
            <a:pPr marL="582613" indent="-134938">
              <a:buFont typeface="Courier New" panose="02070309020205020404" pitchFamily="49" charset="0"/>
              <a:buChar char="o"/>
              <a:defRPr/>
            </a:pPr>
            <a:r>
              <a:rPr lang="en-US" sz="900" i="1" dirty="0">
                <a:solidFill>
                  <a:srgbClr val="0070C0"/>
                </a:solidFill>
                <a:latin typeface="Calibri"/>
              </a:rPr>
              <a:t>Reduction of environmental impacts (including climate-related)</a:t>
            </a:r>
          </a:p>
          <a:p>
            <a:pPr marL="582613" indent="-134938">
              <a:buFont typeface="Courier New" panose="02070309020205020404" pitchFamily="49" charset="0"/>
              <a:buChar char="o"/>
              <a:defRPr/>
            </a:pPr>
            <a:r>
              <a:rPr lang="en-US" sz="900" i="1" dirty="0" err="1">
                <a:solidFill>
                  <a:srgbClr val="0070C0"/>
                </a:solidFill>
                <a:latin typeface="Calibri"/>
              </a:rPr>
              <a:t>Optimisation</a:t>
            </a:r>
            <a:r>
              <a:rPr lang="en-US" sz="900" i="1" dirty="0">
                <a:solidFill>
                  <a:srgbClr val="0070C0"/>
                </a:solidFill>
                <a:latin typeface="Calibri"/>
              </a:rPr>
              <a:t> of resource and energy consumption integrated through the full life cycle of  research infrastructures</a:t>
            </a:r>
          </a:p>
          <a:p>
            <a:pPr marL="582613" indent="-134938">
              <a:buFont typeface="Courier New" panose="02070309020205020404" pitchFamily="49" charset="0"/>
              <a:buChar char="o"/>
              <a:defRPr/>
            </a:pPr>
            <a:r>
              <a:rPr lang="en-US" sz="900" i="1" dirty="0">
                <a:solidFill>
                  <a:srgbClr val="0070C0"/>
                </a:solidFill>
                <a:latin typeface="Calibri"/>
              </a:rPr>
              <a:t>Increased long-term sustainability of European research infrastructures </a:t>
            </a:r>
          </a:p>
          <a:p>
            <a:pPr marL="312738" marR="0" lvl="0" indent="0" algn="l" defTabSz="914400" rtl="0" eaLnBrk="1" fontAlgn="base" latinLnBrk="0" hangingPunct="1">
              <a:lnSpc>
                <a:spcPct val="100000"/>
              </a:lnSpc>
              <a:spcBef>
                <a:spcPct val="0"/>
              </a:spcBef>
              <a:spcAft>
                <a:spcPct val="0"/>
              </a:spcAft>
              <a:buClrTx/>
              <a:buSzTx/>
              <a:buFontTx/>
              <a:buNone/>
              <a:tabLst/>
              <a:defRPr/>
            </a:pPr>
            <a:endParaRPr kumimoji="0" lang="en-BE" sz="5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a:p>
            <a:pPr marL="285750" indent="-285750">
              <a:buFont typeface="Arial" panose="020B0604020202020204" pitchFamily="34" charset="0"/>
              <a:buChar char="•"/>
              <a:defRPr/>
            </a:pPr>
            <a:r>
              <a:rPr kumimoji="0" lang="en-BE" sz="1400" b="1" i="0" u="none" strike="noStrike" kern="1200" cap="none" spc="0" normalizeH="0" baseline="0" noProof="0" dirty="0">
                <a:ln>
                  <a:noFill/>
                </a:ln>
                <a:solidFill>
                  <a:srgbClr val="C00000"/>
                </a:solidFill>
                <a:effectLst/>
                <a:highlight>
                  <a:srgbClr val="FFE7D2"/>
                </a:highlight>
                <a:uLnTx/>
                <a:uFillTx/>
                <a:latin typeface="Calibri"/>
                <a:ea typeface="ＭＳ Ｐゴシック" charset="0"/>
              </a:rPr>
              <a:t>Scope</a:t>
            </a:r>
            <a:endParaRPr kumimoji="0" lang="en-BE" sz="1800" b="1" i="0" u="none" strike="noStrike" kern="1200" cap="none" spc="0" normalizeH="0" baseline="0" noProof="0" dirty="0">
              <a:ln>
                <a:noFill/>
              </a:ln>
              <a:solidFill>
                <a:srgbClr val="C00000"/>
              </a:solidFill>
              <a:effectLst/>
              <a:uLnTx/>
              <a:uFillTx/>
              <a:latin typeface="Calibri"/>
              <a:ea typeface="ＭＳ Ｐゴシック" charset="0"/>
            </a:endParaRPr>
          </a:p>
          <a:p>
            <a:pPr marL="582613" lvl="3" indent="-134938">
              <a:buFont typeface="Courier New" panose="02070309020205020404" pitchFamily="49" charset="0"/>
              <a:buChar char="o"/>
              <a:defRPr/>
            </a:pPr>
            <a:r>
              <a:rPr lang="en-US" sz="900" i="1" dirty="0">
                <a:solidFill>
                  <a:srgbClr val="0070C0"/>
                </a:solidFill>
                <a:latin typeface="Calibri"/>
              </a:rPr>
              <a:t>The aim of this topic is to deliver innovative technologies and solutions which reduce the environmental and climate footprint of RIs through the full life cycle of research infrastructures. Proposals should identify common methodologies, among the concerned RIs, to assess environmental impact and strategies to reduce it, as well as efficiency gains in the broader ecosystem. </a:t>
            </a:r>
          </a:p>
          <a:p>
            <a:pPr marL="582613" lvl="3" indent="-134938">
              <a:buFont typeface="Courier New" panose="02070309020205020404" pitchFamily="49" charset="0"/>
              <a:buChar char="o"/>
              <a:defRPr/>
            </a:pPr>
            <a:r>
              <a:rPr lang="en-US" sz="900" i="1" dirty="0">
                <a:solidFill>
                  <a:srgbClr val="0070C0"/>
                </a:solidFill>
                <a:latin typeface="Calibri"/>
              </a:rPr>
              <a:t>Proposals should address the following aspects, as relevant: </a:t>
            </a:r>
          </a:p>
          <a:p>
            <a:pPr marL="1039526" lvl="4" indent="-134938">
              <a:buFont typeface="Courier New" panose="02070309020205020404" pitchFamily="49" charset="0"/>
              <a:buChar char="o"/>
              <a:defRPr/>
            </a:pPr>
            <a:r>
              <a:rPr lang="en-US" sz="900" i="1" dirty="0">
                <a:solidFill>
                  <a:srgbClr val="0070C0"/>
                </a:solidFill>
                <a:latin typeface="Calibri"/>
              </a:rPr>
              <a:t>new technologies and solutions for research infrastructures enabling transformative resource efficiency (e.g. energy consumption) and reduction of environmental (including climate-related) impacts, including, when relevant, more sustainable and efficient ways of collecting, processing and providing access to data; </a:t>
            </a:r>
          </a:p>
          <a:p>
            <a:pPr marL="1039526" lvl="4" indent="-134938">
              <a:buFont typeface="Courier New" panose="02070309020205020404" pitchFamily="49" charset="0"/>
              <a:buChar char="o"/>
              <a:defRPr/>
            </a:pPr>
            <a:r>
              <a:rPr lang="en-US" sz="900" i="1" dirty="0">
                <a:solidFill>
                  <a:srgbClr val="0070C0"/>
                </a:solidFill>
                <a:latin typeface="Calibri"/>
              </a:rPr>
              <a:t>validation and prototyping; </a:t>
            </a:r>
          </a:p>
          <a:p>
            <a:pPr marL="1039526" lvl="4" indent="-134938">
              <a:buFont typeface="Courier New" panose="02070309020205020404" pitchFamily="49" charset="0"/>
              <a:buChar char="o"/>
              <a:defRPr/>
            </a:pPr>
            <a:r>
              <a:rPr lang="en-US" sz="900" i="1" dirty="0">
                <a:solidFill>
                  <a:srgbClr val="0070C0"/>
                </a:solidFill>
                <a:latin typeface="Calibri"/>
              </a:rPr>
              <a:t>training of RI staff for the operation and use of the new solutions; </a:t>
            </a:r>
          </a:p>
          <a:p>
            <a:pPr marL="1039526" lvl="4" indent="-134938">
              <a:buFont typeface="Courier New" panose="02070309020205020404" pitchFamily="49" charset="0"/>
              <a:buChar char="o"/>
              <a:defRPr/>
            </a:pPr>
            <a:r>
              <a:rPr lang="en-US" sz="900" i="1" dirty="0">
                <a:solidFill>
                  <a:srgbClr val="0070C0"/>
                </a:solidFill>
                <a:latin typeface="Calibri"/>
              </a:rPr>
              <a:t>action plans to deploy the new developments at wider scale and ensure their sustainability; </a:t>
            </a:r>
          </a:p>
          <a:p>
            <a:pPr marL="1039526" lvl="4" indent="-134938">
              <a:buFont typeface="Courier New" panose="02070309020205020404" pitchFamily="49" charset="0"/>
              <a:buChar char="o"/>
              <a:defRPr/>
            </a:pPr>
            <a:r>
              <a:rPr lang="en-US" sz="900" i="1" dirty="0">
                <a:solidFill>
                  <a:srgbClr val="0070C0"/>
                </a:solidFill>
                <a:latin typeface="Calibri"/>
              </a:rPr>
              <a:t>measures to ensure an environmentally effective integration of the solutions in the local contexts; </a:t>
            </a:r>
          </a:p>
          <a:p>
            <a:pPr marL="1039526" lvl="4" indent="-134938">
              <a:buFont typeface="Courier New" panose="02070309020205020404" pitchFamily="49" charset="0"/>
              <a:buChar char="o"/>
              <a:defRPr/>
            </a:pPr>
            <a:r>
              <a:rPr lang="en-US" sz="900" i="1" dirty="0">
                <a:solidFill>
                  <a:srgbClr val="0070C0"/>
                </a:solidFill>
                <a:latin typeface="Calibri"/>
              </a:rPr>
              <a:t>societal engagement to foster acceptance of the solutions in the local and regional communities. </a:t>
            </a:r>
          </a:p>
        </p:txBody>
      </p:sp>
      <p:sp>
        <p:nvSpPr>
          <p:cNvPr id="4" name="TextBox 3">
            <a:extLst>
              <a:ext uri="{FF2B5EF4-FFF2-40B4-BE49-F238E27FC236}">
                <a16:creationId xmlns:a16="http://schemas.microsoft.com/office/drawing/2014/main" id="{53529958-261E-CD9A-9315-5443C1904E66}"/>
              </a:ext>
            </a:extLst>
          </p:cNvPr>
          <p:cNvSpPr txBox="1"/>
          <p:nvPr/>
        </p:nvSpPr>
        <p:spPr>
          <a:xfrm>
            <a:off x="7112540" y="996374"/>
            <a:ext cx="1532214" cy="369332"/>
          </a:xfrm>
          <a:prstGeom prst="rect">
            <a:avLst/>
          </a:prstGeom>
          <a:solidFill>
            <a:schemeClr val="accent5">
              <a:lumMod val="20000"/>
              <a:lumOff val="80000"/>
            </a:schemeClr>
          </a:solidFill>
        </p:spPr>
        <p:txBody>
          <a:bodyPr wrap="none" rtlCol="0">
            <a:spAutoFit/>
          </a:bodyPr>
          <a:lstStyle/>
          <a:p>
            <a:r>
              <a:rPr lang="en-BE" b="1" dirty="0">
                <a:solidFill>
                  <a:srgbClr val="0070C0"/>
                </a:solidFill>
                <a:latin typeface="+mn-lt"/>
              </a:rPr>
              <a:t>REGULATIONS</a:t>
            </a:r>
          </a:p>
        </p:txBody>
      </p:sp>
      <p:sp>
        <p:nvSpPr>
          <p:cNvPr id="5" name="TextBox 4">
            <a:extLst>
              <a:ext uri="{FF2B5EF4-FFF2-40B4-BE49-F238E27FC236}">
                <a16:creationId xmlns:a16="http://schemas.microsoft.com/office/drawing/2014/main" id="{E0BD6B39-875B-5A99-0751-08424B464F35}"/>
              </a:ext>
            </a:extLst>
          </p:cNvPr>
          <p:cNvSpPr txBox="1"/>
          <p:nvPr/>
        </p:nvSpPr>
        <p:spPr>
          <a:xfrm rot="21171378">
            <a:off x="556259" y="804916"/>
            <a:ext cx="8031480" cy="2954655"/>
          </a:xfrm>
          <a:prstGeom prst="rect">
            <a:avLst/>
          </a:prstGeom>
          <a:solidFill>
            <a:schemeClr val="accent2">
              <a:lumMod val="20000"/>
              <a:lumOff val="80000"/>
            </a:schemeClr>
          </a:solidFill>
          <a:ln w="57150">
            <a:solidFill>
              <a:srgbClr val="C00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4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GB" sz="2000" b="1" dirty="0">
                <a:solidFill>
                  <a:schemeClr val="tx1">
                    <a:lumMod val="75000"/>
                    <a:lumOff val="25000"/>
                  </a:schemeClr>
                </a:solidFill>
                <a:latin typeface="Calibri"/>
              </a:rPr>
              <a:t>A</a:t>
            </a: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 strong </a:t>
            </a:r>
            <a:r>
              <a:rPr lang="en-GB" sz="2000" b="1" dirty="0">
                <a:solidFill>
                  <a:schemeClr val="tx1">
                    <a:lumMod val="75000"/>
                    <a:lumOff val="25000"/>
                  </a:schemeClr>
                </a:solidFill>
                <a:latin typeface="Calibri"/>
              </a:rPr>
              <a:t>and broad impact with a</a:t>
            </a: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 5M EUR EU-project</a:t>
            </a:r>
          </a:p>
          <a:p>
            <a:pPr algn="ctr">
              <a:defRPr/>
            </a:pPr>
            <a:r>
              <a:rPr lang="en-GB" sz="1400" i="1" dirty="0">
                <a:solidFill>
                  <a:schemeClr val="bg2">
                    <a:lumMod val="50000"/>
                  </a:schemeClr>
                </a:solidFill>
                <a:latin typeface="Calibri"/>
              </a:rPr>
              <a:t>d</a:t>
            </a:r>
            <a:r>
              <a:rPr kumimoji="0" lang="en-GB" sz="1400" i="1" u="none" strike="noStrike" kern="1200" cap="none" spc="0" normalizeH="0" baseline="0" noProof="0" dirty="0" err="1">
                <a:ln>
                  <a:noFill/>
                </a:ln>
                <a:solidFill>
                  <a:schemeClr val="bg2">
                    <a:lumMod val="50000"/>
                  </a:schemeClr>
                </a:solidFill>
                <a:effectLst/>
                <a:uLnTx/>
                <a:uFillTx/>
                <a:latin typeface="Calibri"/>
                <a:ea typeface="ＭＳ Ｐゴシック" charset="0"/>
              </a:rPr>
              <a:t>evelop</a:t>
            </a:r>
            <a:r>
              <a:rPr kumimoji="0" lang="en-GB" sz="1400" i="1" u="none" strike="noStrike" kern="1200" cap="none" spc="0" normalizeH="0" baseline="0" noProof="0" dirty="0">
                <a:ln>
                  <a:noFill/>
                </a:ln>
                <a:solidFill>
                  <a:schemeClr val="bg2">
                    <a:lumMod val="50000"/>
                  </a:schemeClr>
                </a:solidFill>
                <a:effectLst/>
                <a:uLnTx/>
                <a:uFillTx/>
                <a:latin typeface="Calibri"/>
                <a:ea typeface="ＭＳ Ｐゴシック" charset="0"/>
              </a:rPr>
              <a:t> an impactful and well-motivated project that is also a catalyser for </a:t>
            </a:r>
          </a:p>
          <a:p>
            <a:pPr algn="ctr">
              <a:defRPr/>
            </a:pPr>
            <a:r>
              <a:rPr kumimoji="0" lang="en-GB" sz="1400" i="1" u="none" strike="noStrike" kern="1200" cap="none" spc="0" normalizeH="0" baseline="0" noProof="0" dirty="0">
                <a:ln>
                  <a:noFill/>
                </a:ln>
                <a:solidFill>
                  <a:schemeClr val="bg2">
                    <a:lumMod val="50000"/>
                  </a:schemeClr>
                </a:solidFill>
                <a:effectLst/>
                <a:uLnTx/>
                <a:uFillTx/>
                <a:latin typeface="Calibri"/>
                <a:ea typeface="ＭＳ Ｐゴシック" charset="0"/>
              </a:rPr>
              <a:t>the implementation of the </a:t>
            </a:r>
            <a:r>
              <a:rPr lang="en-GB" sz="1400" i="1" dirty="0">
                <a:solidFill>
                  <a:schemeClr val="bg2">
                    <a:lumMod val="50000"/>
                  </a:schemeClr>
                </a:solidFill>
                <a:latin typeface="Calibri"/>
              </a:rPr>
              <a:t>Accelerator R&amp;D Roadmap</a:t>
            </a:r>
          </a:p>
          <a:p>
            <a:pPr algn="ctr">
              <a:defRPr/>
            </a:pPr>
            <a:endParaRPr kumimoji="0" lang="en-GB" sz="1400" i="1" u="none" strike="noStrike" kern="1200" cap="none" spc="0" normalizeH="0" baseline="0" noProof="0" dirty="0">
              <a:ln>
                <a:noFill/>
              </a:ln>
              <a:solidFill>
                <a:schemeClr val="bg2">
                  <a:lumMod val="50000"/>
                </a:schemeClr>
              </a:solidFill>
              <a:effectLst/>
              <a:uLnTx/>
              <a:uFillTx/>
              <a:latin typeface="Calibri"/>
              <a:ea typeface="ＭＳ Ｐゴシック" charset="0"/>
            </a:endParaRPr>
          </a:p>
          <a:p>
            <a:pPr algn="ctr">
              <a:defRPr/>
            </a:pPr>
            <a:r>
              <a:rPr lang="en-GB" sz="1600" b="1" i="1" u="sng" dirty="0">
                <a:solidFill>
                  <a:srgbClr val="C00000"/>
                </a:solidFill>
                <a:highlight>
                  <a:srgbClr val="FFFF00"/>
                </a:highlight>
                <a:latin typeface="Calibri"/>
              </a:rPr>
              <a:t>Goal</a:t>
            </a:r>
            <a:r>
              <a:rPr lang="en-GB" sz="1600" b="1" i="1" dirty="0">
                <a:solidFill>
                  <a:srgbClr val="C00000"/>
                </a:solidFill>
                <a:highlight>
                  <a:srgbClr val="FFFF00"/>
                </a:highlight>
                <a:latin typeface="Calibri"/>
              </a:rPr>
              <a:t>: develop, prototype and validate the essential energy-saving and energy-recovery SRF technologies to potentially retrofit existing Research Infrastructures and integrate in the design of a novel sustainable LINAC cryomodule with a broad portfolio of future applications in industry and at accelerator Research Infrastructures</a:t>
            </a:r>
          </a:p>
          <a:p>
            <a:pPr algn="ctr">
              <a:defRPr/>
            </a:pPr>
            <a:endParaRPr lang="en-GB" sz="1600" b="1" i="1" dirty="0">
              <a:solidFill>
                <a:srgbClr val="C00000"/>
              </a:solidFill>
              <a:highlight>
                <a:srgbClr val="FFFF00"/>
              </a:highlight>
              <a:latin typeface="Calibri"/>
            </a:endParaRPr>
          </a:p>
          <a:p>
            <a:pPr algn="ctr">
              <a:defRPr/>
            </a:pPr>
            <a:r>
              <a:rPr lang="en-GB" sz="1600" b="1" i="1" dirty="0">
                <a:solidFill>
                  <a:srgbClr val="C00000"/>
                </a:solidFill>
                <a:latin typeface="Calibri"/>
              </a:rPr>
              <a:t>Sustain the impactful 20</a:t>
            </a:r>
            <a:r>
              <a:rPr lang="en-GB" sz="1600" b="1" i="1" baseline="30000" dirty="0">
                <a:solidFill>
                  <a:srgbClr val="C00000"/>
                </a:solidFill>
                <a:latin typeface="Calibri"/>
              </a:rPr>
              <a:t>th</a:t>
            </a:r>
            <a:r>
              <a:rPr lang="en-GB" sz="1600" b="1" i="1" dirty="0">
                <a:solidFill>
                  <a:srgbClr val="C00000"/>
                </a:solidFill>
                <a:latin typeface="Calibri"/>
              </a:rPr>
              <a:t>-century accelerator applications into an energy-low 21</a:t>
            </a:r>
            <a:r>
              <a:rPr lang="en-GB" sz="1600" b="1" i="1" baseline="30000" dirty="0">
                <a:solidFill>
                  <a:srgbClr val="C00000"/>
                </a:solidFill>
                <a:latin typeface="Calibri"/>
              </a:rPr>
              <a:t>st</a:t>
            </a:r>
            <a:r>
              <a:rPr lang="en-GB" sz="1600" b="1" i="1" dirty="0">
                <a:solidFill>
                  <a:srgbClr val="C00000"/>
                </a:solidFill>
                <a:latin typeface="Calibri"/>
              </a:rPr>
              <a:t> century!</a:t>
            </a:r>
          </a:p>
          <a:p>
            <a:pPr algn="ctr">
              <a:defRPr/>
            </a:pPr>
            <a:endParaRPr kumimoji="0" lang="en-GB" sz="1400" i="1" u="none" strike="noStrike" kern="1200" cap="none" spc="0" normalizeH="0" baseline="0" noProof="0" dirty="0">
              <a:ln>
                <a:noFill/>
              </a:ln>
              <a:solidFill>
                <a:schemeClr val="bg2">
                  <a:lumMod val="50000"/>
                </a:schemeClr>
              </a:solidFill>
              <a:effectLst/>
              <a:uLnTx/>
              <a:uFillTx/>
              <a:latin typeface="Calibri"/>
              <a:ea typeface="ＭＳ Ｐゴシック" charset="0"/>
            </a:endParaRPr>
          </a:p>
        </p:txBody>
      </p:sp>
    </p:spTree>
    <p:extLst>
      <p:ext uri="{BB962C8B-B14F-4D97-AF65-F5344CB8AC3E}">
        <p14:creationId xmlns:p14="http://schemas.microsoft.com/office/powerpoint/2010/main" val="4646406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57150"/>
            <a:ext cx="88392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 </a:t>
            </a:r>
            <a:r>
              <a:rPr kumimoji="0" lang="en-GB" sz="2000" b="1" i="1" u="none" strike="noStrike" kern="1200" cap="none" spc="0" normalizeH="0" baseline="0" noProof="0" dirty="0">
                <a:ln>
                  <a:noFill/>
                </a:ln>
                <a:solidFill>
                  <a:srgbClr val="FF0000"/>
                </a:solidFill>
                <a:effectLst/>
                <a:uLnTx/>
                <a:uFillTx/>
                <a:latin typeface="Calibri"/>
                <a:ea typeface="ＭＳ Ｐゴシック" charset="0"/>
              </a:rPr>
              <a:t>abstract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6" name="TextBox 5">
            <a:extLst>
              <a:ext uri="{FF2B5EF4-FFF2-40B4-BE49-F238E27FC236}">
                <a16:creationId xmlns:a16="http://schemas.microsoft.com/office/drawing/2014/main" id="{E608E728-1B88-E49A-8F2F-B3D083172C1D}"/>
              </a:ext>
            </a:extLst>
          </p:cNvPr>
          <p:cNvSpPr txBox="1"/>
          <p:nvPr/>
        </p:nvSpPr>
        <p:spPr>
          <a:xfrm>
            <a:off x="0" y="565755"/>
            <a:ext cx="9144000" cy="4555093"/>
          </a:xfrm>
          <a:prstGeom prst="rect">
            <a:avLst/>
          </a:prstGeom>
          <a:noFill/>
        </p:spPr>
        <p:txBody>
          <a:bodyPr wrap="square" rtlCol="0">
            <a:spAutoFit/>
          </a:bodyPr>
          <a:lstStyle/>
          <a:p>
            <a:r>
              <a:rPr lang="en-BE" sz="2000" b="1" dirty="0">
                <a:solidFill>
                  <a:srgbClr val="002060"/>
                </a:solidFill>
                <a:latin typeface="+mn-lt"/>
              </a:rPr>
              <a:t>AMBITION</a:t>
            </a:r>
            <a:r>
              <a:rPr lang="en-BE" sz="2000" dirty="0">
                <a:solidFill>
                  <a:srgbClr val="0070C0"/>
                </a:solidFill>
                <a:latin typeface="+mn-lt"/>
              </a:rPr>
              <a:t> – </a:t>
            </a:r>
            <a:r>
              <a:rPr lang="en-GB" sz="1500" dirty="0">
                <a:solidFill>
                  <a:srgbClr val="0070C0"/>
                </a:solidFill>
                <a:latin typeface="+mn-lt"/>
              </a:rPr>
              <a:t>Particle accelerators have become essential instruments to improve our health, the environment, our safety, and our high-tech abilities, as well as to unlock new fundamental insights in physics, chemistry, biology, and generally enable scientific breakthroughs that improve our lives. Accelerating particles to higher energies will always require a large amount of energy. In a society where energy sustainability is critical, keeping energy consumption as low as reasonable possible is an unavoidable challenge for both research infrastructures (RIs) and industry, which collectively operate over 40,000 accelerators. Based on state-of-the-art technology, the portfolio of current and future accelerator-driven RIs in Europe could develop to consume up to 1% of Germany's annual electricity demand. With the ambition to maintain the attractiveness and competitiveness of European RIs and to enable Europe’s Green Deal, we propose to Innovate for Sustainable Accelerating Systems (</a:t>
            </a:r>
            <a:r>
              <a:rPr lang="en-GB" sz="1500" dirty="0" err="1">
                <a:solidFill>
                  <a:srgbClr val="0070C0"/>
                </a:solidFill>
                <a:latin typeface="+mn-lt"/>
              </a:rPr>
              <a:t>iSAS</a:t>
            </a:r>
            <a:r>
              <a:rPr lang="en-GB" sz="1500" dirty="0">
                <a:solidFill>
                  <a:srgbClr val="0070C0"/>
                </a:solidFill>
                <a:latin typeface="+mn-lt"/>
              </a:rPr>
              <a:t>) by establishing enhanced collaboration in the field to broaden, expedite and amplify the development and impact of novel energy-saving technologies to accelerate particles. For many frontier accelerators superconducting RF (SRF) systems are the enabling technology. </a:t>
            </a:r>
            <a:r>
              <a:rPr lang="en-GB" sz="1500" dirty="0">
                <a:solidFill>
                  <a:srgbClr val="0070C0"/>
                </a:solidFill>
                <a:highlight>
                  <a:srgbClr val="FFFF00"/>
                </a:highlight>
                <a:latin typeface="+mn-lt"/>
              </a:rPr>
              <a:t>The objective of </a:t>
            </a:r>
            <a:r>
              <a:rPr lang="en-GB" sz="1500" dirty="0" err="1">
                <a:solidFill>
                  <a:srgbClr val="0070C0"/>
                </a:solidFill>
                <a:highlight>
                  <a:srgbClr val="FFFF00"/>
                </a:highlight>
                <a:latin typeface="+mn-lt"/>
              </a:rPr>
              <a:t>iSAS</a:t>
            </a:r>
            <a:r>
              <a:rPr lang="en-GB" sz="1500" dirty="0">
                <a:solidFill>
                  <a:srgbClr val="0070C0"/>
                </a:solidFill>
                <a:highlight>
                  <a:srgbClr val="FFFF00"/>
                </a:highlight>
                <a:latin typeface="+mn-lt"/>
              </a:rPr>
              <a:t> is to innovate those technologies that have been identified as being a common core of SRF accelerating systems and that have the largest leverage for energy savings with a view to minimizing the intrinsic energy consumption in all phases of operation. </a:t>
            </a:r>
            <a:r>
              <a:rPr lang="en-GB" sz="1500" dirty="0">
                <a:solidFill>
                  <a:srgbClr val="0070C0"/>
                </a:solidFill>
                <a:latin typeface="+mn-lt"/>
              </a:rPr>
              <a:t>In the landscape of accelerator-driven RIs, solutions are being developed to reuse the waste heat produced, to develop energy-efficient magnets and to operate facilities on opportunistic schedules when energy is available. The </a:t>
            </a:r>
            <a:r>
              <a:rPr lang="en-GB" sz="1500" dirty="0" err="1">
                <a:solidFill>
                  <a:srgbClr val="0070C0"/>
                </a:solidFill>
                <a:latin typeface="+mn-lt"/>
              </a:rPr>
              <a:t>iSAS</a:t>
            </a:r>
            <a:r>
              <a:rPr lang="en-GB" sz="1500" dirty="0">
                <a:solidFill>
                  <a:srgbClr val="0070C0"/>
                </a:solidFill>
                <a:latin typeface="+mn-lt"/>
              </a:rPr>
              <a:t> project has a complementary focus on the energy efficiency of the SRF accelerating technologies themselves. This will contribute to the vital transition to sustain the tremendous 20th century applications of the accelerator technology in a green and energy conscious 21st century.</a:t>
            </a:r>
          </a:p>
        </p:txBody>
      </p:sp>
    </p:spTree>
    <p:extLst>
      <p:ext uri="{BB962C8B-B14F-4D97-AF65-F5344CB8AC3E}">
        <p14:creationId xmlns:p14="http://schemas.microsoft.com/office/powerpoint/2010/main" val="1979854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9" name="Shape 8">
            <a:extLst>
              <a:ext uri="{FF2B5EF4-FFF2-40B4-BE49-F238E27FC236}">
                <a16:creationId xmlns:a16="http://schemas.microsoft.com/office/drawing/2014/main" id="{ED7EF711-5CFD-0F43-8A2B-E5AE36A440B5}"/>
              </a:ext>
            </a:extLst>
          </p:cNvPr>
          <p:cNvSpPr/>
          <p:nvPr/>
        </p:nvSpPr>
        <p:spPr>
          <a:xfrm rot="12645207" flipH="1" flipV="1">
            <a:off x="2614774" y="233248"/>
            <a:ext cx="4295452" cy="2467206"/>
          </a:xfrm>
          <a:prstGeom prst="swooshArrow">
            <a:avLst>
              <a:gd name="adj1" fmla="val 7504"/>
              <a:gd name="adj2" fmla="val 19520"/>
            </a:avLst>
          </a:prstGeom>
          <a:solidFill>
            <a:schemeClr val="accent5">
              <a:lumMod val="60000"/>
              <a:lumOff val="40000"/>
            </a:schemeClr>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pic>
        <p:nvPicPr>
          <p:cNvPr id="4" name="Picture 3" descr="Shape&#10;&#10;Description automatically generated with medium confidence">
            <a:extLst>
              <a:ext uri="{FF2B5EF4-FFF2-40B4-BE49-F238E27FC236}">
                <a16:creationId xmlns:a16="http://schemas.microsoft.com/office/drawing/2014/main" id="{D68DCD48-C96E-C0CE-52F0-9C05A92596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0008" y="2328365"/>
            <a:ext cx="1190902" cy="1390650"/>
          </a:xfrm>
          <a:prstGeom prst="rect">
            <a:avLst/>
          </a:prstGeom>
        </p:spPr>
      </p:pic>
      <p:sp>
        <p:nvSpPr>
          <p:cNvPr id="6" name="TextBox 5">
            <a:extLst>
              <a:ext uri="{FF2B5EF4-FFF2-40B4-BE49-F238E27FC236}">
                <a16:creationId xmlns:a16="http://schemas.microsoft.com/office/drawing/2014/main" id="{6EA85F83-5ED4-8C73-0B13-924C93348D0F}"/>
              </a:ext>
            </a:extLst>
          </p:cNvPr>
          <p:cNvSpPr txBox="1"/>
          <p:nvPr/>
        </p:nvSpPr>
        <p:spPr>
          <a:xfrm rot="21397457">
            <a:off x="633796" y="694485"/>
            <a:ext cx="8044525" cy="3508653"/>
          </a:xfrm>
          <a:prstGeom prst="rect">
            <a:avLst/>
          </a:prstGeom>
          <a:solidFill>
            <a:schemeClr val="accent5">
              <a:lumMod val="20000"/>
              <a:lumOff val="80000"/>
            </a:schemeClr>
          </a:solidFill>
          <a:ln w="57150">
            <a:solidFill>
              <a:srgbClr val="0070C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2400" b="0" i="0" u="none" strike="noStrike" kern="1200" cap="none" spc="0" normalizeH="0" baseline="0" noProof="0" dirty="0">
              <a:ln>
                <a:noFill/>
              </a:ln>
              <a:solidFill>
                <a:srgbClr val="0070C0"/>
              </a:solidFill>
              <a:effectLst/>
              <a:uLnTx/>
              <a:uFillTx/>
              <a:latin typeface="Helvetica" pitchFamily="2"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srgbClr val="0070C0"/>
                </a:solidFill>
                <a:effectLst/>
                <a:uLnTx/>
                <a:uFillTx/>
                <a:latin typeface="Helvetica" pitchFamily="2" charset="0"/>
                <a:ea typeface="ＭＳ Ｐゴシック" charset="0"/>
              </a:rPr>
              <a:t>The energy efficiency of present and future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srgbClr val="0070C0"/>
                </a:solidFill>
                <a:effectLst/>
                <a:uLnTx/>
                <a:uFillTx/>
                <a:latin typeface="Helvetica" pitchFamily="2" charset="0"/>
                <a:ea typeface="ＭＳ Ｐゴシック" charset="0"/>
              </a:rPr>
              <a:t>accelerators […] is and should remain an area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0" i="0" u="none" strike="noStrike" kern="1200" cap="none" spc="0" normalizeH="0" baseline="0" noProof="0" dirty="0">
                <a:ln>
                  <a:noFill/>
                </a:ln>
                <a:solidFill>
                  <a:srgbClr val="0070C0"/>
                </a:solidFill>
                <a:effectLst/>
                <a:uLnTx/>
                <a:uFillTx/>
                <a:latin typeface="Helvetica" pitchFamily="2" charset="0"/>
                <a:ea typeface="ＭＳ Ｐゴシック" charset="0"/>
              </a:rPr>
              <a:t>requiring constant attention.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200" b="1" i="1" u="none" strike="noStrike" kern="1200" cap="none" spc="0" normalizeH="0" baseline="0" noProof="0" dirty="0">
              <a:ln>
                <a:noFill/>
              </a:ln>
              <a:solidFill>
                <a:srgbClr val="0070C0"/>
              </a:solidFill>
              <a:effectLst/>
              <a:uLnTx/>
              <a:uFillTx/>
              <a:latin typeface="Helvetica" pitchFamily="2"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1" u="none" strike="noStrike" kern="1200" cap="none" spc="0" normalizeH="0" baseline="0" noProof="0" dirty="0">
                <a:ln>
                  <a:noFill/>
                </a:ln>
                <a:solidFill>
                  <a:srgbClr val="0070C0"/>
                </a:solidFill>
                <a:effectLst/>
                <a:uLnTx/>
                <a:uFillTx/>
                <a:latin typeface="Helvetica" pitchFamily="2" charset="0"/>
                <a:ea typeface="ＭＳ Ｐゴシック" charset="0"/>
              </a:rPr>
              <a:t>A detailed plan for the […] </a:t>
            </a:r>
            <a:r>
              <a:rPr kumimoji="0" lang="en-GB" sz="2400" b="1" i="1" u="sng" strike="noStrike" kern="1200" cap="none" spc="0" normalizeH="0" baseline="0" noProof="0" dirty="0">
                <a:ln>
                  <a:noFill/>
                </a:ln>
                <a:solidFill>
                  <a:srgbClr val="0070C0"/>
                </a:solidFill>
                <a:effectLst/>
                <a:uLnTx/>
                <a:uFillTx/>
                <a:latin typeface="Helvetica" pitchFamily="2" charset="0"/>
                <a:ea typeface="ＭＳ Ｐゴシック" charset="0"/>
              </a:rPr>
              <a:t>saving and re-use of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1" u="sng" strike="noStrike" kern="1200" cap="none" spc="0" normalizeH="0" baseline="0" noProof="0" dirty="0">
                <a:ln>
                  <a:noFill/>
                </a:ln>
                <a:solidFill>
                  <a:srgbClr val="0070C0"/>
                </a:solidFill>
                <a:effectLst/>
                <a:uLnTx/>
                <a:uFillTx/>
                <a:latin typeface="Helvetica" pitchFamily="2" charset="0"/>
                <a:ea typeface="ＭＳ Ｐゴシック" charset="0"/>
              </a:rPr>
              <a:t>energy</a:t>
            </a:r>
            <a:r>
              <a:rPr kumimoji="0" lang="en-GB" sz="2400" b="1" i="1" u="none" strike="noStrike" kern="1200" cap="none" spc="0" normalizeH="0" baseline="0" noProof="0" dirty="0">
                <a:ln>
                  <a:noFill/>
                </a:ln>
                <a:solidFill>
                  <a:srgbClr val="0070C0"/>
                </a:solidFill>
                <a:effectLst/>
                <a:uLnTx/>
                <a:uFillTx/>
                <a:latin typeface="Helvetica" pitchFamily="2" charset="0"/>
                <a:ea typeface="ＭＳ Ｐゴシック" charset="0"/>
              </a:rPr>
              <a:t> should be part of the approval process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1" u="none" strike="noStrike" kern="1200" cap="none" spc="0" normalizeH="0" baseline="0" noProof="0" dirty="0">
                <a:ln>
                  <a:noFill/>
                </a:ln>
                <a:solidFill>
                  <a:srgbClr val="0070C0"/>
                </a:solidFill>
                <a:effectLst/>
                <a:uLnTx/>
                <a:uFillTx/>
                <a:latin typeface="Helvetica" pitchFamily="2" charset="0"/>
                <a:ea typeface="ＭＳ Ｐゴシック" charset="0"/>
              </a:rPr>
              <a:t>for any major project.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200" b="1" i="1" u="none" strike="noStrike" kern="1200" cap="none" spc="0" normalizeH="0" baseline="0" noProof="0" dirty="0">
              <a:ln>
                <a:noFill/>
              </a:ln>
              <a:solidFill>
                <a:srgbClr val="0070C0"/>
              </a:solidFill>
              <a:effectLst/>
              <a:uLnTx/>
              <a:uFillTx/>
              <a:latin typeface="Helvetica" pitchFamily="2" charset="0"/>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800" b="0" i="1" u="none" strike="noStrike" kern="1200" cap="none" spc="0" normalizeH="0" baseline="0" noProof="0" dirty="0">
                <a:ln>
                  <a:noFill/>
                </a:ln>
                <a:solidFill>
                  <a:srgbClr val="C00000"/>
                </a:solidFill>
                <a:effectLst/>
                <a:uLnTx/>
                <a:uFillTx/>
                <a:latin typeface="Helvetica" pitchFamily="2" charset="0"/>
                <a:ea typeface="ＭＳ Ｐゴシック" charset="0"/>
              </a:rPr>
              <a:t>European Strategy for Particle Physics 2020</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GB" sz="1200" b="0" i="0" u="none" strike="noStrike" kern="1200" cap="none" spc="0" normalizeH="0" baseline="0" noProof="0" dirty="0">
              <a:ln>
                <a:noFill/>
              </a:ln>
              <a:solidFill>
                <a:srgbClr val="C00000"/>
              </a:solidFill>
              <a:effectLst/>
              <a:uLnTx/>
              <a:uFillTx/>
              <a:latin typeface="Century Schoolbook" charset="0"/>
              <a:ea typeface="ＭＳ Ｐゴシック" charset="0"/>
            </a:endParaRPr>
          </a:p>
        </p:txBody>
      </p:sp>
    </p:spTree>
    <p:extLst>
      <p:ext uri="{BB962C8B-B14F-4D97-AF65-F5344CB8AC3E}">
        <p14:creationId xmlns:p14="http://schemas.microsoft.com/office/powerpoint/2010/main" val="2504366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20</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57150"/>
            <a:ext cx="88392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 </a:t>
            </a:r>
            <a:r>
              <a:rPr kumimoji="0" lang="en-GB" sz="2000" b="1" i="1" u="none" strike="noStrike" kern="1200" cap="none" spc="0" normalizeH="0" baseline="0" noProof="0" dirty="0">
                <a:ln>
                  <a:noFill/>
                </a:ln>
                <a:solidFill>
                  <a:srgbClr val="FF0000"/>
                </a:solidFill>
                <a:effectLst/>
                <a:uLnTx/>
                <a:uFillTx/>
                <a:latin typeface="Calibri"/>
                <a:ea typeface="ＭＳ Ｐゴシック" charset="0"/>
              </a:rPr>
              <a:t>abstract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6" name="TextBox 5">
            <a:extLst>
              <a:ext uri="{FF2B5EF4-FFF2-40B4-BE49-F238E27FC236}">
                <a16:creationId xmlns:a16="http://schemas.microsoft.com/office/drawing/2014/main" id="{E608E728-1B88-E49A-8F2F-B3D083172C1D}"/>
              </a:ext>
            </a:extLst>
          </p:cNvPr>
          <p:cNvSpPr txBox="1"/>
          <p:nvPr/>
        </p:nvSpPr>
        <p:spPr>
          <a:xfrm>
            <a:off x="0" y="891153"/>
            <a:ext cx="9144000" cy="3816429"/>
          </a:xfrm>
          <a:prstGeom prst="rect">
            <a:avLst/>
          </a:prstGeom>
          <a:noFill/>
        </p:spPr>
        <p:txBody>
          <a:bodyPr wrap="square" rtlCol="0">
            <a:spAutoFit/>
          </a:bodyPr>
          <a:lstStyle/>
          <a:p>
            <a:endParaRPr lang="en-GB" sz="600" dirty="0">
              <a:solidFill>
                <a:srgbClr val="0070C0"/>
              </a:solidFill>
              <a:latin typeface="+mn-lt"/>
            </a:endParaRPr>
          </a:p>
          <a:p>
            <a:r>
              <a:rPr lang="en-GB" sz="2000" b="1" dirty="0">
                <a:solidFill>
                  <a:srgbClr val="002060"/>
                </a:solidFill>
                <a:latin typeface="+mn-lt"/>
              </a:rPr>
              <a:t>METHODOLOGY</a:t>
            </a:r>
            <a:r>
              <a:rPr lang="en-GB" sz="2000" dirty="0">
                <a:solidFill>
                  <a:srgbClr val="0070C0"/>
                </a:solidFill>
                <a:latin typeface="+mn-lt"/>
              </a:rPr>
              <a:t> – </a:t>
            </a:r>
            <a:r>
              <a:rPr lang="en-GB" sz="1500" dirty="0">
                <a:solidFill>
                  <a:srgbClr val="0070C0"/>
                </a:solidFill>
                <a:latin typeface="+mn-lt"/>
              </a:rPr>
              <a:t>Based on a recently established European R&amp;D Roadmap for accelerator technology and based on a collaboration between leading European research institutions and industry, several interconnected technologies will be developed, prototyped, and tested, each enabling significant energy savings on their own in accelerating particles. The collection of energy-saving technologies will be developed at these unique R&amp;D Pathfinder labs with a portfolio of forthcoming applications in mind and to explore energy-saving improvements of existing RIs on the ESFRI Roadmap, for example the ESFRI Landmarks HL-LHC, ESS and </a:t>
            </a:r>
            <a:r>
              <a:rPr lang="en-GB" sz="1500" dirty="0" err="1">
                <a:solidFill>
                  <a:srgbClr val="0070C0"/>
                </a:solidFill>
                <a:latin typeface="+mn-lt"/>
              </a:rPr>
              <a:t>EuXFEL</a:t>
            </a:r>
            <a:r>
              <a:rPr lang="en-GB" sz="1500" dirty="0">
                <a:solidFill>
                  <a:srgbClr val="0070C0"/>
                </a:solidFill>
                <a:latin typeface="+mn-lt"/>
              </a:rPr>
              <a:t>. </a:t>
            </a:r>
            <a:r>
              <a:rPr lang="en-GB" sz="1500" dirty="0">
                <a:solidFill>
                  <a:srgbClr val="0070C0"/>
                </a:solidFill>
                <a:highlight>
                  <a:srgbClr val="FFFF00"/>
                </a:highlight>
                <a:latin typeface="+mn-lt"/>
              </a:rPr>
              <a:t>Considering the developments realised, the new technologies will be coherently integrated into the parametric design of a new accelerating system, a LINAC SRF cryomodule, optimised to achieve high beam-power in accelerators with an as low as reasonably possible energy consumption.</a:t>
            </a:r>
            <a:r>
              <a:rPr lang="en-GB" sz="1500" dirty="0">
                <a:solidFill>
                  <a:srgbClr val="0070C0"/>
                </a:solidFill>
                <a:latin typeface="+mn-lt"/>
              </a:rPr>
              <a:t> This new cryomodule design will enable Europe to develop and build future energy-sustainable accelerators. The timescale to innovate, prototype and test new accelerator technologies is inherently long, in some cases longer than the typical duration of R&amp;D projects. It is therefore essential to continue to collaborate and enhance the R&amp;D process so that energy-sustainable technologies can be implemented without delay to avoid hampering scientific and industrial progress enabled by accelerators. Accordingly, </a:t>
            </a:r>
            <a:r>
              <a:rPr lang="en-GB" sz="1500" dirty="0" err="1">
                <a:solidFill>
                  <a:srgbClr val="0070C0"/>
                </a:solidFill>
                <a:latin typeface="+mn-lt"/>
              </a:rPr>
              <a:t>iSAS</a:t>
            </a:r>
            <a:r>
              <a:rPr lang="en-GB" sz="1500" dirty="0">
                <a:solidFill>
                  <a:srgbClr val="0070C0"/>
                </a:solidFill>
                <a:latin typeface="+mn-lt"/>
              </a:rPr>
              <a:t> plans to leverage operating European projects and plans for impactful co-development with industrial partners to jointly achieve a technology readiness level sufficient to enter the phase of large-scale production of the new technologies.</a:t>
            </a:r>
          </a:p>
          <a:p>
            <a:endParaRPr lang="en-GB" sz="600" dirty="0">
              <a:solidFill>
                <a:srgbClr val="0070C0"/>
              </a:solidFill>
              <a:latin typeface="+mn-lt"/>
            </a:endParaRPr>
          </a:p>
        </p:txBody>
      </p:sp>
    </p:spTree>
    <p:extLst>
      <p:ext uri="{BB962C8B-B14F-4D97-AF65-F5344CB8AC3E}">
        <p14:creationId xmlns:p14="http://schemas.microsoft.com/office/powerpoint/2010/main" val="211727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21</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57150"/>
            <a:ext cx="88392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 </a:t>
            </a:r>
            <a:r>
              <a:rPr kumimoji="0" lang="en-GB" sz="2000" b="1" i="1" u="none" strike="noStrike" kern="1200" cap="none" spc="0" normalizeH="0" baseline="0" noProof="0" dirty="0">
                <a:ln>
                  <a:noFill/>
                </a:ln>
                <a:solidFill>
                  <a:srgbClr val="FF0000"/>
                </a:solidFill>
                <a:effectLst/>
                <a:uLnTx/>
                <a:uFillTx/>
                <a:latin typeface="Calibri"/>
                <a:ea typeface="ＭＳ Ｐゴシック" charset="0"/>
              </a:rPr>
              <a:t>abstract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6" name="TextBox 5">
            <a:extLst>
              <a:ext uri="{FF2B5EF4-FFF2-40B4-BE49-F238E27FC236}">
                <a16:creationId xmlns:a16="http://schemas.microsoft.com/office/drawing/2014/main" id="{E608E728-1B88-E49A-8F2F-B3D083172C1D}"/>
              </a:ext>
            </a:extLst>
          </p:cNvPr>
          <p:cNvSpPr txBox="1"/>
          <p:nvPr/>
        </p:nvSpPr>
        <p:spPr>
          <a:xfrm>
            <a:off x="0" y="736759"/>
            <a:ext cx="9144000" cy="2554545"/>
          </a:xfrm>
          <a:prstGeom prst="rect">
            <a:avLst/>
          </a:prstGeom>
          <a:noFill/>
        </p:spPr>
        <p:txBody>
          <a:bodyPr wrap="square" rtlCol="0">
            <a:spAutoFit/>
          </a:bodyPr>
          <a:lstStyle/>
          <a:p>
            <a:endParaRPr lang="en-GB" sz="600" dirty="0">
              <a:solidFill>
                <a:srgbClr val="0070C0"/>
              </a:solidFill>
              <a:latin typeface="+mn-lt"/>
            </a:endParaRPr>
          </a:p>
          <a:p>
            <a:r>
              <a:rPr lang="en-GB" sz="2000" b="1" dirty="0">
                <a:solidFill>
                  <a:srgbClr val="002060"/>
                </a:solidFill>
                <a:latin typeface="+mn-lt"/>
              </a:rPr>
              <a:t>IMPACT</a:t>
            </a:r>
            <a:r>
              <a:rPr lang="en-GB" sz="2000" dirty="0">
                <a:solidFill>
                  <a:srgbClr val="0070C0"/>
                </a:solidFill>
                <a:latin typeface="+mn-lt"/>
              </a:rPr>
              <a:t> – </a:t>
            </a:r>
            <a:r>
              <a:rPr lang="en-GB" sz="1500" dirty="0">
                <a:solidFill>
                  <a:srgbClr val="0070C0"/>
                </a:solidFill>
                <a:latin typeface="+mn-lt"/>
              </a:rPr>
              <a:t>While the readiness of several energy-saving technologies will be prepared towards industrialisation with impact on current RIs, </a:t>
            </a:r>
            <a:r>
              <a:rPr lang="en-GB" sz="1500" dirty="0" err="1">
                <a:solidFill>
                  <a:srgbClr val="0070C0"/>
                </a:solidFill>
                <a:latin typeface="+mn-lt"/>
              </a:rPr>
              <a:t>iSAS</a:t>
            </a:r>
            <a:r>
              <a:rPr lang="en-GB" sz="1500" dirty="0">
                <a:solidFill>
                  <a:srgbClr val="0070C0"/>
                </a:solidFill>
                <a:latin typeface="+mn-lt"/>
              </a:rPr>
              <a:t> is also the pathfinder for sustainable future SRF particle accelerators and colliders. </a:t>
            </a:r>
            <a:r>
              <a:rPr lang="en-GB" sz="1500" dirty="0">
                <a:solidFill>
                  <a:srgbClr val="0070C0"/>
                </a:solidFill>
                <a:highlight>
                  <a:srgbClr val="FFFF00"/>
                </a:highlight>
                <a:latin typeface="+mn-lt"/>
              </a:rPr>
              <a:t>Through inter- and multidisciplinary research that delivers and combines various technologies, it is the long-term ambition of </a:t>
            </a:r>
            <a:r>
              <a:rPr lang="en-GB" sz="1500" dirty="0" err="1">
                <a:solidFill>
                  <a:srgbClr val="0070C0"/>
                </a:solidFill>
                <a:highlight>
                  <a:srgbClr val="FFFF00"/>
                </a:highlight>
                <a:latin typeface="+mn-lt"/>
              </a:rPr>
              <a:t>iSAS</a:t>
            </a:r>
            <a:r>
              <a:rPr lang="en-GB" sz="1500" dirty="0">
                <a:solidFill>
                  <a:srgbClr val="0070C0"/>
                </a:solidFill>
                <a:highlight>
                  <a:srgbClr val="FFFF00"/>
                </a:highlight>
                <a:latin typeface="+mn-lt"/>
              </a:rPr>
              <a:t> technologies to reduce the energy footprint of SRF accelerators in future RIs by half, and even more when the systems are integrated in Energy-Recovery LINACs.</a:t>
            </a:r>
            <a:r>
              <a:rPr lang="en-GB" sz="1500" dirty="0">
                <a:solidFill>
                  <a:srgbClr val="0070C0"/>
                </a:solidFill>
                <a:latin typeface="+mn-lt"/>
              </a:rPr>
              <a:t> Unlocked by </a:t>
            </a:r>
            <a:r>
              <a:rPr lang="en-GB" sz="1500" dirty="0" err="1">
                <a:solidFill>
                  <a:srgbClr val="0070C0"/>
                </a:solidFill>
                <a:latin typeface="+mn-lt"/>
              </a:rPr>
              <a:t>iSAS</a:t>
            </a:r>
            <a:r>
              <a:rPr lang="en-GB" sz="1500" dirty="0">
                <a:solidFill>
                  <a:srgbClr val="0070C0"/>
                </a:solidFill>
                <a:latin typeface="+mn-lt"/>
              </a:rPr>
              <a:t>, Europe’s leadership will be maintained for breakthroughs in fundamental sciences and will help enable high-energy collider technology to go beyond the current frontiers of energy and intensity in an energy-sustainable way. In parallel, the new sustainable technologies will empower and stimulate European industry to conceive a portfolio of new applications and to take a leading role in, for example, the semiconductor, particle therapy, security, and environmental sectors.</a:t>
            </a:r>
          </a:p>
          <a:p>
            <a:endParaRPr lang="en-GB" sz="1400" dirty="0">
              <a:solidFill>
                <a:srgbClr val="0070C0"/>
              </a:solidFill>
              <a:latin typeface="+mn-lt"/>
            </a:endParaRPr>
          </a:p>
        </p:txBody>
      </p:sp>
    </p:spTree>
    <p:extLst>
      <p:ext uri="{BB962C8B-B14F-4D97-AF65-F5344CB8AC3E}">
        <p14:creationId xmlns:p14="http://schemas.microsoft.com/office/powerpoint/2010/main" val="2316872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25F71AB7-074B-1F52-4525-E622288B37B8}"/>
              </a:ext>
            </a:extLst>
          </p:cNvPr>
          <p:cNvGrpSpPr/>
          <p:nvPr/>
        </p:nvGrpSpPr>
        <p:grpSpPr>
          <a:xfrm>
            <a:off x="217407" y="487550"/>
            <a:ext cx="8793986" cy="2585472"/>
            <a:chOff x="217407" y="487550"/>
            <a:chExt cx="8793986" cy="2585472"/>
          </a:xfrm>
        </p:grpSpPr>
        <p:sp>
          <p:nvSpPr>
            <p:cNvPr id="1035" name="Rounded Rectangle 1034">
              <a:extLst>
                <a:ext uri="{FF2B5EF4-FFF2-40B4-BE49-F238E27FC236}">
                  <a16:creationId xmlns:a16="http://schemas.microsoft.com/office/drawing/2014/main" id="{2A30C292-8B24-8A23-6F3C-BAD73B8E0B76}"/>
                </a:ext>
              </a:extLst>
            </p:cNvPr>
            <p:cNvSpPr/>
            <p:nvPr/>
          </p:nvSpPr>
          <p:spPr>
            <a:xfrm>
              <a:off x="217407" y="1777622"/>
              <a:ext cx="8793986"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75635" y="1811642"/>
              <a:ext cx="1691414" cy="1072023"/>
            </a:xfrm>
            <a:prstGeom prst="rect">
              <a:avLst/>
            </a:prstGeom>
            <a:noFill/>
            <a:extLst>
              <a:ext uri="{909E8E84-426E-40DD-AFC4-6F175D3DCCD1}">
                <a14:hiddenFill xmlns:a14="http://schemas.microsoft.com/office/drawing/2010/main">
                  <a:solidFill>
                    <a:srgbClr val="FFFFFF"/>
                  </a:solidFill>
                </a14:hiddenFill>
              </a:ext>
            </a:extLst>
          </p:spPr>
        </p:pic>
        <p:sp>
          <p:nvSpPr>
            <p:cNvPr id="1052" name="TextBox 1051">
              <a:extLst>
                <a:ext uri="{FF2B5EF4-FFF2-40B4-BE49-F238E27FC236}">
                  <a16:creationId xmlns:a16="http://schemas.microsoft.com/office/drawing/2014/main" id="{79BB7065-C253-F814-3317-D36920E1E64E}"/>
                </a:ext>
              </a:extLst>
            </p:cNvPr>
            <p:cNvSpPr txBox="1"/>
            <p:nvPr/>
          </p:nvSpPr>
          <p:spPr>
            <a:xfrm>
              <a:off x="4797344" y="487550"/>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sp>
          <p:nvSpPr>
            <p:cNvPr id="1055" name="TextBox 1054">
              <a:extLst>
                <a:ext uri="{FF2B5EF4-FFF2-40B4-BE49-F238E27FC236}">
                  <a16:creationId xmlns:a16="http://schemas.microsoft.com/office/drawing/2014/main" id="{278A3EB8-8F4E-3EB7-2118-846B5B6A95CC}"/>
                </a:ext>
              </a:extLst>
            </p:cNvPr>
            <p:cNvSpPr txBox="1"/>
            <p:nvPr/>
          </p:nvSpPr>
          <p:spPr>
            <a:xfrm>
              <a:off x="5689834" y="11502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grpSp>
      <p:pic>
        <p:nvPicPr>
          <p:cNvPr id="5" name="Picture 4" descr="The 1rst ESS prototype cryomodule successfully passes the RF power test!">
            <a:extLst>
              <a:ext uri="{FF2B5EF4-FFF2-40B4-BE49-F238E27FC236}">
                <a16:creationId xmlns:a16="http://schemas.microsoft.com/office/drawing/2014/main" id="{7BFF9217-5A5B-0ED0-3AD6-B9A8602D5694}"/>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162800" y="1962150"/>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sp>
        <p:nvSpPr>
          <p:cNvPr id="10" name="Right Arrow 9">
            <a:extLst>
              <a:ext uri="{FF2B5EF4-FFF2-40B4-BE49-F238E27FC236}">
                <a16:creationId xmlns:a16="http://schemas.microsoft.com/office/drawing/2014/main" id="{F577A6A5-D0DB-1DF7-2B49-94181FCA5E24}"/>
              </a:ext>
            </a:extLst>
          </p:cNvPr>
          <p:cNvSpPr/>
          <p:nvPr/>
        </p:nvSpPr>
        <p:spPr>
          <a:xfrm>
            <a:off x="3628794" y="2239518"/>
            <a:ext cx="3381606" cy="484632"/>
          </a:xfrm>
          <a:prstGeom prst="rightArrow">
            <a:avLst>
              <a:gd name="adj1" fmla="val 38208"/>
              <a:gd name="adj2" fmla="val 50000"/>
            </a:avLst>
          </a:prstGeom>
          <a:solidFill>
            <a:schemeClr val="accent5">
              <a:lumMod val="75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solidFill>
                <a:srgbClr val="00B0F0"/>
              </a:solidFill>
            </a:endParaRPr>
          </a:p>
        </p:txBody>
      </p:sp>
      <p:sp>
        <p:nvSpPr>
          <p:cNvPr id="13" name="TextBox 12">
            <a:extLst>
              <a:ext uri="{FF2B5EF4-FFF2-40B4-BE49-F238E27FC236}">
                <a16:creationId xmlns:a16="http://schemas.microsoft.com/office/drawing/2014/main" id="{EBBF6878-CBDA-AC62-7BEF-C68ADEDD11E5}"/>
              </a:ext>
            </a:extLst>
          </p:cNvPr>
          <p:cNvSpPr txBox="1"/>
          <p:nvPr/>
        </p:nvSpPr>
        <p:spPr>
          <a:xfrm>
            <a:off x="3657600" y="1861952"/>
            <a:ext cx="3200400"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INNOVATE TECHNOLOGIES TOWARDS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A SUSTAINABLE ACCELERATING SYSTEM</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14" name="TextBox 13">
            <a:extLst>
              <a:ext uri="{FF2B5EF4-FFF2-40B4-BE49-F238E27FC236}">
                <a16:creationId xmlns:a16="http://schemas.microsoft.com/office/drawing/2014/main" id="{5FD12830-AE00-7EFC-E607-83246F5EBC3F}"/>
              </a:ext>
            </a:extLst>
          </p:cNvPr>
          <p:cNvSpPr txBox="1"/>
          <p:nvPr/>
        </p:nvSpPr>
        <p:spPr>
          <a:xfrm>
            <a:off x="7167607" y="2729705"/>
            <a:ext cx="1282339" cy="338554"/>
          </a:xfrm>
          <a:prstGeom prst="rect">
            <a:avLst/>
          </a:prstGeom>
          <a:noFill/>
        </p:spPr>
        <p:txBody>
          <a:bodyPr wrap="none" rtlCol="0">
            <a:spAutoFit/>
          </a:bodyPr>
          <a:lstStyle/>
          <a:p>
            <a:r>
              <a:rPr lang="en-BE" sz="1600" dirty="0">
                <a:solidFill>
                  <a:schemeClr val="bg2">
                    <a:lumMod val="50000"/>
                  </a:schemeClr>
                </a:solidFill>
                <a:latin typeface="+mn-lt"/>
              </a:rPr>
              <a:t>NEW DESIGN</a:t>
            </a:r>
          </a:p>
        </p:txBody>
      </p:sp>
      <p:sp>
        <p:nvSpPr>
          <p:cNvPr id="15" name="TextBox 14">
            <a:extLst>
              <a:ext uri="{FF2B5EF4-FFF2-40B4-BE49-F238E27FC236}">
                <a16:creationId xmlns:a16="http://schemas.microsoft.com/office/drawing/2014/main" id="{62F2CB0A-6659-59FF-7DE7-F9D6C6493B61}"/>
              </a:ext>
            </a:extLst>
          </p:cNvPr>
          <p:cNvSpPr txBox="1"/>
          <p:nvPr/>
        </p:nvSpPr>
        <p:spPr>
          <a:xfrm>
            <a:off x="2687900" y="2656188"/>
            <a:ext cx="741100" cy="338554"/>
          </a:xfrm>
          <a:prstGeom prst="rect">
            <a:avLst/>
          </a:prstGeom>
          <a:noFill/>
        </p:spPr>
        <p:txBody>
          <a:bodyPr wrap="none" rtlCol="0">
            <a:spAutoFit/>
          </a:bodyPr>
          <a:lstStyle/>
          <a:p>
            <a:r>
              <a:rPr lang="en-BE" sz="1600" dirty="0">
                <a:solidFill>
                  <a:schemeClr val="bg2">
                    <a:lumMod val="50000"/>
                  </a:schemeClr>
                </a:solidFill>
                <a:latin typeface="+mn-lt"/>
              </a:rPr>
              <a:t>TODAY</a:t>
            </a:r>
          </a:p>
        </p:txBody>
      </p:sp>
    </p:spTree>
    <p:extLst>
      <p:ext uri="{BB962C8B-B14F-4D97-AF65-F5344CB8AC3E}">
        <p14:creationId xmlns:p14="http://schemas.microsoft.com/office/powerpoint/2010/main" val="3447165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25F71AB7-074B-1F52-4525-E622288B37B8}"/>
              </a:ext>
            </a:extLst>
          </p:cNvPr>
          <p:cNvGrpSpPr/>
          <p:nvPr/>
        </p:nvGrpSpPr>
        <p:grpSpPr>
          <a:xfrm>
            <a:off x="217407" y="450984"/>
            <a:ext cx="8793986" cy="3855375"/>
            <a:chOff x="217407" y="450984"/>
            <a:chExt cx="8793986" cy="3855375"/>
          </a:xfrm>
        </p:grpSpPr>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494363" y="450984"/>
              <a:ext cx="3230319" cy="3855375"/>
            </a:xfrm>
            <a:prstGeom prst="roundRect">
              <a:avLst>
                <a:gd name="adj" fmla="val 8423"/>
              </a:avLst>
            </a:prstGeom>
            <a:solidFill>
              <a:schemeClr val="accent6">
                <a:lumMod val="40000"/>
                <a:lumOff val="60000"/>
              </a:schemeClr>
            </a:solidFill>
          </p:spPr>
        </p:pic>
        <p:sp>
          <p:nvSpPr>
            <p:cNvPr id="1035" name="Rounded Rectangle 1034">
              <a:extLst>
                <a:ext uri="{FF2B5EF4-FFF2-40B4-BE49-F238E27FC236}">
                  <a16:creationId xmlns:a16="http://schemas.microsoft.com/office/drawing/2014/main" id="{2A30C292-8B24-8A23-6F3C-BAD73B8E0B76}"/>
                </a:ext>
              </a:extLst>
            </p:cNvPr>
            <p:cNvSpPr/>
            <p:nvPr/>
          </p:nvSpPr>
          <p:spPr>
            <a:xfrm>
              <a:off x="217407" y="1777622"/>
              <a:ext cx="8793986"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75635" y="1811642"/>
              <a:ext cx="1691414" cy="1072023"/>
            </a:xfrm>
            <a:prstGeom prst="rect">
              <a:avLst/>
            </a:prstGeom>
            <a:noFill/>
            <a:extLst>
              <a:ext uri="{909E8E84-426E-40DD-AFC4-6F175D3DCCD1}">
                <a14:hiddenFill xmlns:a14="http://schemas.microsoft.com/office/drawing/2010/main">
                  <a:solidFill>
                    <a:srgbClr val="FFFFFF"/>
                  </a:solidFill>
                </a14:hiddenFill>
              </a:ext>
            </a:extLst>
          </p:spPr>
        </p:pic>
        <p:sp>
          <p:nvSpPr>
            <p:cNvPr id="1052" name="TextBox 1051">
              <a:extLst>
                <a:ext uri="{FF2B5EF4-FFF2-40B4-BE49-F238E27FC236}">
                  <a16:creationId xmlns:a16="http://schemas.microsoft.com/office/drawing/2014/main" id="{79BB7065-C253-F814-3317-D36920E1E64E}"/>
                </a:ext>
              </a:extLst>
            </p:cNvPr>
            <p:cNvSpPr txBox="1"/>
            <p:nvPr/>
          </p:nvSpPr>
          <p:spPr>
            <a:xfrm>
              <a:off x="4797344" y="487550"/>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sp>
          <p:nvSpPr>
            <p:cNvPr id="1055" name="TextBox 1054">
              <a:extLst>
                <a:ext uri="{FF2B5EF4-FFF2-40B4-BE49-F238E27FC236}">
                  <a16:creationId xmlns:a16="http://schemas.microsoft.com/office/drawing/2014/main" id="{278A3EB8-8F4E-3EB7-2118-846B5B6A95CC}"/>
                </a:ext>
              </a:extLst>
            </p:cNvPr>
            <p:cNvSpPr txBox="1"/>
            <p:nvPr/>
          </p:nvSpPr>
          <p:spPr>
            <a:xfrm>
              <a:off x="5689834" y="11502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sp>
          <p:nvSpPr>
            <p:cNvPr id="31" name="TextBox 30">
              <a:extLst>
                <a:ext uri="{FF2B5EF4-FFF2-40B4-BE49-F238E27FC236}">
                  <a16:creationId xmlns:a16="http://schemas.microsoft.com/office/drawing/2014/main" id="{A6B40A72-06C1-8FDC-563E-5909B754394E}"/>
                </a:ext>
              </a:extLst>
            </p:cNvPr>
            <p:cNvSpPr txBox="1"/>
            <p:nvPr/>
          </p:nvSpPr>
          <p:spPr>
            <a:xfrm>
              <a:off x="609600"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533400" y="2027050"/>
              <a:ext cx="1145457"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36" name="Picture 35">
              <a:extLst>
                <a:ext uri="{FF2B5EF4-FFF2-40B4-BE49-F238E27FC236}">
                  <a16:creationId xmlns:a16="http://schemas.microsoft.com/office/drawing/2014/main" id="{26D6FC37-602C-12FC-CA3D-492693AE6AD4}"/>
                </a:ext>
              </a:extLst>
            </p:cNvPr>
            <p:cNvPicPr>
              <a:picLocks noChangeAspect="1"/>
            </p:cNvPicPr>
            <p:nvPr/>
          </p:nvPicPr>
          <p:blipFill>
            <a:blip r:embed="rId4"/>
            <a:stretch>
              <a:fillRect/>
            </a:stretch>
          </p:blipFill>
          <p:spPr>
            <a:xfrm>
              <a:off x="608754" y="1200150"/>
              <a:ext cx="3033557" cy="2831817"/>
            </a:xfrm>
            <a:prstGeom prst="rect">
              <a:avLst/>
            </a:prstGeom>
          </p:spPr>
        </p:pic>
      </p:grpSp>
      <p:sp>
        <p:nvSpPr>
          <p:cNvPr id="2" name="TextBox 1">
            <a:extLst>
              <a:ext uri="{FF2B5EF4-FFF2-40B4-BE49-F238E27FC236}">
                <a16:creationId xmlns:a16="http://schemas.microsoft.com/office/drawing/2014/main" id="{3B848501-72FF-E935-ADEA-BF028A3B6EFE}"/>
              </a:ext>
            </a:extLst>
          </p:cNvPr>
          <p:cNvSpPr txBox="1"/>
          <p:nvPr/>
        </p:nvSpPr>
        <p:spPr>
          <a:xfrm>
            <a:off x="0" y="4857750"/>
            <a:ext cx="1548822" cy="261610"/>
          </a:xfrm>
          <a:prstGeom prst="rect">
            <a:avLst/>
          </a:prstGeom>
          <a:noFill/>
        </p:spPr>
        <p:txBody>
          <a:bodyPr wrap="none" rtlCol="0">
            <a:spAutoFit/>
          </a:bodyPr>
          <a:lstStyle/>
          <a:p>
            <a:r>
              <a:rPr lang="en-BE" sz="1100" dirty="0">
                <a:solidFill>
                  <a:schemeClr val="accent6">
                    <a:lumMod val="75000"/>
                  </a:schemeClr>
                </a:solidFill>
              </a:rPr>
              <a:t>TA: Technology Area</a:t>
            </a:r>
          </a:p>
        </p:txBody>
      </p:sp>
    </p:spTree>
    <p:extLst>
      <p:ext uri="{BB962C8B-B14F-4D97-AF65-F5344CB8AC3E}">
        <p14:creationId xmlns:p14="http://schemas.microsoft.com/office/powerpoint/2010/main" val="9324733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25F71AB7-074B-1F52-4525-E622288B37B8}"/>
              </a:ext>
            </a:extLst>
          </p:cNvPr>
          <p:cNvGrpSpPr/>
          <p:nvPr/>
        </p:nvGrpSpPr>
        <p:grpSpPr>
          <a:xfrm>
            <a:off x="217407" y="450984"/>
            <a:ext cx="8793986" cy="3855375"/>
            <a:chOff x="217407" y="450984"/>
            <a:chExt cx="8793986" cy="3855375"/>
          </a:xfrm>
        </p:grpSpPr>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2"/>
            <a:stretch>
              <a:fillRect/>
            </a:stretch>
          </p:blipFill>
          <p:spPr>
            <a:xfrm>
              <a:off x="494363" y="450984"/>
              <a:ext cx="3230319" cy="3855375"/>
            </a:xfrm>
            <a:prstGeom prst="roundRect">
              <a:avLst>
                <a:gd name="adj" fmla="val 8423"/>
              </a:avLst>
            </a:prstGeom>
            <a:solidFill>
              <a:schemeClr val="accent6">
                <a:lumMod val="40000"/>
                <a:lumOff val="60000"/>
              </a:schemeClr>
            </a:solidFill>
          </p:spPr>
        </p:pic>
        <p:sp>
          <p:nvSpPr>
            <p:cNvPr id="1035" name="Rounded Rectangle 1034">
              <a:extLst>
                <a:ext uri="{FF2B5EF4-FFF2-40B4-BE49-F238E27FC236}">
                  <a16:creationId xmlns:a16="http://schemas.microsoft.com/office/drawing/2014/main" id="{2A30C292-8B24-8A23-6F3C-BAD73B8E0B76}"/>
                </a:ext>
              </a:extLst>
            </p:cNvPr>
            <p:cNvSpPr/>
            <p:nvPr/>
          </p:nvSpPr>
          <p:spPr>
            <a:xfrm>
              <a:off x="217407" y="1777622"/>
              <a:ext cx="8793986"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75635" y="1811642"/>
              <a:ext cx="1691414" cy="1072023"/>
            </a:xfrm>
            <a:prstGeom prst="rect">
              <a:avLst/>
            </a:prstGeom>
            <a:noFill/>
            <a:extLst>
              <a:ext uri="{909E8E84-426E-40DD-AFC4-6F175D3DCCD1}">
                <a14:hiddenFill xmlns:a14="http://schemas.microsoft.com/office/drawing/2010/main">
                  <a:solidFill>
                    <a:srgbClr val="FFFFFF"/>
                  </a:solidFill>
                </a14:hiddenFill>
              </a:ext>
            </a:extLst>
          </p:spPr>
        </p:pic>
        <p:sp>
          <p:nvSpPr>
            <p:cNvPr id="1052" name="TextBox 1051">
              <a:extLst>
                <a:ext uri="{FF2B5EF4-FFF2-40B4-BE49-F238E27FC236}">
                  <a16:creationId xmlns:a16="http://schemas.microsoft.com/office/drawing/2014/main" id="{79BB7065-C253-F814-3317-D36920E1E64E}"/>
                </a:ext>
              </a:extLst>
            </p:cNvPr>
            <p:cNvSpPr txBox="1"/>
            <p:nvPr/>
          </p:nvSpPr>
          <p:spPr>
            <a:xfrm>
              <a:off x="4797344" y="487550"/>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sp>
          <p:nvSpPr>
            <p:cNvPr id="1055" name="TextBox 1054">
              <a:extLst>
                <a:ext uri="{FF2B5EF4-FFF2-40B4-BE49-F238E27FC236}">
                  <a16:creationId xmlns:a16="http://schemas.microsoft.com/office/drawing/2014/main" id="{278A3EB8-8F4E-3EB7-2118-846B5B6A95CC}"/>
                </a:ext>
              </a:extLst>
            </p:cNvPr>
            <p:cNvSpPr txBox="1"/>
            <p:nvPr/>
          </p:nvSpPr>
          <p:spPr>
            <a:xfrm>
              <a:off x="5689834" y="11502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sp>
          <p:nvSpPr>
            <p:cNvPr id="17" name="TextBox 16">
              <a:extLst>
                <a:ext uri="{FF2B5EF4-FFF2-40B4-BE49-F238E27FC236}">
                  <a16:creationId xmlns:a16="http://schemas.microsoft.com/office/drawing/2014/main" id="{C83807D1-0214-0B35-0D39-DCB61BBB324E}"/>
                </a:ext>
              </a:extLst>
            </p:cNvPr>
            <p:cNvSpPr txBox="1"/>
            <p:nvPr/>
          </p:nvSpPr>
          <p:spPr>
            <a:xfrm rot="20355405">
              <a:off x="4762774" y="2236811"/>
              <a:ext cx="1755378" cy="312455"/>
            </a:xfrm>
            <a:prstGeom prst="rect">
              <a:avLst/>
            </a:prstGeom>
            <a:noFill/>
          </p:spPr>
          <p:txBody>
            <a:bodyPr wrap="none" rtlCol="0">
              <a:prstTxWarp prst="textArchDown">
                <a:avLst>
                  <a:gd name="adj" fmla="val 1529382"/>
                </a:avLst>
              </a:prstTxWarp>
              <a:spAutoFit/>
            </a:bodyPr>
            <a:lstStyle/>
            <a:p>
              <a:pPr marL="0" marR="0" lvl="0" indent="0" algn="ctr" defTabSz="914400" rtl="0" eaLnBrk="1" fontAlgn="base" latinLnBrk="0" hangingPunct="1">
                <a:lnSpc>
                  <a:spcPts val="92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INTEGRATING</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19" name="Shape 18">
              <a:extLst>
                <a:ext uri="{FF2B5EF4-FFF2-40B4-BE49-F238E27FC236}">
                  <a16:creationId xmlns:a16="http://schemas.microsoft.com/office/drawing/2014/main" id="{B9D59B55-6A08-5208-558B-3CD25DFBDF79}"/>
                </a:ext>
              </a:extLst>
            </p:cNvPr>
            <p:cNvSpPr/>
            <p:nvPr/>
          </p:nvSpPr>
          <p:spPr>
            <a:xfrm rot="8971364" flipH="1">
              <a:off x="3813394" y="1915962"/>
              <a:ext cx="2531207" cy="1303883"/>
            </a:xfrm>
            <a:prstGeom prst="swooshArrow">
              <a:avLst>
                <a:gd name="adj1" fmla="val 6719"/>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1" name="TextBox 30">
              <a:extLst>
                <a:ext uri="{FF2B5EF4-FFF2-40B4-BE49-F238E27FC236}">
                  <a16:creationId xmlns:a16="http://schemas.microsoft.com/office/drawing/2014/main" id="{A6B40A72-06C1-8FDC-563E-5909B754394E}"/>
                </a:ext>
              </a:extLst>
            </p:cNvPr>
            <p:cNvSpPr txBox="1"/>
            <p:nvPr/>
          </p:nvSpPr>
          <p:spPr>
            <a:xfrm>
              <a:off x="609600"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533400" y="2027050"/>
              <a:ext cx="1145457"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sp>
          <p:nvSpPr>
            <p:cNvPr id="48" name="TextBox 47">
              <a:extLst>
                <a:ext uri="{FF2B5EF4-FFF2-40B4-BE49-F238E27FC236}">
                  <a16:creationId xmlns:a16="http://schemas.microsoft.com/office/drawing/2014/main" id="{56DB25B2-E34B-A8EF-C64B-6EDF481EDB32}"/>
                </a:ext>
              </a:extLst>
            </p:cNvPr>
            <p:cNvSpPr txBox="1"/>
            <p:nvPr/>
          </p:nvSpPr>
          <p:spPr>
            <a:xfrm>
              <a:off x="6321012" y="2647950"/>
              <a:ext cx="26055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i="1" dirty="0">
                  <a:solidFill>
                    <a:srgbClr val="00B0F0"/>
                  </a:solidFill>
                  <a:latin typeface="Calibri"/>
                </a:rPr>
                <a:t>i</a:t>
              </a:r>
              <a:r>
                <a:rPr kumimoji="0" lang="en-US" sz="1100" b="0" i="1" u="none" strike="noStrike" kern="1200" cap="none" spc="0" normalizeH="0" baseline="0" noProof="0" dirty="0" err="1">
                  <a:ln>
                    <a:noFill/>
                  </a:ln>
                  <a:solidFill>
                    <a:srgbClr val="00B0F0"/>
                  </a:solidFill>
                  <a:effectLst/>
                  <a:uLnTx/>
                  <a:uFillTx/>
                  <a:latin typeface="Calibri"/>
                  <a:ea typeface="ＭＳ Ｐゴシック" charset="0"/>
                </a:rPr>
                <a:t>ntegrating</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 new technologies </a:t>
              </a:r>
              <a:r>
                <a:rPr lang="en-US" sz="1100" i="1" dirty="0" err="1">
                  <a:solidFill>
                    <a:srgbClr val="00B0F0"/>
                  </a:solidFill>
                  <a:latin typeface="Calibri"/>
                </a:rPr>
                <a:t>i</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n the design </a:t>
              </a:r>
              <a:r>
                <a:rPr kumimoji="0" lang="en-US" sz="1100" b="0" i="1" u="none" strike="noStrike" kern="1200" cap="none" spc="0" normalizeH="0" baseline="0" noProof="0">
                  <a:ln>
                    <a:noFill/>
                  </a:ln>
                  <a:solidFill>
                    <a:srgbClr val="00B0F0"/>
                  </a:solidFill>
                  <a:effectLst/>
                  <a:uLnTx/>
                  <a:uFillTx/>
                  <a:latin typeface="Calibri"/>
                  <a:ea typeface="ＭＳ Ｐゴシック" charset="0"/>
                </a:rPr>
                <a:t>of a new </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sustainable LINAC cryomodule</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1028" name="Picture 4" descr="The 1rst ESS prototype cryomodule successfully passes the RF power test!">
              <a:extLst>
                <a:ext uri="{FF2B5EF4-FFF2-40B4-BE49-F238E27FC236}">
                  <a16:creationId xmlns:a16="http://schemas.microsoft.com/office/drawing/2014/main" id="{885AAE06-F77E-F07C-28A6-DA83857392D3}"/>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10400" y="1882589"/>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852CDAE8-DD3A-1B90-2178-3C9F3949DD93}"/>
                </a:ext>
              </a:extLst>
            </p:cNvPr>
            <p:cNvSpPr txBox="1"/>
            <p:nvPr/>
          </p:nvSpPr>
          <p:spPr>
            <a:xfrm>
              <a:off x="6386636" y="1816290"/>
              <a:ext cx="620683" cy="307777"/>
            </a:xfrm>
            <a:prstGeom prst="rect">
              <a:avLst/>
            </a:prstGeom>
            <a:noFill/>
          </p:spPr>
          <p:txBody>
            <a:bodyPr wrap="none" rtlCol="0">
              <a:spAutoFit/>
            </a:bodyPr>
            <a:lstStyle/>
            <a:p>
              <a:r>
                <a:rPr lang="en-BE" sz="1400" b="1" dirty="0">
                  <a:solidFill>
                    <a:srgbClr val="C00000"/>
                  </a:solidFill>
                  <a:latin typeface="+mn-lt"/>
                </a:rPr>
                <a:t>INT#1</a:t>
              </a:r>
            </a:p>
          </p:txBody>
        </p:sp>
        <p:pic>
          <p:nvPicPr>
            <p:cNvPr id="36" name="Picture 35">
              <a:extLst>
                <a:ext uri="{FF2B5EF4-FFF2-40B4-BE49-F238E27FC236}">
                  <a16:creationId xmlns:a16="http://schemas.microsoft.com/office/drawing/2014/main" id="{26D6FC37-602C-12FC-CA3D-492693AE6AD4}"/>
                </a:ext>
              </a:extLst>
            </p:cNvPr>
            <p:cNvPicPr>
              <a:picLocks noChangeAspect="1"/>
            </p:cNvPicPr>
            <p:nvPr/>
          </p:nvPicPr>
          <p:blipFill>
            <a:blip r:embed="rId6"/>
            <a:stretch>
              <a:fillRect/>
            </a:stretch>
          </p:blipFill>
          <p:spPr>
            <a:xfrm>
              <a:off x="608754" y="1200150"/>
              <a:ext cx="3033557" cy="2831817"/>
            </a:xfrm>
            <a:prstGeom prst="rect">
              <a:avLst/>
            </a:prstGeom>
          </p:spPr>
        </p:pic>
      </p:grpSp>
      <p:sp>
        <p:nvSpPr>
          <p:cNvPr id="2" name="TextBox 1">
            <a:extLst>
              <a:ext uri="{FF2B5EF4-FFF2-40B4-BE49-F238E27FC236}">
                <a16:creationId xmlns:a16="http://schemas.microsoft.com/office/drawing/2014/main" id="{3B848501-72FF-E935-ADEA-BF028A3B6EFE}"/>
              </a:ext>
            </a:extLst>
          </p:cNvPr>
          <p:cNvSpPr txBox="1"/>
          <p:nvPr/>
        </p:nvSpPr>
        <p:spPr>
          <a:xfrm>
            <a:off x="0" y="4857750"/>
            <a:ext cx="3371436" cy="261610"/>
          </a:xfrm>
          <a:prstGeom prst="rect">
            <a:avLst/>
          </a:prstGeom>
          <a:noFill/>
        </p:spPr>
        <p:txBody>
          <a:bodyPr wrap="none" rtlCol="0">
            <a:spAutoFit/>
          </a:bodyPr>
          <a:lstStyle/>
          <a:p>
            <a:r>
              <a:rPr lang="en-BE" sz="1100" dirty="0">
                <a:solidFill>
                  <a:schemeClr val="accent6">
                    <a:lumMod val="75000"/>
                  </a:schemeClr>
                </a:solidFill>
              </a:rPr>
              <a:t>TA: Technology Area, INT: Integration Activities</a:t>
            </a:r>
          </a:p>
        </p:txBody>
      </p:sp>
    </p:spTree>
    <p:extLst>
      <p:ext uri="{BB962C8B-B14F-4D97-AF65-F5344CB8AC3E}">
        <p14:creationId xmlns:p14="http://schemas.microsoft.com/office/powerpoint/2010/main" val="228889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25F71AB7-074B-1F52-4525-E622288B37B8}"/>
              </a:ext>
            </a:extLst>
          </p:cNvPr>
          <p:cNvGrpSpPr/>
          <p:nvPr/>
        </p:nvGrpSpPr>
        <p:grpSpPr>
          <a:xfrm>
            <a:off x="217407" y="450984"/>
            <a:ext cx="8793986" cy="4406766"/>
            <a:chOff x="217407" y="450984"/>
            <a:chExt cx="8793986" cy="4406766"/>
          </a:xfrm>
        </p:grpSpPr>
        <p:pic>
          <p:nvPicPr>
            <p:cNvPr id="11" name="Picture 10">
              <a:extLst>
                <a:ext uri="{FF2B5EF4-FFF2-40B4-BE49-F238E27FC236}">
                  <a16:creationId xmlns:a16="http://schemas.microsoft.com/office/drawing/2014/main" id="{EC2A5F10-7F1E-3C4A-EC4B-0A787FC1A8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47974" y="3696902"/>
              <a:ext cx="950292" cy="844008"/>
            </a:xfrm>
            <a:prstGeom prst="snip2DiagRect">
              <a:avLst>
                <a:gd name="adj1" fmla="val 0"/>
                <a:gd name="adj2" fmla="val 0"/>
              </a:avLst>
            </a:prstGeom>
            <a:noFill/>
            <a:ln w="28575">
              <a:solidFill>
                <a:srgbClr val="FF6700"/>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1" name="Picture 1030">
              <a:extLst>
                <a:ext uri="{FF2B5EF4-FFF2-40B4-BE49-F238E27FC236}">
                  <a16:creationId xmlns:a16="http://schemas.microsoft.com/office/drawing/2014/main" id="{813E0787-BE91-7CD5-A314-8ABD2621A2F0}"/>
                </a:ext>
              </a:extLst>
            </p:cNvPr>
            <p:cNvPicPr>
              <a:picLocks noChangeAspect="1"/>
            </p:cNvPicPr>
            <p:nvPr/>
          </p:nvPicPr>
          <p:blipFill>
            <a:blip r:embed="rId3"/>
            <a:stretch>
              <a:fillRect/>
            </a:stretch>
          </p:blipFill>
          <p:spPr>
            <a:xfrm>
              <a:off x="6248400" y="3411657"/>
              <a:ext cx="1253054" cy="840759"/>
            </a:xfrm>
            <a:prstGeom prst="rect">
              <a:avLst/>
            </a:prstGeom>
          </p:spPr>
        </p:pic>
        <p:sp>
          <p:nvSpPr>
            <p:cNvPr id="39" name="Pentagon 38">
              <a:extLst>
                <a:ext uri="{FF2B5EF4-FFF2-40B4-BE49-F238E27FC236}">
                  <a16:creationId xmlns:a16="http://schemas.microsoft.com/office/drawing/2014/main" id="{8A246C50-2F8D-BC3F-13CB-5E3679DDEBFF}"/>
                </a:ext>
              </a:extLst>
            </p:cNvPr>
            <p:cNvSpPr/>
            <p:nvPr/>
          </p:nvSpPr>
          <p:spPr>
            <a:xfrm>
              <a:off x="3728833" y="3636093"/>
              <a:ext cx="520048"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4" name="Pentagon 33">
              <a:extLst>
                <a:ext uri="{FF2B5EF4-FFF2-40B4-BE49-F238E27FC236}">
                  <a16:creationId xmlns:a16="http://schemas.microsoft.com/office/drawing/2014/main" id="{A6154850-8A32-C0E4-3EBB-A86961DB424B}"/>
                </a:ext>
              </a:extLst>
            </p:cNvPr>
            <p:cNvSpPr/>
            <p:nvPr/>
          </p:nvSpPr>
          <p:spPr>
            <a:xfrm rot="16200000">
              <a:off x="7498156" y="2631665"/>
              <a:ext cx="1922952" cy="424800"/>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4"/>
            <a:stretch>
              <a:fillRect/>
            </a:stretch>
          </p:blipFill>
          <p:spPr>
            <a:xfrm>
              <a:off x="494363" y="450984"/>
              <a:ext cx="3230319" cy="3855375"/>
            </a:xfrm>
            <a:prstGeom prst="roundRect">
              <a:avLst>
                <a:gd name="adj" fmla="val 8423"/>
              </a:avLst>
            </a:prstGeom>
            <a:solidFill>
              <a:schemeClr val="accent6">
                <a:lumMod val="40000"/>
                <a:lumOff val="60000"/>
              </a:schemeClr>
            </a:solidFill>
          </p:spPr>
        </p:pic>
        <p:sp>
          <p:nvSpPr>
            <p:cNvPr id="1035" name="Rounded Rectangle 1034">
              <a:extLst>
                <a:ext uri="{FF2B5EF4-FFF2-40B4-BE49-F238E27FC236}">
                  <a16:creationId xmlns:a16="http://schemas.microsoft.com/office/drawing/2014/main" id="{2A30C292-8B24-8A23-6F3C-BAD73B8E0B76}"/>
                </a:ext>
              </a:extLst>
            </p:cNvPr>
            <p:cNvSpPr/>
            <p:nvPr/>
          </p:nvSpPr>
          <p:spPr>
            <a:xfrm>
              <a:off x="217407" y="1777622"/>
              <a:ext cx="8793986"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75635" y="1811642"/>
              <a:ext cx="1691414" cy="1072023"/>
            </a:xfrm>
            <a:prstGeom prst="rect">
              <a:avLst/>
            </a:prstGeom>
            <a:noFill/>
            <a:extLst>
              <a:ext uri="{909E8E84-426E-40DD-AFC4-6F175D3DCCD1}">
                <a14:hiddenFill xmlns:a14="http://schemas.microsoft.com/office/drawing/2010/main">
                  <a:solidFill>
                    <a:srgbClr val="FFFFFF"/>
                  </a:solidFill>
                </a14:hiddenFill>
              </a:ext>
            </a:extLst>
          </p:spPr>
        </p:pic>
        <p:pic>
          <p:nvPicPr>
            <p:cNvPr id="1051" name="Picture 4" descr="Operation of the XFEL Accelerator">
              <a:extLst>
                <a:ext uri="{FF2B5EF4-FFF2-40B4-BE49-F238E27FC236}">
                  <a16:creationId xmlns:a16="http://schemas.microsoft.com/office/drawing/2014/main" id="{5EDE0520-8732-80F1-584E-981C5789C03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933239" y="3333750"/>
              <a:ext cx="1391361" cy="543500"/>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sp>
          <p:nvSpPr>
            <p:cNvPr id="1052" name="TextBox 1051">
              <a:extLst>
                <a:ext uri="{FF2B5EF4-FFF2-40B4-BE49-F238E27FC236}">
                  <a16:creationId xmlns:a16="http://schemas.microsoft.com/office/drawing/2014/main" id="{79BB7065-C253-F814-3317-D36920E1E64E}"/>
                </a:ext>
              </a:extLst>
            </p:cNvPr>
            <p:cNvSpPr txBox="1"/>
            <p:nvPr/>
          </p:nvSpPr>
          <p:spPr>
            <a:xfrm>
              <a:off x="4797344" y="487550"/>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sp>
          <p:nvSpPr>
            <p:cNvPr id="1055" name="TextBox 1054">
              <a:extLst>
                <a:ext uri="{FF2B5EF4-FFF2-40B4-BE49-F238E27FC236}">
                  <a16:creationId xmlns:a16="http://schemas.microsoft.com/office/drawing/2014/main" id="{278A3EB8-8F4E-3EB7-2118-846B5B6A95CC}"/>
                </a:ext>
              </a:extLst>
            </p:cNvPr>
            <p:cNvSpPr txBox="1"/>
            <p:nvPr/>
          </p:nvSpPr>
          <p:spPr>
            <a:xfrm>
              <a:off x="5689834" y="11502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sp>
          <p:nvSpPr>
            <p:cNvPr id="17" name="TextBox 16">
              <a:extLst>
                <a:ext uri="{FF2B5EF4-FFF2-40B4-BE49-F238E27FC236}">
                  <a16:creationId xmlns:a16="http://schemas.microsoft.com/office/drawing/2014/main" id="{C83807D1-0214-0B35-0D39-DCB61BBB324E}"/>
                </a:ext>
              </a:extLst>
            </p:cNvPr>
            <p:cNvSpPr txBox="1"/>
            <p:nvPr/>
          </p:nvSpPr>
          <p:spPr>
            <a:xfrm rot="20355405">
              <a:off x="4762774" y="2236811"/>
              <a:ext cx="1755378" cy="312455"/>
            </a:xfrm>
            <a:prstGeom prst="rect">
              <a:avLst/>
            </a:prstGeom>
            <a:noFill/>
          </p:spPr>
          <p:txBody>
            <a:bodyPr wrap="none" rtlCol="0">
              <a:prstTxWarp prst="textArchDown">
                <a:avLst>
                  <a:gd name="adj" fmla="val 1529382"/>
                </a:avLst>
              </a:prstTxWarp>
              <a:spAutoFit/>
            </a:bodyPr>
            <a:lstStyle/>
            <a:p>
              <a:pPr marL="0" marR="0" lvl="0" indent="0" algn="ctr" defTabSz="914400" rtl="0" eaLnBrk="1" fontAlgn="base" latinLnBrk="0" hangingPunct="1">
                <a:lnSpc>
                  <a:spcPts val="92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INTEGRATING</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19" name="Shape 18">
              <a:extLst>
                <a:ext uri="{FF2B5EF4-FFF2-40B4-BE49-F238E27FC236}">
                  <a16:creationId xmlns:a16="http://schemas.microsoft.com/office/drawing/2014/main" id="{B9D59B55-6A08-5208-558B-3CD25DFBDF79}"/>
                </a:ext>
              </a:extLst>
            </p:cNvPr>
            <p:cNvSpPr/>
            <p:nvPr/>
          </p:nvSpPr>
          <p:spPr>
            <a:xfrm rot="8971364" flipH="1">
              <a:off x="3813394" y="1915962"/>
              <a:ext cx="2531207" cy="1303883"/>
            </a:xfrm>
            <a:prstGeom prst="swooshArrow">
              <a:avLst>
                <a:gd name="adj1" fmla="val 6719"/>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1" name="TextBox 30">
              <a:extLst>
                <a:ext uri="{FF2B5EF4-FFF2-40B4-BE49-F238E27FC236}">
                  <a16:creationId xmlns:a16="http://schemas.microsoft.com/office/drawing/2014/main" id="{A6B40A72-06C1-8FDC-563E-5909B754394E}"/>
                </a:ext>
              </a:extLst>
            </p:cNvPr>
            <p:cNvSpPr txBox="1"/>
            <p:nvPr/>
          </p:nvSpPr>
          <p:spPr>
            <a:xfrm>
              <a:off x="609600"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533400" y="2027050"/>
              <a:ext cx="1145457"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sp>
          <p:nvSpPr>
            <p:cNvPr id="48" name="TextBox 47">
              <a:extLst>
                <a:ext uri="{FF2B5EF4-FFF2-40B4-BE49-F238E27FC236}">
                  <a16:creationId xmlns:a16="http://schemas.microsoft.com/office/drawing/2014/main" id="{56DB25B2-E34B-A8EF-C64B-6EDF481EDB32}"/>
                </a:ext>
              </a:extLst>
            </p:cNvPr>
            <p:cNvSpPr txBox="1"/>
            <p:nvPr/>
          </p:nvSpPr>
          <p:spPr>
            <a:xfrm>
              <a:off x="6321012" y="2647950"/>
              <a:ext cx="26055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i="1" dirty="0">
                  <a:solidFill>
                    <a:srgbClr val="00B0F0"/>
                  </a:solidFill>
                  <a:latin typeface="Calibri"/>
                </a:rPr>
                <a:t>i</a:t>
              </a:r>
              <a:r>
                <a:rPr kumimoji="0" lang="en-US" sz="1100" b="0" i="1" u="none" strike="noStrike" kern="1200" cap="none" spc="0" normalizeH="0" baseline="0" noProof="0" dirty="0" err="1">
                  <a:ln>
                    <a:noFill/>
                  </a:ln>
                  <a:solidFill>
                    <a:srgbClr val="00B0F0"/>
                  </a:solidFill>
                  <a:effectLst/>
                  <a:uLnTx/>
                  <a:uFillTx/>
                  <a:latin typeface="Calibri"/>
                  <a:ea typeface="ＭＳ Ｐゴシック" charset="0"/>
                </a:rPr>
                <a:t>ntegrating</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 new technologies </a:t>
              </a:r>
              <a:r>
                <a:rPr lang="en-US" sz="1100" i="1" dirty="0" err="1">
                  <a:solidFill>
                    <a:srgbClr val="00B0F0"/>
                  </a:solidFill>
                  <a:latin typeface="Calibri"/>
                </a:rPr>
                <a:t>i</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n the design </a:t>
              </a:r>
              <a:r>
                <a:rPr kumimoji="0" lang="en-US" sz="1100" b="0" i="1" u="none" strike="noStrike" kern="1200" cap="none" spc="0" normalizeH="0" baseline="0" noProof="0">
                  <a:ln>
                    <a:noFill/>
                  </a:ln>
                  <a:solidFill>
                    <a:srgbClr val="00B0F0"/>
                  </a:solidFill>
                  <a:effectLst/>
                  <a:uLnTx/>
                  <a:uFillTx/>
                  <a:latin typeface="Calibri"/>
                  <a:ea typeface="ＭＳ Ｐゴシック" charset="0"/>
                </a:rPr>
                <a:t>of a new </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sustainable LINAC cryomodule</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1028" name="Picture 4" descr="The 1rst ESS prototype cryomodule successfully passes the RF power test!">
              <a:extLst>
                <a:ext uri="{FF2B5EF4-FFF2-40B4-BE49-F238E27FC236}">
                  <a16:creationId xmlns:a16="http://schemas.microsoft.com/office/drawing/2014/main" id="{885AAE06-F77E-F07C-28A6-DA83857392D3}"/>
                </a:ext>
              </a:extLst>
            </p:cNvPr>
            <p:cNvPicPr>
              <a:picLocks noChangeAspect="1" noChangeArrowheads="1"/>
            </p:cNvPicPr>
            <p:nvPr/>
          </p:nvPicPr>
          <p:blipFill>
            <a:blip r:embed="rId7">
              <a:extLst>
                <a:ext uri="{BEBA8EAE-BF5A-486C-A8C5-ECC9F3942E4B}">
                  <a14:imgProps xmlns:a14="http://schemas.microsoft.com/office/drawing/2010/main">
                    <a14:imgLayer r:embed="rId8">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10400" y="1882589"/>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9382AF4A-20BB-BC1F-2FCE-8BC64BB7A257}"/>
                </a:ext>
              </a:extLst>
            </p:cNvPr>
            <p:cNvGrpSpPr/>
            <p:nvPr/>
          </p:nvGrpSpPr>
          <p:grpSpPr>
            <a:xfrm>
              <a:off x="5486400" y="3809512"/>
              <a:ext cx="1237576" cy="627022"/>
              <a:chOff x="7463202" y="3952938"/>
              <a:chExt cx="1237576" cy="627022"/>
            </a:xfrm>
          </p:grpSpPr>
          <p:pic>
            <p:nvPicPr>
              <p:cNvPr id="6" name="Picture 5" descr="Joint UK seminar: Building the European Spallation Source Accelerator |  John Adams Institute for Accelerator Science">
                <a:extLst>
                  <a:ext uri="{FF2B5EF4-FFF2-40B4-BE49-F238E27FC236}">
                    <a16:creationId xmlns:a16="http://schemas.microsoft.com/office/drawing/2014/main" id="{41565B83-26D2-285D-BF52-0CF07E272EE2}"/>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463202" y="3952938"/>
                <a:ext cx="1237576" cy="618788"/>
              </a:xfrm>
              <a:prstGeom prst="rect">
                <a:avLst/>
              </a:prstGeom>
              <a:noFill/>
              <a:ln w="19050">
                <a:solidFill>
                  <a:srgbClr val="FF6700"/>
                </a:solidFill>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D79DCF5-BB94-23FE-D7F7-28B8A882287A}"/>
                  </a:ext>
                </a:extLst>
              </p:cNvPr>
              <p:cNvSpPr txBox="1"/>
              <p:nvPr/>
            </p:nvSpPr>
            <p:spPr>
              <a:xfrm>
                <a:off x="7748746" y="4318350"/>
                <a:ext cx="925034" cy="261610"/>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chemeClr val="bg2">
                        <a:lumMod val="50000"/>
                      </a:schemeClr>
                    </a:solidFill>
                    <a:effectLst/>
                    <a:uLnTx/>
                    <a:uFillTx/>
                    <a:latin typeface="Calibri"/>
                    <a:ea typeface="ＭＳ Ｐゴシック" charset="0"/>
                  </a:rPr>
                  <a:t>ESS upgrade</a:t>
                </a:r>
              </a:p>
            </p:txBody>
          </p:sp>
        </p:grpSp>
        <p:sp>
          <p:nvSpPr>
            <p:cNvPr id="9" name="TextBox 8">
              <a:extLst>
                <a:ext uri="{FF2B5EF4-FFF2-40B4-BE49-F238E27FC236}">
                  <a16:creationId xmlns:a16="http://schemas.microsoft.com/office/drawing/2014/main" id="{DC492325-0502-D1D6-5778-82971597532D}"/>
                </a:ext>
              </a:extLst>
            </p:cNvPr>
            <p:cNvSpPr txBox="1"/>
            <p:nvPr/>
          </p:nvSpPr>
          <p:spPr>
            <a:xfrm>
              <a:off x="4953000" y="3335792"/>
              <a:ext cx="700097" cy="253916"/>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050" b="1" i="0" u="none" strike="noStrike" kern="1200" cap="none" spc="0" normalizeH="0" baseline="0" noProof="0" dirty="0">
                  <a:ln>
                    <a:noFill/>
                  </a:ln>
                  <a:solidFill>
                    <a:schemeClr val="bg2">
                      <a:lumMod val="50000"/>
                    </a:schemeClr>
                  </a:solidFill>
                  <a:effectLst/>
                  <a:uLnTx/>
                  <a:uFillTx/>
                  <a:latin typeface="Calibri"/>
                  <a:ea typeface="ＭＳ Ｐゴシック" charset="0"/>
                </a:rPr>
                <a:t>SC XFELs</a:t>
              </a:r>
            </a:p>
          </p:txBody>
        </p:sp>
        <p:sp>
          <p:nvSpPr>
            <p:cNvPr id="12" name="TextBox 11">
              <a:extLst>
                <a:ext uri="{FF2B5EF4-FFF2-40B4-BE49-F238E27FC236}">
                  <a16:creationId xmlns:a16="http://schemas.microsoft.com/office/drawing/2014/main" id="{77B8C3A8-090B-83F7-84B3-4E24E5F2BEC4}"/>
                </a:ext>
              </a:extLst>
            </p:cNvPr>
            <p:cNvSpPr txBox="1"/>
            <p:nvPr/>
          </p:nvSpPr>
          <p:spPr>
            <a:xfrm>
              <a:off x="4335403" y="3696902"/>
              <a:ext cx="590966" cy="261610"/>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050" b="1" i="0" u="none" strike="noStrike" kern="1200" cap="none" spc="0" normalizeH="0" baseline="0" noProof="0" dirty="0">
                  <a:ln>
                    <a:noFill/>
                  </a:ln>
                  <a:solidFill>
                    <a:schemeClr val="bg2">
                      <a:lumMod val="50000"/>
                    </a:schemeClr>
                  </a:solidFill>
                  <a:effectLst/>
                  <a:uLnTx/>
                  <a:uFillTx/>
                  <a:latin typeface="Calibri"/>
                  <a:ea typeface="ＭＳ Ｐゴシック" charset="0"/>
                </a:rPr>
                <a:t>HL-LHC</a:t>
              </a:r>
            </a:p>
          </p:txBody>
        </p:sp>
        <p:sp>
          <p:nvSpPr>
            <p:cNvPr id="1032" name="Pentagon 1031">
              <a:extLst>
                <a:ext uri="{FF2B5EF4-FFF2-40B4-BE49-F238E27FC236}">
                  <a16:creationId xmlns:a16="http://schemas.microsoft.com/office/drawing/2014/main" id="{DDC41B14-9F23-FC0D-5A8D-370755BD300C}"/>
                </a:ext>
              </a:extLst>
            </p:cNvPr>
            <p:cNvSpPr/>
            <p:nvPr/>
          </p:nvSpPr>
          <p:spPr>
            <a:xfrm rot="10800000">
              <a:off x="7548716" y="3629603"/>
              <a:ext cx="1123316"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TextBox 2">
              <a:extLst>
                <a:ext uri="{FF2B5EF4-FFF2-40B4-BE49-F238E27FC236}">
                  <a16:creationId xmlns:a16="http://schemas.microsoft.com/office/drawing/2014/main" id="{852CDAE8-DD3A-1B90-2178-3C9F3949DD93}"/>
                </a:ext>
              </a:extLst>
            </p:cNvPr>
            <p:cNvSpPr txBox="1"/>
            <p:nvPr/>
          </p:nvSpPr>
          <p:spPr>
            <a:xfrm>
              <a:off x="6386636" y="1816290"/>
              <a:ext cx="620683" cy="307777"/>
            </a:xfrm>
            <a:prstGeom prst="rect">
              <a:avLst/>
            </a:prstGeom>
            <a:noFill/>
          </p:spPr>
          <p:txBody>
            <a:bodyPr wrap="none" rtlCol="0">
              <a:spAutoFit/>
            </a:bodyPr>
            <a:lstStyle/>
            <a:p>
              <a:r>
                <a:rPr lang="en-BE" sz="1400" b="1" dirty="0">
                  <a:solidFill>
                    <a:srgbClr val="C00000"/>
                  </a:solidFill>
                  <a:latin typeface="+mn-lt"/>
                </a:rPr>
                <a:t>INT#1</a:t>
              </a:r>
            </a:p>
          </p:txBody>
        </p:sp>
        <p:sp>
          <p:nvSpPr>
            <p:cNvPr id="8" name="TextBox 7">
              <a:extLst>
                <a:ext uri="{FF2B5EF4-FFF2-40B4-BE49-F238E27FC236}">
                  <a16:creationId xmlns:a16="http://schemas.microsoft.com/office/drawing/2014/main" id="{A81393DE-222E-C928-F0AE-56BA0233DB16}"/>
                </a:ext>
              </a:extLst>
            </p:cNvPr>
            <p:cNvSpPr txBox="1"/>
            <p:nvPr/>
          </p:nvSpPr>
          <p:spPr>
            <a:xfrm>
              <a:off x="3636735" y="4580751"/>
              <a:ext cx="5050065"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u="none" strike="noStrike" kern="1200" cap="none" spc="0" normalizeH="0" baseline="0" noProof="0" dirty="0">
                  <a:ln>
                    <a:noFill/>
                  </a:ln>
                  <a:solidFill>
                    <a:srgbClr val="C00000"/>
                  </a:solidFill>
                  <a:effectLst/>
                  <a:uLnTx/>
                  <a:uFillTx/>
                  <a:latin typeface="Calibri"/>
                  <a:ea typeface="ＭＳ Ｐゴシック" charset="0"/>
                </a:rPr>
                <a:t>INT#2</a:t>
              </a:r>
              <a:r>
                <a:rPr kumimoji="0" lang="en-US" sz="1200" b="1" i="1" u="none" strike="noStrike" kern="1200" cap="none" spc="0" normalizeH="0" baseline="0" noProof="0" dirty="0">
                  <a:ln>
                    <a:noFill/>
                  </a:ln>
                  <a:solidFill>
                    <a:srgbClr val="FF6700"/>
                  </a:solidFill>
                  <a:effectLst/>
                  <a:uLnTx/>
                  <a:uFillTx/>
                  <a:latin typeface="Calibri"/>
                  <a:ea typeface="ＭＳ Ｐゴシック" charset="0"/>
                </a:rPr>
                <a:t>: full deployment of energy saving in current and future accelerator RIs</a:t>
              </a:r>
              <a:endParaRPr kumimoji="0" lang="en-BE" sz="1200" b="1" i="1" u="none" strike="noStrike" kern="1200" cap="none" spc="0" normalizeH="0" baseline="0" noProof="0" dirty="0">
                <a:ln>
                  <a:noFill/>
                </a:ln>
                <a:solidFill>
                  <a:srgbClr val="FF6700"/>
                </a:solidFill>
                <a:effectLst/>
                <a:uLnTx/>
                <a:uFillTx/>
                <a:latin typeface="Calibri"/>
                <a:ea typeface="ＭＳ Ｐゴシック" charset="0"/>
              </a:endParaRPr>
            </a:p>
          </p:txBody>
        </p:sp>
        <p:pic>
          <p:nvPicPr>
            <p:cNvPr id="36" name="Picture 35">
              <a:extLst>
                <a:ext uri="{FF2B5EF4-FFF2-40B4-BE49-F238E27FC236}">
                  <a16:creationId xmlns:a16="http://schemas.microsoft.com/office/drawing/2014/main" id="{26D6FC37-602C-12FC-CA3D-492693AE6AD4}"/>
                </a:ext>
              </a:extLst>
            </p:cNvPr>
            <p:cNvPicPr>
              <a:picLocks noChangeAspect="1"/>
            </p:cNvPicPr>
            <p:nvPr/>
          </p:nvPicPr>
          <p:blipFill>
            <a:blip r:embed="rId10"/>
            <a:stretch>
              <a:fillRect/>
            </a:stretch>
          </p:blipFill>
          <p:spPr>
            <a:xfrm>
              <a:off x="608754" y="1200150"/>
              <a:ext cx="3033557" cy="2831817"/>
            </a:xfrm>
            <a:prstGeom prst="rect">
              <a:avLst/>
            </a:prstGeom>
          </p:spPr>
        </p:pic>
      </p:grpSp>
      <p:sp>
        <p:nvSpPr>
          <p:cNvPr id="2" name="TextBox 1">
            <a:extLst>
              <a:ext uri="{FF2B5EF4-FFF2-40B4-BE49-F238E27FC236}">
                <a16:creationId xmlns:a16="http://schemas.microsoft.com/office/drawing/2014/main" id="{3B848501-72FF-E935-ADEA-BF028A3B6EFE}"/>
              </a:ext>
            </a:extLst>
          </p:cNvPr>
          <p:cNvSpPr txBox="1"/>
          <p:nvPr/>
        </p:nvSpPr>
        <p:spPr>
          <a:xfrm>
            <a:off x="0" y="4857750"/>
            <a:ext cx="3371436" cy="261610"/>
          </a:xfrm>
          <a:prstGeom prst="rect">
            <a:avLst/>
          </a:prstGeom>
          <a:noFill/>
        </p:spPr>
        <p:txBody>
          <a:bodyPr wrap="none" rtlCol="0">
            <a:spAutoFit/>
          </a:bodyPr>
          <a:lstStyle/>
          <a:p>
            <a:r>
              <a:rPr lang="en-BE" sz="1100" dirty="0">
                <a:solidFill>
                  <a:schemeClr val="accent6">
                    <a:lumMod val="75000"/>
                  </a:schemeClr>
                </a:solidFill>
              </a:rPr>
              <a:t>TA: Technology Area, INT: Integration Activities</a:t>
            </a:r>
          </a:p>
        </p:txBody>
      </p:sp>
    </p:spTree>
    <p:extLst>
      <p:ext uri="{BB962C8B-B14F-4D97-AF65-F5344CB8AC3E}">
        <p14:creationId xmlns:p14="http://schemas.microsoft.com/office/powerpoint/2010/main" val="360087389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25F71AB7-074B-1F52-4525-E622288B37B8}"/>
              </a:ext>
            </a:extLst>
          </p:cNvPr>
          <p:cNvGrpSpPr/>
          <p:nvPr/>
        </p:nvGrpSpPr>
        <p:grpSpPr>
          <a:xfrm>
            <a:off x="217407" y="209076"/>
            <a:ext cx="8793986" cy="4648674"/>
            <a:chOff x="217407" y="209076"/>
            <a:chExt cx="8793986" cy="4648674"/>
          </a:xfrm>
        </p:grpSpPr>
        <p:pic>
          <p:nvPicPr>
            <p:cNvPr id="11" name="Picture 10">
              <a:extLst>
                <a:ext uri="{FF2B5EF4-FFF2-40B4-BE49-F238E27FC236}">
                  <a16:creationId xmlns:a16="http://schemas.microsoft.com/office/drawing/2014/main" id="{EC2A5F10-7F1E-3C4A-EC4B-0A787FC1A84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347974" y="3696902"/>
              <a:ext cx="950292" cy="844008"/>
            </a:xfrm>
            <a:prstGeom prst="snip2DiagRect">
              <a:avLst>
                <a:gd name="adj1" fmla="val 0"/>
                <a:gd name="adj2" fmla="val 0"/>
              </a:avLst>
            </a:prstGeom>
            <a:noFill/>
            <a:ln w="28575">
              <a:solidFill>
                <a:srgbClr val="FF6700"/>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31" name="Picture 1030">
              <a:extLst>
                <a:ext uri="{FF2B5EF4-FFF2-40B4-BE49-F238E27FC236}">
                  <a16:creationId xmlns:a16="http://schemas.microsoft.com/office/drawing/2014/main" id="{813E0787-BE91-7CD5-A314-8ABD2621A2F0}"/>
                </a:ext>
              </a:extLst>
            </p:cNvPr>
            <p:cNvPicPr>
              <a:picLocks noChangeAspect="1"/>
            </p:cNvPicPr>
            <p:nvPr/>
          </p:nvPicPr>
          <p:blipFill>
            <a:blip r:embed="rId3"/>
            <a:stretch>
              <a:fillRect/>
            </a:stretch>
          </p:blipFill>
          <p:spPr>
            <a:xfrm>
              <a:off x="6248400" y="3411657"/>
              <a:ext cx="1253054" cy="840759"/>
            </a:xfrm>
            <a:prstGeom prst="rect">
              <a:avLst/>
            </a:prstGeom>
          </p:spPr>
        </p:pic>
        <p:sp>
          <p:nvSpPr>
            <p:cNvPr id="38" name="Pentagon 37">
              <a:extLst>
                <a:ext uri="{FF2B5EF4-FFF2-40B4-BE49-F238E27FC236}">
                  <a16:creationId xmlns:a16="http://schemas.microsoft.com/office/drawing/2014/main" id="{80E337AA-0E6F-9FBA-0CFA-3F8CFFD8E4AD}"/>
                </a:ext>
              </a:extLst>
            </p:cNvPr>
            <p:cNvSpPr/>
            <p:nvPr/>
          </p:nvSpPr>
          <p:spPr>
            <a:xfrm>
              <a:off x="3717121" y="742950"/>
              <a:ext cx="531760" cy="424082"/>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39" name="Pentagon 38">
              <a:extLst>
                <a:ext uri="{FF2B5EF4-FFF2-40B4-BE49-F238E27FC236}">
                  <a16:creationId xmlns:a16="http://schemas.microsoft.com/office/drawing/2014/main" id="{8A246C50-2F8D-BC3F-13CB-5E3679DDEBFF}"/>
                </a:ext>
              </a:extLst>
            </p:cNvPr>
            <p:cNvSpPr/>
            <p:nvPr/>
          </p:nvSpPr>
          <p:spPr>
            <a:xfrm>
              <a:off x="3728833" y="3636093"/>
              <a:ext cx="520048"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4" name="Pentagon 33">
              <a:extLst>
                <a:ext uri="{FF2B5EF4-FFF2-40B4-BE49-F238E27FC236}">
                  <a16:creationId xmlns:a16="http://schemas.microsoft.com/office/drawing/2014/main" id="{A6154850-8A32-C0E4-3EBB-A86961DB424B}"/>
                </a:ext>
              </a:extLst>
            </p:cNvPr>
            <p:cNvSpPr/>
            <p:nvPr/>
          </p:nvSpPr>
          <p:spPr>
            <a:xfrm rot="16200000">
              <a:off x="7403548" y="2537057"/>
              <a:ext cx="2112168" cy="424800"/>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5" name="Pentagon 34">
              <a:extLst>
                <a:ext uri="{FF2B5EF4-FFF2-40B4-BE49-F238E27FC236}">
                  <a16:creationId xmlns:a16="http://schemas.microsoft.com/office/drawing/2014/main" id="{7940757B-5D9A-755B-B35F-D5858063AA7C}"/>
                </a:ext>
              </a:extLst>
            </p:cNvPr>
            <p:cNvSpPr/>
            <p:nvPr/>
          </p:nvSpPr>
          <p:spPr>
            <a:xfrm rot="5400000">
              <a:off x="7632431" y="1690989"/>
              <a:ext cx="1641421" cy="424800"/>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41" name="Picture 40">
              <a:extLst>
                <a:ext uri="{FF2B5EF4-FFF2-40B4-BE49-F238E27FC236}">
                  <a16:creationId xmlns:a16="http://schemas.microsoft.com/office/drawing/2014/main" id="{30B9689E-2C60-6C49-BF29-91A3E295D587}"/>
                </a:ext>
              </a:extLst>
            </p:cNvPr>
            <p:cNvPicPr>
              <a:picLocks noChangeAspect="1"/>
            </p:cNvPicPr>
            <p:nvPr/>
          </p:nvPicPr>
          <p:blipFill>
            <a:blip r:embed="rId4"/>
            <a:stretch>
              <a:fillRect/>
            </a:stretch>
          </p:blipFill>
          <p:spPr>
            <a:xfrm>
              <a:off x="494363" y="450984"/>
              <a:ext cx="3230319" cy="3855375"/>
            </a:xfrm>
            <a:prstGeom prst="roundRect">
              <a:avLst>
                <a:gd name="adj" fmla="val 8423"/>
              </a:avLst>
            </a:prstGeom>
            <a:solidFill>
              <a:schemeClr val="accent6">
                <a:lumMod val="40000"/>
                <a:lumOff val="60000"/>
              </a:schemeClr>
            </a:solidFill>
          </p:spPr>
        </p:pic>
        <p:sp>
          <p:nvSpPr>
            <p:cNvPr id="42" name="Pentagon 41">
              <a:extLst>
                <a:ext uri="{FF2B5EF4-FFF2-40B4-BE49-F238E27FC236}">
                  <a16:creationId xmlns:a16="http://schemas.microsoft.com/office/drawing/2014/main" id="{5B7D4945-9FFC-5CBF-8AAD-8881501E9432}"/>
                </a:ext>
              </a:extLst>
            </p:cNvPr>
            <p:cNvSpPr/>
            <p:nvPr/>
          </p:nvSpPr>
          <p:spPr>
            <a:xfrm rot="10800000">
              <a:off x="7548716" y="741600"/>
              <a:ext cx="1116826" cy="425432"/>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dirty="0">
                <a:ln>
                  <a:noFill/>
                </a:ln>
                <a:solidFill>
                  <a:prstClr val="white"/>
                </a:solidFill>
                <a:effectLst/>
                <a:uLnTx/>
                <a:uFillTx/>
                <a:latin typeface="Calibri"/>
                <a:ea typeface="+mn-ea"/>
                <a:cs typeface="+mn-cs"/>
              </a:endParaRPr>
            </a:p>
          </p:txBody>
        </p:sp>
        <p:sp>
          <p:nvSpPr>
            <p:cNvPr id="1035" name="Rounded Rectangle 1034">
              <a:extLst>
                <a:ext uri="{FF2B5EF4-FFF2-40B4-BE49-F238E27FC236}">
                  <a16:creationId xmlns:a16="http://schemas.microsoft.com/office/drawing/2014/main" id="{2A30C292-8B24-8A23-6F3C-BAD73B8E0B76}"/>
                </a:ext>
              </a:extLst>
            </p:cNvPr>
            <p:cNvSpPr/>
            <p:nvPr/>
          </p:nvSpPr>
          <p:spPr>
            <a:xfrm>
              <a:off x="217407" y="1777622"/>
              <a:ext cx="8793986" cy="1295400"/>
            </a:xfrm>
            <a:prstGeom prst="roundRect">
              <a:avLst>
                <a:gd name="adj" fmla="val 11160"/>
              </a:avLst>
            </a:prstGeom>
            <a:solidFill>
              <a:schemeClr val="accent5">
                <a:lumMod val="20000"/>
                <a:lumOff val="80000"/>
              </a:schemeClr>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pic>
          <p:nvPicPr>
            <p:cNvPr id="1038" name="Picture 2" descr="Testing wraps up for first Fermilab-designed cryomodule for PIP-II  accelerator">
              <a:extLst>
                <a:ext uri="{FF2B5EF4-FFF2-40B4-BE49-F238E27FC236}">
                  <a16:creationId xmlns:a16="http://schemas.microsoft.com/office/drawing/2014/main" id="{0DFA5470-CE46-4832-C8FA-EE50F5D02238}"/>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675635" y="1811642"/>
              <a:ext cx="1691414" cy="1072023"/>
            </a:xfrm>
            <a:prstGeom prst="rect">
              <a:avLst/>
            </a:prstGeom>
            <a:noFill/>
            <a:extLst>
              <a:ext uri="{909E8E84-426E-40DD-AFC4-6F175D3DCCD1}">
                <a14:hiddenFill xmlns:a14="http://schemas.microsoft.com/office/drawing/2010/main">
                  <a:solidFill>
                    <a:srgbClr val="FFFFFF"/>
                  </a:solidFill>
                </a14:hiddenFill>
              </a:ext>
            </a:extLst>
          </p:spPr>
        </p:pic>
        <p:sp>
          <p:nvSpPr>
            <p:cNvPr id="1049" name="TextBox 1048">
              <a:extLst>
                <a:ext uri="{FF2B5EF4-FFF2-40B4-BE49-F238E27FC236}">
                  <a16:creationId xmlns:a16="http://schemas.microsoft.com/office/drawing/2014/main" id="{298D23EC-48FE-7F95-9588-21B9762B21EA}"/>
                </a:ext>
              </a:extLst>
            </p:cNvPr>
            <p:cNvSpPr txBox="1"/>
            <p:nvPr/>
          </p:nvSpPr>
          <p:spPr>
            <a:xfrm>
              <a:off x="3421689" y="209076"/>
              <a:ext cx="5366997" cy="276999"/>
            </a:xfrm>
            <a:prstGeom prst="rect">
              <a:avLst/>
            </a:prstGeom>
            <a:noFill/>
            <a:ln w="28575" cap="rnd">
              <a:noFill/>
            </a:ln>
            <a:effectLst>
              <a:softEdge rad="133302"/>
            </a:effectLst>
            <a:scene3d>
              <a:camera prst="orthographicFront"/>
              <a:lightRig rig="threePt" dir="t"/>
            </a:scene3d>
            <a:sp3d extrusionH="82550">
              <a:extrusionClr>
                <a:schemeClr val="accent2">
                  <a:lumMod val="60000"/>
                  <a:lumOff val="40000"/>
                </a:schemeClr>
              </a:extrusionClr>
            </a:sp3d>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u="none" strike="noStrike" kern="1200" cap="none" spc="0" normalizeH="0" baseline="0" noProof="0" dirty="0">
                  <a:ln>
                    <a:noFill/>
                  </a:ln>
                  <a:solidFill>
                    <a:srgbClr val="C00000"/>
                  </a:solidFill>
                  <a:effectLst/>
                  <a:uLnTx/>
                  <a:uFillTx/>
                  <a:latin typeface="Calibri"/>
                  <a:ea typeface="ＭＳ Ｐゴシック" charset="0"/>
                </a:rPr>
                <a:t>INT#3</a:t>
              </a:r>
              <a:r>
                <a:rPr kumimoji="0" lang="en-US" sz="1200" b="1" i="1" u="none" strike="noStrike" kern="1200" cap="none" spc="0" normalizeH="0" baseline="0" noProof="0" dirty="0">
                  <a:ln>
                    <a:noFill/>
                  </a:ln>
                  <a:solidFill>
                    <a:srgbClr val="FF6700"/>
                  </a:solidFill>
                  <a:effectLst/>
                  <a:uLnTx/>
                  <a:uFillTx/>
                  <a:latin typeface="Calibri"/>
                  <a:ea typeface="ＭＳ Ｐゴシック" charset="0"/>
                </a:rPr>
                <a:t>: accelerator turn-key solutions with breakthrough applications</a:t>
              </a:r>
            </a:p>
          </p:txBody>
        </p:sp>
        <p:pic>
          <p:nvPicPr>
            <p:cNvPr id="1050" name="Picture 2" descr="Therapeutic particles – CERN Courier">
              <a:extLst>
                <a:ext uri="{FF2B5EF4-FFF2-40B4-BE49-F238E27FC236}">
                  <a16:creationId xmlns:a16="http://schemas.microsoft.com/office/drawing/2014/main" id="{073EBA37-79B0-4D66-28A9-E649AE839375}"/>
                </a:ext>
              </a:extLst>
            </p:cNvPr>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a:stretch>
              <a:fillRect/>
            </a:stretch>
          </p:blipFill>
          <p:spPr bwMode="auto">
            <a:xfrm>
              <a:off x="4862636" y="538207"/>
              <a:ext cx="968408" cy="673747"/>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pic>
          <p:nvPicPr>
            <p:cNvPr id="1051" name="Picture 4" descr="Operation of the XFEL Accelerator">
              <a:extLst>
                <a:ext uri="{FF2B5EF4-FFF2-40B4-BE49-F238E27FC236}">
                  <a16:creationId xmlns:a16="http://schemas.microsoft.com/office/drawing/2014/main" id="{5EDE0520-8732-80F1-584E-981C5789C03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33239" y="3333750"/>
              <a:ext cx="1391361" cy="543500"/>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sp>
          <p:nvSpPr>
            <p:cNvPr id="1052" name="TextBox 1051">
              <a:extLst>
                <a:ext uri="{FF2B5EF4-FFF2-40B4-BE49-F238E27FC236}">
                  <a16:creationId xmlns:a16="http://schemas.microsoft.com/office/drawing/2014/main" id="{79BB7065-C253-F814-3317-D36920E1E64E}"/>
                </a:ext>
              </a:extLst>
            </p:cNvPr>
            <p:cNvSpPr txBox="1"/>
            <p:nvPr/>
          </p:nvSpPr>
          <p:spPr>
            <a:xfrm>
              <a:off x="4797344" y="487550"/>
              <a:ext cx="1093569" cy="261610"/>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100" b="0" i="0" u="none" strike="noStrike" kern="1200" cap="none" spc="0" normalizeH="0" baseline="0" noProof="0" dirty="0">
                  <a:ln>
                    <a:noFill/>
                  </a:ln>
                  <a:solidFill>
                    <a:prstClr val="white"/>
                  </a:solidFill>
                  <a:effectLst/>
                  <a:uLnTx/>
                  <a:uFillTx/>
                  <a:latin typeface="Calibri"/>
                  <a:ea typeface="ＭＳ Ｐゴシック" charset="0"/>
                </a:rPr>
                <a:t>p</a:t>
              </a:r>
              <a:r>
                <a:rPr kumimoji="0" lang="en-BE" sz="1100" b="0" i="0" u="none" strike="noStrike" kern="1200" cap="none" spc="0" normalizeH="0" baseline="0" noProof="0" dirty="0">
                  <a:ln>
                    <a:noFill/>
                  </a:ln>
                  <a:solidFill>
                    <a:prstClr val="white"/>
                  </a:solidFill>
                  <a:effectLst/>
                  <a:uLnTx/>
                  <a:uFillTx/>
                  <a:latin typeface="Calibri"/>
                  <a:ea typeface="ＭＳ Ｐゴシック" charset="0"/>
                </a:rPr>
                <a:t>article therapy</a:t>
              </a:r>
            </a:p>
          </p:txBody>
        </p:sp>
        <p:pic>
          <p:nvPicPr>
            <p:cNvPr id="1054" name="Picture 6" descr="Nanometer chips, the next big global industry - BusinessLine on Campus">
              <a:extLst>
                <a:ext uri="{FF2B5EF4-FFF2-40B4-BE49-F238E27FC236}">
                  <a16:creationId xmlns:a16="http://schemas.microsoft.com/office/drawing/2014/main" id="{D37CBABA-5500-6644-1337-F656D25A77E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749355" y="826577"/>
              <a:ext cx="950059" cy="710693"/>
            </a:xfrm>
            <a:prstGeom prst="rect">
              <a:avLst/>
            </a:prstGeom>
            <a:noFill/>
            <a:ln w="28575">
              <a:solidFill>
                <a:srgbClr val="FF6700"/>
              </a:solidFill>
            </a:ln>
            <a:extLst>
              <a:ext uri="{909E8E84-426E-40DD-AFC4-6F175D3DCCD1}">
                <a14:hiddenFill xmlns:a14="http://schemas.microsoft.com/office/drawing/2010/main">
                  <a:solidFill>
                    <a:srgbClr val="FFFFFF"/>
                  </a:solidFill>
                </a14:hiddenFill>
              </a:ext>
            </a:extLst>
          </p:spPr>
        </p:pic>
        <p:sp>
          <p:nvSpPr>
            <p:cNvPr id="1055" name="TextBox 1054">
              <a:extLst>
                <a:ext uri="{FF2B5EF4-FFF2-40B4-BE49-F238E27FC236}">
                  <a16:creationId xmlns:a16="http://schemas.microsoft.com/office/drawing/2014/main" id="{278A3EB8-8F4E-3EB7-2118-846B5B6A95CC}"/>
                </a:ext>
              </a:extLst>
            </p:cNvPr>
            <p:cNvSpPr txBox="1"/>
            <p:nvPr/>
          </p:nvSpPr>
          <p:spPr>
            <a:xfrm>
              <a:off x="5689834" y="1150263"/>
              <a:ext cx="1091966" cy="43088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nanometer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prstClr val="white"/>
                  </a:solidFill>
                  <a:effectLst/>
                  <a:uLnTx/>
                  <a:uFillTx/>
                  <a:latin typeface="Calibri"/>
                  <a:ea typeface="ＭＳ Ｐゴシック" charset="0"/>
                </a:rPr>
                <a:t>semiconductors</a:t>
              </a:r>
              <a:endParaRPr kumimoji="0" lang="en-BE" sz="1100" b="0" i="0" u="none" strike="noStrike" kern="1200" cap="none" spc="0" normalizeH="0" baseline="0" noProof="0" dirty="0">
                <a:ln>
                  <a:noFill/>
                </a:ln>
                <a:solidFill>
                  <a:prstClr val="white"/>
                </a:solidFill>
                <a:effectLst/>
                <a:uLnTx/>
                <a:uFillTx/>
                <a:latin typeface="Calibri"/>
                <a:ea typeface="ＭＳ Ｐゴシック" charset="0"/>
              </a:endParaRPr>
            </a:p>
          </p:txBody>
        </p:sp>
        <p:sp>
          <p:nvSpPr>
            <p:cNvPr id="17" name="TextBox 16">
              <a:extLst>
                <a:ext uri="{FF2B5EF4-FFF2-40B4-BE49-F238E27FC236}">
                  <a16:creationId xmlns:a16="http://schemas.microsoft.com/office/drawing/2014/main" id="{C83807D1-0214-0B35-0D39-DCB61BBB324E}"/>
                </a:ext>
              </a:extLst>
            </p:cNvPr>
            <p:cNvSpPr txBox="1"/>
            <p:nvPr/>
          </p:nvSpPr>
          <p:spPr>
            <a:xfrm rot="20355405">
              <a:off x="4762774" y="2236811"/>
              <a:ext cx="1755378" cy="312455"/>
            </a:xfrm>
            <a:prstGeom prst="rect">
              <a:avLst/>
            </a:prstGeom>
            <a:noFill/>
          </p:spPr>
          <p:txBody>
            <a:bodyPr wrap="none" rtlCol="0">
              <a:prstTxWarp prst="textArchDown">
                <a:avLst>
                  <a:gd name="adj" fmla="val 1529382"/>
                </a:avLst>
              </a:prstTxWarp>
              <a:spAutoFit/>
            </a:bodyPr>
            <a:lstStyle/>
            <a:p>
              <a:pPr marL="0" marR="0" lvl="0" indent="0" algn="ctr" defTabSz="914400" rtl="0" eaLnBrk="1" fontAlgn="base" latinLnBrk="0" hangingPunct="1">
                <a:lnSpc>
                  <a:spcPts val="920"/>
                </a:lnSpc>
                <a:spcBef>
                  <a:spcPct val="0"/>
                </a:spcBef>
                <a:spcAft>
                  <a:spcPct val="0"/>
                </a:spcAft>
                <a:buClrTx/>
                <a:buSzTx/>
                <a:buFontTx/>
                <a:buNone/>
                <a:tabLst/>
                <a:defRPr/>
              </a:pPr>
              <a:r>
                <a:rPr kumimoji="0" lang="en-US" sz="1400" b="1" i="0" u="none" strike="noStrike" kern="1200" cap="none" spc="0" normalizeH="0" baseline="0" noProof="0" dirty="0">
                  <a:ln>
                    <a:noFill/>
                  </a:ln>
                  <a:solidFill>
                    <a:schemeClr val="accent5">
                      <a:lumMod val="75000"/>
                    </a:schemeClr>
                  </a:solidFill>
                  <a:effectLst/>
                  <a:uLnTx/>
                  <a:uFillTx/>
                  <a:latin typeface="Calibri"/>
                  <a:ea typeface="ＭＳ Ｐゴシック" charset="0"/>
                </a:rPr>
                <a:t>INTEGRATING</a:t>
              </a:r>
              <a:endParaRPr kumimoji="0" lang="en-BE" sz="1400" b="1" i="0" u="none" strike="noStrike" kern="1200" cap="none" spc="0" normalizeH="0" baseline="0" noProof="0" dirty="0">
                <a:ln>
                  <a:noFill/>
                </a:ln>
                <a:solidFill>
                  <a:schemeClr val="accent5">
                    <a:lumMod val="75000"/>
                  </a:schemeClr>
                </a:solidFill>
                <a:effectLst/>
                <a:uLnTx/>
                <a:uFillTx/>
                <a:latin typeface="Calibri"/>
                <a:ea typeface="ＭＳ Ｐゴシック" charset="0"/>
              </a:endParaRPr>
            </a:p>
          </p:txBody>
        </p:sp>
        <p:sp>
          <p:nvSpPr>
            <p:cNvPr id="19" name="Shape 18">
              <a:extLst>
                <a:ext uri="{FF2B5EF4-FFF2-40B4-BE49-F238E27FC236}">
                  <a16:creationId xmlns:a16="http://schemas.microsoft.com/office/drawing/2014/main" id="{B9D59B55-6A08-5208-558B-3CD25DFBDF79}"/>
                </a:ext>
              </a:extLst>
            </p:cNvPr>
            <p:cNvSpPr/>
            <p:nvPr/>
          </p:nvSpPr>
          <p:spPr>
            <a:xfrm rot="8971364" flipH="1">
              <a:off x="3813394" y="1915962"/>
              <a:ext cx="2531207" cy="1303883"/>
            </a:xfrm>
            <a:prstGeom prst="swooshArrow">
              <a:avLst>
                <a:gd name="adj1" fmla="val 6719"/>
                <a:gd name="adj2" fmla="val 14491"/>
              </a:avLst>
            </a:prstGeom>
            <a:solidFill>
              <a:srgbClr val="00B0F0"/>
            </a:solidFill>
            <a:ln>
              <a:noFill/>
            </a:ln>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31" name="TextBox 30">
              <a:extLst>
                <a:ext uri="{FF2B5EF4-FFF2-40B4-BE49-F238E27FC236}">
                  <a16:creationId xmlns:a16="http://schemas.microsoft.com/office/drawing/2014/main" id="{A6B40A72-06C1-8FDC-563E-5909B754394E}"/>
                </a:ext>
              </a:extLst>
            </p:cNvPr>
            <p:cNvSpPr txBox="1"/>
            <p:nvPr/>
          </p:nvSpPr>
          <p:spPr>
            <a:xfrm>
              <a:off x="609600" y="520534"/>
              <a:ext cx="3048000" cy="60016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DEVELOP ENERGY-SAVING TECHNOLOGIES ESSENTIAL </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TO INTEGRATE IN</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T</a:t>
              </a:r>
              <a:r>
                <a:rPr kumimoji="0" lang="en-GB" sz="1100" b="1" i="0" u="none" strike="noStrike" kern="1200" cap="none" spc="0" normalizeH="0" baseline="0" noProof="0" dirty="0">
                  <a:ln>
                    <a:noFill/>
                  </a:ln>
                  <a:solidFill>
                    <a:srgbClr val="70AD47">
                      <a:lumMod val="75000"/>
                    </a:srgbClr>
                  </a:solidFill>
                  <a:effectLst/>
                  <a:uLnTx/>
                  <a:uFillTx/>
                  <a:latin typeface="Calibri"/>
                  <a:ea typeface="ＭＳ Ｐゴシック" charset="0"/>
                </a:rPr>
                <a:t>HE</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DESIGN OF A SUSTAINABLE </a:t>
              </a:r>
              <a:r>
                <a:rPr lang="en-BE" sz="1100" b="1" dirty="0">
                  <a:solidFill>
                    <a:srgbClr val="70AD47">
                      <a:lumMod val="75000"/>
                    </a:srgbClr>
                  </a:solidFill>
                  <a:latin typeface="Calibri"/>
                </a:rPr>
                <a:t>LINAC</a:t>
              </a:r>
              <a:r>
                <a:rPr kumimoji="0" lang="en-BE" sz="1100" b="1" i="0" u="none" strike="noStrike" kern="1200" cap="none" spc="0" normalizeH="0" baseline="0" noProof="0" dirty="0">
                  <a:ln>
                    <a:noFill/>
                  </a:ln>
                  <a:solidFill>
                    <a:srgbClr val="70AD47">
                      <a:lumMod val="75000"/>
                    </a:srgbClr>
                  </a:solidFill>
                  <a:effectLst/>
                  <a:uLnTx/>
                  <a:uFillTx/>
                  <a:latin typeface="Calibri"/>
                  <a:ea typeface="ＭＳ Ｐゴシック" charset="0"/>
                </a:rPr>
                <a:t> CRYOMODULE</a:t>
              </a:r>
            </a:p>
          </p:txBody>
        </p:sp>
        <p:sp>
          <p:nvSpPr>
            <p:cNvPr id="33" name="TextBox 32">
              <a:extLst>
                <a:ext uri="{FF2B5EF4-FFF2-40B4-BE49-F238E27FC236}">
                  <a16:creationId xmlns:a16="http://schemas.microsoft.com/office/drawing/2014/main" id="{E9D53343-4372-BCEE-545E-B6B8C52CA537}"/>
                </a:ext>
              </a:extLst>
            </p:cNvPr>
            <p:cNvSpPr txBox="1"/>
            <p:nvPr/>
          </p:nvSpPr>
          <p:spPr>
            <a:xfrm>
              <a:off x="533400" y="2027050"/>
              <a:ext cx="1145457"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R&amp;D Pathfinders for </a:t>
              </a:r>
              <a:r>
                <a:rPr lang="en-GB" sz="1100" i="1" dirty="0">
                  <a:solidFill>
                    <a:srgbClr val="00B0F0"/>
                  </a:solidFill>
                  <a:latin typeface="Calibri"/>
                </a:rPr>
                <a:t>n</a:t>
              </a:r>
              <a:r>
                <a:rPr kumimoji="0" lang="en-GB" sz="1100" b="0" i="1" u="none" strike="noStrike" kern="1200" cap="none" spc="0" normalizeH="0" baseline="0" noProof="0" dirty="0" err="1">
                  <a:ln>
                    <a:noFill/>
                  </a:ln>
                  <a:solidFill>
                    <a:srgbClr val="00B0F0"/>
                  </a:solidFill>
                  <a:effectLst/>
                  <a:uLnTx/>
                  <a:uFillTx/>
                  <a:latin typeface="Calibri"/>
                  <a:ea typeface="ＭＳ Ｐゴシック" charset="0"/>
                </a:rPr>
                <a:t>ew</a:t>
              </a: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100" b="0" i="1" u="none" strike="noStrike" kern="1200" cap="none" spc="0" normalizeH="0" baseline="0" noProof="0" dirty="0">
                  <a:ln>
                    <a:noFill/>
                  </a:ln>
                  <a:solidFill>
                    <a:srgbClr val="00B0F0"/>
                  </a:solidFill>
                  <a:effectLst/>
                  <a:uLnTx/>
                  <a:uFillTx/>
                  <a:latin typeface="Calibri"/>
                  <a:ea typeface="ＭＳ Ｐゴシック" charset="0"/>
                </a:rPr>
                <a:t>energy-saving technologies</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sp>
          <p:nvSpPr>
            <p:cNvPr id="48" name="TextBox 47">
              <a:extLst>
                <a:ext uri="{FF2B5EF4-FFF2-40B4-BE49-F238E27FC236}">
                  <a16:creationId xmlns:a16="http://schemas.microsoft.com/office/drawing/2014/main" id="{56DB25B2-E34B-A8EF-C64B-6EDF481EDB32}"/>
                </a:ext>
              </a:extLst>
            </p:cNvPr>
            <p:cNvSpPr txBox="1"/>
            <p:nvPr/>
          </p:nvSpPr>
          <p:spPr>
            <a:xfrm>
              <a:off x="6321012" y="2647950"/>
              <a:ext cx="2605582"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100" i="1" dirty="0">
                  <a:solidFill>
                    <a:srgbClr val="00B0F0"/>
                  </a:solidFill>
                  <a:latin typeface="Calibri"/>
                </a:rPr>
                <a:t>i</a:t>
              </a:r>
              <a:r>
                <a:rPr kumimoji="0" lang="en-US" sz="1100" b="0" i="1" u="none" strike="noStrike" kern="1200" cap="none" spc="0" normalizeH="0" baseline="0" noProof="0" dirty="0" err="1">
                  <a:ln>
                    <a:noFill/>
                  </a:ln>
                  <a:solidFill>
                    <a:srgbClr val="00B0F0"/>
                  </a:solidFill>
                  <a:effectLst/>
                  <a:uLnTx/>
                  <a:uFillTx/>
                  <a:latin typeface="Calibri"/>
                  <a:ea typeface="ＭＳ Ｐゴシック" charset="0"/>
                </a:rPr>
                <a:t>ntegrating</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 new technologies </a:t>
              </a:r>
              <a:r>
                <a:rPr lang="en-US" sz="1100" i="1" dirty="0" err="1">
                  <a:solidFill>
                    <a:srgbClr val="00B0F0"/>
                  </a:solidFill>
                  <a:latin typeface="Calibri"/>
                </a:rPr>
                <a:t>i</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n the design </a:t>
              </a:r>
              <a:r>
                <a:rPr kumimoji="0" lang="en-US" sz="1100" b="0" i="1" u="none" strike="noStrike" kern="1200" cap="none" spc="0" normalizeH="0" baseline="0" noProof="0">
                  <a:ln>
                    <a:noFill/>
                  </a:ln>
                  <a:solidFill>
                    <a:srgbClr val="00B0F0"/>
                  </a:solidFill>
                  <a:effectLst/>
                  <a:uLnTx/>
                  <a:uFillTx/>
                  <a:latin typeface="Calibri"/>
                  <a:ea typeface="ＭＳ Ｐゴシック" charset="0"/>
                </a:rPr>
                <a:t>of a new </a:t>
              </a:r>
              <a:r>
                <a:rPr kumimoji="0" lang="en-US" sz="1100" b="0" i="1" u="none" strike="noStrike" kern="1200" cap="none" spc="0" normalizeH="0" baseline="0" noProof="0" dirty="0">
                  <a:ln>
                    <a:noFill/>
                  </a:ln>
                  <a:solidFill>
                    <a:srgbClr val="00B0F0"/>
                  </a:solidFill>
                  <a:effectLst/>
                  <a:uLnTx/>
                  <a:uFillTx/>
                  <a:latin typeface="Calibri"/>
                  <a:ea typeface="ＭＳ Ｐゴシック" charset="0"/>
                </a:rPr>
                <a:t>sustainable LINAC cryomodule</a:t>
              </a:r>
              <a:endParaRPr kumimoji="0" lang="en-BE" sz="1100" b="0" i="1" u="none" strike="noStrike" kern="1200" cap="none" spc="0" normalizeH="0" baseline="0" noProof="0" dirty="0">
                <a:ln>
                  <a:noFill/>
                </a:ln>
                <a:solidFill>
                  <a:srgbClr val="00B0F0"/>
                </a:solidFill>
                <a:effectLst/>
                <a:uLnTx/>
                <a:uFillTx/>
                <a:latin typeface="Calibri"/>
                <a:ea typeface="ＭＳ Ｐゴシック" charset="0"/>
              </a:endParaRPr>
            </a:p>
          </p:txBody>
        </p:sp>
        <p:pic>
          <p:nvPicPr>
            <p:cNvPr id="1028" name="Picture 4" descr="The 1rst ESS prototype cryomodule successfully passes the RF power test!">
              <a:extLst>
                <a:ext uri="{FF2B5EF4-FFF2-40B4-BE49-F238E27FC236}">
                  <a16:creationId xmlns:a16="http://schemas.microsoft.com/office/drawing/2014/main" id="{885AAE06-F77E-F07C-28A6-DA83857392D3}"/>
                </a:ext>
              </a:extLst>
            </p:cNvPr>
            <p:cNvPicPr>
              <a:picLocks noChangeAspect="1" noChangeArrowheads="1"/>
            </p:cNvPicPr>
            <p:nvPr/>
          </p:nvPicPr>
          <p:blipFill>
            <a:blip r:embed="rId10">
              <a:extLst>
                <a:ext uri="{BEBA8EAE-BF5A-486C-A8C5-ECC9F3942E4B}">
                  <a14:imgProps xmlns:a14="http://schemas.microsoft.com/office/drawing/2010/main">
                    <a14:imgLayer r:embed="rId11">
                      <a14:imgEffect>
                        <a14:artisticPencilGrayscale/>
                      </a14:imgEffect>
                    </a14:imgLayer>
                  </a14:imgProps>
                </a:ext>
                <a:ext uri="{28A0092B-C50C-407E-A947-70E740481C1C}">
                  <a14:useLocalDpi xmlns:a14="http://schemas.microsoft.com/office/drawing/2010/main" val="0"/>
                </a:ext>
              </a:extLst>
            </a:blip>
            <a:srcRect/>
            <a:stretch>
              <a:fillRect/>
            </a:stretch>
          </p:blipFill>
          <p:spPr bwMode="auto">
            <a:xfrm>
              <a:off x="7010400" y="1882589"/>
              <a:ext cx="1258341" cy="769250"/>
            </a:xfrm>
            <a:prstGeom prst="rect">
              <a:avLst/>
            </a:prstGeom>
            <a:noFill/>
            <a:ln w="38100">
              <a:solidFill>
                <a:srgbClr val="00B0F0"/>
              </a:solidFill>
            </a:ln>
            <a:extLst>
              <a:ext uri="{909E8E84-426E-40DD-AFC4-6F175D3DCCD1}">
                <a14:hiddenFill xmlns:a14="http://schemas.microsoft.com/office/drawing/2010/main">
                  <a:solidFill>
                    <a:srgbClr val="FFFFFF"/>
                  </a:solidFill>
                </a14:hiddenFill>
              </a:ext>
            </a:extLst>
          </p:spPr>
        </p:pic>
        <p:grpSp>
          <p:nvGrpSpPr>
            <p:cNvPr id="4" name="Group 3">
              <a:extLst>
                <a:ext uri="{FF2B5EF4-FFF2-40B4-BE49-F238E27FC236}">
                  <a16:creationId xmlns:a16="http://schemas.microsoft.com/office/drawing/2014/main" id="{9382AF4A-20BB-BC1F-2FCE-8BC64BB7A257}"/>
                </a:ext>
              </a:extLst>
            </p:cNvPr>
            <p:cNvGrpSpPr/>
            <p:nvPr/>
          </p:nvGrpSpPr>
          <p:grpSpPr>
            <a:xfrm>
              <a:off x="5486400" y="3809512"/>
              <a:ext cx="1237576" cy="627022"/>
              <a:chOff x="7463202" y="3952938"/>
              <a:chExt cx="1237576" cy="627022"/>
            </a:xfrm>
          </p:grpSpPr>
          <p:pic>
            <p:nvPicPr>
              <p:cNvPr id="6" name="Picture 5" descr="Joint UK seminar: Building the European Spallation Source Accelerator |  John Adams Institute for Accelerator Science">
                <a:extLst>
                  <a:ext uri="{FF2B5EF4-FFF2-40B4-BE49-F238E27FC236}">
                    <a16:creationId xmlns:a16="http://schemas.microsoft.com/office/drawing/2014/main" id="{41565B83-26D2-285D-BF52-0CF07E272EE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463202" y="3952938"/>
                <a:ext cx="1237576" cy="618788"/>
              </a:xfrm>
              <a:prstGeom prst="rect">
                <a:avLst/>
              </a:prstGeom>
              <a:noFill/>
              <a:ln w="19050">
                <a:solidFill>
                  <a:srgbClr val="FF6700"/>
                </a:solidFill>
              </a:ln>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6D79DCF5-BB94-23FE-D7F7-28B8A882287A}"/>
                  </a:ext>
                </a:extLst>
              </p:cNvPr>
              <p:cNvSpPr txBox="1"/>
              <p:nvPr/>
            </p:nvSpPr>
            <p:spPr>
              <a:xfrm>
                <a:off x="7748746" y="4318350"/>
                <a:ext cx="925034" cy="261610"/>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100" b="1" i="0" u="none" strike="noStrike" kern="1200" cap="none" spc="0" normalizeH="0" baseline="0" noProof="0" dirty="0">
                    <a:ln>
                      <a:noFill/>
                    </a:ln>
                    <a:solidFill>
                      <a:schemeClr val="bg2">
                        <a:lumMod val="50000"/>
                      </a:schemeClr>
                    </a:solidFill>
                    <a:effectLst/>
                    <a:uLnTx/>
                    <a:uFillTx/>
                    <a:latin typeface="Calibri"/>
                    <a:ea typeface="ＭＳ Ｐゴシック" charset="0"/>
                  </a:rPr>
                  <a:t>ESS upgrade</a:t>
                </a:r>
              </a:p>
            </p:txBody>
          </p:sp>
        </p:grpSp>
        <p:sp>
          <p:nvSpPr>
            <p:cNvPr id="9" name="TextBox 8">
              <a:extLst>
                <a:ext uri="{FF2B5EF4-FFF2-40B4-BE49-F238E27FC236}">
                  <a16:creationId xmlns:a16="http://schemas.microsoft.com/office/drawing/2014/main" id="{DC492325-0502-D1D6-5778-82971597532D}"/>
                </a:ext>
              </a:extLst>
            </p:cNvPr>
            <p:cNvSpPr txBox="1"/>
            <p:nvPr/>
          </p:nvSpPr>
          <p:spPr>
            <a:xfrm>
              <a:off x="4953000" y="3335792"/>
              <a:ext cx="700097" cy="253916"/>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050" b="1" i="0" u="none" strike="noStrike" kern="1200" cap="none" spc="0" normalizeH="0" baseline="0" noProof="0" dirty="0">
                  <a:ln>
                    <a:noFill/>
                  </a:ln>
                  <a:solidFill>
                    <a:schemeClr val="bg2">
                      <a:lumMod val="50000"/>
                    </a:schemeClr>
                  </a:solidFill>
                  <a:effectLst/>
                  <a:uLnTx/>
                  <a:uFillTx/>
                  <a:latin typeface="Calibri"/>
                  <a:ea typeface="ＭＳ Ｐゴシック" charset="0"/>
                </a:rPr>
                <a:t>SC XFELs</a:t>
              </a:r>
            </a:p>
          </p:txBody>
        </p:sp>
        <p:sp>
          <p:nvSpPr>
            <p:cNvPr id="12" name="TextBox 11">
              <a:extLst>
                <a:ext uri="{FF2B5EF4-FFF2-40B4-BE49-F238E27FC236}">
                  <a16:creationId xmlns:a16="http://schemas.microsoft.com/office/drawing/2014/main" id="{77B8C3A8-090B-83F7-84B3-4E24E5F2BEC4}"/>
                </a:ext>
              </a:extLst>
            </p:cNvPr>
            <p:cNvSpPr txBox="1"/>
            <p:nvPr/>
          </p:nvSpPr>
          <p:spPr>
            <a:xfrm>
              <a:off x="4335403" y="3696902"/>
              <a:ext cx="590966" cy="261610"/>
            </a:xfrm>
            <a:prstGeom prst="rect">
              <a:avLst/>
            </a:prstGeom>
            <a:solidFill>
              <a:srgbClr val="FFE7D2"/>
            </a:solidFill>
            <a:effectLst>
              <a:softEdge rad="46374"/>
            </a:effectLst>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050" b="1" i="0" u="none" strike="noStrike" kern="1200" cap="none" spc="0" normalizeH="0" baseline="0" noProof="0" dirty="0">
                  <a:ln>
                    <a:noFill/>
                  </a:ln>
                  <a:solidFill>
                    <a:schemeClr val="bg2">
                      <a:lumMod val="50000"/>
                    </a:schemeClr>
                  </a:solidFill>
                  <a:effectLst/>
                  <a:uLnTx/>
                  <a:uFillTx/>
                  <a:latin typeface="Calibri"/>
                  <a:ea typeface="ＭＳ Ｐゴシック" charset="0"/>
                </a:rPr>
                <a:t>HL-LHC</a:t>
              </a:r>
            </a:p>
          </p:txBody>
        </p:sp>
        <p:sp>
          <p:nvSpPr>
            <p:cNvPr id="1032" name="Pentagon 1031">
              <a:extLst>
                <a:ext uri="{FF2B5EF4-FFF2-40B4-BE49-F238E27FC236}">
                  <a16:creationId xmlns:a16="http://schemas.microsoft.com/office/drawing/2014/main" id="{DDC41B14-9F23-FC0D-5A8D-370755BD300C}"/>
                </a:ext>
              </a:extLst>
            </p:cNvPr>
            <p:cNvSpPr/>
            <p:nvPr/>
          </p:nvSpPr>
          <p:spPr>
            <a:xfrm rot="10800000">
              <a:off x="7548716" y="3629603"/>
              <a:ext cx="1123316" cy="424731"/>
            </a:xfrm>
            <a:prstGeom prst="homePlate">
              <a:avLst/>
            </a:prstGeom>
            <a:solidFill>
              <a:srgbClr val="FFD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TextBox 2">
              <a:extLst>
                <a:ext uri="{FF2B5EF4-FFF2-40B4-BE49-F238E27FC236}">
                  <a16:creationId xmlns:a16="http://schemas.microsoft.com/office/drawing/2014/main" id="{852CDAE8-DD3A-1B90-2178-3C9F3949DD93}"/>
                </a:ext>
              </a:extLst>
            </p:cNvPr>
            <p:cNvSpPr txBox="1"/>
            <p:nvPr/>
          </p:nvSpPr>
          <p:spPr>
            <a:xfrm>
              <a:off x="6386636" y="1816290"/>
              <a:ext cx="620683" cy="307777"/>
            </a:xfrm>
            <a:prstGeom prst="rect">
              <a:avLst/>
            </a:prstGeom>
            <a:noFill/>
          </p:spPr>
          <p:txBody>
            <a:bodyPr wrap="none" rtlCol="0">
              <a:spAutoFit/>
            </a:bodyPr>
            <a:lstStyle/>
            <a:p>
              <a:r>
                <a:rPr lang="en-BE" sz="1400" b="1" dirty="0">
                  <a:solidFill>
                    <a:srgbClr val="C00000"/>
                  </a:solidFill>
                  <a:latin typeface="+mn-lt"/>
                </a:rPr>
                <a:t>INT#1</a:t>
              </a:r>
            </a:p>
          </p:txBody>
        </p:sp>
        <p:sp>
          <p:nvSpPr>
            <p:cNvPr id="8" name="TextBox 7">
              <a:extLst>
                <a:ext uri="{FF2B5EF4-FFF2-40B4-BE49-F238E27FC236}">
                  <a16:creationId xmlns:a16="http://schemas.microsoft.com/office/drawing/2014/main" id="{A81393DE-222E-C928-F0AE-56BA0233DB16}"/>
                </a:ext>
              </a:extLst>
            </p:cNvPr>
            <p:cNvSpPr txBox="1"/>
            <p:nvPr/>
          </p:nvSpPr>
          <p:spPr>
            <a:xfrm>
              <a:off x="3636735" y="4580751"/>
              <a:ext cx="5050065" cy="276999"/>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u="none" strike="noStrike" kern="1200" cap="none" spc="0" normalizeH="0" baseline="0" noProof="0" dirty="0">
                  <a:ln>
                    <a:noFill/>
                  </a:ln>
                  <a:solidFill>
                    <a:srgbClr val="C00000"/>
                  </a:solidFill>
                  <a:effectLst/>
                  <a:uLnTx/>
                  <a:uFillTx/>
                  <a:latin typeface="Calibri"/>
                  <a:ea typeface="ＭＳ Ｐゴシック" charset="0"/>
                </a:rPr>
                <a:t>INT#2</a:t>
              </a:r>
              <a:r>
                <a:rPr kumimoji="0" lang="en-US" sz="1200" b="1" i="1" u="none" strike="noStrike" kern="1200" cap="none" spc="0" normalizeH="0" baseline="0" noProof="0" dirty="0">
                  <a:ln>
                    <a:noFill/>
                  </a:ln>
                  <a:solidFill>
                    <a:srgbClr val="FF6700"/>
                  </a:solidFill>
                  <a:effectLst/>
                  <a:uLnTx/>
                  <a:uFillTx/>
                  <a:latin typeface="Calibri"/>
                  <a:ea typeface="ＭＳ Ｐゴシック" charset="0"/>
                </a:rPr>
                <a:t>: full deployment of energy saving in current and future accelerator RIs</a:t>
              </a:r>
              <a:endParaRPr kumimoji="0" lang="en-BE" sz="1200" b="1" i="1" u="none" strike="noStrike" kern="1200" cap="none" spc="0" normalizeH="0" baseline="0" noProof="0" dirty="0">
                <a:ln>
                  <a:noFill/>
                </a:ln>
                <a:solidFill>
                  <a:srgbClr val="FF6700"/>
                </a:solidFill>
                <a:effectLst/>
                <a:uLnTx/>
                <a:uFillTx/>
                <a:latin typeface="Calibri"/>
                <a:ea typeface="ＭＳ Ｐゴシック" charset="0"/>
              </a:endParaRPr>
            </a:p>
          </p:txBody>
        </p:sp>
        <p:pic>
          <p:nvPicPr>
            <p:cNvPr id="36" name="Picture 35">
              <a:extLst>
                <a:ext uri="{FF2B5EF4-FFF2-40B4-BE49-F238E27FC236}">
                  <a16:creationId xmlns:a16="http://schemas.microsoft.com/office/drawing/2014/main" id="{26D6FC37-602C-12FC-CA3D-492693AE6AD4}"/>
                </a:ext>
              </a:extLst>
            </p:cNvPr>
            <p:cNvPicPr>
              <a:picLocks noChangeAspect="1"/>
            </p:cNvPicPr>
            <p:nvPr/>
          </p:nvPicPr>
          <p:blipFill>
            <a:blip r:embed="rId13"/>
            <a:stretch>
              <a:fillRect/>
            </a:stretch>
          </p:blipFill>
          <p:spPr>
            <a:xfrm>
              <a:off x="608754" y="1200150"/>
              <a:ext cx="3033557" cy="2831817"/>
            </a:xfrm>
            <a:prstGeom prst="rect">
              <a:avLst/>
            </a:prstGeom>
          </p:spPr>
        </p:pic>
      </p:grpSp>
      <p:sp>
        <p:nvSpPr>
          <p:cNvPr id="2" name="TextBox 1">
            <a:extLst>
              <a:ext uri="{FF2B5EF4-FFF2-40B4-BE49-F238E27FC236}">
                <a16:creationId xmlns:a16="http://schemas.microsoft.com/office/drawing/2014/main" id="{3B848501-72FF-E935-ADEA-BF028A3B6EFE}"/>
              </a:ext>
            </a:extLst>
          </p:cNvPr>
          <p:cNvSpPr txBox="1"/>
          <p:nvPr/>
        </p:nvSpPr>
        <p:spPr>
          <a:xfrm>
            <a:off x="0" y="4857750"/>
            <a:ext cx="3371436" cy="261610"/>
          </a:xfrm>
          <a:prstGeom prst="rect">
            <a:avLst/>
          </a:prstGeom>
          <a:noFill/>
        </p:spPr>
        <p:txBody>
          <a:bodyPr wrap="none" rtlCol="0">
            <a:spAutoFit/>
          </a:bodyPr>
          <a:lstStyle/>
          <a:p>
            <a:r>
              <a:rPr lang="en-BE" sz="1100" dirty="0">
                <a:solidFill>
                  <a:schemeClr val="accent6">
                    <a:lumMod val="75000"/>
                  </a:schemeClr>
                </a:solidFill>
              </a:rPr>
              <a:t>TA: Technology Area, INT: Integration Activities</a:t>
            </a:r>
          </a:p>
        </p:txBody>
      </p:sp>
    </p:spTree>
    <p:extLst>
      <p:ext uri="{BB962C8B-B14F-4D97-AF65-F5344CB8AC3E}">
        <p14:creationId xmlns:p14="http://schemas.microsoft.com/office/powerpoint/2010/main" val="10361896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49709"/>
            <a:ext cx="88392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a:t>
            </a:r>
            <a:r>
              <a:rPr kumimoji="0" lang="en-GB" sz="2000" b="1" i="0" u="none" strike="noStrike" kern="1200" cap="none" spc="0" normalizeH="0" baseline="0" noProof="0" dirty="0" err="1">
                <a:ln>
                  <a:noFill/>
                </a:ln>
                <a:solidFill>
                  <a:schemeClr val="tx1">
                    <a:lumMod val="75000"/>
                    <a:lumOff val="25000"/>
                  </a:schemeClr>
                </a:solidFill>
                <a:effectLst/>
                <a:uLnTx/>
                <a:uFillTx/>
                <a:latin typeface="Calibri"/>
                <a:ea typeface="ＭＳ Ｐゴシック" charset="0"/>
              </a:rPr>
              <a:t>iSAS</a:t>
            </a: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 – </a:t>
            </a:r>
            <a:r>
              <a:rPr kumimoji="0" lang="en-GB" sz="2000" b="1" i="1" u="none" strike="noStrike" kern="1200" cap="none" spc="0" normalizeH="0" baseline="0" noProof="0" dirty="0">
                <a:ln>
                  <a:noFill/>
                </a:ln>
                <a:solidFill>
                  <a:srgbClr val="FF0000"/>
                </a:solidFill>
                <a:effectLst/>
                <a:uLnTx/>
                <a:uFillTx/>
                <a:latin typeface="Calibri"/>
                <a:ea typeface="ＭＳ Ｐゴシック" charset="0"/>
              </a:rPr>
              <a:t>Technology Areas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76200" y="690354"/>
            <a:ext cx="8915400" cy="4278094"/>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b="1" u="none" strike="noStrike" kern="1200" cap="none" spc="0" normalizeH="0" baseline="0" noProof="0" dirty="0">
                <a:ln>
                  <a:noFill/>
                </a:ln>
                <a:solidFill>
                  <a:srgbClr val="FF0000"/>
                </a:solidFill>
                <a:effectLst/>
                <a:uLnTx/>
                <a:uFillTx/>
                <a:latin typeface="Calibri"/>
                <a:ea typeface="ＭＳ Ｐゴシック" charset="0"/>
              </a:rPr>
              <a:t>TA#1: energy-savings from RF power </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While great strides are being made in the energy efficiency of various RF power generators, the objective of </a:t>
            </a:r>
            <a:r>
              <a:rPr kumimoji="0" lang="en-US" sz="1400" b="0" i="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is to ensure additional impactful energy savings through coherent integration of the RF power source with smart digital control systems and with novel tuners that compensate rapidly cavity detuning from mechanical vibrations, resulting in a further reduction of power demands by up to a factor of 3.</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200" b="0" i="1" u="none" strike="noStrike" kern="1200" cap="none" spc="0" normalizeH="0" baseline="0" noProof="0" dirty="0">
              <a:ln>
                <a:noFill/>
              </a:ln>
              <a:solidFill>
                <a:srgbClr val="FF000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b="1" u="none" strike="noStrike" kern="1200" cap="none" spc="0" normalizeH="0" baseline="0" noProof="0" dirty="0">
                <a:ln>
                  <a:noFill/>
                </a:ln>
                <a:solidFill>
                  <a:srgbClr val="FF0000"/>
                </a:solidFill>
                <a:effectLst/>
                <a:uLnTx/>
                <a:uFillTx/>
                <a:latin typeface="Calibri"/>
                <a:ea typeface="ＭＳ Ｐゴシック" charset="0"/>
              </a:rPr>
              <a:t>TA#2: energy-savings from cryogenics </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While major progress is being made in reusing the heat produced in cryogenics systems, the objective of </a:t>
            </a:r>
            <a:r>
              <a:rPr kumimoji="0" lang="en-US" sz="1400" b="0" i="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is to develop superconducting cavities that operate with high performance at 4.2 K (i.e., up to 4.5 K depending on the cryogenic overpressure) instead of 2 K, thereby reducing the grid-power to operate the cryogenic system by a factor of 3 and requiring less capital investment to build the cryogenic plant.</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200" b="0" i="1" u="none" strike="noStrike" kern="1200" cap="none" spc="0" normalizeH="0" baseline="0" noProof="0" dirty="0">
              <a:ln>
                <a:noFill/>
              </a:ln>
              <a:solidFill>
                <a:srgbClr val="FF0000"/>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US" b="1" u="none" strike="noStrike" kern="1200" cap="none" spc="0" normalizeH="0" baseline="0" noProof="0" dirty="0">
                <a:ln>
                  <a:noFill/>
                </a:ln>
                <a:solidFill>
                  <a:srgbClr val="FF0000"/>
                </a:solidFill>
                <a:effectLst/>
                <a:uLnTx/>
                <a:uFillTx/>
                <a:latin typeface="Calibri"/>
                <a:ea typeface="ＭＳ Ｐゴシック" charset="0"/>
              </a:rPr>
              <a:t>TA#3: energy-savings from the beam </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Significant progress has been achieved in maintaining the brightness of recirculating beams to provide high-intensity collisions to experiments, but most of the particles lose their power through radiation or in the beam dump system. The objective of </a:t>
            </a:r>
            <a:r>
              <a:rPr kumimoji="0" lang="en-US" sz="1400" b="0" i="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is to develop dedicated power couplers for damping the so-called Higher-Order Modes (HOMs) excited by the passage of high-current beams in the superconducting cavities, enabling efficient recovery of the energy of recirculating beams back into the cavities before it is dumped, resulting in energy reduction for operating, high-energy, high-intensity accelerators by a factor ten.</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200" b="0" i="1" u="none" strike="noStrike" kern="1200" cap="none" spc="0" normalizeH="0" baseline="0" noProof="0" dirty="0">
              <a:ln>
                <a:noFill/>
              </a:ln>
              <a:solidFill>
                <a:srgbClr val="FF0000"/>
              </a:solidFill>
              <a:effectLst/>
              <a:uLnTx/>
              <a:uFillTx/>
              <a:latin typeface="Calibri"/>
              <a:ea typeface="ＭＳ Ｐゴシック" charset="0"/>
            </a:endParaRPr>
          </a:p>
        </p:txBody>
      </p:sp>
    </p:spTree>
    <p:extLst>
      <p:ext uri="{BB962C8B-B14F-4D97-AF65-F5344CB8AC3E}">
        <p14:creationId xmlns:p14="http://schemas.microsoft.com/office/powerpoint/2010/main" val="15581150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28</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49709"/>
            <a:ext cx="88392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a:t>
            </a:r>
            <a:r>
              <a:rPr kumimoji="0" lang="en-GB" sz="2000" b="1" i="0" u="none" strike="noStrike" kern="1200" cap="none" spc="0" normalizeH="0" baseline="0" noProof="0" dirty="0" err="1">
                <a:ln>
                  <a:noFill/>
                </a:ln>
                <a:solidFill>
                  <a:schemeClr val="tx1">
                    <a:lumMod val="75000"/>
                    <a:lumOff val="25000"/>
                  </a:schemeClr>
                </a:solidFill>
                <a:effectLst/>
                <a:uLnTx/>
                <a:uFillTx/>
                <a:latin typeface="Calibri"/>
                <a:ea typeface="ＭＳ Ｐゴシック" charset="0"/>
              </a:rPr>
              <a:t>iSAS</a:t>
            </a: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 – </a:t>
            </a:r>
            <a:r>
              <a:rPr kumimoji="0" lang="en-GB" sz="2000" b="1" i="1" u="none" strike="noStrike" kern="1200" cap="none" spc="0" normalizeH="0" baseline="0" noProof="0" dirty="0">
                <a:ln>
                  <a:noFill/>
                </a:ln>
                <a:solidFill>
                  <a:srgbClr val="FF0000"/>
                </a:solidFill>
                <a:effectLst/>
                <a:uLnTx/>
                <a:uFillTx/>
                <a:latin typeface="Calibri"/>
                <a:ea typeface="ＭＳ Ｐゴシック" charset="0"/>
              </a:rPr>
              <a:t>Integration Activities</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76200" y="590550"/>
            <a:ext cx="8915400" cy="4262705"/>
          </a:xfrm>
          <a:prstGeom prst="rect">
            <a:avLst/>
          </a:prstGeom>
          <a:noFill/>
        </p:spPr>
        <p:txBody>
          <a:bodyPr wrap="square" rtlCol="0">
            <a:spAutoFit/>
          </a:bodyPr>
          <a:lstStyle/>
          <a:p>
            <a:pPr marL="285750" indent="-285750">
              <a:buFont typeface="Arial" panose="020B0604020202020204" pitchFamily="34" charset="0"/>
              <a:buChar char="•"/>
            </a:pPr>
            <a:r>
              <a:rPr lang="en-GB" b="1" dirty="0">
                <a:solidFill>
                  <a:srgbClr val="FF0000"/>
                </a:solidFill>
                <a:effectLst/>
                <a:latin typeface="+mn-lt"/>
              </a:rPr>
              <a:t>INT#1: integration into the design of a sustainable LINAC cryomodule </a:t>
            </a:r>
            <a:r>
              <a:rPr lang="en-GB" sz="1600" i="1" dirty="0">
                <a:solidFill>
                  <a:srgbClr val="0070C0"/>
                </a:solidFill>
                <a:effectLst/>
                <a:latin typeface="+mn-lt"/>
              </a:rPr>
              <a:t>– While LINAC cryomodules are designed for specific accelerators, the objective of </a:t>
            </a:r>
            <a:r>
              <a:rPr lang="en-GB" sz="1600" i="1" dirty="0" err="1">
                <a:solidFill>
                  <a:srgbClr val="0070C0"/>
                </a:solidFill>
                <a:effectLst/>
                <a:latin typeface="+mn-lt"/>
              </a:rPr>
              <a:t>iSAS</a:t>
            </a:r>
            <a:r>
              <a:rPr lang="en-GB" sz="1600" i="1" dirty="0">
                <a:solidFill>
                  <a:srgbClr val="0070C0"/>
                </a:solidFill>
                <a:effectLst/>
                <a:latin typeface="+mn-lt"/>
              </a:rPr>
              <a:t> is to address the common engineering challenges of integrating </a:t>
            </a:r>
            <a:r>
              <a:rPr lang="en-GB" sz="1600" i="1" dirty="0" err="1">
                <a:solidFill>
                  <a:srgbClr val="0070C0"/>
                </a:solidFill>
                <a:effectLst/>
                <a:latin typeface="+mn-lt"/>
              </a:rPr>
              <a:t>iSAS</a:t>
            </a:r>
            <a:r>
              <a:rPr lang="en-GB" sz="1600" i="1" dirty="0">
                <a:solidFill>
                  <a:srgbClr val="0070C0"/>
                </a:solidFill>
                <a:effectLst/>
                <a:latin typeface="+mn-lt"/>
              </a:rPr>
              <a:t> technologies into a parametric design of a new sustainable accelerator system.</a:t>
            </a:r>
          </a:p>
          <a:p>
            <a:pPr marL="285750" indent="-285750">
              <a:buFont typeface="Arial" panose="020B0604020202020204" pitchFamily="34" charset="0"/>
              <a:buChar char="•"/>
            </a:pPr>
            <a:endParaRPr lang="en-GB" sz="1600" dirty="0">
              <a:effectLst/>
              <a:latin typeface="+mn-lt"/>
            </a:endParaRPr>
          </a:p>
          <a:p>
            <a:pPr marL="285750" indent="-285750">
              <a:buFont typeface="Arial" panose="020B0604020202020204" pitchFamily="34" charset="0"/>
              <a:buChar char="•"/>
            </a:pPr>
            <a:r>
              <a:rPr lang="en-GB" b="1" dirty="0">
                <a:solidFill>
                  <a:srgbClr val="FF0000"/>
                </a:solidFill>
                <a:effectLst/>
                <a:latin typeface="+mn-lt"/>
              </a:rPr>
              <a:t>INT#2: integration into existing RIs</a:t>
            </a:r>
            <a:r>
              <a:rPr lang="en-GB" sz="1600" dirty="0">
                <a:effectLst/>
                <a:latin typeface="+mn-lt"/>
              </a:rPr>
              <a:t> </a:t>
            </a:r>
            <a:r>
              <a:rPr lang="en-GB" sz="1600" i="1" dirty="0">
                <a:solidFill>
                  <a:srgbClr val="0070C0"/>
                </a:solidFill>
                <a:effectLst/>
                <a:latin typeface="+mn-lt"/>
              </a:rPr>
              <a:t>– While various RIs envisage upgrades, the objective of </a:t>
            </a:r>
            <a:r>
              <a:rPr lang="en-GB" sz="1600" i="1" dirty="0" err="1">
                <a:solidFill>
                  <a:srgbClr val="0070C0"/>
                </a:solidFill>
                <a:effectLst/>
                <a:latin typeface="+mn-lt"/>
              </a:rPr>
              <a:t>iSAS</a:t>
            </a:r>
            <a:r>
              <a:rPr lang="en-GB" sz="1600" i="1" dirty="0">
                <a:solidFill>
                  <a:srgbClr val="0070C0"/>
                </a:solidFill>
                <a:effectLst/>
                <a:latin typeface="+mn-lt"/>
              </a:rPr>
              <a:t> is to expedite the technical integration of energy-saving technologies by retrofitting existing accelerating systems. A cryomodule will be adapted, ready to demonstrate energy recovery of high-power recirculating beams in the PERLE research facility, paving the way for high-energy, high-intensity electron beams with minimal energy consumption.</a:t>
            </a:r>
          </a:p>
          <a:p>
            <a:pPr marL="285750" indent="-285750">
              <a:buFont typeface="Arial" panose="020B0604020202020204" pitchFamily="34" charset="0"/>
              <a:buChar char="•"/>
            </a:pPr>
            <a:endParaRPr lang="en-GB" sz="1600" dirty="0">
              <a:effectLst/>
              <a:latin typeface="+mn-lt"/>
            </a:endParaRPr>
          </a:p>
          <a:p>
            <a:pPr marL="285750" indent="-285750">
              <a:buFont typeface="Arial" panose="020B0604020202020204" pitchFamily="34" charset="0"/>
              <a:buChar char="•"/>
            </a:pPr>
            <a:r>
              <a:rPr lang="en-GB" b="1" dirty="0">
                <a:solidFill>
                  <a:srgbClr val="FF0000"/>
                </a:solidFill>
                <a:effectLst/>
                <a:latin typeface="+mn-lt"/>
              </a:rPr>
              <a:t>INT#3: integration into industrial solutions </a:t>
            </a:r>
            <a:r>
              <a:rPr lang="en-GB" sz="1600" i="1" dirty="0">
                <a:solidFill>
                  <a:srgbClr val="0070C0"/>
                </a:solidFill>
                <a:effectLst/>
                <a:latin typeface="+mn-lt"/>
              </a:rPr>
              <a:t>– While </a:t>
            </a:r>
            <a:r>
              <a:rPr lang="en-GB" sz="1600" i="1" dirty="0" err="1">
                <a:solidFill>
                  <a:srgbClr val="0070C0"/>
                </a:solidFill>
                <a:effectLst/>
                <a:latin typeface="+mn-lt"/>
              </a:rPr>
              <a:t>iSAS</a:t>
            </a:r>
            <a:r>
              <a:rPr lang="en-GB" sz="1600" i="1" dirty="0">
                <a:solidFill>
                  <a:srgbClr val="0070C0"/>
                </a:solidFill>
                <a:effectLst/>
                <a:latin typeface="+mn-lt"/>
              </a:rPr>
              <a:t> technologies are emerging, the objective of </a:t>
            </a:r>
            <a:r>
              <a:rPr lang="en-GB" sz="1600" i="1" dirty="0" err="1">
                <a:solidFill>
                  <a:srgbClr val="0070C0"/>
                </a:solidFill>
                <a:effectLst/>
                <a:latin typeface="+mn-lt"/>
              </a:rPr>
              <a:t>iSAS</a:t>
            </a:r>
            <a:r>
              <a:rPr lang="en-GB" sz="1600" i="1" dirty="0">
                <a:solidFill>
                  <a:srgbClr val="0070C0"/>
                </a:solidFill>
                <a:effectLst/>
                <a:latin typeface="+mn-lt"/>
              </a:rPr>
              <a:t> is to plan for concrete co-developments with industry to expedite reaching a TRL sufficiently advanced towards largescale deployment of the new energy-saving solutions at current and future RIs as well as to prepare the path for industrial applications. For many future RIs and industrial applications SRF is the enabling technology.</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100" b="0" i="1" u="none" strike="noStrike" kern="1200" cap="none" spc="0" normalizeH="0" baseline="0" noProof="0" dirty="0">
              <a:ln>
                <a:noFill/>
              </a:ln>
              <a:solidFill>
                <a:srgbClr val="FF0000"/>
              </a:solidFill>
              <a:effectLst/>
              <a:uLnTx/>
              <a:uFillTx/>
              <a:latin typeface="+mn-lt"/>
              <a:ea typeface="ＭＳ Ｐゴシック" charset="0"/>
            </a:endParaRPr>
          </a:p>
        </p:txBody>
      </p:sp>
    </p:spTree>
    <p:extLst>
      <p:ext uri="{BB962C8B-B14F-4D97-AF65-F5344CB8AC3E}">
        <p14:creationId xmlns:p14="http://schemas.microsoft.com/office/powerpoint/2010/main" val="14596837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29</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49709"/>
            <a:ext cx="88392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a:t>
            </a:r>
            <a:r>
              <a:rPr kumimoji="0" lang="en-GB" sz="2000" b="1" i="0" u="none" strike="noStrike" kern="1200" cap="none" spc="0" normalizeH="0" baseline="0" noProof="0" dirty="0" err="1">
                <a:ln>
                  <a:noFill/>
                </a:ln>
                <a:solidFill>
                  <a:schemeClr val="tx1">
                    <a:lumMod val="75000"/>
                    <a:lumOff val="25000"/>
                  </a:schemeClr>
                </a:solidFill>
                <a:effectLst/>
                <a:uLnTx/>
                <a:uFillTx/>
                <a:latin typeface="Calibri"/>
                <a:ea typeface="ＭＳ Ｐゴシック" charset="0"/>
              </a:rPr>
              <a:t>iSAS</a:t>
            </a: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 – </a:t>
            </a:r>
            <a:r>
              <a:rPr kumimoji="0" lang="en-GB" sz="2000" b="1" i="1" u="none" strike="noStrike" kern="1200" cap="none" spc="0" normalizeH="0" baseline="0" noProof="0" dirty="0">
                <a:ln>
                  <a:noFill/>
                </a:ln>
                <a:solidFill>
                  <a:srgbClr val="FF0000"/>
                </a:solidFill>
                <a:effectLst/>
                <a:uLnTx/>
                <a:uFillTx/>
                <a:latin typeface="Calibri"/>
                <a:ea typeface="ＭＳ Ｐゴシック" charset="0"/>
              </a:rPr>
              <a:t>concrete Work Packages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76200" y="690354"/>
            <a:ext cx="9067800" cy="3862596"/>
          </a:xfrm>
          <a:prstGeom prst="rect">
            <a:avLst/>
          </a:prstGeom>
          <a:noFill/>
        </p:spPr>
        <p:txBody>
          <a:bodyPr wrap="square" rtlCol="0">
            <a:spAutoFit/>
          </a:bodyPr>
          <a:lstStyle/>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b="1" dirty="0">
                <a:solidFill>
                  <a:srgbClr val="C00000"/>
                </a:solidFill>
                <a:latin typeface="Calibri"/>
              </a:rPr>
              <a:t>R&amp;D Pathfinders for three Technology Areas (TA) </a:t>
            </a:r>
            <a:r>
              <a:rPr kumimoji="0" lang="en-GB" sz="1800" b="1" i="0" u="none" strike="noStrike" kern="1200" cap="none" spc="0" normalizeH="0" baseline="0" noProof="0" dirty="0">
                <a:ln>
                  <a:noFill/>
                </a:ln>
                <a:solidFill>
                  <a:srgbClr val="C00000"/>
                </a:solidFill>
                <a:effectLst/>
                <a:uLnTx/>
                <a:uFillTx/>
                <a:latin typeface="Calibri"/>
                <a:ea typeface="ＭＳ Ｐゴシック" charset="0"/>
              </a:rPr>
              <a:t>for energy-saving</a:t>
            </a:r>
          </a:p>
          <a:p>
            <a:pPr marL="447675" lvl="1"/>
            <a:r>
              <a:rPr lang="en-BE" sz="16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TA#1: energy savings from the RF power </a:t>
            </a:r>
            <a:r>
              <a:rPr lang="en-BE" sz="14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(short-term and very wide applications)</a:t>
            </a:r>
            <a:endParaRPr lang="en-BE" sz="1400" b="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1123950" lvl="3" indent="-455613"/>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WP.1: optimal integration of Ferro-Electric Fast Reactive Tuners (FE-FRT) to deal with </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microphonics </a:t>
            </a:r>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(400, 800 and 1300 MHz)</a:t>
            </a:r>
          </a:p>
          <a:p>
            <a:pPr marL="1123950" lvl="3" indent="-455613"/>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WP.2: low-level RF controls (LLRF controls incl. AI) </a:t>
            </a:r>
            <a:endPar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668338" lvl="2" indent="-220663"/>
            <a:r>
              <a:rPr lang="en-BE" sz="16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TA#2: energy savings from the cryogenics </a:t>
            </a:r>
            <a:r>
              <a:rPr lang="en-BE" sz="14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(medium-term and wide applications)</a:t>
            </a:r>
            <a:endParaRPr lang="en-BE" sz="1400" b="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1123950" lvl="3" indent="-455613"/>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WP.3: h</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igh-temperature SRF cavities above 4.2K </a:t>
            </a:r>
            <a:r>
              <a:rPr lang="en-BE" sz="1200" i="1" dirty="0">
                <a:solidFill>
                  <a:schemeClr val="accent5">
                    <a:lumMod val="75000"/>
                  </a:schemeClr>
                </a:solidFill>
                <a:latin typeface="Calibri" panose="020F0502020204030204" pitchFamily="34" charset="0"/>
                <a:ea typeface="Calibri" panose="020F0502020204030204" pitchFamily="34" charset="0"/>
                <a:cs typeface="Times New Roman" panose="02020603050405020304" pitchFamily="18" charset="0"/>
              </a:rPr>
              <a:t>(</a:t>
            </a:r>
            <a:r>
              <a:rPr lang="en-GB" sz="1200" i="1" dirty="0">
                <a:solidFill>
                  <a:srgbClr val="0070C0"/>
                </a:solidFill>
                <a:latin typeface="Calibri" panose="020F0502020204030204" pitchFamily="34" charset="0"/>
                <a:cs typeface="Times New Roman" panose="02020603050405020304" pitchFamily="18" charset="0"/>
              </a:rPr>
              <a:t>thin Nb</a:t>
            </a:r>
            <a:r>
              <a:rPr lang="en-GB" sz="1200" i="1" baseline="-25000" dirty="0">
                <a:solidFill>
                  <a:srgbClr val="0070C0"/>
                </a:solidFill>
                <a:latin typeface="Calibri" panose="020F0502020204030204" pitchFamily="34" charset="0"/>
                <a:cs typeface="Times New Roman" panose="02020603050405020304" pitchFamily="18" charset="0"/>
              </a:rPr>
              <a:t>3</a:t>
            </a:r>
            <a:r>
              <a:rPr lang="en-GB" sz="1200" i="1" dirty="0">
                <a:solidFill>
                  <a:srgbClr val="0070C0"/>
                </a:solidFill>
                <a:latin typeface="Calibri" panose="020F0502020204030204" pitchFamily="34" charset="0"/>
                <a:cs typeface="Times New Roman" panose="02020603050405020304" pitchFamily="18" charset="0"/>
              </a:rPr>
              <a:t>Sn films on Cu</a:t>
            </a:r>
            <a:r>
              <a:rPr lang="en-GB" sz="1200" b="0" i="1" u="none" strike="noStrike" dirty="0">
                <a:solidFill>
                  <a:schemeClr val="accent5">
                    <a:lumMod val="75000"/>
                  </a:schemeClr>
                </a:solidFill>
                <a:effectLst/>
                <a:latin typeface="Calibri" panose="020F0502020204030204" pitchFamily="34" charset="0"/>
              </a:rPr>
              <a:t>)</a:t>
            </a:r>
            <a:endPar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446088" lvl="2" indent="-234950"/>
            <a:r>
              <a:rPr lang="en-BE" sz="1600" b="1"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	</a:t>
            </a:r>
            <a:r>
              <a:rPr lang="en-BE" sz="1600" b="1" dirty="0">
                <a:solidFill>
                  <a:srgbClr val="0070C0"/>
                </a:solidFill>
                <a:latin typeface="Calibri" panose="020F0502020204030204" pitchFamily="34" charset="0"/>
                <a:ea typeface="Calibri" panose="020F0502020204030204" pitchFamily="34" charset="0"/>
                <a:cs typeface="Times New Roman" panose="02020603050405020304" pitchFamily="18" charset="0"/>
              </a:rPr>
              <a:t>TA#3: energy savings from the beam </a:t>
            </a:r>
            <a:r>
              <a:rPr lang="en-BE" sz="14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(long-term and specific applications)</a:t>
            </a:r>
            <a:endParaRPr lang="en-BE" sz="1400" b="1"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1123950" lvl="3" indent="-455613"/>
            <a:r>
              <a:rPr lang="en-BE"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WP.</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4</a:t>
            </a:r>
            <a:r>
              <a:rPr lang="en-BE" sz="1200" i="1"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 Higher-Order Mode damping and fundamental power couplers</a:t>
            </a:r>
          </a:p>
          <a:p>
            <a:pPr marL="1125239" lvl="3" indent="-220663"/>
            <a:endParaRPr kumimoji="0" lang="en-BE" sz="500" b="0" i="0" u="none" strike="noStrike" kern="1200" cap="none" spc="0" normalizeH="0" baseline="0" noProof="0" dirty="0">
              <a:ln>
                <a:noFill/>
              </a:ln>
              <a:solidFill>
                <a:srgbClr val="E7E6E6">
                  <a:lumMod val="50000"/>
                </a:srgbClr>
              </a:solidFill>
              <a:effectLst/>
              <a:uLnTx/>
              <a:uFillTx/>
              <a:latin typeface="Calibri"/>
              <a:ea typeface="ＭＳ Ｐゴシック" charset="0"/>
            </a:endParaRP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C00000"/>
                </a:solidFill>
                <a:effectLst/>
                <a:uLnTx/>
                <a:uFillTx/>
                <a:latin typeface="Calibri"/>
                <a:ea typeface="ＭＳ Ｐゴシック" charset="0"/>
              </a:rPr>
              <a:t>INT#1: integrate these technologies into the design of a sustainable LINAC cryomodule</a:t>
            </a:r>
          </a:p>
          <a:p>
            <a:pPr marL="733425" lvl="1" indent="-285750">
              <a:buFont typeface="Courier New" panose="02070309020205020404" pitchFamily="49" charset="0"/>
              <a:buChar char="o"/>
            </a:pPr>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WP.5: based </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on the ESS cryomodules, develop a parametric design for an optimally sustainable LINAC cryomodule, ready to be adapted and built for various future applications in industry and in accelerator R</a:t>
            </a:r>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I</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C00000"/>
                </a:solidFill>
                <a:effectLst/>
                <a:uLnTx/>
                <a:uFillTx/>
                <a:latin typeface="Calibri"/>
                <a:ea typeface="ＭＳ Ｐゴシック" charset="0"/>
              </a:rPr>
              <a:t>INT#2: integrate these technologies into existing LINAC cryomodules at RIs</a:t>
            </a:r>
          </a:p>
          <a:p>
            <a:pPr marL="733425" lvl="1" indent="-285750">
              <a:buFont typeface="Courier New" panose="02070309020205020404" pitchFamily="49" charset="0"/>
              <a:buChar char="o"/>
            </a:pPr>
            <a:r>
              <a:rPr lang="en-US"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WP.6: </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engineering aspects to integrate and test energy-saving iSAS technologies in a cryomodule, and verify the options to retrofit existing SRF systems at R</a:t>
            </a:r>
            <a:r>
              <a:rPr lang="en-GB"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I</a:t>
            </a:r>
            <a:r>
              <a:rPr lang="en-BE" sz="1200" i="1" dirty="0">
                <a:solidFill>
                  <a:srgbClr val="0070C0"/>
                </a:solidFill>
                <a:latin typeface="Calibri" panose="020F0502020204030204" pitchFamily="34" charset="0"/>
                <a:ea typeface="Calibri" panose="020F0502020204030204" pitchFamily="34" charset="0"/>
                <a:cs typeface="Times New Roman" panose="02020603050405020304" pitchFamily="18" charset="0"/>
              </a:rPr>
              <a:t>s, with a focus on ESS, HL-LHC, EuXFEL</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BE" b="1" dirty="0">
                <a:solidFill>
                  <a:srgbClr val="C00000"/>
                </a:solidFill>
                <a:latin typeface="Calibri"/>
              </a:rPr>
              <a:t>INT#3: integrate towards</a:t>
            </a:r>
            <a:r>
              <a:rPr kumimoji="0" lang="en-BE" sz="1800" b="1" i="0" u="none" strike="noStrike" kern="1200" cap="none" spc="0" normalizeH="0" baseline="0" noProof="0" dirty="0">
                <a:ln>
                  <a:noFill/>
                </a:ln>
                <a:solidFill>
                  <a:srgbClr val="C00000"/>
                </a:solidFill>
                <a:effectLst/>
                <a:uLnTx/>
                <a:uFillTx/>
                <a:latin typeface="Calibri"/>
                <a:ea typeface="ＭＳ Ｐゴシック" charset="0"/>
              </a:rPr>
              <a:t> turn-key solutions and applications in industry</a:t>
            </a:r>
          </a:p>
          <a:p>
            <a:pPr marL="733425" marR="0" lvl="3" indent="-285750" algn="l" defTabSz="914400" rtl="0" eaLnBrk="1" fontAlgn="base" latinLnBrk="0" hangingPunct="1">
              <a:lnSpc>
                <a:spcPct val="100000"/>
              </a:lnSpc>
              <a:spcBef>
                <a:spcPct val="0"/>
              </a:spcBef>
              <a:spcAft>
                <a:spcPct val="0"/>
              </a:spcAft>
              <a:buClrTx/>
              <a:buSzTx/>
              <a:buFont typeface="Courier New" panose="02070309020205020404" pitchFamily="49" charset="0"/>
              <a:buChar char="o"/>
              <a:tabLst/>
              <a:defRPr/>
            </a:pPr>
            <a:r>
              <a:rPr lang="en-US" sz="1200" i="1" dirty="0">
                <a:solidFill>
                  <a:srgbClr val="0070C0"/>
                </a:solidFill>
                <a:latin typeface="Calibri"/>
              </a:rPr>
              <a:t>WP.7: prepare the co-developments with </a:t>
            </a:r>
            <a:r>
              <a:rPr lang="en-US" sz="1200" i="1" dirty="0" err="1">
                <a:solidFill>
                  <a:srgbClr val="0070C0"/>
                </a:solidFill>
                <a:latin typeface="Calibri"/>
              </a:rPr>
              <a:t>i</a:t>
            </a:r>
            <a:r>
              <a:rPr kumimoji="0" lang="en-US" sz="1200" b="0" i="1" u="none" strike="noStrike" kern="1200" cap="none" spc="0" normalizeH="0" baseline="0" noProof="0" dirty="0" err="1">
                <a:ln>
                  <a:noFill/>
                </a:ln>
                <a:solidFill>
                  <a:srgbClr val="0070C0"/>
                </a:solidFill>
                <a:effectLst/>
                <a:uLnTx/>
                <a:uFillTx/>
                <a:latin typeface="Calibri"/>
                <a:ea typeface="ＭＳ Ｐゴシック" charset="0"/>
              </a:rPr>
              <a:t>ndustrial</a:t>
            </a:r>
            <a:r>
              <a:rPr kumimoji="0" lang="en-US" sz="1200" b="0" i="1" u="none" strike="noStrike" kern="1200" cap="none" spc="0" normalizeH="0" baseline="0" noProof="0" dirty="0">
                <a:ln>
                  <a:noFill/>
                </a:ln>
                <a:solidFill>
                  <a:srgbClr val="0070C0"/>
                </a:solidFill>
                <a:effectLst/>
                <a:uLnTx/>
                <a:uFillTx/>
                <a:latin typeface="Calibri"/>
                <a:ea typeface="ＭＳ Ｐゴシック" charset="0"/>
              </a:rPr>
              <a:t> partners such that when the new technologies and the new designed LINAC cryomodule are developed and validated,</a:t>
            </a:r>
            <a:r>
              <a:rPr lang="en-US" sz="1200" i="1" dirty="0">
                <a:solidFill>
                  <a:srgbClr val="0070C0"/>
                </a:solidFill>
                <a:latin typeface="Calibri"/>
              </a:rPr>
              <a:t> their Technology Readiness Level is sufficient such that </a:t>
            </a:r>
            <a:r>
              <a:rPr kumimoji="0" lang="en-US" sz="1200" b="0" i="1" u="none" strike="noStrike" kern="1200" cap="none" spc="0" normalizeH="0" baseline="0" noProof="0" dirty="0">
                <a:ln>
                  <a:noFill/>
                </a:ln>
                <a:solidFill>
                  <a:srgbClr val="0070C0"/>
                </a:solidFill>
                <a:effectLst/>
                <a:uLnTx/>
                <a:uFillTx/>
                <a:latin typeface="Calibri"/>
                <a:ea typeface="ＭＳ Ｐゴシック" charset="0"/>
              </a:rPr>
              <a:t>industry can consider building them</a:t>
            </a:r>
            <a:endParaRPr kumimoji="0" lang="en-US" sz="1200" b="0" i="1" u="none" strike="noStrike" kern="1200" cap="none" spc="0" normalizeH="0" baseline="0" noProof="0" dirty="0">
              <a:ln>
                <a:noFill/>
              </a:ln>
              <a:solidFill>
                <a:srgbClr val="FF0000"/>
              </a:solidFill>
              <a:effectLst/>
              <a:highlight>
                <a:srgbClr val="FFFF00"/>
              </a:highlight>
              <a:uLnTx/>
              <a:uFillTx/>
              <a:latin typeface="Calibri"/>
              <a:ea typeface="ＭＳ Ｐゴシック" charset="0"/>
            </a:endParaRPr>
          </a:p>
        </p:txBody>
      </p:sp>
    </p:spTree>
    <p:extLst>
      <p:ext uri="{BB962C8B-B14F-4D97-AF65-F5344CB8AC3E}">
        <p14:creationId xmlns:p14="http://schemas.microsoft.com/office/powerpoint/2010/main" val="23597692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45FAEA6-614C-E545-9E6F-68DE433F90F7}"/>
              </a:ext>
            </a:extLst>
          </p:cNvPr>
          <p:cNvSpPr txBox="1"/>
          <p:nvPr/>
        </p:nvSpPr>
        <p:spPr>
          <a:xfrm>
            <a:off x="152400" y="1123950"/>
            <a:ext cx="8839200" cy="64633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600" b="1" i="1" dirty="0">
                <a:solidFill>
                  <a:srgbClr val="0070C0"/>
                </a:solidFill>
                <a:latin typeface="Calibri"/>
              </a:rPr>
              <a:t>Where do accelerators use power ?</a:t>
            </a:r>
            <a:endParaRPr kumimoji="0" lang="en-BE" sz="3600" b="1" i="1" u="none" strike="noStrike" kern="1200" cap="none" spc="0" normalizeH="0" baseline="0" noProof="0" dirty="0">
              <a:ln>
                <a:noFill/>
              </a:ln>
              <a:solidFill>
                <a:srgbClr val="0070C0"/>
              </a:solidFill>
              <a:effectLst/>
              <a:uLnTx/>
              <a:uFillTx/>
              <a:latin typeface="Calibri"/>
              <a:ea typeface="ＭＳ Ｐゴシック" charset="0"/>
            </a:endParaRPr>
          </a:p>
        </p:txBody>
      </p:sp>
    </p:spTree>
    <p:extLst>
      <p:ext uri="{BB962C8B-B14F-4D97-AF65-F5344CB8AC3E}">
        <p14:creationId xmlns:p14="http://schemas.microsoft.com/office/powerpoint/2010/main" val="349842787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B8076C6-53D0-9F9D-12FE-FB56F5D34D5D}"/>
              </a:ext>
            </a:extLst>
          </p:cNvPr>
          <p:cNvSpPr txBox="1"/>
          <p:nvPr/>
        </p:nvSpPr>
        <p:spPr>
          <a:xfrm>
            <a:off x="152400" y="49709"/>
            <a:ext cx="88392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a:t>
            </a:r>
            <a:r>
              <a:rPr kumimoji="0" lang="en-GB" sz="2000" b="1" i="0" u="none" strike="noStrike" kern="1200" cap="none" spc="0" normalizeH="0" baseline="0" noProof="0" dirty="0" err="1">
                <a:ln>
                  <a:noFill/>
                </a:ln>
                <a:solidFill>
                  <a:schemeClr val="tx1">
                    <a:lumMod val="75000"/>
                    <a:lumOff val="25000"/>
                  </a:schemeClr>
                </a:solidFill>
                <a:effectLst/>
                <a:uLnTx/>
                <a:uFillTx/>
                <a:latin typeface="Calibri"/>
                <a:ea typeface="ＭＳ Ｐゴシック" charset="0"/>
              </a:rPr>
              <a:t>iSAS</a:t>
            </a: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 – </a:t>
            </a:r>
            <a:r>
              <a:rPr kumimoji="0" lang="en-GB" sz="2000" b="1" i="1" u="none" strike="noStrike" kern="1200" cap="none" spc="0" normalizeH="0" baseline="0" noProof="0" dirty="0">
                <a:ln>
                  <a:noFill/>
                </a:ln>
                <a:solidFill>
                  <a:srgbClr val="FF0000"/>
                </a:solidFill>
                <a:effectLst/>
                <a:uLnTx/>
                <a:uFillTx/>
                <a:latin typeface="Calibri"/>
                <a:ea typeface="ＭＳ Ｐゴシック" charset="0"/>
              </a:rPr>
              <a:t>cross coordination </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12" name="TextBox 11">
            <a:extLst>
              <a:ext uri="{FF2B5EF4-FFF2-40B4-BE49-F238E27FC236}">
                <a16:creationId xmlns:a16="http://schemas.microsoft.com/office/drawing/2014/main" id="{04AA4865-8FCE-761E-4713-11BF4B675580}"/>
              </a:ext>
            </a:extLst>
          </p:cNvPr>
          <p:cNvSpPr txBox="1"/>
          <p:nvPr/>
        </p:nvSpPr>
        <p:spPr>
          <a:xfrm>
            <a:off x="152400" y="581620"/>
            <a:ext cx="8839200" cy="923330"/>
          </a:xfrm>
          <a:prstGeom prst="rect">
            <a:avLst/>
          </a:prstGeom>
          <a:noFill/>
        </p:spPr>
        <p:txBody>
          <a:bodyPr wrap="square" rtlCol="0">
            <a:spAutoFit/>
          </a:bodyPr>
          <a:lstStyle/>
          <a:p>
            <a:pPr algn="ctr"/>
            <a:r>
              <a:rPr lang="en-GB" dirty="0">
                <a:solidFill>
                  <a:srgbClr val="0070C0"/>
                </a:solidFill>
                <a:effectLst/>
                <a:latin typeface="+mn-lt"/>
              </a:rPr>
              <a:t>The ambition of </a:t>
            </a:r>
            <a:r>
              <a:rPr lang="en-GB" dirty="0" err="1">
                <a:solidFill>
                  <a:srgbClr val="0070C0"/>
                </a:solidFill>
                <a:effectLst/>
                <a:latin typeface="+mn-lt"/>
              </a:rPr>
              <a:t>iSAS</a:t>
            </a:r>
            <a:r>
              <a:rPr lang="en-GB" dirty="0">
                <a:solidFill>
                  <a:srgbClr val="0070C0"/>
                </a:solidFill>
                <a:effectLst/>
                <a:latin typeface="+mn-lt"/>
              </a:rPr>
              <a:t> is to pave the way by developing common solutions for the engineering and industrial challenges to expedite the integration of energy saving solutions.</a:t>
            </a:r>
          </a:p>
          <a:p>
            <a:pPr algn="ctr"/>
            <a:endParaRPr lang="en-BE" dirty="0">
              <a:solidFill>
                <a:srgbClr val="0070C0"/>
              </a:solidFill>
              <a:latin typeface="+mn-lt"/>
            </a:endParaRPr>
          </a:p>
        </p:txBody>
      </p:sp>
      <p:pic>
        <p:nvPicPr>
          <p:cNvPr id="46" name="Picture 45">
            <a:extLst>
              <a:ext uri="{FF2B5EF4-FFF2-40B4-BE49-F238E27FC236}">
                <a16:creationId xmlns:a16="http://schemas.microsoft.com/office/drawing/2014/main" id="{F78AF75F-6B0B-6E9C-A2F9-536F21951DA6}"/>
              </a:ext>
            </a:extLst>
          </p:cNvPr>
          <p:cNvPicPr>
            <a:picLocks noChangeAspect="1"/>
          </p:cNvPicPr>
          <p:nvPr/>
        </p:nvPicPr>
        <p:blipFill>
          <a:blip r:embed="rId2"/>
          <a:stretch>
            <a:fillRect/>
          </a:stretch>
        </p:blipFill>
        <p:spPr>
          <a:xfrm>
            <a:off x="2843952" y="1428751"/>
            <a:ext cx="6071447" cy="3124200"/>
          </a:xfrm>
          <a:prstGeom prst="rect">
            <a:avLst/>
          </a:prstGeom>
        </p:spPr>
      </p:pic>
      <p:sp>
        <p:nvSpPr>
          <p:cNvPr id="47" name="TextBox 46">
            <a:extLst>
              <a:ext uri="{FF2B5EF4-FFF2-40B4-BE49-F238E27FC236}">
                <a16:creationId xmlns:a16="http://schemas.microsoft.com/office/drawing/2014/main" id="{420FEAA4-B3F5-A8DA-1F48-F09BC997A522}"/>
              </a:ext>
            </a:extLst>
          </p:cNvPr>
          <p:cNvSpPr txBox="1"/>
          <p:nvPr/>
        </p:nvSpPr>
        <p:spPr>
          <a:xfrm>
            <a:off x="116237" y="1516142"/>
            <a:ext cx="2703164" cy="3570208"/>
          </a:xfrm>
          <a:prstGeom prst="rect">
            <a:avLst/>
          </a:prstGeom>
          <a:noFill/>
        </p:spPr>
        <p:txBody>
          <a:bodyPr wrap="square" rtlCol="0">
            <a:spAutoFit/>
          </a:bodyPr>
          <a:lstStyle/>
          <a:p>
            <a:r>
              <a:rPr lang="en-GB" sz="1600" dirty="0">
                <a:solidFill>
                  <a:srgbClr val="C04300"/>
                </a:solidFill>
                <a:effectLst/>
                <a:latin typeface="+mn-lt"/>
              </a:rPr>
              <a:t>The methodology to achieve the </a:t>
            </a:r>
            <a:r>
              <a:rPr lang="en-GB" sz="1600" dirty="0" err="1">
                <a:solidFill>
                  <a:srgbClr val="C04300"/>
                </a:solidFill>
                <a:effectLst/>
                <a:latin typeface="+mn-lt"/>
              </a:rPr>
              <a:t>iSAS</a:t>
            </a:r>
            <a:r>
              <a:rPr lang="en-GB" sz="1600" dirty="0">
                <a:solidFill>
                  <a:srgbClr val="C04300"/>
                </a:solidFill>
                <a:effectLst/>
                <a:latin typeface="+mn-lt"/>
              </a:rPr>
              <a:t> objectives is </a:t>
            </a:r>
            <a:r>
              <a:rPr lang="en-GB" sz="1600" dirty="0" err="1">
                <a:solidFill>
                  <a:srgbClr val="C04300"/>
                </a:solidFill>
                <a:effectLst/>
                <a:latin typeface="+mn-lt"/>
              </a:rPr>
              <a:t>centered</a:t>
            </a:r>
            <a:r>
              <a:rPr lang="en-GB" sz="1600" dirty="0">
                <a:solidFill>
                  <a:srgbClr val="C04300"/>
                </a:solidFill>
                <a:effectLst/>
                <a:latin typeface="+mn-lt"/>
              </a:rPr>
              <a:t> on a profoundly cross-disciplinary fertilization</a:t>
            </a:r>
          </a:p>
          <a:p>
            <a:r>
              <a:rPr lang="en-GB" sz="1600" dirty="0">
                <a:solidFill>
                  <a:srgbClr val="C04300"/>
                </a:solidFill>
                <a:effectLst/>
                <a:latin typeface="+mn-lt"/>
              </a:rPr>
              <a:t>between different disciplines, from RF engineering to material science, electronics, mechanical engineering,</a:t>
            </a:r>
          </a:p>
          <a:p>
            <a:r>
              <a:rPr lang="en-GB" sz="1600" dirty="0">
                <a:solidFill>
                  <a:srgbClr val="C04300"/>
                </a:solidFill>
                <a:effectLst/>
                <a:latin typeface="+mn-lt"/>
              </a:rPr>
              <a:t>and cryogenics, with co-developments between leading research and industrial institutions.</a:t>
            </a:r>
          </a:p>
          <a:p>
            <a:pPr algn="ctr"/>
            <a:endParaRPr lang="en-GB" sz="1600" dirty="0">
              <a:solidFill>
                <a:srgbClr val="C04300"/>
              </a:solidFill>
              <a:effectLst/>
              <a:latin typeface="+mn-lt"/>
            </a:endParaRPr>
          </a:p>
          <a:p>
            <a:pPr algn="ctr"/>
            <a:endParaRPr lang="en-BE" sz="1600" dirty="0">
              <a:solidFill>
                <a:srgbClr val="C04300"/>
              </a:solidFill>
              <a:latin typeface="+mn-lt"/>
            </a:endParaRPr>
          </a:p>
        </p:txBody>
      </p:sp>
    </p:spTree>
    <p:extLst>
      <p:ext uri="{BB962C8B-B14F-4D97-AF65-F5344CB8AC3E}">
        <p14:creationId xmlns:p14="http://schemas.microsoft.com/office/powerpoint/2010/main" val="19276642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31</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152400" y="49709"/>
            <a:ext cx="8839200" cy="769441"/>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a:t>
            </a:r>
            <a:r>
              <a:rPr kumimoji="0" lang="en-GB" sz="2000" b="1" i="0" u="none" strike="noStrike" kern="1200" cap="none" spc="0" normalizeH="0" baseline="0" noProof="0" dirty="0" err="1">
                <a:ln>
                  <a:noFill/>
                </a:ln>
                <a:solidFill>
                  <a:schemeClr val="tx1">
                    <a:lumMod val="75000"/>
                    <a:lumOff val="25000"/>
                  </a:schemeClr>
                </a:solidFill>
                <a:effectLst/>
                <a:uLnTx/>
                <a:uFillTx/>
                <a:latin typeface="Calibri"/>
                <a:ea typeface="ＭＳ Ｐゴシック" charset="0"/>
              </a:rPr>
              <a:t>iSAS</a:t>
            </a: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 – </a:t>
            </a:r>
            <a:r>
              <a:rPr kumimoji="0" lang="en-GB" sz="2000" b="1" i="1" u="none" strike="noStrike" kern="1200" cap="none" spc="0" normalizeH="0" baseline="0" noProof="0" dirty="0">
                <a:ln>
                  <a:noFill/>
                </a:ln>
                <a:solidFill>
                  <a:srgbClr val="FF0000"/>
                </a:solidFill>
                <a:effectLst/>
                <a:uLnTx/>
                <a:uFillTx/>
                <a:latin typeface="Calibri"/>
                <a:ea typeface="ＭＳ Ｐゴシック" charset="0"/>
              </a:rPr>
              <a:t>Technical</a:t>
            </a:r>
            <a:r>
              <a:rPr kumimoji="0" lang="en-GB" sz="20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 </a:t>
            </a:r>
            <a:r>
              <a:rPr lang="en-GB" sz="2000" b="1" i="1" dirty="0">
                <a:solidFill>
                  <a:srgbClr val="FF0000"/>
                </a:solidFill>
                <a:latin typeface="Calibri"/>
              </a:rPr>
              <a:t>o</a:t>
            </a:r>
            <a:r>
              <a:rPr kumimoji="0" lang="en-GB" sz="2000" b="1" i="1" u="none" strike="noStrike" kern="1200" cap="none" spc="0" normalizeH="0" baseline="0" noProof="0" dirty="0" err="1">
                <a:ln>
                  <a:noFill/>
                </a:ln>
                <a:solidFill>
                  <a:srgbClr val="FF0000"/>
                </a:solidFill>
                <a:effectLst/>
                <a:uLnTx/>
                <a:uFillTx/>
                <a:latin typeface="Calibri"/>
                <a:ea typeface="ＭＳ Ｐゴシック" charset="0"/>
              </a:rPr>
              <a:t>bjectives</a:t>
            </a:r>
            <a:endParaRPr kumimoji="0" lang="en-GB" sz="2000" b="1" i="1"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76200" y="590550"/>
            <a:ext cx="9067800" cy="4370427"/>
          </a:xfrm>
          <a:prstGeom prst="rect">
            <a:avLst/>
          </a:prstGeom>
          <a:noFill/>
        </p:spPr>
        <p:txBody>
          <a:bodyPr wrap="square" rtlCol="0">
            <a:spAutoFit/>
          </a:bodyPr>
          <a:lstStyle/>
          <a:p>
            <a:pPr marL="285750" indent="-285750">
              <a:buFont typeface="Arial" panose="020B0604020202020204" pitchFamily="34" charset="0"/>
              <a:buChar char="•"/>
              <a:defRPr/>
            </a:pPr>
            <a:r>
              <a:rPr kumimoji="0" lang="en-US" b="1" u="none" strike="noStrike" kern="1200" cap="none" spc="0" normalizeH="0" baseline="0" noProof="0" dirty="0">
                <a:ln>
                  <a:noFill/>
                </a:ln>
                <a:solidFill>
                  <a:srgbClr val="FF0000"/>
                </a:solidFill>
                <a:effectLst/>
                <a:uLnTx/>
                <a:uFillTx/>
                <a:latin typeface="Calibri"/>
                <a:ea typeface="ＭＳ Ｐゴシック" charset="0"/>
              </a:rPr>
              <a:t>TA#1: energy-savings from RF power </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a:t>
            </a:r>
            <a:r>
              <a:rPr lang="en-US" sz="1600" i="1" dirty="0">
                <a:solidFill>
                  <a:srgbClr val="0070C0"/>
                </a:solidFill>
                <a:latin typeface="Calibri"/>
              </a:rPr>
              <a:t>The objective is to significantly reduce the RF power sources and wall plug power for all SRF accelerators with ferro-electric fast reactive tuners (FE-FRTs) for control of transient beam loading and detuning by microphonics, and with optimal LLRF and detuning control with legacy piezo based systems. </a:t>
            </a:r>
            <a:r>
              <a:rPr kumimoji="0" lang="en-US" sz="1600" b="0" i="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US" sz="1600" b="0" i="1" u="none" strike="noStrike" kern="1200" cap="none" spc="0" normalizeH="0" baseline="0" noProof="0" dirty="0">
                <a:ln>
                  <a:noFill/>
                </a:ln>
                <a:solidFill>
                  <a:srgbClr val="0070C0"/>
                </a:solidFill>
                <a:effectLst/>
                <a:uLnTx/>
                <a:uFillTx/>
                <a:latin typeface="Calibri"/>
                <a:ea typeface="ＭＳ Ｐゴシック" charset="0"/>
              </a:rPr>
              <a:t> will demonstrate operation of a superconducting cavity with FE-FRTs coherently integrated with AI-smart digital control systems to achieve low RF-power requirements. </a:t>
            </a:r>
            <a:endParaRPr kumimoji="0" lang="en-US" sz="1200" b="0" i="1" u="none" strike="noStrike" kern="1200" cap="none" spc="0" normalizeH="0" baseline="0" noProof="0" dirty="0">
              <a:ln>
                <a:noFill/>
              </a:ln>
              <a:solidFill>
                <a:srgbClr val="FF0000"/>
              </a:solidFill>
              <a:effectLst/>
              <a:uLnTx/>
              <a:uFillTx/>
              <a:latin typeface="Calibri"/>
              <a:ea typeface="ＭＳ Ｐゴシック" charset="0"/>
            </a:endParaRPr>
          </a:p>
          <a:p>
            <a:pPr marL="285750" indent="-285750">
              <a:buFont typeface="Arial" panose="020B0604020202020204" pitchFamily="34" charset="0"/>
              <a:buChar char="•"/>
              <a:defRPr/>
            </a:pPr>
            <a:r>
              <a:rPr kumimoji="0" lang="en-US" b="1" u="none" strike="noStrike" kern="1200" cap="none" spc="0" normalizeH="0" baseline="0" noProof="0" dirty="0">
                <a:ln>
                  <a:noFill/>
                </a:ln>
                <a:solidFill>
                  <a:srgbClr val="FF0000"/>
                </a:solidFill>
                <a:effectLst/>
                <a:uLnTx/>
                <a:uFillTx/>
                <a:latin typeface="Calibri"/>
                <a:ea typeface="ＭＳ Ｐゴシック" charset="0"/>
              </a:rPr>
              <a:t>TA#2: energy-savings from cryogenics </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a:t>
            </a:r>
            <a:r>
              <a:rPr lang="en-US" sz="1600" i="1" dirty="0">
                <a:solidFill>
                  <a:srgbClr val="0070C0"/>
                </a:solidFill>
                <a:latin typeface="Calibri"/>
              </a:rPr>
              <a:t>The objective is focused on the development of thin-film cavities and aims to transform conventional superconducting radio-frequency technology based on off-shelf bulk niobium operating at 2 K, into a technology operating at 4.2 K using a highly functionalized material, where individual functions are addressed by different layers. </a:t>
            </a:r>
            <a:r>
              <a:rPr kumimoji="0" lang="en-US" sz="1600" b="0" i="1" u="none" strike="noStrike" kern="1200" cap="none" spc="0" normalizeH="0" baseline="0" noProof="0" dirty="0" err="1">
                <a:ln>
                  <a:noFill/>
                </a:ln>
                <a:solidFill>
                  <a:srgbClr val="0070C0"/>
                </a:solidFill>
                <a:effectLst/>
                <a:uLnTx/>
                <a:uFillTx/>
                <a:latin typeface="Calibri"/>
                <a:ea typeface="ＭＳ Ｐゴシック" charset="0"/>
              </a:rPr>
              <a:t>iSAS</a:t>
            </a:r>
            <a:r>
              <a:rPr kumimoji="0" lang="en-US" sz="1600" b="0" i="1" u="none" strike="noStrike" kern="1200" cap="none" spc="0" normalizeH="0" baseline="0" noProof="0" dirty="0">
                <a:ln>
                  <a:noFill/>
                </a:ln>
                <a:solidFill>
                  <a:srgbClr val="0070C0"/>
                </a:solidFill>
                <a:effectLst/>
                <a:uLnTx/>
                <a:uFillTx/>
                <a:latin typeface="Calibri"/>
                <a:ea typeface="ＭＳ Ｐゴシック" charset="0"/>
              </a:rPr>
              <a:t> will optimize the coating recipe for Nb</a:t>
            </a:r>
            <a:r>
              <a:rPr kumimoji="0" lang="en-US" sz="1600" b="0" i="1" u="none" strike="noStrike" kern="1200" cap="none" spc="0" normalizeH="0" baseline="-25000" noProof="0" dirty="0">
                <a:ln>
                  <a:noFill/>
                </a:ln>
                <a:solidFill>
                  <a:srgbClr val="0070C0"/>
                </a:solidFill>
                <a:effectLst/>
                <a:uLnTx/>
                <a:uFillTx/>
                <a:latin typeface="Calibri"/>
                <a:ea typeface="ＭＳ Ｐゴシック" charset="0"/>
              </a:rPr>
              <a:t>3</a:t>
            </a:r>
            <a:r>
              <a:rPr kumimoji="0" lang="en-US" sz="1600" b="0" i="1" u="none" strike="noStrike" kern="1200" cap="none" spc="0" normalizeH="0" baseline="0" noProof="0" dirty="0">
                <a:ln>
                  <a:noFill/>
                </a:ln>
                <a:solidFill>
                  <a:srgbClr val="0070C0"/>
                </a:solidFill>
                <a:effectLst/>
                <a:uLnTx/>
                <a:uFillTx/>
                <a:latin typeface="Calibri"/>
                <a:ea typeface="ＭＳ Ｐゴシック" charset="0"/>
              </a:rPr>
              <a:t>Sn on copper to optimize tunability and flux trapping of thin-film superconducting cavities and to validate a prototype beyond the achievements of the ongoing Horizon Europe I.FAST project. </a:t>
            </a:r>
            <a:endParaRPr kumimoji="0" lang="en-US" sz="1200" b="0" i="1" u="none" strike="noStrike" kern="1200" cap="none" spc="0" normalizeH="0" baseline="0" noProof="0" dirty="0">
              <a:ln>
                <a:noFill/>
              </a:ln>
              <a:solidFill>
                <a:srgbClr val="FF0000"/>
              </a:solidFill>
              <a:effectLst/>
              <a:uLnTx/>
              <a:uFillTx/>
              <a:latin typeface="Calibri"/>
              <a:ea typeface="ＭＳ Ｐゴシック" charset="0"/>
            </a:endParaRPr>
          </a:p>
          <a:p>
            <a:pPr marL="285750" indent="-285750">
              <a:buFont typeface="Arial" panose="020B0604020202020204" pitchFamily="34" charset="0"/>
              <a:buChar char="•"/>
            </a:pPr>
            <a:r>
              <a:rPr kumimoji="0" lang="en-US" b="1" u="none" strike="noStrike" kern="1200" cap="none" spc="0" normalizeH="0" baseline="0" noProof="0" dirty="0">
                <a:ln>
                  <a:noFill/>
                </a:ln>
                <a:solidFill>
                  <a:srgbClr val="FF0000"/>
                </a:solidFill>
                <a:effectLst/>
                <a:uLnTx/>
                <a:uFillTx/>
                <a:latin typeface="Calibri"/>
                <a:ea typeface="ＭＳ Ｐゴシック" charset="0"/>
              </a:rPr>
              <a:t>TA#3: energy-savings from the beam </a:t>
            </a:r>
            <a:r>
              <a:rPr kumimoji="0" lang="en-US" sz="1400" b="0" i="1" u="none" strike="noStrike" kern="1200" cap="none" spc="0" normalizeH="0" baseline="0" noProof="0" dirty="0">
                <a:ln>
                  <a:noFill/>
                </a:ln>
                <a:solidFill>
                  <a:srgbClr val="0070C0"/>
                </a:solidFill>
                <a:effectLst/>
                <a:uLnTx/>
                <a:uFillTx/>
                <a:latin typeface="Calibri"/>
                <a:ea typeface="ＭＳ Ｐゴシック" charset="0"/>
              </a:rPr>
              <a:t>– </a:t>
            </a:r>
            <a:r>
              <a:rPr lang="en-GB" sz="1600" i="1" dirty="0">
                <a:solidFill>
                  <a:srgbClr val="0070C0"/>
                </a:solidFill>
                <a:latin typeface="+mn-lt"/>
              </a:rPr>
              <a:t>The objective is to reduce the total power deposited into the cryogenics circuits of the cryomodule of the Higher-Order Mode (HOM) couplers and fundamental power couplers (FPCs) leading to a significant reduction of the heat loads and the overall power consumption. </a:t>
            </a:r>
            <a:r>
              <a:rPr kumimoji="0" lang="en-GB" sz="1600" b="0" i="1" u="none" strike="noStrike" kern="1200" cap="none" spc="0" normalizeH="0" baseline="0" noProof="0" dirty="0" err="1">
                <a:ln>
                  <a:noFill/>
                </a:ln>
                <a:solidFill>
                  <a:srgbClr val="0070C0"/>
                </a:solidFill>
                <a:uLnTx/>
                <a:uFillTx/>
                <a:latin typeface="+mn-lt"/>
                <a:ea typeface="ＭＳ Ｐゴシック" charset="0"/>
              </a:rPr>
              <a:t>iSAS</a:t>
            </a:r>
            <a:r>
              <a:rPr kumimoji="0" lang="en-GB" sz="1600" b="0" i="1" u="none" strike="noStrike" kern="1200" cap="none" spc="0" normalizeH="0" baseline="0" noProof="0" dirty="0">
                <a:ln>
                  <a:noFill/>
                </a:ln>
                <a:solidFill>
                  <a:srgbClr val="0070C0"/>
                </a:solidFill>
                <a:uLnTx/>
                <a:uFillTx/>
                <a:latin typeface="+mn-lt"/>
                <a:ea typeface="ＭＳ Ｐゴシック" charset="0"/>
              </a:rPr>
              <a:t> will</a:t>
            </a:r>
            <a:r>
              <a:rPr lang="en-GB" sz="1600" i="1" dirty="0">
                <a:solidFill>
                  <a:srgbClr val="0070C0"/>
                </a:solidFill>
                <a:effectLst/>
                <a:latin typeface="+mn-lt"/>
              </a:rPr>
              <a:t> improve the energy efficiency of the FPCs and HOM couplers by designing and building prototypes that will be integrated into a LINAC cryomodule capable of energy-recovery operations and to be tested in accelerator-like conditions. </a:t>
            </a:r>
            <a:endParaRPr kumimoji="0" lang="en-US" sz="1600" b="0" i="1" u="none" strike="noStrike" kern="1200" cap="none" spc="0" normalizeH="0" baseline="0" noProof="0" dirty="0">
              <a:ln>
                <a:noFill/>
              </a:ln>
              <a:solidFill>
                <a:srgbClr val="0070C0"/>
              </a:solidFill>
              <a:effectLst/>
              <a:uLnTx/>
              <a:uFillTx/>
              <a:latin typeface="Calibri"/>
              <a:ea typeface="ＭＳ Ｐゴシック" charset="0"/>
            </a:endParaRPr>
          </a:p>
        </p:txBody>
      </p:sp>
    </p:spTree>
    <p:extLst>
      <p:ext uri="{BB962C8B-B14F-4D97-AF65-F5344CB8AC3E}">
        <p14:creationId xmlns:p14="http://schemas.microsoft.com/office/powerpoint/2010/main" val="30618107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B8076C6-53D0-9F9D-12FE-FB56F5D34D5D}"/>
              </a:ext>
            </a:extLst>
          </p:cNvPr>
          <p:cNvSpPr txBox="1"/>
          <p:nvPr/>
        </p:nvSpPr>
        <p:spPr>
          <a:xfrm>
            <a:off x="152400" y="49709"/>
            <a:ext cx="8839200" cy="8309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1" u="none" strike="noStrike" kern="1200" cap="none" spc="0" normalizeH="0" baseline="0" noProof="0" dirty="0">
                <a:ln>
                  <a:noFill/>
                </a:ln>
                <a:solidFill>
                  <a:srgbClr val="FF0000"/>
                </a:solidFill>
                <a:effectLst/>
                <a:uLnTx/>
                <a:uFillTx/>
                <a:latin typeface="Calibri"/>
                <a:ea typeface="ＭＳ Ｐゴシック" charset="0"/>
              </a:rPr>
              <a:t>Technology Readiness Level (TRL)</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pic>
        <p:nvPicPr>
          <p:cNvPr id="13" name="Picture 12">
            <a:extLst>
              <a:ext uri="{FF2B5EF4-FFF2-40B4-BE49-F238E27FC236}">
                <a16:creationId xmlns:a16="http://schemas.microsoft.com/office/drawing/2014/main" id="{FCAF16F0-F9F9-C5E5-6F2E-7C13B5E6F291}"/>
              </a:ext>
            </a:extLst>
          </p:cNvPr>
          <p:cNvPicPr>
            <a:picLocks noChangeAspect="1"/>
          </p:cNvPicPr>
          <p:nvPr/>
        </p:nvPicPr>
        <p:blipFill>
          <a:blip r:embed="rId2"/>
          <a:stretch>
            <a:fillRect/>
          </a:stretch>
        </p:blipFill>
        <p:spPr>
          <a:xfrm>
            <a:off x="990600" y="1207382"/>
            <a:ext cx="7239000" cy="2708020"/>
          </a:xfrm>
          <a:prstGeom prst="rect">
            <a:avLst/>
          </a:prstGeom>
        </p:spPr>
      </p:pic>
      <p:sp>
        <p:nvSpPr>
          <p:cNvPr id="15" name="TextBox 14">
            <a:extLst>
              <a:ext uri="{FF2B5EF4-FFF2-40B4-BE49-F238E27FC236}">
                <a16:creationId xmlns:a16="http://schemas.microsoft.com/office/drawing/2014/main" id="{42ADCB40-B9D4-D3A4-5E2A-D1956DF03434}"/>
              </a:ext>
            </a:extLst>
          </p:cNvPr>
          <p:cNvSpPr txBox="1"/>
          <p:nvPr/>
        </p:nvSpPr>
        <p:spPr>
          <a:xfrm>
            <a:off x="228600" y="3562350"/>
            <a:ext cx="8686800" cy="1477328"/>
          </a:xfrm>
          <a:prstGeom prst="rect">
            <a:avLst/>
          </a:prstGeom>
          <a:noFill/>
        </p:spPr>
        <p:txBody>
          <a:bodyPr wrap="square" rtlCol="0">
            <a:spAutoFit/>
          </a:bodyPr>
          <a:lstStyle/>
          <a:p>
            <a:pPr algn="ctr"/>
            <a:endParaRPr lang="en-GB" i="1" dirty="0">
              <a:solidFill>
                <a:srgbClr val="C00000"/>
              </a:solidFill>
              <a:effectLst/>
              <a:latin typeface="+mn-lt"/>
            </a:endParaRPr>
          </a:p>
          <a:p>
            <a:pPr algn="ctr"/>
            <a:endParaRPr lang="en-GB" i="1" dirty="0">
              <a:solidFill>
                <a:srgbClr val="C00000"/>
              </a:solidFill>
              <a:latin typeface="+mn-lt"/>
            </a:endParaRPr>
          </a:p>
          <a:p>
            <a:pPr algn="ctr"/>
            <a:r>
              <a:rPr lang="en-GB" i="1" dirty="0">
                <a:solidFill>
                  <a:srgbClr val="C00000"/>
                </a:solidFill>
                <a:effectLst/>
                <a:latin typeface="+mn-lt"/>
              </a:rPr>
              <a:t>The objective of </a:t>
            </a:r>
            <a:r>
              <a:rPr lang="en-GB" i="1" dirty="0" err="1">
                <a:solidFill>
                  <a:srgbClr val="C00000"/>
                </a:solidFill>
                <a:effectLst/>
                <a:latin typeface="+mn-lt"/>
              </a:rPr>
              <a:t>iSAS</a:t>
            </a:r>
            <a:r>
              <a:rPr lang="en-GB" i="1" dirty="0">
                <a:solidFill>
                  <a:srgbClr val="C00000"/>
                </a:solidFill>
                <a:effectLst/>
                <a:latin typeface="+mn-lt"/>
              </a:rPr>
              <a:t> is for RIs and European industry to co-develop industrial solutions for energy-savings technologies in accelerators, delivering applications that can be implemented across various accelerator-driven research and non-research infrastructures. </a:t>
            </a:r>
            <a:endParaRPr lang="en-BE" i="1" dirty="0">
              <a:solidFill>
                <a:srgbClr val="C00000"/>
              </a:solidFill>
              <a:latin typeface="+mn-lt"/>
            </a:endParaRPr>
          </a:p>
        </p:txBody>
      </p:sp>
      <p:sp>
        <p:nvSpPr>
          <p:cNvPr id="22" name="TextBox 21">
            <a:extLst>
              <a:ext uri="{FF2B5EF4-FFF2-40B4-BE49-F238E27FC236}">
                <a16:creationId xmlns:a16="http://schemas.microsoft.com/office/drawing/2014/main" id="{7533678F-3D22-8F10-51D5-FA16E7A6FFA2}"/>
              </a:ext>
            </a:extLst>
          </p:cNvPr>
          <p:cNvSpPr txBox="1"/>
          <p:nvPr/>
        </p:nvSpPr>
        <p:spPr>
          <a:xfrm>
            <a:off x="228600" y="448740"/>
            <a:ext cx="8686800" cy="646331"/>
          </a:xfrm>
          <a:prstGeom prst="rect">
            <a:avLst/>
          </a:prstGeom>
          <a:noFill/>
        </p:spPr>
        <p:txBody>
          <a:bodyPr wrap="square" rtlCol="0">
            <a:spAutoFit/>
          </a:bodyPr>
          <a:lstStyle/>
          <a:p>
            <a:pPr algn="ctr"/>
            <a:r>
              <a:rPr lang="en-GB" dirty="0">
                <a:solidFill>
                  <a:srgbClr val="0070C0"/>
                </a:solidFill>
                <a:effectLst/>
                <a:latin typeface="+mn-lt"/>
              </a:rPr>
              <a:t>The readiness of the energy-saving </a:t>
            </a:r>
            <a:r>
              <a:rPr lang="en-GB" dirty="0" err="1">
                <a:solidFill>
                  <a:srgbClr val="0070C0"/>
                </a:solidFill>
                <a:effectLst/>
                <a:latin typeface="+mn-lt"/>
              </a:rPr>
              <a:t>iSAS</a:t>
            </a:r>
            <a:r>
              <a:rPr lang="en-GB" dirty="0">
                <a:solidFill>
                  <a:srgbClr val="0070C0"/>
                </a:solidFill>
                <a:latin typeface="+mn-lt"/>
              </a:rPr>
              <a:t> </a:t>
            </a:r>
            <a:r>
              <a:rPr lang="en-GB" dirty="0">
                <a:solidFill>
                  <a:srgbClr val="0070C0"/>
                </a:solidFill>
                <a:effectLst/>
                <a:latin typeface="+mn-lt"/>
              </a:rPr>
              <a:t>technologies will be improved to prepare them towards industrialisation and cost-effective mass production for current and future RIs.</a:t>
            </a:r>
          </a:p>
        </p:txBody>
      </p:sp>
    </p:spTree>
    <p:extLst>
      <p:ext uri="{BB962C8B-B14F-4D97-AF65-F5344CB8AC3E}">
        <p14:creationId xmlns:p14="http://schemas.microsoft.com/office/powerpoint/2010/main" val="22984006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B8076C6-53D0-9F9D-12FE-FB56F5D34D5D}"/>
              </a:ext>
            </a:extLst>
          </p:cNvPr>
          <p:cNvSpPr txBox="1"/>
          <p:nvPr/>
        </p:nvSpPr>
        <p:spPr>
          <a:xfrm>
            <a:off x="152400" y="49709"/>
            <a:ext cx="8839200" cy="83099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400" b="1" i="1" u="none" strike="noStrike" kern="1200" cap="none" spc="0" normalizeH="0" baseline="0" noProof="0" dirty="0" err="1">
                <a:ln>
                  <a:noFill/>
                </a:ln>
                <a:solidFill>
                  <a:srgbClr val="FF0000"/>
                </a:solidFill>
                <a:effectLst/>
                <a:uLnTx/>
                <a:uFillTx/>
                <a:latin typeface="Calibri"/>
                <a:ea typeface="ＭＳ Ｐゴシック" charset="0"/>
              </a:rPr>
              <a:t>iSAS</a:t>
            </a:r>
            <a:r>
              <a:rPr kumimoji="0" lang="en-GB" sz="2400" b="1" i="1" u="none" strike="noStrike" kern="1200" cap="none" spc="0" normalizeH="0" baseline="0" noProof="0" dirty="0">
                <a:ln>
                  <a:noFill/>
                </a:ln>
                <a:solidFill>
                  <a:srgbClr val="FF0000"/>
                </a:solidFill>
                <a:effectLst/>
                <a:uLnTx/>
                <a:uFillTx/>
                <a:latin typeface="Calibri"/>
                <a:ea typeface="ＭＳ Ｐゴシック" charset="0"/>
              </a:rPr>
              <a:t> organisation</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24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15" name="TextBox 14">
            <a:extLst>
              <a:ext uri="{FF2B5EF4-FFF2-40B4-BE49-F238E27FC236}">
                <a16:creationId xmlns:a16="http://schemas.microsoft.com/office/drawing/2014/main" id="{42ADCB40-B9D4-D3A4-5E2A-D1956DF03434}"/>
              </a:ext>
            </a:extLst>
          </p:cNvPr>
          <p:cNvSpPr txBox="1"/>
          <p:nvPr/>
        </p:nvSpPr>
        <p:spPr>
          <a:xfrm>
            <a:off x="152400" y="557540"/>
            <a:ext cx="8686800" cy="584775"/>
          </a:xfrm>
          <a:prstGeom prst="rect">
            <a:avLst/>
          </a:prstGeom>
          <a:noFill/>
        </p:spPr>
        <p:txBody>
          <a:bodyPr wrap="square" rtlCol="0">
            <a:spAutoFit/>
          </a:bodyPr>
          <a:lstStyle/>
          <a:p>
            <a:pPr algn="ctr"/>
            <a:r>
              <a:rPr lang="en-GB" dirty="0">
                <a:solidFill>
                  <a:srgbClr val="0070C0"/>
                </a:solidFill>
                <a:latin typeface="+mn-lt"/>
              </a:rPr>
              <a:t>~1000 person-months of researchers and ~12.6M EUR </a:t>
            </a:r>
          </a:p>
          <a:p>
            <a:pPr algn="ctr"/>
            <a:r>
              <a:rPr lang="en-GB" sz="1400" i="1" dirty="0">
                <a:solidFill>
                  <a:srgbClr val="0070C0"/>
                </a:solidFill>
                <a:latin typeface="+mn-lt"/>
              </a:rPr>
              <a:t>(of which 5M EUR is requested to Horizon Europe)</a:t>
            </a:r>
            <a:endParaRPr lang="en-BE" sz="1400" i="1" dirty="0">
              <a:solidFill>
                <a:srgbClr val="0070C0"/>
              </a:solidFill>
              <a:latin typeface="+mn-lt"/>
            </a:endParaRPr>
          </a:p>
        </p:txBody>
      </p:sp>
      <p:pic>
        <p:nvPicPr>
          <p:cNvPr id="4" name="Picture 2" descr="Geant4 : perfectionnement">
            <a:extLst>
              <a:ext uri="{FF2B5EF4-FFF2-40B4-BE49-F238E27FC236}">
                <a16:creationId xmlns:a16="http://schemas.microsoft.com/office/drawing/2014/main" id="{BA8B9FF4-4BEB-96C0-2750-5592D4F15BC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27630"/>
          <a:stretch/>
        </p:blipFill>
        <p:spPr bwMode="auto">
          <a:xfrm>
            <a:off x="4996434" y="3569720"/>
            <a:ext cx="1328348" cy="749378"/>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a:extLst>
              <a:ext uri="{FF2B5EF4-FFF2-40B4-BE49-F238E27FC236}">
                <a16:creationId xmlns:a16="http://schemas.microsoft.com/office/drawing/2014/main" id="{A97AF03B-0B8C-B820-E2F0-E450D4F494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7079" y="3378495"/>
            <a:ext cx="1752600" cy="97366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D266F3EA-074D-3D83-EFEC-189DCF8B5CA7}"/>
              </a:ext>
            </a:extLst>
          </p:cNvPr>
          <p:cNvSpPr txBox="1"/>
          <p:nvPr/>
        </p:nvSpPr>
        <p:spPr>
          <a:xfrm>
            <a:off x="228600" y="4552950"/>
            <a:ext cx="8686800" cy="461665"/>
          </a:xfrm>
          <a:prstGeom prst="rect">
            <a:avLst/>
          </a:prstGeom>
          <a:noFill/>
        </p:spPr>
        <p:txBody>
          <a:bodyPr wrap="square" rtlCol="0">
            <a:spAutoFit/>
          </a:bodyPr>
          <a:lstStyle/>
          <a:p>
            <a:pPr algn="ctr"/>
            <a:r>
              <a:rPr lang="en-GB" sz="1200" dirty="0">
                <a:solidFill>
                  <a:srgbClr val="0070C0"/>
                </a:solidFill>
                <a:effectLst/>
                <a:latin typeface="Helvetica" pitchFamily="2" charset="0"/>
              </a:rPr>
              <a:t>+ industrial companies: </a:t>
            </a:r>
            <a:r>
              <a:rPr lang="en-GB" sz="1200" i="1" dirty="0">
                <a:effectLst/>
                <a:latin typeface="Helvetica" pitchFamily="2" charset="0"/>
              </a:rPr>
              <a:t>ACS Accelerators and Cryogenic Systems </a:t>
            </a:r>
            <a:r>
              <a:rPr lang="en-GB" sz="1200" dirty="0">
                <a:effectLst/>
                <a:latin typeface="Helvetica" pitchFamily="2" charset="0"/>
              </a:rPr>
              <a:t>(France), </a:t>
            </a:r>
            <a:r>
              <a:rPr lang="en-GB" sz="1200" i="1" dirty="0">
                <a:effectLst/>
                <a:latin typeface="Helvetica" pitchFamily="2" charset="0"/>
              </a:rPr>
              <a:t>RI Research Instruments GmbH </a:t>
            </a:r>
            <a:r>
              <a:rPr lang="en-GB" sz="1200" dirty="0">
                <a:effectLst/>
                <a:latin typeface="Helvetica" pitchFamily="2" charset="0"/>
              </a:rPr>
              <a:t>(Germany), </a:t>
            </a:r>
            <a:r>
              <a:rPr lang="en-GB" sz="1200" i="1" dirty="0" err="1">
                <a:effectLst/>
                <a:latin typeface="Helvetica" pitchFamily="2" charset="0"/>
              </a:rPr>
              <a:t>Cryoelectra</a:t>
            </a:r>
            <a:r>
              <a:rPr lang="en-GB" sz="1200" i="1" dirty="0">
                <a:effectLst/>
                <a:latin typeface="Helvetica" pitchFamily="2" charset="0"/>
              </a:rPr>
              <a:t> GmbH </a:t>
            </a:r>
            <a:r>
              <a:rPr lang="en-GB" sz="1200" dirty="0">
                <a:effectLst/>
                <a:latin typeface="Helvetica" pitchFamily="2" charset="0"/>
              </a:rPr>
              <a:t>(Germany), </a:t>
            </a:r>
            <a:r>
              <a:rPr lang="en-GB" sz="1200" i="1" dirty="0">
                <a:effectLst/>
                <a:latin typeface="Helvetica" pitchFamily="2" charset="0"/>
              </a:rPr>
              <a:t>TFE Thin Film equipment </a:t>
            </a:r>
            <a:r>
              <a:rPr lang="en-GB" sz="1200" i="1" dirty="0" err="1">
                <a:effectLst/>
                <a:latin typeface="Helvetica" pitchFamily="2" charset="0"/>
              </a:rPr>
              <a:t>srl</a:t>
            </a:r>
            <a:r>
              <a:rPr lang="en-GB" sz="1200" i="1" dirty="0">
                <a:effectLst/>
                <a:latin typeface="Helvetica" pitchFamily="2" charset="0"/>
              </a:rPr>
              <a:t> </a:t>
            </a:r>
            <a:r>
              <a:rPr lang="en-GB" sz="1200" dirty="0">
                <a:effectLst/>
                <a:latin typeface="Helvetica" pitchFamily="2" charset="0"/>
              </a:rPr>
              <a:t>(Italy), </a:t>
            </a:r>
            <a:r>
              <a:rPr lang="en-GB" sz="1200" i="1" dirty="0" err="1">
                <a:effectLst/>
                <a:latin typeface="Helvetica" pitchFamily="2" charset="0"/>
              </a:rPr>
              <a:t>Zanon</a:t>
            </a:r>
            <a:r>
              <a:rPr lang="en-GB" sz="1200" i="1" dirty="0">
                <a:effectLst/>
                <a:latin typeface="Helvetica" pitchFamily="2" charset="0"/>
              </a:rPr>
              <a:t> Research </a:t>
            </a:r>
            <a:r>
              <a:rPr lang="en-GB" sz="1200" dirty="0">
                <a:effectLst/>
                <a:latin typeface="Helvetica" pitchFamily="2" charset="0"/>
              </a:rPr>
              <a:t>(Italy), </a:t>
            </a:r>
            <a:r>
              <a:rPr lang="en-GB" sz="1200" i="1" dirty="0" err="1">
                <a:effectLst/>
                <a:latin typeface="Helvetica" pitchFamily="2" charset="0"/>
              </a:rPr>
              <a:t>EuclidTechLab</a:t>
            </a:r>
            <a:r>
              <a:rPr lang="en-GB" sz="1200" dirty="0">
                <a:effectLst/>
                <a:latin typeface="Helvetica" pitchFamily="2" charset="0"/>
              </a:rPr>
              <a:t> (USA)</a:t>
            </a:r>
          </a:p>
        </p:txBody>
      </p:sp>
      <p:pic>
        <p:nvPicPr>
          <p:cNvPr id="3076" name="Picture 4" descr="Home | ESS">
            <a:extLst>
              <a:ext uri="{FF2B5EF4-FFF2-40B4-BE49-F238E27FC236}">
                <a16:creationId xmlns:a16="http://schemas.microsoft.com/office/drawing/2014/main" id="{C8F39E8E-798C-6AC3-B018-F24E1AECAC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000" y="2453926"/>
            <a:ext cx="2019360" cy="1078746"/>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8876D199-B400-E761-1E80-F8A42E78FF7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3919" y="1219200"/>
            <a:ext cx="1123950" cy="1123950"/>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BB618607-0ED5-9CFC-EDCE-B48AD243F0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84096" y="3421348"/>
            <a:ext cx="1047750" cy="104775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a:extLst>
              <a:ext uri="{FF2B5EF4-FFF2-40B4-BE49-F238E27FC236}">
                <a16:creationId xmlns:a16="http://schemas.microsoft.com/office/drawing/2014/main" id="{420A52DB-8C93-CDE7-6430-59CC25687A9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561176" y="2358370"/>
            <a:ext cx="1068503" cy="872028"/>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Helmholtz-Zentrum Berlin - Wikipedia">
            <a:extLst>
              <a:ext uri="{FF2B5EF4-FFF2-40B4-BE49-F238E27FC236}">
                <a16:creationId xmlns:a16="http://schemas.microsoft.com/office/drawing/2014/main" id="{483D2BCB-8246-F608-4DB0-23092E5D8D5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05600" y="1376239"/>
            <a:ext cx="2019360" cy="693454"/>
          </a:xfrm>
          <a:prstGeom prst="rect">
            <a:avLst/>
          </a:prstGeom>
          <a:noFill/>
          <a:extLst>
            <a:ext uri="{909E8E84-426E-40DD-AFC4-6F175D3DCCD1}">
              <a14:hiddenFill xmlns:a14="http://schemas.microsoft.com/office/drawing/2010/main">
                <a:solidFill>
                  <a:srgbClr val="FFFFFF"/>
                </a:solidFill>
              </a14:hiddenFill>
            </a:ext>
          </a:extLst>
        </p:spPr>
      </p:pic>
      <p:pic>
        <p:nvPicPr>
          <p:cNvPr id="3086" name="Picture 14">
            <a:extLst>
              <a:ext uri="{FF2B5EF4-FFF2-40B4-BE49-F238E27FC236}">
                <a16:creationId xmlns:a16="http://schemas.microsoft.com/office/drawing/2014/main" id="{35632906-831B-F115-1ABC-32C79345559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514600" y="1265877"/>
            <a:ext cx="1068503" cy="1059348"/>
          </a:xfrm>
          <a:prstGeom prst="rect">
            <a:avLst/>
          </a:prstGeom>
          <a:noFill/>
          <a:extLst>
            <a:ext uri="{909E8E84-426E-40DD-AFC4-6F175D3DCCD1}">
              <a14:hiddenFill xmlns:a14="http://schemas.microsoft.com/office/drawing/2010/main">
                <a:solidFill>
                  <a:srgbClr val="FFFFFF"/>
                </a:solidFill>
              </a14:hiddenFill>
            </a:ext>
          </a:extLst>
        </p:spPr>
      </p:pic>
      <p:pic>
        <p:nvPicPr>
          <p:cNvPr id="3088" name="Picture 16" descr="UKRI+logo - Z-arts">
            <a:extLst>
              <a:ext uri="{FF2B5EF4-FFF2-40B4-BE49-F238E27FC236}">
                <a16:creationId xmlns:a16="http://schemas.microsoft.com/office/drawing/2014/main" id="{D59DB096-A1AC-66DD-0028-AB79B6441A2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283671" y="1410023"/>
            <a:ext cx="2133600" cy="628968"/>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Home | Lancaster University">
            <a:extLst>
              <a:ext uri="{FF2B5EF4-FFF2-40B4-BE49-F238E27FC236}">
                <a16:creationId xmlns:a16="http://schemas.microsoft.com/office/drawing/2014/main" id="{35274383-D6E8-54CA-0F7E-83305FF6D69A}"/>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667000" y="2637556"/>
            <a:ext cx="2133600" cy="684261"/>
          </a:xfrm>
          <a:prstGeom prst="rect">
            <a:avLst/>
          </a:prstGeom>
          <a:noFill/>
          <a:extLst>
            <a:ext uri="{909E8E84-426E-40DD-AFC4-6F175D3DCCD1}">
              <a14:hiddenFill xmlns:a14="http://schemas.microsoft.com/office/drawing/2010/main">
                <a:solidFill>
                  <a:srgbClr val="FFFFFF"/>
                </a:solidFill>
              </a14:hiddenFill>
            </a:ext>
          </a:extLst>
        </p:spPr>
      </p:pic>
      <p:pic>
        <p:nvPicPr>
          <p:cNvPr id="3092" name="Picture 20">
            <a:extLst>
              <a:ext uri="{FF2B5EF4-FFF2-40B4-BE49-F238E27FC236}">
                <a16:creationId xmlns:a16="http://schemas.microsoft.com/office/drawing/2014/main" id="{171369F4-DCE7-6B4F-31BD-5600447F68F2}"/>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181600" y="2320162"/>
            <a:ext cx="2028326" cy="973667"/>
          </a:xfrm>
          <a:prstGeom prst="rect">
            <a:avLst/>
          </a:prstGeom>
          <a:noFill/>
          <a:extLst>
            <a:ext uri="{909E8E84-426E-40DD-AFC4-6F175D3DCCD1}">
              <a14:hiddenFill xmlns:a14="http://schemas.microsoft.com/office/drawing/2010/main">
                <a:solidFill>
                  <a:srgbClr val="FFFFFF"/>
                </a:solidFill>
              </a14:hiddenFill>
            </a:ext>
          </a:extLst>
        </p:spPr>
      </p:pic>
      <p:pic>
        <p:nvPicPr>
          <p:cNvPr id="3094" name="Picture 22">
            <a:extLst>
              <a:ext uri="{FF2B5EF4-FFF2-40B4-BE49-F238E27FC236}">
                <a16:creationId xmlns:a16="http://schemas.microsoft.com/office/drawing/2014/main" id="{06443583-3471-6596-410B-6A444F20DF46}"/>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048300" y="3546036"/>
            <a:ext cx="1887217" cy="840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992737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E32088AA-2BA6-3772-2972-027E8ABB0239}"/>
              </a:ext>
            </a:extLst>
          </p:cNvPr>
          <p:cNvGrpSpPr/>
          <p:nvPr/>
        </p:nvGrpSpPr>
        <p:grpSpPr>
          <a:xfrm>
            <a:off x="76200" y="209550"/>
            <a:ext cx="8910916" cy="4876800"/>
            <a:chOff x="76200" y="209550"/>
            <a:chExt cx="8910916" cy="4876800"/>
          </a:xfrm>
        </p:grpSpPr>
        <p:grpSp>
          <p:nvGrpSpPr>
            <p:cNvPr id="30" name="Group 29">
              <a:extLst>
                <a:ext uri="{FF2B5EF4-FFF2-40B4-BE49-F238E27FC236}">
                  <a16:creationId xmlns:a16="http://schemas.microsoft.com/office/drawing/2014/main" id="{C1EC7732-748C-E0F3-9C5F-BBD5F315238F}"/>
                </a:ext>
              </a:extLst>
            </p:cNvPr>
            <p:cNvGrpSpPr/>
            <p:nvPr/>
          </p:nvGrpSpPr>
          <p:grpSpPr>
            <a:xfrm>
              <a:off x="76200" y="209550"/>
              <a:ext cx="8910916" cy="4876800"/>
              <a:chOff x="233084" y="340243"/>
              <a:chExt cx="8910916" cy="4876800"/>
            </a:xfrm>
          </p:grpSpPr>
          <p:sp>
            <p:nvSpPr>
              <p:cNvPr id="52" name="Freeform 51">
                <a:extLst>
                  <a:ext uri="{FF2B5EF4-FFF2-40B4-BE49-F238E27FC236}">
                    <a16:creationId xmlns:a16="http://schemas.microsoft.com/office/drawing/2014/main" id="{C119556F-30B6-B1A8-91B7-9535E17DBD92}"/>
                  </a:ext>
                </a:extLst>
              </p:cNvPr>
              <p:cNvSpPr/>
              <p:nvPr/>
            </p:nvSpPr>
            <p:spPr>
              <a:xfrm>
                <a:off x="233084" y="340243"/>
                <a:ext cx="8910916" cy="4876800"/>
              </a:xfrm>
              <a:custGeom>
                <a:avLst/>
                <a:gdLst>
                  <a:gd name="connsiteX0" fmla="*/ 2537638 w 8498959"/>
                  <a:gd name="connsiteY0" fmla="*/ 0 h 4742121"/>
                  <a:gd name="connsiteX1" fmla="*/ 6103089 w 8498959"/>
                  <a:gd name="connsiteY1" fmla="*/ 14177 h 4742121"/>
                  <a:gd name="connsiteX2" fmla="*/ 6103089 w 8498959"/>
                  <a:gd name="connsiteY2" fmla="*/ 1006549 h 4742121"/>
                  <a:gd name="connsiteX3" fmla="*/ 8477693 w 8498959"/>
                  <a:gd name="connsiteY3" fmla="*/ 1013637 h 4742121"/>
                  <a:gd name="connsiteX4" fmla="*/ 8498959 w 8498959"/>
                  <a:gd name="connsiteY4" fmla="*/ 4742121 h 4742121"/>
                  <a:gd name="connsiteX5" fmla="*/ 0 w 8498959"/>
                  <a:gd name="connsiteY5" fmla="*/ 4735032 h 4742121"/>
                  <a:gd name="connsiteX6" fmla="*/ 7089 w 8498959"/>
                  <a:gd name="connsiteY6" fmla="*/ 1027814 h 4742121"/>
                  <a:gd name="connsiteX7" fmla="*/ 2537638 w 8498959"/>
                  <a:gd name="connsiteY7" fmla="*/ 1034902 h 4742121"/>
                  <a:gd name="connsiteX8" fmla="*/ 2537638 w 8498959"/>
                  <a:gd name="connsiteY8" fmla="*/ 0 h 4742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498959" h="4742121">
                    <a:moveTo>
                      <a:pt x="2537638" y="0"/>
                    </a:moveTo>
                    <a:lnTo>
                      <a:pt x="6103089" y="14177"/>
                    </a:lnTo>
                    <a:lnTo>
                      <a:pt x="6103089" y="1006549"/>
                    </a:lnTo>
                    <a:lnTo>
                      <a:pt x="8477693" y="1013637"/>
                    </a:lnTo>
                    <a:lnTo>
                      <a:pt x="8498959" y="4742121"/>
                    </a:lnTo>
                    <a:lnTo>
                      <a:pt x="0" y="4735032"/>
                    </a:lnTo>
                    <a:lnTo>
                      <a:pt x="7089" y="1027814"/>
                    </a:lnTo>
                    <a:lnTo>
                      <a:pt x="2537638" y="1034902"/>
                    </a:lnTo>
                    <a:lnTo>
                      <a:pt x="2537638" y="0"/>
                    </a:lnTo>
                    <a:close/>
                  </a:path>
                </a:pathLst>
              </a:cu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BE" dirty="0">
                  <a:solidFill>
                    <a:prstClr val="white"/>
                  </a:solidFill>
                  <a:latin typeface="Calibri" panose="020F0502020204030204"/>
                </a:endParaRPr>
              </a:p>
            </p:txBody>
          </p:sp>
          <p:sp>
            <p:nvSpPr>
              <p:cNvPr id="17" name="TextBox 16">
                <a:extLst>
                  <a:ext uri="{FF2B5EF4-FFF2-40B4-BE49-F238E27FC236}">
                    <a16:creationId xmlns:a16="http://schemas.microsoft.com/office/drawing/2014/main" id="{5921E949-45BF-79B8-99CC-8C9D13B689BD}"/>
                  </a:ext>
                </a:extLst>
              </p:cNvPr>
              <p:cNvSpPr txBox="1"/>
              <p:nvPr/>
            </p:nvSpPr>
            <p:spPr>
              <a:xfrm>
                <a:off x="7319684" y="2879428"/>
                <a:ext cx="1683538" cy="307777"/>
              </a:xfrm>
              <a:prstGeom prst="rect">
                <a:avLst/>
              </a:prstGeom>
              <a:noFill/>
            </p:spPr>
            <p:txBody>
              <a:bodyPr wrap="none" rtlCol="0">
                <a:spAutoFit/>
              </a:bodyPr>
              <a:lstStyle/>
              <a:p>
                <a:pPr defTabSz="685800" fontAlgn="auto">
                  <a:spcBef>
                    <a:spcPts val="0"/>
                  </a:spcBef>
                  <a:spcAft>
                    <a:spcPts val="0"/>
                  </a:spcAft>
                </a:pPr>
                <a:r>
                  <a:rPr lang="en-BE" sz="1400" dirty="0">
                    <a:solidFill>
                      <a:srgbClr val="70AD47">
                        <a:lumMod val="75000"/>
                      </a:srgbClr>
                    </a:solidFill>
                    <a:latin typeface="Calibri" panose="020F0502020204030204"/>
                    <a:ea typeface="+mn-ea"/>
                    <a:cs typeface="+mn-cs"/>
                  </a:rPr>
                  <a:t>Societal Impact WP8</a:t>
                </a:r>
              </a:p>
            </p:txBody>
          </p:sp>
          <p:sp>
            <p:nvSpPr>
              <p:cNvPr id="20" name="Rectangle 19">
                <a:extLst>
                  <a:ext uri="{FF2B5EF4-FFF2-40B4-BE49-F238E27FC236}">
                    <a16:creationId xmlns:a16="http://schemas.microsoft.com/office/drawing/2014/main" id="{63776891-01D7-F0F6-3055-4C0995C7AFEA}"/>
                  </a:ext>
                </a:extLst>
              </p:cNvPr>
              <p:cNvSpPr/>
              <p:nvPr/>
            </p:nvSpPr>
            <p:spPr>
              <a:xfrm>
                <a:off x="533400" y="438150"/>
                <a:ext cx="1981200" cy="799350"/>
              </a:xfrm>
              <a:prstGeom prst="rect">
                <a:avLst/>
              </a:prstGeom>
              <a:solidFill>
                <a:schemeClr val="accent1">
                  <a:lumMod val="20000"/>
                  <a:lumOff val="80000"/>
                </a:schemeClr>
              </a:solidFill>
              <a:ln w="285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BE" dirty="0">
                    <a:solidFill>
                      <a:srgbClr val="002060"/>
                    </a:solidFill>
                    <a:latin typeface="Calibri" panose="020F0502020204030204"/>
                  </a:rPr>
                  <a:t>Governing Board</a:t>
                </a:r>
              </a:p>
              <a:p>
                <a:pPr algn="ctr" defTabSz="685800" fontAlgn="auto">
                  <a:spcBef>
                    <a:spcPts val="0"/>
                  </a:spcBef>
                  <a:spcAft>
                    <a:spcPts val="0"/>
                  </a:spcAft>
                </a:pPr>
                <a:r>
                  <a:rPr lang="en-BE" sz="800" dirty="0">
                    <a:solidFill>
                      <a:srgbClr val="002060"/>
                    </a:solidFill>
                    <a:latin typeface="Calibri" panose="020F0502020204030204"/>
                  </a:rPr>
                  <a:t>Chair: Dave Newbold (STFC)</a:t>
                </a:r>
              </a:p>
              <a:p>
                <a:pPr algn="ctr" defTabSz="685800" fontAlgn="auto">
                  <a:spcBef>
                    <a:spcPts val="0"/>
                  </a:spcBef>
                  <a:spcAft>
                    <a:spcPts val="0"/>
                  </a:spcAft>
                </a:pPr>
                <a:r>
                  <a:rPr lang="en-BE" sz="800" i="1" dirty="0">
                    <a:solidFill>
                      <a:srgbClr val="002060"/>
                    </a:solidFill>
                    <a:latin typeface="Calibri" panose="020F0502020204030204"/>
                  </a:rPr>
                  <a:t>All (associate) partner institutes</a:t>
                </a:r>
              </a:p>
            </p:txBody>
          </p:sp>
          <p:sp>
            <p:nvSpPr>
              <p:cNvPr id="21" name="Rectangle 20">
                <a:extLst>
                  <a:ext uri="{FF2B5EF4-FFF2-40B4-BE49-F238E27FC236}">
                    <a16:creationId xmlns:a16="http://schemas.microsoft.com/office/drawing/2014/main" id="{D3F5C225-338B-BD29-9A1F-467B41B99EA3}"/>
                  </a:ext>
                </a:extLst>
              </p:cNvPr>
              <p:cNvSpPr/>
              <p:nvPr/>
            </p:nvSpPr>
            <p:spPr>
              <a:xfrm>
                <a:off x="6857999" y="438150"/>
                <a:ext cx="1981200" cy="799350"/>
              </a:xfrm>
              <a:prstGeom prst="rect">
                <a:avLst/>
              </a:prstGeom>
              <a:solidFill>
                <a:schemeClr val="accent1">
                  <a:lumMod val="20000"/>
                  <a:lumOff val="80000"/>
                </a:schemeClr>
              </a:solidFill>
              <a:ln w="285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r>
                  <a:rPr lang="en-BE" dirty="0">
                    <a:solidFill>
                      <a:srgbClr val="002060"/>
                    </a:solidFill>
                    <a:latin typeface="Calibri" panose="020F0502020204030204"/>
                  </a:rPr>
                  <a:t>Advisory Board</a:t>
                </a:r>
              </a:p>
              <a:p>
                <a:pPr algn="ctr" defTabSz="685800" fontAlgn="auto">
                  <a:spcBef>
                    <a:spcPts val="0"/>
                  </a:spcBef>
                  <a:spcAft>
                    <a:spcPts val="0"/>
                  </a:spcAft>
                </a:pPr>
                <a:r>
                  <a:rPr lang="en-BE" sz="800" dirty="0">
                    <a:solidFill>
                      <a:srgbClr val="002060"/>
                    </a:solidFill>
                    <a:latin typeface="Calibri" panose="020F0502020204030204"/>
                  </a:rPr>
                  <a:t>Chair: Frederick Bordry (CERN)</a:t>
                </a:r>
                <a:endParaRPr lang="en-BE" sz="800" dirty="0">
                  <a:solidFill>
                    <a:srgbClr val="002060"/>
                  </a:solidFill>
                  <a:highlight>
                    <a:srgbClr val="FFFF00"/>
                  </a:highlight>
                  <a:latin typeface="Calibri" panose="020F0502020204030204"/>
                </a:endParaRPr>
              </a:p>
              <a:p>
                <a:pPr algn="ctr" defTabSz="685800" fontAlgn="auto">
                  <a:spcBef>
                    <a:spcPts val="0"/>
                  </a:spcBef>
                  <a:spcAft>
                    <a:spcPts val="0"/>
                  </a:spcAft>
                </a:pPr>
                <a:r>
                  <a:rPr lang="en-BE" sz="800" i="1" dirty="0">
                    <a:solidFill>
                      <a:srgbClr val="002060"/>
                    </a:solidFill>
                    <a:latin typeface="Calibri" panose="020F0502020204030204"/>
                  </a:rPr>
                  <a:t>International experts</a:t>
                </a:r>
              </a:p>
            </p:txBody>
          </p:sp>
          <p:cxnSp>
            <p:nvCxnSpPr>
              <p:cNvPr id="23" name="Straight Connector 22">
                <a:extLst>
                  <a:ext uri="{FF2B5EF4-FFF2-40B4-BE49-F238E27FC236}">
                    <a16:creationId xmlns:a16="http://schemas.microsoft.com/office/drawing/2014/main" id="{F221944E-6CC6-0E4E-FBB8-1AB6C445396E}"/>
                  </a:ext>
                </a:extLst>
              </p:cNvPr>
              <p:cNvCxnSpPr>
                <a:cxnSpLocks/>
                <a:stCxn id="20" idx="3"/>
              </p:cNvCxnSpPr>
              <p:nvPr/>
            </p:nvCxnSpPr>
            <p:spPr>
              <a:xfrm>
                <a:off x="2514601" y="837826"/>
                <a:ext cx="533405" cy="57667"/>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32A6156-A1F5-8C7C-31C6-DBC58D3DF215}"/>
                  </a:ext>
                </a:extLst>
              </p:cNvPr>
              <p:cNvCxnSpPr>
                <a:cxnSpLocks/>
                <a:endCxn id="21" idx="1"/>
              </p:cNvCxnSpPr>
              <p:nvPr/>
            </p:nvCxnSpPr>
            <p:spPr>
              <a:xfrm flipV="1">
                <a:off x="6476993" y="837826"/>
                <a:ext cx="381006" cy="57667"/>
              </a:xfrm>
              <a:prstGeom prst="line">
                <a:avLst/>
              </a:prstGeom>
              <a:ln w="28575">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908B9C18-5B91-22D8-C72B-571062135C40}"/>
                  </a:ext>
                </a:extLst>
              </p:cNvPr>
              <p:cNvCxnSpPr>
                <a:cxnSpLocks/>
              </p:cNvCxnSpPr>
              <p:nvPr/>
            </p:nvCxnSpPr>
            <p:spPr>
              <a:xfrm>
                <a:off x="4267200" y="1352834"/>
                <a:ext cx="0" cy="571965"/>
              </a:xfrm>
              <a:prstGeom prst="line">
                <a:avLst/>
              </a:prstGeom>
              <a:ln w="28575">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 name="Elbow Connector 30">
                <a:extLst>
                  <a:ext uri="{FF2B5EF4-FFF2-40B4-BE49-F238E27FC236}">
                    <a16:creationId xmlns:a16="http://schemas.microsoft.com/office/drawing/2014/main" id="{2581DF03-82DA-AE23-1ADD-520432266289}"/>
                  </a:ext>
                </a:extLst>
              </p:cNvPr>
              <p:cNvCxnSpPr>
                <a:cxnSpLocks/>
              </p:cNvCxnSpPr>
              <p:nvPr/>
            </p:nvCxnSpPr>
            <p:spPr>
              <a:xfrm>
                <a:off x="6248400" y="1633251"/>
                <a:ext cx="990600" cy="172698"/>
              </a:xfrm>
              <a:prstGeom prst="bentConnector3">
                <a:avLst>
                  <a:gd name="adj1" fmla="val 99927"/>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Elbow Connector 34">
                <a:extLst>
                  <a:ext uri="{FF2B5EF4-FFF2-40B4-BE49-F238E27FC236}">
                    <a16:creationId xmlns:a16="http://schemas.microsoft.com/office/drawing/2014/main" id="{E896D584-E34B-8332-E8EF-8349DA034F57}"/>
                  </a:ext>
                </a:extLst>
              </p:cNvPr>
              <p:cNvCxnSpPr>
                <a:cxnSpLocks/>
              </p:cNvCxnSpPr>
              <p:nvPr/>
            </p:nvCxnSpPr>
            <p:spPr>
              <a:xfrm>
                <a:off x="5377203" y="1352835"/>
                <a:ext cx="871198" cy="280417"/>
              </a:xfrm>
              <a:prstGeom prst="bentConnector3">
                <a:avLst>
                  <a:gd name="adj1" fmla="val 4436"/>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696F506-80C8-488E-DB8F-112758E6CDAD}"/>
                  </a:ext>
                </a:extLst>
              </p:cNvPr>
              <p:cNvCxnSpPr>
                <a:cxnSpLocks/>
              </p:cNvCxnSpPr>
              <p:nvPr/>
            </p:nvCxnSpPr>
            <p:spPr>
              <a:xfrm>
                <a:off x="7239001" y="1805950"/>
                <a:ext cx="5317" cy="2177186"/>
              </a:xfrm>
              <a:prstGeom prst="line">
                <a:avLst/>
              </a:prstGeom>
              <a:ln w="28575">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E1215F17-7CA7-A6E5-2B31-D871F1EA0B84}"/>
                  </a:ext>
                </a:extLst>
              </p:cNvPr>
              <p:cNvSpPr txBox="1"/>
              <p:nvPr/>
            </p:nvSpPr>
            <p:spPr>
              <a:xfrm>
                <a:off x="6466472" y="4400551"/>
                <a:ext cx="2677528" cy="461665"/>
              </a:xfrm>
              <a:prstGeom prst="rect">
                <a:avLst/>
              </a:prstGeom>
              <a:noFill/>
            </p:spPr>
            <p:txBody>
              <a:bodyPr wrap="none" rtlCol="0">
                <a:spAutoFit/>
              </a:bodyPr>
              <a:lstStyle/>
              <a:p>
                <a:pPr defTabSz="685800" fontAlgn="auto">
                  <a:spcBef>
                    <a:spcPts val="0"/>
                  </a:spcBef>
                  <a:spcAft>
                    <a:spcPts val="0"/>
                  </a:spcAft>
                </a:pPr>
                <a:r>
                  <a:rPr lang="en-BE" sz="2400" dirty="0">
                    <a:solidFill>
                      <a:prstClr val="black">
                        <a:lumMod val="65000"/>
                        <a:lumOff val="35000"/>
                      </a:prstClr>
                    </a:solidFill>
                    <a:latin typeface="Calibri" panose="020F0502020204030204"/>
                    <a:ea typeface="+mn-ea"/>
                    <a:cs typeface="+mn-cs"/>
                  </a:rPr>
                  <a:t>Steering Committee</a:t>
                </a:r>
              </a:p>
            </p:txBody>
          </p:sp>
          <p:sp>
            <p:nvSpPr>
              <p:cNvPr id="3" name="TextBox 2">
                <a:extLst>
                  <a:ext uri="{FF2B5EF4-FFF2-40B4-BE49-F238E27FC236}">
                    <a16:creationId xmlns:a16="http://schemas.microsoft.com/office/drawing/2014/main" id="{E7047B3F-FDE2-E946-0DC4-1A75D522737B}"/>
                  </a:ext>
                </a:extLst>
              </p:cNvPr>
              <p:cNvSpPr txBox="1"/>
              <p:nvPr/>
            </p:nvSpPr>
            <p:spPr>
              <a:xfrm>
                <a:off x="7391400" y="1803287"/>
                <a:ext cx="1550489" cy="307777"/>
              </a:xfrm>
              <a:prstGeom prst="rect">
                <a:avLst/>
              </a:prstGeom>
              <a:noFill/>
            </p:spPr>
            <p:txBody>
              <a:bodyPr wrap="none" rtlCol="0">
                <a:spAutoFit/>
              </a:bodyPr>
              <a:lstStyle/>
              <a:p>
                <a:pPr defTabSz="685800" fontAlgn="auto">
                  <a:spcBef>
                    <a:spcPts val="0"/>
                  </a:spcBef>
                  <a:spcAft>
                    <a:spcPts val="0"/>
                  </a:spcAft>
                </a:pPr>
                <a:r>
                  <a:rPr lang="en-BE" sz="1400" dirty="0">
                    <a:solidFill>
                      <a:srgbClr val="C04300"/>
                    </a:solidFill>
                    <a:latin typeface="Calibri" panose="020F0502020204030204"/>
                    <a:ea typeface="+mn-ea"/>
                    <a:cs typeface="+mn-cs"/>
                  </a:rPr>
                  <a:t>Management WP9</a:t>
                </a:r>
              </a:p>
            </p:txBody>
          </p:sp>
          <p:cxnSp>
            <p:nvCxnSpPr>
              <p:cNvPr id="10" name="Elbow Connector 9">
                <a:extLst>
                  <a:ext uri="{FF2B5EF4-FFF2-40B4-BE49-F238E27FC236}">
                    <a16:creationId xmlns:a16="http://schemas.microsoft.com/office/drawing/2014/main" id="{C78AC2C5-C4E3-D851-9780-C0107CA7A7D9}"/>
                  </a:ext>
                </a:extLst>
              </p:cNvPr>
              <p:cNvCxnSpPr>
                <a:cxnSpLocks/>
              </p:cNvCxnSpPr>
              <p:nvPr/>
            </p:nvCxnSpPr>
            <p:spPr>
              <a:xfrm>
                <a:off x="5253488" y="1352835"/>
                <a:ext cx="881859" cy="366766"/>
              </a:xfrm>
              <a:prstGeom prst="bentConnector3">
                <a:avLst>
                  <a:gd name="adj1" fmla="val 7611"/>
                </a:avLst>
              </a:prstGeom>
              <a:ln w="28575">
                <a:solidFill>
                  <a:srgbClr val="C04300"/>
                </a:solidFill>
                <a:prstDash val="sysDash"/>
              </a:ln>
            </p:spPr>
            <p:style>
              <a:lnRef idx="1">
                <a:schemeClr val="accent1"/>
              </a:lnRef>
              <a:fillRef idx="0">
                <a:schemeClr val="accent1"/>
              </a:fillRef>
              <a:effectRef idx="0">
                <a:schemeClr val="accent1"/>
              </a:effectRef>
              <a:fontRef idx="minor">
                <a:schemeClr val="tx1"/>
              </a:fontRef>
            </p:style>
          </p:cxnSp>
          <p:cxnSp>
            <p:nvCxnSpPr>
              <p:cNvPr id="13" name="Elbow Connector 12">
                <a:extLst>
                  <a:ext uri="{FF2B5EF4-FFF2-40B4-BE49-F238E27FC236}">
                    <a16:creationId xmlns:a16="http://schemas.microsoft.com/office/drawing/2014/main" id="{2BA9530A-5B5B-7277-2067-EB81BFBF9670}"/>
                  </a:ext>
                </a:extLst>
              </p:cNvPr>
              <p:cNvCxnSpPr>
                <a:cxnSpLocks/>
              </p:cNvCxnSpPr>
              <p:nvPr/>
            </p:nvCxnSpPr>
            <p:spPr>
              <a:xfrm>
                <a:off x="6133190" y="1719601"/>
                <a:ext cx="1029611" cy="205199"/>
              </a:xfrm>
              <a:prstGeom prst="bentConnector3">
                <a:avLst>
                  <a:gd name="adj1" fmla="val 100172"/>
                </a:avLst>
              </a:prstGeom>
              <a:ln w="28575">
                <a:solidFill>
                  <a:srgbClr val="C04300"/>
                </a:solidFill>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6A63A367-B1F6-2872-D42C-1C390639E62F}"/>
                  </a:ext>
                </a:extLst>
              </p:cNvPr>
              <p:cNvCxnSpPr>
                <a:cxnSpLocks/>
                <a:endCxn id="33" idx="1"/>
              </p:cNvCxnSpPr>
              <p:nvPr/>
            </p:nvCxnSpPr>
            <p:spPr>
              <a:xfrm>
                <a:off x="6133190" y="2280107"/>
                <a:ext cx="404166" cy="0"/>
              </a:xfrm>
              <a:prstGeom prst="line">
                <a:avLst/>
              </a:prstGeom>
              <a:ln w="28575">
                <a:solidFill>
                  <a:srgbClr val="C04300"/>
                </a:solidFill>
                <a:prstDash val="sysDash"/>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5388BA0-2218-87FA-A74A-377A5FA000BF}"/>
                  </a:ext>
                </a:extLst>
              </p:cNvPr>
              <p:cNvCxnSpPr>
                <a:cxnSpLocks/>
              </p:cNvCxnSpPr>
              <p:nvPr/>
            </p:nvCxnSpPr>
            <p:spPr>
              <a:xfrm flipH="1" flipV="1">
                <a:off x="7162800" y="1931756"/>
                <a:ext cx="1" cy="1362287"/>
              </a:xfrm>
              <a:prstGeom prst="line">
                <a:avLst/>
              </a:prstGeom>
              <a:ln w="28575">
                <a:solidFill>
                  <a:srgbClr val="C04300"/>
                </a:solidFill>
                <a:prstDash val="sysDash"/>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1C4B37F2-DF02-F475-E991-A26164F9B571}"/>
                  </a:ext>
                </a:extLst>
              </p:cNvPr>
              <p:cNvSpPr txBox="1"/>
              <p:nvPr/>
            </p:nvSpPr>
            <p:spPr>
              <a:xfrm>
                <a:off x="6537356" y="2064663"/>
                <a:ext cx="2449031" cy="430887"/>
              </a:xfrm>
              <a:prstGeom prst="rect">
                <a:avLst/>
              </a:prstGeom>
              <a:solidFill>
                <a:schemeClr val="accent2">
                  <a:lumMod val="20000"/>
                  <a:lumOff val="80000"/>
                </a:schemeClr>
              </a:solidFill>
              <a:ln w="28575">
                <a:solidFill>
                  <a:srgbClr val="C04300"/>
                </a:solidFill>
              </a:ln>
            </p:spPr>
            <p:txBody>
              <a:bodyPr wrap="square" rtlCol="0">
                <a:spAutoFit/>
              </a:bodyPr>
              <a:lstStyle/>
              <a:p>
                <a:pPr defTabSz="685800" fontAlgn="auto">
                  <a:spcBef>
                    <a:spcPts val="0"/>
                  </a:spcBef>
                  <a:spcAft>
                    <a:spcPts val="0"/>
                  </a:spcAft>
                </a:pPr>
                <a:r>
                  <a:rPr lang="en-BE" sz="1400" dirty="0">
                    <a:solidFill>
                      <a:srgbClr val="C04300"/>
                    </a:solidFill>
                    <a:latin typeface="Calibri" panose="020F0502020204030204"/>
                    <a:ea typeface="+mn-ea"/>
                    <a:cs typeface="+mn-cs"/>
                  </a:rPr>
                  <a:t>Coordination &amp; Management</a:t>
                </a:r>
              </a:p>
              <a:p>
                <a:pPr defTabSz="685800" fontAlgn="auto">
                  <a:spcBef>
                    <a:spcPts val="0"/>
                  </a:spcBef>
                  <a:spcAft>
                    <a:spcPts val="0"/>
                  </a:spcAft>
                </a:pPr>
                <a:r>
                  <a:rPr lang="en-BE" sz="800" dirty="0">
                    <a:solidFill>
                      <a:srgbClr val="C04300"/>
                    </a:solidFill>
                    <a:latin typeface="Calibri" panose="020F0502020204030204"/>
                    <a:ea typeface="+mn-ea"/>
                    <a:cs typeface="+mn-cs"/>
                  </a:rPr>
                  <a:t>CNRS team coordinated by Ketel Turzo (CNRS)</a:t>
                </a:r>
              </a:p>
            </p:txBody>
          </p:sp>
          <p:sp>
            <p:nvSpPr>
              <p:cNvPr id="37" name="TextBox 36">
                <a:extLst>
                  <a:ext uri="{FF2B5EF4-FFF2-40B4-BE49-F238E27FC236}">
                    <a16:creationId xmlns:a16="http://schemas.microsoft.com/office/drawing/2014/main" id="{389D8DB9-E10D-07FB-4AD2-566B8F5F752C}"/>
                  </a:ext>
                </a:extLst>
              </p:cNvPr>
              <p:cNvSpPr txBox="1"/>
              <p:nvPr/>
            </p:nvSpPr>
            <p:spPr>
              <a:xfrm>
                <a:off x="6542673" y="3141643"/>
                <a:ext cx="2438399" cy="954107"/>
              </a:xfrm>
              <a:prstGeom prst="rect">
                <a:avLst/>
              </a:prstGeom>
              <a:solidFill>
                <a:schemeClr val="accent6">
                  <a:lumMod val="20000"/>
                  <a:lumOff val="80000"/>
                </a:schemeClr>
              </a:solidFill>
              <a:ln w="28575">
                <a:solidFill>
                  <a:schemeClr val="accent6">
                    <a:lumMod val="75000"/>
                  </a:schemeClr>
                </a:solidFill>
              </a:ln>
            </p:spPr>
            <p:txBody>
              <a:bodyPr wrap="square" rtlCol="0">
                <a:spAutoFit/>
              </a:bodyPr>
              <a:lstStyle/>
              <a:p>
                <a:pPr defTabSz="685800" fontAlgn="auto">
                  <a:spcBef>
                    <a:spcPts val="0"/>
                  </a:spcBef>
                  <a:spcAft>
                    <a:spcPts val="0"/>
                  </a:spcAft>
                </a:pPr>
                <a:r>
                  <a:rPr lang="en-BE" sz="1200" dirty="0">
                    <a:solidFill>
                      <a:srgbClr val="70AD47">
                        <a:lumMod val="75000"/>
                      </a:srgbClr>
                    </a:solidFill>
                    <a:latin typeface="Calibri" panose="020F0502020204030204"/>
                    <a:ea typeface="+mn-ea"/>
                    <a:cs typeface="+mn-cs"/>
                  </a:rPr>
                  <a:t>Task#1: Training &amp; Early Career</a:t>
                </a:r>
                <a:endParaRPr lang="en-BE" sz="800" dirty="0">
                  <a:solidFill>
                    <a:srgbClr val="70AD47">
                      <a:lumMod val="75000"/>
                    </a:srgbClr>
                  </a:solidFill>
                  <a:latin typeface="Calibri" panose="020F0502020204030204"/>
                  <a:ea typeface="+mn-ea"/>
                  <a:cs typeface="+mn-cs"/>
                </a:endParaRPr>
              </a:p>
              <a:p>
                <a:pPr defTabSz="914378">
                  <a:defRPr/>
                </a:pPr>
                <a:r>
                  <a:rPr lang="en-BE" sz="1200" dirty="0">
                    <a:solidFill>
                      <a:srgbClr val="70AD47">
                        <a:lumMod val="75000"/>
                      </a:srgbClr>
                    </a:solidFill>
                    <a:latin typeface="Calibri"/>
                    <a:cs typeface="+mn-cs"/>
                  </a:rPr>
                  <a:t>Task#2: Outreach &amp; Dissemination</a:t>
                </a:r>
                <a:endParaRPr lang="en-BE" sz="800" dirty="0">
                  <a:solidFill>
                    <a:srgbClr val="70AD47">
                      <a:lumMod val="75000"/>
                    </a:srgbClr>
                  </a:solidFill>
                  <a:latin typeface="Calibri"/>
                  <a:cs typeface="+mn-cs"/>
                </a:endParaRPr>
              </a:p>
              <a:p>
                <a:pPr defTabSz="914378">
                  <a:defRPr/>
                </a:pPr>
                <a:r>
                  <a:rPr lang="en-BE" sz="1200" dirty="0">
                    <a:solidFill>
                      <a:srgbClr val="70AD47">
                        <a:lumMod val="75000"/>
                      </a:srgbClr>
                    </a:solidFill>
                    <a:latin typeface="Calibri"/>
                    <a:cs typeface="+mn-cs"/>
                  </a:rPr>
                  <a:t>Task#3: Diversity &amp; Equity</a:t>
                </a:r>
                <a:endParaRPr lang="en-BE" sz="800" dirty="0">
                  <a:solidFill>
                    <a:srgbClr val="70AD47">
                      <a:lumMod val="75000"/>
                    </a:srgbClr>
                  </a:solidFill>
                  <a:latin typeface="Calibri"/>
                  <a:cs typeface="+mn-cs"/>
                </a:endParaRPr>
              </a:p>
              <a:p>
                <a:pPr defTabSz="914378">
                  <a:defRPr/>
                </a:pPr>
                <a:r>
                  <a:rPr lang="en-BE" sz="1200" dirty="0">
                    <a:solidFill>
                      <a:srgbClr val="70AD47">
                        <a:lumMod val="75000"/>
                      </a:srgbClr>
                    </a:solidFill>
                    <a:latin typeface="Calibri"/>
                    <a:cs typeface="+mn-cs"/>
                  </a:rPr>
                  <a:t>Task#4: Open Science</a:t>
                </a:r>
              </a:p>
              <a:p>
                <a:pPr defTabSz="914378">
                  <a:defRPr/>
                </a:pPr>
                <a:r>
                  <a:rPr lang="en-BE" sz="800" dirty="0">
                    <a:solidFill>
                      <a:srgbClr val="70AD47">
                        <a:lumMod val="75000"/>
                      </a:srgbClr>
                    </a:solidFill>
                    <a:latin typeface="Calibri"/>
                    <a:cs typeface="+mn-cs"/>
                  </a:rPr>
                  <a:t>CNRS team coordinated by Ketel Turzo (CNRS)</a:t>
                </a:r>
              </a:p>
            </p:txBody>
          </p:sp>
          <p:sp>
            <p:nvSpPr>
              <p:cNvPr id="38" name="Rectangle 37">
                <a:extLst>
                  <a:ext uri="{FF2B5EF4-FFF2-40B4-BE49-F238E27FC236}">
                    <a16:creationId xmlns:a16="http://schemas.microsoft.com/office/drawing/2014/main" id="{61E8DECB-68A1-B100-3D2F-C9045AC993E0}"/>
                  </a:ext>
                </a:extLst>
              </p:cNvPr>
              <p:cNvSpPr/>
              <p:nvPr/>
            </p:nvSpPr>
            <p:spPr>
              <a:xfrm>
                <a:off x="326955" y="1857865"/>
                <a:ext cx="5921446" cy="3218400"/>
              </a:xfrm>
              <a:prstGeom prst="rect">
                <a:avLst/>
              </a:prstGeom>
              <a:solidFill>
                <a:schemeClr val="accent4">
                  <a:lumMod val="20000"/>
                  <a:lumOff val="80000"/>
                </a:schemeClr>
              </a:solidFill>
              <a:ln w="28575">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BE">
                  <a:solidFill>
                    <a:prstClr val="white"/>
                  </a:solidFill>
                  <a:latin typeface="Calibri" panose="020F0502020204030204"/>
                </a:endParaRPr>
              </a:p>
            </p:txBody>
          </p:sp>
          <p:sp>
            <p:nvSpPr>
              <p:cNvPr id="39" name="Rounded Rectangle 38">
                <a:extLst>
                  <a:ext uri="{FF2B5EF4-FFF2-40B4-BE49-F238E27FC236}">
                    <a16:creationId xmlns:a16="http://schemas.microsoft.com/office/drawing/2014/main" id="{7371BC12-A024-791A-7AA9-BB90DC749C30}"/>
                  </a:ext>
                </a:extLst>
              </p:cNvPr>
              <p:cNvSpPr/>
              <p:nvPr/>
            </p:nvSpPr>
            <p:spPr>
              <a:xfrm>
                <a:off x="719410" y="2684074"/>
                <a:ext cx="5410200" cy="328200"/>
              </a:xfrm>
              <a:prstGeom prst="roundRect">
                <a:avLst/>
              </a:prstGeom>
              <a:solidFill>
                <a:schemeClr val="accent5">
                  <a:lumMod val="60000"/>
                  <a:lumOff val="4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defTabSz="685800" fontAlgn="auto">
                  <a:spcBef>
                    <a:spcPts val="0"/>
                  </a:spcBef>
                  <a:spcAft>
                    <a:spcPts val="0"/>
                  </a:spcAft>
                </a:pPr>
                <a:r>
                  <a:rPr lang="en-BE" sz="1350" dirty="0">
                    <a:solidFill>
                      <a:srgbClr val="0070C0"/>
                    </a:solidFill>
                    <a:latin typeface="Calibri" panose="020F0502020204030204"/>
                  </a:rPr>
                  <a:t>WP1 </a:t>
                </a:r>
                <a:r>
                  <a:rPr lang="en-BE" sz="900" dirty="0">
                    <a:solidFill>
                      <a:srgbClr val="0070C0"/>
                    </a:solidFill>
                    <a:latin typeface="Calibri" panose="020F0502020204030204"/>
                  </a:rPr>
                  <a:t>FE-FRT</a:t>
                </a:r>
                <a:r>
                  <a:rPr lang="en-BE" sz="1350" dirty="0">
                    <a:solidFill>
                      <a:srgbClr val="0070C0"/>
                    </a:solidFill>
                    <a:latin typeface="Calibri" panose="020F0502020204030204"/>
                  </a:rPr>
                  <a:t>	</a:t>
                </a:r>
                <a:r>
                  <a:rPr lang="en-BE" dirty="0">
                    <a:solidFill>
                      <a:srgbClr val="0070C0"/>
                    </a:solidFill>
                    <a:latin typeface="Calibri" panose="020F0502020204030204"/>
                  </a:rPr>
                  <a:t>	     		  	</a:t>
                </a:r>
                <a:r>
                  <a:rPr lang="en-BE" sz="800" dirty="0">
                    <a:solidFill>
                      <a:srgbClr val="0070C0"/>
                    </a:solidFill>
                    <a:latin typeface="Calibri" panose="020F0502020204030204"/>
                  </a:rPr>
                  <a:t>                     Axel Neumann</a:t>
                </a:r>
                <a:r>
                  <a:rPr lang="en-BE" dirty="0">
                    <a:solidFill>
                      <a:srgbClr val="0070C0"/>
                    </a:solidFill>
                    <a:latin typeface="Calibri" panose="020F0502020204030204"/>
                  </a:rPr>
                  <a:t> </a:t>
                </a:r>
                <a:r>
                  <a:rPr lang="en-BE" sz="800" dirty="0">
                    <a:solidFill>
                      <a:srgbClr val="0070C0"/>
                    </a:solidFill>
                    <a:latin typeface="Calibri" panose="020F0502020204030204"/>
                  </a:rPr>
                  <a:t>(HZB)</a:t>
                </a:r>
                <a:endParaRPr lang="en-BE" sz="1100" dirty="0">
                  <a:solidFill>
                    <a:srgbClr val="0070C0"/>
                  </a:solidFill>
                  <a:latin typeface="Calibri" panose="020F0502020204030204"/>
                </a:endParaRPr>
              </a:p>
            </p:txBody>
          </p:sp>
          <p:cxnSp>
            <p:nvCxnSpPr>
              <p:cNvPr id="11" name="Straight Connector 10">
                <a:extLst>
                  <a:ext uri="{FF2B5EF4-FFF2-40B4-BE49-F238E27FC236}">
                    <a16:creationId xmlns:a16="http://schemas.microsoft.com/office/drawing/2014/main" id="{E6993E9A-8D3D-B3C5-0DFA-AE483B575C08}"/>
                  </a:ext>
                </a:extLst>
              </p:cNvPr>
              <p:cNvCxnSpPr>
                <a:cxnSpLocks/>
              </p:cNvCxnSpPr>
              <p:nvPr/>
            </p:nvCxnSpPr>
            <p:spPr>
              <a:xfrm>
                <a:off x="2514601" y="666750"/>
                <a:ext cx="4343399" cy="0"/>
              </a:xfrm>
              <a:prstGeom prst="line">
                <a:avLst/>
              </a:prstGeom>
              <a:ln w="28575">
                <a:solidFill>
                  <a:schemeClr val="accent5">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F73A6630-70BD-957E-D87D-8FE8FC6A60CA}"/>
                  </a:ext>
                </a:extLst>
              </p:cNvPr>
              <p:cNvSpPr/>
              <p:nvPr/>
            </p:nvSpPr>
            <p:spPr>
              <a:xfrm>
                <a:off x="3048005" y="438150"/>
                <a:ext cx="3428988" cy="1046687"/>
              </a:xfrm>
              <a:prstGeom prst="rect">
                <a:avLst/>
              </a:prstGeom>
              <a:solidFill>
                <a:schemeClr val="accent1">
                  <a:lumMod val="20000"/>
                  <a:lumOff val="80000"/>
                </a:schemeClr>
              </a:solidFill>
              <a:ln w="28575">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fontAlgn="auto">
                  <a:spcBef>
                    <a:spcPts val="0"/>
                  </a:spcBef>
                  <a:spcAft>
                    <a:spcPts val="0"/>
                  </a:spcAft>
                </a:pPr>
                <a:endParaRPr lang="en-BE" sz="500" dirty="0">
                  <a:solidFill>
                    <a:srgbClr val="002060"/>
                  </a:solidFill>
                  <a:latin typeface="Calibri" panose="020F0502020204030204"/>
                </a:endParaRPr>
              </a:p>
              <a:p>
                <a:pPr algn="ctr" defTabSz="685800" fontAlgn="auto">
                  <a:spcBef>
                    <a:spcPts val="0"/>
                  </a:spcBef>
                  <a:spcAft>
                    <a:spcPts val="0"/>
                  </a:spcAft>
                </a:pPr>
                <a:r>
                  <a:rPr lang="en-BE" dirty="0">
                    <a:solidFill>
                      <a:srgbClr val="002060"/>
                    </a:solidFill>
                    <a:latin typeface="Calibri" panose="020F0502020204030204"/>
                  </a:rPr>
                  <a:t>Coordination Panel</a:t>
                </a:r>
              </a:p>
              <a:p>
                <a:pPr algn="ctr" defTabSz="685800" fontAlgn="auto">
                  <a:spcBef>
                    <a:spcPts val="0"/>
                  </a:spcBef>
                  <a:spcAft>
                    <a:spcPts val="0"/>
                  </a:spcAft>
                </a:pPr>
                <a:r>
                  <a:rPr lang="en-BE" sz="800" dirty="0">
                    <a:solidFill>
                      <a:srgbClr val="002060"/>
                    </a:solidFill>
                    <a:latin typeface="Calibri" panose="020F0502020204030204"/>
                  </a:rPr>
                  <a:t>Scientific Coordinator: Jorgen D’Hondt (Uni Brussels)</a:t>
                </a:r>
              </a:p>
              <a:p>
                <a:pPr algn="ctr" defTabSz="685800" fontAlgn="auto">
                  <a:spcBef>
                    <a:spcPts val="0"/>
                  </a:spcBef>
                  <a:spcAft>
                    <a:spcPts val="0"/>
                  </a:spcAft>
                </a:pPr>
                <a:r>
                  <a:rPr lang="en-BE" sz="800" dirty="0">
                    <a:solidFill>
                      <a:srgbClr val="002060"/>
                    </a:solidFill>
                    <a:latin typeface="Calibri" panose="020F0502020204030204"/>
                  </a:rPr>
                  <a:t>Deputy Scientific Coordinators: Giovanni Bisoffi (INFN) &amp; Jens Knobloch (HZB)</a:t>
                </a:r>
              </a:p>
              <a:p>
                <a:pPr algn="ctr" defTabSz="685800" fontAlgn="auto">
                  <a:spcBef>
                    <a:spcPts val="0"/>
                  </a:spcBef>
                  <a:spcAft>
                    <a:spcPts val="0"/>
                  </a:spcAft>
                </a:pPr>
                <a:r>
                  <a:rPr lang="en-BE" sz="800" dirty="0">
                    <a:solidFill>
                      <a:srgbClr val="002060"/>
                    </a:solidFill>
                    <a:latin typeface="Calibri" panose="020F0502020204030204"/>
                  </a:rPr>
                  <a:t>Project Coordinator and Office: Achille Stocchi (CNRS)</a:t>
                </a:r>
              </a:p>
              <a:p>
                <a:pPr algn="ctr" defTabSz="685800" fontAlgn="auto">
                  <a:spcBef>
                    <a:spcPts val="0"/>
                  </a:spcBef>
                  <a:spcAft>
                    <a:spcPts val="0"/>
                  </a:spcAft>
                </a:pPr>
                <a:r>
                  <a:rPr lang="en-BE" sz="800" dirty="0">
                    <a:solidFill>
                      <a:srgbClr val="002060"/>
                    </a:solidFill>
                    <a:latin typeface="Calibri" panose="020F0502020204030204"/>
                  </a:rPr>
                  <a:t>External Relations: Maud Baylac (CNRS)</a:t>
                </a:r>
              </a:p>
              <a:p>
                <a:pPr algn="ctr" defTabSz="685800" fontAlgn="auto">
                  <a:spcBef>
                    <a:spcPts val="0"/>
                  </a:spcBef>
                  <a:spcAft>
                    <a:spcPts val="0"/>
                  </a:spcAft>
                </a:pPr>
                <a:r>
                  <a:rPr lang="en-BE" sz="800" dirty="0">
                    <a:solidFill>
                      <a:srgbClr val="002060"/>
                    </a:solidFill>
                    <a:latin typeface="Calibri" panose="020F0502020204030204"/>
                  </a:rPr>
                  <a:t>Ex-officio: chair Governing Board &amp; chair Advisory Board</a:t>
                </a:r>
              </a:p>
              <a:p>
                <a:pPr algn="ctr" defTabSz="685800" fontAlgn="auto">
                  <a:spcBef>
                    <a:spcPts val="0"/>
                  </a:spcBef>
                  <a:spcAft>
                    <a:spcPts val="0"/>
                  </a:spcAft>
                </a:pPr>
                <a:endParaRPr lang="en-BE" sz="800" dirty="0">
                  <a:solidFill>
                    <a:srgbClr val="002060"/>
                  </a:solidFill>
                  <a:latin typeface="Calibri" panose="020F0502020204030204"/>
                </a:endParaRPr>
              </a:p>
            </p:txBody>
          </p:sp>
          <p:sp>
            <p:nvSpPr>
              <p:cNvPr id="4" name="Rounded Rectangle 3">
                <a:extLst>
                  <a:ext uri="{FF2B5EF4-FFF2-40B4-BE49-F238E27FC236}">
                    <a16:creationId xmlns:a16="http://schemas.microsoft.com/office/drawing/2014/main" id="{099E986B-9128-820B-EF2D-A6443941BDE8}"/>
                  </a:ext>
                </a:extLst>
              </p:cNvPr>
              <p:cNvSpPr/>
              <p:nvPr/>
            </p:nvSpPr>
            <p:spPr>
              <a:xfrm>
                <a:off x="719410" y="3065244"/>
                <a:ext cx="5410200" cy="328200"/>
              </a:xfrm>
              <a:prstGeom prst="roundRect">
                <a:avLst/>
              </a:prstGeom>
              <a:solidFill>
                <a:schemeClr val="accent5">
                  <a:lumMod val="60000"/>
                  <a:lumOff val="4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defTabSz="685800" fontAlgn="auto">
                  <a:spcBef>
                    <a:spcPts val="0"/>
                  </a:spcBef>
                  <a:spcAft>
                    <a:spcPts val="0"/>
                  </a:spcAft>
                </a:pPr>
                <a:r>
                  <a:rPr lang="en-BE" sz="1350" dirty="0">
                    <a:solidFill>
                      <a:srgbClr val="0070C0"/>
                    </a:solidFill>
                    <a:latin typeface="Calibri" panose="020F0502020204030204"/>
                  </a:rPr>
                  <a:t>WP2 </a:t>
                </a:r>
                <a:r>
                  <a:rPr lang="en-BE" sz="900" dirty="0">
                    <a:solidFill>
                      <a:srgbClr val="0070C0"/>
                    </a:solidFill>
                    <a:latin typeface="Calibri" panose="020F0502020204030204"/>
                  </a:rPr>
                  <a:t>LLRF</a:t>
                </a:r>
                <a:r>
                  <a:rPr lang="en-BE" sz="1350" dirty="0">
                    <a:solidFill>
                      <a:srgbClr val="0070C0"/>
                    </a:solidFill>
                    <a:latin typeface="Calibri" panose="020F0502020204030204"/>
                  </a:rPr>
                  <a:t>	</a:t>
                </a:r>
                <a:r>
                  <a:rPr lang="en-BE" dirty="0">
                    <a:solidFill>
                      <a:srgbClr val="0070C0"/>
                    </a:solidFill>
                    <a:latin typeface="Calibri" panose="020F0502020204030204"/>
                  </a:rPr>
                  <a:t>   	  		  	</a:t>
                </a:r>
                <a:r>
                  <a:rPr lang="en-BE" sz="800" dirty="0">
                    <a:solidFill>
                      <a:srgbClr val="0070C0"/>
                    </a:solidFill>
                    <a:latin typeface="Calibri" panose="020F0502020204030204"/>
                  </a:rPr>
                  <a:t>                     Holger Schlarb (DESY)</a:t>
                </a:r>
                <a:endParaRPr lang="en-BE" sz="1100" dirty="0">
                  <a:solidFill>
                    <a:srgbClr val="0070C0"/>
                  </a:solidFill>
                  <a:latin typeface="Calibri" panose="020F0502020204030204"/>
                </a:endParaRPr>
              </a:p>
            </p:txBody>
          </p:sp>
          <p:sp>
            <p:nvSpPr>
              <p:cNvPr id="5" name="Rounded Rectangle 4">
                <a:extLst>
                  <a:ext uri="{FF2B5EF4-FFF2-40B4-BE49-F238E27FC236}">
                    <a16:creationId xmlns:a16="http://schemas.microsoft.com/office/drawing/2014/main" id="{92FA359D-5231-FC51-4B56-C1C3B3F7D2E1}"/>
                  </a:ext>
                </a:extLst>
              </p:cNvPr>
              <p:cNvSpPr/>
              <p:nvPr/>
            </p:nvSpPr>
            <p:spPr>
              <a:xfrm>
                <a:off x="725942" y="3446413"/>
                <a:ext cx="5410200" cy="328200"/>
              </a:xfrm>
              <a:prstGeom prst="roundRect">
                <a:avLst/>
              </a:prstGeom>
              <a:solidFill>
                <a:schemeClr val="accent5">
                  <a:lumMod val="60000"/>
                  <a:lumOff val="4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54000" rtlCol="0" anchor="ctr"/>
              <a:lstStyle/>
              <a:p>
                <a:pPr defTabSz="685800" fontAlgn="auto">
                  <a:spcBef>
                    <a:spcPts val="0"/>
                  </a:spcBef>
                  <a:spcAft>
                    <a:spcPts val="0"/>
                  </a:spcAft>
                </a:pPr>
                <a:r>
                  <a:rPr lang="en-BE" sz="1350" dirty="0">
                    <a:solidFill>
                      <a:srgbClr val="0070C0"/>
                    </a:solidFill>
                    <a:latin typeface="Calibri" panose="020F0502020204030204"/>
                  </a:rPr>
                  <a:t>WP3 </a:t>
                </a:r>
                <a:r>
                  <a:rPr lang="en-BE" sz="900" dirty="0">
                    <a:solidFill>
                      <a:srgbClr val="0070C0"/>
                    </a:solidFill>
                    <a:latin typeface="Calibri" panose="020F0502020204030204"/>
                  </a:rPr>
                  <a:t>4K Cavity</a:t>
                </a:r>
                <a:r>
                  <a:rPr lang="en-BE" sz="1350" dirty="0">
                    <a:solidFill>
                      <a:srgbClr val="0070C0"/>
                    </a:solidFill>
                    <a:latin typeface="Calibri" panose="020F0502020204030204"/>
                  </a:rPr>
                  <a:t>	</a:t>
                </a:r>
                <a:r>
                  <a:rPr lang="en-BE" dirty="0">
                    <a:solidFill>
                      <a:srgbClr val="0070C0"/>
                    </a:solidFill>
                    <a:latin typeface="Calibri" panose="020F0502020204030204"/>
                  </a:rPr>
                  <a:t>     		  	</a:t>
                </a:r>
                <a:r>
                  <a:rPr lang="en-BE" sz="800" dirty="0">
                    <a:solidFill>
                      <a:srgbClr val="0070C0"/>
                    </a:solidFill>
                    <a:latin typeface="Calibri" panose="020F0502020204030204"/>
                  </a:rPr>
                  <a:t>                     Cristian Pira (INFN)</a:t>
                </a:r>
                <a:endParaRPr lang="en-BE" sz="1100" dirty="0">
                  <a:solidFill>
                    <a:srgbClr val="0070C0"/>
                  </a:solidFill>
                  <a:latin typeface="Calibri" panose="020F0502020204030204"/>
                </a:endParaRPr>
              </a:p>
            </p:txBody>
          </p:sp>
          <p:sp>
            <p:nvSpPr>
              <p:cNvPr id="6" name="Rounded Rectangle 5">
                <a:extLst>
                  <a:ext uri="{FF2B5EF4-FFF2-40B4-BE49-F238E27FC236}">
                    <a16:creationId xmlns:a16="http://schemas.microsoft.com/office/drawing/2014/main" id="{52043124-E3F8-8A66-1CE1-52FF0522E655}"/>
                  </a:ext>
                </a:extLst>
              </p:cNvPr>
              <p:cNvSpPr/>
              <p:nvPr/>
            </p:nvSpPr>
            <p:spPr>
              <a:xfrm>
                <a:off x="722652" y="3827583"/>
                <a:ext cx="5413489" cy="328200"/>
              </a:xfrm>
              <a:prstGeom prst="roundRect">
                <a:avLst/>
              </a:prstGeom>
              <a:solidFill>
                <a:schemeClr val="accent5">
                  <a:lumMod val="60000"/>
                  <a:lumOff val="4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lIns="54000" rIns="72000" rtlCol="0" anchor="ctr"/>
              <a:lstStyle/>
              <a:p>
                <a:pPr defTabSz="685800" fontAlgn="auto">
                  <a:spcBef>
                    <a:spcPts val="0"/>
                  </a:spcBef>
                  <a:spcAft>
                    <a:spcPts val="0"/>
                  </a:spcAft>
                </a:pPr>
                <a:r>
                  <a:rPr lang="en-BE" sz="1350" dirty="0">
                    <a:solidFill>
                      <a:srgbClr val="0070C0"/>
                    </a:solidFill>
                    <a:latin typeface="Calibri" panose="020F0502020204030204"/>
                  </a:rPr>
                  <a:t>WP4 </a:t>
                </a:r>
                <a:r>
                  <a:rPr lang="en-BE" sz="900" dirty="0">
                    <a:solidFill>
                      <a:srgbClr val="0070C0"/>
                    </a:solidFill>
                    <a:latin typeface="Calibri" panose="020F0502020204030204"/>
                  </a:rPr>
                  <a:t>HOM </a:t>
                </a:r>
                <a:r>
                  <a:rPr lang="en-BE" sz="600" dirty="0">
                    <a:solidFill>
                      <a:srgbClr val="0070C0"/>
                    </a:solidFill>
                    <a:latin typeface="Calibri" panose="020F0502020204030204"/>
                  </a:rPr>
                  <a:t>&amp;</a:t>
                </a:r>
                <a:r>
                  <a:rPr lang="en-BE" sz="900" dirty="0">
                    <a:solidFill>
                      <a:srgbClr val="0070C0"/>
                    </a:solidFill>
                    <a:latin typeface="Calibri" panose="020F0502020204030204"/>
                  </a:rPr>
                  <a:t> FPC</a:t>
                </a:r>
                <a:r>
                  <a:rPr lang="en-BE" sz="1350" dirty="0">
                    <a:solidFill>
                      <a:srgbClr val="0070C0"/>
                    </a:solidFill>
                    <a:latin typeface="Calibri" panose="020F0502020204030204"/>
                  </a:rPr>
                  <a:t>	</a:t>
                </a:r>
                <a:r>
                  <a:rPr lang="en-BE" dirty="0">
                    <a:solidFill>
                      <a:srgbClr val="0070C0"/>
                    </a:solidFill>
                    <a:latin typeface="Calibri" panose="020F0502020204030204"/>
                  </a:rPr>
                  <a:t>		  	</a:t>
                </a:r>
                <a:r>
                  <a:rPr lang="en-BE" sz="800" dirty="0">
                    <a:solidFill>
                      <a:srgbClr val="0070C0"/>
                    </a:solidFill>
                    <a:latin typeface="Calibri" panose="020F0502020204030204"/>
                  </a:rPr>
                  <a:t>                     </a:t>
                </a:r>
                <a:r>
                  <a:rPr lang="en-GB" sz="800" dirty="0">
                    <a:solidFill>
                      <a:srgbClr val="0070C0"/>
                    </a:solidFill>
                    <a:latin typeface="Calibri" panose="020F0502020204030204"/>
                  </a:rPr>
                  <a:t>Yolanda Gomez-Martinez (CNRS)</a:t>
                </a:r>
                <a:endParaRPr lang="en-BE" sz="1100" dirty="0">
                  <a:solidFill>
                    <a:srgbClr val="0070C0"/>
                  </a:solidFill>
                  <a:latin typeface="Calibri" panose="020F0502020204030204"/>
                </a:endParaRPr>
              </a:p>
            </p:txBody>
          </p:sp>
          <p:sp>
            <p:nvSpPr>
              <p:cNvPr id="7" name="Rounded Rectangle 6">
                <a:extLst>
                  <a:ext uri="{FF2B5EF4-FFF2-40B4-BE49-F238E27FC236}">
                    <a16:creationId xmlns:a16="http://schemas.microsoft.com/office/drawing/2014/main" id="{3979ACB4-CFB5-1936-2423-B3DEB1C4CC77}"/>
                  </a:ext>
                </a:extLst>
              </p:cNvPr>
              <p:cNvSpPr/>
              <p:nvPr/>
            </p:nvSpPr>
            <p:spPr>
              <a:xfrm>
                <a:off x="2702056" y="2167905"/>
                <a:ext cx="935192" cy="2823863"/>
              </a:xfrm>
              <a:prstGeom prst="roundRect">
                <a:avLst>
                  <a:gd name="adj" fmla="val 9056"/>
                </a:avLst>
              </a:prstGeom>
              <a:solidFill>
                <a:schemeClr val="accent2">
                  <a:lumMod val="40000"/>
                  <a:lumOff val="60000"/>
                  <a:alpha val="52676"/>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defTabSz="685800" fontAlgn="auto">
                  <a:spcBef>
                    <a:spcPts val="0"/>
                  </a:spcBef>
                  <a:spcAft>
                    <a:spcPts val="0"/>
                  </a:spcAft>
                </a:pPr>
                <a:r>
                  <a:rPr lang="en-BE" sz="1600" dirty="0">
                    <a:solidFill>
                      <a:srgbClr val="ED7D31">
                        <a:lumMod val="75000"/>
                      </a:srgbClr>
                    </a:solidFill>
                    <a:latin typeface="Calibri" panose="020F0502020204030204"/>
                  </a:rPr>
                  <a:t>WP6 </a:t>
                </a:r>
                <a:r>
                  <a:rPr lang="en-BE" sz="800" dirty="0">
                    <a:solidFill>
                      <a:srgbClr val="ED7D31">
                        <a:lumMod val="75000"/>
                      </a:srgbClr>
                    </a:solidFill>
                    <a:latin typeface="Calibri" panose="020F0502020204030204"/>
                  </a:rPr>
                  <a:t>INT#2</a:t>
                </a:r>
                <a:endParaRPr lang="en-BE" dirty="0">
                  <a:solidFill>
                    <a:srgbClr val="ED7D31">
                      <a:lumMod val="75000"/>
                    </a:srgbClr>
                  </a:solidFill>
                  <a:latin typeface="Calibri" panose="020F0502020204030204"/>
                </a:endParaRPr>
              </a:p>
              <a:p>
                <a:pPr algn="ctr" defTabSz="685800" fontAlgn="auto">
                  <a:spcBef>
                    <a:spcPts val="0"/>
                  </a:spcBef>
                  <a:spcAft>
                    <a:spcPts val="0"/>
                  </a:spcAft>
                </a:pPr>
                <a:r>
                  <a:rPr lang="en-BE" sz="1000" dirty="0">
                    <a:solidFill>
                      <a:srgbClr val="ED7D31">
                        <a:lumMod val="75000"/>
                      </a:srgbClr>
                    </a:solidFill>
                    <a:latin typeface="Calibri" panose="020F0502020204030204"/>
                  </a:rPr>
                  <a:t>Existing RIs</a:t>
                </a: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900" dirty="0">
                  <a:solidFill>
                    <a:srgbClr val="ED7D31">
                      <a:lumMod val="75000"/>
                    </a:srgbClr>
                  </a:solidFill>
                  <a:latin typeface="Calibri" panose="020F0502020204030204"/>
                </a:endParaRPr>
              </a:p>
              <a:p>
                <a:pPr algn="ctr" defTabSz="685800" fontAlgn="auto">
                  <a:spcBef>
                    <a:spcPts val="0"/>
                  </a:spcBef>
                  <a:spcAft>
                    <a:spcPts val="0"/>
                  </a:spcAft>
                </a:pPr>
                <a:endParaRPr lang="en-BE" sz="500" dirty="0">
                  <a:solidFill>
                    <a:srgbClr val="ED7D31">
                      <a:lumMod val="75000"/>
                    </a:srgbClr>
                  </a:solidFill>
                  <a:latin typeface="Calibri" panose="020F0502020204030204"/>
                </a:endParaRPr>
              </a:p>
              <a:p>
                <a:pPr algn="ctr" defTabSz="685800" fontAlgn="auto">
                  <a:spcBef>
                    <a:spcPts val="0"/>
                  </a:spcBef>
                  <a:spcAft>
                    <a:spcPts val="0"/>
                  </a:spcAft>
                </a:pPr>
                <a:r>
                  <a:rPr lang="en-BE" sz="800" dirty="0">
                    <a:solidFill>
                      <a:srgbClr val="ED7D31">
                        <a:lumMod val="75000"/>
                      </a:srgbClr>
                    </a:solidFill>
                    <a:latin typeface="Calibri" panose="020F0502020204030204"/>
                  </a:rPr>
                  <a:t>Guillaume Olry</a:t>
                </a:r>
              </a:p>
              <a:p>
                <a:pPr algn="ctr" defTabSz="685800" fontAlgn="auto">
                  <a:spcBef>
                    <a:spcPts val="0"/>
                  </a:spcBef>
                  <a:spcAft>
                    <a:spcPts val="0"/>
                  </a:spcAft>
                </a:pPr>
                <a:r>
                  <a:rPr lang="en-BE" sz="800" dirty="0">
                    <a:solidFill>
                      <a:srgbClr val="ED7D31">
                        <a:lumMod val="75000"/>
                      </a:srgbClr>
                    </a:solidFill>
                    <a:latin typeface="Calibri" panose="020F0502020204030204"/>
                  </a:rPr>
                  <a:t>(CNRS)</a:t>
                </a:r>
              </a:p>
            </p:txBody>
          </p:sp>
          <p:sp>
            <p:nvSpPr>
              <p:cNvPr id="9" name="Rounded Rectangle 8">
                <a:extLst>
                  <a:ext uri="{FF2B5EF4-FFF2-40B4-BE49-F238E27FC236}">
                    <a16:creationId xmlns:a16="http://schemas.microsoft.com/office/drawing/2014/main" id="{B6CCD459-CFA7-B83F-A2F8-7C7ECDCAA97C}"/>
                  </a:ext>
                </a:extLst>
              </p:cNvPr>
              <p:cNvSpPr/>
              <p:nvPr/>
            </p:nvSpPr>
            <p:spPr>
              <a:xfrm>
                <a:off x="3692656" y="2171718"/>
                <a:ext cx="935192" cy="2823863"/>
              </a:xfrm>
              <a:prstGeom prst="roundRect">
                <a:avLst>
                  <a:gd name="adj" fmla="val 9056"/>
                </a:avLst>
              </a:prstGeom>
              <a:solidFill>
                <a:schemeClr val="accent2">
                  <a:lumMod val="40000"/>
                  <a:lumOff val="60000"/>
                  <a:alpha val="52676"/>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defTabSz="685800" fontAlgn="auto">
                  <a:spcBef>
                    <a:spcPts val="0"/>
                  </a:spcBef>
                  <a:spcAft>
                    <a:spcPts val="0"/>
                  </a:spcAft>
                </a:pPr>
                <a:r>
                  <a:rPr lang="en-BE" sz="1600" dirty="0">
                    <a:solidFill>
                      <a:srgbClr val="ED7D31">
                        <a:lumMod val="75000"/>
                      </a:srgbClr>
                    </a:solidFill>
                    <a:latin typeface="Calibri" panose="020F0502020204030204"/>
                  </a:rPr>
                  <a:t>WP7 </a:t>
                </a:r>
                <a:r>
                  <a:rPr lang="en-BE" sz="800" dirty="0">
                    <a:solidFill>
                      <a:srgbClr val="ED7D31">
                        <a:lumMod val="75000"/>
                      </a:srgbClr>
                    </a:solidFill>
                    <a:latin typeface="Calibri" panose="020F0502020204030204"/>
                  </a:rPr>
                  <a:t>INT#3</a:t>
                </a:r>
                <a:endParaRPr lang="en-BE" dirty="0">
                  <a:solidFill>
                    <a:srgbClr val="ED7D31">
                      <a:lumMod val="75000"/>
                    </a:srgbClr>
                  </a:solidFill>
                  <a:latin typeface="Calibri" panose="020F0502020204030204"/>
                </a:endParaRPr>
              </a:p>
              <a:p>
                <a:pPr algn="ctr" defTabSz="685800" fontAlgn="auto">
                  <a:spcBef>
                    <a:spcPts val="0"/>
                  </a:spcBef>
                  <a:spcAft>
                    <a:spcPts val="0"/>
                  </a:spcAft>
                </a:pPr>
                <a:r>
                  <a:rPr lang="en-BE" sz="1000" dirty="0">
                    <a:solidFill>
                      <a:srgbClr val="ED7D31">
                        <a:lumMod val="75000"/>
                      </a:srgbClr>
                    </a:solidFill>
                    <a:latin typeface="Calibri" panose="020F0502020204030204"/>
                  </a:rPr>
                  <a:t>Industry</a:t>
                </a: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2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500" dirty="0">
                  <a:solidFill>
                    <a:srgbClr val="ED7D31">
                      <a:lumMod val="75000"/>
                    </a:srgbClr>
                  </a:solidFill>
                  <a:latin typeface="Calibri" panose="020F0502020204030204"/>
                </a:endParaRPr>
              </a:p>
              <a:p>
                <a:pPr algn="ctr" defTabSz="685800" fontAlgn="auto">
                  <a:spcBef>
                    <a:spcPts val="0"/>
                  </a:spcBef>
                  <a:spcAft>
                    <a:spcPts val="0"/>
                  </a:spcAft>
                </a:pPr>
                <a:endParaRPr lang="en-BE" sz="500" dirty="0">
                  <a:solidFill>
                    <a:srgbClr val="ED7D31">
                      <a:lumMod val="75000"/>
                    </a:srgbClr>
                  </a:solidFill>
                  <a:latin typeface="Calibri" panose="020F0502020204030204"/>
                </a:endParaRPr>
              </a:p>
              <a:p>
                <a:pPr algn="ctr" defTabSz="685800" fontAlgn="auto">
                  <a:spcBef>
                    <a:spcPts val="0"/>
                  </a:spcBef>
                  <a:spcAft>
                    <a:spcPts val="0"/>
                  </a:spcAft>
                </a:pPr>
                <a:endParaRPr lang="en-BE" sz="500" dirty="0">
                  <a:solidFill>
                    <a:srgbClr val="ED7D31">
                      <a:lumMod val="75000"/>
                    </a:srgbClr>
                  </a:solidFill>
                  <a:latin typeface="Calibri" panose="020F0502020204030204"/>
                </a:endParaRPr>
              </a:p>
              <a:p>
                <a:pPr algn="ctr" defTabSz="685800" fontAlgn="auto">
                  <a:spcBef>
                    <a:spcPts val="0"/>
                  </a:spcBef>
                  <a:spcAft>
                    <a:spcPts val="0"/>
                  </a:spcAft>
                </a:pPr>
                <a:endParaRPr lang="en-BE" sz="500" dirty="0">
                  <a:solidFill>
                    <a:srgbClr val="ED7D31">
                      <a:lumMod val="75000"/>
                    </a:srgbClr>
                  </a:solidFill>
                  <a:latin typeface="Calibri" panose="020F0502020204030204"/>
                </a:endParaRPr>
              </a:p>
              <a:p>
                <a:pPr algn="ctr" defTabSz="685800" fontAlgn="auto">
                  <a:spcBef>
                    <a:spcPts val="0"/>
                  </a:spcBef>
                  <a:spcAft>
                    <a:spcPts val="0"/>
                  </a:spcAft>
                </a:pPr>
                <a:endParaRPr lang="en-BE" sz="500" dirty="0">
                  <a:solidFill>
                    <a:srgbClr val="ED7D31">
                      <a:lumMod val="75000"/>
                    </a:srgbClr>
                  </a:solidFill>
                  <a:latin typeface="Calibri" panose="020F0502020204030204"/>
                </a:endParaRPr>
              </a:p>
              <a:p>
                <a:pPr algn="ctr" defTabSz="685800" fontAlgn="auto">
                  <a:spcBef>
                    <a:spcPts val="0"/>
                  </a:spcBef>
                  <a:spcAft>
                    <a:spcPts val="0"/>
                  </a:spcAft>
                </a:pPr>
                <a:endParaRPr lang="en-BE" sz="500" dirty="0">
                  <a:solidFill>
                    <a:srgbClr val="ED7D31">
                      <a:lumMod val="75000"/>
                    </a:srgbClr>
                  </a:solidFill>
                  <a:latin typeface="Calibri" panose="020F0502020204030204"/>
                </a:endParaRPr>
              </a:p>
              <a:p>
                <a:pPr algn="ctr" defTabSz="685800" fontAlgn="auto">
                  <a:spcBef>
                    <a:spcPts val="0"/>
                  </a:spcBef>
                  <a:spcAft>
                    <a:spcPts val="0"/>
                  </a:spcAft>
                </a:pPr>
                <a:endParaRPr lang="en-BE" sz="500" dirty="0">
                  <a:solidFill>
                    <a:srgbClr val="ED7D31">
                      <a:lumMod val="75000"/>
                    </a:srgbClr>
                  </a:solidFill>
                  <a:latin typeface="Calibri" panose="020F0502020204030204"/>
                </a:endParaRPr>
              </a:p>
              <a:p>
                <a:pPr marL="6350" algn="ctr" defTabSz="685800" fontAlgn="auto">
                  <a:spcBef>
                    <a:spcPts val="0"/>
                  </a:spcBef>
                  <a:spcAft>
                    <a:spcPts val="0"/>
                  </a:spcAft>
                </a:pPr>
                <a:r>
                  <a:rPr lang="en-US" sz="800" dirty="0">
                    <a:solidFill>
                      <a:srgbClr val="ED7D31">
                        <a:lumMod val="75000"/>
                      </a:srgbClr>
                    </a:solidFill>
                    <a:latin typeface="Calibri" panose="020F0502020204030204"/>
                  </a:rPr>
                  <a:t>Giorgio Keppel</a:t>
                </a:r>
                <a:endParaRPr lang="en-BE" sz="800" dirty="0">
                  <a:solidFill>
                    <a:srgbClr val="ED7D31">
                      <a:lumMod val="75000"/>
                    </a:srgbClr>
                  </a:solidFill>
                  <a:latin typeface="Calibri" panose="020F0502020204030204"/>
                </a:endParaRPr>
              </a:p>
              <a:p>
                <a:pPr marL="6350" algn="ctr" defTabSz="685800" fontAlgn="auto">
                  <a:spcBef>
                    <a:spcPts val="0"/>
                  </a:spcBef>
                  <a:spcAft>
                    <a:spcPts val="0"/>
                  </a:spcAft>
                </a:pPr>
                <a:r>
                  <a:rPr lang="en-BE" sz="800" dirty="0">
                    <a:solidFill>
                      <a:srgbClr val="ED7D31">
                        <a:lumMod val="75000"/>
                      </a:srgbClr>
                    </a:solidFill>
                    <a:latin typeface="Calibri" panose="020F0502020204030204"/>
                  </a:rPr>
                  <a:t>(INFN)</a:t>
                </a:r>
              </a:p>
            </p:txBody>
          </p:sp>
          <p:sp>
            <p:nvSpPr>
              <p:cNvPr id="12" name="Rounded Rectangle 11">
                <a:extLst>
                  <a:ext uri="{FF2B5EF4-FFF2-40B4-BE49-F238E27FC236}">
                    <a16:creationId xmlns:a16="http://schemas.microsoft.com/office/drawing/2014/main" id="{11652A13-B1CF-E581-0C6F-83E5438F99C6}"/>
                  </a:ext>
                </a:extLst>
              </p:cNvPr>
              <p:cNvSpPr/>
              <p:nvPr/>
            </p:nvSpPr>
            <p:spPr>
              <a:xfrm>
                <a:off x="1711456" y="2167905"/>
                <a:ext cx="935192" cy="2823863"/>
              </a:xfrm>
              <a:prstGeom prst="roundRect">
                <a:avLst>
                  <a:gd name="adj" fmla="val 9056"/>
                </a:avLst>
              </a:prstGeom>
              <a:solidFill>
                <a:schemeClr val="accent2">
                  <a:lumMod val="40000"/>
                  <a:lumOff val="60000"/>
                  <a:alpha val="52676"/>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defTabSz="685800" fontAlgn="auto">
                  <a:spcBef>
                    <a:spcPts val="0"/>
                  </a:spcBef>
                  <a:spcAft>
                    <a:spcPts val="0"/>
                  </a:spcAft>
                </a:pPr>
                <a:r>
                  <a:rPr lang="en-BE" sz="1600" dirty="0">
                    <a:solidFill>
                      <a:srgbClr val="ED7D31">
                        <a:lumMod val="75000"/>
                      </a:srgbClr>
                    </a:solidFill>
                    <a:latin typeface="Calibri" panose="020F0502020204030204"/>
                  </a:rPr>
                  <a:t>WP5 </a:t>
                </a:r>
                <a:r>
                  <a:rPr lang="en-BE" sz="700" dirty="0">
                    <a:solidFill>
                      <a:srgbClr val="ED7D31">
                        <a:lumMod val="75000"/>
                      </a:srgbClr>
                    </a:solidFill>
                    <a:latin typeface="Calibri" panose="020F0502020204030204"/>
                  </a:rPr>
                  <a:t>INT#1</a:t>
                </a:r>
              </a:p>
              <a:p>
                <a:pPr algn="ctr" defTabSz="685800" fontAlgn="auto">
                  <a:spcBef>
                    <a:spcPts val="0"/>
                  </a:spcBef>
                  <a:spcAft>
                    <a:spcPts val="0"/>
                  </a:spcAft>
                </a:pPr>
                <a:r>
                  <a:rPr lang="en-BE" sz="1000" dirty="0">
                    <a:solidFill>
                      <a:srgbClr val="ED7D31">
                        <a:lumMod val="75000"/>
                      </a:srgbClr>
                    </a:solidFill>
                    <a:latin typeface="Calibri" panose="020F0502020204030204"/>
                  </a:rPr>
                  <a:t>Design new CM</a:t>
                </a: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1100" dirty="0">
                  <a:solidFill>
                    <a:srgbClr val="ED7D31">
                      <a:lumMod val="75000"/>
                    </a:srgbClr>
                  </a:solidFill>
                  <a:latin typeface="Calibri" panose="020F0502020204030204"/>
                </a:endParaRPr>
              </a:p>
              <a:p>
                <a:pPr algn="ctr" defTabSz="685800" fontAlgn="auto">
                  <a:spcBef>
                    <a:spcPts val="0"/>
                  </a:spcBef>
                  <a:spcAft>
                    <a:spcPts val="0"/>
                  </a:spcAft>
                </a:pPr>
                <a:endParaRPr lang="en-BE" sz="900" dirty="0">
                  <a:solidFill>
                    <a:srgbClr val="ED7D31">
                      <a:lumMod val="75000"/>
                    </a:srgbClr>
                  </a:solidFill>
                  <a:latin typeface="Calibri" panose="020F0502020204030204"/>
                </a:endParaRPr>
              </a:p>
              <a:p>
                <a:pPr algn="ctr" defTabSz="685800" fontAlgn="auto">
                  <a:spcBef>
                    <a:spcPts val="0"/>
                  </a:spcBef>
                  <a:spcAft>
                    <a:spcPts val="0"/>
                  </a:spcAft>
                </a:pPr>
                <a:endParaRPr lang="en-BE" sz="500" dirty="0">
                  <a:solidFill>
                    <a:srgbClr val="ED7D31">
                      <a:lumMod val="75000"/>
                    </a:srgbClr>
                  </a:solidFill>
                  <a:latin typeface="Calibri" panose="020F0502020204030204"/>
                </a:endParaRPr>
              </a:p>
              <a:p>
                <a:pPr algn="ctr" defTabSz="685800" fontAlgn="auto">
                  <a:spcBef>
                    <a:spcPts val="0"/>
                  </a:spcBef>
                  <a:spcAft>
                    <a:spcPts val="0"/>
                  </a:spcAft>
                </a:pPr>
                <a:r>
                  <a:rPr lang="en-BE" sz="800" dirty="0">
                    <a:solidFill>
                      <a:srgbClr val="ED7D31">
                        <a:lumMod val="75000"/>
                      </a:srgbClr>
                    </a:solidFill>
                    <a:latin typeface="Calibri" panose="020F0502020204030204"/>
                  </a:rPr>
                  <a:t>Nuno Elias</a:t>
                </a:r>
              </a:p>
              <a:p>
                <a:pPr algn="ctr" defTabSz="685800" fontAlgn="auto">
                  <a:spcBef>
                    <a:spcPts val="0"/>
                  </a:spcBef>
                  <a:spcAft>
                    <a:spcPts val="0"/>
                  </a:spcAft>
                </a:pPr>
                <a:r>
                  <a:rPr lang="en-BE" sz="800" dirty="0">
                    <a:solidFill>
                      <a:srgbClr val="ED7D31">
                        <a:lumMod val="75000"/>
                      </a:srgbClr>
                    </a:solidFill>
                    <a:latin typeface="Calibri" panose="020F0502020204030204"/>
                  </a:rPr>
                  <a:t>(ESS)</a:t>
                </a:r>
              </a:p>
            </p:txBody>
          </p:sp>
          <p:sp>
            <p:nvSpPr>
              <p:cNvPr id="8" name="Rounded Rectangle 7">
                <a:extLst>
                  <a:ext uri="{FF2B5EF4-FFF2-40B4-BE49-F238E27FC236}">
                    <a16:creationId xmlns:a16="http://schemas.microsoft.com/office/drawing/2014/main" id="{BC089B9B-A1B2-2DAE-9C32-83D9FB220354}"/>
                  </a:ext>
                </a:extLst>
              </p:cNvPr>
              <p:cNvSpPr/>
              <p:nvPr/>
            </p:nvSpPr>
            <p:spPr>
              <a:xfrm>
                <a:off x="3787776" y="4247918"/>
                <a:ext cx="744952" cy="381751"/>
              </a:xfrm>
              <a:prstGeom prst="roundRect">
                <a:avLst>
                  <a:gd name="adj" fmla="val 14547"/>
                </a:avLst>
              </a:prstGeom>
              <a:solidFill>
                <a:schemeClr val="accent2">
                  <a:lumMod val="60000"/>
                  <a:lumOff val="4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lnSpc>
                    <a:spcPts val="1240"/>
                  </a:lnSpc>
                </a:pPr>
                <a:r>
                  <a:rPr lang="en-BE" sz="1200" dirty="0">
                    <a:solidFill>
                      <a:schemeClr val="accent2">
                        <a:lumMod val="50000"/>
                      </a:schemeClr>
                    </a:solidFill>
                  </a:rPr>
                  <a:t>Industry Board</a:t>
                </a:r>
              </a:p>
            </p:txBody>
          </p:sp>
          <p:sp>
            <p:nvSpPr>
              <p:cNvPr id="22" name="TextBox 21">
                <a:extLst>
                  <a:ext uri="{FF2B5EF4-FFF2-40B4-BE49-F238E27FC236}">
                    <a16:creationId xmlns:a16="http://schemas.microsoft.com/office/drawing/2014/main" id="{71669DC2-5442-22C7-189E-3A067FD7B662}"/>
                  </a:ext>
                </a:extLst>
              </p:cNvPr>
              <p:cNvSpPr txBox="1"/>
              <p:nvPr/>
            </p:nvSpPr>
            <p:spPr>
              <a:xfrm rot="16200000">
                <a:off x="-302740" y="3259610"/>
                <a:ext cx="1638525" cy="338554"/>
              </a:xfrm>
              <a:prstGeom prst="rect">
                <a:avLst/>
              </a:prstGeom>
              <a:noFill/>
            </p:spPr>
            <p:txBody>
              <a:bodyPr wrap="none" rtlCol="0">
                <a:spAutoFit/>
              </a:bodyPr>
              <a:lstStyle/>
              <a:p>
                <a:pPr defTabSz="685800" fontAlgn="auto">
                  <a:spcBef>
                    <a:spcPts val="0"/>
                  </a:spcBef>
                  <a:spcAft>
                    <a:spcPts val="0"/>
                  </a:spcAft>
                </a:pPr>
                <a:r>
                  <a:rPr lang="en-BE" sz="1600" dirty="0">
                    <a:solidFill>
                      <a:srgbClr val="FFC000">
                        <a:lumMod val="50000"/>
                      </a:srgbClr>
                    </a:solidFill>
                    <a:latin typeface="Calibri" panose="020F0502020204030204"/>
                    <a:ea typeface="+mn-ea"/>
                    <a:cs typeface="+mn-cs"/>
                  </a:rPr>
                  <a:t>Technology Areas</a:t>
                </a:r>
              </a:p>
            </p:txBody>
          </p:sp>
          <p:sp>
            <p:nvSpPr>
              <p:cNvPr id="25" name="TextBox 24">
                <a:extLst>
                  <a:ext uri="{FF2B5EF4-FFF2-40B4-BE49-F238E27FC236}">
                    <a16:creationId xmlns:a16="http://schemas.microsoft.com/office/drawing/2014/main" id="{EC1A10FF-4016-8E58-2888-3E3C1EAC2E66}"/>
                  </a:ext>
                </a:extLst>
              </p:cNvPr>
              <p:cNvSpPr txBox="1"/>
              <p:nvPr/>
            </p:nvSpPr>
            <p:spPr>
              <a:xfrm>
                <a:off x="2241744" y="1865336"/>
                <a:ext cx="1907253" cy="338554"/>
              </a:xfrm>
              <a:prstGeom prst="rect">
                <a:avLst/>
              </a:prstGeom>
              <a:noFill/>
            </p:spPr>
            <p:txBody>
              <a:bodyPr wrap="none" rtlCol="0">
                <a:spAutoFit/>
              </a:bodyPr>
              <a:lstStyle/>
              <a:p>
                <a:pPr defTabSz="685800" fontAlgn="auto">
                  <a:spcBef>
                    <a:spcPts val="0"/>
                  </a:spcBef>
                  <a:spcAft>
                    <a:spcPts val="0"/>
                  </a:spcAft>
                </a:pPr>
                <a:r>
                  <a:rPr lang="en-BE" sz="1600" dirty="0">
                    <a:solidFill>
                      <a:srgbClr val="FFC000">
                        <a:lumMod val="50000"/>
                      </a:srgbClr>
                    </a:solidFill>
                    <a:latin typeface="Calibri" panose="020F0502020204030204"/>
                    <a:ea typeface="+mn-ea"/>
                    <a:cs typeface="+mn-cs"/>
                  </a:rPr>
                  <a:t>Integration Activities</a:t>
                </a:r>
              </a:p>
            </p:txBody>
          </p:sp>
        </p:grpSp>
        <p:cxnSp>
          <p:nvCxnSpPr>
            <p:cNvPr id="2" name="Straight Connector 1">
              <a:extLst>
                <a:ext uri="{FF2B5EF4-FFF2-40B4-BE49-F238E27FC236}">
                  <a16:creationId xmlns:a16="http://schemas.microsoft.com/office/drawing/2014/main" id="{1D41E07D-7E35-C8D2-A4DA-5DCFDC7B2EAF}"/>
                </a:ext>
              </a:extLst>
            </p:cNvPr>
            <p:cNvCxnSpPr>
              <a:cxnSpLocks/>
            </p:cNvCxnSpPr>
            <p:nvPr/>
          </p:nvCxnSpPr>
          <p:spPr>
            <a:xfrm>
              <a:off x="6091516" y="3409950"/>
              <a:ext cx="291907" cy="0"/>
            </a:xfrm>
            <a:prstGeom prst="line">
              <a:avLst/>
            </a:prstGeom>
            <a:ln w="28575">
              <a:solidFill>
                <a:schemeClr val="accent6">
                  <a:lumMod val="50000"/>
                </a:schemeClr>
              </a:solidFill>
              <a:prstDash val="soli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1756218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35</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2" name="TextBox 1">
            <a:extLst>
              <a:ext uri="{FF2B5EF4-FFF2-40B4-BE49-F238E27FC236}">
                <a16:creationId xmlns:a16="http://schemas.microsoft.com/office/drawing/2014/main" id="{10ABEB7F-FC0C-41E0-2487-35842A7844DA}"/>
              </a:ext>
            </a:extLst>
          </p:cNvPr>
          <p:cNvSpPr txBox="1"/>
          <p:nvPr/>
        </p:nvSpPr>
        <p:spPr>
          <a:xfrm>
            <a:off x="228600" y="-19050"/>
            <a:ext cx="8839200" cy="1015663"/>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28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Innovate for Sustainable Accelerating Systems (</a:t>
            </a:r>
            <a:r>
              <a:rPr kumimoji="0" lang="en-GB" sz="2800" b="1" i="0" u="none" strike="noStrike" kern="1200" cap="none" spc="0" normalizeH="0" baseline="0" noProof="0" dirty="0" err="1">
                <a:ln>
                  <a:noFill/>
                </a:ln>
                <a:solidFill>
                  <a:schemeClr val="tx1">
                    <a:lumMod val="75000"/>
                    <a:lumOff val="25000"/>
                  </a:schemeClr>
                </a:solidFill>
                <a:effectLst/>
                <a:uLnTx/>
                <a:uFillTx/>
                <a:latin typeface="Calibri"/>
                <a:ea typeface="ＭＳ Ｐゴシック" charset="0"/>
              </a:rPr>
              <a:t>iSAS</a:t>
            </a:r>
            <a:r>
              <a:rPr kumimoji="0" lang="en-GB" sz="2800" b="1" i="0" u="none" strike="noStrike" kern="1200" cap="none" spc="0" normalizeH="0" baseline="0" noProof="0" dirty="0">
                <a:ln>
                  <a:noFill/>
                </a:ln>
                <a:solidFill>
                  <a:schemeClr val="tx1">
                    <a:lumMod val="75000"/>
                    <a:lumOff val="25000"/>
                  </a:schemeClr>
                </a:solidFill>
                <a:effectLst/>
                <a:uLnTx/>
                <a:uFillTx/>
                <a:latin typeface="Calibri"/>
                <a:ea typeface="ＭＳ Ｐゴシック" charset="0"/>
              </a:rPr>
              <a:t>)</a:t>
            </a:r>
            <a:endParaRPr kumimoji="0" lang="en-GB" sz="2800" b="1" i="1" u="none" strike="noStrike" kern="1200" cap="none" spc="0" normalizeH="0" baseline="0" noProof="0" dirty="0">
              <a:ln>
                <a:noFill/>
              </a:ln>
              <a:solidFill>
                <a:srgbClr val="FF0000"/>
              </a:solidFill>
              <a:effectLst/>
              <a:uLnTx/>
              <a:uFillTx/>
              <a:latin typeface="Calibri"/>
              <a:ea typeface="ＭＳ Ｐゴシック" charset="0"/>
            </a:endParaRP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3200" b="1" i="0" u="none" strike="noStrike" kern="1200" cap="none" spc="0" normalizeH="0" baseline="0" noProof="0" dirty="0">
              <a:ln>
                <a:noFill/>
              </a:ln>
              <a:solidFill>
                <a:srgbClr val="0070C0"/>
              </a:solidFill>
              <a:effectLst/>
              <a:uLnTx/>
              <a:uFillTx/>
              <a:latin typeface="Calibri"/>
              <a:ea typeface="ＭＳ Ｐゴシック" charset="0"/>
            </a:endParaRPr>
          </a:p>
        </p:txBody>
      </p:sp>
      <p:sp>
        <p:nvSpPr>
          <p:cNvPr id="3" name="TextBox 2">
            <a:extLst>
              <a:ext uri="{FF2B5EF4-FFF2-40B4-BE49-F238E27FC236}">
                <a16:creationId xmlns:a16="http://schemas.microsoft.com/office/drawing/2014/main" id="{3FCB4007-CE6D-AA70-35E0-5AF895036A09}"/>
              </a:ext>
            </a:extLst>
          </p:cNvPr>
          <p:cNvSpPr txBox="1"/>
          <p:nvPr/>
        </p:nvSpPr>
        <p:spPr>
          <a:xfrm>
            <a:off x="76200" y="590550"/>
            <a:ext cx="9067800" cy="4478149"/>
          </a:xfrm>
          <a:prstGeom prst="rect">
            <a:avLst/>
          </a:prstGeom>
          <a:noFill/>
        </p:spPr>
        <p:txBody>
          <a:bodyPr wrap="square" rtlCol="0">
            <a:spAutoFit/>
          </a:bodyPr>
          <a:lstStyle/>
          <a:p>
            <a:pPr marL="285750" indent="-285750">
              <a:spcAft>
                <a:spcPts val="1000"/>
              </a:spcAft>
              <a:buFont typeface="Arial" panose="020B0604020202020204" pitchFamily="34" charset="0"/>
              <a:buChar char="•"/>
            </a:pPr>
            <a:r>
              <a:rPr lang="en-GB" sz="2000" b="1" dirty="0">
                <a:solidFill>
                  <a:srgbClr val="0070C0"/>
                </a:solidFill>
                <a:latin typeface="+mn-lt"/>
              </a:rPr>
              <a:t>As the main pathfinder to enable sustainable SRF accelerators, with </a:t>
            </a:r>
            <a:r>
              <a:rPr lang="en-GB" sz="2000" b="1" dirty="0" err="1">
                <a:solidFill>
                  <a:srgbClr val="0070C0"/>
                </a:solidFill>
                <a:latin typeface="+mn-lt"/>
              </a:rPr>
              <a:t>iSAS</a:t>
            </a:r>
            <a:r>
              <a:rPr lang="en-GB" sz="2000" b="1" dirty="0">
                <a:solidFill>
                  <a:srgbClr val="0070C0"/>
                </a:solidFill>
                <a:latin typeface="+mn-lt"/>
              </a:rPr>
              <a:t> the most impactful new energy-saving technologies will be developed, validated, and integrated towards industrial solutions with a direct and verifiable impact on current RIs and their upgrades. </a:t>
            </a:r>
          </a:p>
          <a:p>
            <a:pPr marL="285750" indent="-285750">
              <a:spcAft>
                <a:spcPts val="1000"/>
              </a:spcAft>
              <a:buFont typeface="Arial" panose="020B0604020202020204" pitchFamily="34" charset="0"/>
              <a:buChar char="•"/>
            </a:pPr>
            <a:r>
              <a:rPr lang="en-GB" sz="2000" b="1" dirty="0">
                <a:solidFill>
                  <a:srgbClr val="C00000"/>
                </a:solidFill>
                <a:effectLst/>
                <a:latin typeface="+mn-lt"/>
              </a:rPr>
              <a:t>The outcomes of </a:t>
            </a:r>
            <a:r>
              <a:rPr lang="en-GB" sz="2000" b="1" dirty="0" err="1">
                <a:solidFill>
                  <a:srgbClr val="C00000"/>
                </a:solidFill>
                <a:effectLst/>
                <a:latin typeface="+mn-lt"/>
              </a:rPr>
              <a:t>iSAS</a:t>
            </a:r>
            <a:r>
              <a:rPr lang="en-GB" sz="2000" b="1" dirty="0">
                <a:solidFill>
                  <a:srgbClr val="C00000"/>
                </a:solidFill>
                <a:effectLst/>
                <a:latin typeface="+mn-lt"/>
              </a:rPr>
              <a:t> are expected to help reshape what is feasible in the future CW SRF accelerator landscape.</a:t>
            </a:r>
          </a:p>
          <a:p>
            <a:pPr marL="285750" indent="-285750">
              <a:spcAft>
                <a:spcPts val="1000"/>
              </a:spcAft>
              <a:buFont typeface="Arial" panose="020B0604020202020204" pitchFamily="34" charset="0"/>
              <a:buChar char="•"/>
            </a:pPr>
            <a:r>
              <a:rPr lang="en-GB" sz="2000" b="1" dirty="0">
                <a:solidFill>
                  <a:srgbClr val="0070C0"/>
                </a:solidFill>
                <a:effectLst/>
                <a:latin typeface="+mn-lt"/>
              </a:rPr>
              <a:t>In the long term, the impact of </a:t>
            </a:r>
            <a:r>
              <a:rPr lang="en-GB" sz="2000" b="1" dirty="0" err="1">
                <a:solidFill>
                  <a:srgbClr val="0070C0"/>
                </a:solidFill>
                <a:effectLst/>
                <a:latin typeface="+mn-lt"/>
              </a:rPr>
              <a:t>iSAS</a:t>
            </a:r>
            <a:r>
              <a:rPr lang="en-GB" sz="2000" b="1" dirty="0">
                <a:solidFill>
                  <a:srgbClr val="0070C0"/>
                </a:solidFill>
                <a:effectLst/>
                <a:latin typeface="+mn-lt"/>
              </a:rPr>
              <a:t> is to reduce the energy footprint of future SRF accelerators in RIs by at least half and to </a:t>
            </a:r>
            <a:r>
              <a:rPr lang="en-GB" sz="2000" b="1" dirty="0">
                <a:solidFill>
                  <a:srgbClr val="0070C0"/>
                </a:solidFill>
                <a:latin typeface="+mn-lt"/>
              </a:rPr>
              <a:t>u</a:t>
            </a:r>
            <a:r>
              <a:rPr lang="en-GB" sz="2000" b="1" dirty="0">
                <a:solidFill>
                  <a:srgbClr val="0070C0"/>
                </a:solidFill>
                <a:effectLst/>
                <a:latin typeface="+mn-lt"/>
              </a:rPr>
              <a:t>nlock new facilities that maintain Europe's leading position to enable fundamental science breakthroughs in an energy sustainable</a:t>
            </a:r>
            <a:r>
              <a:rPr lang="en-GB" sz="2000" b="1" dirty="0">
                <a:solidFill>
                  <a:srgbClr val="0070C0"/>
                </a:solidFill>
                <a:latin typeface="+mn-lt"/>
              </a:rPr>
              <a:t> </a:t>
            </a:r>
            <a:r>
              <a:rPr lang="en-GB" sz="2000" b="1" dirty="0">
                <a:solidFill>
                  <a:srgbClr val="0070C0"/>
                </a:solidFill>
                <a:effectLst/>
                <a:latin typeface="+mn-lt"/>
              </a:rPr>
              <a:t>manner. </a:t>
            </a:r>
          </a:p>
          <a:p>
            <a:pPr marL="285750" indent="-285750">
              <a:spcAft>
                <a:spcPts val="1000"/>
              </a:spcAft>
              <a:buFont typeface="Arial" panose="020B0604020202020204" pitchFamily="34" charset="0"/>
              <a:buChar char="•"/>
            </a:pPr>
            <a:r>
              <a:rPr lang="en-GB" sz="2000" b="1" dirty="0">
                <a:solidFill>
                  <a:srgbClr val="C00000"/>
                </a:solidFill>
                <a:latin typeface="+mn-lt"/>
              </a:rPr>
              <a:t>T</a:t>
            </a:r>
            <a:r>
              <a:rPr lang="en-GB" sz="2000" b="1" dirty="0">
                <a:solidFill>
                  <a:srgbClr val="C00000"/>
                </a:solidFill>
                <a:effectLst/>
                <a:latin typeface="+mn-lt"/>
              </a:rPr>
              <a:t>he new sustainable technologies will stimulate the European industry to take a leading role in building cost- and energy-efficient SRF systems for new accelerators with impact in, for example, the semiconductor and medical sectors.</a:t>
            </a:r>
          </a:p>
        </p:txBody>
      </p:sp>
    </p:spTree>
    <p:extLst>
      <p:ext uri="{BB962C8B-B14F-4D97-AF65-F5344CB8AC3E}">
        <p14:creationId xmlns:p14="http://schemas.microsoft.com/office/powerpoint/2010/main" val="23698410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4</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7" name="TextBox 6">
            <a:extLst>
              <a:ext uri="{FF2B5EF4-FFF2-40B4-BE49-F238E27FC236}">
                <a16:creationId xmlns:a16="http://schemas.microsoft.com/office/drawing/2014/main" id="{1CB63010-8DFD-7A62-8CA1-C75878778783}"/>
              </a:ext>
            </a:extLst>
          </p:cNvPr>
          <p:cNvSpPr txBox="1"/>
          <p:nvPr/>
        </p:nvSpPr>
        <p:spPr>
          <a:xfrm>
            <a:off x="571500"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particle production</a:t>
            </a:r>
          </a:p>
        </p:txBody>
      </p:sp>
      <p:sp>
        <p:nvSpPr>
          <p:cNvPr id="8" name="TextBox 7">
            <a:extLst>
              <a:ext uri="{FF2B5EF4-FFF2-40B4-BE49-F238E27FC236}">
                <a16:creationId xmlns:a16="http://schemas.microsoft.com/office/drawing/2014/main" id="{7A740000-C341-C69F-4D50-86FA5D6A6D54}"/>
              </a:ext>
            </a:extLst>
          </p:cNvPr>
          <p:cNvSpPr txBox="1"/>
          <p:nvPr/>
        </p:nvSpPr>
        <p:spPr>
          <a:xfrm>
            <a:off x="2105103"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preparation</a:t>
            </a:r>
          </a:p>
        </p:txBody>
      </p:sp>
      <p:sp>
        <p:nvSpPr>
          <p:cNvPr id="9" name="TextBox 8">
            <a:extLst>
              <a:ext uri="{FF2B5EF4-FFF2-40B4-BE49-F238E27FC236}">
                <a16:creationId xmlns:a16="http://schemas.microsoft.com/office/drawing/2014/main" id="{B5E8F9B7-5920-B7F3-5D45-CA9E788B1A69}"/>
              </a:ext>
            </a:extLst>
          </p:cNvPr>
          <p:cNvSpPr txBox="1"/>
          <p:nvPr/>
        </p:nvSpPr>
        <p:spPr>
          <a:xfrm>
            <a:off x="4124403" y="1125318"/>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acceleration</a:t>
            </a:r>
          </a:p>
        </p:txBody>
      </p:sp>
      <p:sp>
        <p:nvSpPr>
          <p:cNvPr id="10" name="TextBox 9">
            <a:extLst>
              <a:ext uri="{FF2B5EF4-FFF2-40B4-BE49-F238E27FC236}">
                <a16:creationId xmlns:a16="http://schemas.microsoft.com/office/drawing/2014/main" id="{77755660-26A5-6463-C08F-25263CFF19C5}"/>
              </a:ext>
            </a:extLst>
          </p:cNvPr>
          <p:cNvSpPr txBox="1"/>
          <p:nvPr/>
        </p:nvSpPr>
        <p:spPr>
          <a:xfrm>
            <a:off x="6057900" y="1125318"/>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1" name="TextBox 10">
            <a:extLst>
              <a:ext uri="{FF2B5EF4-FFF2-40B4-BE49-F238E27FC236}">
                <a16:creationId xmlns:a16="http://schemas.microsoft.com/office/drawing/2014/main" id="{3943F021-FC12-2849-C90A-96DAF6E96E26}"/>
              </a:ext>
            </a:extLst>
          </p:cNvPr>
          <p:cNvSpPr txBox="1"/>
          <p:nvPr/>
        </p:nvSpPr>
        <p:spPr>
          <a:xfrm>
            <a:off x="7277100" y="112845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b</a:t>
            </a: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dump</a:t>
            </a:r>
          </a:p>
        </p:txBody>
      </p:sp>
      <p:cxnSp>
        <p:nvCxnSpPr>
          <p:cNvPr id="13" name="Straight Arrow Connector 12">
            <a:extLst>
              <a:ext uri="{FF2B5EF4-FFF2-40B4-BE49-F238E27FC236}">
                <a16:creationId xmlns:a16="http://schemas.microsoft.com/office/drawing/2014/main" id="{4935B20F-926B-1E71-7B5D-9086388AC8F6}"/>
              </a:ext>
            </a:extLst>
          </p:cNvPr>
          <p:cNvCxnSpPr>
            <a:cxnSpLocks/>
            <a:stCxn id="2" idx="3"/>
          </p:cNvCxnSpPr>
          <p:nvPr/>
        </p:nvCxnSpPr>
        <p:spPr>
          <a:xfrm>
            <a:off x="16002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432E0E3-39F7-B6DF-73FE-189038A160CD}"/>
              </a:ext>
            </a:extLst>
          </p:cNvPr>
          <p:cNvCxnSpPr>
            <a:cxnSpLocks/>
            <a:stCxn id="3" idx="3"/>
          </p:cNvCxnSpPr>
          <p:nvPr/>
        </p:nvCxnSpPr>
        <p:spPr>
          <a:xfrm>
            <a:off x="3362403" y="2114550"/>
            <a:ext cx="371397"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B4D30D4-B313-3497-50A0-1E755BCF1668}"/>
              </a:ext>
            </a:extLst>
          </p:cNvPr>
          <p:cNvCxnSpPr>
            <a:cxnSpLocks/>
            <a:stCxn id="4" idx="3"/>
          </p:cNvCxnSpPr>
          <p:nvPr/>
        </p:nvCxnSpPr>
        <p:spPr>
          <a:xfrm>
            <a:off x="5638800" y="2114550"/>
            <a:ext cx="4191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E190DFF-4D23-A37F-0D77-4B188DF8030C}"/>
              </a:ext>
            </a:extLst>
          </p:cNvPr>
          <p:cNvCxnSpPr>
            <a:cxnSpLocks/>
            <a:stCxn id="5" idx="3"/>
          </p:cNvCxnSpPr>
          <p:nvPr/>
        </p:nvCxnSpPr>
        <p:spPr>
          <a:xfrm>
            <a:off x="70866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6CCFA20-D3B9-52FD-3F49-567B2AA0BB65}"/>
              </a:ext>
            </a:extLst>
          </p:cNvPr>
          <p:cNvCxnSpPr>
            <a:cxnSpLocks/>
          </p:cNvCxnSpPr>
          <p:nvPr/>
        </p:nvCxnSpPr>
        <p:spPr>
          <a:xfrm>
            <a:off x="1590772"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CD849C7-058F-DCE1-5B7E-BDC90215C220}"/>
              </a:ext>
            </a:extLst>
          </p:cNvPr>
          <p:cNvCxnSpPr>
            <a:cxnSpLocks/>
          </p:cNvCxnSpPr>
          <p:nvPr/>
        </p:nvCxnSpPr>
        <p:spPr>
          <a:xfrm>
            <a:off x="3362403"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20EDA22-D28E-A831-5FF6-82EE6BE39E43}"/>
              </a:ext>
            </a:extLst>
          </p:cNvPr>
          <p:cNvCxnSpPr>
            <a:cxnSpLocks/>
          </p:cNvCxnSpPr>
          <p:nvPr/>
        </p:nvCxnSpPr>
        <p:spPr>
          <a:xfrm>
            <a:off x="5638800" y="2116931"/>
            <a:ext cx="7620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AFC1D72-97A3-2A49-1F2E-826260874780}"/>
              </a:ext>
            </a:extLst>
          </p:cNvPr>
          <p:cNvCxnSpPr>
            <a:cxnSpLocks/>
          </p:cNvCxnSpPr>
          <p:nvPr/>
        </p:nvCxnSpPr>
        <p:spPr>
          <a:xfrm>
            <a:off x="7086600" y="2114550"/>
            <a:ext cx="6096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635DE7B3-CBEF-1130-29D7-AD8B4B2ED874}"/>
              </a:ext>
            </a:extLst>
          </p:cNvPr>
          <p:cNvSpPr/>
          <p:nvPr/>
        </p:nvSpPr>
        <p:spPr>
          <a:xfrm>
            <a:off x="914400" y="1962150"/>
            <a:ext cx="6858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ounded Rectangle 2">
            <a:extLst>
              <a:ext uri="{FF2B5EF4-FFF2-40B4-BE49-F238E27FC236}">
                <a16:creationId xmlns:a16="http://schemas.microsoft.com/office/drawing/2014/main" id="{CB4E065C-AD35-7BEC-22D4-6EB23D0B89C6}"/>
              </a:ext>
            </a:extLst>
          </p:cNvPr>
          <p:cNvSpPr/>
          <p:nvPr/>
        </p:nvSpPr>
        <p:spPr>
          <a:xfrm>
            <a:off x="2219403" y="1962150"/>
            <a:ext cx="11430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Rounded Rectangle 3">
            <a:extLst>
              <a:ext uri="{FF2B5EF4-FFF2-40B4-BE49-F238E27FC236}">
                <a16:creationId xmlns:a16="http://schemas.microsoft.com/office/drawing/2014/main" id="{EB20E228-C3A4-6C88-6959-02A6274A4047}"/>
              </a:ext>
            </a:extLst>
          </p:cNvPr>
          <p:cNvSpPr/>
          <p:nvPr/>
        </p:nvSpPr>
        <p:spPr>
          <a:xfrm>
            <a:off x="3981606" y="1962150"/>
            <a:ext cx="1657194"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ounded Rectangle 4">
            <a:extLst>
              <a:ext uri="{FF2B5EF4-FFF2-40B4-BE49-F238E27FC236}">
                <a16:creationId xmlns:a16="http://schemas.microsoft.com/office/drawing/2014/main" id="{2507F8F4-B6AB-D575-735E-B798F3E6FA1F}"/>
              </a:ext>
            </a:extLst>
          </p:cNvPr>
          <p:cNvSpPr/>
          <p:nvPr/>
        </p:nvSpPr>
        <p:spPr>
          <a:xfrm>
            <a:off x="6400800" y="1771650"/>
            <a:ext cx="685800" cy="68580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DF1F2CC1-A821-A2D2-253E-65120C53365C}"/>
              </a:ext>
            </a:extLst>
          </p:cNvPr>
          <p:cNvSpPr/>
          <p:nvPr/>
        </p:nvSpPr>
        <p:spPr>
          <a:xfrm>
            <a:off x="7696200" y="1866900"/>
            <a:ext cx="533400" cy="495300"/>
          </a:xfrm>
          <a:prstGeom prst="roundRect">
            <a:avLst>
              <a:gd name="adj" fmla="val 34577"/>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8" name="TextBox 57">
            <a:extLst>
              <a:ext uri="{FF2B5EF4-FFF2-40B4-BE49-F238E27FC236}">
                <a16:creationId xmlns:a16="http://schemas.microsoft.com/office/drawing/2014/main" id="{AC2DDC74-5D38-4F2A-2814-B1F287553D46}"/>
              </a:ext>
            </a:extLst>
          </p:cNvPr>
          <p:cNvSpPr txBox="1"/>
          <p:nvPr/>
        </p:nvSpPr>
        <p:spPr>
          <a:xfrm>
            <a:off x="1935701" y="206155"/>
            <a:ext cx="52725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Basic structures of a particle accelerator</a:t>
            </a:r>
          </a:p>
        </p:txBody>
      </p:sp>
    </p:spTree>
    <p:extLst>
      <p:ext uri="{BB962C8B-B14F-4D97-AF65-F5344CB8AC3E}">
        <p14:creationId xmlns:p14="http://schemas.microsoft.com/office/powerpoint/2010/main" val="39010937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endParaRPr>
          </a:p>
        </p:txBody>
      </p:sp>
      <p:sp>
        <p:nvSpPr>
          <p:cNvPr id="7" name="TextBox 6">
            <a:extLst>
              <a:ext uri="{FF2B5EF4-FFF2-40B4-BE49-F238E27FC236}">
                <a16:creationId xmlns:a16="http://schemas.microsoft.com/office/drawing/2014/main" id="{1CB63010-8DFD-7A62-8CA1-C75878778783}"/>
              </a:ext>
            </a:extLst>
          </p:cNvPr>
          <p:cNvSpPr txBox="1"/>
          <p:nvPr/>
        </p:nvSpPr>
        <p:spPr>
          <a:xfrm>
            <a:off x="571500"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particle production</a:t>
            </a:r>
          </a:p>
        </p:txBody>
      </p:sp>
      <p:sp>
        <p:nvSpPr>
          <p:cNvPr id="8" name="TextBox 7">
            <a:extLst>
              <a:ext uri="{FF2B5EF4-FFF2-40B4-BE49-F238E27FC236}">
                <a16:creationId xmlns:a16="http://schemas.microsoft.com/office/drawing/2014/main" id="{7A740000-C341-C69F-4D50-86FA5D6A6D54}"/>
              </a:ext>
            </a:extLst>
          </p:cNvPr>
          <p:cNvSpPr txBox="1"/>
          <p:nvPr/>
        </p:nvSpPr>
        <p:spPr>
          <a:xfrm>
            <a:off x="2105103"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preparation</a:t>
            </a:r>
          </a:p>
        </p:txBody>
      </p:sp>
      <p:sp>
        <p:nvSpPr>
          <p:cNvPr id="9" name="TextBox 8">
            <a:extLst>
              <a:ext uri="{FF2B5EF4-FFF2-40B4-BE49-F238E27FC236}">
                <a16:creationId xmlns:a16="http://schemas.microsoft.com/office/drawing/2014/main" id="{B5E8F9B7-5920-B7F3-5D45-CA9E788B1A69}"/>
              </a:ext>
            </a:extLst>
          </p:cNvPr>
          <p:cNvSpPr txBox="1"/>
          <p:nvPr/>
        </p:nvSpPr>
        <p:spPr>
          <a:xfrm>
            <a:off x="4124403" y="1125318"/>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acceleration</a:t>
            </a:r>
          </a:p>
        </p:txBody>
      </p:sp>
      <p:sp>
        <p:nvSpPr>
          <p:cNvPr id="10" name="TextBox 9">
            <a:extLst>
              <a:ext uri="{FF2B5EF4-FFF2-40B4-BE49-F238E27FC236}">
                <a16:creationId xmlns:a16="http://schemas.microsoft.com/office/drawing/2014/main" id="{77755660-26A5-6463-C08F-25263CFF19C5}"/>
              </a:ext>
            </a:extLst>
          </p:cNvPr>
          <p:cNvSpPr txBox="1"/>
          <p:nvPr/>
        </p:nvSpPr>
        <p:spPr>
          <a:xfrm>
            <a:off x="6057900" y="1125318"/>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1" name="TextBox 10">
            <a:extLst>
              <a:ext uri="{FF2B5EF4-FFF2-40B4-BE49-F238E27FC236}">
                <a16:creationId xmlns:a16="http://schemas.microsoft.com/office/drawing/2014/main" id="{3943F021-FC12-2849-C90A-96DAF6E96E26}"/>
              </a:ext>
            </a:extLst>
          </p:cNvPr>
          <p:cNvSpPr txBox="1"/>
          <p:nvPr/>
        </p:nvSpPr>
        <p:spPr>
          <a:xfrm>
            <a:off x="7277100" y="112845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b</a:t>
            </a: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dump</a:t>
            </a:r>
          </a:p>
        </p:txBody>
      </p:sp>
      <p:cxnSp>
        <p:nvCxnSpPr>
          <p:cNvPr id="13" name="Straight Arrow Connector 12">
            <a:extLst>
              <a:ext uri="{FF2B5EF4-FFF2-40B4-BE49-F238E27FC236}">
                <a16:creationId xmlns:a16="http://schemas.microsoft.com/office/drawing/2014/main" id="{4935B20F-926B-1E71-7B5D-9086388AC8F6}"/>
              </a:ext>
            </a:extLst>
          </p:cNvPr>
          <p:cNvCxnSpPr>
            <a:cxnSpLocks/>
            <a:stCxn id="2" idx="3"/>
          </p:cNvCxnSpPr>
          <p:nvPr/>
        </p:nvCxnSpPr>
        <p:spPr>
          <a:xfrm>
            <a:off x="16002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432E0E3-39F7-B6DF-73FE-189038A160CD}"/>
              </a:ext>
            </a:extLst>
          </p:cNvPr>
          <p:cNvCxnSpPr>
            <a:cxnSpLocks/>
            <a:stCxn id="3" idx="3"/>
          </p:cNvCxnSpPr>
          <p:nvPr/>
        </p:nvCxnSpPr>
        <p:spPr>
          <a:xfrm>
            <a:off x="3362403" y="2114550"/>
            <a:ext cx="371397"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B4D30D4-B313-3497-50A0-1E755BCF1668}"/>
              </a:ext>
            </a:extLst>
          </p:cNvPr>
          <p:cNvCxnSpPr>
            <a:cxnSpLocks/>
            <a:stCxn id="4" idx="3"/>
          </p:cNvCxnSpPr>
          <p:nvPr/>
        </p:nvCxnSpPr>
        <p:spPr>
          <a:xfrm>
            <a:off x="5638800" y="2114550"/>
            <a:ext cx="4191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E190DFF-4D23-A37F-0D77-4B188DF8030C}"/>
              </a:ext>
            </a:extLst>
          </p:cNvPr>
          <p:cNvCxnSpPr>
            <a:cxnSpLocks/>
            <a:stCxn id="5" idx="3"/>
          </p:cNvCxnSpPr>
          <p:nvPr/>
        </p:nvCxnSpPr>
        <p:spPr>
          <a:xfrm>
            <a:off x="70866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6CCFA20-D3B9-52FD-3F49-567B2AA0BB65}"/>
              </a:ext>
            </a:extLst>
          </p:cNvPr>
          <p:cNvCxnSpPr>
            <a:cxnSpLocks/>
          </p:cNvCxnSpPr>
          <p:nvPr/>
        </p:nvCxnSpPr>
        <p:spPr>
          <a:xfrm>
            <a:off x="1590772"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CD849C7-058F-DCE1-5B7E-BDC90215C220}"/>
              </a:ext>
            </a:extLst>
          </p:cNvPr>
          <p:cNvCxnSpPr>
            <a:cxnSpLocks/>
          </p:cNvCxnSpPr>
          <p:nvPr/>
        </p:nvCxnSpPr>
        <p:spPr>
          <a:xfrm>
            <a:off x="3362403"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20EDA22-D28E-A831-5FF6-82EE6BE39E43}"/>
              </a:ext>
            </a:extLst>
          </p:cNvPr>
          <p:cNvCxnSpPr>
            <a:cxnSpLocks/>
          </p:cNvCxnSpPr>
          <p:nvPr/>
        </p:nvCxnSpPr>
        <p:spPr>
          <a:xfrm>
            <a:off x="5638800" y="2116931"/>
            <a:ext cx="7620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AFC1D72-97A3-2A49-1F2E-826260874780}"/>
              </a:ext>
            </a:extLst>
          </p:cNvPr>
          <p:cNvCxnSpPr>
            <a:cxnSpLocks/>
          </p:cNvCxnSpPr>
          <p:nvPr/>
        </p:nvCxnSpPr>
        <p:spPr>
          <a:xfrm>
            <a:off x="7086600" y="2114550"/>
            <a:ext cx="6096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635DE7B3-CBEF-1130-29D7-AD8B4B2ED874}"/>
              </a:ext>
            </a:extLst>
          </p:cNvPr>
          <p:cNvSpPr/>
          <p:nvPr/>
        </p:nvSpPr>
        <p:spPr>
          <a:xfrm>
            <a:off x="914400" y="1962150"/>
            <a:ext cx="6858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ounded Rectangle 2">
            <a:extLst>
              <a:ext uri="{FF2B5EF4-FFF2-40B4-BE49-F238E27FC236}">
                <a16:creationId xmlns:a16="http://schemas.microsoft.com/office/drawing/2014/main" id="{CB4E065C-AD35-7BEC-22D4-6EB23D0B89C6}"/>
              </a:ext>
            </a:extLst>
          </p:cNvPr>
          <p:cNvSpPr/>
          <p:nvPr/>
        </p:nvSpPr>
        <p:spPr>
          <a:xfrm>
            <a:off x="2219403" y="1962150"/>
            <a:ext cx="11430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Rounded Rectangle 3">
            <a:extLst>
              <a:ext uri="{FF2B5EF4-FFF2-40B4-BE49-F238E27FC236}">
                <a16:creationId xmlns:a16="http://schemas.microsoft.com/office/drawing/2014/main" id="{EB20E228-C3A4-6C88-6959-02A6274A4047}"/>
              </a:ext>
            </a:extLst>
          </p:cNvPr>
          <p:cNvSpPr/>
          <p:nvPr/>
        </p:nvSpPr>
        <p:spPr>
          <a:xfrm>
            <a:off x="3981606" y="1962150"/>
            <a:ext cx="1657194"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ounded Rectangle 4">
            <a:extLst>
              <a:ext uri="{FF2B5EF4-FFF2-40B4-BE49-F238E27FC236}">
                <a16:creationId xmlns:a16="http://schemas.microsoft.com/office/drawing/2014/main" id="{2507F8F4-B6AB-D575-735E-B798F3E6FA1F}"/>
              </a:ext>
            </a:extLst>
          </p:cNvPr>
          <p:cNvSpPr/>
          <p:nvPr/>
        </p:nvSpPr>
        <p:spPr>
          <a:xfrm>
            <a:off x="6400800" y="1771650"/>
            <a:ext cx="685800" cy="68580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DF1F2CC1-A821-A2D2-253E-65120C53365C}"/>
              </a:ext>
            </a:extLst>
          </p:cNvPr>
          <p:cNvSpPr/>
          <p:nvPr/>
        </p:nvSpPr>
        <p:spPr>
          <a:xfrm>
            <a:off x="7696200" y="1866900"/>
            <a:ext cx="533400" cy="495300"/>
          </a:xfrm>
          <a:prstGeom prst="roundRect">
            <a:avLst>
              <a:gd name="adj" fmla="val 34577"/>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0" name="Rounded Rectangle 39">
            <a:extLst>
              <a:ext uri="{FF2B5EF4-FFF2-40B4-BE49-F238E27FC236}">
                <a16:creationId xmlns:a16="http://schemas.microsoft.com/office/drawing/2014/main" id="{650A996F-380D-3816-183A-FA72712F643D}"/>
              </a:ext>
            </a:extLst>
          </p:cNvPr>
          <p:cNvSpPr/>
          <p:nvPr/>
        </p:nvSpPr>
        <p:spPr>
          <a:xfrm>
            <a:off x="3981606" y="3181350"/>
            <a:ext cx="1657194" cy="304800"/>
          </a:xfrm>
          <a:prstGeom prst="round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0" u="none" strike="noStrike" kern="1200" cap="none" spc="0" normalizeH="0" baseline="0" noProof="0" dirty="0">
                <a:ln>
                  <a:noFill/>
                </a:ln>
                <a:solidFill>
                  <a:srgbClr val="FFC000">
                    <a:lumMod val="50000"/>
                  </a:srgbClr>
                </a:solidFill>
                <a:effectLst/>
                <a:uLnTx/>
                <a:uFillTx/>
                <a:latin typeface="Calibri"/>
                <a:ea typeface="+mn-ea"/>
                <a:cs typeface="+mn-cs"/>
              </a:rPr>
              <a:t>cooling @ 2K</a:t>
            </a:r>
          </a:p>
        </p:txBody>
      </p:sp>
      <p:cxnSp>
        <p:nvCxnSpPr>
          <p:cNvPr id="44" name="Straight Arrow Connector 43">
            <a:extLst>
              <a:ext uri="{FF2B5EF4-FFF2-40B4-BE49-F238E27FC236}">
                <a16:creationId xmlns:a16="http://schemas.microsoft.com/office/drawing/2014/main" id="{4D0A76D0-CA14-6EB3-9BD1-06F920838D1C}"/>
              </a:ext>
            </a:extLst>
          </p:cNvPr>
          <p:cNvCxnSpPr>
            <a:cxnSpLocks/>
            <a:stCxn id="40" idx="0"/>
            <a:endCxn id="4" idx="2"/>
          </p:cNvCxnSpPr>
          <p:nvPr/>
        </p:nvCxnSpPr>
        <p:spPr>
          <a:xfrm flipV="1">
            <a:off x="4810203" y="2266950"/>
            <a:ext cx="0" cy="914400"/>
          </a:xfrm>
          <a:prstGeom prst="straightConnector1">
            <a:avLst/>
          </a:prstGeom>
          <a:ln w="28575">
            <a:solidFill>
              <a:schemeClr val="accent4">
                <a:lumMod val="60000"/>
                <a:lumOff val="4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B5A3EE35-DDC9-3FA1-B4EE-62A01245AEA7}"/>
              </a:ext>
            </a:extLst>
          </p:cNvPr>
          <p:cNvCxnSpPr>
            <a:cxnSpLocks/>
            <a:stCxn id="40" idx="1"/>
            <a:endCxn id="3" idx="2"/>
          </p:cNvCxnSpPr>
          <p:nvPr/>
        </p:nvCxnSpPr>
        <p:spPr>
          <a:xfrm rot="10800000">
            <a:off x="2790904" y="2266950"/>
            <a:ext cx="1190703"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53" name="Elbow Connector 52">
            <a:extLst>
              <a:ext uri="{FF2B5EF4-FFF2-40B4-BE49-F238E27FC236}">
                <a16:creationId xmlns:a16="http://schemas.microsoft.com/office/drawing/2014/main" id="{13EA6058-F961-60C8-DD7B-5BEF9CD7E19E}"/>
              </a:ext>
            </a:extLst>
          </p:cNvPr>
          <p:cNvCxnSpPr>
            <a:cxnSpLocks/>
            <a:endCxn id="2" idx="2"/>
          </p:cNvCxnSpPr>
          <p:nvPr/>
        </p:nvCxnSpPr>
        <p:spPr>
          <a:xfrm rot="10800000">
            <a:off x="1257300" y="2266950"/>
            <a:ext cx="2726688"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58" name="TextBox 57">
            <a:extLst>
              <a:ext uri="{FF2B5EF4-FFF2-40B4-BE49-F238E27FC236}">
                <a16:creationId xmlns:a16="http://schemas.microsoft.com/office/drawing/2014/main" id="{AC2DDC74-5D38-4F2A-2814-B1F287553D46}"/>
              </a:ext>
            </a:extLst>
          </p:cNvPr>
          <p:cNvSpPr txBox="1"/>
          <p:nvPr/>
        </p:nvSpPr>
        <p:spPr>
          <a:xfrm>
            <a:off x="1935701" y="206155"/>
            <a:ext cx="52725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Basic structures of a particle accelerator</a:t>
            </a:r>
          </a:p>
        </p:txBody>
      </p:sp>
    </p:spTree>
    <p:extLst>
      <p:ext uri="{BB962C8B-B14F-4D97-AF65-F5344CB8AC3E}">
        <p14:creationId xmlns:p14="http://schemas.microsoft.com/office/powerpoint/2010/main" val="39445001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6</a:t>
            </a:fld>
            <a:endParaRPr kumimoji="0" lang="en-US" sz="900" b="0" i="0" u="none" strike="noStrike" kern="1200" cap="none" spc="0" normalizeH="0" baseline="0" noProof="0" dirty="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1935701" y="206155"/>
            <a:ext cx="52725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Basic structures of a particle accelerator</a:t>
            </a:r>
          </a:p>
        </p:txBody>
      </p:sp>
      <p:sp>
        <p:nvSpPr>
          <p:cNvPr id="7" name="TextBox 6">
            <a:extLst>
              <a:ext uri="{FF2B5EF4-FFF2-40B4-BE49-F238E27FC236}">
                <a16:creationId xmlns:a16="http://schemas.microsoft.com/office/drawing/2014/main" id="{1CB63010-8DFD-7A62-8CA1-C75878778783}"/>
              </a:ext>
            </a:extLst>
          </p:cNvPr>
          <p:cNvSpPr txBox="1"/>
          <p:nvPr/>
        </p:nvSpPr>
        <p:spPr>
          <a:xfrm>
            <a:off x="571500"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particle production</a:t>
            </a:r>
          </a:p>
        </p:txBody>
      </p:sp>
      <p:sp>
        <p:nvSpPr>
          <p:cNvPr id="8" name="TextBox 7">
            <a:extLst>
              <a:ext uri="{FF2B5EF4-FFF2-40B4-BE49-F238E27FC236}">
                <a16:creationId xmlns:a16="http://schemas.microsoft.com/office/drawing/2014/main" id="{7A740000-C341-C69F-4D50-86FA5D6A6D54}"/>
              </a:ext>
            </a:extLst>
          </p:cNvPr>
          <p:cNvSpPr txBox="1"/>
          <p:nvPr/>
        </p:nvSpPr>
        <p:spPr>
          <a:xfrm>
            <a:off x="2105103"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preparation</a:t>
            </a:r>
          </a:p>
        </p:txBody>
      </p:sp>
      <p:sp>
        <p:nvSpPr>
          <p:cNvPr id="9" name="TextBox 8">
            <a:extLst>
              <a:ext uri="{FF2B5EF4-FFF2-40B4-BE49-F238E27FC236}">
                <a16:creationId xmlns:a16="http://schemas.microsoft.com/office/drawing/2014/main" id="{B5E8F9B7-5920-B7F3-5D45-CA9E788B1A69}"/>
              </a:ext>
            </a:extLst>
          </p:cNvPr>
          <p:cNvSpPr txBox="1"/>
          <p:nvPr/>
        </p:nvSpPr>
        <p:spPr>
          <a:xfrm>
            <a:off x="4124403" y="1125318"/>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acceleration</a:t>
            </a:r>
          </a:p>
        </p:txBody>
      </p:sp>
      <p:sp>
        <p:nvSpPr>
          <p:cNvPr id="10" name="TextBox 9">
            <a:extLst>
              <a:ext uri="{FF2B5EF4-FFF2-40B4-BE49-F238E27FC236}">
                <a16:creationId xmlns:a16="http://schemas.microsoft.com/office/drawing/2014/main" id="{77755660-26A5-6463-C08F-25263CFF19C5}"/>
              </a:ext>
            </a:extLst>
          </p:cNvPr>
          <p:cNvSpPr txBox="1"/>
          <p:nvPr/>
        </p:nvSpPr>
        <p:spPr>
          <a:xfrm>
            <a:off x="6057900" y="1125318"/>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1" name="TextBox 10">
            <a:extLst>
              <a:ext uri="{FF2B5EF4-FFF2-40B4-BE49-F238E27FC236}">
                <a16:creationId xmlns:a16="http://schemas.microsoft.com/office/drawing/2014/main" id="{3943F021-FC12-2849-C90A-96DAF6E96E26}"/>
              </a:ext>
            </a:extLst>
          </p:cNvPr>
          <p:cNvSpPr txBox="1"/>
          <p:nvPr/>
        </p:nvSpPr>
        <p:spPr>
          <a:xfrm>
            <a:off x="7277100" y="112845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b</a:t>
            </a: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dump</a:t>
            </a:r>
          </a:p>
        </p:txBody>
      </p:sp>
      <p:cxnSp>
        <p:nvCxnSpPr>
          <p:cNvPr id="13" name="Straight Arrow Connector 12">
            <a:extLst>
              <a:ext uri="{FF2B5EF4-FFF2-40B4-BE49-F238E27FC236}">
                <a16:creationId xmlns:a16="http://schemas.microsoft.com/office/drawing/2014/main" id="{4935B20F-926B-1E71-7B5D-9086388AC8F6}"/>
              </a:ext>
            </a:extLst>
          </p:cNvPr>
          <p:cNvCxnSpPr>
            <a:cxnSpLocks/>
            <a:stCxn id="2" idx="3"/>
          </p:cNvCxnSpPr>
          <p:nvPr/>
        </p:nvCxnSpPr>
        <p:spPr>
          <a:xfrm>
            <a:off x="16002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432E0E3-39F7-B6DF-73FE-189038A160CD}"/>
              </a:ext>
            </a:extLst>
          </p:cNvPr>
          <p:cNvCxnSpPr>
            <a:cxnSpLocks/>
            <a:stCxn id="3" idx="3"/>
          </p:cNvCxnSpPr>
          <p:nvPr/>
        </p:nvCxnSpPr>
        <p:spPr>
          <a:xfrm>
            <a:off x="3362403" y="2114550"/>
            <a:ext cx="371397"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B4D30D4-B313-3497-50A0-1E755BCF1668}"/>
              </a:ext>
            </a:extLst>
          </p:cNvPr>
          <p:cNvCxnSpPr>
            <a:cxnSpLocks/>
            <a:stCxn id="4" idx="3"/>
          </p:cNvCxnSpPr>
          <p:nvPr/>
        </p:nvCxnSpPr>
        <p:spPr>
          <a:xfrm>
            <a:off x="5638800" y="2114550"/>
            <a:ext cx="4191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E190DFF-4D23-A37F-0D77-4B188DF8030C}"/>
              </a:ext>
            </a:extLst>
          </p:cNvPr>
          <p:cNvCxnSpPr>
            <a:cxnSpLocks/>
            <a:stCxn id="5" idx="3"/>
          </p:cNvCxnSpPr>
          <p:nvPr/>
        </p:nvCxnSpPr>
        <p:spPr>
          <a:xfrm>
            <a:off x="70866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6CCFA20-D3B9-52FD-3F49-567B2AA0BB65}"/>
              </a:ext>
            </a:extLst>
          </p:cNvPr>
          <p:cNvCxnSpPr>
            <a:cxnSpLocks/>
          </p:cNvCxnSpPr>
          <p:nvPr/>
        </p:nvCxnSpPr>
        <p:spPr>
          <a:xfrm>
            <a:off x="1590772"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CD849C7-058F-DCE1-5B7E-BDC90215C220}"/>
              </a:ext>
            </a:extLst>
          </p:cNvPr>
          <p:cNvCxnSpPr>
            <a:cxnSpLocks/>
          </p:cNvCxnSpPr>
          <p:nvPr/>
        </p:nvCxnSpPr>
        <p:spPr>
          <a:xfrm>
            <a:off x="3362403"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20EDA22-D28E-A831-5FF6-82EE6BE39E43}"/>
              </a:ext>
            </a:extLst>
          </p:cNvPr>
          <p:cNvCxnSpPr>
            <a:cxnSpLocks/>
          </p:cNvCxnSpPr>
          <p:nvPr/>
        </p:nvCxnSpPr>
        <p:spPr>
          <a:xfrm>
            <a:off x="5638800" y="2116931"/>
            <a:ext cx="7620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AFC1D72-97A3-2A49-1F2E-826260874780}"/>
              </a:ext>
            </a:extLst>
          </p:cNvPr>
          <p:cNvCxnSpPr>
            <a:cxnSpLocks/>
          </p:cNvCxnSpPr>
          <p:nvPr/>
        </p:nvCxnSpPr>
        <p:spPr>
          <a:xfrm>
            <a:off x="7086600" y="2114550"/>
            <a:ext cx="6096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635DE7B3-CBEF-1130-29D7-AD8B4B2ED874}"/>
              </a:ext>
            </a:extLst>
          </p:cNvPr>
          <p:cNvSpPr/>
          <p:nvPr/>
        </p:nvSpPr>
        <p:spPr>
          <a:xfrm>
            <a:off x="914400" y="1962150"/>
            <a:ext cx="6858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ounded Rectangle 2">
            <a:extLst>
              <a:ext uri="{FF2B5EF4-FFF2-40B4-BE49-F238E27FC236}">
                <a16:creationId xmlns:a16="http://schemas.microsoft.com/office/drawing/2014/main" id="{CB4E065C-AD35-7BEC-22D4-6EB23D0B89C6}"/>
              </a:ext>
            </a:extLst>
          </p:cNvPr>
          <p:cNvSpPr/>
          <p:nvPr/>
        </p:nvSpPr>
        <p:spPr>
          <a:xfrm>
            <a:off x="2219403" y="1962150"/>
            <a:ext cx="11430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 name="Rounded Rectangle 3">
            <a:extLst>
              <a:ext uri="{FF2B5EF4-FFF2-40B4-BE49-F238E27FC236}">
                <a16:creationId xmlns:a16="http://schemas.microsoft.com/office/drawing/2014/main" id="{EB20E228-C3A4-6C88-6959-02A6274A4047}"/>
              </a:ext>
            </a:extLst>
          </p:cNvPr>
          <p:cNvSpPr/>
          <p:nvPr/>
        </p:nvSpPr>
        <p:spPr>
          <a:xfrm>
            <a:off x="3981606" y="1962150"/>
            <a:ext cx="1657194"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ounded Rectangle 4">
            <a:extLst>
              <a:ext uri="{FF2B5EF4-FFF2-40B4-BE49-F238E27FC236}">
                <a16:creationId xmlns:a16="http://schemas.microsoft.com/office/drawing/2014/main" id="{2507F8F4-B6AB-D575-735E-B798F3E6FA1F}"/>
              </a:ext>
            </a:extLst>
          </p:cNvPr>
          <p:cNvSpPr/>
          <p:nvPr/>
        </p:nvSpPr>
        <p:spPr>
          <a:xfrm>
            <a:off x="6400800" y="1771650"/>
            <a:ext cx="685800" cy="68580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DF1F2CC1-A821-A2D2-253E-65120C53365C}"/>
              </a:ext>
            </a:extLst>
          </p:cNvPr>
          <p:cNvSpPr/>
          <p:nvPr/>
        </p:nvSpPr>
        <p:spPr>
          <a:xfrm>
            <a:off x="7696200" y="1866900"/>
            <a:ext cx="533400" cy="495300"/>
          </a:xfrm>
          <a:prstGeom prst="roundRect">
            <a:avLst>
              <a:gd name="adj" fmla="val 34577"/>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0" name="Rounded Rectangle 39">
            <a:extLst>
              <a:ext uri="{FF2B5EF4-FFF2-40B4-BE49-F238E27FC236}">
                <a16:creationId xmlns:a16="http://schemas.microsoft.com/office/drawing/2014/main" id="{650A996F-380D-3816-183A-FA72712F643D}"/>
              </a:ext>
            </a:extLst>
          </p:cNvPr>
          <p:cNvSpPr/>
          <p:nvPr/>
        </p:nvSpPr>
        <p:spPr>
          <a:xfrm>
            <a:off x="3981606" y="3181350"/>
            <a:ext cx="1657194" cy="304800"/>
          </a:xfrm>
          <a:prstGeom prst="round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0" u="none" strike="noStrike" kern="1200" cap="none" spc="0" normalizeH="0" baseline="0" noProof="0" dirty="0">
                <a:ln>
                  <a:noFill/>
                </a:ln>
                <a:solidFill>
                  <a:srgbClr val="FFC000">
                    <a:lumMod val="50000"/>
                  </a:srgbClr>
                </a:solidFill>
                <a:effectLst/>
                <a:uLnTx/>
                <a:uFillTx/>
                <a:latin typeface="Calibri"/>
                <a:ea typeface="+mn-ea"/>
                <a:cs typeface="+mn-cs"/>
              </a:rPr>
              <a:t>cooling @ 2K</a:t>
            </a:r>
          </a:p>
        </p:txBody>
      </p:sp>
      <p:cxnSp>
        <p:nvCxnSpPr>
          <p:cNvPr id="44" name="Straight Arrow Connector 43">
            <a:extLst>
              <a:ext uri="{FF2B5EF4-FFF2-40B4-BE49-F238E27FC236}">
                <a16:creationId xmlns:a16="http://schemas.microsoft.com/office/drawing/2014/main" id="{4D0A76D0-CA14-6EB3-9BD1-06F920838D1C}"/>
              </a:ext>
            </a:extLst>
          </p:cNvPr>
          <p:cNvCxnSpPr>
            <a:cxnSpLocks/>
            <a:stCxn id="40" idx="0"/>
            <a:endCxn id="4" idx="2"/>
          </p:cNvCxnSpPr>
          <p:nvPr/>
        </p:nvCxnSpPr>
        <p:spPr>
          <a:xfrm flipV="1">
            <a:off x="4810203" y="2266950"/>
            <a:ext cx="0" cy="914400"/>
          </a:xfrm>
          <a:prstGeom prst="straightConnector1">
            <a:avLst/>
          </a:prstGeom>
          <a:ln w="28575">
            <a:solidFill>
              <a:schemeClr val="accent4">
                <a:lumMod val="60000"/>
                <a:lumOff val="4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B5A3EE35-DDC9-3FA1-B4EE-62A01245AEA7}"/>
              </a:ext>
            </a:extLst>
          </p:cNvPr>
          <p:cNvCxnSpPr>
            <a:cxnSpLocks/>
            <a:stCxn id="40" idx="1"/>
            <a:endCxn id="3" idx="2"/>
          </p:cNvCxnSpPr>
          <p:nvPr/>
        </p:nvCxnSpPr>
        <p:spPr>
          <a:xfrm rot="10800000">
            <a:off x="2790904" y="2266950"/>
            <a:ext cx="1190703"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53" name="Elbow Connector 52">
            <a:extLst>
              <a:ext uri="{FF2B5EF4-FFF2-40B4-BE49-F238E27FC236}">
                <a16:creationId xmlns:a16="http://schemas.microsoft.com/office/drawing/2014/main" id="{13EA6058-F961-60C8-DD7B-5BEF9CD7E19E}"/>
              </a:ext>
            </a:extLst>
          </p:cNvPr>
          <p:cNvCxnSpPr>
            <a:cxnSpLocks/>
            <a:endCxn id="2" idx="2"/>
          </p:cNvCxnSpPr>
          <p:nvPr/>
        </p:nvCxnSpPr>
        <p:spPr>
          <a:xfrm rot="10800000">
            <a:off x="1257300" y="2266950"/>
            <a:ext cx="2726688"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3E36D808-E600-8A77-6D46-21D729F0A738}"/>
              </a:ext>
            </a:extLst>
          </p:cNvPr>
          <p:cNvSpPr txBox="1"/>
          <p:nvPr/>
        </p:nvSpPr>
        <p:spPr>
          <a:xfrm>
            <a:off x="886848" y="4095750"/>
            <a:ext cx="7095660"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000" b="0" i="0" u="none" strike="noStrike" kern="1200" cap="none" spc="0" normalizeH="0" baseline="0" noProof="0" dirty="0">
                <a:ln>
                  <a:noFill/>
                </a:ln>
                <a:solidFill>
                  <a:srgbClr val="FF0000"/>
                </a:solidFill>
                <a:effectLst/>
                <a:uLnTx/>
                <a:uFillTx/>
                <a:latin typeface="Calibri"/>
                <a:ea typeface="ＭＳ Ｐゴシック" charset="0"/>
              </a:rPr>
              <a:t>Typical power consumption for an electron-positron Higgs Factory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1" u="none" strike="noStrike" kern="1200" cap="none" spc="0" normalizeH="0" baseline="0" noProof="0" dirty="0">
                <a:ln>
                  <a:noFill/>
                </a:ln>
                <a:solidFill>
                  <a:srgbClr val="FF0000"/>
                </a:solidFill>
                <a:effectLst/>
                <a:uLnTx/>
                <a:uFillTx/>
                <a:latin typeface="Calibri"/>
                <a:ea typeface="ＭＳ Ｐゴシック" charset="0"/>
              </a:rPr>
              <a:t>the highest priority next collider for particle physics</a:t>
            </a:r>
          </a:p>
        </p:txBody>
      </p:sp>
      <p:sp>
        <p:nvSpPr>
          <p:cNvPr id="56" name="TextBox 55">
            <a:extLst>
              <a:ext uri="{FF2B5EF4-FFF2-40B4-BE49-F238E27FC236}">
                <a16:creationId xmlns:a16="http://schemas.microsoft.com/office/drawing/2014/main" id="{421BBE15-6056-D809-8FF6-067B73BF1AA9}"/>
              </a:ext>
            </a:extLst>
          </p:cNvPr>
          <p:cNvSpPr txBox="1"/>
          <p:nvPr/>
        </p:nvSpPr>
        <p:spPr>
          <a:xfrm>
            <a:off x="4467801" y="1606719"/>
            <a:ext cx="686406"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∼50%</a:t>
            </a:r>
          </a:p>
        </p:txBody>
      </p:sp>
      <p:sp>
        <p:nvSpPr>
          <p:cNvPr id="57" name="TextBox 56">
            <a:extLst>
              <a:ext uri="{FF2B5EF4-FFF2-40B4-BE49-F238E27FC236}">
                <a16:creationId xmlns:a16="http://schemas.microsoft.com/office/drawing/2014/main" id="{DEB6A356-ED87-6166-D7F3-8F3343CFC71F}"/>
              </a:ext>
            </a:extLst>
          </p:cNvPr>
          <p:cNvSpPr txBox="1"/>
          <p:nvPr/>
        </p:nvSpPr>
        <p:spPr>
          <a:xfrm>
            <a:off x="4467800" y="3512310"/>
            <a:ext cx="582211"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∼5%</a:t>
            </a:r>
          </a:p>
        </p:txBody>
      </p:sp>
      <p:sp>
        <p:nvSpPr>
          <p:cNvPr id="12" name="TextBox 11">
            <a:extLst>
              <a:ext uri="{FF2B5EF4-FFF2-40B4-BE49-F238E27FC236}">
                <a16:creationId xmlns:a16="http://schemas.microsoft.com/office/drawing/2014/main" id="{8ED8DE10-FB80-8046-0A75-29A83619EFD8}"/>
              </a:ext>
            </a:extLst>
          </p:cNvPr>
          <p:cNvSpPr txBox="1"/>
          <p:nvPr/>
        </p:nvSpPr>
        <p:spPr>
          <a:xfrm>
            <a:off x="6618749" y="2984212"/>
            <a:ext cx="1448345"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FF6700"/>
                </a:solidFill>
                <a:effectLst/>
                <a:uLnTx/>
                <a:uFillTx/>
                <a:latin typeface="Calibri"/>
                <a:ea typeface="ＭＳ Ｐゴシック" charset="0"/>
              </a:rPr>
              <a:t>magnets </a:t>
            </a: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∼10%</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FF6700"/>
                </a:solidFill>
                <a:effectLst/>
                <a:uLnTx/>
                <a:uFillTx/>
                <a:latin typeface="Calibri"/>
                <a:ea typeface="ＭＳ Ｐゴシック" charset="0"/>
              </a:rPr>
              <a:t>o</a:t>
            </a: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thers ∼35%</a:t>
            </a:r>
          </a:p>
        </p:txBody>
      </p:sp>
      <p:sp>
        <p:nvSpPr>
          <p:cNvPr id="14" name="TextBox 13">
            <a:extLst>
              <a:ext uri="{FF2B5EF4-FFF2-40B4-BE49-F238E27FC236}">
                <a16:creationId xmlns:a16="http://schemas.microsoft.com/office/drawing/2014/main" id="{0D42F0D8-7BA3-5C3A-AC62-FE07C35B63ED}"/>
              </a:ext>
            </a:extLst>
          </p:cNvPr>
          <p:cNvSpPr txBox="1"/>
          <p:nvPr/>
        </p:nvSpPr>
        <p:spPr>
          <a:xfrm>
            <a:off x="6934200" y="4856618"/>
            <a:ext cx="184082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400" b="0" i="1" u="none" strike="noStrike" kern="1200" cap="none" spc="0" normalizeH="0" baseline="0" noProof="0" dirty="0">
                <a:ln>
                  <a:noFill/>
                </a:ln>
                <a:solidFill>
                  <a:srgbClr val="FF6700"/>
                </a:solidFill>
                <a:effectLst/>
                <a:uLnTx/>
                <a:uFillTx/>
                <a:latin typeface="Calibri"/>
                <a:ea typeface="ＭＳ Ｐゴシック" charset="0"/>
              </a:rPr>
              <a:t>example FCC@250GeV</a:t>
            </a:r>
          </a:p>
        </p:txBody>
      </p:sp>
    </p:spTree>
    <p:extLst>
      <p:ext uri="{BB962C8B-B14F-4D97-AF65-F5344CB8AC3E}">
        <p14:creationId xmlns:p14="http://schemas.microsoft.com/office/powerpoint/2010/main" val="42705493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C662D044-6F0C-A44C-85FD-2657997C64DC}" type="slidenum">
              <a:rPr kumimoji="0" lang="en-US" sz="900" b="0" i="0" u="none" strike="noStrike" kern="1200" cap="none" spc="0" normalizeH="0" baseline="0" noProof="0">
                <a:ln>
                  <a:noFill/>
                </a:ln>
                <a:solidFill>
                  <a:prstClr val="black">
                    <a:tint val="75000"/>
                  </a:prstClr>
                </a:solidFill>
                <a:effectLst/>
                <a:uLnTx/>
                <a:uFillTx/>
                <a:latin typeface="Calibri"/>
                <a:ea typeface="ＭＳ Ｐゴシック" charset="0"/>
                <a:cs typeface="+mn-cs"/>
              </a:rPr>
              <a:pPr marL="0" marR="0" lvl="0" indent="0" algn="r" defTabSz="685800" rtl="0" eaLnBrk="1" fontAlgn="auto" latinLnBrk="0" hangingPunct="1">
                <a:lnSpc>
                  <a:spcPct val="100000"/>
                </a:lnSpc>
                <a:spcBef>
                  <a:spcPts val="0"/>
                </a:spcBef>
                <a:spcAft>
                  <a:spcPts val="0"/>
                </a:spcAft>
                <a:buClrTx/>
                <a:buSzTx/>
                <a:buFontTx/>
                <a:buNone/>
                <a:tabLst/>
                <a:defRPr/>
              </a:pPr>
              <a:t>7</a:t>
            </a:fld>
            <a:endParaRPr kumimoji="0" lang="en-US" sz="900" b="0" i="0" u="none" strike="noStrike" kern="1200" cap="none" spc="0" normalizeH="0" baseline="0" noProof="0" dirty="0">
              <a:ln>
                <a:noFill/>
              </a:ln>
              <a:solidFill>
                <a:prstClr val="black">
                  <a:tint val="75000"/>
                </a:prstClr>
              </a:solidFill>
              <a:effectLst/>
              <a:uLnTx/>
              <a:uFillTx/>
              <a:latin typeface="Calibri"/>
              <a:ea typeface="ＭＳ Ｐゴシック" charset="0"/>
              <a:cs typeface="+mn-cs"/>
            </a:endParaRPr>
          </a:p>
        </p:txBody>
      </p:sp>
      <p:sp>
        <p:nvSpPr>
          <p:cNvPr id="85" name="TextBox 84">
            <a:extLst>
              <a:ext uri="{FF2B5EF4-FFF2-40B4-BE49-F238E27FC236}">
                <a16:creationId xmlns:a16="http://schemas.microsoft.com/office/drawing/2014/main" id="{EA8D9E18-F10A-3D69-FF67-72F6B0F45E9D}"/>
              </a:ext>
            </a:extLst>
          </p:cNvPr>
          <p:cNvSpPr txBox="1"/>
          <p:nvPr/>
        </p:nvSpPr>
        <p:spPr>
          <a:xfrm>
            <a:off x="1935701" y="206155"/>
            <a:ext cx="5272597"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400" b="1" i="0" u="none" strike="noStrike" kern="1200" cap="none" spc="0" normalizeH="0" baseline="0" noProof="0" dirty="0">
                <a:ln>
                  <a:noFill/>
                </a:ln>
                <a:solidFill>
                  <a:srgbClr val="0070C0"/>
                </a:solidFill>
                <a:effectLst/>
                <a:uLnTx/>
                <a:uFillTx/>
                <a:latin typeface="Calibri"/>
                <a:ea typeface="ＭＳ Ｐゴシック" charset="0"/>
              </a:rPr>
              <a:t>Basic structures of a particle accelerator</a:t>
            </a:r>
          </a:p>
        </p:txBody>
      </p:sp>
      <p:sp>
        <p:nvSpPr>
          <p:cNvPr id="7" name="TextBox 6">
            <a:extLst>
              <a:ext uri="{FF2B5EF4-FFF2-40B4-BE49-F238E27FC236}">
                <a16:creationId xmlns:a16="http://schemas.microsoft.com/office/drawing/2014/main" id="{1CB63010-8DFD-7A62-8CA1-C75878778783}"/>
              </a:ext>
            </a:extLst>
          </p:cNvPr>
          <p:cNvSpPr txBox="1"/>
          <p:nvPr/>
        </p:nvSpPr>
        <p:spPr>
          <a:xfrm>
            <a:off x="571500"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particle production</a:t>
            </a:r>
          </a:p>
        </p:txBody>
      </p:sp>
      <p:sp>
        <p:nvSpPr>
          <p:cNvPr id="8" name="TextBox 7">
            <a:extLst>
              <a:ext uri="{FF2B5EF4-FFF2-40B4-BE49-F238E27FC236}">
                <a16:creationId xmlns:a16="http://schemas.microsoft.com/office/drawing/2014/main" id="{7A740000-C341-C69F-4D50-86FA5D6A6D54}"/>
              </a:ext>
            </a:extLst>
          </p:cNvPr>
          <p:cNvSpPr txBox="1"/>
          <p:nvPr/>
        </p:nvSpPr>
        <p:spPr>
          <a:xfrm>
            <a:off x="2105103" y="112531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preparation</a:t>
            </a:r>
          </a:p>
        </p:txBody>
      </p:sp>
      <p:sp>
        <p:nvSpPr>
          <p:cNvPr id="10" name="TextBox 9">
            <a:extLst>
              <a:ext uri="{FF2B5EF4-FFF2-40B4-BE49-F238E27FC236}">
                <a16:creationId xmlns:a16="http://schemas.microsoft.com/office/drawing/2014/main" id="{77755660-26A5-6463-C08F-25263CFF19C5}"/>
              </a:ext>
            </a:extLst>
          </p:cNvPr>
          <p:cNvSpPr txBox="1"/>
          <p:nvPr/>
        </p:nvSpPr>
        <p:spPr>
          <a:xfrm>
            <a:off x="6057900" y="1125318"/>
            <a:ext cx="1371600"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D7D31">
                    <a:lumMod val="75000"/>
                  </a:srgbClr>
                </a:solidFill>
                <a:effectLst/>
                <a:uLnTx/>
                <a:uFillTx/>
                <a:latin typeface="Calibri"/>
                <a:ea typeface="ＭＳ Ｐゴシック" charset="0"/>
              </a:rPr>
              <a:t>experiment</a:t>
            </a:r>
          </a:p>
        </p:txBody>
      </p:sp>
      <p:sp>
        <p:nvSpPr>
          <p:cNvPr id="11" name="TextBox 10">
            <a:extLst>
              <a:ext uri="{FF2B5EF4-FFF2-40B4-BE49-F238E27FC236}">
                <a16:creationId xmlns:a16="http://schemas.microsoft.com/office/drawing/2014/main" id="{3943F021-FC12-2849-C90A-96DAF6E96E26}"/>
              </a:ext>
            </a:extLst>
          </p:cNvPr>
          <p:cNvSpPr txBox="1"/>
          <p:nvPr/>
        </p:nvSpPr>
        <p:spPr>
          <a:xfrm>
            <a:off x="7277100" y="1128459"/>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E7E6E6">
                    <a:lumMod val="50000"/>
                  </a:srgbClr>
                </a:solidFill>
                <a:effectLst/>
                <a:uLnTx/>
                <a:uFillTx/>
                <a:latin typeface="Calibri"/>
                <a:ea typeface="ＭＳ Ｐゴシック" charset="0"/>
              </a:rPr>
              <a:t>b</a:t>
            </a: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eam</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E7E6E6">
                    <a:lumMod val="50000"/>
                  </a:srgbClr>
                </a:solidFill>
                <a:effectLst/>
                <a:uLnTx/>
                <a:uFillTx/>
                <a:latin typeface="Calibri"/>
                <a:ea typeface="ＭＳ Ｐゴシック" charset="0"/>
              </a:rPr>
              <a:t>dump</a:t>
            </a:r>
          </a:p>
        </p:txBody>
      </p:sp>
      <p:cxnSp>
        <p:nvCxnSpPr>
          <p:cNvPr id="13" name="Straight Arrow Connector 12">
            <a:extLst>
              <a:ext uri="{FF2B5EF4-FFF2-40B4-BE49-F238E27FC236}">
                <a16:creationId xmlns:a16="http://schemas.microsoft.com/office/drawing/2014/main" id="{4935B20F-926B-1E71-7B5D-9086388AC8F6}"/>
              </a:ext>
            </a:extLst>
          </p:cNvPr>
          <p:cNvCxnSpPr>
            <a:cxnSpLocks/>
            <a:stCxn id="2" idx="3"/>
          </p:cNvCxnSpPr>
          <p:nvPr/>
        </p:nvCxnSpPr>
        <p:spPr>
          <a:xfrm>
            <a:off x="16002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9432E0E3-39F7-B6DF-73FE-189038A160CD}"/>
              </a:ext>
            </a:extLst>
          </p:cNvPr>
          <p:cNvCxnSpPr>
            <a:cxnSpLocks/>
            <a:stCxn id="3" idx="3"/>
          </p:cNvCxnSpPr>
          <p:nvPr/>
        </p:nvCxnSpPr>
        <p:spPr>
          <a:xfrm>
            <a:off x="3362403" y="2114550"/>
            <a:ext cx="371397"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0B4D30D4-B313-3497-50A0-1E755BCF1668}"/>
              </a:ext>
            </a:extLst>
          </p:cNvPr>
          <p:cNvCxnSpPr>
            <a:cxnSpLocks/>
          </p:cNvCxnSpPr>
          <p:nvPr/>
        </p:nvCxnSpPr>
        <p:spPr>
          <a:xfrm>
            <a:off x="5638800" y="2114550"/>
            <a:ext cx="4191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E190DFF-4D23-A37F-0D77-4B188DF8030C}"/>
              </a:ext>
            </a:extLst>
          </p:cNvPr>
          <p:cNvCxnSpPr>
            <a:cxnSpLocks/>
            <a:stCxn id="5" idx="3"/>
          </p:cNvCxnSpPr>
          <p:nvPr/>
        </p:nvCxnSpPr>
        <p:spPr>
          <a:xfrm>
            <a:off x="7086600" y="2114550"/>
            <a:ext cx="342900" cy="0"/>
          </a:xfrm>
          <a:prstGeom prst="straightConnector1">
            <a:avLst/>
          </a:prstGeom>
          <a:ln w="28575">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6CCFA20-D3B9-52FD-3F49-567B2AA0BB65}"/>
              </a:ext>
            </a:extLst>
          </p:cNvPr>
          <p:cNvCxnSpPr>
            <a:cxnSpLocks/>
          </p:cNvCxnSpPr>
          <p:nvPr/>
        </p:nvCxnSpPr>
        <p:spPr>
          <a:xfrm>
            <a:off x="1590772"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CD849C7-058F-DCE1-5B7E-BDC90215C220}"/>
              </a:ext>
            </a:extLst>
          </p:cNvPr>
          <p:cNvCxnSpPr>
            <a:cxnSpLocks/>
          </p:cNvCxnSpPr>
          <p:nvPr/>
        </p:nvCxnSpPr>
        <p:spPr>
          <a:xfrm>
            <a:off x="3362403"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220EDA22-D28E-A831-5FF6-82EE6BE39E43}"/>
              </a:ext>
            </a:extLst>
          </p:cNvPr>
          <p:cNvCxnSpPr>
            <a:cxnSpLocks/>
          </p:cNvCxnSpPr>
          <p:nvPr/>
        </p:nvCxnSpPr>
        <p:spPr>
          <a:xfrm>
            <a:off x="5638800" y="2116931"/>
            <a:ext cx="7620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AFC1D72-97A3-2A49-1F2E-826260874780}"/>
              </a:ext>
            </a:extLst>
          </p:cNvPr>
          <p:cNvCxnSpPr>
            <a:cxnSpLocks/>
          </p:cNvCxnSpPr>
          <p:nvPr/>
        </p:nvCxnSpPr>
        <p:spPr>
          <a:xfrm>
            <a:off x="7086600" y="2114550"/>
            <a:ext cx="6096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sp>
        <p:nvSpPr>
          <p:cNvPr id="2" name="Rounded Rectangle 1">
            <a:extLst>
              <a:ext uri="{FF2B5EF4-FFF2-40B4-BE49-F238E27FC236}">
                <a16:creationId xmlns:a16="http://schemas.microsoft.com/office/drawing/2014/main" id="{635DE7B3-CBEF-1130-29D7-AD8B4B2ED874}"/>
              </a:ext>
            </a:extLst>
          </p:cNvPr>
          <p:cNvSpPr/>
          <p:nvPr/>
        </p:nvSpPr>
        <p:spPr>
          <a:xfrm>
            <a:off x="914400" y="1962150"/>
            <a:ext cx="6858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 name="Rounded Rectangle 2">
            <a:extLst>
              <a:ext uri="{FF2B5EF4-FFF2-40B4-BE49-F238E27FC236}">
                <a16:creationId xmlns:a16="http://schemas.microsoft.com/office/drawing/2014/main" id="{CB4E065C-AD35-7BEC-22D4-6EB23D0B89C6}"/>
              </a:ext>
            </a:extLst>
          </p:cNvPr>
          <p:cNvSpPr/>
          <p:nvPr/>
        </p:nvSpPr>
        <p:spPr>
          <a:xfrm>
            <a:off x="2219403" y="1962150"/>
            <a:ext cx="1143000"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 name="Rounded Rectangle 4">
            <a:extLst>
              <a:ext uri="{FF2B5EF4-FFF2-40B4-BE49-F238E27FC236}">
                <a16:creationId xmlns:a16="http://schemas.microsoft.com/office/drawing/2014/main" id="{2507F8F4-B6AB-D575-735E-B798F3E6FA1F}"/>
              </a:ext>
            </a:extLst>
          </p:cNvPr>
          <p:cNvSpPr/>
          <p:nvPr/>
        </p:nvSpPr>
        <p:spPr>
          <a:xfrm>
            <a:off x="6400800" y="1771650"/>
            <a:ext cx="685800" cy="685800"/>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6" name="Rounded Rectangle 5">
            <a:extLst>
              <a:ext uri="{FF2B5EF4-FFF2-40B4-BE49-F238E27FC236}">
                <a16:creationId xmlns:a16="http://schemas.microsoft.com/office/drawing/2014/main" id="{DF1F2CC1-A821-A2D2-253E-65120C53365C}"/>
              </a:ext>
            </a:extLst>
          </p:cNvPr>
          <p:cNvSpPr/>
          <p:nvPr/>
        </p:nvSpPr>
        <p:spPr>
          <a:xfrm>
            <a:off x="7696200" y="1866900"/>
            <a:ext cx="533400" cy="495300"/>
          </a:xfrm>
          <a:prstGeom prst="roundRect">
            <a:avLst>
              <a:gd name="adj" fmla="val 34577"/>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0" name="Rounded Rectangle 39">
            <a:extLst>
              <a:ext uri="{FF2B5EF4-FFF2-40B4-BE49-F238E27FC236}">
                <a16:creationId xmlns:a16="http://schemas.microsoft.com/office/drawing/2014/main" id="{650A996F-380D-3816-183A-FA72712F643D}"/>
              </a:ext>
            </a:extLst>
          </p:cNvPr>
          <p:cNvSpPr/>
          <p:nvPr/>
        </p:nvSpPr>
        <p:spPr>
          <a:xfrm>
            <a:off x="3981606" y="3181350"/>
            <a:ext cx="1657194" cy="304800"/>
          </a:xfrm>
          <a:prstGeom prst="roundRect">
            <a:avLst/>
          </a:prstGeom>
          <a:solidFill>
            <a:schemeClr val="accent4">
              <a:lumMod val="60000"/>
              <a:lumOff val="40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800" b="0" i="0" u="none" strike="noStrike" kern="1200" cap="none" spc="0" normalizeH="0" baseline="0" noProof="0" dirty="0">
                <a:ln>
                  <a:noFill/>
                </a:ln>
                <a:solidFill>
                  <a:srgbClr val="FFC000">
                    <a:lumMod val="50000"/>
                  </a:srgbClr>
                </a:solidFill>
                <a:effectLst/>
                <a:uLnTx/>
                <a:uFillTx/>
                <a:latin typeface="Calibri"/>
                <a:ea typeface="+mn-ea"/>
                <a:cs typeface="+mn-cs"/>
              </a:rPr>
              <a:t>cooling @ 2K</a:t>
            </a:r>
          </a:p>
        </p:txBody>
      </p:sp>
      <p:cxnSp>
        <p:nvCxnSpPr>
          <p:cNvPr id="44" name="Straight Arrow Connector 43">
            <a:extLst>
              <a:ext uri="{FF2B5EF4-FFF2-40B4-BE49-F238E27FC236}">
                <a16:creationId xmlns:a16="http://schemas.microsoft.com/office/drawing/2014/main" id="{4D0A76D0-CA14-6EB3-9BD1-06F920838D1C}"/>
              </a:ext>
            </a:extLst>
          </p:cNvPr>
          <p:cNvCxnSpPr>
            <a:cxnSpLocks/>
            <a:stCxn id="40" idx="0"/>
          </p:cNvCxnSpPr>
          <p:nvPr/>
        </p:nvCxnSpPr>
        <p:spPr>
          <a:xfrm flipV="1">
            <a:off x="4810203" y="2266950"/>
            <a:ext cx="0" cy="914400"/>
          </a:xfrm>
          <a:prstGeom prst="straightConnector1">
            <a:avLst/>
          </a:prstGeom>
          <a:ln w="28575">
            <a:solidFill>
              <a:schemeClr val="accent4">
                <a:lumMod val="60000"/>
                <a:lumOff val="4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49" name="Elbow Connector 48">
            <a:extLst>
              <a:ext uri="{FF2B5EF4-FFF2-40B4-BE49-F238E27FC236}">
                <a16:creationId xmlns:a16="http://schemas.microsoft.com/office/drawing/2014/main" id="{B5A3EE35-DDC9-3FA1-B4EE-62A01245AEA7}"/>
              </a:ext>
            </a:extLst>
          </p:cNvPr>
          <p:cNvCxnSpPr>
            <a:cxnSpLocks/>
            <a:stCxn id="40" idx="1"/>
            <a:endCxn id="3" idx="2"/>
          </p:cNvCxnSpPr>
          <p:nvPr/>
        </p:nvCxnSpPr>
        <p:spPr>
          <a:xfrm rot="10800000">
            <a:off x="2790904" y="2266950"/>
            <a:ext cx="1190703"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cxnSp>
        <p:nvCxnSpPr>
          <p:cNvPr id="53" name="Elbow Connector 52">
            <a:extLst>
              <a:ext uri="{FF2B5EF4-FFF2-40B4-BE49-F238E27FC236}">
                <a16:creationId xmlns:a16="http://schemas.microsoft.com/office/drawing/2014/main" id="{13EA6058-F961-60C8-DD7B-5BEF9CD7E19E}"/>
              </a:ext>
            </a:extLst>
          </p:cNvPr>
          <p:cNvCxnSpPr>
            <a:cxnSpLocks/>
            <a:endCxn id="2" idx="2"/>
          </p:cNvCxnSpPr>
          <p:nvPr/>
        </p:nvCxnSpPr>
        <p:spPr>
          <a:xfrm rot="10800000">
            <a:off x="1257300" y="2266950"/>
            <a:ext cx="2726688" cy="1066800"/>
          </a:xfrm>
          <a:prstGeom prst="bentConnector2">
            <a:avLst/>
          </a:prstGeom>
          <a:ln w="28575">
            <a:solidFill>
              <a:schemeClr val="accent4">
                <a:lumMod val="60000"/>
                <a:lumOff val="40000"/>
              </a:schemeClr>
            </a:solidFill>
            <a:prstDash val="sysDot"/>
            <a:tailEnd type="triangle" w="lg" len="med"/>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3E36D808-E600-8A77-6D46-21D729F0A738}"/>
              </a:ext>
            </a:extLst>
          </p:cNvPr>
          <p:cNvSpPr txBox="1"/>
          <p:nvPr/>
        </p:nvSpPr>
        <p:spPr>
          <a:xfrm>
            <a:off x="886848" y="4095750"/>
            <a:ext cx="7095660" cy="6463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2000" b="0" i="0" u="none" strike="noStrike" kern="1200" cap="none" spc="0" normalizeH="0" baseline="0" noProof="0" dirty="0">
                <a:ln>
                  <a:noFill/>
                </a:ln>
                <a:solidFill>
                  <a:srgbClr val="FF0000"/>
                </a:solidFill>
                <a:effectLst/>
                <a:uLnTx/>
                <a:uFillTx/>
                <a:latin typeface="Calibri"/>
                <a:ea typeface="ＭＳ Ｐゴシック" charset="0"/>
              </a:rPr>
              <a:t>Typical power consumption for an electron-positron Higgs Factory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1" u="none" strike="noStrike" kern="1200" cap="none" spc="0" normalizeH="0" baseline="0" noProof="0" dirty="0">
                <a:ln>
                  <a:noFill/>
                </a:ln>
                <a:solidFill>
                  <a:srgbClr val="FF0000"/>
                </a:solidFill>
                <a:effectLst/>
                <a:uLnTx/>
                <a:uFillTx/>
                <a:latin typeface="Calibri"/>
                <a:ea typeface="ＭＳ Ｐゴシック" charset="0"/>
              </a:rPr>
              <a:t>the highest priority next collider for particle physics</a:t>
            </a:r>
          </a:p>
        </p:txBody>
      </p:sp>
      <p:sp>
        <p:nvSpPr>
          <p:cNvPr id="57" name="TextBox 56">
            <a:extLst>
              <a:ext uri="{FF2B5EF4-FFF2-40B4-BE49-F238E27FC236}">
                <a16:creationId xmlns:a16="http://schemas.microsoft.com/office/drawing/2014/main" id="{DEB6A356-ED87-6166-D7F3-8F3343CFC71F}"/>
              </a:ext>
            </a:extLst>
          </p:cNvPr>
          <p:cNvSpPr txBox="1"/>
          <p:nvPr/>
        </p:nvSpPr>
        <p:spPr>
          <a:xfrm>
            <a:off x="4467800" y="3512310"/>
            <a:ext cx="582211"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∼5%</a:t>
            </a:r>
          </a:p>
        </p:txBody>
      </p:sp>
      <p:sp>
        <p:nvSpPr>
          <p:cNvPr id="12" name="TextBox 11">
            <a:extLst>
              <a:ext uri="{FF2B5EF4-FFF2-40B4-BE49-F238E27FC236}">
                <a16:creationId xmlns:a16="http://schemas.microsoft.com/office/drawing/2014/main" id="{8ED8DE10-FB80-8046-0A75-29A83619EFD8}"/>
              </a:ext>
            </a:extLst>
          </p:cNvPr>
          <p:cNvSpPr txBox="1"/>
          <p:nvPr/>
        </p:nvSpPr>
        <p:spPr>
          <a:xfrm>
            <a:off x="6618749" y="2984212"/>
            <a:ext cx="1448345"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FF6700"/>
                </a:solidFill>
                <a:effectLst/>
                <a:uLnTx/>
                <a:uFillTx/>
                <a:latin typeface="Calibri"/>
                <a:ea typeface="ＭＳ Ｐゴシック" charset="0"/>
              </a:rPr>
              <a:t>magnets </a:t>
            </a: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∼10%</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600" b="0" i="0" u="none" strike="noStrike" kern="1200" cap="none" spc="0" normalizeH="0" baseline="0" noProof="0" dirty="0">
                <a:ln>
                  <a:noFill/>
                </a:ln>
                <a:solidFill>
                  <a:srgbClr val="FF6700"/>
                </a:solidFill>
                <a:effectLst/>
                <a:uLnTx/>
                <a:uFillTx/>
                <a:latin typeface="Calibri"/>
                <a:ea typeface="ＭＳ Ｐゴシック" charset="0"/>
              </a:rPr>
              <a:t>o</a:t>
            </a: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thers ∼35%</a:t>
            </a:r>
          </a:p>
        </p:txBody>
      </p:sp>
      <p:sp>
        <p:nvSpPr>
          <p:cNvPr id="14" name="TextBox 13">
            <a:extLst>
              <a:ext uri="{FF2B5EF4-FFF2-40B4-BE49-F238E27FC236}">
                <a16:creationId xmlns:a16="http://schemas.microsoft.com/office/drawing/2014/main" id="{0D42F0D8-7BA3-5C3A-AC62-FE07C35B63ED}"/>
              </a:ext>
            </a:extLst>
          </p:cNvPr>
          <p:cNvSpPr txBox="1"/>
          <p:nvPr/>
        </p:nvSpPr>
        <p:spPr>
          <a:xfrm>
            <a:off x="6934200" y="4856618"/>
            <a:ext cx="1840825"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400" b="0" i="1" u="none" strike="noStrike" kern="1200" cap="none" spc="0" normalizeH="0" baseline="0" noProof="0" dirty="0">
                <a:ln>
                  <a:noFill/>
                </a:ln>
                <a:solidFill>
                  <a:srgbClr val="FF6700"/>
                </a:solidFill>
                <a:effectLst/>
                <a:uLnTx/>
                <a:uFillTx/>
                <a:latin typeface="Calibri"/>
                <a:ea typeface="ＭＳ Ｐゴシック" charset="0"/>
              </a:rPr>
              <a:t>example FCC@250GeV</a:t>
            </a:r>
          </a:p>
        </p:txBody>
      </p:sp>
      <p:sp>
        <p:nvSpPr>
          <p:cNvPr id="28" name="TextBox 27">
            <a:extLst>
              <a:ext uri="{FF2B5EF4-FFF2-40B4-BE49-F238E27FC236}">
                <a16:creationId xmlns:a16="http://schemas.microsoft.com/office/drawing/2014/main" id="{5DE7EEA0-79D4-7D3F-D5CE-3EC01A71CACC}"/>
              </a:ext>
            </a:extLst>
          </p:cNvPr>
          <p:cNvSpPr txBox="1"/>
          <p:nvPr/>
        </p:nvSpPr>
        <p:spPr>
          <a:xfrm>
            <a:off x="4953000" y="590550"/>
            <a:ext cx="1876502" cy="646331"/>
          </a:xfrm>
          <a:prstGeom prst="rect">
            <a:avLst/>
          </a:prstGeom>
          <a:solidFill>
            <a:schemeClr val="accent2">
              <a:lumMod val="20000"/>
              <a:lumOff val="80000"/>
            </a:schemeClr>
          </a:solidFill>
          <a:ln w="38100">
            <a:solidFill>
              <a:srgbClr val="FF0000"/>
            </a:solidFill>
          </a:ln>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GB" sz="1800" b="1" i="0" u="none" strike="noStrike" kern="1200" cap="none" spc="0" normalizeH="0" baseline="0" noProof="0" dirty="0">
                <a:ln>
                  <a:noFill/>
                </a:ln>
                <a:solidFill>
                  <a:srgbClr val="FF0000"/>
                </a:solidFill>
                <a:effectLst/>
                <a:uLnTx/>
                <a:uFillTx/>
                <a:latin typeface="Calibri"/>
                <a:ea typeface="ＭＳ Ｐゴシック" charset="0"/>
              </a:rPr>
              <a:t>r</a:t>
            </a:r>
            <a:r>
              <a:rPr kumimoji="0" lang="en-BE" sz="1800" b="1" i="0" u="none" strike="noStrike" kern="1200" cap="none" spc="0" normalizeH="0" baseline="0" noProof="0" dirty="0">
                <a:ln>
                  <a:noFill/>
                </a:ln>
                <a:solidFill>
                  <a:srgbClr val="FF0000"/>
                </a:solidFill>
                <a:effectLst/>
                <a:uLnTx/>
                <a:uFillTx/>
                <a:latin typeface="Calibri"/>
                <a:ea typeface="ＭＳ Ｐゴシック" charset="0"/>
              </a:rPr>
              <a:t>ecover this </a:t>
            </a:r>
          </a:p>
          <a:p>
            <a:pPr marL="0" marR="0" lvl="0" indent="0" algn="r"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FF0000"/>
                </a:solidFill>
                <a:effectLst/>
                <a:uLnTx/>
                <a:uFillTx/>
                <a:latin typeface="Calibri"/>
                <a:ea typeface="ＭＳ Ｐゴシック" charset="0"/>
              </a:rPr>
              <a:t>energy</a:t>
            </a:r>
          </a:p>
        </p:txBody>
      </p:sp>
      <p:sp>
        <p:nvSpPr>
          <p:cNvPr id="30" name="TextBox 29">
            <a:extLst>
              <a:ext uri="{FF2B5EF4-FFF2-40B4-BE49-F238E27FC236}">
                <a16:creationId xmlns:a16="http://schemas.microsoft.com/office/drawing/2014/main" id="{10CD0A35-537E-6CC5-4EF5-90A784812EB3}"/>
              </a:ext>
            </a:extLst>
          </p:cNvPr>
          <p:cNvSpPr txBox="1"/>
          <p:nvPr/>
        </p:nvSpPr>
        <p:spPr>
          <a:xfrm>
            <a:off x="4124403" y="1125318"/>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acceleration</a:t>
            </a:r>
          </a:p>
        </p:txBody>
      </p:sp>
      <p:sp>
        <p:nvSpPr>
          <p:cNvPr id="31" name="Rounded Rectangle 30">
            <a:extLst>
              <a:ext uri="{FF2B5EF4-FFF2-40B4-BE49-F238E27FC236}">
                <a16:creationId xmlns:a16="http://schemas.microsoft.com/office/drawing/2014/main" id="{D125A5B3-37D2-6F5C-59A4-A35C5FD0EC79}"/>
              </a:ext>
            </a:extLst>
          </p:cNvPr>
          <p:cNvSpPr/>
          <p:nvPr/>
        </p:nvSpPr>
        <p:spPr>
          <a:xfrm>
            <a:off x="3981606" y="1962150"/>
            <a:ext cx="1657194"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33" name="TextBox 32">
            <a:extLst>
              <a:ext uri="{FF2B5EF4-FFF2-40B4-BE49-F238E27FC236}">
                <a16:creationId xmlns:a16="http://schemas.microsoft.com/office/drawing/2014/main" id="{604337BB-6656-54C2-B7D3-A69BF502F7DB}"/>
              </a:ext>
            </a:extLst>
          </p:cNvPr>
          <p:cNvSpPr txBox="1"/>
          <p:nvPr/>
        </p:nvSpPr>
        <p:spPr>
          <a:xfrm>
            <a:off x="4467801" y="1606719"/>
            <a:ext cx="686406"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∼50%</a:t>
            </a:r>
          </a:p>
        </p:txBody>
      </p:sp>
      <p:sp>
        <p:nvSpPr>
          <p:cNvPr id="35" name="Oval 34">
            <a:extLst>
              <a:ext uri="{FF2B5EF4-FFF2-40B4-BE49-F238E27FC236}">
                <a16:creationId xmlns:a16="http://schemas.microsoft.com/office/drawing/2014/main" id="{3271468F-11CC-F45B-CA5A-8640BD9091C2}"/>
              </a:ext>
            </a:extLst>
          </p:cNvPr>
          <p:cNvSpPr/>
          <p:nvPr/>
        </p:nvSpPr>
        <p:spPr>
          <a:xfrm>
            <a:off x="3753005" y="912705"/>
            <a:ext cx="2114395" cy="1811441"/>
          </a:xfrm>
          <a:prstGeom prst="ellipse">
            <a:avLst/>
          </a:prstGeom>
          <a:solidFill>
            <a:srgbClr val="FBE5D6"/>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45" name="TextBox 44">
            <a:extLst>
              <a:ext uri="{FF2B5EF4-FFF2-40B4-BE49-F238E27FC236}">
                <a16:creationId xmlns:a16="http://schemas.microsoft.com/office/drawing/2014/main" id="{E2F0C6FE-0C11-1E63-A015-6D1ADC17892A}"/>
              </a:ext>
            </a:extLst>
          </p:cNvPr>
          <p:cNvSpPr txBox="1"/>
          <p:nvPr/>
        </p:nvSpPr>
        <p:spPr>
          <a:xfrm>
            <a:off x="4974684" y="603626"/>
            <a:ext cx="1836000" cy="612000"/>
          </a:xfrm>
          <a:prstGeom prst="rect">
            <a:avLst/>
          </a:prstGeom>
          <a:solidFill>
            <a:schemeClr val="accent2">
              <a:lumMod val="20000"/>
              <a:lumOff val="80000"/>
            </a:schemeClr>
          </a:solidFill>
          <a:ln w="38100">
            <a:noFill/>
          </a:ln>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BE" sz="1800" b="1" i="0" u="none" strike="noStrike" kern="1200" cap="none" spc="0" normalizeH="0" baseline="0" noProof="0" dirty="0">
                <a:ln>
                  <a:noFill/>
                </a:ln>
                <a:solidFill>
                  <a:srgbClr val="FF0000"/>
                </a:solidFill>
                <a:effectLst/>
                <a:uLnTx/>
                <a:uFillTx/>
                <a:latin typeface="Calibri"/>
                <a:ea typeface="ＭＳ Ｐゴシック" charset="0"/>
              </a:rPr>
              <a:t>reduce most of this energy</a:t>
            </a:r>
          </a:p>
        </p:txBody>
      </p:sp>
      <p:sp>
        <p:nvSpPr>
          <p:cNvPr id="48" name="TextBox 47">
            <a:extLst>
              <a:ext uri="{FF2B5EF4-FFF2-40B4-BE49-F238E27FC236}">
                <a16:creationId xmlns:a16="http://schemas.microsoft.com/office/drawing/2014/main" id="{0864491B-22BF-687E-3FEF-111E2E36AACF}"/>
              </a:ext>
            </a:extLst>
          </p:cNvPr>
          <p:cNvSpPr txBox="1"/>
          <p:nvPr/>
        </p:nvSpPr>
        <p:spPr>
          <a:xfrm>
            <a:off x="4114800" y="1123950"/>
            <a:ext cx="13716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5B9BD5">
                    <a:lumMod val="75000"/>
                  </a:srgbClr>
                </a:solidFill>
                <a:effectLst/>
                <a:uLnTx/>
                <a:uFillTx/>
                <a:latin typeface="Calibri"/>
                <a:ea typeface="ＭＳ Ｐゴシック" charset="0"/>
              </a:rPr>
              <a:t>beam acceleration</a:t>
            </a:r>
          </a:p>
        </p:txBody>
      </p:sp>
      <p:sp>
        <p:nvSpPr>
          <p:cNvPr id="50" name="Rounded Rectangle 49">
            <a:extLst>
              <a:ext uri="{FF2B5EF4-FFF2-40B4-BE49-F238E27FC236}">
                <a16:creationId xmlns:a16="http://schemas.microsoft.com/office/drawing/2014/main" id="{4A1D1BE9-8E49-886C-309A-CE1482D110A1}"/>
              </a:ext>
            </a:extLst>
          </p:cNvPr>
          <p:cNvSpPr/>
          <p:nvPr/>
        </p:nvSpPr>
        <p:spPr>
          <a:xfrm>
            <a:off x="3981606" y="1960782"/>
            <a:ext cx="1657194" cy="304800"/>
          </a:xfrm>
          <a:prstGeom prst="roundRect">
            <a:avLst/>
          </a:prstGeom>
          <a:solidFill>
            <a:schemeClr val="accent1">
              <a:lumMod val="60000"/>
              <a:lumOff val="4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BE" sz="1800" b="0" i="0" u="none" strike="noStrike" kern="1200" cap="none" spc="0" normalizeH="0" baseline="0" noProof="0">
              <a:ln>
                <a:noFill/>
              </a:ln>
              <a:solidFill>
                <a:prstClr val="white"/>
              </a:solidFill>
              <a:effectLst/>
              <a:uLnTx/>
              <a:uFillTx/>
              <a:latin typeface="Calibri"/>
              <a:ea typeface="+mn-ea"/>
              <a:cs typeface="+mn-cs"/>
            </a:endParaRPr>
          </a:p>
        </p:txBody>
      </p:sp>
      <p:sp>
        <p:nvSpPr>
          <p:cNvPr id="51" name="TextBox 50">
            <a:extLst>
              <a:ext uri="{FF2B5EF4-FFF2-40B4-BE49-F238E27FC236}">
                <a16:creationId xmlns:a16="http://schemas.microsoft.com/office/drawing/2014/main" id="{6AEC1815-1F07-B5B8-5990-EAA35665DB20}"/>
              </a:ext>
            </a:extLst>
          </p:cNvPr>
          <p:cNvSpPr txBox="1"/>
          <p:nvPr/>
        </p:nvSpPr>
        <p:spPr>
          <a:xfrm>
            <a:off x="4446073" y="1612902"/>
            <a:ext cx="686406" cy="33855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BE" sz="1600" b="0" i="0" u="none" strike="noStrike" kern="1200" cap="none" spc="0" normalizeH="0" baseline="0" noProof="0" dirty="0">
                <a:ln>
                  <a:noFill/>
                </a:ln>
                <a:solidFill>
                  <a:srgbClr val="FF6700"/>
                </a:solidFill>
                <a:effectLst/>
                <a:uLnTx/>
                <a:uFillTx/>
                <a:latin typeface="Calibri"/>
                <a:ea typeface="ＭＳ Ｐゴシック" charset="0"/>
              </a:rPr>
              <a:t>∼50%</a:t>
            </a:r>
          </a:p>
        </p:txBody>
      </p:sp>
      <p:cxnSp>
        <p:nvCxnSpPr>
          <p:cNvPr id="52" name="Straight Arrow Connector 51">
            <a:extLst>
              <a:ext uri="{FF2B5EF4-FFF2-40B4-BE49-F238E27FC236}">
                <a16:creationId xmlns:a16="http://schemas.microsoft.com/office/drawing/2014/main" id="{D3B76692-6C66-9029-3B65-DE83703A590F}"/>
              </a:ext>
            </a:extLst>
          </p:cNvPr>
          <p:cNvCxnSpPr>
            <a:cxnSpLocks/>
          </p:cNvCxnSpPr>
          <p:nvPr/>
        </p:nvCxnSpPr>
        <p:spPr>
          <a:xfrm>
            <a:off x="3343197" y="2114550"/>
            <a:ext cx="619203"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54" name="Straight Arrow Connector 53">
            <a:extLst>
              <a:ext uri="{FF2B5EF4-FFF2-40B4-BE49-F238E27FC236}">
                <a16:creationId xmlns:a16="http://schemas.microsoft.com/office/drawing/2014/main" id="{74DE70B9-D818-B5E5-25DD-2E03C58ED6ED}"/>
              </a:ext>
            </a:extLst>
          </p:cNvPr>
          <p:cNvCxnSpPr>
            <a:cxnSpLocks/>
          </p:cNvCxnSpPr>
          <p:nvPr/>
        </p:nvCxnSpPr>
        <p:spPr>
          <a:xfrm>
            <a:off x="5638800" y="2114550"/>
            <a:ext cx="762000" cy="0"/>
          </a:xfrm>
          <a:prstGeom prst="straightConnector1">
            <a:avLst/>
          </a:prstGeom>
          <a:ln w="28575">
            <a:solidFill>
              <a:schemeClr val="accent1">
                <a:lumMod val="40000"/>
                <a:lumOff val="60000"/>
              </a:schemeClr>
            </a:solidFill>
            <a:tailEnd type="none" w="lg" len="med"/>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A9B03F4F-0A59-EC38-943C-88075CAB2D96}"/>
              </a:ext>
            </a:extLst>
          </p:cNvPr>
          <p:cNvCxnSpPr>
            <a:cxnSpLocks/>
          </p:cNvCxnSpPr>
          <p:nvPr/>
        </p:nvCxnSpPr>
        <p:spPr>
          <a:xfrm flipV="1">
            <a:off x="4810203" y="2266950"/>
            <a:ext cx="0" cy="914400"/>
          </a:xfrm>
          <a:prstGeom prst="straightConnector1">
            <a:avLst/>
          </a:prstGeom>
          <a:ln w="28575">
            <a:solidFill>
              <a:schemeClr val="accent4">
                <a:lumMod val="60000"/>
                <a:lumOff val="40000"/>
              </a:schemeClr>
            </a:solidFill>
            <a:tailEnd type="triangl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15287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60504-A5DF-4EEC-E282-C18F589EFAC7}"/>
              </a:ext>
            </a:extLst>
          </p:cNvPr>
          <p:cNvSpPr>
            <a:spLocks noGrp="1"/>
          </p:cNvSpPr>
          <p:nvPr>
            <p:ph type="title"/>
          </p:nvPr>
        </p:nvSpPr>
        <p:spPr>
          <a:xfrm>
            <a:off x="628650" y="663178"/>
            <a:ext cx="7886700" cy="994172"/>
          </a:xfrm>
        </p:spPr>
        <p:txBody>
          <a:bodyPr>
            <a:normAutofit/>
          </a:bodyPr>
          <a:lstStyle/>
          <a:p>
            <a:pPr algn="ctr"/>
            <a:r>
              <a:rPr lang="en-GB" b="1" dirty="0">
                <a:solidFill>
                  <a:srgbClr val="0070C0"/>
                </a:solidFill>
                <a:latin typeface="+mn-lt"/>
              </a:rPr>
              <a:t>Power use for f</a:t>
            </a:r>
            <a:r>
              <a:rPr lang="en-GB" b="1" i="0" u="none" strike="noStrike" dirty="0">
                <a:solidFill>
                  <a:srgbClr val="0070C0"/>
                </a:solidFill>
                <a:effectLst/>
                <a:latin typeface="+mn-lt"/>
              </a:rPr>
              <a:t>uture HEP colliders </a:t>
            </a:r>
            <a:br>
              <a:rPr lang="en-GB" b="1" i="0" u="none" strike="noStrike" dirty="0">
                <a:solidFill>
                  <a:srgbClr val="0070C0"/>
                </a:solidFill>
                <a:effectLst/>
                <a:latin typeface="+mn-lt"/>
              </a:rPr>
            </a:br>
            <a:r>
              <a:rPr lang="en-GB" sz="2200" i="1" u="none" strike="noStrike" dirty="0">
                <a:solidFill>
                  <a:srgbClr val="0070C0"/>
                </a:solidFill>
                <a:effectLst/>
                <a:latin typeface="+mn-lt"/>
              </a:rPr>
              <a:t>example of Higgs Factories</a:t>
            </a:r>
            <a:endParaRPr lang="en-BE" i="1" dirty="0">
              <a:solidFill>
                <a:srgbClr val="0070C0"/>
              </a:solidFill>
              <a:latin typeface="+mn-lt"/>
            </a:endParaRPr>
          </a:p>
        </p:txBody>
      </p:sp>
      <p:sp>
        <p:nvSpPr>
          <p:cNvPr id="4" name="Slide Number Placeholder 3">
            <a:extLst>
              <a:ext uri="{FF2B5EF4-FFF2-40B4-BE49-F238E27FC236}">
                <a16:creationId xmlns:a16="http://schemas.microsoft.com/office/drawing/2014/main" id="{AB6D5F49-C3C2-0FBE-D0CC-41B60D9A6A30}"/>
              </a:ext>
            </a:extLst>
          </p:cNvPr>
          <p:cNvSpPr>
            <a:spLocks noGrp="1"/>
          </p:cNvSpPr>
          <p:nvPr>
            <p:ph type="sldNum" sz="quarter" idx="12"/>
          </p:nvPr>
        </p:nvSpPr>
        <p:spPr/>
        <p:txBody>
          <a:bodyPr/>
          <a:lstStyle/>
          <a:p>
            <a:fld id="{D47CF28C-F735-C843-9143-DAF799FFF232}" type="slidenum">
              <a:rPr lang="en-US" smtClean="0"/>
              <a:t>8</a:t>
            </a:fld>
            <a:endParaRPr lang="en-US"/>
          </a:p>
        </p:txBody>
      </p:sp>
    </p:spTree>
    <p:extLst>
      <p:ext uri="{BB962C8B-B14F-4D97-AF65-F5344CB8AC3E}">
        <p14:creationId xmlns:p14="http://schemas.microsoft.com/office/powerpoint/2010/main" val="2301437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12"/>
          </p:nvPr>
        </p:nvSpPr>
        <p:spPr>
          <a:xfrm>
            <a:off x="7086600" y="4890551"/>
            <a:ext cx="2057400" cy="273844"/>
          </a:xfrm>
        </p:spPr>
        <p:txBody>
          <a:bodyPr/>
          <a:lstStyle/>
          <a:p>
            <a:pPr defTabSz="685800" fontAlgn="auto">
              <a:spcBef>
                <a:spcPts val="0"/>
              </a:spcBef>
              <a:spcAft>
                <a:spcPts val="0"/>
              </a:spcAft>
            </a:pPr>
            <a:fld id="{C662D044-6F0C-A44C-85FD-2657997C64DC}" type="slidenum">
              <a:rPr lang="en-US">
                <a:solidFill>
                  <a:prstClr val="black">
                    <a:tint val="75000"/>
                  </a:prstClr>
                </a:solidFill>
                <a:latin typeface="Calibri"/>
                <a:ea typeface="+mn-ea"/>
                <a:cs typeface="+mn-cs"/>
              </a:rPr>
              <a:pPr defTabSz="685800" fontAlgn="auto">
                <a:spcBef>
                  <a:spcPts val="0"/>
                </a:spcBef>
                <a:spcAft>
                  <a:spcPts val="0"/>
                </a:spcAft>
              </a:pPr>
              <a:t>9</a:t>
            </a:fld>
            <a:endParaRPr lang="en-US">
              <a:solidFill>
                <a:prstClr val="black">
                  <a:tint val="75000"/>
                </a:prstClr>
              </a:solidFill>
              <a:latin typeface="Calibri"/>
              <a:ea typeface="+mn-ea"/>
              <a:cs typeface="+mn-cs"/>
            </a:endParaRPr>
          </a:p>
        </p:txBody>
      </p:sp>
      <p:sp>
        <p:nvSpPr>
          <p:cNvPr id="8" name="TextBox 7">
            <a:extLst>
              <a:ext uri="{FF2B5EF4-FFF2-40B4-BE49-F238E27FC236}">
                <a16:creationId xmlns:a16="http://schemas.microsoft.com/office/drawing/2014/main" id="{A34A746F-DAEE-1C4F-94DB-AD09BADAC5AF}"/>
              </a:ext>
            </a:extLst>
          </p:cNvPr>
          <p:cNvSpPr txBox="1"/>
          <p:nvPr/>
        </p:nvSpPr>
        <p:spPr>
          <a:xfrm>
            <a:off x="1752600" y="666750"/>
            <a:ext cx="1595821" cy="369332"/>
          </a:xfrm>
          <a:prstGeom prst="rect">
            <a:avLst/>
          </a:prstGeom>
          <a:noFill/>
        </p:spPr>
        <p:txBody>
          <a:bodyPr wrap="none" rtlCol="0">
            <a:spAutoFit/>
          </a:bodyPr>
          <a:lstStyle/>
          <a:p>
            <a:r>
              <a:rPr lang="en-BE" dirty="0">
                <a:solidFill>
                  <a:schemeClr val="bg2">
                    <a:lumMod val="50000"/>
                  </a:schemeClr>
                </a:solidFill>
                <a:latin typeface="+mn-lt"/>
              </a:rPr>
              <a:t>Linear colliders</a:t>
            </a:r>
          </a:p>
        </p:txBody>
      </p:sp>
      <p:sp>
        <p:nvSpPr>
          <p:cNvPr id="9" name="TextBox 8">
            <a:extLst>
              <a:ext uri="{FF2B5EF4-FFF2-40B4-BE49-F238E27FC236}">
                <a16:creationId xmlns:a16="http://schemas.microsoft.com/office/drawing/2014/main" id="{8A294E78-2ED8-034C-ACF0-DC120C767891}"/>
              </a:ext>
            </a:extLst>
          </p:cNvPr>
          <p:cNvSpPr txBox="1"/>
          <p:nvPr/>
        </p:nvSpPr>
        <p:spPr>
          <a:xfrm>
            <a:off x="5926549" y="666750"/>
            <a:ext cx="1734770" cy="369332"/>
          </a:xfrm>
          <a:prstGeom prst="rect">
            <a:avLst/>
          </a:prstGeom>
          <a:noFill/>
        </p:spPr>
        <p:txBody>
          <a:bodyPr wrap="none" rtlCol="0">
            <a:spAutoFit/>
          </a:bodyPr>
          <a:lstStyle/>
          <a:p>
            <a:r>
              <a:rPr lang="en-BE" dirty="0">
                <a:solidFill>
                  <a:schemeClr val="bg2">
                    <a:lumMod val="50000"/>
                  </a:schemeClr>
                </a:solidFill>
                <a:latin typeface="+mn-lt"/>
              </a:rPr>
              <a:t>Circular colliders</a:t>
            </a:r>
          </a:p>
        </p:txBody>
      </p:sp>
      <p:sp>
        <p:nvSpPr>
          <p:cNvPr id="10" name="TextBox 9">
            <a:extLst>
              <a:ext uri="{FF2B5EF4-FFF2-40B4-BE49-F238E27FC236}">
                <a16:creationId xmlns:a16="http://schemas.microsoft.com/office/drawing/2014/main" id="{9D8C5EB7-F754-5110-6985-2AF644C1BEA5}"/>
              </a:ext>
            </a:extLst>
          </p:cNvPr>
          <p:cNvSpPr txBox="1"/>
          <p:nvPr/>
        </p:nvSpPr>
        <p:spPr>
          <a:xfrm rot="20377861">
            <a:off x="1739399" y="1590133"/>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sp>
        <p:nvSpPr>
          <p:cNvPr id="11" name="TextBox 10">
            <a:extLst>
              <a:ext uri="{FF2B5EF4-FFF2-40B4-BE49-F238E27FC236}">
                <a16:creationId xmlns:a16="http://schemas.microsoft.com/office/drawing/2014/main" id="{DB0DFAD4-F492-DAAC-A01C-446137AE4188}"/>
              </a:ext>
            </a:extLst>
          </p:cNvPr>
          <p:cNvSpPr txBox="1"/>
          <p:nvPr/>
        </p:nvSpPr>
        <p:spPr>
          <a:xfrm rot="1205029">
            <a:off x="3125508" y="1590885"/>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pic>
        <p:nvPicPr>
          <p:cNvPr id="16" name="Picture 15">
            <a:extLst>
              <a:ext uri="{FF2B5EF4-FFF2-40B4-BE49-F238E27FC236}">
                <a16:creationId xmlns:a16="http://schemas.microsoft.com/office/drawing/2014/main" id="{E1928918-6C36-9988-F231-1B6F23DBC5D0}"/>
              </a:ext>
            </a:extLst>
          </p:cNvPr>
          <p:cNvPicPr>
            <a:picLocks noChangeAspect="1"/>
          </p:cNvPicPr>
          <p:nvPr/>
        </p:nvPicPr>
        <p:blipFill rotWithShape="1">
          <a:blip r:embed="rId3"/>
          <a:srcRect l="90840" b="-4727"/>
          <a:stretch/>
        </p:blipFill>
        <p:spPr>
          <a:xfrm>
            <a:off x="7350081" y="2602682"/>
            <a:ext cx="269919" cy="273844"/>
          </a:xfrm>
          <a:prstGeom prst="rect">
            <a:avLst/>
          </a:prstGeom>
        </p:spPr>
      </p:pic>
      <p:sp>
        <p:nvSpPr>
          <p:cNvPr id="21" name="Oval 20">
            <a:extLst>
              <a:ext uri="{FF2B5EF4-FFF2-40B4-BE49-F238E27FC236}">
                <a16:creationId xmlns:a16="http://schemas.microsoft.com/office/drawing/2014/main" id="{63336733-D6CD-12F6-B52F-CEDDB6F12F33}"/>
              </a:ext>
            </a:extLst>
          </p:cNvPr>
          <p:cNvSpPr/>
          <p:nvPr/>
        </p:nvSpPr>
        <p:spPr>
          <a:xfrm>
            <a:off x="5937162" y="1230632"/>
            <a:ext cx="1682838" cy="1508522"/>
          </a:xfrm>
          <a:prstGeom prst="ellipse">
            <a:avLst/>
          </a:prstGeom>
          <a:noFill/>
          <a:ln w="190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22" name="Picture 21">
            <a:extLst>
              <a:ext uri="{FF2B5EF4-FFF2-40B4-BE49-F238E27FC236}">
                <a16:creationId xmlns:a16="http://schemas.microsoft.com/office/drawing/2014/main" id="{4428B229-4884-CAC0-E366-EECDE17370B5}"/>
              </a:ext>
            </a:extLst>
          </p:cNvPr>
          <p:cNvPicPr>
            <a:picLocks noChangeAspect="1"/>
          </p:cNvPicPr>
          <p:nvPr/>
        </p:nvPicPr>
        <p:blipFill rotWithShape="1">
          <a:blip r:embed="rId3"/>
          <a:srcRect t="-1" r="26506" b="-41244"/>
          <a:stretch/>
        </p:blipFill>
        <p:spPr>
          <a:xfrm>
            <a:off x="5334000" y="2602232"/>
            <a:ext cx="2016081" cy="369332"/>
          </a:xfrm>
          <a:prstGeom prst="rect">
            <a:avLst/>
          </a:prstGeom>
        </p:spPr>
      </p:pic>
      <p:sp>
        <p:nvSpPr>
          <p:cNvPr id="23" name="TextBox 22">
            <a:extLst>
              <a:ext uri="{FF2B5EF4-FFF2-40B4-BE49-F238E27FC236}">
                <a16:creationId xmlns:a16="http://schemas.microsoft.com/office/drawing/2014/main" id="{776AAC67-0546-331A-1215-090110DF3DBD}"/>
              </a:ext>
            </a:extLst>
          </p:cNvPr>
          <p:cNvSpPr txBox="1"/>
          <p:nvPr/>
        </p:nvSpPr>
        <p:spPr>
          <a:xfrm>
            <a:off x="6575734" y="2486307"/>
            <a:ext cx="418704" cy="261610"/>
          </a:xfrm>
          <a:prstGeom prst="rect">
            <a:avLst/>
          </a:prstGeom>
          <a:noFill/>
        </p:spPr>
        <p:txBody>
          <a:bodyPr wrap="none" rtlCol="0">
            <a:spAutoFit/>
          </a:bodyPr>
          <a:lstStyle/>
          <a:p>
            <a:r>
              <a:rPr lang="en-BE" sz="1050" b="1" dirty="0">
                <a:solidFill>
                  <a:schemeClr val="accent1">
                    <a:lumMod val="60000"/>
                    <a:lumOff val="40000"/>
                  </a:schemeClr>
                </a:solidFill>
                <a:latin typeface="+mn-lt"/>
              </a:rPr>
              <a:t>ACC</a:t>
            </a:r>
          </a:p>
        </p:txBody>
      </p:sp>
      <p:cxnSp>
        <p:nvCxnSpPr>
          <p:cNvPr id="26" name="Straight Arrow Connector 25">
            <a:extLst>
              <a:ext uri="{FF2B5EF4-FFF2-40B4-BE49-F238E27FC236}">
                <a16:creationId xmlns:a16="http://schemas.microsoft.com/office/drawing/2014/main" id="{9C750DE3-F91A-FB9D-BD1A-3E6FDDAC3770}"/>
              </a:ext>
            </a:extLst>
          </p:cNvPr>
          <p:cNvCxnSpPr>
            <a:cxnSpLocks/>
          </p:cNvCxnSpPr>
          <p:nvPr/>
        </p:nvCxnSpPr>
        <p:spPr>
          <a:xfrm flipV="1">
            <a:off x="7620000" y="1898873"/>
            <a:ext cx="0" cy="109762"/>
          </a:xfrm>
          <a:prstGeom prst="straightConnector1">
            <a:avLst/>
          </a:prstGeom>
          <a:ln>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5B6CD78-0D6B-9347-52BD-4AB0ED9D1150}"/>
              </a:ext>
            </a:extLst>
          </p:cNvPr>
          <p:cNvCxnSpPr>
            <a:cxnSpLocks/>
            <a:stCxn id="21" idx="2"/>
          </p:cNvCxnSpPr>
          <p:nvPr/>
        </p:nvCxnSpPr>
        <p:spPr>
          <a:xfrm>
            <a:off x="5937162" y="1984893"/>
            <a:ext cx="0" cy="56144"/>
          </a:xfrm>
          <a:prstGeom prst="straightConnector1">
            <a:avLst/>
          </a:prstGeom>
          <a:ln>
            <a:solidFill>
              <a:schemeClr val="accent1">
                <a:lumMod val="40000"/>
                <a:lumOff val="60000"/>
              </a:schemeClr>
            </a:solidFill>
            <a:tailEnd type="triangle" w="lg" len="med"/>
          </a:ln>
        </p:spPr>
        <p:style>
          <a:lnRef idx="1">
            <a:schemeClr val="accent1"/>
          </a:lnRef>
          <a:fillRef idx="0">
            <a:schemeClr val="accent1"/>
          </a:fillRef>
          <a:effectRef idx="0">
            <a:schemeClr val="accent1"/>
          </a:effectRef>
          <a:fontRef idx="minor">
            <a:schemeClr val="tx1"/>
          </a:fontRef>
        </p:style>
      </p:cxnSp>
      <p:sp>
        <p:nvSpPr>
          <p:cNvPr id="33" name="Rounded Rectangle 32">
            <a:extLst>
              <a:ext uri="{FF2B5EF4-FFF2-40B4-BE49-F238E27FC236}">
                <a16:creationId xmlns:a16="http://schemas.microsoft.com/office/drawing/2014/main" id="{712294B0-3765-D204-5D08-66D92B83B03B}"/>
              </a:ext>
            </a:extLst>
          </p:cNvPr>
          <p:cNvSpPr/>
          <p:nvPr/>
        </p:nvSpPr>
        <p:spPr>
          <a:xfrm>
            <a:off x="6661064" y="1121484"/>
            <a:ext cx="228596" cy="218295"/>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pic>
        <p:nvPicPr>
          <p:cNvPr id="36" name="Picture 35">
            <a:extLst>
              <a:ext uri="{FF2B5EF4-FFF2-40B4-BE49-F238E27FC236}">
                <a16:creationId xmlns:a16="http://schemas.microsoft.com/office/drawing/2014/main" id="{DC3AD285-A558-E2BC-5BDC-739D9337C2FC}"/>
              </a:ext>
            </a:extLst>
          </p:cNvPr>
          <p:cNvPicPr>
            <a:picLocks noChangeAspect="1"/>
          </p:cNvPicPr>
          <p:nvPr/>
        </p:nvPicPr>
        <p:blipFill rotWithShape="1">
          <a:blip r:embed="rId3"/>
          <a:srcRect r="26988" b="-38099"/>
          <a:stretch/>
        </p:blipFill>
        <p:spPr>
          <a:xfrm rot="12048877">
            <a:off x="2722742" y="1773201"/>
            <a:ext cx="2002857" cy="361106"/>
          </a:xfrm>
          <a:prstGeom prst="rect">
            <a:avLst/>
          </a:prstGeom>
        </p:spPr>
      </p:pic>
      <p:pic>
        <p:nvPicPr>
          <p:cNvPr id="37" name="Picture 36">
            <a:extLst>
              <a:ext uri="{FF2B5EF4-FFF2-40B4-BE49-F238E27FC236}">
                <a16:creationId xmlns:a16="http://schemas.microsoft.com/office/drawing/2014/main" id="{3249E9D6-6823-B7BA-1A15-570FDCFA5630}"/>
              </a:ext>
            </a:extLst>
          </p:cNvPr>
          <p:cNvPicPr>
            <a:picLocks noChangeAspect="1"/>
          </p:cNvPicPr>
          <p:nvPr/>
        </p:nvPicPr>
        <p:blipFill rotWithShape="1">
          <a:blip r:embed="rId3"/>
          <a:srcRect l="84967" b="-5582"/>
          <a:stretch/>
        </p:blipFill>
        <p:spPr>
          <a:xfrm rot="12048877">
            <a:off x="2115273" y="1331365"/>
            <a:ext cx="412391" cy="276079"/>
          </a:xfrm>
          <a:prstGeom prst="rect">
            <a:avLst/>
          </a:prstGeom>
        </p:spPr>
      </p:pic>
      <p:pic>
        <p:nvPicPr>
          <p:cNvPr id="39" name="Picture 38">
            <a:extLst>
              <a:ext uri="{FF2B5EF4-FFF2-40B4-BE49-F238E27FC236}">
                <a16:creationId xmlns:a16="http://schemas.microsoft.com/office/drawing/2014/main" id="{167AE3E4-F8A0-4B80-E11D-6653B3490509}"/>
              </a:ext>
            </a:extLst>
          </p:cNvPr>
          <p:cNvPicPr>
            <a:picLocks noChangeAspect="1"/>
          </p:cNvPicPr>
          <p:nvPr/>
        </p:nvPicPr>
        <p:blipFill rotWithShape="1">
          <a:blip r:embed="rId3"/>
          <a:srcRect r="26988" b="-38099"/>
          <a:stretch/>
        </p:blipFill>
        <p:spPr>
          <a:xfrm rot="20373412">
            <a:off x="590334" y="1860484"/>
            <a:ext cx="2002857" cy="361106"/>
          </a:xfrm>
          <a:prstGeom prst="rect">
            <a:avLst/>
          </a:prstGeom>
        </p:spPr>
      </p:pic>
      <p:pic>
        <p:nvPicPr>
          <p:cNvPr id="40" name="Picture 39">
            <a:extLst>
              <a:ext uri="{FF2B5EF4-FFF2-40B4-BE49-F238E27FC236}">
                <a16:creationId xmlns:a16="http://schemas.microsoft.com/office/drawing/2014/main" id="{F0F13C79-6A70-DBD8-C592-45FAE46314FE}"/>
              </a:ext>
            </a:extLst>
          </p:cNvPr>
          <p:cNvPicPr>
            <a:picLocks noChangeAspect="1"/>
          </p:cNvPicPr>
          <p:nvPr/>
        </p:nvPicPr>
        <p:blipFill rotWithShape="1">
          <a:blip r:embed="rId3"/>
          <a:srcRect l="84967" b="-5582"/>
          <a:stretch/>
        </p:blipFill>
        <p:spPr>
          <a:xfrm rot="20429045">
            <a:off x="2772502" y="1354355"/>
            <a:ext cx="412391" cy="276079"/>
          </a:xfrm>
          <a:prstGeom prst="rect">
            <a:avLst/>
          </a:prstGeom>
        </p:spPr>
      </p:pic>
      <p:sp>
        <p:nvSpPr>
          <p:cNvPr id="41" name="Rounded Rectangle 40">
            <a:extLst>
              <a:ext uri="{FF2B5EF4-FFF2-40B4-BE49-F238E27FC236}">
                <a16:creationId xmlns:a16="http://schemas.microsoft.com/office/drawing/2014/main" id="{33307F40-017F-54F0-A47A-1D857CA41C90}"/>
              </a:ext>
            </a:extLst>
          </p:cNvPr>
          <p:cNvSpPr/>
          <p:nvPr/>
        </p:nvSpPr>
        <p:spPr>
          <a:xfrm>
            <a:off x="2531687" y="1520239"/>
            <a:ext cx="228596" cy="218295"/>
          </a:xfrm>
          <a:prstGeom prst="roundRect">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BE"/>
          </a:p>
        </p:txBody>
      </p:sp>
      <p:sp>
        <p:nvSpPr>
          <p:cNvPr id="42" name="TextBox 41">
            <a:extLst>
              <a:ext uri="{FF2B5EF4-FFF2-40B4-BE49-F238E27FC236}">
                <a16:creationId xmlns:a16="http://schemas.microsoft.com/office/drawing/2014/main" id="{1E6EB024-C784-325A-C7D9-AB4E34382B9F}"/>
              </a:ext>
            </a:extLst>
          </p:cNvPr>
          <p:cNvSpPr txBox="1"/>
          <p:nvPr/>
        </p:nvSpPr>
        <p:spPr>
          <a:xfrm>
            <a:off x="1692036" y="3067884"/>
            <a:ext cx="1907895" cy="584775"/>
          </a:xfrm>
          <a:prstGeom prst="rect">
            <a:avLst/>
          </a:prstGeom>
          <a:noFill/>
        </p:spPr>
        <p:txBody>
          <a:bodyPr wrap="none" rtlCol="0">
            <a:spAutoFit/>
          </a:bodyPr>
          <a:lstStyle/>
          <a:p>
            <a:pPr algn="ctr"/>
            <a:r>
              <a:rPr lang="en-BE" sz="1600" dirty="0">
                <a:solidFill>
                  <a:srgbClr val="FF0000"/>
                </a:solidFill>
                <a:latin typeface="+mn-lt"/>
              </a:rPr>
              <a:t>dump &gt;99.9999% of </a:t>
            </a:r>
          </a:p>
          <a:p>
            <a:pPr algn="ctr"/>
            <a:r>
              <a:rPr lang="en-BE" sz="1600" dirty="0">
                <a:solidFill>
                  <a:srgbClr val="FF0000"/>
                </a:solidFill>
                <a:latin typeface="+mn-lt"/>
              </a:rPr>
              <a:t>the beam power</a:t>
            </a:r>
          </a:p>
        </p:txBody>
      </p:sp>
      <p:sp>
        <p:nvSpPr>
          <p:cNvPr id="43" name="TextBox 42">
            <a:extLst>
              <a:ext uri="{FF2B5EF4-FFF2-40B4-BE49-F238E27FC236}">
                <a16:creationId xmlns:a16="http://schemas.microsoft.com/office/drawing/2014/main" id="{B94B7358-D66C-C281-597C-42D916FFEB86}"/>
              </a:ext>
            </a:extLst>
          </p:cNvPr>
          <p:cNvSpPr txBox="1"/>
          <p:nvPr/>
        </p:nvSpPr>
        <p:spPr>
          <a:xfrm>
            <a:off x="5631982" y="3061864"/>
            <a:ext cx="2323905" cy="584775"/>
          </a:xfrm>
          <a:prstGeom prst="rect">
            <a:avLst/>
          </a:prstGeom>
          <a:noFill/>
        </p:spPr>
        <p:txBody>
          <a:bodyPr wrap="none" rtlCol="0">
            <a:spAutoFit/>
          </a:bodyPr>
          <a:lstStyle/>
          <a:p>
            <a:pPr algn="ctr"/>
            <a:r>
              <a:rPr lang="en-BE" sz="1600" dirty="0">
                <a:solidFill>
                  <a:srgbClr val="FF0000"/>
                </a:solidFill>
                <a:latin typeface="+mn-lt"/>
              </a:rPr>
              <a:t>radiate away very quickly </a:t>
            </a:r>
          </a:p>
          <a:p>
            <a:pPr algn="ctr"/>
            <a:r>
              <a:rPr lang="en-BE" sz="1600" dirty="0">
                <a:solidFill>
                  <a:srgbClr val="FF0000"/>
                </a:solidFill>
                <a:latin typeface="+mn-lt"/>
              </a:rPr>
              <a:t>the beam power</a:t>
            </a:r>
          </a:p>
        </p:txBody>
      </p:sp>
      <p:pic>
        <p:nvPicPr>
          <p:cNvPr id="51" name="Picture 50">
            <a:extLst>
              <a:ext uri="{FF2B5EF4-FFF2-40B4-BE49-F238E27FC236}">
                <a16:creationId xmlns:a16="http://schemas.microsoft.com/office/drawing/2014/main" id="{D9C15AED-2198-3F0E-1375-C793A8672474}"/>
              </a:ext>
            </a:extLst>
          </p:cNvPr>
          <p:cNvPicPr>
            <a:picLocks noChangeAspect="1"/>
          </p:cNvPicPr>
          <p:nvPr/>
        </p:nvPicPr>
        <p:blipFill rotWithShape="1">
          <a:blip r:embed="rId4"/>
          <a:srcRect l="10994" t="10994"/>
          <a:stretch/>
        </p:blipFill>
        <p:spPr>
          <a:xfrm rot="18688558">
            <a:off x="7378930" y="2003040"/>
            <a:ext cx="800100" cy="190500"/>
          </a:xfrm>
          <a:prstGeom prst="rect">
            <a:avLst/>
          </a:prstGeom>
        </p:spPr>
      </p:pic>
      <p:pic>
        <p:nvPicPr>
          <p:cNvPr id="52" name="Picture 51">
            <a:extLst>
              <a:ext uri="{FF2B5EF4-FFF2-40B4-BE49-F238E27FC236}">
                <a16:creationId xmlns:a16="http://schemas.microsoft.com/office/drawing/2014/main" id="{2008CECC-C361-0061-1A87-5383EB3F2E58}"/>
              </a:ext>
            </a:extLst>
          </p:cNvPr>
          <p:cNvPicPr>
            <a:picLocks noChangeAspect="1"/>
          </p:cNvPicPr>
          <p:nvPr/>
        </p:nvPicPr>
        <p:blipFill rotWithShape="1">
          <a:blip r:embed="rId4"/>
          <a:srcRect l="10994" t="10994"/>
          <a:stretch/>
        </p:blipFill>
        <p:spPr>
          <a:xfrm rot="9910796">
            <a:off x="5683351" y="1268481"/>
            <a:ext cx="800100" cy="190500"/>
          </a:xfrm>
          <a:prstGeom prst="rect">
            <a:avLst/>
          </a:prstGeom>
        </p:spPr>
      </p:pic>
      <p:pic>
        <p:nvPicPr>
          <p:cNvPr id="53" name="Picture 52">
            <a:extLst>
              <a:ext uri="{FF2B5EF4-FFF2-40B4-BE49-F238E27FC236}">
                <a16:creationId xmlns:a16="http://schemas.microsoft.com/office/drawing/2014/main" id="{FAA2FFEC-E060-1229-FFFE-A94F15C0E4D7}"/>
              </a:ext>
            </a:extLst>
          </p:cNvPr>
          <p:cNvPicPr>
            <a:picLocks noChangeAspect="1"/>
          </p:cNvPicPr>
          <p:nvPr/>
        </p:nvPicPr>
        <p:blipFill rotWithShape="1">
          <a:blip r:embed="rId4"/>
          <a:srcRect l="10994" t="10994"/>
          <a:stretch/>
        </p:blipFill>
        <p:spPr>
          <a:xfrm rot="14820125">
            <a:off x="7017290" y="1216880"/>
            <a:ext cx="800100" cy="190500"/>
          </a:xfrm>
          <a:prstGeom prst="rect">
            <a:avLst/>
          </a:prstGeom>
        </p:spPr>
      </p:pic>
      <p:sp>
        <p:nvSpPr>
          <p:cNvPr id="3" name="TextBox 2">
            <a:extLst>
              <a:ext uri="{FF2B5EF4-FFF2-40B4-BE49-F238E27FC236}">
                <a16:creationId xmlns:a16="http://schemas.microsoft.com/office/drawing/2014/main" id="{04C6F739-76A8-3815-B6A6-DFABA1FEDE04}"/>
              </a:ext>
            </a:extLst>
          </p:cNvPr>
          <p:cNvSpPr txBox="1"/>
          <p:nvPr/>
        </p:nvSpPr>
        <p:spPr>
          <a:xfrm>
            <a:off x="7661319" y="1488672"/>
            <a:ext cx="752129" cy="276999"/>
          </a:xfrm>
          <a:prstGeom prst="rect">
            <a:avLst/>
          </a:prstGeom>
          <a:noFill/>
        </p:spPr>
        <p:txBody>
          <a:bodyPr wrap="none" rtlCol="0">
            <a:spAutoFit/>
          </a:bodyPr>
          <a:lstStyle/>
          <a:p>
            <a:r>
              <a:rPr lang="en-BE" sz="1200" i="1" dirty="0">
                <a:solidFill>
                  <a:schemeClr val="bg2">
                    <a:lumMod val="75000"/>
                  </a:schemeClr>
                </a:solidFill>
                <a:latin typeface="+mn-lt"/>
              </a:rPr>
              <a:t>radiation</a:t>
            </a:r>
          </a:p>
        </p:txBody>
      </p:sp>
      <p:sp>
        <p:nvSpPr>
          <p:cNvPr id="4" name="TextBox 3">
            <a:extLst>
              <a:ext uri="{FF2B5EF4-FFF2-40B4-BE49-F238E27FC236}">
                <a16:creationId xmlns:a16="http://schemas.microsoft.com/office/drawing/2014/main" id="{7307FAE2-906D-60E2-E878-9BB351008D68}"/>
              </a:ext>
            </a:extLst>
          </p:cNvPr>
          <p:cNvSpPr txBox="1"/>
          <p:nvPr/>
        </p:nvSpPr>
        <p:spPr>
          <a:xfrm>
            <a:off x="3576400" y="3108030"/>
            <a:ext cx="2054989" cy="815608"/>
          </a:xfrm>
          <a:prstGeom prst="rect">
            <a:avLst/>
          </a:prstGeom>
          <a:solidFill>
            <a:schemeClr val="accent2">
              <a:lumMod val="20000"/>
              <a:lumOff val="80000"/>
            </a:schemeClr>
          </a:solidFill>
        </p:spPr>
        <p:txBody>
          <a:bodyPr wrap="square" rtlCol="0">
            <a:spAutoFit/>
          </a:bodyPr>
          <a:lstStyle/>
          <a:p>
            <a:pPr algn="ctr"/>
            <a:r>
              <a:rPr lang="en-BE" sz="1400" i="1" dirty="0">
                <a:solidFill>
                  <a:schemeClr val="bg2">
                    <a:lumMod val="50000"/>
                  </a:schemeClr>
                </a:solidFill>
                <a:latin typeface="+mn-lt"/>
              </a:rPr>
              <a:t>FCC-ee@250 ≃ 300 MW</a:t>
            </a:r>
          </a:p>
          <a:p>
            <a:pPr algn="ctr"/>
            <a:endParaRPr lang="en-BE" sz="500" dirty="0">
              <a:solidFill>
                <a:srgbClr val="C00000"/>
              </a:solidFill>
              <a:latin typeface="+mn-lt"/>
            </a:endParaRPr>
          </a:p>
          <a:p>
            <a:pPr algn="ctr"/>
            <a:r>
              <a:rPr lang="en-BE" sz="1400" dirty="0">
                <a:solidFill>
                  <a:srgbClr val="C00000"/>
                </a:solidFill>
                <a:latin typeface="+mn-lt"/>
              </a:rPr>
              <a:t>∼2% of annual electricity </a:t>
            </a:r>
          </a:p>
          <a:p>
            <a:pPr algn="ctr"/>
            <a:r>
              <a:rPr lang="en-BE" sz="1400" dirty="0">
                <a:solidFill>
                  <a:srgbClr val="C00000"/>
                </a:solidFill>
                <a:latin typeface="+mn-lt"/>
              </a:rPr>
              <a:t>consumption in Belgium</a:t>
            </a:r>
          </a:p>
        </p:txBody>
      </p:sp>
      <p:sp>
        <p:nvSpPr>
          <p:cNvPr id="5" name="TextBox 4">
            <a:extLst>
              <a:ext uri="{FF2B5EF4-FFF2-40B4-BE49-F238E27FC236}">
                <a16:creationId xmlns:a16="http://schemas.microsoft.com/office/drawing/2014/main" id="{B0939DF0-A62E-0BE9-08FC-4E32D6CC936F}"/>
              </a:ext>
            </a:extLst>
          </p:cNvPr>
          <p:cNvSpPr txBox="1"/>
          <p:nvPr/>
        </p:nvSpPr>
        <p:spPr>
          <a:xfrm>
            <a:off x="1600200" y="4425375"/>
            <a:ext cx="6019800" cy="584775"/>
          </a:xfrm>
          <a:prstGeom prst="rect">
            <a:avLst/>
          </a:prstGeom>
          <a:solidFill>
            <a:schemeClr val="accent2">
              <a:lumMod val="20000"/>
              <a:lumOff val="80000"/>
            </a:schemeClr>
          </a:solidFill>
          <a:ln w="25400">
            <a:solidFill>
              <a:srgbClr val="C00000"/>
            </a:solidFill>
          </a:ln>
        </p:spPr>
        <p:txBody>
          <a:bodyPr wrap="square" rtlCol="0">
            <a:spAutoFit/>
          </a:bodyPr>
          <a:lstStyle/>
          <a:p>
            <a:pPr algn="ctr"/>
            <a:r>
              <a:rPr lang="en-BE" sz="1600" b="1" dirty="0">
                <a:solidFill>
                  <a:srgbClr val="C00000"/>
                </a:solidFill>
                <a:latin typeface="+mn-lt"/>
              </a:rPr>
              <a:t>OBJECTIVE</a:t>
            </a:r>
            <a:r>
              <a:rPr lang="en-BE" sz="1600" dirty="0">
                <a:solidFill>
                  <a:srgbClr val="C00000"/>
                </a:solidFill>
                <a:latin typeface="+mn-lt"/>
              </a:rPr>
              <a:t>: develop accelerator technologies t</a:t>
            </a:r>
            <a:r>
              <a:rPr lang="en-GB" sz="1600" dirty="0">
                <a:solidFill>
                  <a:srgbClr val="C00000"/>
                </a:solidFill>
                <a:latin typeface="+mn-lt"/>
              </a:rPr>
              <a:t>ha</a:t>
            </a:r>
            <a:r>
              <a:rPr lang="en-BE" sz="1600">
                <a:solidFill>
                  <a:srgbClr val="C00000"/>
                </a:solidFill>
                <a:latin typeface="+mn-lt"/>
              </a:rPr>
              <a:t>t recover </a:t>
            </a:r>
            <a:r>
              <a:rPr lang="en-BE" sz="1600" dirty="0">
                <a:solidFill>
                  <a:srgbClr val="C00000"/>
                </a:solidFill>
                <a:latin typeface="+mn-lt"/>
              </a:rPr>
              <a:t>the beam energy with an impact of saving ∼1% of Belgium’s electricity</a:t>
            </a:r>
          </a:p>
        </p:txBody>
      </p:sp>
      <p:sp>
        <p:nvSpPr>
          <p:cNvPr id="6" name="TextBox 5">
            <a:extLst>
              <a:ext uri="{FF2B5EF4-FFF2-40B4-BE49-F238E27FC236}">
                <a16:creationId xmlns:a16="http://schemas.microsoft.com/office/drawing/2014/main" id="{38941507-A9C7-F864-8FFB-890A3E5CB79D}"/>
              </a:ext>
            </a:extLst>
          </p:cNvPr>
          <p:cNvSpPr txBox="1"/>
          <p:nvPr/>
        </p:nvSpPr>
        <p:spPr>
          <a:xfrm>
            <a:off x="2531687" y="4016573"/>
            <a:ext cx="4213534" cy="307777"/>
          </a:xfrm>
          <a:prstGeom prst="rect">
            <a:avLst/>
          </a:prstGeom>
          <a:solidFill>
            <a:schemeClr val="accent2">
              <a:lumMod val="20000"/>
              <a:lumOff val="80000"/>
            </a:schemeClr>
          </a:solidFill>
        </p:spPr>
        <p:txBody>
          <a:bodyPr wrap="square" rtlCol="0">
            <a:spAutoFit/>
          </a:bodyPr>
          <a:lstStyle/>
          <a:p>
            <a:pPr algn="ctr"/>
            <a:r>
              <a:rPr lang="en-GB" sz="1400" i="1" dirty="0">
                <a:solidFill>
                  <a:srgbClr val="C00000"/>
                </a:solidFill>
                <a:latin typeface="+mn-lt"/>
              </a:rPr>
              <a:t>about h</a:t>
            </a:r>
            <a:r>
              <a:rPr lang="en-BE" sz="1400" i="1" dirty="0">
                <a:solidFill>
                  <a:srgbClr val="C00000"/>
                </a:solidFill>
                <a:latin typeface="+mn-lt"/>
              </a:rPr>
              <a:t>alf of this is dumped or lost due to radiation</a:t>
            </a:r>
          </a:p>
        </p:txBody>
      </p:sp>
      <p:sp>
        <p:nvSpPr>
          <p:cNvPr id="7" name="TextBox 6">
            <a:extLst>
              <a:ext uri="{FF2B5EF4-FFF2-40B4-BE49-F238E27FC236}">
                <a16:creationId xmlns:a16="http://schemas.microsoft.com/office/drawing/2014/main" id="{6B2E50E0-A0FF-0C02-91EB-96269C8556E5}"/>
              </a:ext>
            </a:extLst>
          </p:cNvPr>
          <p:cNvSpPr txBox="1"/>
          <p:nvPr/>
        </p:nvSpPr>
        <p:spPr>
          <a:xfrm>
            <a:off x="1447800" y="157938"/>
            <a:ext cx="6365204" cy="461665"/>
          </a:xfrm>
          <a:prstGeom prst="rect">
            <a:avLst/>
          </a:prstGeom>
          <a:noFill/>
        </p:spPr>
        <p:txBody>
          <a:bodyPr wrap="none" rtlCol="0">
            <a:spAutoFit/>
          </a:bodyPr>
          <a:lstStyle/>
          <a:p>
            <a:r>
              <a:rPr lang="en-BE" sz="2400" b="1" dirty="0">
                <a:solidFill>
                  <a:srgbClr val="0070C0"/>
                </a:solidFill>
                <a:latin typeface="+mn-lt"/>
              </a:rPr>
              <a:t>Impact for the current designs of Higgs Factories</a:t>
            </a:r>
          </a:p>
        </p:txBody>
      </p:sp>
    </p:spTree>
    <p:extLst>
      <p:ext uri="{BB962C8B-B14F-4D97-AF65-F5344CB8AC3E}">
        <p14:creationId xmlns:p14="http://schemas.microsoft.com/office/powerpoint/2010/main" val="114827566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10.xml.rels><?xml version="1.0" encoding="UTF-8" standalone="yes"?>
<Relationships xmlns="http://schemas.openxmlformats.org/package/2006/relationships"><Relationship Id="rId1" Type="http://schemas.openxmlformats.org/officeDocument/2006/relationships/image" Target="../media/image1.jpeg"/></Relationships>
</file>

<file path=ppt/theme/_rels/theme1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_rels/theme9.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10.xml><?xml version="1.0" encoding="utf-8"?>
<a:theme xmlns:a="http://schemas.openxmlformats.org/drawingml/2006/main" name="3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11.xml><?xml version="1.0" encoding="utf-8"?>
<a:theme xmlns:a="http://schemas.openxmlformats.org/drawingml/2006/main" name="15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12.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28000" dist="381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2.xml><?xml version="1.0" encoding="utf-8"?>
<a:theme xmlns:a="http://schemas.openxmlformats.org/drawingml/2006/main" name="5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3.xml><?xml version="1.0" encoding="utf-8"?>
<a:theme xmlns:a="http://schemas.openxmlformats.org/drawingml/2006/main" name="1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4.xml><?xml version="1.0" encoding="utf-8"?>
<a:theme xmlns:a="http://schemas.openxmlformats.org/drawingml/2006/main" name="2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5.xml><?xml version="1.0" encoding="utf-8"?>
<a:theme xmlns:a="http://schemas.openxmlformats.org/drawingml/2006/main" name="12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6.xml><?xml version="1.0" encoding="utf-8"?>
<a:theme xmlns:a="http://schemas.openxmlformats.org/drawingml/2006/main" name="13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7.xml><?xml version="1.0" encoding="utf-8"?>
<a:theme xmlns:a="http://schemas.openxmlformats.org/drawingml/2006/main" name="14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8.xml><?xml version="1.0" encoding="utf-8"?>
<a:theme xmlns:a="http://schemas.openxmlformats.org/drawingml/2006/main" name="20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ppt/theme/theme9.xml><?xml version="1.0" encoding="utf-8"?>
<a:theme xmlns:a="http://schemas.openxmlformats.org/drawingml/2006/main" name="28_ClassicPhotoAlbum">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70000"/>
                <a:satMod val="350000"/>
              </a:schemeClr>
            </a:gs>
          </a:gsLst>
          <a:path path="circle">
            <a:fillToRect l="51000" t="-20000" r="200000" b="100000"/>
          </a:path>
        </a:gradFill>
        <a:blipFill>
          <a:blip xmlns:r="http://schemas.openxmlformats.org/officeDocument/2006/relationships" r:embed="rId1">
            <a:duotone>
              <a:schemeClr val="phClr">
                <a:shade val="25000"/>
                <a:satMod val="350000"/>
              </a:schemeClr>
              <a:schemeClr val="phClr">
                <a:tint val="83000"/>
                <a:satMod val="115000"/>
              </a:schemeClr>
            </a:duotone>
          </a:blip>
          <a:tile tx="0" ty="0" sx="120000" sy="120000" flip="xy"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4397</Words>
  <Application>Microsoft Macintosh PowerPoint</Application>
  <PresentationFormat>On-screen Show (16:9)</PresentationFormat>
  <Paragraphs>492</Paragraphs>
  <Slides>35</Slides>
  <Notes>25</Notes>
  <HiddenSlides>0</HiddenSlides>
  <MMClips>0</MMClips>
  <ScaleCrop>false</ScaleCrop>
  <HeadingPairs>
    <vt:vector size="6" baseType="variant">
      <vt:variant>
        <vt:lpstr>Fonts Used</vt:lpstr>
      </vt:variant>
      <vt:variant>
        <vt:i4>7</vt:i4>
      </vt:variant>
      <vt:variant>
        <vt:lpstr>Theme</vt:lpstr>
      </vt:variant>
      <vt:variant>
        <vt:i4>13</vt:i4>
      </vt:variant>
      <vt:variant>
        <vt:lpstr>Slide Titles</vt:lpstr>
      </vt:variant>
      <vt:variant>
        <vt:i4>35</vt:i4>
      </vt:variant>
    </vt:vector>
  </HeadingPairs>
  <TitlesOfParts>
    <vt:vector size="55" baseType="lpstr">
      <vt:lpstr>Arial</vt:lpstr>
      <vt:lpstr>Calibri</vt:lpstr>
      <vt:lpstr>Calibri Light</vt:lpstr>
      <vt:lpstr>Century Schoolbook</vt:lpstr>
      <vt:lpstr>Courier New</vt:lpstr>
      <vt:lpstr>Helvetica</vt:lpstr>
      <vt:lpstr>Symbol</vt:lpstr>
      <vt:lpstr>ClassicPhotoAlbum</vt:lpstr>
      <vt:lpstr>5_ClassicPhotoAlbum</vt:lpstr>
      <vt:lpstr>1_ClassicPhotoAlbum</vt:lpstr>
      <vt:lpstr>2_ClassicPhotoAlbum</vt:lpstr>
      <vt:lpstr>12_ClassicPhotoAlbum</vt:lpstr>
      <vt:lpstr>13_ClassicPhotoAlbum</vt:lpstr>
      <vt:lpstr>14_ClassicPhotoAlbum</vt:lpstr>
      <vt:lpstr>20_ClassicPhotoAlbum</vt:lpstr>
      <vt:lpstr>28_ClassicPhotoAlbum</vt:lpstr>
      <vt:lpstr>3_ClassicPhotoAlbum</vt:lpstr>
      <vt:lpstr>15_ClassicPhotoAlbum</vt:lpstr>
      <vt:lpstr>5_Office Theme</vt:lpstr>
      <vt:lpstr>Thème 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 use for future HEP colliders  example of Higgs Factories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Jorgen D'HONDT</dc:creator>
  <cp:lastModifiedBy/>
  <cp:revision>1</cp:revision>
  <cp:lastPrinted>2022-10-17T12:18:46Z</cp:lastPrinted>
  <dcterms:created xsi:type="dcterms:W3CDTF">2020-09-28T11:07:42Z</dcterms:created>
  <dcterms:modified xsi:type="dcterms:W3CDTF">2023-03-21T19:00:00Z</dcterms:modified>
</cp:coreProperties>
</file>