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3.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4.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5.xml" ContentType="application/vnd.openxmlformats-officedocument.theme+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theme/theme6.xml" ContentType="application/vnd.openxmlformats-officedocument.theme+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theme/theme7.xml" ContentType="application/vnd.openxmlformats-officedocument.theme+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theme/theme8.xml" ContentType="application/vnd.openxmlformats-officedocument.theme+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theme/theme9.xml" ContentType="application/vnd.openxmlformats-officedocument.theme+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theme/theme10.xml" ContentType="application/vnd.openxmlformats-officedocument.theme+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theme/theme11.xml" ContentType="application/vnd.openxmlformats-officedocument.theme+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ink/ink1.xml" ContentType="application/inkml+xml"/>
  <Override PartName="/ppt/notesSlides/notesSlide48.xml" ContentType="application/vnd.openxmlformats-officedocument.presentationml.notesSlide+xml"/>
  <Override PartName="/ppt/ink/ink2.xml" ContentType="application/inkml+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 id="2147484332" r:id="rId2"/>
    <p:sldMasterId id="2147484356" r:id="rId3"/>
    <p:sldMasterId id="2147484380" r:id="rId4"/>
    <p:sldMasterId id="2147484611" r:id="rId5"/>
    <p:sldMasterId id="2147484658" r:id="rId6"/>
    <p:sldMasterId id="2147484681" r:id="rId7"/>
    <p:sldMasterId id="2147484796" r:id="rId8"/>
    <p:sldMasterId id="2147485135" r:id="rId9"/>
    <p:sldMasterId id="2147485158" r:id="rId10"/>
    <p:sldMasterId id="2147485181" r:id="rId11"/>
    <p:sldMasterId id="2147485240" r:id="rId12"/>
  </p:sldMasterIdLst>
  <p:notesMasterIdLst>
    <p:notesMasterId r:id="rId92"/>
  </p:notesMasterIdLst>
  <p:handoutMasterIdLst>
    <p:handoutMasterId r:id="rId93"/>
  </p:handoutMasterIdLst>
  <p:sldIdLst>
    <p:sldId id="448" r:id="rId13"/>
    <p:sldId id="1894" r:id="rId14"/>
    <p:sldId id="1701" r:id="rId15"/>
    <p:sldId id="1691" r:id="rId16"/>
    <p:sldId id="1582" r:id="rId17"/>
    <p:sldId id="1623" r:id="rId18"/>
    <p:sldId id="1702" r:id="rId19"/>
    <p:sldId id="1692" r:id="rId20"/>
    <p:sldId id="1709" r:id="rId21"/>
    <p:sldId id="1905" r:id="rId22"/>
    <p:sldId id="1901" r:id="rId23"/>
    <p:sldId id="1892" r:id="rId24"/>
    <p:sldId id="1896" r:id="rId25"/>
    <p:sldId id="1904" r:id="rId26"/>
    <p:sldId id="1889" r:id="rId27"/>
    <p:sldId id="1466" r:id="rId28"/>
    <p:sldId id="1452" r:id="rId29"/>
    <p:sldId id="1539" r:id="rId30"/>
    <p:sldId id="1650" r:id="rId31"/>
    <p:sldId id="1579" r:id="rId32"/>
    <p:sldId id="1649" r:id="rId33"/>
    <p:sldId id="1545" r:id="rId34"/>
    <p:sldId id="1560" r:id="rId35"/>
    <p:sldId id="1781" r:id="rId36"/>
    <p:sldId id="1458" r:id="rId37"/>
    <p:sldId id="1461" r:id="rId38"/>
    <p:sldId id="1460" r:id="rId39"/>
    <p:sldId id="1464" r:id="rId40"/>
    <p:sldId id="1465" r:id="rId41"/>
    <p:sldId id="1474" r:id="rId42"/>
    <p:sldId id="1459" r:id="rId43"/>
    <p:sldId id="1471" r:id="rId44"/>
    <p:sldId id="1777" r:id="rId45"/>
    <p:sldId id="1483" r:id="rId46"/>
    <p:sldId id="1510" r:id="rId47"/>
    <p:sldId id="1455" r:id="rId48"/>
    <p:sldId id="1601" r:id="rId49"/>
    <p:sldId id="1486" r:id="rId50"/>
    <p:sldId id="1530" r:id="rId51"/>
    <p:sldId id="1772" r:id="rId52"/>
    <p:sldId id="1475" r:id="rId53"/>
    <p:sldId id="1581" r:id="rId54"/>
    <p:sldId id="1564" r:id="rId55"/>
    <p:sldId id="1758" r:id="rId56"/>
    <p:sldId id="1477" r:id="rId57"/>
    <p:sldId id="1513" r:id="rId58"/>
    <p:sldId id="1730" r:id="rId59"/>
    <p:sldId id="1906" r:id="rId60"/>
    <p:sldId id="1509" r:id="rId61"/>
    <p:sldId id="1749" r:id="rId62"/>
    <p:sldId id="1902" r:id="rId63"/>
    <p:sldId id="1755" r:id="rId64"/>
    <p:sldId id="1580" r:id="rId65"/>
    <p:sldId id="1840" r:id="rId66"/>
    <p:sldId id="1652" r:id="rId67"/>
    <p:sldId id="1557" r:id="rId68"/>
    <p:sldId id="1752" r:id="rId69"/>
    <p:sldId id="1584" r:id="rId70"/>
    <p:sldId id="1753" r:id="rId71"/>
    <p:sldId id="1583" r:id="rId72"/>
    <p:sldId id="1585" r:id="rId73"/>
    <p:sldId id="1569" r:id="rId74"/>
    <p:sldId id="1788" r:id="rId75"/>
    <p:sldId id="1873" r:id="rId76"/>
    <p:sldId id="1786" r:id="rId77"/>
    <p:sldId id="1884" r:id="rId78"/>
    <p:sldId id="1886" r:id="rId79"/>
    <p:sldId id="1887" r:id="rId80"/>
    <p:sldId id="1888" r:id="rId81"/>
    <p:sldId id="1899" r:id="rId82"/>
    <p:sldId id="1890" r:id="rId83"/>
    <p:sldId id="1891" r:id="rId84"/>
    <p:sldId id="1900" r:id="rId85"/>
    <p:sldId id="1903" r:id="rId86"/>
    <p:sldId id="1665" r:id="rId87"/>
    <p:sldId id="1771" r:id="rId88"/>
    <p:sldId id="1897" r:id="rId89"/>
    <p:sldId id="1898" r:id="rId90"/>
    <p:sldId id="1633" r:id="rId91"/>
  </p:sldIdLst>
  <p:sldSz cx="9144000" cy="5143500" type="screen16x9"/>
  <p:notesSz cx="6858000" cy="9144000"/>
  <p:defaultTextStyle>
    <a:defPPr>
      <a:defRPr lang="en-US"/>
    </a:defPPr>
    <a:lvl1pPr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1pPr>
    <a:lvl2pPr marL="456890"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2pPr>
    <a:lvl3pPr marL="913815"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3pPr>
    <a:lvl4pPr marL="1370716"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4pPr>
    <a:lvl5pPr marL="1827629"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5pPr>
    <a:lvl6pPr marL="2284518" algn="l" defTabSz="456890" rtl="0" eaLnBrk="1" latinLnBrk="0" hangingPunct="1">
      <a:defRPr kern="1200">
        <a:solidFill>
          <a:schemeClr val="tx1"/>
        </a:solidFill>
        <a:latin typeface="Century Schoolbook" charset="0"/>
        <a:ea typeface="ＭＳ Ｐゴシック" charset="0"/>
        <a:cs typeface="ＭＳ Ｐゴシック" charset="0"/>
      </a:defRPr>
    </a:lvl6pPr>
    <a:lvl7pPr marL="2741408" algn="l" defTabSz="456890" rtl="0" eaLnBrk="1" latinLnBrk="0" hangingPunct="1">
      <a:defRPr kern="1200">
        <a:solidFill>
          <a:schemeClr val="tx1"/>
        </a:solidFill>
        <a:latin typeface="Century Schoolbook" charset="0"/>
        <a:ea typeface="ＭＳ Ｐゴシック" charset="0"/>
        <a:cs typeface="ＭＳ Ｐゴシック" charset="0"/>
      </a:defRPr>
    </a:lvl7pPr>
    <a:lvl8pPr marL="3198320" algn="l" defTabSz="456890" rtl="0" eaLnBrk="1" latinLnBrk="0" hangingPunct="1">
      <a:defRPr kern="1200">
        <a:solidFill>
          <a:schemeClr val="tx1"/>
        </a:solidFill>
        <a:latin typeface="Century Schoolbook" charset="0"/>
        <a:ea typeface="ＭＳ Ｐゴシック" charset="0"/>
        <a:cs typeface="ＭＳ Ｐゴシック" charset="0"/>
      </a:defRPr>
    </a:lvl8pPr>
    <a:lvl9pPr marL="3655222" algn="l" defTabSz="456890" rtl="0" eaLnBrk="1" latinLnBrk="0" hangingPunct="1">
      <a:defRPr kern="1200">
        <a:solidFill>
          <a:schemeClr val="tx1"/>
        </a:solidFill>
        <a:latin typeface="Century Schoolbook"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6700"/>
    <a:srgbClr val="FFE7D2"/>
    <a:srgbClr val="EBEBEB"/>
    <a:srgbClr val="BDD7EE"/>
    <a:srgbClr val="C00000"/>
    <a:srgbClr val="548235"/>
    <a:srgbClr val="C04300"/>
    <a:srgbClr val="DEEBF7"/>
    <a:srgbClr val="8FAAD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724"/>
    <p:restoredTop sz="99333" autoAdjust="0"/>
  </p:normalViewPr>
  <p:slideViewPr>
    <p:cSldViewPr>
      <p:cViewPr varScale="1">
        <p:scale>
          <a:sx n="196" d="100"/>
          <a:sy n="196" d="100"/>
        </p:scale>
        <p:origin x="664" y="176"/>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4.xml"/><Relationship Id="rId21" Type="http://schemas.openxmlformats.org/officeDocument/2006/relationships/slide" Target="slides/slide9.xml"/><Relationship Id="rId42" Type="http://schemas.openxmlformats.org/officeDocument/2006/relationships/slide" Target="slides/slide30.xml"/><Relationship Id="rId47" Type="http://schemas.openxmlformats.org/officeDocument/2006/relationships/slide" Target="slides/slide35.xml"/><Relationship Id="rId63" Type="http://schemas.openxmlformats.org/officeDocument/2006/relationships/slide" Target="slides/slide51.xml"/><Relationship Id="rId68" Type="http://schemas.openxmlformats.org/officeDocument/2006/relationships/slide" Target="slides/slide56.xml"/><Relationship Id="rId84" Type="http://schemas.openxmlformats.org/officeDocument/2006/relationships/slide" Target="slides/slide72.xml"/><Relationship Id="rId89" Type="http://schemas.openxmlformats.org/officeDocument/2006/relationships/slide" Target="slides/slide77.xml"/><Relationship Id="rId16" Type="http://schemas.openxmlformats.org/officeDocument/2006/relationships/slide" Target="slides/slide4.xml"/><Relationship Id="rId11" Type="http://schemas.openxmlformats.org/officeDocument/2006/relationships/slideMaster" Target="slideMasters/slideMaster11.xml"/><Relationship Id="rId32" Type="http://schemas.openxmlformats.org/officeDocument/2006/relationships/slide" Target="slides/slide20.xml"/><Relationship Id="rId37" Type="http://schemas.openxmlformats.org/officeDocument/2006/relationships/slide" Target="slides/slide25.xml"/><Relationship Id="rId53" Type="http://schemas.openxmlformats.org/officeDocument/2006/relationships/slide" Target="slides/slide41.xml"/><Relationship Id="rId58" Type="http://schemas.openxmlformats.org/officeDocument/2006/relationships/slide" Target="slides/slide46.xml"/><Relationship Id="rId74" Type="http://schemas.openxmlformats.org/officeDocument/2006/relationships/slide" Target="slides/slide62.xml"/><Relationship Id="rId79" Type="http://schemas.openxmlformats.org/officeDocument/2006/relationships/slide" Target="slides/slide67.xml"/><Relationship Id="rId5" Type="http://schemas.openxmlformats.org/officeDocument/2006/relationships/slideMaster" Target="slideMasters/slideMaster5.xml"/><Relationship Id="rId90" Type="http://schemas.openxmlformats.org/officeDocument/2006/relationships/slide" Target="slides/slide78.xml"/><Relationship Id="rId95" Type="http://schemas.openxmlformats.org/officeDocument/2006/relationships/viewProps" Target="viewProps.xml"/><Relationship Id="rId22" Type="http://schemas.openxmlformats.org/officeDocument/2006/relationships/slide" Target="slides/slide10.xml"/><Relationship Id="rId27" Type="http://schemas.openxmlformats.org/officeDocument/2006/relationships/slide" Target="slides/slide15.xml"/><Relationship Id="rId43" Type="http://schemas.openxmlformats.org/officeDocument/2006/relationships/slide" Target="slides/slide31.xml"/><Relationship Id="rId48" Type="http://schemas.openxmlformats.org/officeDocument/2006/relationships/slide" Target="slides/slide36.xml"/><Relationship Id="rId64" Type="http://schemas.openxmlformats.org/officeDocument/2006/relationships/slide" Target="slides/slide52.xml"/><Relationship Id="rId69" Type="http://schemas.openxmlformats.org/officeDocument/2006/relationships/slide" Target="slides/slide57.xml"/><Relationship Id="rId80" Type="http://schemas.openxmlformats.org/officeDocument/2006/relationships/slide" Target="slides/slide68.xml"/><Relationship Id="rId85" Type="http://schemas.openxmlformats.org/officeDocument/2006/relationships/slide" Target="slides/slide73.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46" Type="http://schemas.openxmlformats.org/officeDocument/2006/relationships/slide" Target="slides/slide34.xml"/><Relationship Id="rId59" Type="http://schemas.openxmlformats.org/officeDocument/2006/relationships/slide" Target="slides/slide47.xml"/><Relationship Id="rId67" Type="http://schemas.openxmlformats.org/officeDocument/2006/relationships/slide" Target="slides/slide55.xml"/><Relationship Id="rId20" Type="http://schemas.openxmlformats.org/officeDocument/2006/relationships/slide" Target="slides/slide8.xml"/><Relationship Id="rId41" Type="http://schemas.openxmlformats.org/officeDocument/2006/relationships/slide" Target="slides/slide29.xml"/><Relationship Id="rId54" Type="http://schemas.openxmlformats.org/officeDocument/2006/relationships/slide" Target="slides/slide42.xml"/><Relationship Id="rId62" Type="http://schemas.openxmlformats.org/officeDocument/2006/relationships/slide" Target="slides/slide50.xml"/><Relationship Id="rId70" Type="http://schemas.openxmlformats.org/officeDocument/2006/relationships/slide" Target="slides/slide58.xml"/><Relationship Id="rId75" Type="http://schemas.openxmlformats.org/officeDocument/2006/relationships/slide" Target="slides/slide63.xml"/><Relationship Id="rId83" Type="http://schemas.openxmlformats.org/officeDocument/2006/relationships/slide" Target="slides/slide71.xml"/><Relationship Id="rId88" Type="http://schemas.openxmlformats.org/officeDocument/2006/relationships/slide" Target="slides/slide76.xml"/><Relationship Id="rId91" Type="http://schemas.openxmlformats.org/officeDocument/2006/relationships/slide" Target="slides/slide79.xml"/><Relationship Id="rId9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49" Type="http://schemas.openxmlformats.org/officeDocument/2006/relationships/slide" Target="slides/slide37.xml"/><Relationship Id="rId57" Type="http://schemas.openxmlformats.org/officeDocument/2006/relationships/slide" Target="slides/slide45.xml"/><Relationship Id="rId10" Type="http://schemas.openxmlformats.org/officeDocument/2006/relationships/slideMaster" Target="slideMasters/slideMaster10.xml"/><Relationship Id="rId31" Type="http://schemas.openxmlformats.org/officeDocument/2006/relationships/slide" Target="slides/slide19.xml"/><Relationship Id="rId44" Type="http://schemas.openxmlformats.org/officeDocument/2006/relationships/slide" Target="slides/slide32.xml"/><Relationship Id="rId52" Type="http://schemas.openxmlformats.org/officeDocument/2006/relationships/slide" Target="slides/slide40.xml"/><Relationship Id="rId60" Type="http://schemas.openxmlformats.org/officeDocument/2006/relationships/slide" Target="slides/slide48.xml"/><Relationship Id="rId65" Type="http://schemas.openxmlformats.org/officeDocument/2006/relationships/slide" Target="slides/slide53.xml"/><Relationship Id="rId73" Type="http://schemas.openxmlformats.org/officeDocument/2006/relationships/slide" Target="slides/slide61.xml"/><Relationship Id="rId78" Type="http://schemas.openxmlformats.org/officeDocument/2006/relationships/slide" Target="slides/slide66.xml"/><Relationship Id="rId81" Type="http://schemas.openxmlformats.org/officeDocument/2006/relationships/slide" Target="slides/slide69.xml"/><Relationship Id="rId86" Type="http://schemas.openxmlformats.org/officeDocument/2006/relationships/slide" Target="slides/slide74.xml"/><Relationship Id="rId94"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 Target="slides/slide1.xml"/><Relationship Id="rId18" Type="http://schemas.openxmlformats.org/officeDocument/2006/relationships/slide" Target="slides/slide6.xml"/><Relationship Id="rId39" Type="http://schemas.openxmlformats.org/officeDocument/2006/relationships/slide" Target="slides/slide27.xml"/><Relationship Id="rId34" Type="http://schemas.openxmlformats.org/officeDocument/2006/relationships/slide" Target="slides/slide22.xml"/><Relationship Id="rId50" Type="http://schemas.openxmlformats.org/officeDocument/2006/relationships/slide" Target="slides/slide38.xml"/><Relationship Id="rId55" Type="http://schemas.openxmlformats.org/officeDocument/2006/relationships/slide" Target="slides/slide43.xml"/><Relationship Id="rId76" Type="http://schemas.openxmlformats.org/officeDocument/2006/relationships/slide" Target="slides/slide64.xml"/><Relationship Id="rId97" Type="http://schemas.openxmlformats.org/officeDocument/2006/relationships/tableStyles" Target="tableStyles.xml"/><Relationship Id="rId7" Type="http://schemas.openxmlformats.org/officeDocument/2006/relationships/slideMaster" Target="slideMasters/slideMaster7.xml"/><Relationship Id="rId71" Type="http://schemas.openxmlformats.org/officeDocument/2006/relationships/slide" Target="slides/slide59.xml"/><Relationship Id="rId92" Type="http://schemas.openxmlformats.org/officeDocument/2006/relationships/notesMaster" Target="notesMasters/notesMaster1.xml"/><Relationship Id="rId2" Type="http://schemas.openxmlformats.org/officeDocument/2006/relationships/slideMaster" Target="slideMasters/slideMaster2.xml"/><Relationship Id="rId29" Type="http://schemas.openxmlformats.org/officeDocument/2006/relationships/slide" Target="slides/slide17.xml"/><Relationship Id="rId24" Type="http://schemas.openxmlformats.org/officeDocument/2006/relationships/slide" Target="slides/slide12.xml"/><Relationship Id="rId40" Type="http://schemas.openxmlformats.org/officeDocument/2006/relationships/slide" Target="slides/slide28.xml"/><Relationship Id="rId45" Type="http://schemas.openxmlformats.org/officeDocument/2006/relationships/slide" Target="slides/slide33.xml"/><Relationship Id="rId66" Type="http://schemas.openxmlformats.org/officeDocument/2006/relationships/slide" Target="slides/slide54.xml"/><Relationship Id="rId87" Type="http://schemas.openxmlformats.org/officeDocument/2006/relationships/slide" Target="slides/slide75.xml"/><Relationship Id="rId61" Type="http://schemas.openxmlformats.org/officeDocument/2006/relationships/slide" Target="slides/slide49.xml"/><Relationship Id="rId82" Type="http://schemas.openxmlformats.org/officeDocument/2006/relationships/slide" Target="slides/slide70.xml"/><Relationship Id="rId19" Type="http://schemas.openxmlformats.org/officeDocument/2006/relationships/slide" Target="slides/slide7.xml"/><Relationship Id="rId14" Type="http://schemas.openxmlformats.org/officeDocument/2006/relationships/slide" Target="slides/slide2.xml"/><Relationship Id="rId30" Type="http://schemas.openxmlformats.org/officeDocument/2006/relationships/slide" Target="slides/slide18.xml"/><Relationship Id="rId35" Type="http://schemas.openxmlformats.org/officeDocument/2006/relationships/slide" Target="slides/slide23.xml"/><Relationship Id="rId56" Type="http://schemas.openxmlformats.org/officeDocument/2006/relationships/slide" Target="slides/slide44.xml"/><Relationship Id="rId77" Type="http://schemas.openxmlformats.org/officeDocument/2006/relationships/slide" Target="slides/slide65.xml"/><Relationship Id="rId8" Type="http://schemas.openxmlformats.org/officeDocument/2006/relationships/slideMaster" Target="slideMasters/slideMaster8.xml"/><Relationship Id="rId51" Type="http://schemas.openxmlformats.org/officeDocument/2006/relationships/slide" Target="slides/slide39.xml"/><Relationship Id="rId72" Type="http://schemas.openxmlformats.org/officeDocument/2006/relationships/slide" Target="slides/slide60.xml"/><Relationship Id="rId9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rtlCol="0"/>
          <a:lstStyle>
            <a:lvl1pPr algn="l" fontAlgn="auto">
              <a:spcBef>
                <a:spcPts val="0"/>
              </a:spcBef>
              <a:spcAft>
                <a:spcPts val="0"/>
              </a:spcAft>
              <a:defRPr sz="1200">
                <a:latin typeface="+mn-lt"/>
                <a:ea typeface="+mn-ea"/>
                <a:cs typeface="+mn-cs"/>
              </a:defRPr>
            </a:lvl1pPr>
            <a:extLst/>
          </a:lstStyle>
          <a:p>
            <a:pPr>
              <a:defRPr/>
            </a:pPr>
            <a:endParaRPr lang="en-US"/>
          </a:p>
        </p:txBody>
      </p:sp>
      <p:sp>
        <p:nvSpPr>
          <p:cNvPr id="3" name="Rectangle 3"/>
          <p:cNvSpPr>
            <a:spLocks noGrp="1"/>
          </p:cNvSpPr>
          <p:nvPr>
            <p:ph type="dt" sz="quarter" idx="1"/>
          </p:nvPr>
        </p:nvSpPr>
        <p:spPr>
          <a:xfrm>
            <a:off x="3884613" y="0"/>
            <a:ext cx="2971800" cy="457200"/>
          </a:xfrm>
          <a:prstGeom prst="rect">
            <a:avLst/>
          </a:prstGeom>
        </p:spPr>
        <p:txBody>
          <a:bodyPr vert="horz" rtlCol="0"/>
          <a:lstStyle>
            <a:lvl1pPr algn="r" fontAlgn="auto">
              <a:spcBef>
                <a:spcPts val="0"/>
              </a:spcBef>
              <a:spcAft>
                <a:spcPts val="0"/>
              </a:spcAft>
              <a:defRPr sz="1200">
                <a:latin typeface="+mn-lt"/>
                <a:ea typeface="+mn-ea"/>
                <a:cs typeface="+mn-cs"/>
              </a:defRPr>
            </a:lvl1pPr>
            <a:extLst/>
          </a:lstStyle>
          <a:p>
            <a:pPr>
              <a:defRPr/>
            </a:pPr>
            <a:fld id="{12D9FF68-C61E-8D4D-9168-192D36DF61C8}" type="datetimeFigureOut">
              <a:rPr lang="en-US"/>
              <a:pPr>
                <a:defRPr/>
              </a:pPr>
              <a:t>3/5/23</a:t>
            </a:fld>
            <a:endParaRPr lang="en-US" dirty="0"/>
          </a:p>
        </p:txBody>
      </p:sp>
      <p:sp>
        <p:nvSpPr>
          <p:cNvPr id="4" name="Rectangle 4"/>
          <p:cNvSpPr>
            <a:spLocks noGrp="1"/>
          </p:cNvSpPr>
          <p:nvPr>
            <p:ph type="ftr" sz="quarter" idx="2"/>
          </p:nvPr>
        </p:nvSpPr>
        <p:spPr>
          <a:xfrm>
            <a:off x="0" y="8685213"/>
            <a:ext cx="2971800" cy="457200"/>
          </a:xfrm>
          <a:prstGeom prst="rect">
            <a:avLst/>
          </a:prstGeom>
        </p:spPr>
        <p:txBody>
          <a:bodyPr vert="horz" rtlCol="0" anchor="b"/>
          <a:lstStyle>
            <a:lvl1pPr algn="l" fontAlgn="auto">
              <a:spcBef>
                <a:spcPts val="0"/>
              </a:spcBef>
              <a:spcAft>
                <a:spcPts val="0"/>
              </a:spcAft>
              <a:defRPr sz="1200">
                <a:latin typeface="+mn-lt"/>
                <a:ea typeface="+mn-ea"/>
                <a:cs typeface="+mn-cs"/>
              </a:defRPr>
            </a:lvl1pPr>
            <a:extLst/>
          </a:lstStyle>
          <a:p>
            <a:pPr>
              <a:defRPr/>
            </a:pPr>
            <a:endParaRPr lang="en-US"/>
          </a:p>
        </p:txBody>
      </p:sp>
      <p:sp>
        <p:nvSpPr>
          <p:cNvPr id="5" name="Rectangle 5"/>
          <p:cNvSpPr>
            <a:spLocks noGrp="1"/>
          </p:cNvSpPr>
          <p:nvPr>
            <p:ph type="sldNum" sz="quarter" idx="3"/>
          </p:nvPr>
        </p:nvSpPr>
        <p:spPr>
          <a:xfrm>
            <a:off x="3884613" y="8685213"/>
            <a:ext cx="2971800" cy="457200"/>
          </a:xfrm>
          <a:prstGeom prst="rect">
            <a:avLst/>
          </a:prstGeom>
        </p:spPr>
        <p:txBody>
          <a:bodyPr vert="horz" rtlCol="0" anchor="b"/>
          <a:lstStyle>
            <a:lvl1pPr algn="r" fontAlgn="auto">
              <a:spcBef>
                <a:spcPts val="0"/>
              </a:spcBef>
              <a:spcAft>
                <a:spcPts val="0"/>
              </a:spcAft>
              <a:defRPr sz="1200">
                <a:latin typeface="+mn-lt"/>
                <a:ea typeface="+mn-ea"/>
                <a:cs typeface="+mn-cs"/>
              </a:defRPr>
            </a:lvl1pPr>
            <a:extLst/>
          </a:lstStyle>
          <a:p>
            <a:pPr>
              <a:defRPr/>
            </a:pPr>
            <a:fld id="{05397B06-7E91-7D4F-9643-B1BC70A1DDA0}" type="slidenum">
              <a:rPr lang="en-US"/>
              <a:pPr>
                <a:defRPr/>
              </a:pPr>
              <a:t>‹#›</a:t>
            </a:fld>
            <a:endParaRPr lang="en-US" dirty="0"/>
          </a:p>
        </p:txBody>
      </p:sp>
    </p:spTree>
    <p:extLst>
      <p:ext uri="{BB962C8B-B14F-4D97-AF65-F5344CB8AC3E}">
        <p14:creationId xmlns:p14="http://schemas.microsoft.com/office/powerpoint/2010/main" val="3528224422"/>
      </p:ext>
    </p:extLst>
  </p:cSld>
  <p:clrMap bg1="lt1" tx1="dk1" bg2="lt2" tx2="dk2" accent1="accent1" accent2="accent2" accent3="accent3" accent4="accent4" accent5="accent5" accent6="accent6" hlink="hlink" folHlink="folHlink"/>
  <p:hf hdr="0" ftr="0" dt="0"/>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8T09:11:57.228"/>
    </inkml:context>
    <inkml:brush xml:id="br0">
      <inkml:brushProperty name="width" value="0.4" units="cm"/>
      <inkml:brushProperty name="height" value="0.8" units="cm"/>
      <inkml:brushProperty name="color" value="#FFFC00"/>
      <inkml:brushProperty name="tip" value="rectangle"/>
      <inkml:brushProperty name="rasterOp" value="maskPen"/>
    </inkml:brush>
  </inkml:definitions>
  <inkml:trace contextRef="#ctx0" brushRef="#br0">1 97 16383,'84'0'0,"-9"0"0,-34 0 0,-3 0 0,-3 0 0,-3 0 0,-4 0 0,-4 0 0,-2 0 0,-1-1 0,0 0 0,1-1 0,-1 1 0,-1 0 0,1 1 0,-2 0 0,5 0 0,-6 0 0,10 0 0,-13 0 0,8 0 0,0 0 0,-4 0 0,5 0 0,-1 0 0,-5 0 0,12 0 0,-13 0 0,6 0 0,-2 0 0,0 0 0,2 0 0,3 0 0,-9 0 0,6 0 0,5 0 0,-8 0 0,8 0 0,-11 0 0,8 0 0,-6 0 0,5 0 0,2 0 0,-4 0 0,7 0 0,-6 0 0,3 0 0,3 0 0,1-3 0,2-1 0,-2 0 0,3-3 0,1 2 0,-1-1 0,3 1 0,-1 0 0,0 1 0,-1 1 0,-3-2 0,-3 2 0,-3 0 0,-3 0 0,-2 2 0,2-1 0,2 2 0,-3 0 0,2 0 0,-5 0 0,5 0 0,3 0 0,1 0 0,1 0 0,-1 0 0,1 0 0,0 0 0,-1 0 0,1 0 0,2 0 0,1 0 0,1 0 0,1 0 0,-3 0 0,-2 0 0,-2 0 0,-4 0 0,-2 0 0,1 0 0,-2 0 0,4 0 0,0 0 0,3 0 0,2-2 0,3 0 0,2 1 0,1-2 0,1 1 0,2 0 0,1 1 0,1 0 0,0 1 0,-1-1 0,0 0 0,0-1 0,1 0 0,-2 0 0,0 0 0,-2 0 0,0 1 0,-2 1 0,0 0 0,-2 0 0,-1 0 0,0 0 0,0 0 0,1 0 0,-2 0 0,-1 0 0,-1 0 0,-1 0 0,0 0 0,-2 0 0,0 0 0,-1 0 0,1 0 0,0 0 0,-3 0 0,0 0 0,4 0 0,-6 0 0,6 0 0,-1 0 0,-5 0 0,6 0 0,-6 0 0,1 0 0,2 0 0,3 0 0,0 0 0,0 0 0,1 0 0,0 0 0,0 0 0,0 0 0,-2 0 0,-3 0 0,-1 0 0,8 0 0,-8 0 0,8 0 0,-9 0 0,2 0 0,1 0 0,2 0 0,4 0 0,3 0 0,3 0 0,0 0 0,-1 0 0,-3 0 0,-2 0 0,-4 0 0,-2 0 0,-3 0 0,2 1 0,-2 2 0,3 2 0,5 0 0,-5 0 0,8-1 0,-6 0 0,1 0 0,-1-1 0,-1-1 0,-1 1 0,-1 2 0,-1-1 0,0 0 0,-1 1 0,2 0 0,0 1 0,-2 0 0,7 1 0,-9-2 0,6 1 0,0-3 0,-5-1 0,7 0 0,-1-2 0,-3 0 0,6 0 0,-4 2 0,0 0 0,1-1 0,5 0 0,1-1 0,3 2 0,-1-1 0,-2 3 0,-1 0 0,-5 0 0,-3 0 0,-2 0 0,5 3 0,-5-1 0,4 1 0,0 0 0,-5-3 0,5 2 0,-1-3 0,-4-1 0,14-2 0,-10 0 0,7 0 0,-6 0 0,-1 0 0,-1 0 0,0 0 0,5 0 0,-8 0 0,5 0 0,-3 0 0,1 0 0,0 0 0,6 0 0,-11 0 0,13 0 0,-11 1 0,6 0 0,3 1 0,-7-1 0,8 0 0,-5-1 0,-5 0 0,4 0 0,4 0 0,-5 0 0,6 0 0,-8 0 0,5 0 0,-4 0 0,7 0 0,-9 0 0,3 0 0,0 0 0,3 0 0,-3 0 0,1 0 0,-2 0 0,0 0 0,2 0 0,-4 0 0,3 0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10-08T09:11:57.228"/>
    </inkml:context>
    <inkml:brush xml:id="br0">
      <inkml:brushProperty name="width" value="0.4" units="cm"/>
      <inkml:brushProperty name="height" value="0.8" units="cm"/>
      <inkml:brushProperty name="color" value="#FFFC00"/>
      <inkml:brushProperty name="tip" value="rectangle"/>
      <inkml:brushProperty name="rasterOp" value="maskPen"/>
    </inkml:brush>
  </inkml:definitions>
  <inkml:trace contextRef="#ctx0" brushRef="#br0">1 97 16383,'84'0'0,"-9"0"0,-34 0 0,-3 0 0,-3 0 0,-3 0 0,-4 0 0,-4 0 0,-2 0 0,-1-1 0,0 0 0,1-1 0,-1 1 0,-1 0 0,1 1 0,-2 0 0,5 0 0,-6 0 0,10 0 0,-13 0 0,8 0 0,0 0 0,-4 0 0,5 0 0,-1 0 0,-5 0 0,12 0 0,-13 0 0,6 0 0,-2 0 0,0 0 0,2 0 0,3 0 0,-9 0 0,6 0 0,5 0 0,-8 0 0,8 0 0,-11 0 0,8 0 0,-6 0 0,5 0 0,2 0 0,-4 0 0,7 0 0,-6 0 0,3 0 0,3 0 0,1-3 0,2-1 0,-2 0 0,3-3 0,1 2 0,-1-1 0,3 1 0,-1 0 0,0 1 0,-1 1 0,-3-2 0,-3 2 0,-3 0 0,-3 0 0,-2 2 0,2-1 0,2 2 0,-3 0 0,2 0 0,-5 0 0,5 0 0,3 0 0,1 0 0,1 0 0,-1 0 0,1 0 0,0 0 0,-1 0 0,1 0 0,2 0 0,1 0 0,1 0 0,1 0 0,-3 0 0,-2 0 0,-2 0 0,-4 0 0,-2 0 0,1 0 0,-2 0 0,4 0 0,0 0 0,3 0 0,2-2 0,3 0 0,2 1 0,1-2 0,1 1 0,2 0 0,1 1 0,1 0 0,0 1 0,-1-1 0,0 0 0,0-1 0,1 0 0,-2 0 0,0 0 0,-2 0 0,0 1 0,-2 1 0,0 0 0,-2 0 0,-1 0 0,0 0 0,0 0 0,1 0 0,-2 0 0,-1 0 0,-1 0 0,-1 0 0,0 0 0,-2 0 0,0 0 0,-1 0 0,1 0 0,0 0 0,-3 0 0,0 0 0,4 0 0,-6 0 0,6 0 0,-1 0 0,-5 0 0,6 0 0,-6 0 0,1 0 0,2 0 0,3 0 0,0 0 0,0 0 0,1 0 0,0 0 0,0 0 0,0 0 0,-2 0 0,-3 0 0,-1 0 0,8 0 0,-8 0 0,8 0 0,-9 0 0,2 0 0,1 0 0,2 0 0,4 0 0,3 0 0,3 0 0,0 0 0,-1 0 0,-3 0 0,-2 0 0,-4 0 0,-2 0 0,-3 0 0,2 1 0,-2 2 0,3 2 0,5 0 0,-5 0 0,8-1 0,-6 0 0,1 0 0,-1-1 0,-1-1 0,-1 1 0,-1 2 0,-1-1 0,0 0 0,-1 1 0,2 0 0,0 1 0,-2 0 0,7 1 0,-9-2 0,6 1 0,0-3 0,-5-1 0,7 0 0,-1-2 0,-3 0 0,6 0 0,-4 2 0,0 0 0,1-1 0,5 0 0,1-1 0,3 2 0,-1-1 0,-2 3 0,-1 0 0,-5 0 0,-3 0 0,-2 0 0,5 3 0,-5-1 0,4 1 0,0 0 0,-5-3 0,5 2 0,-1-3 0,-4-1 0,14-2 0,-10 0 0,7 0 0,-6 0 0,-1 0 0,-1 0 0,0 0 0,5 0 0,-8 0 0,5 0 0,-3 0 0,1 0 0,0 0 0,6 0 0,-11 0 0,13 0 0,-11 1 0,6 0 0,3 1 0,-7-1 0,8 0 0,-5-1 0,-5 0 0,4 0 0,4 0 0,-5 0 0,6 0 0,-8 0 0,5 0 0,-4 0 0,7 0 0,-9 0 0,3 0 0,0 0 0,3 0 0,-3 0 0,1 0 0,-2 0 0,0 0 0,2 0 0,-4 0 0,3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rtlCol="0"/>
          <a:lstStyle>
            <a:lvl1pPr algn="l" fontAlgn="auto">
              <a:spcBef>
                <a:spcPts val="0"/>
              </a:spcBef>
              <a:spcAft>
                <a:spcPts val="0"/>
              </a:spcAft>
              <a:defRPr sz="1200">
                <a:latin typeface="+mn-lt"/>
                <a:ea typeface="+mn-ea"/>
                <a:cs typeface="+mn-cs"/>
              </a:defRPr>
            </a:lvl1pPr>
            <a:extLst/>
          </a:lstStyle>
          <a:p>
            <a:pPr>
              <a:defRPr/>
            </a:pPr>
            <a:endParaRPr lang="en-US"/>
          </a:p>
        </p:txBody>
      </p:sp>
      <p:sp>
        <p:nvSpPr>
          <p:cNvPr id="3" name="Rectangle 3"/>
          <p:cNvSpPr>
            <a:spLocks noGrp="1"/>
          </p:cNvSpPr>
          <p:nvPr>
            <p:ph type="dt" idx="1"/>
          </p:nvPr>
        </p:nvSpPr>
        <p:spPr>
          <a:xfrm>
            <a:off x="3884613" y="0"/>
            <a:ext cx="2971800" cy="457200"/>
          </a:xfrm>
          <a:prstGeom prst="rect">
            <a:avLst/>
          </a:prstGeom>
        </p:spPr>
        <p:txBody>
          <a:bodyPr vert="horz" rtlCol="0"/>
          <a:lstStyle>
            <a:lvl1pPr algn="r" fontAlgn="auto">
              <a:spcBef>
                <a:spcPts val="0"/>
              </a:spcBef>
              <a:spcAft>
                <a:spcPts val="0"/>
              </a:spcAft>
              <a:defRPr sz="1200">
                <a:latin typeface="+mn-lt"/>
                <a:ea typeface="+mn-ea"/>
                <a:cs typeface="+mn-cs"/>
              </a:defRPr>
            </a:lvl1pPr>
            <a:extLst/>
          </a:lstStyle>
          <a:p>
            <a:pPr>
              <a:defRPr/>
            </a:pPr>
            <a:fld id="{2D5D0DD1-79A2-674A-87F3-DAB007517C89}" type="datetimeFigureOut">
              <a:rPr lang="en-US"/>
              <a:pPr>
                <a:defRPr/>
              </a:pPr>
              <a:t>3/5/23</a:t>
            </a:fld>
            <a:endParaRPr lang="en-US" dirty="0"/>
          </a:p>
        </p:txBody>
      </p:sp>
      <p:sp>
        <p:nvSpPr>
          <p:cNvPr id="4" name="Rectangle 4"/>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rtlCol="0" anchor="ctr"/>
          <a:lstStyle/>
          <a:p>
            <a:pPr lvl="0"/>
            <a:endParaRPr lang="en-US" noProof="0" dirty="0"/>
          </a:p>
        </p:txBody>
      </p:sp>
      <p:sp>
        <p:nvSpPr>
          <p:cNvPr id="5" name="Rectangle 5"/>
          <p:cNvSpPr>
            <a:spLocks noGrp="1"/>
          </p:cNvSpPr>
          <p:nvPr>
            <p:ph type="body" sz="quarter" idx="3"/>
          </p:nvPr>
        </p:nvSpPr>
        <p:spPr>
          <a:xfrm>
            <a:off x="685800" y="4343400"/>
            <a:ext cx="5486400" cy="4114800"/>
          </a:xfrm>
          <a:prstGeom prst="rect">
            <a:avLst/>
          </a:prstGeom>
        </p:spPr>
        <p:txBody>
          <a:bodyPr vert="horz"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Rectangle 6"/>
          <p:cNvSpPr>
            <a:spLocks noGrp="1"/>
          </p:cNvSpPr>
          <p:nvPr>
            <p:ph type="ftr" sz="quarter" idx="4"/>
          </p:nvPr>
        </p:nvSpPr>
        <p:spPr>
          <a:xfrm>
            <a:off x="0" y="8685213"/>
            <a:ext cx="2971800" cy="457200"/>
          </a:xfrm>
          <a:prstGeom prst="rect">
            <a:avLst/>
          </a:prstGeom>
        </p:spPr>
        <p:txBody>
          <a:bodyPr vert="horz" rtlCol="0" anchor="b"/>
          <a:lstStyle>
            <a:lvl1pPr algn="l" fontAlgn="auto">
              <a:spcBef>
                <a:spcPts val="0"/>
              </a:spcBef>
              <a:spcAft>
                <a:spcPts val="0"/>
              </a:spcAft>
              <a:defRPr sz="1200">
                <a:latin typeface="+mn-lt"/>
                <a:ea typeface="+mn-ea"/>
                <a:cs typeface="+mn-cs"/>
              </a:defRPr>
            </a:lvl1pPr>
            <a:extLst/>
          </a:lstStyle>
          <a:p>
            <a:pPr>
              <a:defRPr/>
            </a:pPr>
            <a:endParaRPr lang="en-US"/>
          </a:p>
        </p:txBody>
      </p:sp>
      <p:sp>
        <p:nvSpPr>
          <p:cNvPr id="7" name="Rectangle 7"/>
          <p:cNvSpPr>
            <a:spLocks noGrp="1"/>
          </p:cNvSpPr>
          <p:nvPr>
            <p:ph type="sldNum" sz="quarter" idx="5"/>
          </p:nvPr>
        </p:nvSpPr>
        <p:spPr>
          <a:xfrm>
            <a:off x="3884613" y="8685213"/>
            <a:ext cx="2971800" cy="457200"/>
          </a:xfrm>
          <a:prstGeom prst="rect">
            <a:avLst/>
          </a:prstGeom>
        </p:spPr>
        <p:txBody>
          <a:bodyPr vert="horz" rtlCol="0" anchor="b"/>
          <a:lstStyle>
            <a:lvl1pPr algn="r" fontAlgn="auto">
              <a:spcBef>
                <a:spcPts val="0"/>
              </a:spcBef>
              <a:spcAft>
                <a:spcPts val="0"/>
              </a:spcAft>
              <a:defRPr sz="1200">
                <a:latin typeface="+mn-lt"/>
                <a:ea typeface="+mn-ea"/>
                <a:cs typeface="+mn-cs"/>
              </a:defRPr>
            </a:lvl1pPr>
            <a:extLst/>
          </a:lstStyle>
          <a:p>
            <a:pPr>
              <a:defRPr/>
            </a:pPr>
            <a:fld id="{A7DD3731-EDE7-5345-8C60-2E29B5D73068}" type="slidenum">
              <a:rPr lang="en-US"/>
              <a:pPr>
                <a:defRPr/>
              </a:pPr>
              <a:t>‹#›</a:t>
            </a:fld>
            <a:endParaRPr lang="en-US" dirty="0"/>
          </a:p>
        </p:txBody>
      </p:sp>
    </p:spTree>
    <p:extLst>
      <p:ext uri="{BB962C8B-B14F-4D97-AF65-F5344CB8AC3E}">
        <p14:creationId xmlns:p14="http://schemas.microsoft.com/office/powerpoint/2010/main" val="3507479959"/>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689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3815"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0716"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7629"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4518" algn="l" rtl="0">
      <a:defRPr sz="1200" kern="1200">
        <a:solidFill>
          <a:schemeClr val="tx1"/>
        </a:solidFill>
        <a:latin typeface="+mn-lt"/>
        <a:ea typeface="+mn-ea"/>
        <a:cs typeface="+mn-cs"/>
      </a:defRPr>
    </a:lvl6pPr>
    <a:lvl7pPr marL="2741408" algn="l" rtl="0">
      <a:defRPr sz="1200" kern="1200">
        <a:solidFill>
          <a:schemeClr val="tx1"/>
        </a:solidFill>
        <a:latin typeface="+mn-lt"/>
        <a:ea typeface="+mn-ea"/>
        <a:cs typeface="+mn-cs"/>
      </a:defRPr>
    </a:lvl7pPr>
    <a:lvl8pPr marL="3198320" algn="l" rtl="0">
      <a:defRPr sz="1200" kern="1200">
        <a:solidFill>
          <a:schemeClr val="tx1"/>
        </a:solidFill>
        <a:latin typeface="+mn-lt"/>
        <a:ea typeface="+mn-ea"/>
        <a:cs typeface="+mn-cs"/>
      </a:defRPr>
    </a:lvl8pPr>
    <a:lvl9pPr marL="3655222" algn="l" rtl="0">
      <a:defRPr sz="1200" kern="1200">
        <a:solidFill>
          <a:schemeClr val="tx1"/>
        </a:solidFill>
        <a:latin typeface="+mn-lt"/>
        <a:ea typeface="+mn-ea"/>
        <a:cs typeface="+mn-cs"/>
      </a:defRPr>
    </a:lvl9pPr>
    <a:extLst/>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5602"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lIns="91440" tIns="45720" rIns="91440" bIns="45720" numCol="1" anchor="t" anchorCtr="0" compatLnSpc="1">
            <a:prstTxWarp prst="textNoShape">
              <a:avLst/>
            </a:prstTxWarp>
          </a:bodyPr>
          <a:lstStyle/>
          <a:p>
            <a:pPr eaLnBrk="1" hangingPunct="1">
              <a:spcBef>
                <a:spcPct val="0"/>
              </a:spcBef>
            </a:pPr>
            <a:endParaRPr lang="en-US">
              <a:latin typeface="Calibri" charset="0"/>
            </a:endParaRPr>
          </a:p>
        </p:txBody>
      </p:sp>
      <p:sp>
        <p:nvSpPr>
          <p:cNvPr id="25603"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sz="2400">
                <a:solidFill>
                  <a:schemeClr val="tx1"/>
                </a:solidFill>
                <a:latin typeface="Century Schoolbook" charset="0"/>
                <a:ea typeface="ＭＳ Ｐゴシック" charset="0"/>
                <a:cs typeface="ＭＳ Ｐゴシック" charset="0"/>
              </a:defRPr>
            </a:lvl1pPr>
            <a:lvl2pPr marL="742950" indent="-285750" eaLnBrk="0" hangingPunct="0">
              <a:defRPr sz="2400">
                <a:solidFill>
                  <a:schemeClr val="tx1"/>
                </a:solidFill>
                <a:latin typeface="Century Schoolbook" charset="0"/>
                <a:ea typeface="ＭＳ Ｐゴシック" charset="0"/>
              </a:defRPr>
            </a:lvl2pPr>
            <a:lvl3pPr marL="1143000" indent="-228600" eaLnBrk="0" hangingPunct="0">
              <a:defRPr sz="2400">
                <a:solidFill>
                  <a:schemeClr val="tx1"/>
                </a:solidFill>
                <a:latin typeface="Century Schoolbook" charset="0"/>
                <a:ea typeface="ＭＳ Ｐゴシック" charset="0"/>
              </a:defRPr>
            </a:lvl3pPr>
            <a:lvl4pPr marL="1600200" indent="-228600" eaLnBrk="0" hangingPunct="0">
              <a:defRPr sz="2400">
                <a:solidFill>
                  <a:schemeClr val="tx1"/>
                </a:solidFill>
                <a:latin typeface="Century Schoolbook" charset="0"/>
                <a:ea typeface="ＭＳ Ｐゴシック" charset="0"/>
              </a:defRPr>
            </a:lvl4pPr>
            <a:lvl5pPr marL="2057400" indent="-228600" eaLnBrk="0" hangingPunct="0">
              <a:defRPr sz="2400">
                <a:solidFill>
                  <a:schemeClr val="tx1"/>
                </a:solidFill>
                <a:latin typeface="Century Schoolbook" charset="0"/>
                <a:ea typeface="ＭＳ Ｐゴシック" charset="0"/>
              </a:defRPr>
            </a:lvl5pPr>
            <a:lvl6pPr marL="2514600" indent="-228600" eaLnBrk="0" fontAlgn="base" hangingPunct="0">
              <a:spcBef>
                <a:spcPct val="0"/>
              </a:spcBef>
              <a:spcAft>
                <a:spcPct val="0"/>
              </a:spcAft>
              <a:defRPr sz="2400">
                <a:solidFill>
                  <a:schemeClr val="tx1"/>
                </a:solidFill>
                <a:latin typeface="Century Schoolbook" charset="0"/>
                <a:ea typeface="ＭＳ Ｐゴシック" charset="0"/>
              </a:defRPr>
            </a:lvl6pPr>
            <a:lvl7pPr marL="2971800" indent="-228600" eaLnBrk="0" fontAlgn="base" hangingPunct="0">
              <a:spcBef>
                <a:spcPct val="0"/>
              </a:spcBef>
              <a:spcAft>
                <a:spcPct val="0"/>
              </a:spcAft>
              <a:defRPr sz="2400">
                <a:solidFill>
                  <a:schemeClr val="tx1"/>
                </a:solidFill>
                <a:latin typeface="Century Schoolbook" charset="0"/>
                <a:ea typeface="ＭＳ Ｐゴシック" charset="0"/>
              </a:defRPr>
            </a:lvl7pPr>
            <a:lvl8pPr marL="3429000" indent="-228600" eaLnBrk="0" fontAlgn="base" hangingPunct="0">
              <a:spcBef>
                <a:spcPct val="0"/>
              </a:spcBef>
              <a:spcAft>
                <a:spcPct val="0"/>
              </a:spcAft>
              <a:defRPr sz="2400">
                <a:solidFill>
                  <a:schemeClr val="tx1"/>
                </a:solidFill>
                <a:latin typeface="Century Schoolbook" charset="0"/>
                <a:ea typeface="ＭＳ Ｐゴシック" charset="0"/>
              </a:defRPr>
            </a:lvl8pPr>
            <a:lvl9pPr marL="3886200" indent="-228600" eaLnBrk="0" fontAlgn="base" hangingPunct="0">
              <a:spcBef>
                <a:spcPct val="0"/>
              </a:spcBef>
              <a:spcAft>
                <a:spcPct val="0"/>
              </a:spcAft>
              <a:defRPr sz="2400">
                <a:solidFill>
                  <a:schemeClr val="tx1"/>
                </a:solidFill>
                <a:latin typeface="Century Schoolbook" charset="0"/>
                <a:ea typeface="ＭＳ Ｐゴシック" charset="0"/>
              </a:defRPr>
            </a:lvl9pPr>
          </a:lstStyle>
          <a:p>
            <a:pPr eaLnBrk="1" fontAlgn="base" hangingPunct="1">
              <a:spcBef>
                <a:spcPct val="0"/>
              </a:spcBef>
              <a:spcAft>
                <a:spcPct val="0"/>
              </a:spcAft>
            </a:pPr>
            <a:fld id="{B85D5280-092C-C84C-8991-23FCB0CEF041}" type="slidenum">
              <a:rPr lang="en-US" sz="1200">
                <a:latin typeface="Calibri" charset="0"/>
              </a:rPr>
              <a:pPr eaLnBrk="1" fontAlgn="base" hangingPunct="1">
                <a:spcBef>
                  <a:spcPct val="0"/>
                </a:spcBef>
                <a:spcAft>
                  <a:spcPct val="0"/>
                </a:spcAft>
              </a:pPr>
              <a:t>1</a:t>
            </a:fld>
            <a:endParaRPr lang="en-US" sz="1200">
              <a:latin typeface="Calibri" charset="0"/>
            </a:endParaRPr>
          </a:p>
        </p:txBody>
      </p:sp>
    </p:spTree>
    <p:extLst>
      <p:ext uri="{BB962C8B-B14F-4D97-AF65-F5344CB8AC3E}">
        <p14:creationId xmlns:p14="http://schemas.microsoft.com/office/powerpoint/2010/main" val="21132374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5123878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879126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926488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0741739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908917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336817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653617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511029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43966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054487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24278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589558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147296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0871756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295966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5590150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46151982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0732493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564425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9708012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751251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5289304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0951720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8793393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7632439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9534488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4866252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2979954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6141721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49939064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6882793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5132555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2903370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6786211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980800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0448721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9454576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8696674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6126990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1173913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1544728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5586788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15332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6098743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5407788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49348788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7482425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2226035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5991051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5953768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4797113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2189264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155727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957496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2552454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499632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018309113"/>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9484335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66248366"/>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41749548"/>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99942478"/>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2392592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385979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222490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536188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609916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Album Cover">
    <p:spTree>
      <p:nvGrpSpPr>
        <p:cNvPr id="1" name=""/>
        <p:cNvGrpSpPr/>
        <p:nvPr/>
      </p:nvGrpSpPr>
      <p:grpSpPr>
        <a:xfrm>
          <a:off x="0" y="0"/>
          <a:ext cx="0" cy="0"/>
          <a:chOff x="0" y="0"/>
          <a:chExt cx="0" cy="0"/>
        </a:xfrm>
      </p:grpSpPr>
      <p:sp>
        <p:nvSpPr>
          <p:cNvPr id="5" name="Rectangle 7"/>
          <p:cNvSpPr>
            <a:spLocks/>
          </p:cNvSpPr>
          <p:nvPr/>
        </p:nvSpPr>
        <p:spPr bwMode="auto">
          <a:xfrm>
            <a:off x="454025" y="3886200"/>
            <a:ext cx="8229600" cy="857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388" tIns="45694" rIns="91388" bIns="45694" anchor="ctr"/>
          <a:lstStyle/>
          <a:p>
            <a:pPr algn="ctr"/>
            <a:endParaRPr lang="en-US" sz="3200" i="1"/>
          </a:p>
        </p:txBody>
      </p:sp>
      <p:sp>
        <p:nvSpPr>
          <p:cNvPr id="24" name="Rectangle 7"/>
          <p:cNvSpPr>
            <a:spLocks noGrp="1"/>
          </p:cNvSpPr>
          <p:nvPr>
            <p:ph type="title"/>
          </p:nvPr>
        </p:nvSpPr>
        <p:spPr>
          <a:xfrm>
            <a:off x="228628" y="2971800"/>
            <a:ext cx="8298485" cy="800100"/>
          </a:xfrm>
        </p:spPr>
        <p:txBody>
          <a:bodyPr bIns="0"/>
          <a:lstStyle>
            <a:lvl1pPr algn="r">
              <a:defRPr lang="en-US" dirty="0"/>
            </a:lvl1pPr>
            <a:extLst/>
          </a:lstStyle>
          <a:p>
            <a:r>
              <a:rPr lang="en-US"/>
              <a:t>Click to edit Master title style</a:t>
            </a:r>
            <a:endParaRPr lang="en-US" dirty="0"/>
          </a:p>
        </p:txBody>
      </p:sp>
      <p:sp>
        <p:nvSpPr>
          <p:cNvPr id="9" name="Rectangle 7"/>
          <p:cNvSpPr>
            <a:spLocks noGrp="1"/>
          </p:cNvSpPr>
          <p:nvPr>
            <p:ph type="body" sz="quarter" idx="10"/>
          </p:nvPr>
        </p:nvSpPr>
        <p:spPr>
          <a:xfrm>
            <a:off x="2133600" y="3850481"/>
            <a:ext cx="6386946" cy="914400"/>
          </a:xfrm>
        </p:spPr>
        <p:txBody>
          <a:bodyPr tIns="0">
            <a:noAutofit/>
          </a:bodyPr>
          <a:lstStyle>
            <a:lvl1pPr marL="0" marR="0" indent="0" algn="r"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27" name="Rectangle 6"/>
          <p:cNvSpPr>
            <a:spLocks noGrp="1"/>
          </p:cNvSpPr>
          <p:nvPr>
            <p:ph type="pic" sz="quarter" idx="11"/>
          </p:nvPr>
        </p:nvSpPr>
        <p:spPr>
          <a:xfrm>
            <a:off x="6096000" y="1200150"/>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6" name="Rectangle 5"/>
          <p:cNvSpPr>
            <a:spLocks noGrp="1"/>
          </p:cNvSpPr>
          <p:nvPr>
            <p:ph type="dt" sz="half" idx="12"/>
          </p:nvPr>
        </p:nvSpPr>
        <p:spPr/>
        <p:txBody>
          <a:bodyPr/>
          <a:lstStyle>
            <a:lvl1pPr>
              <a:defRPr/>
            </a:lvl1pPr>
            <a:extLst/>
          </a:lstStyle>
          <a:p>
            <a:pPr>
              <a:defRPr/>
            </a:pPr>
            <a:r>
              <a:rPr lang="en-US"/>
              <a:t>ICHEP2020</a:t>
            </a:r>
          </a:p>
        </p:txBody>
      </p:sp>
      <p:sp>
        <p:nvSpPr>
          <p:cNvPr id="7" name="Rectangle 6"/>
          <p:cNvSpPr>
            <a:spLocks noGrp="1"/>
          </p:cNvSpPr>
          <p:nvPr>
            <p:ph type="sldNum" sz="quarter" idx="13"/>
          </p:nvPr>
        </p:nvSpPr>
        <p:spPr/>
        <p:txBody>
          <a:bodyPr/>
          <a:lstStyle>
            <a:lvl1pPr>
              <a:defRPr/>
            </a:lvl1pPr>
            <a:extLst/>
          </a:lstStyle>
          <a:p>
            <a:pPr>
              <a:defRPr/>
            </a:pPr>
            <a:fld id="{B4865C79-B20F-9340-A00C-5395C0750F1A}" type="slidenum">
              <a:rPr lang="en-US"/>
              <a:pPr>
                <a:defRPr/>
              </a:pPr>
              <a:t>‹#›</a:t>
            </a:fld>
            <a:endParaRPr lang="en-US" dirty="0"/>
          </a:p>
        </p:txBody>
      </p:sp>
      <p:sp>
        <p:nvSpPr>
          <p:cNvPr id="8" name="Rectangle 7"/>
          <p:cNvSpPr>
            <a:spLocks noGrp="1"/>
          </p:cNvSpPr>
          <p:nvPr>
            <p:ph type="ftr" sz="quarter" idx="14"/>
          </p:nvPr>
        </p:nvSpPr>
        <p:spPr/>
        <p:txBody>
          <a:bodyPr/>
          <a:lstStyle>
            <a:lvl1pPr>
              <a:defRPr/>
            </a:lvl1pPr>
            <a:extLst/>
          </a:lstStyle>
          <a:p>
            <a:pPr>
              <a:defRPr/>
            </a:pPr>
            <a:endParaRPr lang="en-US"/>
          </a:p>
        </p:txBody>
      </p:sp>
    </p:spTree>
    <p:extLst>
      <p:ext uri="{BB962C8B-B14F-4D97-AF65-F5344CB8AC3E}">
        <p14:creationId xmlns:p14="http://schemas.microsoft.com/office/powerpoint/2010/main" val="3444125936"/>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Up Landscape with Caption">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466344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5" name="Rectangle 7"/>
          <p:cNvSpPr>
            <a:spLocks noGrp="1" noChangeAspect="1"/>
          </p:cNvSpPr>
          <p:nvPr>
            <p:ph type="pic" sz="quarter" idx="12"/>
          </p:nvPr>
        </p:nvSpPr>
        <p:spPr>
          <a:xfrm>
            <a:off x="45720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13"/>
          </p:nvPr>
        </p:nvSpPr>
        <p:spPr>
          <a:xfrm>
            <a:off x="4663440" y="171450"/>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11"/>
          <p:cNvSpPr>
            <a:spLocks noGrp="1"/>
          </p:cNvSpPr>
          <p:nvPr>
            <p:ph type="body" sz="quarter" idx="14"/>
          </p:nvPr>
        </p:nvSpPr>
        <p:spPr>
          <a:xfrm>
            <a:off x="457200" y="171450"/>
            <a:ext cx="4023360" cy="2263140"/>
          </a:xfrm>
        </p:spPr>
        <p:txBody>
          <a:bodyPr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5"/>
          </p:nvPr>
        </p:nvSpPr>
        <p:spPr/>
        <p:txBody>
          <a:bodyPr/>
          <a:lstStyle>
            <a:lvl1pPr>
              <a:defRPr/>
            </a:lvl1pPr>
            <a:extLst/>
          </a:lstStyle>
          <a:p>
            <a:pPr>
              <a:defRPr/>
            </a:pPr>
            <a:r>
              <a:rPr lang="en-US"/>
              <a:t>ICHEP2020</a:t>
            </a:r>
          </a:p>
        </p:txBody>
      </p:sp>
      <p:sp>
        <p:nvSpPr>
          <p:cNvPr id="7" name="Rectangle 6"/>
          <p:cNvSpPr>
            <a:spLocks noGrp="1"/>
          </p:cNvSpPr>
          <p:nvPr>
            <p:ph type="sldNum" sz="quarter" idx="16"/>
          </p:nvPr>
        </p:nvSpPr>
        <p:spPr/>
        <p:txBody>
          <a:bodyPr/>
          <a:lstStyle>
            <a:lvl1pPr>
              <a:defRPr/>
            </a:lvl1pPr>
            <a:extLst/>
          </a:lstStyle>
          <a:p>
            <a:pPr>
              <a:defRPr/>
            </a:pPr>
            <a:fld id="{971228CF-3FEC-6647-8AA5-283D0CDE1ECF}" type="slidenum">
              <a:rPr lang="en-US"/>
              <a:pPr>
                <a:defRPr/>
              </a:pPr>
              <a:t>‹#›</a:t>
            </a:fld>
            <a:endParaRPr lang="en-US" dirty="0"/>
          </a:p>
        </p:txBody>
      </p:sp>
      <p:sp>
        <p:nvSpPr>
          <p:cNvPr id="8" name="Rectangle 7"/>
          <p:cNvSpPr>
            <a:spLocks noGrp="1"/>
          </p:cNvSpPr>
          <p:nvPr>
            <p:ph type="ftr" sz="quarter" idx="17"/>
          </p:nvPr>
        </p:nvSpPr>
        <p:spPr/>
        <p:txBody>
          <a:bodyPr/>
          <a:lstStyle>
            <a:lvl1pPr>
              <a:defRPr/>
            </a:lvl1pPr>
            <a:extLst/>
          </a:lstStyle>
          <a:p>
            <a:pPr>
              <a:defRPr/>
            </a:pPr>
            <a:endParaRPr lang="en-US"/>
          </a:p>
        </p:txBody>
      </p:sp>
    </p:spTree>
    <p:extLst>
      <p:ext uri="{BB962C8B-B14F-4D97-AF65-F5344CB8AC3E}">
        <p14:creationId xmlns:p14="http://schemas.microsoft.com/office/powerpoint/2010/main" val="1498949747"/>
      </p:ext>
    </p:extLst>
  </p:cSld>
  <p:clrMapOvr>
    <a:masterClrMapping/>
  </p:clrMapOvr>
  <p:transition>
    <p:fade/>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3-Up Landscape with Caption">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466344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5" name="Rectangle 7"/>
          <p:cNvSpPr>
            <a:spLocks noGrp="1" noChangeAspect="1"/>
          </p:cNvSpPr>
          <p:nvPr>
            <p:ph type="pic" sz="quarter" idx="12"/>
          </p:nvPr>
        </p:nvSpPr>
        <p:spPr>
          <a:xfrm>
            <a:off x="45720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13"/>
          </p:nvPr>
        </p:nvSpPr>
        <p:spPr>
          <a:xfrm>
            <a:off x="4663440" y="171450"/>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11"/>
          <p:cNvSpPr>
            <a:spLocks noGrp="1"/>
          </p:cNvSpPr>
          <p:nvPr>
            <p:ph type="body" sz="quarter" idx="14"/>
          </p:nvPr>
        </p:nvSpPr>
        <p:spPr>
          <a:xfrm>
            <a:off x="457200" y="171450"/>
            <a:ext cx="4023360" cy="2263140"/>
          </a:xfrm>
        </p:spPr>
        <p:txBody>
          <a:bodyPr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5"/>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6"/>
          </p:nvPr>
        </p:nvSpPr>
        <p:spPr/>
        <p:txBody>
          <a:bodyPr/>
          <a:lstStyle>
            <a:lvl1pPr>
              <a:defRPr/>
            </a:lvl1pPr>
            <a:extLst/>
          </a:lstStyle>
          <a:p>
            <a:pPr>
              <a:defRPr/>
            </a:pPr>
            <a:fld id="{971228CF-3FEC-6647-8AA5-283D0CDE1EC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679944268"/>
      </p:ext>
    </p:extLst>
  </p:cSld>
  <p:clrMapOvr>
    <a:masterClrMapping/>
  </p:clrMapOvr>
  <p:transition>
    <p:fade/>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3-Up Mixed">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5067300" y="2577465"/>
            <a:ext cx="3649900" cy="216712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noChangeAspect="1"/>
          </p:cNvSpPr>
          <p:nvPr>
            <p:ph type="pic" sz="quarter" idx="12"/>
          </p:nvPr>
        </p:nvSpPr>
        <p:spPr>
          <a:xfrm>
            <a:off x="426720" y="288036"/>
            <a:ext cx="4457700" cy="4457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13"/>
          </p:nvPr>
        </p:nvSpPr>
        <p:spPr>
          <a:xfrm>
            <a:off x="5067300" y="291999"/>
            <a:ext cx="3657600" cy="216545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5"/>
          </p:nvPr>
        </p:nvSpPr>
        <p:spPr/>
        <p:txBody>
          <a:bodyPr/>
          <a:lstStyle>
            <a:lvl1pPr>
              <a:defRPr/>
            </a:lvl1pPr>
            <a:extLst/>
          </a:lstStyle>
          <a:p>
            <a:pPr>
              <a:defRPr/>
            </a:pPr>
            <a:fld id="{329A176C-37C4-8043-970A-B86273DCB7BE}"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939416501"/>
      </p:ext>
    </p:extLst>
  </p:cSld>
  <p:clrMapOvr>
    <a:masterClrMapping/>
  </p:clrMapOvr>
  <p:transition>
    <p:fade/>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tx" preserve="1">
  <p:cSld name="4-Up Portrait with Captions">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229297" y="171450"/>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pic" sz="quarter" idx="26"/>
          </p:nvPr>
        </p:nvSpPr>
        <p:spPr>
          <a:xfrm>
            <a:off x="22292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25"/>
          </p:nvPr>
        </p:nvSpPr>
        <p:spPr>
          <a:xfrm>
            <a:off x="4672217" y="171450"/>
            <a:ext cx="2286000"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27"/>
          </p:nvPr>
        </p:nvSpPr>
        <p:spPr>
          <a:xfrm>
            <a:off x="46676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body" sz="quarter" idx="16"/>
          </p:nvPr>
        </p:nvSpPr>
        <p:spPr>
          <a:xfrm>
            <a:off x="400497" y="971550"/>
            <a:ext cx="1676400" cy="1428750"/>
          </a:xfrm>
        </p:spPr>
        <p:txBody>
          <a:bodyPr anchor="b">
            <a:noAutofit/>
          </a:bodyPr>
          <a:lstStyle>
            <a:lvl1pPr marL="0" marR="0" indent="0" algn="r" rtl="0" latinLnBrk="0">
              <a:spcBef>
                <a:spcPct val="20000"/>
              </a:spcBef>
              <a:buFontTx/>
              <a:buNone/>
              <a:defRPr sz="1600" baseline="0">
                <a:solidFill>
                  <a:schemeClr val="tx1"/>
                </a:solidFill>
                <a:latin typeface="+mn-lt"/>
                <a:ea typeface="+mn-ea"/>
                <a:cs typeface="+mn-cs"/>
              </a:defRPr>
            </a:lvl1pPr>
            <a:extLst/>
          </a:lstStyle>
          <a:p>
            <a:pPr lvl="0"/>
            <a:r>
              <a:rPr lang="en-US"/>
              <a:t>Click to edit Master text styles</a:t>
            </a:r>
          </a:p>
        </p:txBody>
      </p:sp>
      <p:sp>
        <p:nvSpPr>
          <p:cNvPr id="14" name="Rectangle 7"/>
          <p:cNvSpPr>
            <a:spLocks noGrp="1"/>
          </p:cNvSpPr>
          <p:nvPr>
            <p:ph type="body" sz="quarter" idx="29"/>
          </p:nvPr>
        </p:nvSpPr>
        <p:spPr>
          <a:xfrm>
            <a:off x="7086600" y="971550"/>
            <a:ext cx="1676400" cy="1428750"/>
          </a:xfrm>
        </p:spPr>
        <p:txBody>
          <a:bodyPr anchor="b"/>
          <a:lstStyle>
            <a:lvl1pPr marL="0" marR="0" indent="0" algn="l">
              <a:buFontTx/>
              <a:buNone/>
              <a:defRPr sz="1600" baseline="0"/>
            </a:lvl1pPr>
            <a:extLst/>
          </a:lstStyle>
          <a:p>
            <a:pPr lvl="0"/>
            <a:r>
              <a:rPr lang="en-US"/>
              <a:t>Click to edit Master text styles</a:t>
            </a:r>
          </a:p>
        </p:txBody>
      </p:sp>
      <p:sp>
        <p:nvSpPr>
          <p:cNvPr id="4" name="Rectangle 7"/>
          <p:cNvSpPr>
            <a:spLocks noGrp="1"/>
          </p:cNvSpPr>
          <p:nvPr>
            <p:ph type="body" sz="quarter" idx="28"/>
          </p:nvPr>
        </p:nvSpPr>
        <p:spPr>
          <a:xfrm>
            <a:off x="400497" y="2514600"/>
            <a:ext cx="1676400" cy="1428750"/>
          </a:xfrm>
        </p:spPr>
        <p:txBody>
          <a:bodyPr/>
          <a:lstStyle>
            <a:lvl1pPr marL="0" marR="0" indent="0" algn="r">
              <a:buFontTx/>
              <a:buNone/>
              <a:defRPr sz="1600" baseline="0"/>
            </a:lvl1pPr>
            <a:extLst/>
          </a:lstStyle>
          <a:p>
            <a:pPr lvl="0"/>
            <a:r>
              <a:rPr lang="en-US"/>
              <a:t>Click to edit Master text styles</a:t>
            </a:r>
          </a:p>
        </p:txBody>
      </p:sp>
      <p:sp>
        <p:nvSpPr>
          <p:cNvPr id="13" name="Rectangle 7"/>
          <p:cNvSpPr>
            <a:spLocks noGrp="1"/>
          </p:cNvSpPr>
          <p:nvPr>
            <p:ph type="body" sz="quarter" idx="30"/>
          </p:nvPr>
        </p:nvSpPr>
        <p:spPr>
          <a:xfrm>
            <a:off x="7086600" y="2514600"/>
            <a:ext cx="1676400" cy="1428750"/>
          </a:xfrm>
        </p:spPr>
        <p:txBody>
          <a:bodyPr/>
          <a:lstStyle>
            <a:lvl1pPr marL="0" marR="0" indent="0" algn="l">
              <a:buFontTx/>
              <a:buNone/>
              <a:defRPr sz="1600" baseline="0"/>
            </a:lvl1pPr>
            <a:extLst/>
          </a:lstStyle>
          <a:p>
            <a:pPr lvl="0"/>
            <a:r>
              <a:rPr lang="en-US"/>
              <a:t>Click to edit Master text styles</a:t>
            </a:r>
          </a:p>
        </p:txBody>
      </p:sp>
      <p:sp>
        <p:nvSpPr>
          <p:cNvPr id="11" name="Rectangle 10"/>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12" name="Rectangle 11"/>
          <p:cNvSpPr>
            <a:spLocks noGrp="1"/>
          </p:cNvSpPr>
          <p:nvPr>
            <p:ph type="sldNum" sz="quarter" idx="32"/>
          </p:nvPr>
        </p:nvSpPr>
        <p:spPr/>
        <p:txBody>
          <a:bodyPr/>
          <a:lstStyle>
            <a:lvl1pPr>
              <a:defRPr/>
            </a:lvl1pPr>
            <a:extLst/>
          </a:lstStyle>
          <a:p>
            <a:pPr>
              <a:defRPr/>
            </a:pPr>
            <a:fld id="{ACDD4815-248F-1746-8FC5-C0A1C0A6D1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5" name="Rectangle 14"/>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823841166"/>
      </p:ext>
    </p:extLst>
  </p:cSld>
  <p:clrMapOvr>
    <a:masterClrMapping/>
  </p:clrMapOvr>
  <p:transition>
    <p:fade/>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tx" preserve="1">
  <p:cSld name="4-Up landscape with Caption">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926848" y="400050"/>
            <a:ext cx="3653297"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9268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9" name="Rectangle 7"/>
          <p:cNvSpPr>
            <a:spLocks noGrp="1"/>
          </p:cNvSpPr>
          <p:nvPr>
            <p:ph type="pic" sz="quarter" idx="17"/>
          </p:nvPr>
        </p:nvSpPr>
        <p:spPr>
          <a:xfrm>
            <a:off x="4660621" y="40005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pic" sz="quarter" idx="18"/>
          </p:nvPr>
        </p:nvSpPr>
        <p:spPr>
          <a:xfrm>
            <a:off x="9268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p:cNvSpPr>
          <p:nvPr>
            <p:ph type="pic" sz="quarter" idx="19"/>
          </p:nvPr>
        </p:nvSpPr>
        <p:spPr>
          <a:xfrm>
            <a:off x="46606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p:cNvSpPr>
          <p:nvPr>
            <p:ph type="body" sz="quarter" idx="22"/>
          </p:nvPr>
        </p:nvSpPr>
        <p:spPr>
          <a:xfrm>
            <a:off x="9268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8" name="Rectangle 7"/>
          <p:cNvSpPr>
            <a:spLocks noGrp="1"/>
          </p:cNvSpPr>
          <p:nvPr>
            <p:ph type="body" sz="quarter" idx="23"/>
          </p:nvPr>
        </p:nvSpPr>
        <p:spPr>
          <a:xfrm>
            <a:off x="46606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6" name="Rectangle 7"/>
          <p:cNvSpPr>
            <a:spLocks noGrp="1"/>
          </p:cNvSpPr>
          <p:nvPr>
            <p:ph type="body" sz="quarter" idx="24"/>
          </p:nvPr>
        </p:nvSpPr>
        <p:spPr>
          <a:xfrm>
            <a:off x="46606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0" name="Rectangle 9"/>
          <p:cNvSpPr>
            <a:spLocks noGrp="1"/>
          </p:cNvSpPr>
          <p:nvPr>
            <p:ph type="dt" sz="half" idx="25"/>
          </p:nvPr>
        </p:nvSpPr>
        <p:spPr/>
        <p:txBody>
          <a:bodyPr/>
          <a:lstStyle>
            <a:lvl1pPr>
              <a:defRPr/>
            </a:lvl1pPr>
            <a:extLst/>
          </a:lstStyle>
          <a:p>
            <a:pPr>
              <a:defRPr/>
            </a:pPr>
            <a:r>
              <a:rPr lang="en-US">
                <a:solidFill>
                  <a:srgbClr val="D4D2D0"/>
                </a:solidFill>
                <a:latin typeface="Century Schoolbook"/>
              </a:rPr>
              <a:t>ICHEP2020</a:t>
            </a:r>
          </a:p>
        </p:txBody>
      </p:sp>
      <p:sp>
        <p:nvSpPr>
          <p:cNvPr id="11" name="Rectangle 10"/>
          <p:cNvSpPr>
            <a:spLocks noGrp="1"/>
          </p:cNvSpPr>
          <p:nvPr>
            <p:ph type="sldNum" sz="quarter" idx="26"/>
          </p:nvPr>
        </p:nvSpPr>
        <p:spPr/>
        <p:txBody>
          <a:bodyPr/>
          <a:lstStyle>
            <a:lvl1pPr>
              <a:defRPr/>
            </a:lvl1pPr>
            <a:extLst/>
          </a:lstStyle>
          <a:p>
            <a:pPr>
              <a:defRPr/>
            </a:pPr>
            <a:fld id="{5CB0E713-778F-BA42-8976-EA5E33D9722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2" name="Rectangle 11"/>
          <p:cNvSpPr>
            <a:spLocks noGrp="1"/>
          </p:cNvSpPr>
          <p:nvPr>
            <p:ph type="ftr" sz="quarter" idx="2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756349548"/>
      </p:ext>
    </p:extLst>
  </p:cSld>
  <p:clrMapOvr>
    <a:masterClrMapping/>
  </p:clrMapOvr>
  <p:transition>
    <p:fade/>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tx" preserve="1">
  <p:cSld name="4-Up Portrait with Large Caption">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152427"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1"/>
          </p:nvPr>
        </p:nvSpPr>
        <p:spPr>
          <a:xfrm>
            <a:off x="4546627"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7"/>
          <p:cNvSpPr>
            <a:spLocks noGrp="1"/>
          </p:cNvSpPr>
          <p:nvPr>
            <p:ph type="pic" sz="quarter" idx="30"/>
          </p:nvPr>
        </p:nvSpPr>
        <p:spPr>
          <a:xfrm>
            <a:off x="2349087"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p:cNvSpPr>
          <p:nvPr>
            <p:ph type="pic" sz="quarter" idx="32"/>
          </p:nvPr>
        </p:nvSpPr>
        <p:spPr>
          <a:xfrm>
            <a:off x="6740193"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4" name="Rectangle 7"/>
          <p:cNvSpPr>
            <a:spLocks noGrp="1"/>
          </p:cNvSpPr>
          <p:nvPr>
            <p:ph type="body" sz="quarter" idx="29"/>
          </p:nvPr>
        </p:nvSpPr>
        <p:spPr>
          <a:xfrm>
            <a:off x="152400" y="3371850"/>
            <a:ext cx="8763000" cy="1428750"/>
          </a:xfrm>
        </p:spPr>
        <p:txBody>
          <a:bodyPr/>
          <a:lstStyle>
            <a:lvl1pPr marL="0" marR="0" indent="0" algn="l">
              <a:buFontTx/>
              <a:buNone/>
              <a:defRPr sz="2400" baseline="0"/>
            </a:lvl1pPr>
            <a:extLst/>
          </a:lstStyle>
          <a:p>
            <a:pPr lvl="0"/>
            <a:r>
              <a:rPr lang="en-US"/>
              <a:t>Click to edit Master text styles</a:t>
            </a:r>
          </a:p>
        </p:txBody>
      </p:sp>
      <p:sp>
        <p:nvSpPr>
          <p:cNvPr id="8" name="Rectangle 7"/>
          <p:cNvSpPr>
            <a:spLocks noGrp="1"/>
          </p:cNvSpPr>
          <p:nvPr>
            <p:ph type="dt" sz="half" idx="33"/>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34"/>
          </p:nvPr>
        </p:nvSpPr>
        <p:spPr/>
        <p:txBody>
          <a:bodyPr/>
          <a:lstStyle>
            <a:lvl1pPr>
              <a:defRPr/>
            </a:lvl1pPr>
            <a:extLst/>
          </a:lstStyle>
          <a:p>
            <a:pPr>
              <a:defRPr/>
            </a:pPr>
            <a:fld id="{3BC2D75C-5C36-914F-AEB7-96DCEE53299C}"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5"/>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201000359"/>
      </p:ext>
    </p:extLst>
  </p:cSld>
  <p:clrMapOvr>
    <a:masterClrMapping/>
  </p:clrMapOvr>
  <p:transition>
    <p:fade/>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tx" preserve="1">
  <p:cSld name="4-Up: 1 Portrait with  3 Landscape">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685800" y="193249"/>
            <a:ext cx="4617720" cy="46291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noChangeAspect="1"/>
          </p:cNvSpPr>
          <p:nvPr>
            <p:ph type="pic" sz="quarter" idx="18"/>
          </p:nvPr>
        </p:nvSpPr>
        <p:spPr>
          <a:xfrm>
            <a:off x="5788849" y="193249"/>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noChangeAspect="1"/>
          </p:cNvSpPr>
          <p:nvPr>
            <p:ph type="pic" sz="quarter" idx="22"/>
          </p:nvPr>
        </p:nvSpPr>
        <p:spPr>
          <a:xfrm>
            <a:off x="5788849" y="1824493"/>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noChangeAspect="1"/>
          </p:cNvSpPr>
          <p:nvPr>
            <p:ph type="pic" sz="quarter" idx="23"/>
          </p:nvPr>
        </p:nvSpPr>
        <p:spPr>
          <a:xfrm>
            <a:off x="5788849" y="3455737"/>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4"/>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25"/>
          </p:nvPr>
        </p:nvSpPr>
        <p:spPr/>
        <p:txBody>
          <a:bodyPr/>
          <a:lstStyle>
            <a:lvl1pPr>
              <a:defRPr/>
            </a:lvl1pPr>
            <a:extLst/>
          </a:lstStyle>
          <a:p>
            <a:pPr>
              <a:defRPr/>
            </a:pPr>
            <a:fld id="{F8D453E3-22A5-2745-9C44-83DEBC599D5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561016852"/>
      </p:ext>
    </p:extLst>
  </p:cSld>
  <p:clrMapOvr>
    <a:masterClrMapping/>
  </p:clrMapOvr>
  <p:transition>
    <p:fade/>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tx" preserve="1">
  <p:cSld name="5-up: 3 Landscape with 2 Portrait">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609600" y="25717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17"/>
          </p:nvPr>
        </p:nvSpPr>
        <p:spPr>
          <a:xfrm>
            <a:off x="3033848" y="171476"/>
            <a:ext cx="5562600" cy="312896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6"/>
          </p:nvPr>
        </p:nvSpPr>
        <p:spPr>
          <a:xfrm>
            <a:off x="609600" y="1714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27"/>
          </p:nvPr>
        </p:nvSpPr>
        <p:spPr>
          <a:xfrm>
            <a:off x="5943626" y="3371850"/>
            <a:ext cx="2666999"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noChangeAspect="1"/>
          </p:cNvSpPr>
          <p:nvPr>
            <p:ph type="pic" sz="quarter" idx="28"/>
          </p:nvPr>
        </p:nvSpPr>
        <p:spPr>
          <a:xfrm>
            <a:off x="3033849" y="3371850"/>
            <a:ext cx="2757352"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9"/>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0"/>
          </p:nvPr>
        </p:nvSpPr>
        <p:spPr/>
        <p:txBody>
          <a:bodyPr/>
          <a:lstStyle>
            <a:lvl1pPr>
              <a:defRPr/>
            </a:lvl1pPr>
            <a:extLst/>
          </a:lstStyle>
          <a:p>
            <a:pPr>
              <a:defRPr/>
            </a:pPr>
            <a:fld id="{C47E67DA-1FE9-4840-AB57-715651CF9B2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1"/>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070130287"/>
      </p:ext>
    </p:extLst>
  </p:cSld>
  <p:clrMapOvr>
    <a:masterClrMapping/>
  </p:clrMapOvr>
  <p:transition>
    <p:fade/>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tx" preserve="1">
  <p:cSld name="5-Up: 3 Portrait with 2 Landscape">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5121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p:cNvSpPr>
          <p:nvPr>
            <p:ph type="pic" sz="quarter" idx="29"/>
          </p:nvPr>
        </p:nvSpPr>
        <p:spPr>
          <a:xfrm>
            <a:off x="51213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0"/>
          </p:nvPr>
        </p:nvSpPr>
        <p:spPr>
          <a:xfrm>
            <a:off x="471837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p:cNvSpPr>
          <p:nvPr>
            <p:ph type="pic" sz="quarter" idx="27"/>
          </p:nvPr>
        </p:nvSpPr>
        <p:spPr>
          <a:xfrm>
            <a:off x="32934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8"/>
          </p:nvPr>
        </p:nvSpPr>
        <p:spPr>
          <a:xfrm>
            <a:off x="60747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2"/>
          </p:nvPr>
        </p:nvSpPr>
        <p:spPr/>
        <p:txBody>
          <a:bodyPr/>
          <a:lstStyle>
            <a:lvl1pPr>
              <a:defRPr/>
            </a:lvl1pPr>
            <a:extLst/>
          </a:lstStyle>
          <a:p>
            <a:pPr>
              <a:defRPr/>
            </a:pPr>
            <a:fld id="{740764AC-9151-914A-9170-932FA13227C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450873475"/>
      </p:ext>
    </p:extLst>
  </p:cSld>
  <p:clrMapOvr>
    <a:masterClrMapping/>
  </p:clrMapOvr>
  <p:transition>
    <p:fade/>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3050300" y="120015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3048000" y="3657600"/>
            <a:ext cx="3200400" cy="971550"/>
          </a:xfrm>
        </p:spPr>
        <p:txBody>
          <a:bodyPr tIns="91388" rIns="9144" bIns="91388"/>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7"/>
          </p:nvPr>
        </p:nvSpPr>
        <p:spPr/>
        <p:txBody>
          <a:bodyPr/>
          <a:lstStyle>
            <a:lvl1pPr>
              <a:defRPr/>
            </a:lvl1pPr>
            <a:extLst/>
          </a:lstStyle>
          <a:p>
            <a:pPr>
              <a:defRPr/>
            </a:pPr>
            <a:fld id="{D8795490-B9E1-7E40-A052-0A90839F45B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577790682"/>
      </p:ext>
    </p:extLst>
  </p:cSld>
  <p:clrMapOvr>
    <a:masterClrMapping/>
  </p:clrMapOvr>
  <p:transition>
    <p:fade/>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2-Up 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955300"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W¥ل云玗İαЂôÁûÂÚ丫:Pïçtúrê Plå¢éhõlðér 表¥鷗字㌍ 表_W 5"/>
          <p:cNvSpPr>
            <a:spLocks noGrp="1" noChangeAspect="1"/>
          </p:cNvSpPr>
          <p:nvPr>
            <p:ph type="pic" sz="quarter" idx="14"/>
          </p:nvPr>
        </p:nvSpPr>
        <p:spPr>
          <a:xfrm>
            <a:off x="1143027"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4953000" y="3486150"/>
            <a:ext cx="3200400" cy="971550"/>
          </a:xfrm>
        </p:spPr>
        <p:txBody>
          <a:bodyPr tIns="91388" rIns="9144" bIns="91388"/>
          <a:lstStyle>
            <a:lvl1pPr marL="0" marR="0" indent="0" algn="l">
              <a:buFontTx/>
              <a:buNone/>
              <a:defRPr sz="1800" i="0"/>
            </a:lvl1pPr>
            <a:extLst/>
          </a:lstStyle>
          <a:p>
            <a:pPr lvl="0"/>
            <a:r>
              <a:rPr lang="en-US"/>
              <a:t>Click to edit Master text styles</a:t>
            </a:r>
          </a:p>
        </p:txBody>
      </p:sp>
      <p:sp>
        <p:nvSpPr>
          <p:cNvPr id="8" name="W¥ل云玗İαЂÕØÚáÛ丫:Téxt Plàçèhòlðêr 表¥鷗字㌍_W 7"/>
          <p:cNvSpPr>
            <a:spLocks noGrp="1"/>
          </p:cNvSpPr>
          <p:nvPr>
            <p:ph type="body" sz="quarter" idx="16"/>
          </p:nvPr>
        </p:nvSpPr>
        <p:spPr>
          <a:xfrm>
            <a:off x="1143000" y="3486150"/>
            <a:ext cx="3200400" cy="971550"/>
          </a:xfrm>
        </p:spPr>
        <p:txBody>
          <a:bodyPr tIns="91388" rIns="9144" bIns="91388"/>
          <a:lstStyle>
            <a:lvl1pPr marL="0" marR="0" indent="0" algn="l">
              <a:buFontTx/>
              <a:buNone/>
              <a:defRPr sz="1800" i="0"/>
            </a:lvl1pPr>
            <a:extLst/>
          </a:lstStyle>
          <a:p>
            <a:pPr lvl="0"/>
            <a:r>
              <a:rPr lang="en-US"/>
              <a:t>Click to edit Master text styles</a:t>
            </a:r>
          </a:p>
        </p:txBody>
      </p:sp>
      <p:sp>
        <p:nvSpPr>
          <p:cNvPr id="9" name="Rectangle 8"/>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10" name="Rectangle 9"/>
          <p:cNvSpPr>
            <a:spLocks noGrp="1"/>
          </p:cNvSpPr>
          <p:nvPr>
            <p:ph type="sldNum" sz="quarter" idx="18"/>
          </p:nvPr>
        </p:nvSpPr>
        <p:spPr/>
        <p:txBody>
          <a:bodyPr/>
          <a:lstStyle>
            <a:lvl1pPr>
              <a:defRPr/>
            </a:lvl1pPr>
            <a:extLst/>
          </a:lstStyle>
          <a:p>
            <a:pPr>
              <a:defRPr/>
            </a:pPr>
            <a:fld id="{5CDCD605-19D0-4B42-A525-9D72B5054BA6}"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1" name="Rectangle 10"/>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333352049"/>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Up Mixed">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5067300" y="2577465"/>
            <a:ext cx="3649900" cy="216712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noChangeAspect="1"/>
          </p:cNvSpPr>
          <p:nvPr>
            <p:ph type="pic" sz="quarter" idx="12"/>
          </p:nvPr>
        </p:nvSpPr>
        <p:spPr>
          <a:xfrm>
            <a:off x="426720" y="288036"/>
            <a:ext cx="4457700" cy="4457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13"/>
          </p:nvPr>
        </p:nvSpPr>
        <p:spPr>
          <a:xfrm>
            <a:off x="5067300" y="291999"/>
            <a:ext cx="3657600" cy="216545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5" name="Rectangle 4"/>
          <p:cNvSpPr>
            <a:spLocks noGrp="1"/>
          </p:cNvSpPr>
          <p:nvPr>
            <p:ph type="dt" sz="half" idx="14"/>
          </p:nvPr>
        </p:nvSpPr>
        <p:spPr/>
        <p:txBody>
          <a:bodyPr/>
          <a:lstStyle>
            <a:lvl1pPr>
              <a:defRPr/>
            </a:lvl1pPr>
            <a:extLst/>
          </a:lstStyle>
          <a:p>
            <a:pPr>
              <a:defRPr/>
            </a:pPr>
            <a:r>
              <a:rPr lang="en-US"/>
              <a:t>ICHEP2020</a:t>
            </a:r>
          </a:p>
        </p:txBody>
      </p:sp>
      <p:sp>
        <p:nvSpPr>
          <p:cNvPr id="6" name="Rectangle 5"/>
          <p:cNvSpPr>
            <a:spLocks noGrp="1"/>
          </p:cNvSpPr>
          <p:nvPr>
            <p:ph type="sldNum" sz="quarter" idx="15"/>
          </p:nvPr>
        </p:nvSpPr>
        <p:spPr/>
        <p:txBody>
          <a:bodyPr/>
          <a:lstStyle>
            <a:lvl1pPr>
              <a:defRPr/>
            </a:lvl1pPr>
            <a:extLst/>
          </a:lstStyle>
          <a:p>
            <a:pPr>
              <a:defRPr/>
            </a:pPr>
            <a:fld id="{329A176C-37C4-8043-970A-B86273DCB7BE}" type="slidenum">
              <a:rPr lang="en-US"/>
              <a:pPr>
                <a:defRPr/>
              </a:pPr>
              <a:t>‹#›</a:t>
            </a:fld>
            <a:endParaRPr lang="en-US" dirty="0"/>
          </a:p>
        </p:txBody>
      </p:sp>
      <p:sp>
        <p:nvSpPr>
          <p:cNvPr id="8" name="Rectangle 7"/>
          <p:cNvSpPr>
            <a:spLocks noGrp="1"/>
          </p:cNvSpPr>
          <p:nvPr>
            <p:ph type="ftr" sz="quarter" idx="16"/>
          </p:nvPr>
        </p:nvSpPr>
        <p:spPr/>
        <p:txBody>
          <a:bodyPr/>
          <a:lstStyle>
            <a:lvl1pPr>
              <a:defRPr/>
            </a:lvl1pPr>
            <a:extLst/>
          </a:lstStyle>
          <a:p>
            <a:pPr>
              <a:defRPr/>
            </a:pPr>
            <a:endParaRPr lang="en-US"/>
          </a:p>
        </p:txBody>
      </p:sp>
    </p:spTree>
    <p:extLst>
      <p:ext uri="{BB962C8B-B14F-4D97-AF65-F5344CB8AC3E}">
        <p14:creationId xmlns:p14="http://schemas.microsoft.com/office/powerpoint/2010/main" val="1549797923"/>
      </p:ext>
    </p:extLst>
  </p:cSld>
  <p:clrMapOvr>
    <a:masterClrMapping/>
  </p:clrMapOvr>
  <p:transition>
    <p:fade/>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Panorama">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457200" y="1543050"/>
            <a:ext cx="8229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W¥ل云玗İαЂÕØÚáÛ丫:Téxt Plàçèhòlðêr 表¥鷗字㌍_W 3"/>
          <p:cNvSpPr>
            <a:spLocks noGrp="1"/>
          </p:cNvSpPr>
          <p:nvPr>
            <p:ph type="body" sz="quarter" idx="12"/>
          </p:nvPr>
        </p:nvSpPr>
        <p:spPr>
          <a:xfrm>
            <a:off x="457200" y="3657600"/>
            <a:ext cx="8229600" cy="1085850"/>
          </a:xfrm>
        </p:spPr>
        <p:txBody>
          <a:bodyPr tIns="91388" rIns="9144" bIns="91388"/>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32"/>
          </p:nvPr>
        </p:nvSpPr>
        <p:spPr/>
        <p:txBody>
          <a:bodyPr/>
          <a:lstStyle>
            <a:lvl1pPr>
              <a:defRPr/>
            </a:lvl1pPr>
            <a:extLst/>
          </a:lstStyle>
          <a:p>
            <a:pPr>
              <a:defRPr/>
            </a:pPr>
            <a:fld id="{A8173E17-2838-474F-95D1-C4155432ADB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7" name="Rectangle 6"/>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956369148"/>
      </p:ext>
    </p:extLst>
  </p:cSld>
  <p:clrMapOvr>
    <a:masterClrMapping/>
  </p:clrMapOvr>
  <p:transition>
    <p:fade/>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3" name="Rectangle 13"/>
          <p:cNvSpPr>
            <a:spLocks noGrp="1"/>
          </p:cNvSpPr>
          <p:nvPr>
            <p:ph type="title"/>
          </p:nvPr>
        </p:nvSpPr>
        <p:spPr/>
        <p:txBody>
          <a:bodyPr/>
          <a:lstStyle/>
          <a:p>
            <a:r>
              <a:rPr lang="en-US" noProof="1"/>
              <a:t>Click to edit Master title style</a:t>
            </a:r>
            <a:endParaRPr lang="en-US"/>
          </a:p>
        </p:txBody>
      </p:sp>
      <p:sp>
        <p:nvSpPr>
          <p:cNvPr id="14" name="Rectangle 6"/>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n-US"/>
          </a:p>
        </p:txBody>
      </p:sp>
      <p:sp>
        <p:nvSpPr>
          <p:cNvPr id="4" name="Rectangle 7"/>
          <p:cNvSpPr>
            <a:spLocks noGrp="1"/>
          </p:cNvSpPr>
          <p:nvPr>
            <p:ph type="dt" sz="half" idx="10"/>
          </p:nvPr>
        </p:nvSpPr>
        <p:spPr/>
        <p:txBody>
          <a:bodyPr/>
          <a:lstStyle>
            <a:lvl1pPr>
              <a:defRPr/>
            </a:lvl1pPr>
            <a:extLst/>
          </a:lstStyle>
          <a:p>
            <a:pPr>
              <a:defRPr/>
            </a:pPr>
            <a:r>
              <a:rPr lang="en-US">
                <a:solidFill>
                  <a:srgbClr val="D4D2D0"/>
                </a:solidFill>
                <a:latin typeface="Century Schoolbook"/>
              </a:rPr>
              <a:t>ICHEP2020</a:t>
            </a:r>
          </a:p>
        </p:txBody>
      </p:sp>
      <p:sp>
        <p:nvSpPr>
          <p:cNvPr id="5" name="Rectangle 19"/>
          <p:cNvSpPr>
            <a:spLocks noGrp="1"/>
          </p:cNvSpPr>
          <p:nvPr>
            <p:ph type="ftr" sz="quarter" idx="11"/>
          </p:nvPr>
        </p:nvSpPr>
        <p:spPr/>
        <p:txBody>
          <a:bodyPr/>
          <a:lstStyle>
            <a:lvl1pPr>
              <a:defRPr/>
            </a:lvl1pPr>
            <a:extLst/>
          </a:lstStyle>
          <a:p>
            <a:pPr>
              <a:defRPr/>
            </a:pPr>
            <a:endParaRPr lang="en-US">
              <a:solidFill>
                <a:srgbClr val="D4D2D0"/>
              </a:solidFill>
              <a:latin typeface="Century Schoolbook"/>
            </a:endParaRPr>
          </a:p>
        </p:txBody>
      </p:sp>
      <p:sp>
        <p:nvSpPr>
          <p:cNvPr id="6" name="Rectangle 26"/>
          <p:cNvSpPr>
            <a:spLocks noGrp="1"/>
          </p:cNvSpPr>
          <p:nvPr>
            <p:ph type="sldNum" sz="quarter" idx="12"/>
          </p:nvPr>
        </p:nvSpPr>
        <p:spPr/>
        <p:txBody>
          <a:bodyPr/>
          <a:lstStyle>
            <a:lvl1pPr>
              <a:defRPr/>
            </a:lvl1pPr>
            <a:extLst/>
          </a:lstStyle>
          <a:p>
            <a:pPr>
              <a:defRPr/>
            </a:pPr>
            <a:fld id="{DE48A84D-A7EB-F444-8294-F4DDCF58048E}"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1096795191"/>
      </p:ext>
    </p:extLst>
  </p:cSld>
  <p:clrMapOvr>
    <a:masterClrMapping/>
  </p:clrMapOvr>
  <p:transition>
    <p:fade/>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6773952"/>
      </p:ext>
    </p:extLst>
  </p:cSld>
  <p:clrMapOvr>
    <a:masterClrMapping/>
  </p:clrMapOvr>
  <p:transition>
    <p:fade/>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Album Cover">
    <p:spTree>
      <p:nvGrpSpPr>
        <p:cNvPr id="1" name=""/>
        <p:cNvGrpSpPr/>
        <p:nvPr/>
      </p:nvGrpSpPr>
      <p:grpSpPr>
        <a:xfrm>
          <a:off x="0" y="0"/>
          <a:ext cx="0" cy="0"/>
          <a:chOff x="0" y="0"/>
          <a:chExt cx="0" cy="0"/>
        </a:xfrm>
      </p:grpSpPr>
      <p:sp>
        <p:nvSpPr>
          <p:cNvPr id="5" name="Rectangle 7"/>
          <p:cNvSpPr>
            <a:spLocks/>
          </p:cNvSpPr>
          <p:nvPr/>
        </p:nvSpPr>
        <p:spPr bwMode="auto">
          <a:xfrm>
            <a:off x="454025" y="3886200"/>
            <a:ext cx="8229600" cy="857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30" tIns="45715" rIns="91430" bIns="45715" anchor="ctr"/>
          <a:lstStyle/>
          <a:p>
            <a:pPr algn="ctr"/>
            <a:endParaRPr lang="en-US" sz="3200" i="1">
              <a:solidFill>
                <a:prstClr val="white"/>
              </a:solidFill>
            </a:endParaRPr>
          </a:p>
        </p:txBody>
      </p:sp>
      <p:sp>
        <p:nvSpPr>
          <p:cNvPr id="24" name="Rectangle 7"/>
          <p:cNvSpPr>
            <a:spLocks noGrp="1"/>
          </p:cNvSpPr>
          <p:nvPr>
            <p:ph type="title"/>
          </p:nvPr>
        </p:nvSpPr>
        <p:spPr>
          <a:xfrm>
            <a:off x="228607" y="2971800"/>
            <a:ext cx="8298485" cy="800100"/>
          </a:xfrm>
        </p:spPr>
        <p:txBody>
          <a:bodyPr bIns="0"/>
          <a:lstStyle>
            <a:lvl1pPr algn="r">
              <a:defRPr lang="en-US" dirty="0"/>
            </a:lvl1pPr>
            <a:extLst/>
          </a:lstStyle>
          <a:p>
            <a:r>
              <a:rPr lang="en-US"/>
              <a:t>Click to edit Master title style</a:t>
            </a:r>
            <a:endParaRPr lang="en-US" dirty="0"/>
          </a:p>
        </p:txBody>
      </p:sp>
      <p:sp>
        <p:nvSpPr>
          <p:cNvPr id="9" name="Rectangle 7"/>
          <p:cNvSpPr>
            <a:spLocks noGrp="1"/>
          </p:cNvSpPr>
          <p:nvPr>
            <p:ph type="body" sz="quarter" idx="10"/>
          </p:nvPr>
        </p:nvSpPr>
        <p:spPr>
          <a:xfrm>
            <a:off x="2133600" y="3850481"/>
            <a:ext cx="6386946" cy="914400"/>
          </a:xfrm>
        </p:spPr>
        <p:txBody>
          <a:bodyPr tIns="0">
            <a:noAutofit/>
          </a:bodyPr>
          <a:lstStyle>
            <a:lvl1pPr marL="0" marR="0" indent="0" algn="r"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27" name="Rectangle 6"/>
          <p:cNvSpPr>
            <a:spLocks noGrp="1"/>
          </p:cNvSpPr>
          <p:nvPr>
            <p:ph type="pic" sz="quarter" idx="11"/>
          </p:nvPr>
        </p:nvSpPr>
        <p:spPr>
          <a:xfrm>
            <a:off x="6096000" y="1200150"/>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6" name="Rectangle 5"/>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3"/>
          </p:nvPr>
        </p:nvSpPr>
        <p:spPr/>
        <p:txBody>
          <a:bodyPr/>
          <a:lstStyle>
            <a:lvl1pPr>
              <a:defRPr/>
            </a:lvl1pPr>
            <a:extLst/>
          </a:lstStyle>
          <a:p>
            <a:pPr>
              <a:defRPr/>
            </a:pPr>
            <a:fld id="{B4865C79-B20F-9340-A00C-5395C0750F1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981683377"/>
      </p:ext>
    </p:extLst>
  </p:cSld>
  <p:clrMapOvr>
    <a:masterClrMapping/>
  </p:clrMapOvr>
  <p:transition>
    <p:fade/>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Landscape with Caption">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914400" y="220943"/>
            <a:ext cx="7467600" cy="4200525"/>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lang="en-US" i="0" smtClean="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5"/>
          <p:cNvSpPr>
            <a:spLocks noGrp="1"/>
          </p:cNvSpPr>
          <p:nvPr>
            <p:ph type="body" sz="quarter" idx="11"/>
          </p:nvPr>
        </p:nvSpPr>
        <p:spPr>
          <a:xfrm>
            <a:off x="914400" y="4514850"/>
            <a:ext cx="7467600" cy="285750"/>
          </a:xfrm>
        </p:spPr>
        <p:txBody>
          <a:bodyPr rIns="9144">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3"/>
          </p:nvPr>
        </p:nvSpPr>
        <p:spPr/>
        <p:txBody>
          <a:bodyPr/>
          <a:lstStyle>
            <a:lvl1pPr>
              <a:defRPr/>
            </a:lvl1pPr>
            <a:extLst/>
          </a:lstStyle>
          <a:p>
            <a:pPr>
              <a:defRPr/>
            </a:pPr>
            <a:fld id="{62CB5B1A-0414-1746-8D0F-99C7E82E0472}"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211315815"/>
      </p:ext>
    </p:extLst>
  </p:cSld>
  <p:clrMapOvr>
    <a:masterClrMapping/>
  </p:clrMapOvr>
  <p:transition>
    <p:fade/>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twoColTx" preserve="1">
  <p:cSld name="Portrait with Caption">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419381" y="174931"/>
            <a:ext cx="4640305" cy="462915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3" name="Rectangle 6"/>
          <p:cNvSpPr>
            <a:spLocks noGrp="1"/>
          </p:cNvSpPr>
          <p:nvPr>
            <p:ph type="body" sz="quarter" idx="11"/>
          </p:nvPr>
        </p:nvSpPr>
        <p:spPr>
          <a:xfrm>
            <a:off x="5257800" y="2286000"/>
            <a:ext cx="3505200" cy="2514600"/>
          </a:xfrm>
        </p:spPr>
        <p:txBody>
          <a:bodyPr tIns="91430" bIns="91430"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5" name="Rectangle 4"/>
          <p:cNvSpPr>
            <a:spLocks noGrp="1"/>
          </p:cNvSpPr>
          <p:nvPr>
            <p:ph type="sldNum" sz="quarter" idx="13"/>
          </p:nvPr>
        </p:nvSpPr>
        <p:spPr/>
        <p:txBody>
          <a:bodyPr/>
          <a:lstStyle>
            <a:lvl1pPr>
              <a:defRPr/>
            </a:lvl1pPr>
            <a:extLst/>
          </a:lstStyle>
          <a:p>
            <a:pPr>
              <a:defRPr/>
            </a:pPr>
            <a:fld id="{E725DA7F-A734-BF43-97AB-523C01E2024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6" name="Rectangle 5"/>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979468713"/>
      </p:ext>
    </p:extLst>
  </p:cSld>
  <p:clrMapOvr>
    <a:masterClrMapping/>
  </p:clrMapOvr>
  <p:transition>
    <p:fade/>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type="blank" preserve="1">
  <p:cSld name="Landscape (Fullscreen)">
    <p:spTree>
      <p:nvGrpSpPr>
        <p:cNvPr id="1" name=""/>
        <p:cNvGrpSpPr/>
        <p:nvPr/>
      </p:nvGrpSpPr>
      <p:grpSpPr>
        <a:xfrm>
          <a:off x="0" y="0"/>
          <a:ext cx="0" cy="0"/>
          <a:chOff x="0" y="0"/>
          <a:chExt cx="0" cy="0"/>
        </a:xfrm>
      </p:grpSpPr>
      <p:sp>
        <p:nvSpPr>
          <p:cNvPr id="15" name="Rectangle 6"/>
          <p:cNvSpPr>
            <a:spLocks noGrp="1" noChangeAspect="1"/>
          </p:cNvSpPr>
          <p:nvPr>
            <p:ph type="pic" sz="quarter" idx="10"/>
          </p:nvPr>
        </p:nvSpPr>
        <p:spPr>
          <a:xfrm>
            <a:off x="0" y="0"/>
            <a:ext cx="9144000" cy="51435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Drag picture to placeholder or click icon to add</a:t>
            </a:r>
            <a:endParaRPr lang="en-US" noProof="0" dirty="0"/>
          </a:p>
        </p:txBody>
      </p:sp>
    </p:spTree>
    <p:extLst>
      <p:ext uri="{BB962C8B-B14F-4D97-AF65-F5344CB8AC3E}">
        <p14:creationId xmlns:p14="http://schemas.microsoft.com/office/powerpoint/2010/main" val="3123926612"/>
      </p:ext>
    </p:extLst>
  </p:cSld>
  <p:clrMapOvr>
    <a:masterClrMapping/>
  </p:clrMapOvr>
  <p:transition>
    <p:fade/>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Album Section">
    <p:spTree>
      <p:nvGrpSpPr>
        <p:cNvPr id="1" name=""/>
        <p:cNvGrpSpPr/>
        <p:nvPr/>
      </p:nvGrpSpPr>
      <p:grpSpPr>
        <a:xfrm>
          <a:off x="0" y="0"/>
          <a:ext cx="0" cy="0"/>
          <a:chOff x="0" y="0"/>
          <a:chExt cx="0" cy="0"/>
        </a:xfrm>
      </p:grpSpPr>
      <p:sp>
        <p:nvSpPr>
          <p:cNvPr id="17" name="Rectangle 2"/>
          <p:cNvSpPr>
            <a:spLocks noGrp="1"/>
          </p:cNvSpPr>
          <p:nvPr>
            <p:ph type="title"/>
          </p:nvPr>
        </p:nvSpPr>
        <p:spPr>
          <a:xfrm>
            <a:off x="752670" y="3429000"/>
            <a:ext cx="7781730" cy="742950"/>
          </a:xfrm>
        </p:spPr>
        <p:txBody>
          <a:bodyPr vert="horz" bIns="0" anchor="b" anchorCtr="0"/>
          <a:lstStyle>
            <a:lvl1pPr>
              <a:defRPr baseline="0"/>
            </a:lvl1pPr>
            <a:extLst/>
          </a:lstStyle>
          <a:p>
            <a:r>
              <a:rPr lang="en-US"/>
              <a:t>Click to edit Master title style</a:t>
            </a:r>
            <a:endParaRPr lang="en-US" dirty="0"/>
          </a:p>
        </p:txBody>
      </p:sp>
      <p:sp>
        <p:nvSpPr>
          <p:cNvPr id="27" name="Rectangle 11"/>
          <p:cNvSpPr>
            <a:spLocks noGrp="1"/>
          </p:cNvSpPr>
          <p:nvPr>
            <p:ph type="body" sz="quarter" idx="14"/>
          </p:nvPr>
        </p:nvSpPr>
        <p:spPr>
          <a:xfrm>
            <a:off x="752670" y="4200525"/>
            <a:ext cx="7772400" cy="628650"/>
          </a:xfrm>
        </p:spPr>
        <p:txBody>
          <a:bodyPr tIns="0"/>
          <a:lstStyle>
            <a:lvl1pPr>
              <a:buFontTx/>
              <a:buNone/>
              <a:defRPr sz="1800"/>
            </a:lvl1pPr>
            <a:extLst/>
          </a:lstStyle>
          <a:p>
            <a:pPr lvl="0"/>
            <a:r>
              <a:rPr lang="en-US"/>
              <a:t>Click to edit Master text styles</a:t>
            </a:r>
          </a:p>
        </p:txBody>
      </p:sp>
      <p:sp>
        <p:nvSpPr>
          <p:cNvPr id="7" name="Rectangle 6"/>
          <p:cNvSpPr>
            <a:spLocks noGrp="1"/>
          </p:cNvSpPr>
          <p:nvPr>
            <p:ph type="pic" sz="quarter" idx="11"/>
          </p:nvPr>
        </p:nvSpPr>
        <p:spPr>
          <a:xfrm>
            <a:off x="786338"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18" name="Rectangle 6"/>
          <p:cNvSpPr>
            <a:spLocks noGrp="1"/>
          </p:cNvSpPr>
          <p:nvPr>
            <p:ph type="pic" sz="quarter" idx="15"/>
          </p:nvPr>
        </p:nvSpPr>
        <p:spPr>
          <a:xfrm>
            <a:off x="3474604"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2" name="Rectangle 6"/>
          <p:cNvSpPr>
            <a:spLocks noGrp="1"/>
          </p:cNvSpPr>
          <p:nvPr>
            <p:ph type="pic" sz="quarter" idx="16"/>
          </p:nvPr>
        </p:nvSpPr>
        <p:spPr>
          <a:xfrm>
            <a:off x="6162870"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8" name="Rectangle 7"/>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8"/>
          </p:nvPr>
        </p:nvSpPr>
        <p:spPr/>
        <p:txBody>
          <a:bodyPr/>
          <a:lstStyle>
            <a:lvl1pPr>
              <a:defRPr/>
            </a:lvl1pPr>
            <a:extLst/>
          </a:lstStyle>
          <a:p>
            <a:pPr>
              <a:defRPr/>
            </a:pPr>
            <a:fld id="{364AE6BD-A3C5-7E44-9A6B-AE37EDF6C9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290951054"/>
      </p:ext>
    </p:extLst>
  </p:cSld>
  <p:clrMapOvr>
    <a:masterClrMapping/>
  </p:clrMapOvr>
  <p:transition>
    <p:fade/>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twoColTx" preserve="1">
  <p:cSld name="2-Up Portrait with Captions">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4722053" y="457200"/>
            <a:ext cx="3431353" cy="343135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8"/>
          <p:cNvSpPr>
            <a:spLocks noGrp="1" noChangeAspect="1"/>
          </p:cNvSpPr>
          <p:nvPr>
            <p:ph type="pic" sz="quarter" idx="11"/>
          </p:nvPr>
        </p:nvSpPr>
        <p:spPr>
          <a:xfrm>
            <a:off x="1066800" y="457200"/>
            <a:ext cx="3429000" cy="3429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body" sz="quarter" idx="14"/>
          </p:nvPr>
        </p:nvSpPr>
        <p:spPr>
          <a:xfrm>
            <a:off x="10668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5"/>
          </p:nvPr>
        </p:nvSpPr>
        <p:spPr>
          <a:xfrm>
            <a:off x="47244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7"/>
          </p:nvPr>
        </p:nvSpPr>
        <p:spPr/>
        <p:txBody>
          <a:bodyPr/>
          <a:lstStyle>
            <a:lvl1pPr>
              <a:defRPr/>
            </a:lvl1pPr>
            <a:extLst/>
          </a:lstStyle>
          <a:p>
            <a:pPr>
              <a:defRPr/>
            </a:pPr>
            <a:fld id="{DCAF9CDE-FBEC-0643-8DA9-7F53B5E3D8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120548110"/>
      </p:ext>
    </p:extLst>
  </p:cSld>
  <p:clrMapOvr>
    <a:masterClrMapping/>
  </p:clrMapOvr>
  <p:transition>
    <p:fade/>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2-Up Landscape with Captions">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4648200" y="1257305"/>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5" name="Rectangle 7"/>
          <p:cNvSpPr>
            <a:spLocks noGrp="1" noChangeAspect="1"/>
          </p:cNvSpPr>
          <p:nvPr>
            <p:ph type="pic" sz="quarter" idx="14"/>
          </p:nvPr>
        </p:nvSpPr>
        <p:spPr>
          <a:xfrm>
            <a:off x="457200" y="1257305"/>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457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7"/>
          </p:nvPr>
        </p:nvSpPr>
        <p:spPr>
          <a:xfrm>
            <a:off x="4648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8"/>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9"/>
          </p:nvPr>
        </p:nvSpPr>
        <p:spPr/>
        <p:txBody>
          <a:bodyPr/>
          <a:lstStyle>
            <a:lvl1pPr>
              <a:defRPr/>
            </a:lvl1pPr>
            <a:extLst/>
          </a:lstStyle>
          <a:p>
            <a:pPr>
              <a:defRPr/>
            </a:pPr>
            <a:fld id="{D4DA86ED-9AE6-0144-BD35-D1336FBBEC57}"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0"/>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017818171"/>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4-Up Portrait with Captions">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229297" y="171450"/>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pic" sz="quarter" idx="26"/>
          </p:nvPr>
        </p:nvSpPr>
        <p:spPr>
          <a:xfrm>
            <a:off x="22292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25"/>
          </p:nvPr>
        </p:nvSpPr>
        <p:spPr>
          <a:xfrm>
            <a:off x="4672217" y="171450"/>
            <a:ext cx="2286000"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27"/>
          </p:nvPr>
        </p:nvSpPr>
        <p:spPr>
          <a:xfrm>
            <a:off x="46676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body" sz="quarter" idx="16"/>
          </p:nvPr>
        </p:nvSpPr>
        <p:spPr>
          <a:xfrm>
            <a:off x="400497" y="971550"/>
            <a:ext cx="1676400" cy="1428750"/>
          </a:xfrm>
        </p:spPr>
        <p:txBody>
          <a:bodyPr anchor="b">
            <a:noAutofit/>
          </a:bodyPr>
          <a:lstStyle>
            <a:lvl1pPr marL="0" marR="0" indent="0" algn="r" rtl="0" latinLnBrk="0">
              <a:spcBef>
                <a:spcPct val="20000"/>
              </a:spcBef>
              <a:buFontTx/>
              <a:buNone/>
              <a:defRPr sz="1600" baseline="0">
                <a:solidFill>
                  <a:schemeClr val="tx1"/>
                </a:solidFill>
                <a:latin typeface="+mn-lt"/>
                <a:ea typeface="+mn-ea"/>
                <a:cs typeface="+mn-cs"/>
              </a:defRPr>
            </a:lvl1pPr>
            <a:extLst/>
          </a:lstStyle>
          <a:p>
            <a:pPr lvl="0"/>
            <a:r>
              <a:rPr lang="en-US"/>
              <a:t>Click to edit Master text styles</a:t>
            </a:r>
          </a:p>
        </p:txBody>
      </p:sp>
      <p:sp>
        <p:nvSpPr>
          <p:cNvPr id="14" name="Rectangle 7"/>
          <p:cNvSpPr>
            <a:spLocks noGrp="1"/>
          </p:cNvSpPr>
          <p:nvPr>
            <p:ph type="body" sz="quarter" idx="29"/>
          </p:nvPr>
        </p:nvSpPr>
        <p:spPr>
          <a:xfrm>
            <a:off x="7086600" y="971550"/>
            <a:ext cx="1676400" cy="1428750"/>
          </a:xfrm>
        </p:spPr>
        <p:txBody>
          <a:bodyPr anchor="b"/>
          <a:lstStyle>
            <a:lvl1pPr marL="0" marR="0" indent="0" algn="l">
              <a:buFontTx/>
              <a:buNone/>
              <a:defRPr sz="1600" baseline="0"/>
            </a:lvl1pPr>
            <a:extLst/>
          </a:lstStyle>
          <a:p>
            <a:pPr lvl="0"/>
            <a:r>
              <a:rPr lang="en-US"/>
              <a:t>Click to edit Master text styles</a:t>
            </a:r>
          </a:p>
        </p:txBody>
      </p:sp>
      <p:sp>
        <p:nvSpPr>
          <p:cNvPr id="4" name="Rectangle 7"/>
          <p:cNvSpPr>
            <a:spLocks noGrp="1"/>
          </p:cNvSpPr>
          <p:nvPr>
            <p:ph type="body" sz="quarter" idx="28"/>
          </p:nvPr>
        </p:nvSpPr>
        <p:spPr>
          <a:xfrm>
            <a:off x="400497" y="2514600"/>
            <a:ext cx="1676400" cy="1428750"/>
          </a:xfrm>
        </p:spPr>
        <p:txBody>
          <a:bodyPr/>
          <a:lstStyle>
            <a:lvl1pPr marL="0" marR="0" indent="0" algn="r">
              <a:buFontTx/>
              <a:buNone/>
              <a:defRPr sz="1600" baseline="0"/>
            </a:lvl1pPr>
            <a:extLst/>
          </a:lstStyle>
          <a:p>
            <a:pPr lvl="0"/>
            <a:r>
              <a:rPr lang="en-US"/>
              <a:t>Click to edit Master text styles</a:t>
            </a:r>
          </a:p>
        </p:txBody>
      </p:sp>
      <p:sp>
        <p:nvSpPr>
          <p:cNvPr id="13" name="Rectangle 7"/>
          <p:cNvSpPr>
            <a:spLocks noGrp="1"/>
          </p:cNvSpPr>
          <p:nvPr>
            <p:ph type="body" sz="quarter" idx="30"/>
          </p:nvPr>
        </p:nvSpPr>
        <p:spPr>
          <a:xfrm>
            <a:off x="7086600" y="2514600"/>
            <a:ext cx="1676400" cy="1428750"/>
          </a:xfrm>
        </p:spPr>
        <p:txBody>
          <a:bodyPr/>
          <a:lstStyle>
            <a:lvl1pPr marL="0" marR="0" indent="0" algn="l">
              <a:buFontTx/>
              <a:buNone/>
              <a:defRPr sz="1600" baseline="0"/>
            </a:lvl1pPr>
            <a:extLst/>
          </a:lstStyle>
          <a:p>
            <a:pPr lvl="0"/>
            <a:r>
              <a:rPr lang="en-US"/>
              <a:t>Click to edit Master text styles</a:t>
            </a:r>
          </a:p>
        </p:txBody>
      </p:sp>
      <p:sp>
        <p:nvSpPr>
          <p:cNvPr id="11" name="Rectangle 10"/>
          <p:cNvSpPr>
            <a:spLocks noGrp="1"/>
          </p:cNvSpPr>
          <p:nvPr>
            <p:ph type="dt" sz="half" idx="31"/>
          </p:nvPr>
        </p:nvSpPr>
        <p:spPr/>
        <p:txBody>
          <a:bodyPr/>
          <a:lstStyle>
            <a:lvl1pPr>
              <a:defRPr/>
            </a:lvl1pPr>
            <a:extLst/>
          </a:lstStyle>
          <a:p>
            <a:pPr>
              <a:defRPr/>
            </a:pPr>
            <a:r>
              <a:rPr lang="en-US"/>
              <a:t>ICHEP2020</a:t>
            </a:r>
          </a:p>
        </p:txBody>
      </p:sp>
      <p:sp>
        <p:nvSpPr>
          <p:cNvPr id="12" name="Rectangle 11"/>
          <p:cNvSpPr>
            <a:spLocks noGrp="1"/>
          </p:cNvSpPr>
          <p:nvPr>
            <p:ph type="sldNum" sz="quarter" idx="32"/>
          </p:nvPr>
        </p:nvSpPr>
        <p:spPr/>
        <p:txBody>
          <a:bodyPr/>
          <a:lstStyle>
            <a:lvl1pPr>
              <a:defRPr/>
            </a:lvl1pPr>
            <a:extLst/>
          </a:lstStyle>
          <a:p>
            <a:pPr>
              <a:defRPr/>
            </a:pPr>
            <a:fld id="{ACDD4815-248F-1746-8FC5-C0A1C0A6D121}" type="slidenum">
              <a:rPr lang="en-US"/>
              <a:pPr>
                <a:defRPr/>
              </a:pPr>
              <a:t>‹#›</a:t>
            </a:fld>
            <a:endParaRPr lang="en-US" dirty="0"/>
          </a:p>
        </p:txBody>
      </p:sp>
      <p:sp>
        <p:nvSpPr>
          <p:cNvPr id="15" name="Rectangle 14"/>
          <p:cNvSpPr>
            <a:spLocks noGrp="1"/>
          </p:cNvSpPr>
          <p:nvPr>
            <p:ph type="ftr" sz="quarter" idx="33"/>
          </p:nvPr>
        </p:nvSpPr>
        <p:spPr/>
        <p:txBody>
          <a:bodyPr/>
          <a:lstStyle>
            <a:lvl1pPr>
              <a:defRPr/>
            </a:lvl1pPr>
            <a:extLst/>
          </a:lstStyle>
          <a:p>
            <a:pPr>
              <a:defRPr/>
            </a:pPr>
            <a:endParaRPr lang="en-US"/>
          </a:p>
        </p:txBody>
      </p:sp>
    </p:spTree>
    <p:extLst>
      <p:ext uri="{BB962C8B-B14F-4D97-AF65-F5344CB8AC3E}">
        <p14:creationId xmlns:p14="http://schemas.microsoft.com/office/powerpoint/2010/main" val="762479860"/>
      </p:ext>
    </p:extLst>
  </p:cSld>
  <p:clrMapOvr>
    <a:masterClrMapping/>
  </p:clrMapOvr>
  <p:transition>
    <p:fade/>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p:cSld name="2-Up Mixed with Caption">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5141976" y="285752"/>
            <a:ext cx="3773424" cy="212255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noChangeAspect="1"/>
          </p:cNvSpPr>
          <p:nvPr>
            <p:ph type="pic" sz="quarter" idx="12"/>
          </p:nvPr>
        </p:nvSpPr>
        <p:spPr>
          <a:xfrm>
            <a:off x="454152" y="285750"/>
            <a:ext cx="4462272" cy="446227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7"/>
          <p:cNvSpPr>
            <a:spLocks noGrp="1"/>
          </p:cNvSpPr>
          <p:nvPr>
            <p:ph type="body" sz="quarter" idx="13"/>
          </p:nvPr>
        </p:nvSpPr>
        <p:spPr>
          <a:xfrm>
            <a:off x="5141982" y="2514600"/>
            <a:ext cx="3773425" cy="2228850"/>
          </a:xfrm>
        </p:spPr>
        <p:txBody>
          <a:bodyPr>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5"/>
          </p:nvPr>
        </p:nvSpPr>
        <p:spPr/>
        <p:txBody>
          <a:bodyPr/>
          <a:lstStyle>
            <a:lvl1pPr>
              <a:defRPr/>
            </a:lvl1pPr>
            <a:extLst/>
          </a:lstStyle>
          <a:p>
            <a:pPr>
              <a:defRPr/>
            </a:pPr>
            <a:fld id="{8F18179F-4BD7-254C-B68F-023544086820}"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271263547"/>
      </p:ext>
    </p:extLst>
  </p:cSld>
  <p:clrMapOvr>
    <a:masterClrMapping/>
  </p:clrMapOvr>
  <p:transition>
    <p:fade/>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p:cSld name="3-Up Portrait with Captions">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2286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8"/>
          <p:cNvSpPr>
            <a:spLocks noGrp="1" noChangeAspect="1"/>
          </p:cNvSpPr>
          <p:nvPr>
            <p:ph type="pic" sz="quarter" idx="11"/>
          </p:nvPr>
        </p:nvSpPr>
        <p:spPr>
          <a:xfrm>
            <a:off x="32004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8"/>
          <p:cNvSpPr>
            <a:spLocks noGrp="1" noChangeAspect="1"/>
          </p:cNvSpPr>
          <p:nvPr>
            <p:ph type="pic" sz="quarter" idx="12"/>
          </p:nvPr>
        </p:nvSpPr>
        <p:spPr>
          <a:xfrm>
            <a:off x="61722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body" sz="quarter" idx="13"/>
          </p:nvPr>
        </p:nvSpPr>
        <p:spPr>
          <a:xfrm>
            <a:off x="2286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6"/>
          <p:cNvSpPr>
            <a:spLocks noGrp="1"/>
          </p:cNvSpPr>
          <p:nvPr>
            <p:ph type="body" sz="quarter" idx="14"/>
          </p:nvPr>
        </p:nvSpPr>
        <p:spPr>
          <a:xfrm>
            <a:off x="32004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4" name="Rectangle 6"/>
          <p:cNvSpPr>
            <a:spLocks noGrp="1"/>
          </p:cNvSpPr>
          <p:nvPr>
            <p:ph type="body" sz="quarter" idx="15"/>
          </p:nvPr>
        </p:nvSpPr>
        <p:spPr>
          <a:xfrm>
            <a:off x="61722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8" name="Rectangle 7"/>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7"/>
          </p:nvPr>
        </p:nvSpPr>
        <p:spPr/>
        <p:txBody>
          <a:bodyPr/>
          <a:lstStyle>
            <a:lvl1pPr>
              <a:defRPr/>
            </a:lvl1pPr>
            <a:extLst/>
          </a:lstStyle>
          <a:p>
            <a:pPr>
              <a:defRPr/>
            </a:pPr>
            <a:fld id="{568AD5BE-BF58-6C46-8750-C1E30F2F40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424429525"/>
      </p:ext>
    </p:extLst>
  </p:cSld>
  <p:clrMapOvr>
    <a:masterClrMapping/>
  </p:clrMapOvr>
  <p:transition>
    <p:fade/>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p:cSld name="3-Up Landscape with Caption">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466344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5" name="Rectangle 7"/>
          <p:cNvSpPr>
            <a:spLocks noGrp="1" noChangeAspect="1"/>
          </p:cNvSpPr>
          <p:nvPr>
            <p:ph type="pic" sz="quarter" idx="12"/>
          </p:nvPr>
        </p:nvSpPr>
        <p:spPr>
          <a:xfrm>
            <a:off x="45720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13"/>
          </p:nvPr>
        </p:nvSpPr>
        <p:spPr>
          <a:xfrm>
            <a:off x="4663440" y="171450"/>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11"/>
          <p:cNvSpPr>
            <a:spLocks noGrp="1"/>
          </p:cNvSpPr>
          <p:nvPr>
            <p:ph type="body" sz="quarter" idx="14"/>
          </p:nvPr>
        </p:nvSpPr>
        <p:spPr>
          <a:xfrm>
            <a:off x="457200" y="171450"/>
            <a:ext cx="4023360" cy="2263140"/>
          </a:xfrm>
        </p:spPr>
        <p:txBody>
          <a:bodyPr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5"/>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6"/>
          </p:nvPr>
        </p:nvSpPr>
        <p:spPr/>
        <p:txBody>
          <a:bodyPr/>
          <a:lstStyle>
            <a:lvl1pPr>
              <a:defRPr/>
            </a:lvl1pPr>
            <a:extLst/>
          </a:lstStyle>
          <a:p>
            <a:pPr>
              <a:defRPr/>
            </a:pPr>
            <a:fld id="{971228CF-3FEC-6647-8AA5-283D0CDE1EC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215914326"/>
      </p:ext>
    </p:extLst>
  </p:cSld>
  <p:clrMapOvr>
    <a:masterClrMapping/>
  </p:clrMapOvr>
  <p:transition>
    <p:fade/>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3-Up Mixed">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5067300" y="2577465"/>
            <a:ext cx="3649900" cy="216712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noChangeAspect="1"/>
          </p:cNvSpPr>
          <p:nvPr>
            <p:ph type="pic" sz="quarter" idx="12"/>
          </p:nvPr>
        </p:nvSpPr>
        <p:spPr>
          <a:xfrm>
            <a:off x="426720" y="288036"/>
            <a:ext cx="4457700" cy="4457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13"/>
          </p:nvPr>
        </p:nvSpPr>
        <p:spPr>
          <a:xfrm>
            <a:off x="5067300" y="291999"/>
            <a:ext cx="3657600" cy="216545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5"/>
          </p:nvPr>
        </p:nvSpPr>
        <p:spPr/>
        <p:txBody>
          <a:bodyPr/>
          <a:lstStyle>
            <a:lvl1pPr>
              <a:defRPr/>
            </a:lvl1pPr>
            <a:extLst/>
          </a:lstStyle>
          <a:p>
            <a:pPr>
              <a:defRPr/>
            </a:pPr>
            <a:fld id="{329A176C-37C4-8043-970A-B86273DCB7BE}"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667509815"/>
      </p:ext>
    </p:extLst>
  </p:cSld>
  <p:clrMapOvr>
    <a:masterClrMapping/>
  </p:clrMapOvr>
  <p:transition>
    <p:fade/>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type="tx" preserve="1">
  <p:cSld name="4-Up Portrait with Captions">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229297" y="171450"/>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pic" sz="quarter" idx="26"/>
          </p:nvPr>
        </p:nvSpPr>
        <p:spPr>
          <a:xfrm>
            <a:off x="22292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25"/>
          </p:nvPr>
        </p:nvSpPr>
        <p:spPr>
          <a:xfrm>
            <a:off x="4672217" y="171450"/>
            <a:ext cx="2286000"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27"/>
          </p:nvPr>
        </p:nvSpPr>
        <p:spPr>
          <a:xfrm>
            <a:off x="46676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body" sz="quarter" idx="16"/>
          </p:nvPr>
        </p:nvSpPr>
        <p:spPr>
          <a:xfrm>
            <a:off x="400497" y="971550"/>
            <a:ext cx="1676400" cy="1428750"/>
          </a:xfrm>
        </p:spPr>
        <p:txBody>
          <a:bodyPr anchor="b">
            <a:noAutofit/>
          </a:bodyPr>
          <a:lstStyle>
            <a:lvl1pPr marL="0" marR="0" indent="0" algn="r" rtl="0" latinLnBrk="0">
              <a:spcBef>
                <a:spcPct val="20000"/>
              </a:spcBef>
              <a:buFontTx/>
              <a:buNone/>
              <a:defRPr sz="1600" baseline="0">
                <a:solidFill>
                  <a:schemeClr val="tx1"/>
                </a:solidFill>
                <a:latin typeface="+mn-lt"/>
                <a:ea typeface="+mn-ea"/>
                <a:cs typeface="+mn-cs"/>
              </a:defRPr>
            </a:lvl1pPr>
            <a:extLst/>
          </a:lstStyle>
          <a:p>
            <a:pPr lvl="0"/>
            <a:r>
              <a:rPr lang="en-US"/>
              <a:t>Click to edit Master text styles</a:t>
            </a:r>
          </a:p>
        </p:txBody>
      </p:sp>
      <p:sp>
        <p:nvSpPr>
          <p:cNvPr id="14" name="Rectangle 7"/>
          <p:cNvSpPr>
            <a:spLocks noGrp="1"/>
          </p:cNvSpPr>
          <p:nvPr>
            <p:ph type="body" sz="quarter" idx="29"/>
          </p:nvPr>
        </p:nvSpPr>
        <p:spPr>
          <a:xfrm>
            <a:off x="7086600" y="971550"/>
            <a:ext cx="1676400" cy="1428750"/>
          </a:xfrm>
        </p:spPr>
        <p:txBody>
          <a:bodyPr anchor="b"/>
          <a:lstStyle>
            <a:lvl1pPr marL="0" marR="0" indent="0" algn="l">
              <a:buFontTx/>
              <a:buNone/>
              <a:defRPr sz="1600" baseline="0"/>
            </a:lvl1pPr>
            <a:extLst/>
          </a:lstStyle>
          <a:p>
            <a:pPr lvl="0"/>
            <a:r>
              <a:rPr lang="en-US"/>
              <a:t>Click to edit Master text styles</a:t>
            </a:r>
          </a:p>
        </p:txBody>
      </p:sp>
      <p:sp>
        <p:nvSpPr>
          <p:cNvPr id="4" name="Rectangle 7"/>
          <p:cNvSpPr>
            <a:spLocks noGrp="1"/>
          </p:cNvSpPr>
          <p:nvPr>
            <p:ph type="body" sz="quarter" idx="28"/>
          </p:nvPr>
        </p:nvSpPr>
        <p:spPr>
          <a:xfrm>
            <a:off x="400497" y="2514600"/>
            <a:ext cx="1676400" cy="1428750"/>
          </a:xfrm>
        </p:spPr>
        <p:txBody>
          <a:bodyPr/>
          <a:lstStyle>
            <a:lvl1pPr marL="0" marR="0" indent="0" algn="r">
              <a:buFontTx/>
              <a:buNone/>
              <a:defRPr sz="1600" baseline="0"/>
            </a:lvl1pPr>
            <a:extLst/>
          </a:lstStyle>
          <a:p>
            <a:pPr lvl="0"/>
            <a:r>
              <a:rPr lang="en-US"/>
              <a:t>Click to edit Master text styles</a:t>
            </a:r>
          </a:p>
        </p:txBody>
      </p:sp>
      <p:sp>
        <p:nvSpPr>
          <p:cNvPr id="13" name="Rectangle 7"/>
          <p:cNvSpPr>
            <a:spLocks noGrp="1"/>
          </p:cNvSpPr>
          <p:nvPr>
            <p:ph type="body" sz="quarter" idx="30"/>
          </p:nvPr>
        </p:nvSpPr>
        <p:spPr>
          <a:xfrm>
            <a:off x="7086600" y="2514600"/>
            <a:ext cx="1676400" cy="1428750"/>
          </a:xfrm>
        </p:spPr>
        <p:txBody>
          <a:bodyPr/>
          <a:lstStyle>
            <a:lvl1pPr marL="0" marR="0" indent="0" algn="l">
              <a:buFontTx/>
              <a:buNone/>
              <a:defRPr sz="1600" baseline="0"/>
            </a:lvl1pPr>
            <a:extLst/>
          </a:lstStyle>
          <a:p>
            <a:pPr lvl="0"/>
            <a:r>
              <a:rPr lang="en-US"/>
              <a:t>Click to edit Master text styles</a:t>
            </a:r>
          </a:p>
        </p:txBody>
      </p:sp>
      <p:sp>
        <p:nvSpPr>
          <p:cNvPr id="11" name="Rectangle 10"/>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12" name="Rectangle 11"/>
          <p:cNvSpPr>
            <a:spLocks noGrp="1"/>
          </p:cNvSpPr>
          <p:nvPr>
            <p:ph type="sldNum" sz="quarter" idx="32"/>
          </p:nvPr>
        </p:nvSpPr>
        <p:spPr/>
        <p:txBody>
          <a:bodyPr/>
          <a:lstStyle>
            <a:lvl1pPr>
              <a:defRPr/>
            </a:lvl1pPr>
            <a:extLst/>
          </a:lstStyle>
          <a:p>
            <a:pPr>
              <a:defRPr/>
            </a:pPr>
            <a:fld id="{ACDD4815-248F-1746-8FC5-C0A1C0A6D1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5" name="Rectangle 14"/>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810439634"/>
      </p:ext>
    </p:extLst>
  </p:cSld>
  <p:clrMapOvr>
    <a:masterClrMapping/>
  </p:clrMapOvr>
  <p:transition>
    <p:fade/>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type="tx" preserve="1">
  <p:cSld name="4-Up landscape with Caption">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926827" y="400050"/>
            <a:ext cx="3653297"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9268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9" name="Rectangle 7"/>
          <p:cNvSpPr>
            <a:spLocks noGrp="1"/>
          </p:cNvSpPr>
          <p:nvPr>
            <p:ph type="pic" sz="quarter" idx="17"/>
          </p:nvPr>
        </p:nvSpPr>
        <p:spPr>
          <a:xfrm>
            <a:off x="4660621" y="40005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pic" sz="quarter" idx="18"/>
          </p:nvPr>
        </p:nvSpPr>
        <p:spPr>
          <a:xfrm>
            <a:off x="9268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p:cNvSpPr>
          <p:nvPr>
            <p:ph type="pic" sz="quarter" idx="19"/>
          </p:nvPr>
        </p:nvSpPr>
        <p:spPr>
          <a:xfrm>
            <a:off x="46606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p:cNvSpPr>
          <p:nvPr>
            <p:ph type="body" sz="quarter" idx="22"/>
          </p:nvPr>
        </p:nvSpPr>
        <p:spPr>
          <a:xfrm>
            <a:off x="9268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8" name="Rectangle 7"/>
          <p:cNvSpPr>
            <a:spLocks noGrp="1"/>
          </p:cNvSpPr>
          <p:nvPr>
            <p:ph type="body" sz="quarter" idx="23"/>
          </p:nvPr>
        </p:nvSpPr>
        <p:spPr>
          <a:xfrm>
            <a:off x="46606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6" name="Rectangle 7"/>
          <p:cNvSpPr>
            <a:spLocks noGrp="1"/>
          </p:cNvSpPr>
          <p:nvPr>
            <p:ph type="body" sz="quarter" idx="24"/>
          </p:nvPr>
        </p:nvSpPr>
        <p:spPr>
          <a:xfrm>
            <a:off x="46606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0" name="Rectangle 9"/>
          <p:cNvSpPr>
            <a:spLocks noGrp="1"/>
          </p:cNvSpPr>
          <p:nvPr>
            <p:ph type="dt" sz="half" idx="25"/>
          </p:nvPr>
        </p:nvSpPr>
        <p:spPr/>
        <p:txBody>
          <a:bodyPr/>
          <a:lstStyle>
            <a:lvl1pPr>
              <a:defRPr/>
            </a:lvl1pPr>
            <a:extLst/>
          </a:lstStyle>
          <a:p>
            <a:pPr>
              <a:defRPr/>
            </a:pPr>
            <a:r>
              <a:rPr lang="en-US">
                <a:solidFill>
                  <a:srgbClr val="D4D2D0"/>
                </a:solidFill>
                <a:latin typeface="Century Schoolbook"/>
              </a:rPr>
              <a:t>ICHEP2020</a:t>
            </a:r>
          </a:p>
        </p:txBody>
      </p:sp>
      <p:sp>
        <p:nvSpPr>
          <p:cNvPr id="11" name="Rectangle 10"/>
          <p:cNvSpPr>
            <a:spLocks noGrp="1"/>
          </p:cNvSpPr>
          <p:nvPr>
            <p:ph type="sldNum" sz="quarter" idx="26"/>
          </p:nvPr>
        </p:nvSpPr>
        <p:spPr/>
        <p:txBody>
          <a:bodyPr/>
          <a:lstStyle>
            <a:lvl1pPr>
              <a:defRPr/>
            </a:lvl1pPr>
            <a:extLst/>
          </a:lstStyle>
          <a:p>
            <a:pPr>
              <a:defRPr/>
            </a:pPr>
            <a:fld id="{5CB0E713-778F-BA42-8976-EA5E33D9722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2" name="Rectangle 11"/>
          <p:cNvSpPr>
            <a:spLocks noGrp="1"/>
          </p:cNvSpPr>
          <p:nvPr>
            <p:ph type="ftr" sz="quarter" idx="2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121828381"/>
      </p:ext>
    </p:extLst>
  </p:cSld>
  <p:clrMapOvr>
    <a:masterClrMapping/>
  </p:clrMapOvr>
  <p:transition>
    <p:fade/>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type="tx" preserve="1">
  <p:cSld name="4-Up Portrait with Large Caption">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152406" y="1143006"/>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1"/>
          </p:nvPr>
        </p:nvSpPr>
        <p:spPr>
          <a:xfrm>
            <a:off x="4546606" y="1143006"/>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7"/>
          <p:cNvSpPr>
            <a:spLocks noGrp="1"/>
          </p:cNvSpPr>
          <p:nvPr>
            <p:ph type="pic" sz="quarter" idx="30"/>
          </p:nvPr>
        </p:nvSpPr>
        <p:spPr>
          <a:xfrm>
            <a:off x="2349066" y="1143006"/>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p:cNvSpPr>
          <p:nvPr>
            <p:ph type="pic" sz="quarter" idx="32"/>
          </p:nvPr>
        </p:nvSpPr>
        <p:spPr>
          <a:xfrm>
            <a:off x="6740172" y="1143006"/>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4" name="Rectangle 7"/>
          <p:cNvSpPr>
            <a:spLocks noGrp="1"/>
          </p:cNvSpPr>
          <p:nvPr>
            <p:ph type="body" sz="quarter" idx="29"/>
          </p:nvPr>
        </p:nvSpPr>
        <p:spPr>
          <a:xfrm>
            <a:off x="152400" y="3371850"/>
            <a:ext cx="8763000" cy="1428750"/>
          </a:xfrm>
        </p:spPr>
        <p:txBody>
          <a:bodyPr/>
          <a:lstStyle>
            <a:lvl1pPr marL="0" marR="0" indent="0" algn="l">
              <a:buFontTx/>
              <a:buNone/>
              <a:defRPr sz="2400" baseline="0"/>
            </a:lvl1pPr>
            <a:extLst/>
          </a:lstStyle>
          <a:p>
            <a:pPr lvl="0"/>
            <a:r>
              <a:rPr lang="en-US"/>
              <a:t>Click to edit Master text styles</a:t>
            </a:r>
          </a:p>
        </p:txBody>
      </p:sp>
      <p:sp>
        <p:nvSpPr>
          <p:cNvPr id="8" name="Rectangle 7"/>
          <p:cNvSpPr>
            <a:spLocks noGrp="1"/>
          </p:cNvSpPr>
          <p:nvPr>
            <p:ph type="dt" sz="half" idx="33"/>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34"/>
          </p:nvPr>
        </p:nvSpPr>
        <p:spPr/>
        <p:txBody>
          <a:bodyPr/>
          <a:lstStyle>
            <a:lvl1pPr>
              <a:defRPr/>
            </a:lvl1pPr>
            <a:extLst/>
          </a:lstStyle>
          <a:p>
            <a:pPr>
              <a:defRPr/>
            </a:pPr>
            <a:fld id="{3BC2D75C-5C36-914F-AEB7-96DCEE53299C}"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5"/>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353630937"/>
      </p:ext>
    </p:extLst>
  </p:cSld>
  <p:clrMapOvr>
    <a:masterClrMapping/>
  </p:clrMapOvr>
  <p:transition>
    <p:fade/>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type="tx" preserve="1">
  <p:cSld name="4-Up: 1 Portrait with  3 Landscape">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685800" y="193249"/>
            <a:ext cx="4617720" cy="46291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noChangeAspect="1"/>
          </p:cNvSpPr>
          <p:nvPr>
            <p:ph type="pic" sz="quarter" idx="18"/>
          </p:nvPr>
        </p:nvSpPr>
        <p:spPr>
          <a:xfrm>
            <a:off x="5788849" y="193249"/>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noChangeAspect="1"/>
          </p:cNvSpPr>
          <p:nvPr>
            <p:ph type="pic" sz="quarter" idx="22"/>
          </p:nvPr>
        </p:nvSpPr>
        <p:spPr>
          <a:xfrm>
            <a:off x="5788849" y="1824493"/>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noChangeAspect="1"/>
          </p:cNvSpPr>
          <p:nvPr>
            <p:ph type="pic" sz="quarter" idx="23"/>
          </p:nvPr>
        </p:nvSpPr>
        <p:spPr>
          <a:xfrm>
            <a:off x="5788849" y="3455737"/>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4"/>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25"/>
          </p:nvPr>
        </p:nvSpPr>
        <p:spPr/>
        <p:txBody>
          <a:bodyPr/>
          <a:lstStyle>
            <a:lvl1pPr>
              <a:defRPr/>
            </a:lvl1pPr>
            <a:extLst/>
          </a:lstStyle>
          <a:p>
            <a:pPr>
              <a:defRPr/>
            </a:pPr>
            <a:fld id="{F8D453E3-22A5-2745-9C44-83DEBC599D5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761843597"/>
      </p:ext>
    </p:extLst>
  </p:cSld>
  <p:clrMapOvr>
    <a:masterClrMapping/>
  </p:clrMapOvr>
  <p:transition>
    <p:fade/>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type="tx" preserve="1">
  <p:cSld name="5-up: 3 Landscape with 2 Portrait">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609600" y="25717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17"/>
          </p:nvPr>
        </p:nvSpPr>
        <p:spPr>
          <a:xfrm>
            <a:off x="3033848" y="171455"/>
            <a:ext cx="5562600" cy="312896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6"/>
          </p:nvPr>
        </p:nvSpPr>
        <p:spPr>
          <a:xfrm>
            <a:off x="609600" y="1714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27"/>
          </p:nvPr>
        </p:nvSpPr>
        <p:spPr>
          <a:xfrm>
            <a:off x="5943605" y="3371850"/>
            <a:ext cx="2666999"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noChangeAspect="1"/>
          </p:cNvSpPr>
          <p:nvPr>
            <p:ph type="pic" sz="quarter" idx="28"/>
          </p:nvPr>
        </p:nvSpPr>
        <p:spPr>
          <a:xfrm>
            <a:off x="3033849" y="3371850"/>
            <a:ext cx="2757352"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9"/>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0"/>
          </p:nvPr>
        </p:nvSpPr>
        <p:spPr/>
        <p:txBody>
          <a:bodyPr/>
          <a:lstStyle>
            <a:lvl1pPr>
              <a:defRPr/>
            </a:lvl1pPr>
            <a:extLst/>
          </a:lstStyle>
          <a:p>
            <a:pPr>
              <a:defRPr/>
            </a:pPr>
            <a:fld id="{C47E67DA-1FE9-4840-AB57-715651CF9B2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1"/>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453196510"/>
      </p:ext>
    </p:extLst>
  </p:cSld>
  <p:clrMapOvr>
    <a:masterClrMapping/>
  </p:clrMapOvr>
  <p:transition>
    <p:fade/>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type="tx" preserve="1">
  <p:cSld name="5-Up: 3 Portrait with 2 Landscape">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5121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p:cNvSpPr>
          <p:nvPr>
            <p:ph type="pic" sz="quarter" idx="29"/>
          </p:nvPr>
        </p:nvSpPr>
        <p:spPr>
          <a:xfrm>
            <a:off x="51213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0"/>
          </p:nvPr>
        </p:nvSpPr>
        <p:spPr>
          <a:xfrm>
            <a:off x="471837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p:cNvSpPr>
          <p:nvPr>
            <p:ph type="pic" sz="quarter" idx="27"/>
          </p:nvPr>
        </p:nvSpPr>
        <p:spPr>
          <a:xfrm>
            <a:off x="32934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8"/>
          </p:nvPr>
        </p:nvSpPr>
        <p:spPr>
          <a:xfrm>
            <a:off x="60747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2"/>
          </p:nvPr>
        </p:nvSpPr>
        <p:spPr/>
        <p:txBody>
          <a:bodyPr/>
          <a:lstStyle>
            <a:lvl1pPr>
              <a:defRPr/>
            </a:lvl1pPr>
            <a:extLst/>
          </a:lstStyle>
          <a:p>
            <a:pPr>
              <a:defRPr/>
            </a:pPr>
            <a:fld id="{740764AC-9151-914A-9170-932FA13227C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850558014"/>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 preserve="1">
  <p:cSld name="4-Up landscape with Caption">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926848" y="400050"/>
            <a:ext cx="3653297"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9268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9" name="Rectangle 7"/>
          <p:cNvSpPr>
            <a:spLocks noGrp="1"/>
          </p:cNvSpPr>
          <p:nvPr>
            <p:ph type="pic" sz="quarter" idx="17"/>
          </p:nvPr>
        </p:nvSpPr>
        <p:spPr>
          <a:xfrm>
            <a:off x="4660621" y="40005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pic" sz="quarter" idx="18"/>
          </p:nvPr>
        </p:nvSpPr>
        <p:spPr>
          <a:xfrm>
            <a:off x="9268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p:cNvSpPr>
          <p:nvPr>
            <p:ph type="pic" sz="quarter" idx="19"/>
          </p:nvPr>
        </p:nvSpPr>
        <p:spPr>
          <a:xfrm>
            <a:off x="46606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p:cNvSpPr>
          <p:nvPr>
            <p:ph type="body" sz="quarter" idx="22"/>
          </p:nvPr>
        </p:nvSpPr>
        <p:spPr>
          <a:xfrm>
            <a:off x="9268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8" name="Rectangle 7"/>
          <p:cNvSpPr>
            <a:spLocks noGrp="1"/>
          </p:cNvSpPr>
          <p:nvPr>
            <p:ph type="body" sz="quarter" idx="23"/>
          </p:nvPr>
        </p:nvSpPr>
        <p:spPr>
          <a:xfrm>
            <a:off x="46606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6" name="Rectangle 7"/>
          <p:cNvSpPr>
            <a:spLocks noGrp="1"/>
          </p:cNvSpPr>
          <p:nvPr>
            <p:ph type="body" sz="quarter" idx="24"/>
          </p:nvPr>
        </p:nvSpPr>
        <p:spPr>
          <a:xfrm>
            <a:off x="46606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0" name="Rectangle 9"/>
          <p:cNvSpPr>
            <a:spLocks noGrp="1"/>
          </p:cNvSpPr>
          <p:nvPr>
            <p:ph type="dt" sz="half" idx="25"/>
          </p:nvPr>
        </p:nvSpPr>
        <p:spPr/>
        <p:txBody>
          <a:bodyPr/>
          <a:lstStyle>
            <a:lvl1pPr>
              <a:defRPr/>
            </a:lvl1pPr>
            <a:extLst/>
          </a:lstStyle>
          <a:p>
            <a:pPr>
              <a:defRPr/>
            </a:pPr>
            <a:r>
              <a:rPr lang="en-US"/>
              <a:t>ICHEP2020</a:t>
            </a:r>
          </a:p>
        </p:txBody>
      </p:sp>
      <p:sp>
        <p:nvSpPr>
          <p:cNvPr id="11" name="Rectangle 10"/>
          <p:cNvSpPr>
            <a:spLocks noGrp="1"/>
          </p:cNvSpPr>
          <p:nvPr>
            <p:ph type="sldNum" sz="quarter" idx="26"/>
          </p:nvPr>
        </p:nvSpPr>
        <p:spPr/>
        <p:txBody>
          <a:bodyPr/>
          <a:lstStyle>
            <a:lvl1pPr>
              <a:defRPr/>
            </a:lvl1pPr>
            <a:extLst/>
          </a:lstStyle>
          <a:p>
            <a:pPr>
              <a:defRPr/>
            </a:pPr>
            <a:fld id="{5CB0E713-778F-BA42-8976-EA5E33D97223}" type="slidenum">
              <a:rPr lang="en-US"/>
              <a:pPr>
                <a:defRPr/>
              </a:pPr>
              <a:t>‹#›</a:t>
            </a:fld>
            <a:endParaRPr lang="en-US" dirty="0"/>
          </a:p>
        </p:txBody>
      </p:sp>
      <p:sp>
        <p:nvSpPr>
          <p:cNvPr id="12" name="Rectangle 11"/>
          <p:cNvSpPr>
            <a:spLocks noGrp="1"/>
          </p:cNvSpPr>
          <p:nvPr>
            <p:ph type="ftr" sz="quarter" idx="27"/>
          </p:nvPr>
        </p:nvSpPr>
        <p:spPr/>
        <p:txBody>
          <a:bodyPr/>
          <a:lstStyle>
            <a:lvl1pPr>
              <a:defRPr/>
            </a:lvl1pPr>
            <a:extLst/>
          </a:lstStyle>
          <a:p>
            <a:pPr>
              <a:defRPr/>
            </a:pPr>
            <a:endParaRPr lang="en-US"/>
          </a:p>
        </p:txBody>
      </p:sp>
    </p:spTree>
    <p:extLst>
      <p:ext uri="{BB962C8B-B14F-4D97-AF65-F5344CB8AC3E}">
        <p14:creationId xmlns:p14="http://schemas.microsoft.com/office/powerpoint/2010/main" val="1370129198"/>
      </p:ext>
    </p:extLst>
  </p:cSld>
  <p:clrMapOvr>
    <a:masterClrMapping/>
  </p:clrMapOvr>
  <p:transition>
    <p:fade/>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p:cSld name="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3050279" y="120015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3048000" y="3657600"/>
            <a:ext cx="3200400" cy="971550"/>
          </a:xfrm>
        </p:spPr>
        <p:txBody>
          <a:bodyPr tIns="91430" rIns="9144" bIns="91430"/>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7"/>
          </p:nvPr>
        </p:nvSpPr>
        <p:spPr/>
        <p:txBody>
          <a:bodyPr/>
          <a:lstStyle>
            <a:lvl1pPr>
              <a:defRPr/>
            </a:lvl1pPr>
            <a:extLst/>
          </a:lstStyle>
          <a:p>
            <a:pPr>
              <a:defRPr/>
            </a:pPr>
            <a:fld id="{D8795490-B9E1-7E40-A052-0A90839F45B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604853213"/>
      </p:ext>
    </p:extLst>
  </p:cSld>
  <p:clrMapOvr>
    <a:masterClrMapping/>
  </p:clrMapOvr>
  <p:transition>
    <p:fade/>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p:cSld name="2-Up 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955279"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W¥ل云玗İαЂôÁûÂÚ丫:Pïçtúrê Plå¢éhõlðér 表¥鷗字㌍ 表_W 5"/>
          <p:cNvSpPr>
            <a:spLocks noGrp="1" noChangeAspect="1"/>
          </p:cNvSpPr>
          <p:nvPr>
            <p:ph type="pic" sz="quarter" idx="14"/>
          </p:nvPr>
        </p:nvSpPr>
        <p:spPr>
          <a:xfrm>
            <a:off x="1143006"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4953000" y="3486150"/>
            <a:ext cx="3200400" cy="971550"/>
          </a:xfrm>
        </p:spPr>
        <p:txBody>
          <a:bodyPr tIns="91430" rIns="9144" bIns="91430"/>
          <a:lstStyle>
            <a:lvl1pPr marL="0" marR="0" indent="0" algn="l">
              <a:buFontTx/>
              <a:buNone/>
              <a:defRPr sz="1800" i="0"/>
            </a:lvl1pPr>
            <a:extLst/>
          </a:lstStyle>
          <a:p>
            <a:pPr lvl="0"/>
            <a:r>
              <a:rPr lang="en-US"/>
              <a:t>Click to edit Master text styles</a:t>
            </a:r>
          </a:p>
        </p:txBody>
      </p:sp>
      <p:sp>
        <p:nvSpPr>
          <p:cNvPr id="8" name="W¥ل云玗İαЂÕØÚáÛ丫:Téxt Plàçèhòlðêr 表¥鷗字㌍_W 7"/>
          <p:cNvSpPr>
            <a:spLocks noGrp="1"/>
          </p:cNvSpPr>
          <p:nvPr>
            <p:ph type="body" sz="quarter" idx="16"/>
          </p:nvPr>
        </p:nvSpPr>
        <p:spPr>
          <a:xfrm>
            <a:off x="1143000" y="3486150"/>
            <a:ext cx="3200400" cy="971550"/>
          </a:xfrm>
        </p:spPr>
        <p:txBody>
          <a:bodyPr tIns="91430" rIns="9144" bIns="91430"/>
          <a:lstStyle>
            <a:lvl1pPr marL="0" marR="0" indent="0" algn="l">
              <a:buFontTx/>
              <a:buNone/>
              <a:defRPr sz="1800" i="0"/>
            </a:lvl1pPr>
            <a:extLst/>
          </a:lstStyle>
          <a:p>
            <a:pPr lvl="0"/>
            <a:r>
              <a:rPr lang="en-US"/>
              <a:t>Click to edit Master text styles</a:t>
            </a:r>
          </a:p>
        </p:txBody>
      </p:sp>
      <p:sp>
        <p:nvSpPr>
          <p:cNvPr id="9" name="Rectangle 8"/>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10" name="Rectangle 9"/>
          <p:cNvSpPr>
            <a:spLocks noGrp="1"/>
          </p:cNvSpPr>
          <p:nvPr>
            <p:ph type="sldNum" sz="quarter" idx="18"/>
          </p:nvPr>
        </p:nvSpPr>
        <p:spPr/>
        <p:txBody>
          <a:bodyPr/>
          <a:lstStyle>
            <a:lvl1pPr>
              <a:defRPr/>
            </a:lvl1pPr>
            <a:extLst/>
          </a:lstStyle>
          <a:p>
            <a:pPr>
              <a:defRPr/>
            </a:pPr>
            <a:fld id="{5CDCD605-19D0-4B42-A525-9D72B5054BA6}"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1" name="Rectangle 10"/>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746563619"/>
      </p:ext>
    </p:extLst>
  </p:cSld>
  <p:clrMapOvr>
    <a:masterClrMapping/>
  </p:clrMapOvr>
  <p:transition>
    <p:fade/>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p:cSld name="Panorama">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457200" y="1543050"/>
            <a:ext cx="8229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W¥ل云玗İαЂÕØÚáÛ丫:Téxt Plàçèhòlðêr 表¥鷗字㌍_W 3"/>
          <p:cNvSpPr>
            <a:spLocks noGrp="1"/>
          </p:cNvSpPr>
          <p:nvPr>
            <p:ph type="body" sz="quarter" idx="12"/>
          </p:nvPr>
        </p:nvSpPr>
        <p:spPr>
          <a:xfrm>
            <a:off x="457200" y="3657600"/>
            <a:ext cx="8229600" cy="1085850"/>
          </a:xfrm>
        </p:spPr>
        <p:txBody>
          <a:bodyPr tIns="91430" rIns="9144" bIns="91430"/>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32"/>
          </p:nvPr>
        </p:nvSpPr>
        <p:spPr/>
        <p:txBody>
          <a:bodyPr/>
          <a:lstStyle>
            <a:lvl1pPr>
              <a:defRPr/>
            </a:lvl1pPr>
            <a:extLst/>
          </a:lstStyle>
          <a:p>
            <a:pPr>
              <a:defRPr/>
            </a:pPr>
            <a:fld id="{A8173E17-2838-474F-95D1-C4155432ADB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7" name="Rectangle 6"/>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55219543"/>
      </p:ext>
    </p:extLst>
  </p:cSld>
  <p:clrMapOvr>
    <a:masterClrMapping/>
  </p:clrMapOvr>
  <p:transition>
    <p:fade/>
  </p:transition>
</p:sldLayout>
</file>

<file path=ppt/slideLayouts/slideLayout1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3" name="Rectangle 13"/>
          <p:cNvSpPr>
            <a:spLocks noGrp="1"/>
          </p:cNvSpPr>
          <p:nvPr>
            <p:ph type="title"/>
          </p:nvPr>
        </p:nvSpPr>
        <p:spPr/>
        <p:txBody>
          <a:bodyPr/>
          <a:lstStyle/>
          <a:p>
            <a:r>
              <a:rPr lang="en-US" noProof="1"/>
              <a:t>Click to edit Master title style</a:t>
            </a:r>
            <a:endParaRPr lang="en-US"/>
          </a:p>
        </p:txBody>
      </p:sp>
      <p:sp>
        <p:nvSpPr>
          <p:cNvPr id="14" name="Rectangle 6"/>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n-US"/>
          </a:p>
        </p:txBody>
      </p:sp>
      <p:sp>
        <p:nvSpPr>
          <p:cNvPr id="4" name="Rectangle 7"/>
          <p:cNvSpPr>
            <a:spLocks noGrp="1"/>
          </p:cNvSpPr>
          <p:nvPr>
            <p:ph type="dt" sz="half" idx="10"/>
          </p:nvPr>
        </p:nvSpPr>
        <p:spPr/>
        <p:txBody>
          <a:bodyPr/>
          <a:lstStyle>
            <a:lvl1pPr>
              <a:defRPr/>
            </a:lvl1pPr>
            <a:extLst/>
          </a:lstStyle>
          <a:p>
            <a:pPr>
              <a:defRPr/>
            </a:pPr>
            <a:r>
              <a:rPr lang="en-US">
                <a:solidFill>
                  <a:srgbClr val="D4D2D0"/>
                </a:solidFill>
                <a:latin typeface="Century Schoolbook"/>
              </a:rPr>
              <a:t>ICHEP2020</a:t>
            </a:r>
          </a:p>
        </p:txBody>
      </p:sp>
      <p:sp>
        <p:nvSpPr>
          <p:cNvPr id="5" name="Rectangle 19"/>
          <p:cNvSpPr>
            <a:spLocks noGrp="1"/>
          </p:cNvSpPr>
          <p:nvPr>
            <p:ph type="ftr" sz="quarter" idx="11"/>
          </p:nvPr>
        </p:nvSpPr>
        <p:spPr/>
        <p:txBody>
          <a:bodyPr/>
          <a:lstStyle>
            <a:lvl1pPr>
              <a:defRPr/>
            </a:lvl1pPr>
            <a:extLst/>
          </a:lstStyle>
          <a:p>
            <a:pPr>
              <a:defRPr/>
            </a:pPr>
            <a:endParaRPr lang="en-US">
              <a:solidFill>
                <a:srgbClr val="D4D2D0"/>
              </a:solidFill>
              <a:latin typeface="Century Schoolbook"/>
            </a:endParaRPr>
          </a:p>
        </p:txBody>
      </p:sp>
      <p:sp>
        <p:nvSpPr>
          <p:cNvPr id="6" name="Rectangle 26"/>
          <p:cNvSpPr>
            <a:spLocks noGrp="1"/>
          </p:cNvSpPr>
          <p:nvPr>
            <p:ph type="sldNum" sz="quarter" idx="12"/>
          </p:nvPr>
        </p:nvSpPr>
        <p:spPr/>
        <p:txBody>
          <a:bodyPr/>
          <a:lstStyle>
            <a:lvl1pPr>
              <a:defRPr/>
            </a:lvl1pPr>
            <a:extLst/>
          </a:lstStyle>
          <a:p>
            <a:pPr>
              <a:defRPr/>
            </a:pPr>
            <a:fld id="{DE48A84D-A7EB-F444-8294-F4DDCF58048E}"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2073259989"/>
      </p:ext>
    </p:extLst>
  </p:cSld>
  <p:clrMapOvr>
    <a:masterClrMapping/>
  </p:clrMapOvr>
  <p:transition>
    <p:fade/>
  </p:transition>
</p:sldLayout>
</file>

<file path=ppt/slideLayouts/slideLayout1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6444178"/>
      </p:ext>
    </p:extLst>
  </p:cSld>
  <p:clrMapOvr>
    <a:masterClrMapping/>
  </p:clrMapOvr>
  <p:transition>
    <p:fade/>
  </p:transition>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p:cSld name="Album Cover">
    <p:spTree>
      <p:nvGrpSpPr>
        <p:cNvPr id="1" name=""/>
        <p:cNvGrpSpPr/>
        <p:nvPr/>
      </p:nvGrpSpPr>
      <p:grpSpPr>
        <a:xfrm>
          <a:off x="0" y="0"/>
          <a:ext cx="0" cy="0"/>
          <a:chOff x="0" y="0"/>
          <a:chExt cx="0" cy="0"/>
        </a:xfrm>
      </p:grpSpPr>
      <p:sp>
        <p:nvSpPr>
          <p:cNvPr id="5" name="Rectangle 7"/>
          <p:cNvSpPr>
            <a:spLocks/>
          </p:cNvSpPr>
          <p:nvPr/>
        </p:nvSpPr>
        <p:spPr bwMode="auto">
          <a:xfrm>
            <a:off x="454025" y="3886200"/>
            <a:ext cx="8229600" cy="857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32" tIns="45716" rIns="91432" bIns="45716" anchor="ctr"/>
          <a:lstStyle/>
          <a:p>
            <a:pPr algn="ctr"/>
            <a:endParaRPr lang="en-US" sz="3200" i="1">
              <a:solidFill>
                <a:prstClr val="white"/>
              </a:solidFill>
            </a:endParaRPr>
          </a:p>
        </p:txBody>
      </p:sp>
      <p:sp>
        <p:nvSpPr>
          <p:cNvPr id="24" name="Rectangle 7"/>
          <p:cNvSpPr>
            <a:spLocks noGrp="1"/>
          </p:cNvSpPr>
          <p:nvPr>
            <p:ph type="title"/>
          </p:nvPr>
        </p:nvSpPr>
        <p:spPr>
          <a:xfrm>
            <a:off x="228606" y="2971800"/>
            <a:ext cx="8298485" cy="800100"/>
          </a:xfrm>
        </p:spPr>
        <p:txBody>
          <a:bodyPr bIns="0"/>
          <a:lstStyle>
            <a:lvl1pPr algn="r">
              <a:defRPr lang="en-US" dirty="0"/>
            </a:lvl1pPr>
            <a:extLst/>
          </a:lstStyle>
          <a:p>
            <a:r>
              <a:rPr lang="en-US"/>
              <a:t>Click to edit Master title style</a:t>
            </a:r>
            <a:endParaRPr lang="en-US" dirty="0"/>
          </a:p>
        </p:txBody>
      </p:sp>
      <p:sp>
        <p:nvSpPr>
          <p:cNvPr id="9" name="Rectangle 7"/>
          <p:cNvSpPr>
            <a:spLocks noGrp="1"/>
          </p:cNvSpPr>
          <p:nvPr>
            <p:ph type="body" sz="quarter" idx="10"/>
          </p:nvPr>
        </p:nvSpPr>
        <p:spPr>
          <a:xfrm>
            <a:off x="2133600" y="3850481"/>
            <a:ext cx="6386946" cy="914400"/>
          </a:xfrm>
        </p:spPr>
        <p:txBody>
          <a:bodyPr tIns="0">
            <a:noAutofit/>
          </a:bodyPr>
          <a:lstStyle>
            <a:lvl1pPr marL="0" marR="0" indent="0" algn="r"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27" name="Rectangle 6"/>
          <p:cNvSpPr>
            <a:spLocks noGrp="1"/>
          </p:cNvSpPr>
          <p:nvPr>
            <p:ph type="pic" sz="quarter" idx="11"/>
          </p:nvPr>
        </p:nvSpPr>
        <p:spPr>
          <a:xfrm>
            <a:off x="6096000" y="1200150"/>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6" name="Rectangle 5"/>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3"/>
          </p:nvPr>
        </p:nvSpPr>
        <p:spPr/>
        <p:txBody>
          <a:bodyPr/>
          <a:lstStyle>
            <a:lvl1pPr>
              <a:defRPr/>
            </a:lvl1pPr>
            <a:extLst/>
          </a:lstStyle>
          <a:p>
            <a:pPr>
              <a:defRPr/>
            </a:pPr>
            <a:fld id="{B4865C79-B20F-9340-A00C-5395C0750F1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929183055"/>
      </p:ext>
    </p:extLst>
  </p:cSld>
  <p:clrMapOvr>
    <a:masterClrMapping/>
  </p:clrMapOvr>
  <p:transition>
    <p:fade/>
  </p:transition>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Landscape with Caption">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914400" y="220943"/>
            <a:ext cx="7467600" cy="4200525"/>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lang="en-US" i="0" smtClean="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5"/>
          <p:cNvSpPr>
            <a:spLocks noGrp="1"/>
          </p:cNvSpPr>
          <p:nvPr>
            <p:ph type="body" sz="quarter" idx="11"/>
          </p:nvPr>
        </p:nvSpPr>
        <p:spPr>
          <a:xfrm>
            <a:off x="914400" y="4514850"/>
            <a:ext cx="7467600" cy="285750"/>
          </a:xfrm>
        </p:spPr>
        <p:txBody>
          <a:bodyPr rIns="9144">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3"/>
          </p:nvPr>
        </p:nvSpPr>
        <p:spPr/>
        <p:txBody>
          <a:bodyPr/>
          <a:lstStyle>
            <a:lvl1pPr>
              <a:defRPr/>
            </a:lvl1pPr>
            <a:extLst/>
          </a:lstStyle>
          <a:p>
            <a:pPr>
              <a:defRPr/>
            </a:pPr>
            <a:fld id="{62CB5B1A-0414-1746-8D0F-99C7E82E0472}"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602750443"/>
      </p:ext>
    </p:extLst>
  </p:cSld>
  <p:clrMapOvr>
    <a:masterClrMapping/>
  </p:clrMapOvr>
  <p:transition>
    <p:fade/>
  </p:transition>
</p:sldLayout>
</file>

<file path=ppt/slideLayouts/slideLayout137.xml><?xml version="1.0" encoding="utf-8"?>
<p:sldLayout xmlns:a="http://schemas.openxmlformats.org/drawingml/2006/main" xmlns:r="http://schemas.openxmlformats.org/officeDocument/2006/relationships" xmlns:p="http://schemas.openxmlformats.org/presentationml/2006/main" type="twoColTx" preserve="1">
  <p:cSld name="Portrait with Caption">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419380" y="174931"/>
            <a:ext cx="4640305" cy="462915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3" name="Rectangle 6"/>
          <p:cNvSpPr>
            <a:spLocks noGrp="1"/>
          </p:cNvSpPr>
          <p:nvPr>
            <p:ph type="body" sz="quarter" idx="11"/>
          </p:nvPr>
        </p:nvSpPr>
        <p:spPr>
          <a:xfrm>
            <a:off x="5257800" y="2286000"/>
            <a:ext cx="3505200" cy="2514600"/>
          </a:xfrm>
        </p:spPr>
        <p:txBody>
          <a:bodyPr tIns="91432" bIns="91432"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5" name="Rectangle 4"/>
          <p:cNvSpPr>
            <a:spLocks noGrp="1"/>
          </p:cNvSpPr>
          <p:nvPr>
            <p:ph type="sldNum" sz="quarter" idx="13"/>
          </p:nvPr>
        </p:nvSpPr>
        <p:spPr/>
        <p:txBody>
          <a:bodyPr/>
          <a:lstStyle>
            <a:lvl1pPr>
              <a:defRPr/>
            </a:lvl1pPr>
            <a:extLst/>
          </a:lstStyle>
          <a:p>
            <a:pPr>
              <a:defRPr/>
            </a:pPr>
            <a:fld id="{E725DA7F-A734-BF43-97AB-523C01E2024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6" name="Rectangle 5"/>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69095109"/>
      </p:ext>
    </p:extLst>
  </p:cSld>
  <p:clrMapOvr>
    <a:masterClrMapping/>
  </p:clrMapOvr>
  <p:transition>
    <p:fade/>
  </p:transition>
</p:sldLayout>
</file>

<file path=ppt/slideLayouts/slideLayout138.xml><?xml version="1.0" encoding="utf-8"?>
<p:sldLayout xmlns:a="http://schemas.openxmlformats.org/drawingml/2006/main" xmlns:r="http://schemas.openxmlformats.org/officeDocument/2006/relationships" xmlns:p="http://schemas.openxmlformats.org/presentationml/2006/main" type="blank" preserve="1">
  <p:cSld name="Landscape (Fullscreen)">
    <p:spTree>
      <p:nvGrpSpPr>
        <p:cNvPr id="1" name=""/>
        <p:cNvGrpSpPr/>
        <p:nvPr/>
      </p:nvGrpSpPr>
      <p:grpSpPr>
        <a:xfrm>
          <a:off x="0" y="0"/>
          <a:ext cx="0" cy="0"/>
          <a:chOff x="0" y="0"/>
          <a:chExt cx="0" cy="0"/>
        </a:xfrm>
      </p:grpSpPr>
      <p:sp>
        <p:nvSpPr>
          <p:cNvPr id="15" name="Rectangle 6"/>
          <p:cNvSpPr>
            <a:spLocks noGrp="1" noChangeAspect="1"/>
          </p:cNvSpPr>
          <p:nvPr>
            <p:ph type="pic" sz="quarter" idx="10"/>
          </p:nvPr>
        </p:nvSpPr>
        <p:spPr>
          <a:xfrm>
            <a:off x="0" y="0"/>
            <a:ext cx="9144000" cy="51435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Drag picture to placeholder or click icon to add</a:t>
            </a:r>
            <a:endParaRPr lang="en-US" noProof="0" dirty="0"/>
          </a:p>
        </p:txBody>
      </p:sp>
    </p:spTree>
    <p:extLst>
      <p:ext uri="{BB962C8B-B14F-4D97-AF65-F5344CB8AC3E}">
        <p14:creationId xmlns:p14="http://schemas.microsoft.com/office/powerpoint/2010/main" val="2826611929"/>
      </p:ext>
    </p:extLst>
  </p:cSld>
  <p:clrMapOvr>
    <a:masterClrMapping/>
  </p:clrMapOvr>
  <p:transition>
    <p:fade/>
  </p:transition>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p:cSld name="Album Section">
    <p:spTree>
      <p:nvGrpSpPr>
        <p:cNvPr id="1" name=""/>
        <p:cNvGrpSpPr/>
        <p:nvPr/>
      </p:nvGrpSpPr>
      <p:grpSpPr>
        <a:xfrm>
          <a:off x="0" y="0"/>
          <a:ext cx="0" cy="0"/>
          <a:chOff x="0" y="0"/>
          <a:chExt cx="0" cy="0"/>
        </a:xfrm>
      </p:grpSpPr>
      <p:sp>
        <p:nvSpPr>
          <p:cNvPr id="17" name="Rectangle 2"/>
          <p:cNvSpPr>
            <a:spLocks noGrp="1"/>
          </p:cNvSpPr>
          <p:nvPr>
            <p:ph type="title"/>
          </p:nvPr>
        </p:nvSpPr>
        <p:spPr>
          <a:xfrm>
            <a:off x="752670" y="3429000"/>
            <a:ext cx="7781730" cy="742950"/>
          </a:xfrm>
        </p:spPr>
        <p:txBody>
          <a:bodyPr vert="horz" bIns="0" anchor="b" anchorCtr="0"/>
          <a:lstStyle>
            <a:lvl1pPr>
              <a:defRPr baseline="0"/>
            </a:lvl1pPr>
            <a:extLst/>
          </a:lstStyle>
          <a:p>
            <a:r>
              <a:rPr lang="en-US"/>
              <a:t>Click to edit Master title style</a:t>
            </a:r>
            <a:endParaRPr lang="en-US" dirty="0"/>
          </a:p>
        </p:txBody>
      </p:sp>
      <p:sp>
        <p:nvSpPr>
          <p:cNvPr id="27" name="Rectangle 11"/>
          <p:cNvSpPr>
            <a:spLocks noGrp="1"/>
          </p:cNvSpPr>
          <p:nvPr>
            <p:ph type="body" sz="quarter" idx="14"/>
          </p:nvPr>
        </p:nvSpPr>
        <p:spPr>
          <a:xfrm>
            <a:off x="752670" y="4200525"/>
            <a:ext cx="7772400" cy="628650"/>
          </a:xfrm>
        </p:spPr>
        <p:txBody>
          <a:bodyPr tIns="0"/>
          <a:lstStyle>
            <a:lvl1pPr>
              <a:buFontTx/>
              <a:buNone/>
              <a:defRPr sz="1800"/>
            </a:lvl1pPr>
            <a:extLst/>
          </a:lstStyle>
          <a:p>
            <a:pPr lvl="0"/>
            <a:r>
              <a:rPr lang="en-US"/>
              <a:t>Click to edit Master text styles</a:t>
            </a:r>
          </a:p>
        </p:txBody>
      </p:sp>
      <p:sp>
        <p:nvSpPr>
          <p:cNvPr id="7" name="Rectangle 6"/>
          <p:cNvSpPr>
            <a:spLocks noGrp="1"/>
          </p:cNvSpPr>
          <p:nvPr>
            <p:ph type="pic" sz="quarter" idx="11"/>
          </p:nvPr>
        </p:nvSpPr>
        <p:spPr>
          <a:xfrm>
            <a:off x="786338"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18" name="Rectangle 6"/>
          <p:cNvSpPr>
            <a:spLocks noGrp="1"/>
          </p:cNvSpPr>
          <p:nvPr>
            <p:ph type="pic" sz="quarter" idx="15"/>
          </p:nvPr>
        </p:nvSpPr>
        <p:spPr>
          <a:xfrm>
            <a:off x="3474604"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2" name="Rectangle 6"/>
          <p:cNvSpPr>
            <a:spLocks noGrp="1"/>
          </p:cNvSpPr>
          <p:nvPr>
            <p:ph type="pic" sz="quarter" idx="16"/>
          </p:nvPr>
        </p:nvSpPr>
        <p:spPr>
          <a:xfrm>
            <a:off x="6162870"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8" name="Rectangle 7"/>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8"/>
          </p:nvPr>
        </p:nvSpPr>
        <p:spPr/>
        <p:txBody>
          <a:bodyPr/>
          <a:lstStyle>
            <a:lvl1pPr>
              <a:defRPr/>
            </a:lvl1pPr>
            <a:extLst/>
          </a:lstStyle>
          <a:p>
            <a:pPr>
              <a:defRPr/>
            </a:pPr>
            <a:fld id="{364AE6BD-A3C5-7E44-9A6B-AE37EDF6C9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577387897"/>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4-Up Portrait with Large Caption">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152427"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1"/>
          </p:nvPr>
        </p:nvSpPr>
        <p:spPr>
          <a:xfrm>
            <a:off x="4546627"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7"/>
          <p:cNvSpPr>
            <a:spLocks noGrp="1"/>
          </p:cNvSpPr>
          <p:nvPr>
            <p:ph type="pic" sz="quarter" idx="30"/>
          </p:nvPr>
        </p:nvSpPr>
        <p:spPr>
          <a:xfrm>
            <a:off x="2349087"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p:cNvSpPr>
          <p:nvPr>
            <p:ph type="pic" sz="quarter" idx="32"/>
          </p:nvPr>
        </p:nvSpPr>
        <p:spPr>
          <a:xfrm>
            <a:off x="6740193"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4" name="Rectangle 7"/>
          <p:cNvSpPr>
            <a:spLocks noGrp="1"/>
          </p:cNvSpPr>
          <p:nvPr>
            <p:ph type="body" sz="quarter" idx="29"/>
          </p:nvPr>
        </p:nvSpPr>
        <p:spPr>
          <a:xfrm>
            <a:off x="152400" y="3371850"/>
            <a:ext cx="8763000" cy="1428750"/>
          </a:xfrm>
        </p:spPr>
        <p:txBody>
          <a:bodyPr/>
          <a:lstStyle>
            <a:lvl1pPr marL="0" marR="0" indent="0" algn="l">
              <a:buFontTx/>
              <a:buNone/>
              <a:defRPr sz="2400" baseline="0"/>
            </a:lvl1pPr>
            <a:extLst/>
          </a:lstStyle>
          <a:p>
            <a:pPr lvl="0"/>
            <a:r>
              <a:rPr lang="en-US"/>
              <a:t>Click to edit Master text styles</a:t>
            </a:r>
          </a:p>
        </p:txBody>
      </p:sp>
      <p:sp>
        <p:nvSpPr>
          <p:cNvPr id="8" name="Rectangle 7"/>
          <p:cNvSpPr>
            <a:spLocks noGrp="1"/>
          </p:cNvSpPr>
          <p:nvPr>
            <p:ph type="dt" sz="half" idx="33"/>
          </p:nvPr>
        </p:nvSpPr>
        <p:spPr/>
        <p:txBody>
          <a:bodyPr/>
          <a:lstStyle>
            <a:lvl1pPr>
              <a:defRPr/>
            </a:lvl1pPr>
            <a:extLst/>
          </a:lstStyle>
          <a:p>
            <a:pPr>
              <a:defRPr/>
            </a:pPr>
            <a:r>
              <a:rPr lang="en-US"/>
              <a:t>ICHEP2020</a:t>
            </a:r>
          </a:p>
        </p:txBody>
      </p:sp>
      <p:sp>
        <p:nvSpPr>
          <p:cNvPr id="9" name="Rectangle 8"/>
          <p:cNvSpPr>
            <a:spLocks noGrp="1"/>
          </p:cNvSpPr>
          <p:nvPr>
            <p:ph type="sldNum" sz="quarter" idx="34"/>
          </p:nvPr>
        </p:nvSpPr>
        <p:spPr/>
        <p:txBody>
          <a:bodyPr/>
          <a:lstStyle>
            <a:lvl1pPr>
              <a:defRPr/>
            </a:lvl1pPr>
            <a:extLst/>
          </a:lstStyle>
          <a:p>
            <a:pPr>
              <a:defRPr/>
            </a:pPr>
            <a:fld id="{3BC2D75C-5C36-914F-AEB7-96DCEE53299C}" type="slidenum">
              <a:rPr lang="en-US"/>
              <a:pPr>
                <a:defRPr/>
              </a:pPr>
              <a:t>‹#›</a:t>
            </a:fld>
            <a:endParaRPr lang="en-US" dirty="0"/>
          </a:p>
        </p:txBody>
      </p:sp>
      <p:sp>
        <p:nvSpPr>
          <p:cNvPr id="10" name="Rectangle 9"/>
          <p:cNvSpPr>
            <a:spLocks noGrp="1"/>
          </p:cNvSpPr>
          <p:nvPr>
            <p:ph type="ftr" sz="quarter" idx="35"/>
          </p:nvPr>
        </p:nvSpPr>
        <p:spPr/>
        <p:txBody>
          <a:bodyPr/>
          <a:lstStyle>
            <a:lvl1pPr>
              <a:defRPr/>
            </a:lvl1pPr>
            <a:extLst/>
          </a:lstStyle>
          <a:p>
            <a:pPr>
              <a:defRPr/>
            </a:pPr>
            <a:endParaRPr lang="en-US"/>
          </a:p>
        </p:txBody>
      </p:sp>
    </p:spTree>
    <p:extLst>
      <p:ext uri="{BB962C8B-B14F-4D97-AF65-F5344CB8AC3E}">
        <p14:creationId xmlns:p14="http://schemas.microsoft.com/office/powerpoint/2010/main" val="464749525"/>
      </p:ext>
    </p:extLst>
  </p:cSld>
  <p:clrMapOvr>
    <a:masterClrMapping/>
  </p:clrMapOvr>
  <p:transition>
    <p:fade/>
  </p:transition>
</p:sldLayout>
</file>

<file path=ppt/slideLayouts/slideLayout140.xml><?xml version="1.0" encoding="utf-8"?>
<p:sldLayout xmlns:a="http://schemas.openxmlformats.org/drawingml/2006/main" xmlns:r="http://schemas.openxmlformats.org/officeDocument/2006/relationships" xmlns:p="http://schemas.openxmlformats.org/presentationml/2006/main" type="twoColTx" preserve="1">
  <p:cSld name="2-Up Portrait with Captions">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4722052" y="457200"/>
            <a:ext cx="3431353" cy="343135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8"/>
          <p:cNvSpPr>
            <a:spLocks noGrp="1" noChangeAspect="1"/>
          </p:cNvSpPr>
          <p:nvPr>
            <p:ph type="pic" sz="quarter" idx="11"/>
          </p:nvPr>
        </p:nvSpPr>
        <p:spPr>
          <a:xfrm>
            <a:off x="1066800" y="457200"/>
            <a:ext cx="3429000" cy="3429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body" sz="quarter" idx="14"/>
          </p:nvPr>
        </p:nvSpPr>
        <p:spPr>
          <a:xfrm>
            <a:off x="10668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5"/>
          </p:nvPr>
        </p:nvSpPr>
        <p:spPr>
          <a:xfrm>
            <a:off x="47244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7"/>
          </p:nvPr>
        </p:nvSpPr>
        <p:spPr/>
        <p:txBody>
          <a:bodyPr/>
          <a:lstStyle>
            <a:lvl1pPr>
              <a:defRPr/>
            </a:lvl1pPr>
            <a:extLst/>
          </a:lstStyle>
          <a:p>
            <a:pPr>
              <a:defRPr/>
            </a:pPr>
            <a:fld id="{DCAF9CDE-FBEC-0643-8DA9-7F53B5E3D8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740872808"/>
      </p:ext>
    </p:extLst>
  </p:cSld>
  <p:clrMapOvr>
    <a:masterClrMapping/>
  </p:clrMapOvr>
  <p:transition>
    <p:fade/>
  </p:transition>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p:cSld name="2-Up Landscape with Captions">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4648200" y="1257304"/>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5" name="Rectangle 7"/>
          <p:cNvSpPr>
            <a:spLocks noGrp="1" noChangeAspect="1"/>
          </p:cNvSpPr>
          <p:nvPr>
            <p:ph type="pic" sz="quarter" idx="14"/>
          </p:nvPr>
        </p:nvSpPr>
        <p:spPr>
          <a:xfrm>
            <a:off x="457200" y="1257304"/>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457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7"/>
          </p:nvPr>
        </p:nvSpPr>
        <p:spPr>
          <a:xfrm>
            <a:off x="4648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8"/>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9"/>
          </p:nvPr>
        </p:nvSpPr>
        <p:spPr/>
        <p:txBody>
          <a:bodyPr/>
          <a:lstStyle>
            <a:lvl1pPr>
              <a:defRPr/>
            </a:lvl1pPr>
            <a:extLst/>
          </a:lstStyle>
          <a:p>
            <a:pPr>
              <a:defRPr/>
            </a:pPr>
            <a:fld id="{D4DA86ED-9AE6-0144-BD35-D1336FBBEC57}"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0"/>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12476055"/>
      </p:ext>
    </p:extLst>
  </p:cSld>
  <p:clrMapOvr>
    <a:masterClrMapping/>
  </p:clrMapOvr>
  <p:transition>
    <p:fade/>
  </p:transition>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p:cSld name="2-Up Mixed with Caption">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5141976" y="285752"/>
            <a:ext cx="3773424" cy="212255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noChangeAspect="1"/>
          </p:cNvSpPr>
          <p:nvPr>
            <p:ph type="pic" sz="quarter" idx="12"/>
          </p:nvPr>
        </p:nvSpPr>
        <p:spPr>
          <a:xfrm>
            <a:off x="454152" y="285750"/>
            <a:ext cx="4462272" cy="446227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7"/>
          <p:cNvSpPr>
            <a:spLocks noGrp="1"/>
          </p:cNvSpPr>
          <p:nvPr>
            <p:ph type="body" sz="quarter" idx="13"/>
          </p:nvPr>
        </p:nvSpPr>
        <p:spPr>
          <a:xfrm>
            <a:off x="5141981" y="2514600"/>
            <a:ext cx="3773425" cy="2228850"/>
          </a:xfrm>
        </p:spPr>
        <p:txBody>
          <a:bodyPr>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5"/>
          </p:nvPr>
        </p:nvSpPr>
        <p:spPr/>
        <p:txBody>
          <a:bodyPr/>
          <a:lstStyle>
            <a:lvl1pPr>
              <a:defRPr/>
            </a:lvl1pPr>
            <a:extLst/>
          </a:lstStyle>
          <a:p>
            <a:pPr>
              <a:defRPr/>
            </a:pPr>
            <a:fld id="{8F18179F-4BD7-254C-B68F-023544086820}"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771263347"/>
      </p:ext>
    </p:extLst>
  </p:cSld>
  <p:clrMapOvr>
    <a:masterClrMapping/>
  </p:clrMapOvr>
  <p:transition>
    <p:fade/>
  </p:transition>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p:cSld name="3-Up Portrait with Captions">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2286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8"/>
          <p:cNvSpPr>
            <a:spLocks noGrp="1" noChangeAspect="1"/>
          </p:cNvSpPr>
          <p:nvPr>
            <p:ph type="pic" sz="quarter" idx="11"/>
          </p:nvPr>
        </p:nvSpPr>
        <p:spPr>
          <a:xfrm>
            <a:off x="32004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8"/>
          <p:cNvSpPr>
            <a:spLocks noGrp="1" noChangeAspect="1"/>
          </p:cNvSpPr>
          <p:nvPr>
            <p:ph type="pic" sz="quarter" idx="12"/>
          </p:nvPr>
        </p:nvSpPr>
        <p:spPr>
          <a:xfrm>
            <a:off x="61722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body" sz="quarter" idx="13"/>
          </p:nvPr>
        </p:nvSpPr>
        <p:spPr>
          <a:xfrm>
            <a:off x="2286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6"/>
          <p:cNvSpPr>
            <a:spLocks noGrp="1"/>
          </p:cNvSpPr>
          <p:nvPr>
            <p:ph type="body" sz="quarter" idx="14"/>
          </p:nvPr>
        </p:nvSpPr>
        <p:spPr>
          <a:xfrm>
            <a:off x="32004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4" name="Rectangle 6"/>
          <p:cNvSpPr>
            <a:spLocks noGrp="1"/>
          </p:cNvSpPr>
          <p:nvPr>
            <p:ph type="body" sz="quarter" idx="15"/>
          </p:nvPr>
        </p:nvSpPr>
        <p:spPr>
          <a:xfrm>
            <a:off x="61722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8" name="Rectangle 7"/>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7"/>
          </p:nvPr>
        </p:nvSpPr>
        <p:spPr/>
        <p:txBody>
          <a:bodyPr/>
          <a:lstStyle>
            <a:lvl1pPr>
              <a:defRPr/>
            </a:lvl1pPr>
            <a:extLst/>
          </a:lstStyle>
          <a:p>
            <a:pPr>
              <a:defRPr/>
            </a:pPr>
            <a:fld id="{568AD5BE-BF58-6C46-8750-C1E30F2F40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874117455"/>
      </p:ext>
    </p:extLst>
  </p:cSld>
  <p:clrMapOvr>
    <a:masterClrMapping/>
  </p:clrMapOvr>
  <p:transition>
    <p:fade/>
  </p:transition>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p:cSld name="3-Up Landscape with Caption">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466344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5" name="Rectangle 7"/>
          <p:cNvSpPr>
            <a:spLocks noGrp="1" noChangeAspect="1"/>
          </p:cNvSpPr>
          <p:nvPr>
            <p:ph type="pic" sz="quarter" idx="12"/>
          </p:nvPr>
        </p:nvSpPr>
        <p:spPr>
          <a:xfrm>
            <a:off x="45720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13"/>
          </p:nvPr>
        </p:nvSpPr>
        <p:spPr>
          <a:xfrm>
            <a:off x="4663440" y="171450"/>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11"/>
          <p:cNvSpPr>
            <a:spLocks noGrp="1"/>
          </p:cNvSpPr>
          <p:nvPr>
            <p:ph type="body" sz="quarter" idx="14"/>
          </p:nvPr>
        </p:nvSpPr>
        <p:spPr>
          <a:xfrm>
            <a:off x="457200" y="171450"/>
            <a:ext cx="4023360" cy="2263140"/>
          </a:xfrm>
        </p:spPr>
        <p:txBody>
          <a:bodyPr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5"/>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6"/>
          </p:nvPr>
        </p:nvSpPr>
        <p:spPr/>
        <p:txBody>
          <a:bodyPr/>
          <a:lstStyle>
            <a:lvl1pPr>
              <a:defRPr/>
            </a:lvl1pPr>
            <a:extLst/>
          </a:lstStyle>
          <a:p>
            <a:pPr>
              <a:defRPr/>
            </a:pPr>
            <a:fld id="{971228CF-3FEC-6647-8AA5-283D0CDE1EC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541972400"/>
      </p:ext>
    </p:extLst>
  </p:cSld>
  <p:clrMapOvr>
    <a:masterClrMapping/>
  </p:clrMapOvr>
  <p:transition>
    <p:fade/>
  </p:transition>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p:cSld name="3-Up Mixed">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5067300" y="2577465"/>
            <a:ext cx="3649900" cy="216712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noChangeAspect="1"/>
          </p:cNvSpPr>
          <p:nvPr>
            <p:ph type="pic" sz="quarter" idx="12"/>
          </p:nvPr>
        </p:nvSpPr>
        <p:spPr>
          <a:xfrm>
            <a:off x="426720" y="288036"/>
            <a:ext cx="4457700" cy="4457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13"/>
          </p:nvPr>
        </p:nvSpPr>
        <p:spPr>
          <a:xfrm>
            <a:off x="5067300" y="291999"/>
            <a:ext cx="3657600" cy="216545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5"/>
          </p:nvPr>
        </p:nvSpPr>
        <p:spPr/>
        <p:txBody>
          <a:bodyPr/>
          <a:lstStyle>
            <a:lvl1pPr>
              <a:defRPr/>
            </a:lvl1pPr>
            <a:extLst/>
          </a:lstStyle>
          <a:p>
            <a:pPr>
              <a:defRPr/>
            </a:pPr>
            <a:fld id="{329A176C-37C4-8043-970A-B86273DCB7BE}"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492238306"/>
      </p:ext>
    </p:extLst>
  </p:cSld>
  <p:clrMapOvr>
    <a:masterClrMapping/>
  </p:clrMapOvr>
  <p:transition>
    <p:fade/>
  </p:transition>
</p:sldLayout>
</file>

<file path=ppt/slideLayouts/slideLayout146.xml><?xml version="1.0" encoding="utf-8"?>
<p:sldLayout xmlns:a="http://schemas.openxmlformats.org/drawingml/2006/main" xmlns:r="http://schemas.openxmlformats.org/officeDocument/2006/relationships" xmlns:p="http://schemas.openxmlformats.org/presentationml/2006/main" type="tx" preserve="1">
  <p:cSld name="4-Up Portrait with Captions">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229297" y="171450"/>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pic" sz="quarter" idx="26"/>
          </p:nvPr>
        </p:nvSpPr>
        <p:spPr>
          <a:xfrm>
            <a:off x="22292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25"/>
          </p:nvPr>
        </p:nvSpPr>
        <p:spPr>
          <a:xfrm>
            <a:off x="4672217" y="171450"/>
            <a:ext cx="2286000"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27"/>
          </p:nvPr>
        </p:nvSpPr>
        <p:spPr>
          <a:xfrm>
            <a:off x="46676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body" sz="quarter" idx="16"/>
          </p:nvPr>
        </p:nvSpPr>
        <p:spPr>
          <a:xfrm>
            <a:off x="400497" y="971550"/>
            <a:ext cx="1676400" cy="1428750"/>
          </a:xfrm>
        </p:spPr>
        <p:txBody>
          <a:bodyPr anchor="b">
            <a:noAutofit/>
          </a:bodyPr>
          <a:lstStyle>
            <a:lvl1pPr marL="0" marR="0" indent="0" algn="r" rtl="0" latinLnBrk="0">
              <a:spcBef>
                <a:spcPct val="20000"/>
              </a:spcBef>
              <a:buFontTx/>
              <a:buNone/>
              <a:defRPr sz="1600" baseline="0">
                <a:solidFill>
                  <a:schemeClr val="tx1"/>
                </a:solidFill>
                <a:latin typeface="+mn-lt"/>
                <a:ea typeface="+mn-ea"/>
                <a:cs typeface="+mn-cs"/>
              </a:defRPr>
            </a:lvl1pPr>
            <a:extLst/>
          </a:lstStyle>
          <a:p>
            <a:pPr lvl="0"/>
            <a:r>
              <a:rPr lang="en-US"/>
              <a:t>Click to edit Master text styles</a:t>
            </a:r>
          </a:p>
        </p:txBody>
      </p:sp>
      <p:sp>
        <p:nvSpPr>
          <p:cNvPr id="14" name="Rectangle 7"/>
          <p:cNvSpPr>
            <a:spLocks noGrp="1"/>
          </p:cNvSpPr>
          <p:nvPr>
            <p:ph type="body" sz="quarter" idx="29"/>
          </p:nvPr>
        </p:nvSpPr>
        <p:spPr>
          <a:xfrm>
            <a:off x="7086600" y="971550"/>
            <a:ext cx="1676400" cy="1428750"/>
          </a:xfrm>
        </p:spPr>
        <p:txBody>
          <a:bodyPr anchor="b"/>
          <a:lstStyle>
            <a:lvl1pPr marL="0" marR="0" indent="0" algn="l">
              <a:buFontTx/>
              <a:buNone/>
              <a:defRPr sz="1600" baseline="0"/>
            </a:lvl1pPr>
            <a:extLst/>
          </a:lstStyle>
          <a:p>
            <a:pPr lvl="0"/>
            <a:r>
              <a:rPr lang="en-US"/>
              <a:t>Click to edit Master text styles</a:t>
            </a:r>
          </a:p>
        </p:txBody>
      </p:sp>
      <p:sp>
        <p:nvSpPr>
          <p:cNvPr id="4" name="Rectangle 7"/>
          <p:cNvSpPr>
            <a:spLocks noGrp="1"/>
          </p:cNvSpPr>
          <p:nvPr>
            <p:ph type="body" sz="quarter" idx="28"/>
          </p:nvPr>
        </p:nvSpPr>
        <p:spPr>
          <a:xfrm>
            <a:off x="400497" y="2514600"/>
            <a:ext cx="1676400" cy="1428750"/>
          </a:xfrm>
        </p:spPr>
        <p:txBody>
          <a:bodyPr/>
          <a:lstStyle>
            <a:lvl1pPr marL="0" marR="0" indent="0" algn="r">
              <a:buFontTx/>
              <a:buNone/>
              <a:defRPr sz="1600" baseline="0"/>
            </a:lvl1pPr>
            <a:extLst/>
          </a:lstStyle>
          <a:p>
            <a:pPr lvl="0"/>
            <a:r>
              <a:rPr lang="en-US"/>
              <a:t>Click to edit Master text styles</a:t>
            </a:r>
          </a:p>
        </p:txBody>
      </p:sp>
      <p:sp>
        <p:nvSpPr>
          <p:cNvPr id="13" name="Rectangle 7"/>
          <p:cNvSpPr>
            <a:spLocks noGrp="1"/>
          </p:cNvSpPr>
          <p:nvPr>
            <p:ph type="body" sz="quarter" idx="30"/>
          </p:nvPr>
        </p:nvSpPr>
        <p:spPr>
          <a:xfrm>
            <a:off x="7086600" y="2514600"/>
            <a:ext cx="1676400" cy="1428750"/>
          </a:xfrm>
        </p:spPr>
        <p:txBody>
          <a:bodyPr/>
          <a:lstStyle>
            <a:lvl1pPr marL="0" marR="0" indent="0" algn="l">
              <a:buFontTx/>
              <a:buNone/>
              <a:defRPr sz="1600" baseline="0"/>
            </a:lvl1pPr>
            <a:extLst/>
          </a:lstStyle>
          <a:p>
            <a:pPr lvl="0"/>
            <a:r>
              <a:rPr lang="en-US"/>
              <a:t>Click to edit Master text styles</a:t>
            </a:r>
          </a:p>
        </p:txBody>
      </p:sp>
      <p:sp>
        <p:nvSpPr>
          <p:cNvPr id="11" name="Rectangle 10"/>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12" name="Rectangle 11"/>
          <p:cNvSpPr>
            <a:spLocks noGrp="1"/>
          </p:cNvSpPr>
          <p:nvPr>
            <p:ph type="sldNum" sz="quarter" idx="32"/>
          </p:nvPr>
        </p:nvSpPr>
        <p:spPr/>
        <p:txBody>
          <a:bodyPr/>
          <a:lstStyle>
            <a:lvl1pPr>
              <a:defRPr/>
            </a:lvl1pPr>
            <a:extLst/>
          </a:lstStyle>
          <a:p>
            <a:pPr>
              <a:defRPr/>
            </a:pPr>
            <a:fld id="{ACDD4815-248F-1746-8FC5-C0A1C0A6D1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5" name="Rectangle 14"/>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799180954"/>
      </p:ext>
    </p:extLst>
  </p:cSld>
  <p:clrMapOvr>
    <a:masterClrMapping/>
  </p:clrMapOvr>
  <p:transition>
    <p:fade/>
  </p:transition>
</p:sldLayout>
</file>

<file path=ppt/slideLayouts/slideLayout147.xml><?xml version="1.0" encoding="utf-8"?>
<p:sldLayout xmlns:a="http://schemas.openxmlformats.org/drawingml/2006/main" xmlns:r="http://schemas.openxmlformats.org/officeDocument/2006/relationships" xmlns:p="http://schemas.openxmlformats.org/presentationml/2006/main" type="tx" preserve="1">
  <p:cSld name="4-Up landscape with Caption">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926826" y="400050"/>
            <a:ext cx="3653297"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9268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9" name="Rectangle 7"/>
          <p:cNvSpPr>
            <a:spLocks noGrp="1"/>
          </p:cNvSpPr>
          <p:nvPr>
            <p:ph type="pic" sz="quarter" idx="17"/>
          </p:nvPr>
        </p:nvSpPr>
        <p:spPr>
          <a:xfrm>
            <a:off x="4660621" y="40005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pic" sz="quarter" idx="18"/>
          </p:nvPr>
        </p:nvSpPr>
        <p:spPr>
          <a:xfrm>
            <a:off x="9268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p:cNvSpPr>
          <p:nvPr>
            <p:ph type="pic" sz="quarter" idx="19"/>
          </p:nvPr>
        </p:nvSpPr>
        <p:spPr>
          <a:xfrm>
            <a:off x="46606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p:cNvSpPr>
          <p:nvPr>
            <p:ph type="body" sz="quarter" idx="22"/>
          </p:nvPr>
        </p:nvSpPr>
        <p:spPr>
          <a:xfrm>
            <a:off x="9268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8" name="Rectangle 7"/>
          <p:cNvSpPr>
            <a:spLocks noGrp="1"/>
          </p:cNvSpPr>
          <p:nvPr>
            <p:ph type="body" sz="quarter" idx="23"/>
          </p:nvPr>
        </p:nvSpPr>
        <p:spPr>
          <a:xfrm>
            <a:off x="46606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6" name="Rectangle 7"/>
          <p:cNvSpPr>
            <a:spLocks noGrp="1"/>
          </p:cNvSpPr>
          <p:nvPr>
            <p:ph type="body" sz="quarter" idx="24"/>
          </p:nvPr>
        </p:nvSpPr>
        <p:spPr>
          <a:xfrm>
            <a:off x="46606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0" name="Rectangle 9"/>
          <p:cNvSpPr>
            <a:spLocks noGrp="1"/>
          </p:cNvSpPr>
          <p:nvPr>
            <p:ph type="dt" sz="half" idx="25"/>
          </p:nvPr>
        </p:nvSpPr>
        <p:spPr/>
        <p:txBody>
          <a:bodyPr/>
          <a:lstStyle>
            <a:lvl1pPr>
              <a:defRPr/>
            </a:lvl1pPr>
            <a:extLst/>
          </a:lstStyle>
          <a:p>
            <a:pPr>
              <a:defRPr/>
            </a:pPr>
            <a:r>
              <a:rPr lang="en-US">
                <a:solidFill>
                  <a:srgbClr val="D4D2D0"/>
                </a:solidFill>
                <a:latin typeface="Century Schoolbook"/>
              </a:rPr>
              <a:t>ICHEP2020</a:t>
            </a:r>
          </a:p>
        </p:txBody>
      </p:sp>
      <p:sp>
        <p:nvSpPr>
          <p:cNvPr id="11" name="Rectangle 10"/>
          <p:cNvSpPr>
            <a:spLocks noGrp="1"/>
          </p:cNvSpPr>
          <p:nvPr>
            <p:ph type="sldNum" sz="quarter" idx="26"/>
          </p:nvPr>
        </p:nvSpPr>
        <p:spPr/>
        <p:txBody>
          <a:bodyPr/>
          <a:lstStyle>
            <a:lvl1pPr>
              <a:defRPr/>
            </a:lvl1pPr>
            <a:extLst/>
          </a:lstStyle>
          <a:p>
            <a:pPr>
              <a:defRPr/>
            </a:pPr>
            <a:fld id="{5CB0E713-778F-BA42-8976-EA5E33D9722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2" name="Rectangle 11"/>
          <p:cNvSpPr>
            <a:spLocks noGrp="1"/>
          </p:cNvSpPr>
          <p:nvPr>
            <p:ph type="ftr" sz="quarter" idx="2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416957543"/>
      </p:ext>
    </p:extLst>
  </p:cSld>
  <p:clrMapOvr>
    <a:masterClrMapping/>
  </p:clrMapOvr>
  <p:transition>
    <p:fade/>
  </p:transition>
</p:sldLayout>
</file>

<file path=ppt/slideLayouts/slideLayout148.xml><?xml version="1.0" encoding="utf-8"?>
<p:sldLayout xmlns:a="http://schemas.openxmlformats.org/drawingml/2006/main" xmlns:r="http://schemas.openxmlformats.org/officeDocument/2006/relationships" xmlns:p="http://schemas.openxmlformats.org/presentationml/2006/main" type="tx" preserve="1">
  <p:cSld name="4-Up Portrait with Large Caption">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152405" y="1143005"/>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1"/>
          </p:nvPr>
        </p:nvSpPr>
        <p:spPr>
          <a:xfrm>
            <a:off x="4546605" y="1143005"/>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7"/>
          <p:cNvSpPr>
            <a:spLocks noGrp="1"/>
          </p:cNvSpPr>
          <p:nvPr>
            <p:ph type="pic" sz="quarter" idx="30"/>
          </p:nvPr>
        </p:nvSpPr>
        <p:spPr>
          <a:xfrm>
            <a:off x="2349065" y="1143005"/>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p:cNvSpPr>
          <p:nvPr>
            <p:ph type="pic" sz="quarter" idx="32"/>
          </p:nvPr>
        </p:nvSpPr>
        <p:spPr>
          <a:xfrm>
            <a:off x="6740171" y="1143005"/>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4" name="Rectangle 7"/>
          <p:cNvSpPr>
            <a:spLocks noGrp="1"/>
          </p:cNvSpPr>
          <p:nvPr>
            <p:ph type="body" sz="quarter" idx="29"/>
          </p:nvPr>
        </p:nvSpPr>
        <p:spPr>
          <a:xfrm>
            <a:off x="152400" y="3371850"/>
            <a:ext cx="8763000" cy="1428750"/>
          </a:xfrm>
        </p:spPr>
        <p:txBody>
          <a:bodyPr/>
          <a:lstStyle>
            <a:lvl1pPr marL="0" marR="0" indent="0" algn="l">
              <a:buFontTx/>
              <a:buNone/>
              <a:defRPr sz="2400" baseline="0"/>
            </a:lvl1pPr>
            <a:extLst/>
          </a:lstStyle>
          <a:p>
            <a:pPr lvl="0"/>
            <a:r>
              <a:rPr lang="en-US"/>
              <a:t>Click to edit Master text styles</a:t>
            </a:r>
          </a:p>
        </p:txBody>
      </p:sp>
      <p:sp>
        <p:nvSpPr>
          <p:cNvPr id="8" name="Rectangle 7"/>
          <p:cNvSpPr>
            <a:spLocks noGrp="1"/>
          </p:cNvSpPr>
          <p:nvPr>
            <p:ph type="dt" sz="half" idx="33"/>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34"/>
          </p:nvPr>
        </p:nvSpPr>
        <p:spPr/>
        <p:txBody>
          <a:bodyPr/>
          <a:lstStyle>
            <a:lvl1pPr>
              <a:defRPr/>
            </a:lvl1pPr>
            <a:extLst/>
          </a:lstStyle>
          <a:p>
            <a:pPr>
              <a:defRPr/>
            </a:pPr>
            <a:fld id="{3BC2D75C-5C36-914F-AEB7-96DCEE53299C}"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5"/>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059463968"/>
      </p:ext>
    </p:extLst>
  </p:cSld>
  <p:clrMapOvr>
    <a:masterClrMapping/>
  </p:clrMapOvr>
  <p:transition>
    <p:fade/>
  </p:transition>
</p:sldLayout>
</file>

<file path=ppt/slideLayouts/slideLayout149.xml><?xml version="1.0" encoding="utf-8"?>
<p:sldLayout xmlns:a="http://schemas.openxmlformats.org/drawingml/2006/main" xmlns:r="http://schemas.openxmlformats.org/officeDocument/2006/relationships" xmlns:p="http://schemas.openxmlformats.org/presentationml/2006/main" type="tx" preserve="1">
  <p:cSld name="4-Up: 1 Portrait with  3 Landscape">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685800" y="193249"/>
            <a:ext cx="4617720" cy="46291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noChangeAspect="1"/>
          </p:cNvSpPr>
          <p:nvPr>
            <p:ph type="pic" sz="quarter" idx="18"/>
          </p:nvPr>
        </p:nvSpPr>
        <p:spPr>
          <a:xfrm>
            <a:off x="5788849" y="193249"/>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noChangeAspect="1"/>
          </p:cNvSpPr>
          <p:nvPr>
            <p:ph type="pic" sz="quarter" idx="22"/>
          </p:nvPr>
        </p:nvSpPr>
        <p:spPr>
          <a:xfrm>
            <a:off x="5788849" y="1824493"/>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noChangeAspect="1"/>
          </p:cNvSpPr>
          <p:nvPr>
            <p:ph type="pic" sz="quarter" idx="23"/>
          </p:nvPr>
        </p:nvSpPr>
        <p:spPr>
          <a:xfrm>
            <a:off x="5788849" y="3455737"/>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4"/>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25"/>
          </p:nvPr>
        </p:nvSpPr>
        <p:spPr/>
        <p:txBody>
          <a:bodyPr/>
          <a:lstStyle>
            <a:lvl1pPr>
              <a:defRPr/>
            </a:lvl1pPr>
            <a:extLst/>
          </a:lstStyle>
          <a:p>
            <a:pPr>
              <a:defRPr/>
            </a:pPr>
            <a:fld id="{F8D453E3-22A5-2745-9C44-83DEBC599D5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936359690"/>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x" preserve="1">
  <p:cSld name="4-Up: 1 Portrait with  3 Landscape">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685800" y="193249"/>
            <a:ext cx="4617720" cy="46291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noChangeAspect="1"/>
          </p:cNvSpPr>
          <p:nvPr>
            <p:ph type="pic" sz="quarter" idx="18"/>
          </p:nvPr>
        </p:nvSpPr>
        <p:spPr>
          <a:xfrm>
            <a:off x="5788849" y="193249"/>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noChangeAspect="1"/>
          </p:cNvSpPr>
          <p:nvPr>
            <p:ph type="pic" sz="quarter" idx="22"/>
          </p:nvPr>
        </p:nvSpPr>
        <p:spPr>
          <a:xfrm>
            <a:off x="5788849" y="1824493"/>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noChangeAspect="1"/>
          </p:cNvSpPr>
          <p:nvPr>
            <p:ph type="pic" sz="quarter" idx="23"/>
          </p:nvPr>
        </p:nvSpPr>
        <p:spPr>
          <a:xfrm>
            <a:off x="5788849" y="3455737"/>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4"/>
          </p:nvPr>
        </p:nvSpPr>
        <p:spPr/>
        <p:txBody>
          <a:bodyPr/>
          <a:lstStyle>
            <a:lvl1pPr>
              <a:defRPr/>
            </a:lvl1pPr>
            <a:extLst/>
          </a:lstStyle>
          <a:p>
            <a:pPr>
              <a:defRPr/>
            </a:pPr>
            <a:r>
              <a:rPr lang="en-US"/>
              <a:t>ICHEP2020</a:t>
            </a:r>
          </a:p>
        </p:txBody>
      </p:sp>
      <p:sp>
        <p:nvSpPr>
          <p:cNvPr id="8" name="Rectangle 7"/>
          <p:cNvSpPr>
            <a:spLocks noGrp="1"/>
          </p:cNvSpPr>
          <p:nvPr>
            <p:ph type="sldNum" sz="quarter" idx="25"/>
          </p:nvPr>
        </p:nvSpPr>
        <p:spPr/>
        <p:txBody>
          <a:bodyPr/>
          <a:lstStyle>
            <a:lvl1pPr>
              <a:defRPr/>
            </a:lvl1pPr>
            <a:extLst/>
          </a:lstStyle>
          <a:p>
            <a:pPr>
              <a:defRPr/>
            </a:pPr>
            <a:fld id="{F8D453E3-22A5-2745-9C44-83DEBC599D59}" type="slidenum">
              <a:rPr lang="en-US"/>
              <a:pPr>
                <a:defRPr/>
              </a:pPr>
              <a:t>‹#›</a:t>
            </a:fld>
            <a:endParaRPr lang="en-US" dirty="0"/>
          </a:p>
        </p:txBody>
      </p:sp>
      <p:sp>
        <p:nvSpPr>
          <p:cNvPr id="9" name="Rectangle 8"/>
          <p:cNvSpPr>
            <a:spLocks noGrp="1"/>
          </p:cNvSpPr>
          <p:nvPr>
            <p:ph type="ftr" sz="quarter" idx="26"/>
          </p:nvPr>
        </p:nvSpPr>
        <p:spPr/>
        <p:txBody>
          <a:bodyPr/>
          <a:lstStyle>
            <a:lvl1pPr>
              <a:defRPr/>
            </a:lvl1pPr>
            <a:extLst/>
          </a:lstStyle>
          <a:p>
            <a:pPr>
              <a:defRPr/>
            </a:pPr>
            <a:endParaRPr lang="en-US"/>
          </a:p>
        </p:txBody>
      </p:sp>
    </p:spTree>
    <p:extLst>
      <p:ext uri="{BB962C8B-B14F-4D97-AF65-F5344CB8AC3E}">
        <p14:creationId xmlns:p14="http://schemas.microsoft.com/office/powerpoint/2010/main" val="1213370904"/>
      </p:ext>
    </p:extLst>
  </p:cSld>
  <p:clrMapOvr>
    <a:masterClrMapping/>
  </p:clrMapOvr>
  <p:transition>
    <p:fade/>
  </p:transition>
</p:sldLayout>
</file>

<file path=ppt/slideLayouts/slideLayout150.xml><?xml version="1.0" encoding="utf-8"?>
<p:sldLayout xmlns:a="http://schemas.openxmlformats.org/drawingml/2006/main" xmlns:r="http://schemas.openxmlformats.org/officeDocument/2006/relationships" xmlns:p="http://schemas.openxmlformats.org/presentationml/2006/main" type="tx" preserve="1">
  <p:cSld name="5-up: 3 Landscape with 2 Portrait">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609600" y="25717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17"/>
          </p:nvPr>
        </p:nvSpPr>
        <p:spPr>
          <a:xfrm>
            <a:off x="3033848" y="171454"/>
            <a:ext cx="5562600" cy="312896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6"/>
          </p:nvPr>
        </p:nvSpPr>
        <p:spPr>
          <a:xfrm>
            <a:off x="609600" y="1714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27"/>
          </p:nvPr>
        </p:nvSpPr>
        <p:spPr>
          <a:xfrm>
            <a:off x="5943604" y="3371850"/>
            <a:ext cx="2666999"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noChangeAspect="1"/>
          </p:cNvSpPr>
          <p:nvPr>
            <p:ph type="pic" sz="quarter" idx="28"/>
          </p:nvPr>
        </p:nvSpPr>
        <p:spPr>
          <a:xfrm>
            <a:off x="3033849" y="3371850"/>
            <a:ext cx="2757352"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9"/>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0"/>
          </p:nvPr>
        </p:nvSpPr>
        <p:spPr/>
        <p:txBody>
          <a:bodyPr/>
          <a:lstStyle>
            <a:lvl1pPr>
              <a:defRPr/>
            </a:lvl1pPr>
            <a:extLst/>
          </a:lstStyle>
          <a:p>
            <a:pPr>
              <a:defRPr/>
            </a:pPr>
            <a:fld id="{C47E67DA-1FE9-4840-AB57-715651CF9B2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1"/>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926802401"/>
      </p:ext>
    </p:extLst>
  </p:cSld>
  <p:clrMapOvr>
    <a:masterClrMapping/>
  </p:clrMapOvr>
  <p:transition>
    <p:fade/>
  </p:transition>
</p:sldLayout>
</file>

<file path=ppt/slideLayouts/slideLayout151.xml><?xml version="1.0" encoding="utf-8"?>
<p:sldLayout xmlns:a="http://schemas.openxmlformats.org/drawingml/2006/main" xmlns:r="http://schemas.openxmlformats.org/officeDocument/2006/relationships" xmlns:p="http://schemas.openxmlformats.org/presentationml/2006/main" type="tx" preserve="1">
  <p:cSld name="5-Up: 3 Portrait with 2 Landscape">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5121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p:cNvSpPr>
          <p:nvPr>
            <p:ph type="pic" sz="quarter" idx="29"/>
          </p:nvPr>
        </p:nvSpPr>
        <p:spPr>
          <a:xfrm>
            <a:off x="51213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0"/>
          </p:nvPr>
        </p:nvSpPr>
        <p:spPr>
          <a:xfrm>
            <a:off x="471837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p:cNvSpPr>
          <p:nvPr>
            <p:ph type="pic" sz="quarter" idx="27"/>
          </p:nvPr>
        </p:nvSpPr>
        <p:spPr>
          <a:xfrm>
            <a:off x="32934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8"/>
          </p:nvPr>
        </p:nvSpPr>
        <p:spPr>
          <a:xfrm>
            <a:off x="60747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2"/>
          </p:nvPr>
        </p:nvSpPr>
        <p:spPr/>
        <p:txBody>
          <a:bodyPr/>
          <a:lstStyle>
            <a:lvl1pPr>
              <a:defRPr/>
            </a:lvl1pPr>
            <a:extLst/>
          </a:lstStyle>
          <a:p>
            <a:pPr>
              <a:defRPr/>
            </a:pPr>
            <a:fld id="{740764AC-9151-914A-9170-932FA13227C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212321233"/>
      </p:ext>
    </p:extLst>
  </p:cSld>
  <p:clrMapOvr>
    <a:masterClrMapping/>
  </p:clrMapOvr>
  <p:transition>
    <p:fade/>
  </p:transition>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p:cSld name="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3050278" y="120015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3048000" y="3657600"/>
            <a:ext cx="3200400" cy="971550"/>
          </a:xfrm>
        </p:spPr>
        <p:txBody>
          <a:bodyPr tIns="91432" rIns="9144" bIns="91432"/>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7"/>
          </p:nvPr>
        </p:nvSpPr>
        <p:spPr/>
        <p:txBody>
          <a:bodyPr/>
          <a:lstStyle>
            <a:lvl1pPr>
              <a:defRPr/>
            </a:lvl1pPr>
            <a:extLst/>
          </a:lstStyle>
          <a:p>
            <a:pPr>
              <a:defRPr/>
            </a:pPr>
            <a:fld id="{D8795490-B9E1-7E40-A052-0A90839F45B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124100804"/>
      </p:ext>
    </p:extLst>
  </p:cSld>
  <p:clrMapOvr>
    <a:masterClrMapping/>
  </p:clrMapOvr>
  <p:transition>
    <p:fade/>
  </p:transition>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p:cSld name="2-Up 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955278"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W¥ل云玗İαЂôÁûÂÚ丫:Pïçtúrê Plå¢éhõlðér 表¥鷗字㌍ 表_W 5"/>
          <p:cNvSpPr>
            <a:spLocks noGrp="1" noChangeAspect="1"/>
          </p:cNvSpPr>
          <p:nvPr>
            <p:ph type="pic" sz="quarter" idx="14"/>
          </p:nvPr>
        </p:nvSpPr>
        <p:spPr>
          <a:xfrm>
            <a:off x="1143005"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4953000" y="3486150"/>
            <a:ext cx="3200400" cy="971550"/>
          </a:xfrm>
        </p:spPr>
        <p:txBody>
          <a:bodyPr tIns="91432" rIns="9144" bIns="91432"/>
          <a:lstStyle>
            <a:lvl1pPr marL="0" marR="0" indent="0" algn="l">
              <a:buFontTx/>
              <a:buNone/>
              <a:defRPr sz="1800" i="0"/>
            </a:lvl1pPr>
            <a:extLst/>
          </a:lstStyle>
          <a:p>
            <a:pPr lvl="0"/>
            <a:r>
              <a:rPr lang="en-US"/>
              <a:t>Click to edit Master text styles</a:t>
            </a:r>
          </a:p>
        </p:txBody>
      </p:sp>
      <p:sp>
        <p:nvSpPr>
          <p:cNvPr id="8" name="W¥ل云玗İαЂÕØÚáÛ丫:Téxt Plàçèhòlðêr 表¥鷗字㌍_W 7"/>
          <p:cNvSpPr>
            <a:spLocks noGrp="1"/>
          </p:cNvSpPr>
          <p:nvPr>
            <p:ph type="body" sz="quarter" idx="16"/>
          </p:nvPr>
        </p:nvSpPr>
        <p:spPr>
          <a:xfrm>
            <a:off x="1143000" y="3486150"/>
            <a:ext cx="3200400" cy="971550"/>
          </a:xfrm>
        </p:spPr>
        <p:txBody>
          <a:bodyPr tIns="91432" rIns="9144" bIns="91432"/>
          <a:lstStyle>
            <a:lvl1pPr marL="0" marR="0" indent="0" algn="l">
              <a:buFontTx/>
              <a:buNone/>
              <a:defRPr sz="1800" i="0"/>
            </a:lvl1pPr>
            <a:extLst/>
          </a:lstStyle>
          <a:p>
            <a:pPr lvl="0"/>
            <a:r>
              <a:rPr lang="en-US"/>
              <a:t>Click to edit Master text styles</a:t>
            </a:r>
          </a:p>
        </p:txBody>
      </p:sp>
      <p:sp>
        <p:nvSpPr>
          <p:cNvPr id="9" name="Rectangle 8"/>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10" name="Rectangle 9"/>
          <p:cNvSpPr>
            <a:spLocks noGrp="1"/>
          </p:cNvSpPr>
          <p:nvPr>
            <p:ph type="sldNum" sz="quarter" idx="18"/>
          </p:nvPr>
        </p:nvSpPr>
        <p:spPr/>
        <p:txBody>
          <a:bodyPr/>
          <a:lstStyle>
            <a:lvl1pPr>
              <a:defRPr/>
            </a:lvl1pPr>
            <a:extLst/>
          </a:lstStyle>
          <a:p>
            <a:pPr>
              <a:defRPr/>
            </a:pPr>
            <a:fld id="{5CDCD605-19D0-4B42-A525-9D72B5054BA6}"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1" name="Rectangle 10"/>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047172120"/>
      </p:ext>
    </p:extLst>
  </p:cSld>
  <p:clrMapOvr>
    <a:masterClrMapping/>
  </p:clrMapOvr>
  <p:transition>
    <p:fade/>
  </p:transition>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p:cSld name="Panorama">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457200" y="1543050"/>
            <a:ext cx="8229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W¥ل云玗İαЂÕØÚáÛ丫:Téxt Plàçèhòlðêr 表¥鷗字㌍_W 3"/>
          <p:cNvSpPr>
            <a:spLocks noGrp="1"/>
          </p:cNvSpPr>
          <p:nvPr>
            <p:ph type="body" sz="quarter" idx="12"/>
          </p:nvPr>
        </p:nvSpPr>
        <p:spPr>
          <a:xfrm>
            <a:off x="457200" y="3657600"/>
            <a:ext cx="8229600" cy="1085850"/>
          </a:xfrm>
        </p:spPr>
        <p:txBody>
          <a:bodyPr tIns="91432" rIns="9144" bIns="91432"/>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32"/>
          </p:nvPr>
        </p:nvSpPr>
        <p:spPr/>
        <p:txBody>
          <a:bodyPr/>
          <a:lstStyle>
            <a:lvl1pPr>
              <a:defRPr/>
            </a:lvl1pPr>
            <a:extLst/>
          </a:lstStyle>
          <a:p>
            <a:pPr>
              <a:defRPr/>
            </a:pPr>
            <a:fld id="{A8173E17-2838-474F-95D1-C4155432ADB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7" name="Rectangle 6"/>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77538149"/>
      </p:ext>
    </p:extLst>
  </p:cSld>
  <p:clrMapOvr>
    <a:masterClrMapping/>
  </p:clrMapOvr>
  <p:transition>
    <p:fade/>
  </p:transition>
</p:sldLayout>
</file>

<file path=ppt/slideLayouts/slideLayout15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3" name="Rectangle 13"/>
          <p:cNvSpPr>
            <a:spLocks noGrp="1"/>
          </p:cNvSpPr>
          <p:nvPr>
            <p:ph type="title"/>
          </p:nvPr>
        </p:nvSpPr>
        <p:spPr/>
        <p:txBody>
          <a:bodyPr/>
          <a:lstStyle/>
          <a:p>
            <a:r>
              <a:rPr lang="en-US" noProof="1"/>
              <a:t>Click to edit Master title style</a:t>
            </a:r>
            <a:endParaRPr lang="en-US"/>
          </a:p>
        </p:txBody>
      </p:sp>
      <p:sp>
        <p:nvSpPr>
          <p:cNvPr id="14" name="Rectangle 6"/>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n-US"/>
          </a:p>
        </p:txBody>
      </p:sp>
      <p:sp>
        <p:nvSpPr>
          <p:cNvPr id="4" name="Rectangle 7"/>
          <p:cNvSpPr>
            <a:spLocks noGrp="1"/>
          </p:cNvSpPr>
          <p:nvPr>
            <p:ph type="dt" sz="half" idx="10"/>
          </p:nvPr>
        </p:nvSpPr>
        <p:spPr/>
        <p:txBody>
          <a:bodyPr/>
          <a:lstStyle>
            <a:lvl1pPr>
              <a:defRPr/>
            </a:lvl1pPr>
            <a:extLst/>
          </a:lstStyle>
          <a:p>
            <a:pPr>
              <a:defRPr/>
            </a:pPr>
            <a:r>
              <a:rPr lang="en-US">
                <a:solidFill>
                  <a:srgbClr val="D4D2D0"/>
                </a:solidFill>
                <a:latin typeface="Century Schoolbook"/>
              </a:rPr>
              <a:t>ICHEP2020</a:t>
            </a:r>
          </a:p>
        </p:txBody>
      </p:sp>
      <p:sp>
        <p:nvSpPr>
          <p:cNvPr id="5" name="Rectangle 19"/>
          <p:cNvSpPr>
            <a:spLocks noGrp="1"/>
          </p:cNvSpPr>
          <p:nvPr>
            <p:ph type="ftr" sz="quarter" idx="11"/>
          </p:nvPr>
        </p:nvSpPr>
        <p:spPr/>
        <p:txBody>
          <a:bodyPr/>
          <a:lstStyle>
            <a:lvl1pPr>
              <a:defRPr/>
            </a:lvl1pPr>
            <a:extLst/>
          </a:lstStyle>
          <a:p>
            <a:pPr>
              <a:defRPr/>
            </a:pPr>
            <a:endParaRPr lang="en-US">
              <a:solidFill>
                <a:srgbClr val="D4D2D0"/>
              </a:solidFill>
              <a:latin typeface="Century Schoolbook"/>
            </a:endParaRPr>
          </a:p>
        </p:txBody>
      </p:sp>
      <p:sp>
        <p:nvSpPr>
          <p:cNvPr id="6" name="Rectangle 26"/>
          <p:cNvSpPr>
            <a:spLocks noGrp="1"/>
          </p:cNvSpPr>
          <p:nvPr>
            <p:ph type="sldNum" sz="quarter" idx="12"/>
          </p:nvPr>
        </p:nvSpPr>
        <p:spPr/>
        <p:txBody>
          <a:bodyPr/>
          <a:lstStyle>
            <a:lvl1pPr>
              <a:defRPr/>
            </a:lvl1pPr>
            <a:extLst/>
          </a:lstStyle>
          <a:p>
            <a:pPr>
              <a:defRPr/>
            </a:pPr>
            <a:fld id="{DE48A84D-A7EB-F444-8294-F4DDCF58048E}"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1584155199"/>
      </p:ext>
    </p:extLst>
  </p:cSld>
  <p:clrMapOvr>
    <a:masterClrMapping/>
  </p:clrMapOvr>
  <p:transition>
    <p:fade/>
  </p:transition>
</p:sldLayout>
</file>

<file path=ppt/slideLayouts/slideLayout1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7633903"/>
      </p:ext>
    </p:extLst>
  </p:cSld>
  <p:clrMapOvr>
    <a:masterClrMapping/>
  </p:clrMapOvr>
  <p:transition>
    <p:fade/>
  </p:transition>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p:cSld name="Album Cover">
    <p:spTree>
      <p:nvGrpSpPr>
        <p:cNvPr id="1" name=""/>
        <p:cNvGrpSpPr/>
        <p:nvPr/>
      </p:nvGrpSpPr>
      <p:grpSpPr>
        <a:xfrm>
          <a:off x="0" y="0"/>
          <a:ext cx="0" cy="0"/>
          <a:chOff x="0" y="0"/>
          <a:chExt cx="0" cy="0"/>
        </a:xfrm>
      </p:grpSpPr>
      <p:sp>
        <p:nvSpPr>
          <p:cNvPr id="5" name="Rectangle 7"/>
          <p:cNvSpPr>
            <a:spLocks/>
          </p:cNvSpPr>
          <p:nvPr/>
        </p:nvSpPr>
        <p:spPr bwMode="auto">
          <a:xfrm>
            <a:off x="454025" y="3886200"/>
            <a:ext cx="8229600" cy="857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a:endParaRPr lang="en-US" sz="3200" i="1">
              <a:solidFill>
                <a:prstClr val="white"/>
              </a:solidFill>
            </a:endParaRPr>
          </a:p>
        </p:txBody>
      </p:sp>
      <p:sp>
        <p:nvSpPr>
          <p:cNvPr id="24" name="Rectangle 7"/>
          <p:cNvSpPr>
            <a:spLocks noGrp="1"/>
          </p:cNvSpPr>
          <p:nvPr>
            <p:ph type="title"/>
          </p:nvPr>
        </p:nvSpPr>
        <p:spPr>
          <a:xfrm>
            <a:off x="228602" y="2971800"/>
            <a:ext cx="8298485" cy="800100"/>
          </a:xfrm>
        </p:spPr>
        <p:txBody>
          <a:bodyPr bIns="0"/>
          <a:lstStyle>
            <a:lvl1pPr algn="r">
              <a:defRPr lang="en-US" dirty="0"/>
            </a:lvl1pPr>
            <a:extLst/>
          </a:lstStyle>
          <a:p>
            <a:r>
              <a:rPr lang="en-US"/>
              <a:t>Click to edit Master title style</a:t>
            </a:r>
            <a:endParaRPr lang="en-US" dirty="0"/>
          </a:p>
        </p:txBody>
      </p:sp>
      <p:sp>
        <p:nvSpPr>
          <p:cNvPr id="9" name="Rectangle 7"/>
          <p:cNvSpPr>
            <a:spLocks noGrp="1"/>
          </p:cNvSpPr>
          <p:nvPr>
            <p:ph type="body" sz="quarter" idx="10"/>
          </p:nvPr>
        </p:nvSpPr>
        <p:spPr>
          <a:xfrm>
            <a:off x="2133600" y="3850481"/>
            <a:ext cx="6386946" cy="914400"/>
          </a:xfrm>
        </p:spPr>
        <p:txBody>
          <a:bodyPr tIns="0">
            <a:noAutofit/>
          </a:bodyPr>
          <a:lstStyle>
            <a:lvl1pPr marL="0" marR="0" indent="0" algn="r"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27" name="Rectangle 6"/>
          <p:cNvSpPr>
            <a:spLocks noGrp="1"/>
          </p:cNvSpPr>
          <p:nvPr>
            <p:ph type="pic" sz="quarter" idx="11"/>
          </p:nvPr>
        </p:nvSpPr>
        <p:spPr>
          <a:xfrm>
            <a:off x="6096000" y="1200150"/>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6" name="Rectangle 5"/>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3"/>
          </p:nvPr>
        </p:nvSpPr>
        <p:spPr/>
        <p:txBody>
          <a:bodyPr/>
          <a:lstStyle>
            <a:lvl1pPr>
              <a:defRPr/>
            </a:lvl1pPr>
            <a:extLst/>
          </a:lstStyle>
          <a:p>
            <a:pPr>
              <a:defRPr/>
            </a:pPr>
            <a:fld id="{B4865C79-B20F-9340-A00C-5395C0750F1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328721580"/>
      </p:ext>
    </p:extLst>
  </p:cSld>
  <p:clrMapOvr>
    <a:masterClrMapping/>
  </p:clrMapOvr>
  <p:transition>
    <p:fade/>
  </p:transition>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Landscape with Caption">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914400" y="220943"/>
            <a:ext cx="7467600" cy="4200525"/>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lang="en-US" i="0" smtClean="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5"/>
          <p:cNvSpPr>
            <a:spLocks noGrp="1"/>
          </p:cNvSpPr>
          <p:nvPr>
            <p:ph type="body" sz="quarter" idx="11"/>
          </p:nvPr>
        </p:nvSpPr>
        <p:spPr>
          <a:xfrm>
            <a:off x="914400" y="4514850"/>
            <a:ext cx="7467600" cy="285750"/>
          </a:xfrm>
        </p:spPr>
        <p:txBody>
          <a:bodyPr rIns="9144">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3"/>
          </p:nvPr>
        </p:nvSpPr>
        <p:spPr/>
        <p:txBody>
          <a:bodyPr/>
          <a:lstStyle>
            <a:lvl1pPr>
              <a:defRPr/>
            </a:lvl1pPr>
            <a:extLst/>
          </a:lstStyle>
          <a:p>
            <a:pPr>
              <a:defRPr/>
            </a:pPr>
            <a:fld id="{62CB5B1A-0414-1746-8D0F-99C7E82E0472}"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376958703"/>
      </p:ext>
    </p:extLst>
  </p:cSld>
  <p:clrMapOvr>
    <a:masterClrMapping/>
  </p:clrMapOvr>
  <p:transition>
    <p:fade/>
  </p:transition>
</p:sldLayout>
</file>

<file path=ppt/slideLayouts/slideLayout159.xml><?xml version="1.0" encoding="utf-8"?>
<p:sldLayout xmlns:a="http://schemas.openxmlformats.org/drawingml/2006/main" xmlns:r="http://schemas.openxmlformats.org/officeDocument/2006/relationships" xmlns:p="http://schemas.openxmlformats.org/presentationml/2006/main" type="twoColTx" preserve="1">
  <p:cSld name="Portrait with Caption">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419376" y="174931"/>
            <a:ext cx="4640305" cy="462915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3" name="Rectangle 6"/>
          <p:cNvSpPr>
            <a:spLocks noGrp="1"/>
          </p:cNvSpPr>
          <p:nvPr>
            <p:ph type="body" sz="quarter" idx="11"/>
          </p:nvPr>
        </p:nvSpPr>
        <p:spPr>
          <a:xfrm>
            <a:off x="5257800" y="2286000"/>
            <a:ext cx="3505200" cy="2514600"/>
          </a:xfrm>
        </p:spPr>
        <p:txBody>
          <a:bodyPr tIns="91440" bIns="91440"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5" name="Rectangle 4"/>
          <p:cNvSpPr>
            <a:spLocks noGrp="1"/>
          </p:cNvSpPr>
          <p:nvPr>
            <p:ph type="sldNum" sz="quarter" idx="13"/>
          </p:nvPr>
        </p:nvSpPr>
        <p:spPr/>
        <p:txBody>
          <a:bodyPr/>
          <a:lstStyle>
            <a:lvl1pPr>
              <a:defRPr/>
            </a:lvl1pPr>
            <a:extLst/>
          </a:lstStyle>
          <a:p>
            <a:pPr>
              <a:defRPr/>
            </a:pPr>
            <a:fld id="{E725DA7F-A734-BF43-97AB-523C01E2024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6" name="Rectangle 5"/>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878594346"/>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x" preserve="1">
  <p:cSld name="5-up: 3 Landscape with 2 Portrait">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609600" y="25717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17"/>
          </p:nvPr>
        </p:nvSpPr>
        <p:spPr>
          <a:xfrm>
            <a:off x="3033848" y="171476"/>
            <a:ext cx="5562600" cy="312896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6"/>
          </p:nvPr>
        </p:nvSpPr>
        <p:spPr>
          <a:xfrm>
            <a:off x="609600" y="1714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27"/>
          </p:nvPr>
        </p:nvSpPr>
        <p:spPr>
          <a:xfrm>
            <a:off x="5943626" y="3371850"/>
            <a:ext cx="2666999"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noChangeAspect="1"/>
          </p:cNvSpPr>
          <p:nvPr>
            <p:ph type="pic" sz="quarter" idx="28"/>
          </p:nvPr>
        </p:nvSpPr>
        <p:spPr>
          <a:xfrm>
            <a:off x="3033849" y="3371850"/>
            <a:ext cx="2757352"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9"/>
          </p:nvPr>
        </p:nvSpPr>
        <p:spPr/>
        <p:txBody>
          <a:bodyPr/>
          <a:lstStyle>
            <a:lvl1pPr>
              <a:defRPr/>
            </a:lvl1pPr>
            <a:extLst/>
          </a:lstStyle>
          <a:p>
            <a:pPr>
              <a:defRPr/>
            </a:pPr>
            <a:r>
              <a:rPr lang="en-US"/>
              <a:t>ICHEP2020</a:t>
            </a:r>
          </a:p>
        </p:txBody>
      </p:sp>
      <p:sp>
        <p:nvSpPr>
          <p:cNvPr id="8" name="Rectangle 7"/>
          <p:cNvSpPr>
            <a:spLocks noGrp="1"/>
          </p:cNvSpPr>
          <p:nvPr>
            <p:ph type="sldNum" sz="quarter" idx="30"/>
          </p:nvPr>
        </p:nvSpPr>
        <p:spPr/>
        <p:txBody>
          <a:bodyPr/>
          <a:lstStyle>
            <a:lvl1pPr>
              <a:defRPr/>
            </a:lvl1pPr>
            <a:extLst/>
          </a:lstStyle>
          <a:p>
            <a:pPr>
              <a:defRPr/>
            </a:pPr>
            <a:fld id="{C47E67DA-1FE9-4840-AB57-715651CF9B2F}" type="slidenum">
              <a:rPr lang="en-US"/>
              <a:pPr>
                <a:defRPr/>
              </a:pPr>
              <a:t>‹#›</a:t>
            </a:fld>
            <a:endParaRPr lang="en-US" dirty="0"/>
          </a:p>
        </p:txBody>
      </p:sp>
      <p:sp>
        <p:nvSpPr>
          <p:cNvPr id="10" name="Rectangle 9"/>
          <p:cNvSpPr>
            <a:spLocks noGrp="1"/>
          </p:cNvSpPr>
          <p:nvPr>
            <p:ph type="ftr" sz="quarter" idx="31"/>
          </p:nvPr>
        </p:nvSpPr>
        <p:spPr/>
        <p:txBody>
          <a:bodyPr/>
          <a:lstStyle>
            <a:lvl1pPr>
              <a:defRPr/>
            </a:lvl1pPr>
            <a:extLst/>
          </a:lstStyle>
          <a:p>
            <a:pPr>
              <a:defRPr/>
            </a:pPr>
            <a:endParaRPr lang="en-US"/>
          </a:p>
        </p:txBody>
      </p:sp>
    </p:spTree>
    <p:extLst>
      <p:ext uri="{BB962C8B-B14F-4D97-AF65-F5344CB8AC3E}">
        <p14:creationId xmlns:p14="http://schemas.microsoft.com/office/powerpoint/2010/main" val="411631494"/>
      </p:ext>
    </p:extLst>
  </p:cSld>
  <p:clrMapOvr>
    <a:masterClrMapping/>
  </p:clrMapOvr>
  <p:transition>
    <p:fade/>
  </p:transition>
</p:sldLayout>
</file>

<file path=ppt/slideLayouts/slideLayout160.xml><?xml version="1.0" encoding="utf-8"?>
<p:sldLayout xmlns:a="http://schemas.openxmlformats.org/drawingml/2006/main" xmlns:r="http://schemas.openxmlformats.org/officeDocument/2006/relationships" xmlns:p="http://schemas.openxmlformats.org/presentationml/2006/main" type="blank" preserve="1">
  <p:cSld name="Landscape (Fullscreen)">
    <p:spTree>
      <p:nvGrpSpPr>
        <p:cNvPr id="1" name=""/>
        <p:cNvGrpSpPr/>
        <p:nvPr/>
      </p:nvGrpSpPr>
      <p:grpSpPr>
        <a:xfrm>
          <a:off x="0" y="0"/>
          <a:ext cx="0" cy="0"/>
          <a:chOff x="0" y="0"/>
          <a:chExt cx="0" cy="0"/>
        </a:xfrm>
      </p:grpSpPr>
      <p:sp>
        <p:nvSpPr>
          <p:cNvPr id="15" name="Rectangle 6"/>
          <p:cNvSpPr>
            <a:spLocks noGrp="1" noChangeAspect="1"/>
          </p:cNvSpPr>
          <p:nvPr>
            <p:ph type="pic" sz="quarter" idx="10"/>
          </p:nvPr>
        </p:nvSpPr>
        <p:spPr>
          <a:xfrm>
            <a:off x="0" y="0"/>
            <a:ext cx="9144000" cy="51435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Drag picture to placeholder or click icon to add</a:t>
            </a:r>
            <a:endParaRPr lang="en-US" noProof="0" dirty="0"/>
          </a:p>
        </p:txBody>
      </p:sp>
    </p:spTree>
    <p:extLst>
      <p:ext uri="{BB962C8B-B14F-4D97-AF65-F5344CB8AC3E}">
        <p14:creationId xmlns:p14="http://schemas.microsoft.com/office/powerpoint/2010/main" val="1877665380"/>
      </p:ext>
    </p:extLst>
  </p:cSld>
  <p:clrMapOvr>
    <a:masterClrMapping/>
  </p:clrMapOvr>
  <p:transition>
    <p:fade/>
  </p:transition>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p:cSld name="Album Section">
    <p:spTree>
      <p:nvGrpSpPr>
        <p:cNvPr id="1" name=""/>
        <p:cNvGrpSpPr/>
        <p:nvPr/>
      </p:nvGrpSpPr>
      <p:grpSpPr>
        <a:xfrm>
          <a:off x="0" y="0"/>
          <a:ext cx="0" cy="0"/>
          <a:chOff x="0" y="0"/>
          <a:chExt cx="0" cy="0"/>
        </a:xfrm>
      </p:grpSpPr>
      <p:sp>
        <p:nvSpPr>
          <p:cNvPr id="17" name="Rectangle 2"/>
          <p:cNvSpPr>
            <a:spLocks noGrp="1"/>
          </p:cNvSpPr>
          <p:nvPr>
            <p:ph type="title"/>
          </p:nvPr>
        </p:nvSpPr>
        <p:spPr>
          <a:xfrm>
            <a:off x="752670" y="3429000"/>
            <a:ext cx="7781730" cy="742950"/>
          </a:xfrm>
        </p:spPr>
        <p:txBody>
          <a:bodyPr vert="horz" bIns="0" anchor="b" anchorCtr="0"/>
          <a:lstStyle>
            <a:lvl1pPr>
              <a:defRPr baseline="0"/>
            </a:lvl1pPr>
            <a:extLst/>
          </a:lstStyle>
          <a:p>
            <a:r>
              <a:rPr lang="en-US"/>
              <a:t>Click to edit Master title style</a:t>
            </a:r>
            <a:endParaRPr lang="en-US" dirty="0"/>
          </a:p>
        </p:txBody>
      </p:sp>
      <p:sp>
        <p:nvSpPr>
          <p:cNvPr id="27" name="Rectangle 11"/>
          <p:cNvSpPr>
            <a:spLocks noGrp="1"/>
          </p:cNvSpPr>
          <p:nvPr>
            <p:ph type="body" sz="quarter" idx="14"/>
          </p:nvPr>
        </p:nvSpPr>
        <p:spPr>
          <a:xfrm>
            <a:off x="752670" y="4200525"/>
            <a:ext cx="7772400" cy="628650"/>
          </a:xfrm>
        </p:spPr>
        <p:txBody>
          <a:bodyPr tIns="0"/>
          <a:lstStyle>
            <a:lvl1pPr>
              <a:buFontTx/>
              <a:buNone/>
              <a:defRPr sz="1800"/>
            </a:lvl1pPr>
            <a:extLst/>
          </a:lstStyle>
          <a:p>
            <a:pPr lvl="0"/>
            <a:r>
              <a:rPr lang="en-US"/>
              <a:t>Click to edit Master text styles</a:t>
            </a:r>
          </a:p>
        </p:txBody>
      </p:sp>
      <p:sp>
        <p:nvSpPr>
          <p:cNvPr id="7" name="Rectangle 6"/>
          <p:cNvSpPr>
            <a:spLocks noGrp="1"/>
          </p:cNvSpPr>
          <p:nvPr>
            <p:ph type="pic" sz="quarter" idx="11"/>
          </p:nvPr>
        </p:nvSpPr>
        <p:spPr>
          <a:xfrm>
            <a:off x="786338"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18" name="Rectangle 6"/>
          <p:cNvSpPr>
            <a:spLocks noGrp="1"/>
          </p:cNvSpPr>
          <p:nvPr>
            <p:ph type="pic" sz="quarter" idx="15"/>
          </p:nvPr>
        </p:nvSpPr>
        <p:spPr>
          <a:xfrm>
            <a:off x="3474604"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2" name="Rectangle 6"/>
          <p:cNvSpPr>
            <a:spLocks noGrp="1"/>
          </p:cNvSpPr>
          <p:nvPr>
            <p:ph type="pic" sz="quarter" idx="16"/>
          </p:nvPr>
        </p:nvSpPr>
        <p:spPr>
          <a:xfrm>
            <a:off x="6162870"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8" name="Rectangle 7"/>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8"/>
          </p:nvPr>
        </p:nvSpPr>
        <p:spPr/>
        <p:txBody>
          <a:bodyPr/>
          <a:lstStyle>
            <a:lvl1pPr>
              <a:defRPr/>
            </a:lvl1pPr>
            <a:extLst/>
          </a:lstStyle>
          <a:p>
            <a:pPr>
              <a:defRPr/>
            </a:pPr>
            <a:fld id="{364AE6BD-A3C5-7E44-9A6B-AE37EDF6C9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11759316"/>
      </p:ext>
    </p:extLst>
  </p:cSld>
  <p:clrMapOvr>
    <a:masterClrMapping/>
  </p:clrMapOvr>
  <p:transition>
    <p:fade/>
  </p:transition>
</p:sldLayout>
</file>

<file path=ppt/slideLayouts/slideLayout162.xml><?xml version="1.0" encoding="utf-8"?>
<p:sldLayout xmlns:a="http://schemas.openxmlformats.org/drawingml/2006/main" xmlns:r="http://schemas.openxmlformats.org/officeDocument/2006/relationships" xmlns:p="http://schemas.openxmlformats.org/presentationml/2006/main" type="twoColTx" preserve="1">
  <p:cSld name="2-Up Portrait with Captions">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4722048" y="457200"/>
            <a:ext cx="3431353" cy="343135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8"/>
          <p:cNvSpPr>
            <a:spLocks noGrp="1" noChangeAspect="1"/>
          </p:cNvSpPr>
          <p:nvPr>
            <p:ph type="pic" sz="quarter" idx="11"/>
          </p:nvPr>
        </p:nvSpPr>
        <p:spPr>
          <a:xfrm>
            <a:off x="1066800" y="457200"/>
            <a:ext cx="3429000" cy="3429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body" sz="quarter" idx="14"/>
          </p:nvPr>
        </p:nvSpPr>
        <p:spPr>
          <a:xfrm>
            <a:off x="10668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5"/>
          </p:nvPr>
        </p:nvSpPr>
        <p:spPr>
          <a:xfrm>
            <a:off x="47244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7"/>
          </p:nvPr>
        </p:nvSpPr>
        <p:spPr/>
        <p:txBody>
          <a:bodyPr/>
          <a:lstStyle>
            <a:lvl1pPr>
              <a:defRPr/>
            </a:lvl1pPr>
            <a:extLst/>
          </a:lstStyle>
          <a:p>
            <a:pPr>
              <a:defRPr/>
            </a:pPr>
            <a:fld id="{DCAF9CDE-FBEC-0643-8DA9-7F53B5E3D8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226103986"/>
      </p:ext>
    </p:extLst>
  </p:cSld>
  <p:clrMapOvr>
    <a:masterClrMapping/>
  </p:clrMapOvr>
  <p:transition>
    <p:fade/>
  </p:transition>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p:cSld name="2-Up Landscape with Captions">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4648200" y="1257300"/>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5" name="Rectangle 7"/>
          <p:cNvSpPr>
            <a:spLocks noGrp="1" noChangeAspect="1"/>
          </p:cNvSpPr>
          <p:nvPr>
            <p:ph type="pic" sz="quarter" idx="14"/>
          </p:nvPr>
        </p:nvSpPr>
        <p:spPr>
          <a:xfrm>
            <a:off x="457200" y="1257300"/>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457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7"/>
          </p:nvPr>
        </p:nvSpPr>
        <p:spPr>
          <a:xfrm>
            <a:off x="4648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8"/>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9"/>
          </p:nvPr>
        </p:nvSpPr>
        <p:spPr/>
        <p:txBody>
          <a:bodyPr/>
          <a:lstStyle>
            <a:lvl1pPr>
              <a:defRPr/>
            </a:lvl1pPr>
            <a:extLst/>
          </a:lstStyle>
          <a:p>
            <a:pPr>
              <a:defRPr/>
            </a:pPr>
            <a:fld id="{D4DA86ED-9AE6-0144-BD35-D1336FBBEC57}"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0"/>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821505807"/>
      </p:ext>
    </p:extLst>
  </p:cSld>
  <p:clrMapOvr>
    <a:masterClrMapping/>
  </p:clrMapOvr>
  <p:transition>
    <p:fade/>
  </p:transition>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p:cSld name="2-Up Mixed with Caption">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5141976" y="285750"/>
            <a:ext cx="3773424" cy="212255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noChangeAspect="1"/>
          </p:cNvSpPr>
          <p:nvPr>
            <p:ph type="pic" sz="quarter" idx="12"/>
          </p:nvPr>
        </p:nvSpPr>
        <p:spPr>
          <a:xfrm>
            <a:off x="454152" y="285750"/>
            <a:ext cx="4462272" cy="446227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7"/>
          <p:cNvSpPr>
            <a:spLocks noGrp="1"/>
          </p:cNvSpPr>
          <p:nvPr>
            <p:ph type="body" sz="quarter" idx="13"/>
          </p:nvPr>
        </p:nvSpPr>
        <p:spPr>
          <a:xfrm>
            <a:off x="5141977" y="2514600"/>
            <a:ext cx="3773425" cy="2228850"/>
          </a:xfrm>
        </p:spPr>
        <p:txBody>
          <a:bodyPr>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5"/>
          </p:nvPr>
        </p:nvSpPr>
        <p:spPr/>
        <p:txBody>
          <a:bodyPr/>
          <a:lstStyle>
            <a:lvl1pPr>
              <a:defRPr/>
            </a:lvl1pPr>
            <a:extLst/>
          </a:lstStyle>
          <a:p>
            <a:pPr>
              <a:defRPr/>
            </a:pPr>
            <a:fld id="{8F18179F-4BD7-254C-B68F-023544086820}"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260705628"/>
      </p:ext>
    </p:extLst>
  </p:cSld>
  <p:clrMapOvr>
    <a:masterClrMapping/>
  </p:clrMapOvr>
  <p:transition>
    <p:fade/>
  </p:transition>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p:cSld name="3-Up Portrait with Captions">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2286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8"/>
          <p:cNvSpPr>
            <a:spLocks noGrp="1" noChangeAspect="1"/>
          </p:cNvSpPr>
          <p:nvPr>
            <p:ph type="pic" sz="quarter" idx="11"/>
          </p:nvPr>
        </p:nvSpPr>
        <p:spPr>
          <a:xfrm>
            <a:off x="32004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8"/>
          <p:cNvSpPr>
            <a:spLocks noGrp="1" noChangeAspect="1"/>
          </p:cNvSpPr>
          <p:nvPr>
            <p:ph type="pic" sz="quarter" idx="12"/>
          </p:nvPr>
        </p:nvSpPr>
        <p:spPr>
          <a:xfrm>
            <a:off x="61722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body" sz="quarter" idx="13"/>
          </p:nvPr>
        </p:nvSpPr>
        <p:spPr>
          <a:xfrm>
            <a:off x="2286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6"/>
          <p:cNvSpPr>
            <a:spLocks noGrp="1"/>
          </p:cNvSpPr>
          <p:nvPr>
            <p:ph type="body" sz="quarter" idx="14"/>
          </p:nvPr>
        </p:nvSpPr>
        <p:spPr>
          <a:xfrm>
            <a:off x="32004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4" name="Rectangle 6"/>
          <p:cNvSpPr>
            <a:spLocks noGrp="1"/>
          </p:cNvSpPr>
          <p:nvPr>
            <p:ph type="body" sz="quarter" idx="15"/>
          </p:nvPr>
        </p:nvSpPr>
        <p:spPr>
          <a:xfrm>
            <a:off x="61722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8" name="Rectangle 7"/>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7"/>
          </p:nvPr>
        </p:nvSpPr>
        <p:spPr/>
        <p:txBody>
          <a:bodyPr/>
          <a:lstStyle>
            <a:lvl1pPr>
              <a:defRPr/>
            </a:lvl1pPr>
            <a:extLst/>
          </a:lstStyle>
          <a:p>
            <a:pPr>
              <a:defRPr/>
            </a:pPr>
            <a:fld id="{568AD5BE-BF58-6C46-8750-C1E30F2F40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978622339"/>
      </p:ext>
    </p:extLst>
  </p:cSld>
  <p:clrMapOvr>
    <a:masterClrMapping/>
  </p:clrMapOvr>
  <p:transition>
    <p:fade/>
  </p:transition>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p:cSld name="3-Up Landscape with Caption">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466344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5" name="Rectangle 7"/>
          <p:cNvSpPr>
            <a:spLocks noGrp="1" noChangeAspect="1"/>
          </p:cNvSpPr>
          <p:nvPr>
            <p:ph type="pic" sz="quarter" idx="12"/>
          </p:nvPr>
        </p:nvSpPr>
        <p:spPr>
          <a:xfrm>
            <a:off x="45720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13"/>
          </p:nvPr>
        </p:nvSpPr>
        <p:spPr>
          <a:xfrm>
            <a:off x="4663440" y="171450"/>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11"/>
          <p:cNvSpPr>
            <a:spLocks noGrp="1"/>
          </p:cNvSpPr>
          <p:nvPr>
            <p:ph type="body" sz="quarter" idx="14"/>
          </p:nvPr>
        </p:nvSpPr>
        <p:spPr>
          <a:xfrm>
            <a:off x="457200" y="171450"/>
            <a:ext cx="4023360" cy="2263140"/>
          </a:xfrm>
        </p:spPr>
        <p:txBody>
          <a:bodyPr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5"/>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6"/>
          </p:nvPr>
        </p:nvSpPr>
        <p:spPr/>
        <p:txBody>
          <a:bodyPr/>
          <a:lstStyle>
            <a:lvl1pPr>
              <a:defRPr/>
            </a:lvl1pPr>
            <a:extLst/>
          </a:lstStyle>
          <a:p>
            <a:pPr>
              <a:defRPr/>
            </a:pPr>
            <a:fld id="{971228CF-3FEC-6647-8AA5-283D0CDE1EC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981822013"/>
      </p:ext>
    </p:extLst>
  </p:cSld>
  <p:clrMapOvr>
    <a:masterClrMapping/>
  </p:clrMapOvr>
  <p:transition>
    <p:fade/>
  </p:transition>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p:cSld name="3-Up Mixed">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5067300" y="2577465"/>
            <a:ext cx="3649900" cy="216712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noChangeAspect="1"/>
          </p:cNvSpPr>
          <p:nvPr>
            <p:ph type="pic" sz="quarter" idx="12"/>
          </p:nvPr>
        </p:nvSpPr>
        <p:spPr>
          <a:xfrm>
            <a:off x="426720" y="288036"/>
            <a:ext cx="4457700" cy="4457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13"/>
          </p:nvPr>
        </p:nvSpPr>
        <p:spPr>
          <a:xfrm>
            <a:off x="5067300" y="291999"/>
            <a:ext cx="3657600" cy="216545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5"/>
          </p:nvPr>
        </p:nvSpPr>
        <p:spPr/>
        <p:txBody>
          <a:bodyPr/>
          <a:lstStyle>
            <a:lvl1pPr>
              <a:defRPr/>
            </a:lvl1pPr>
            <a:extLst/>
          </a:lstStyle>
          <a:p>
            <a:pPr>
              <a:defRPr/>
            </a:pPr>
            <a:fld id="{329A176C-37C4-8043-970A-B86273DCB7BE}"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023539181"/>
      </p:ext>
    </p:extLst>
  </p:cSld>
  <p:clrMapOvr>
    <a:masterClrMapping/>
  </p:clrMapOvr>
  <p:transition>
    <p:fade/>
  </p:transition>
</p:sldLayout>
</file>

<file path=ppt/slideLayouts/slideLayout168.xml><?xml version="1.0" encoding="utf-8"?>
<p:sldLayout xmlns:a="http://schemas.openxmlformats.org/drawingml/2006/main" xmlns:r="http://schemas.openxmlformats.org/officeDocument/2006/relationships" xmlns:p="http://schemas.openxmlformats.org/presentationml/2006/main" type="tx" preserve="1">
  <p:cSld name="4-Up Portrait with Captions">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229297" y="171450"/>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pic" sz="quarter" idx="26"/>
          </p:nvPr>
        </p:nvSpPr>
        <p:spPr>
          <a:xfrm>
            <a:off x="22292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25"/>
          </p:nvPr>
        </p:nvSpPr>
        <p:spPr>
          <a:xfrm>
            <a:off x="4672217" y="171450"/>
            <a:ext cx="2286000"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27"/>
          </p:nvPr>
        </p:nvSpPr>
        <p:spPr>
          <a:xfrm>
            <a:off x="46676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body" sz="quarter" idx="16"/>
          </p:nvPr>
        </p:nvSpPr>
        <p:spPr>
          <a:xfrm>
            <a:off x="400497" y="971550"/>
            <a:ext cx="1676400" cy="1428750"/>
          </a:xfrm>
        </p:spPr>
        <p:txBody>
          <a:bodyPr anchor="b">
            <a:noAutofit/>
          </a:bodyPr>
          <a:lstStyle>
            <a:lvl1pPr marL="0" marR="0" indent="0" algn="r" rtl="0" latinLnBrk="0">
              <a:spcBef>
                <a:spcPct val="20000"/>
              </a:spcBef>
              <a:buFontTx/>
              <a:buNone/>
              <a:defRPr sz="1600" baseline="0">
                <a:solidFill>
                  <a:schemeClr val="tx1"/>
                </a:solidFill>
                <a:latin typeface="+mn-lt"/>
                <a:ea typeface="+mn-ea"/>
                <a:cs typeface="+mn-cs"/>
              </a:defRPr>
            </a:lvl1pPr>
            <a:extLst/>
          </a:lstStyle>
          <a:p>
            <a:pPr lvl="0"/>
            <a:r>
              <a:rPr lang="en-US"/>
              <a:t>Click to edit Master text styles</a:t>
            </a:r>
          </a:p>
        </p:txBody>
      </p:sp>
      <p:sp>
        <p:nvSpPr>
          <p:cNvPr id="14" name="Rectangle 7"/>
          <p:cNvSpPr>
            <a:spLocks noGrp="1"/>
          </p:cNvSpPr>
          <p:nvPr>
            <p:ph type="body" sz="quarter" idx="29"/>
          </p:nvPr>
        </p:nvSpPr>
        <p:spPr>
          <a:xfrm>
            <a:off x="7086600" y="971550"/>
            <a:ext cx="1676400" cy="1428750"/>
          </a:xfrm>
        </p:spPr>
        <p:txBody>
          <a:bodyPr anchor="b"/>
          <a:lstStyle>
            <a:lvl1pPr marL="0" marR="0" indent="0" algn="l">
              <a:buFontTx/>
              <a:buNone/>
              <a:defRPr sz="1600" baseline="0"/>
            </a:lvl1pPr>
            <a:extLst/>
          </a:lstStyle>
          <a:p>
            <a:pPr lvl="0"/>
            <a:r>
              <a:rPr lang="en-US"/>
              <a:t>Click to edit Master text styles</a:t>
            </a:r>
          </a:p>
        </p:txBody>
      </p:sp>
      <p:sp>
        <p:nvSpPr>
          <p:cNvPr id="4" name="Rectangle 7"/>
          <p:cNvSpPr>
            <a:spLocks noGrp="1"/>
          </p:cNvSpPr>
          <p:nvPr>
            <p:ph type="body" sz="quarter" idx="28"/>
          </p:nvPr>
        </p:nvSpPr>
        <p:spPr>
          <a:xfrm>
            <a:off x="400497" y="2514600"/>
            <a:ext cx="1676400" cy="1428750"/>
          </a:xfrm>
        </p:spPr>
        <p:txBody>
          <a:bodyPr/>
          <a:lstStyle>
            <a:lvl1pPr marL="0" marR="0" indent="0" algn="r">
              <a:buFontTx/>
              <a:buNone/>
              <a:defRPr sz="1600" baseline="0"/>
            </a:lvl1pPr>
            <a:extLst/>
          </a:lstStyle>
          <a:p>
            <a:pPr lvl="0"/>
            <a:r>
              <a:rPr lang="en-US"/>
              <a:t>Click to edit Master text styles</a:t>
            </a:r>
          </a:p>
        </p:txBody>
      </p:sp>
      <p:sp>
        <p:nvSpPr>
          <p:cNvPr id="13" name="Rectangle 7"/>
          <p:cNvSpPr>
            <a:spLocks noGrp="1"/>
          </p:cNvSpPr>
          <p:nvPr>
            <p:ph type="body" sz="quarter" idx="30"/>
          </p:nvPr>
        </p:nvSpPr>
        <p:spPr>
          <a:xfrm>
            <a:off x="7086600" y="2514600"/>
            <a:ext cx="1676400" cy="1428750"/>
          </a:xfrm>
        </p:spPr>
        <p:txBody>
          <a:bodyPr/>
          <a:lstStyle>
            <a:lvl1pPr marL="0" marR="0" indent="0" algn="l">
              <a:buFontTx/>
              <a:buNone/>
              <a:defRPr sz="1600" baseline="0"/>
            </a:lvl1pPr>
            <a:extLst/>
          </a:lstStyle>
          <a:p>
            <a:pPr lvl="0"/>
            <a:r>
              <a:rPr lang="en-US"/>
              <a:t>Click to edit Master text styles</a:t>
            </a:r>
          </a:p>
        </p:txBody>
      </p:sp>
      <p:sp>
        <p:nvSpPr>
          <p:cNvPr id="11" name="Rectangle 10"/>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12" name="Rectangle 11"/>
          <p:cNvSpPr>
            <a:spLocks noGrp="1"/>
          </p:cNvSpPr>
          <p:nvPr>
            <p:ph type="sldNum" sz="quarter" idx="32"/>
          </p:nvPr>
        </p:nvSpPr>
        <p:spPr/>
        <p:txBody>
          <a:bodyPr/>
          <a:lstStyle>
            <a:lvl1pPr>
              <a:defRPr/>
            </a:lvl1pPr>
            <a:extLst/>
          </a:lstStyle>
          <a:p>
            <a:pPr>
              <a:defRPr/>
            </a:pPr>
            <a:fld id="{ACDD4815-248F-1746-8FC5-C0A1C0A6D1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5" name="Rectangle 14"/>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547608900"/>
      </p:ext>
    </p:extLst>
  </p:cSld>
  <p:clrMapOvr>
    <a:masterClrMapping/>
  </p:clrMapOvr>
  <p:transition>
    <p:fade/>
  </p:transition>
</p:sldLayout>
</file>

<file path=ppt/slideLayouts/slideLayout169.xml><?xml version="1.0" encoding="utf-8"?>
<p:sldLayout xmlns:a="http://schemas.openxmlformats.org/drawingml/2006/main" xmlns:r="http://schemas.openxmlformats.org/officeDocument/2006/relationships" xmlns:p="http://schemas.openxmlformats.org/presentationml/2006/main" type="tx" preserve="1">
  <p:cSld name="4-Up landscape with Caption">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926822" y="400050"/>
            <a:ext cx="3653297"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9268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9" name="Rectangle 7"/>
          <p:cNvSpPr>
            <a:spLocks noGrp="1"/>
          </p:cNvSpPr>
          <p:nvPr>
            <p:ph type="pic" sz="quarter" idx="17"/>
          </p:nvPr>
        </p:nvSpPr>
        <p:spPr>
          <a:xfrm>
            <a:off x="4660621" y="40005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pic" sz="quarter" idx="18"/>
          </p:nvPr>
        </p:nvSpPr>
        <p:spPr>
          <a:xfrm>
            <a:off x="9268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p:cNvSpPr>
          <p:nvPr>
            <p:ph type="pic" sz="quarter" idx="19"/>
          </p:nvPr>
        </p:nvSpPr>
        <p:spPr>
          <a:xfrm>
            <a:off x="46606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p:cNvSpPr>
          <p:nvPr>
            <p:ph type="body" sz="quarter" idx="22"/>
          </p:nvPr>
        </p:nvSpPr>
        <p:spPr>
          <a:xfrm>
            <a:off x="9268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8" name="Rectangle 7"/>
          <p:cNvSpPr>
            <a:spLocks noGrp="1"/>
          </p:cNvSpPr>
          <p:nvPr>
            <p:ph type="body" sz="quarter" idx="23"/>
          </p:nvPr>
        </p:nvSpPr>
        <p:spPr>
          <a:xfrm>
            <a:off x="46606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6" name="Rectangle 7"/>
          <p:cNvSpPr>
            <a:spLocks noGrp="1"/>
          </p:cNvSpPr>
          <p:nvPr>
            <p:ph type="body" sz="quarter" idx="24"/>
          </p:nvPr>
        </p:nvSpPr>
        <p:spPr>
          <a:xfrm>
            <a:off x="46606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0" name="Rectangle 9"/>
          <p:cNvSpPr>
            <a:spLocks noGrp="1"/>
          </p:cNvSpPr>
          <p:nvPr>
            <p:ph type="dt" sz="half" idx="25"/>
          </p:nvPr>
        </p:nvSpPr>
        <p:spPr/>
        <p:txBody>
          <a:bodyPr/>
          <a:lstStyle>
            <a:lvl1pPr>
              <a:defRPr/>
            </a:lvl1pPr>
            <a:extLst/>
          </a:lstStyle>
          <a:p>
            <a:pPr>
              <a:defRPr/>
            </a:pPr>
            <a:r>
              <a:rPr lang="en-US">
                <a:solidFill>
                  <a:srgbClr val="D4D2D0"/>
                </a:solidFill>
                <a:latin typeface="Century Schoolbook"/>
              </a:rPr>
              <a:t>ICHEP2020</a:t>
            </a:r>
          </a:p>
        </p:txBody>
      </p:sp>
      <p:sp>
        <p:nvSpPr>
          <p:cNvPr id="11" name="Rectangle 10"/>
          <p:cNvSpPr>
            <a:spLocks noGrp="1"/>
          </p:cNvSpPr>
          <p:nvPr>
            <p:ph type="sldNum" sz="quarter" idx="26"/>
          </p:nvPr>
        </p:nvSpPr>
        <p:spPr/>
        <p:txBody>
          <a:bodyPr/>
          <a:lstStyle>
            <a:lvl1pPr>
              <a:defRPr/>
            </a:lvl1pPr>
            <a:extLst/>
          </a:lstStyle>
          <a:p>
            <a:pPr>
              <a:defRPr/>
            </a:pPr>
            <a:fld id="{5CB0E713-778F-BA42-8976-EA5E33D9722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2" name="Rectangle 11"/>
          <p:cNvSpPr>
            <a:spLocks noGrp="1"/>
          </p:cNvSpPr>
          <p:nvPr>
            <p:ph type="ftr" sz="quarter" idx="2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970336215"/>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x" preserve="1">
  <p:cSld name="5-Up: 3 Portrait with 2 Landscape">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5121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p:cNvSpPr>
          <p:nvPr>
            <p:ph type="pic" sz="quarter" idx="29"/>
          </p:nvPr>
        </p:nvSpPr>
        <p:spPr>
          <a:xfrm>
            <a:off x="51213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0"/>
          </p:nvPr>
        </p:nvSpPr>
        <p:spPr>
          <a:xfrm>
            <a:off x="471837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p:cNvSpPr>
          <p:nvPr>
            <p:ph type="pic" sz="quarter" idx="27"/>
          </p:nvPr>
        </p:nvSpPr>
        <p:spPr>
          <a:xfrm>
            <a:off x="32934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8"/>
          </p:nvPr>
        </p:nvSpPr>
        <p:spPr>
          <a:xfrm>
            <a:off x="60747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31"/>
          </p:nvPr>
        </p:nvSpPr>
        <p:spPr/>
        <p:txBody>
          <a:bodyPr/>
          <a:lstStyle>
            <a:lvl1pPr>
              <a:defRPr/>
            </a:lvl1pPr>
            <a:extLst/>
          </a:lstStyle>
          <a:p>
            <a:pPr>
              <a:defRPr/>
            </a:pPr>
            <a:r>
              <a:rPr lang="en-US"/>
              <a:t>ICHEP2020</a:t>
            </a:r>
          </a:p>
        </p:txBody>
      </p:sp>
      <p:sp>
        <p:nvSpPr>
          <p:cNvPr id="8" name="Rectangle 7"/>
          <p:cNvSpPr>
            <a:spLocks noGrp="1"/>
          </p:cNvSpPr>
          <p:nvPr>
            <p:ph type="sldNum" sz="quarter" idx="32"/>
          </p:nvPr>
        </p:nvSpPr>
        <p:spPr/>
        <p:txBody>
          <a:bodyPr/>
          <a:lstStyle>
            <a:lvl1pPr>
              <a:defRPr/>
            </a:lvl1pPr>
            <a:extLst/>
          </a:lstStyle>
          <a:p>
            <a:pPr>
              <a:defRPr/>
            </a:pPr>
            <a:fld id="{740764AC-9151-914A-9170-932FA13227CA}" type="slidenum">
              <a:rPr lang="en-US"/>
              <a:pPr>
                <a:defRPr/>
              </a:pPr>
              <a:t>‹#›</a:t>
            </a:fld>
            <a:endParaRPr lang="en-US" dirty="0"/>
          </a:p>
        </p:txBody>
      </p:sp>
      <p:sp>
        <p:nvSpPr>
          <p:cNvPr id="9" name="Rectangle 8"/>
          <p:cNvSpPr>
            <a:spLocks noGrp="1"/>
          </p:cNvSpPr>
          <p:nvPr>
            <p:ph type="ftr" sz="quarter" idx="33"/>
          </p:nvPr>
        </p:nvSpPr>
        <p:spPr/>
        <p:txBody>
          <a:bodyPr/>
          <a:lstStyle>
            <a:lvl1pPr>
              <a:defRPr/>
            </a:lvl1pPr>
            <a:extLst/>
          </a:lstStyle>
          <a:p>
            <a:pPr>
              <a:defRPr/>
            </a:pPr>
            <a:endParaRPr lang="en-US"/>
          </a:p>
        </p:txBody>
      </p:sp>
    </p:spTree>
    <p:extLst>
      <p:ext uri="{BB962C8B-B14F-4D97-AF65-F5344CB8AC3E}">
        <p14:creationId xmlns:p14="http://schemas.microsoft.com/office/powerpoint/2010/main" val="162539504"/>
      </p:ext>
    </p:extLst>
  </p:cSld>
  <p:clrMapOvr>
    <a:masterClrMapping/>
  </p:clrMapOvr>
  <p:transition>
    <p:fade/>
  </p:transition>
</p:sldLayout>
</file>

<file path=ppt/slideLayouts/slideLayout170.xml><?xml version="1.0" encoding="utf-8"?>
<p:sldLayout xmlns:a="http://schemas.openxmlformats.org/drawingml/2006/main" xmlns:r="http://schemas.openxmlformats.org/officeDocument/2006/relationships" xmlns:p="http://schemas.openxmlformats.org/presentationml/2006/main" type="tx" preserve="1">
  <p:cSld name="4-Up Portrait with Large Caption">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152401" y="1143001"/>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1"/>
          </p:nvPr>
        </p:nvSpPr>
        <p:spPr>
          <a:xfrm>
            <a:off x="4546601" y="1143001"/>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7"/>
          <p:cNvSpPr>
            <a:spLocks noGrp="1"/>
          </p:cNvSpPr>
          <p:nvPr>
            <p:ph type="pic" sz="quarter" idx="30"/>
          </p:nvPr>
        </p:nvSpPr>
        <p:spPr>
          <a:xfrm>
            <a:off x="2349061" y="1143001"/>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p:cNvSpPr>
          <p:nvPr>
            <p:ph type="pic" sz="quarter" idx="32"/>
          </p:nvPr>
        </p:nvSpPr>
        <p:spPr>
          <a:xfrm>
            <a:off x="6740167" y="1143001"/>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4" name="Rectangle 7"/>
          <p:cNvSpPr>
            <a:spLocks noGrp="1"/>
          </p:cNvSpPr>
          <p:nvPr>
            <p:ph type="body" sz="quarter" idx="29"/>
          </p:nvPr>
        </p:nvSpPr>
        <p:spPr>
          <a:xfrm>
            <a:off x="152400" y="3371850"/>
            <a:ext cx="8763000" cy="1428750"/>
          </a:xfrm>
        </p:spPr>
        <p:txBody>
          <a:bodyPr/>
          <a:lstStyle>
            <a:lvl1pPr marL="0" marR="0" indent="0" algn="l">
              <a:buFontTx/>
              <a:buNone/>
              <a:defRPr sz="2400" baseline="0"/>
            </a:lvl1pPr>
            <a:extLst/>
          </a:lstStyle>
          <a:p>
            <a:pPr lvl="0"/>
            <a:r>
              <a:rPr lang="en-US"/>
              <a:t>Click to edit Master text styles</a:t>
            </a:r>
          </a:p>
        </p:txBody>
      </p:sp>
      <p:sp>
        <p:nvSpPr>
          <p:cNvPr id="8" name="Rectangle 7"/>
          <p:cNvSpPr>
            <a:spLocks noGrp="1"/>
          </p:cNvSpPr>
          <p:nvPr>
            <p:ph type="dt" sz="half" idx="33"/>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34"/>
          </p:nvPr>
        </p:nvSpPr>
        <p:spPr/>
        <p:txBody>
          <a:bodyPr/>
          <a:lstStyle>
            <a:lvl1pPr>
              <a:defRPr/>
            </a:lvl1pPr>
            <a:extLst/>
          </a:lstStyle>
          <a:p>
            <a:pPr>
              <a:defRPr/>
            </a:pPr>
            <a:fld id="{3BC2D75C-5C36-914F-AEB7-96DCEE53299C}"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5"/>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575506267"/>
      </p:ext>
    </p:extLst>
  </p:cSld>
  <p:clrMapOvr>
    <a:masterClrMapping/>
  </p:clrMapOvr>
  <p:transition>
    <p:fade/>
  </p:transition>
</p:sldLayout>
</file>

<file path=ppt/slideLayouts/slideLayout171.xml><?xml version="1.0" encoding="utf-8"?>
<p:sldLayout xmlns:a="http://schemas.openxmlformats.org/drawingml/2006/main" xmlns:r="http://schemas.openxmlformats.org/officeDocument/2006/relationships" xmlns:p="http://schemas.openxmlformats.org/presentationml/2006/main" type="tx" preserve="1">
  <p:cSld name="4-Up: 1 Portrait with  3 Landscape">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685800" y="193249"/>
            <a:ext cx="4617720" cy="46291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noChangeAspect="1"/>
          </p:cNvSpPr>
          <p:nvPr>
            <p:ph type="pic" sz="quarter" idx="18"/>
          </p:nvPr>
        </p:nvSpPr>
        <p:spPr>
          <a:xfrm>
            <a:off x="5788848" y="193249"/>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noChangeAspect="1"/>
          </p:cNvSpPr>
          <p:nvPr>
            <p:ph type="pic" sz="quarter" idx="22"/>
          </p:nvPr>
        </p:nvSpPr>
        <p:spPr>
          <a:xfrm>
            <a:off x="5788848" y="1824493"/>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noChangeAspect="1"/>
          </p:cNvSpPr>
          <p:nvPr>
            <p:ph type="pic" sz="quarter" idx="23"/>
          </p:nvPr>
        </p:nvSpPr>
        <p:spPr>
          <a:xfrm>
            <a:off x="5788848" y="3455737"/>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4"/>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25"/>
          </p:nvPr>
        </p:nvSpPr>
        <p:spPr/>
        <p:txBody>
          <a:bodyPr/>
          <a:lstStyle>
            <a:lvl1pPr>
              <a:defRPr/>
            </a:lvl1pPr>
            <a:extLst/>
          </a:lstStyle>
          <a:p>
            <a:pPr>
              <a:defRPr/>
            </a:pPr>
            <a:fld id="{F8D453E3-22A5-2745-9C44-83DEBC599D5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000993940"/>
      </p:ext>
    </p:extLst>
  </p:cSld>
  <p:clrMapOvr>
    <a:masterClrMapping/>
  </p:clrMapOvr>
  <p:transition>
    <p:fade/>
  </p:transition>
</p:sldLayout>
</file>

<file path=ppt/slideLayouts/slideLayout172.xml><?xml version="1.0" encoding="utf-8"?>
<p:sldLayout xmlns:a="http://schemas.openxmlformats.org/drawingml/2006/main" xmlns:r="http://schemas.openxmlformats.org/officeDocument/2006/relationships" xmlns:p="http://schemas.openxmlformats.org/presentationml/2006/main" type="tx" preserve="1">
  <p:cSld name="5-up: 3 Landscape with 2 Portrait">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609600" y="25717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17"/>
          </p:nvPr>
        </p:nvSpPr>
        <p:spPr>
          <a:xfrm>
            <a:off x="3033848" y="171450"/>
            <a:ext cx="5562600" cy="312896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6"/>
          </p:nvPr>
        </p:nvSpPr>
        <p:spPr>
          <a:xfrm>
            <a:off x="609600" y="1714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27"/>
          </p:nvPr>
        </p:nvSpPr>
        <p:spPr>
          <a:xfrm>
            <a:off x="5943600" y="3371850"/>
            <a:ext cx="2666999"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noChangeAspect="1"/>
          </p:cNvSpPr>
          <p:nvPr>
            <p:ph type="pic" sz="quarter" idx="28"/>
          </p:nvPr>
        </p:nvSpPr>
        <p:spPr>
          <a:xfrm>
            <a:off x="3033848" y="3371850"/>
            <a:ext cx="2757352"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9"/>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0"/>
          </p:nvPr>
        </p:nvSpPr>
        <p:spPr/>
        <p:txBody>
          <a:bodyPr/>
          <a:lstStyle>
            <a:lvl1pPr>
              <a:defRPr/>
            </a:lvl1pPr>
            <a:extLst/>
          </a:lstStyle>
          <a:p>
            <a:pPr>
              <a:defRPr/>
            </a:pPr>
            <a:fld id="{C47E67DA-1FE9-4840-AB57-715651CF9B2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1"/>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402931448"/>
      </p:ext>
    </p:extLst>
  </p:cSld>
  <p:clrMapOvr>
    <a:masterClrMapping/>
  </p:clrMapOvr>
  <p:transition>
    <p:fade/>
  </p:transition>
</p:sldLayout>
</file>

<file path=ppt/slideLayouts/slideLayout173.xml><?xml version="1.0" encoding="utf-8"?>
<p:sldLayout xmlns:a="http://schemas.openxmlformats.org/drawingml/2006/main" xmlns:r="http://schemas.openxmlformats.org/officeDocument/2006/relationships" xmlns:p="http://schemas.openxmlformats.org/presentationml/2006/main" type="tx" preserve="1">
  <p:cSld name="5-Up: 3 Portrait with 2 Landscape">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5121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p:cNvSpPr>
          <p:nvPr>
            <p:ph type="pic" sz="quarter" idx="29"/>
          </p:nvPr>
        </p:nvSpPr>
        <p:spPr>
          <a:xfrm>
            <a:off x="51213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0"/>
          </p:nvPr>
        </p:nvSpPr>
        <p:spPr>
          <a:xfrm>
            <a:off x="471837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p:cNvSpPr>
          <p:nvPr>
            <p:ph type="pic" sz="quarter" idx="27"/>
          </p:nvPr>
        </p:nvSpPr>
        <p:spPr>
          <a:xfrm>
            <a:off x="32934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8"/>
          </p:nvPr>
        </p:nvSpPr>
        <p:spPr>
          <a:xfrm>
            <a:off x="60747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2"/>
          </p:nvPr>
        </p:nvSpPr>
        <p:spPr/>
        <p:txBody>
          <a:bodyPr/>
          <a:lstStyle>
            <a:lvl1pPr>
              <a:defRPr/>
            </a:lvl1pPr>
            <a:extLst/>
          </a:lstStyle>
          <a:p>
            <a:pPr>
              <a:defRPr/>
            </a:pPr>
            <a:fld id="{740764AC-9151-914A-9170-932FA13227C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494395525"/>
      </p:ext>
    </p:extLst>
  </p:cSld>
  <p:clrMapOvr>
    <a:masterClrMapping/>
  </p:clrMapOvr>
  <p:transition>
    <p:fade/>
  </p:transition>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p:cSld name="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3050274" y="120015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3048000" y="3657600"/>
            <a:ext cx="3200400" cy="971550"/>
          </a:xfrm>
        </p:spPr>
        <p:txBody>
          <a:bodyPr tIns="91440" rIns="9144" bIns="91440"/>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7"/>
          </p:nvPr>
        </p:nvSpPr>
        <p:spPr/>
        <p:txBody>
          <a:bodyPr/>
          <a:lstStyle>
            <a:lvl1pPr>
              <a:defRPr/>
            </a:lvl1pPr>
            <a:extLst/>
          </a:lstStyle>
          <a:p>
            <a:pPr>
              <a:defRPr/>
            </a:pPr>
            <a:fld id="{D8795490-B9E1-7E40-A052-0A90839F45B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611027689"/>
      </p:ext>
    </p:extLst>
  </p:cSld>
  <p:clrMapOvr>
    <a:masterClrMapping/>
  </p:clrMapOvr>
  <p:transition>
    <p:fade/>
  </p:transition>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p:cSld name="2-Up 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955274"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W¥ل云玗İαЂôÁûÂÚ丫:Pïçtúrê Plå¢éhõlðér 表¥鷗字㌍ 表_W 5"/>
          <p:cNvSpPr>
            <a:spLocks noGrp="1" noChangeAspect="1"/>
          </p:cNvSpPr>
          <p:nvPr>
            <p:ph type="pic" sz="quarter" idx="14"/>
          </p:nvPr>
        </p:nvSpPr>
        <p:spPr>
          <a:xfrm>
            <a:off x="1143001"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4953000" y="3486150"/>
            <a:ext cx="3200400" cy="971550"/>
          </a:xfrm>
        </p:spPr>
        <p:txBody>
          <a:bodyPr tIns="91440" rIns="9144" bIns="91440"/>
          <a:lstStyle>
            <a:lvl1pPr marL="0" marR="0" indent="0" algn="l">
              <a:buFontTx/>
              <a:buNone/>
              <a:defRPr sz="1800" i="0"/>
            </a:lvl1pPr>
            <a:extLst/>
          </a:lstStyle>
          <a:p>
            <a:pPr lvl="0"/>
            <a:r>
              <a:rPr lang="en-US"/>
              <a:t>Click to edit Master text styles</a:t>
            </a:r>
          </a:p>
        </p:txBody>
      </p:sp>
      <p:sp>
        <p:nvSpPr>
          <p:cNvPr id="8" name="W¥ل云玗İαЂÕØÚáÛ丫:Téxt Plàçèhòlðêr 表¥鷗字㌍_W 7"/>
          <p:cNvSpPr>
            <a:spLocks noGrp="1"/>
          </p:cNvSpPr>
          <p:nvPr>
            <p:ph type="body" sz="quarter" idx="16"/>
          </p:nvPr>
        </p:nvSpPr>
        <p:spPr>
          <a:xfrm>
            <a:off x="1143000" y="3486150"/>
            <a:ext cx="3200400" cy="971550"/>
          </a:xfrm>
        </p:spPr>
        <p:txBody>
          <a:bodyPr tIns="91440" rIns="9144" bIns="91440"/>
          <a:lstStyle>
            <a:lvl1pPr marL="0" marR="0" indent="0" algn="l">
              <a:buFontTx/>
              <a:buNone/>
              <a:defRPr sz="1800" i="0"/>
            </a:lvl1pPr>
            <a:extLst/>
          </a:lstStyle>
          <a:p>
            <a:pPr lvl="0"/>
            <a:r>
              <a:rPr lang="en-US"/>
              <a:t>Click to edit Master text styles</a:t>
            </a:r>
          </a:p>
        </p:txBody>
      </p:sp>
      <p:sp>
        <p:nvSpPr>
          <p:cNvPr id="9" name="Rectangle 8"/>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10" name="Rectangle 9"/>
          <p:cNvSpPr>
            <a:spLocks noGrp="1"/>
          </p:cNvSpPr>
          <p:nvPr>
            <p:ph type="sldNum" sz="quarter" idx="18"/>
          </p:nvPr>
        </p:nvSpPr>
        <p:spPr/>
        <p:txBody>
          <a:bodyPr/>
          <a:lstStyle>
            <a:lvl1pPr>
              <a:defRPr/>
            </a:lvl1pPr>
            <a:extLst/>
          </a:lstStyle>
          <a:p>
            <a:pPr>
              <a:defRPr/>
            </a:pPr>
            <a:fld id="{5CDCD605-19D0-4B42-A525-9D72B5054BA6}"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1" name="Rectangle 10"/>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954160385"/>
      </p:ext>
    </p:extLst>
  </p:cSld>
  <p:clrMapOvr>
    <a:masterClrMapping/>
  </p:clrMapOvr>
  <p:transition>
    <p:fade/>
  </p:transition>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p:cSld name="Panorama">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457200" y="1543050"/>
            <a:ext cx="8229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W¥ل云玗İαЂÕØÚáÛ丫:Téxt Plàçèhòlðêr 表¥鷗字㌍_W 3"/>
          <p:cNvSpPr>
            <a:spLocks noGrp="1"/>
          </p:cNvSpPr>
          <p:nvPr>
            <p:ph type="body" sz="quarter" idx="12"/>
          </p:nvPr>
        </p:nvSpPr>
        <p:spPr>
          <a:xfrm>
            <a:off x="457200" y="3657600"/>
            <a:ext cx="8229600" cy="1085850"/>
          </a:xfrm>
        </p:spPr>
        <p:txBody>
          <a:bodyPr tIns="91440" rIns="9144" bIns="91440"/>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32"/>
          </p:nvPr>
        </p:nvSpPr>
        <p:spPr/>
        <p:txBody>
          <a:bodyPr/>
          <a:lstStyle>
            <a:lvl1pPr>
              <a:defRPr/>
            </a:lvl1pPr>
            <a:extLst/>
          </a:lstStyle>
          <a:p>
            <a:pPr>
              <a:defRPr/>
            </a:pPr>
            <a:fld id="{A8173E17-2838-474F-95D1-C4155432ADB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7" name="Rectangle 6"/>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405177059"/>
      </p:ext>
    </p:extLst>
  </p:cSld>
  <p:clrMapOvr>
    <a:masterClrMapping/>
  </p:clrMapOvr>
  <p:transition>
    <p:fade/>
  </p:transition>
</p:sldLayout>
</file>

<file path=ppt/slideLayouts/slideLayout17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3" name="Rectangle 13"/>
          <p:cNvSpPr>
            <a:spLocks noGrp="1"/>
          </p:cNvSpPr>
          <p:nvPr>
            <p:ph type="title"/>
          </p:nvPr>
        </p:nvSpPr>
        <p:spPr/>
        <p:txBody>
          <a:bodyPr/>
          <a:lstStyle/>
          <a:p>
            <a:r>
              <a:rPr lang="en-US" noProof="1"/>
              <a:t>Click to edit Master title style</a:t>
            </a:r>
            <a:endParaRPr lang="en-US"/>
          </a:p>
        </p:txBody>
      </p:sp>
      <p:sp>
        <p:nvSpPr>
          <p:cNvPr id="14" name="Rectangle 6"/>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n-US"/>
          </a:p>
        </p:txBody>
      </p:sp>
      <p:sp>
        <p:nvSpPr>
          <p:cNvPr id="4" name="Rectangle 7"/>
          <p:cNvSpPr>
            <a:spLocks noGrp="1"/>
          </p:cNvSpPr>
          <p:nvPr>
            <p:ph type="dt" sz="half" idx="10"/>
          </p:nvPr>
        </p:nvSpPr>
        <p:spPr/>
        <p:txBody>
          <a:bodyPr/>
          <a:lstStyle>
            <a:lvl1pPr>
              <a:defRPr/>
            </a:lvl1pPr>
            <a:extLst/>
          </a:lstStyle>
          <a:p>
            <a:pPr>
              <a:defRPr/>
            </a:pPr>
            <a:r>
              <a:rPr lang="en-US">
                <a:solidFill>
                  <a:srgbClr val="D4D2D0"/>
                </a:solidFill>
                <a:latin typeface="Century Schoolbook"/>
              </a:rPr>
              <a:t>ICHEP2020</a:t>
            </a:r>
          </a:p>
        </p:txBody>
      </p:sp>
      <p:sp>
        <p:nvSpPr>
          <p:cNvPr id="5" name="Rectangle 19"/>
          <p:cNvSpPr>
            <a:spLocks noGrp="1"/>
          </p:cNvSpPr>
          <p:nvPr>
            <p:ph type="ftr" sz="quarter" idx="11"/>
          </p:nvPr>
        </p:nvSpPr>
        <p:spPr/>
        <p:txBody>
          <a:bodyPr/>
          <a:lstStyle>
            <a:lvl1pPr>
              <a:defRPr/>
            </a:lvl1pPr>
            <a:extLst/>
          </a:lstStyle>
          <a:p>
            <a:pPr>
              <a:defRPr/>
            </a:pPr>
            <a:endParaRPr lang="en-US">
              <a:solidFill>
                <a:srgbClr val="D4D2D0"/>
              </a:solidFill>
              <a:latin typeface="Century Schoolbook"/>
            </a:endParaRPr>
          </a:p>
        </p:txBody>
      </p:sp>
      <p:sp>
        <p:nvSpPr>
          <p:cNvPr id="6" name="Rectangle 26"/>
          <p:cNvSpPr>
            <a:spLocks noGrp="1"/>
          </p:cNvSpPr>
          <p:nvPr>
            <p:ph type="sldNum" sz="quarter" idx="12"/>
          </p:nvPr>
        </p:nvSpPr>
        <p:spPr/>
        <p:txBody>
          <a:bodyPr/>
          <a:lstStyle>
            <a:lvl1pPr>
              <a:defRPr/>
            </a:lvl1pPr>
            <a:extLst/>
          </a:lstStyle>
          <a:p>
            <a:pPr>
              <a:defRPr/>
            </a:pPr>
            <a:fld id="{DE48A84D-A7EB-F444-8294-F4DDCF58048E}"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2852085059"/>
      </p:ext>
    </p:extLst>
  </p:cSld>
  <p:clrMapOvr>
    <a:masterClrMapping/>
  </p:clrMapOvr>
  <p:transition>
    <p:fade/>
  </p:transition>
</p:sldLayout>
</file>

<file path=ppt/slideLayouts/slideLayout17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3410448"/>
      </p:ext>
    </p:extLst>
  </p:cSld>
  <p:clrMapOvr>
    <a:masterClrMapping/>
  </p:clrMapOvr>
  <p:transition>
    <p:fade/>
  </p:transition>
</p:sldLayout>
</file>

<file path=ppt/slideLayouts/slideLayout179.xml><?xml version="1.0" encoding="utf-8"?>
<p:sldLayout xmlns:a="http://schemas.openxmlformats.org/drawingml/2006/main" xmlns:r="http://schemas.openxmlformats.org/officeDocument/2006/relationships" xmlns:p="http://schemas.openxmlformats.org/presentationml/2006/main" type="twoObj">
  <p:cSld name="Title, 2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457200" y="205200"/>
            <a:ext cx="8228520" cy="858960"/>
          </a:xfrm>
          <a:prstGeom prst="rect">
            <a:avLst/>
          </a:prstGeom>
        </p:spPr>
        <p:txBody>
          <a:bodyPr lIns="0" tIns="0" rIns="0" bIns="0" anchor="ctr"/>
          <a:lstStyle/>
          <a:p>
            <a:pPr algn="ctr"/>
            <a:endParaRPr/>
          </a:p>
        </p:txBody>
      </p:sp>
      <p:sp>
        <p:nvSpPr>
          <p:cNvPr id="45" name="PlaceHolder 2"/>
          <p:cNvSpPr>
            <a:spLocks noGrp="1"/>
          </p:cNvSpPr>
          <p:nvPr>
            <p:ph type="body"/>
          </p:nvPr>
        </p:nvSpPr>
        <p:spPr>
          <a:xfrm>
            <a:off x="457200" y="1203480"/>
            <a:ext cx="955800" cy="2982240"/>
          </a:xfrm>
          <a:prstGeom prst="rect">
            <a:avLst/>
          </a:prstGeom>
        </p:spPr>
        <p:txBody>
          <a:bodyPr lIns="0" tIns="0" rIns="0" bIns="0"/>
          <a:lstStyle/>
          <a:p>
            <a:endParaRPr/>
          </a:p>
        </p:txBody>
      </p:sp>
      <p:sp>
        <p:nvSpPr>
          <p:cNvPr id="46" name="PlaceHolder 3"/>
          <p:cNvSpPr>
            <a:spLocks noGrp="1"/>
          </p:cNvSpPr>
          <p:nvPr>
            <p:ph type="body"/>
          </p:nvPr>
        </p:nvSpPr>
        <p:spPr>
          <a:xfrm>
            <a:off x="1461240" y="1203480"/>
            <a:ext cx="955800" cy="2982240"/>
          </a:xfrm>
          <a:prstGeom prst="rect">
            <a:avLst/>
          </a:prstGeom>
        </p:spPr>
        <p:txBody>
          <a:bodyPr lIns="0" tIns="0" rIns="0" bIns="0"/>
          <a:lstStyle/>
          <a:p>
            <a:endParaRPr/>
          </a:p>
        </p:txBody>
      </p:sp>
    </p:spTree>
    <p:extLst>
      <p:ext uri="{BB962C8B-B14F-4D97-AF65-F5344CB8AC3E}">
        <p14:creationId xmlns:p14="http://schemas.microsoft.com/office/powerpoint/2010/main" val="1292992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3050300" y="120015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3048000" y="3657600"/>
            <a:ext cx="3200400" cy="971550"/>
          </a:xfrm>
        </p:spPr>
        <p:txBody>
          <a:bodyPr tIns="91388" rIns="9144" bIns="91388"/>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16"/>
          </p:nvPr>
        </p:nvSpPr>
        <p:spPr/>
        <p:txBody>
          <a:bodyPr/>
          <a:lstStyle>
            <a:lvl1pPr>
              <a:defRPr/>
            </a:lvl1pPr>
            <a:extLst/>
          </a:lstStyle>
          <a:p>
            <a:pPr>
              <a:defRPr/>
            </a:pPr>
            <a:r>
              <a:rPr lang="en-US"/>
              <a:t>ICHEP2020</a:t>
            </a:r>
          </a:p>
        </p:txBody>
      </p:sp>
      <p:sp>
        <p:nvSpPr>
          <p:cNvPr id="6" name="Rectangle 5"/>
          <p:cNvSpPr>
            <a:spLocks noGrp="1"/>
          </p:cNvSpPr>
          <p:nvPr>
            <p:ph type="sldNum" sz="quarter" idx="17"/>
          </p:nvPr>
        </p:nvSpPr>
        <p:spPr/>
        <p:txBody>
          <a:bodyPr/>
          <a:lstStyle>
            <a:lvl1pPr>
              <a:defRPr/>
            </a:lvl1pPr>
            <a:extLst/>
          </a:lstStyle>
          <a:p>
            <a:pPr>
              <a:defRPr/>
            </a:pPr>
            <a:fld id="{D8795490-B9E1-7E40-A052-0A90839F45B4}" type="slidenum">
              <a:rPr lang="en-US"/>
              <a:pPr>
                <a:defRPr/>
              </a:pPr>
              <a:t>‹#›</a:t>
            </a:fld>
            <a:endParaRPr lang="en-US" dirty="0"/>
          </a:p>
        </p:txBody>
      </p:sp>
      <p:sp>
        <p:nvSpPr>
          <p:cNvPr id="8" name="Rectangle 7"/>
          <p:cNvSpPr>
            <a:spLocks noGrp="1"/>
          </p:cNvSpPr>
          <p:nvPr>
            <p:ph type="ftr" sz="quarter" idx="18"/>
          </p:nvPr>
        </p:nvSpPr>
        <p:spPr/>
        <p:txBody>
          <a:bodyPr/>
          <a:lstStyle>
            <a:lvl1pPr>
              <a:defRPr/>
            </a:lvl1pPr>
            <a:extLst/>
          </a:lstStyle>
          <a:p>
            <a:pPr>
              <a:defRPr/>
            </a:pPr>
            <a:endParaRPr lang="en-US"/>
          </a:p>
        </p:txBody>
      </p:sp>
    </p:spTree>
    <p:extLst>
      <p:ext uri="{BB962C8B-B14F-4D97-AF65-F5344CB8AC3E}">
        <p14:creationId xmlns:p14="http://schemas.microsoft.com/office/powerpoint/2010/main" val="3361569725"/>
      </p:ext>
    </p:extLst>
  </p:cSld>
  <p:clrMapOvr>
    <a:masterClrMapping/>
  </p:clrMapOvr>
  <p:transition>
    <p:fade/>
  </p:transition>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p:cSld name="Album Cover">
    <p:spTree>
      <p:nvGrpSpPr>
        <p:cNvPr id="1" name=""/>
        <p:cNvGrpSpPr/>
        <p:nvPr/>
      </p:nvGrpSpPr>
      <p:grpSpPr>
        <a:xfrm>
          <a:off x="0" y="0"/>
          <a:ext cx="0" cy="0"/>
          <a:chOff x="0" y="0"/>
          <a:chExt cx="0" cy="0"/>
        </a:xfrm>
      </p:grpSpPr>
      <p:sp>
        <p:nvSpPr>
          <p:cNvPr id="5" name="Rectangle 7"/>
          <p:cNvSpPr>
            <a:spLocks/>
          </p:cNvSpPr>
          <p:nvPr/>
        </p:nvSpPr>
        <p:spPr bwMode="auto">
          <a:xfrm>
            <a:off x="454025" y="3886200"/>
            <a:ext cx="8229600" cy="857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362" tIns="45681" rIns="91362" bIns="45681" anchor="ctr"/>
          <a:lstStyle/>
          <a:p>
            <a:pPr algn="ctr" fontAlgn="base">
              <a:spcBef>
                <a:spcPct val="0"/>
              </a:spcBef>
              <a:spcAft>
                <a:spcPct val="0"/>
              </a:spcAft>
            </a:pPr>
            <a:endParaRPr lang="en-US" sz="3225" i="1">
              <a:solidFill>
                <a:prstClr val="white"/>
              </a:solidFill>
              <a:latin typeface="Century Schoolbook" charset="0"/>
              <a:ea typeface="ＭＳ Ｐゴシック" charset="0"/>
              <a:cs typeface="ＭＳ Ｐゴシック" charset="0"/>
            </a:endParaRPr>
          </a:p>
        </p:txBody>
      </p:sp>
      <p:sp>
        <p:nvSpPr>
          <p:cNvPr id="24" name="Rectangle 7"/>
          <p:cNvSpPr>
            <a:spLocks noGrp="1"/>
          </p:cNvSpPr>
          <p:nvPr>
            <p:ph type="title"/>
          </p:nvPr>
        </p:nvSpPr>
        <p:spPr>
          <a:xfrm>
            <a:off x="228641" y="2971800"/>
            <a:ext cx="8298485" cy="800100"/>
          </a:xfrm>
        </p:spPr>
        <p:txBody>
          <a:bodyPr bIns="0"/>
          <a:lstStyle>
            <a:lvl1pPr algn="r">
              <a:defRPr lang="en-US" dirty="0"/>
            </a:lvl1pPr>
            <a:extLst/>
          </a:lstStyle>
          <a:p>
            <a:r>
              <a:rPr lang="en-US"/>
              <a:t>Click to edit Master title style</a:t>
            </a:r>
            <a:endParaRPr lang="en-US" dirty="0"/>
          </a:p>
        </p:txBody>
      </p:sp>
      <p:sp>
        <p:nvSpPr>
          <p:cNvPr id="9" name="Rectangle 7"/>
          <p:cNvSpPr>
            <a:spLocks noGrp="1"/>
          </p:cNvSpPr>
          <p:nvPr>
            <p:ph type="body" sz="quarter" idx="10"/>
          </p:nvPr>
        </p:nvSpPr>
        <p:spPr>
          <a:xfrm>
            <a:off x="2133600" y="3850481"/>
            <a:ext cx="6386946" cy="914400"/>
          </a:xfrm>
        </p:spPr>
        <p:txBody>
          <a:bodyPr tIns="0">
            <a:noAutofit/>
          </a:bodyPr>
          <a:lstStyle>
            <a:lvl1pPr marL="0" marR="0" indent="0" algn="r"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27" name="Rectangle 6"/>
          <p:cNvSpPr>
            <a:spLocks noGrp="1"/>
          </p:cNvSpPr>
          <p:nvPr>
            <p:ph type="pic" sz="quarter" idx="11"/>
          </p:nvPr>
        </p:nvSpPr>
        <p:spPr>
          <a:xfrm>
            <a:off x="6096000" y="1200150"/>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6" name="Rectangle 5"/>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3"/>
          </p:nvPr>
        </p:nvSpPr>
        <p:spPr/>
        <p:txBody>
          <a:bodyPr/>
          <a:lstStyle>
            <a:lvl1pPr>
              <a:defRPr/>
            </a:lvl1pPr>
            <a:extLst/>
          </a:lstStyle>
          <a:p>
            <a:pPr>
              <a:defRPr/>
            </a:pPr>
            <a:fld id="{B4865C79-B20F-9340-A00C-5395C0750F1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016757376"/>
      </p:ext>
    </p:extLst>
  </p:cSld>
  <p:clrMapOvr>
    <a:masterClrMapping/>
  </p:clrMapOvr>
  <p:transition>
    <p:fade/>
  </p:transition>
</p:sldLayout>
</file>

<file path=ppt/slideLayouts/slideLayout181.xml><?xml version="1.0" encoding="utf-8"?>
<p:sldLayout xmlns:a="http://schemas.openxmlformats.org/drawingml/2006/main" xmlns:r="http://schemas.openxmlformats.org/officeDocument/2006/relationships" xmlns:p="http://schemas.openxmlformats.org/presentationml/2006/main" type="twoObj" preserve="1">
  <p:cSld name="Landscape with Caption">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914400" y="220943"/>
            <a:ext cx="7467600" cy="4200525"/>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lang="en-US" i="0" smtClean="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5"/>
          <p:cNvSpPr>
            <a:spLocks noGrp="1"/>
          </p:cNvSpPr>
          <p:nvPr>
            <p:ph type="body" sz="quarter" idx="11"/>
          </p:nvPr>
        </p:nvSpPr>
        <p:spPr>
          <a:xfrm>
            <a:off x="914400" y="4514850"/>
            <a:ext cx="7467600" cy="285750"/>
          </a:xfrm>
        </p:spPr>
        <p:txBody>
          <a:bodyPr rIns="12192">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3"/>
          </p:nvPr>
        </p:nvSpPr>
        <p:spPr/>
        <p:txBody>
          <a:bodyPr/>
          <a:lstStyle>
            <a:lvl1pPr>
              <a:defRPr/>
            </a:lvl1pPr>
            <a:extLst/>
          </a:lstStyle>
          <a:p>
            <a:pPr>
              <a:defRPr/>
            </a:pPr>
            <a:fld id="{62CB5B1A-0414-1746-8D0F-99C7E82E0472}"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214835459"/>
      </p:ext>
    </p:extLst>
  </p:cSld>
  <p:clrMapOvr>
    <a:masterClrMapping/>
  </p:clrMapOvr>
  <p:transition>
    <p:fade/>
  </p:transition>
</p:sldLayout>
</file>

<file path=ppt/slideLayouts/slideLayout182.xml><?xml version="1.0" encoding="utf-8"?>
<p:sldLayout xmlns:a="http://schemas.openxmlformats.org/drawingml/2006/main" xmlns:r="http://schemas.openxmlformats.org/officeDocument/2006/relationships" xmlns:p="http://schemas.openxmlformats.org/presentationml/2006/main" type="twoColTx" preserve="1">
  <p:cSld name="Portrait with Caption">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419415" y="174931"/>
            <a:ext cx="4640305" cy="462915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3" name="Rectangle 6"/>
          <p:cNvSpPr>
            <a:spLocks noGrp="1"/>
          </p:cNvSpPr>
          <p:nvPr>
            <p:ph type="body" sz="quarter" idx="11"/>
          </p:nvPr>
        </p:nvSpPr>
        <p:spPr>
          <a:xfrm>
            <a:off x="5257800" y="2286000"/>
            <a:ext cx="3505200" cy="2514600"/>
          </a:xfrm>
        </p:spPr>
        <p:txBody>
          <a:bodyPr tIns="121816" bIns="121816"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5" name="Rectangle 4"/>
          <p:cNvSpPr>
            <a:spLocks noGrp="1"/>
          </p:cNvSpPr>
          <p:nvPr>
            <p:ph type="sldNum" sz="quarter" idx="13"/>
          </p:nvPr>
        </p:nvSpPr>
        <p:spPr/>
        <p:txBody>
          <a:bodyPr/>
          <a:lstStyle>
            <a:lvl1pPr>
              <a:defRPr/>
            </a:lvl1pPr>
            <a:extLst/>
          </a:lstStyle>
          <a:p>
            <a:pPr>
              <a:defRPr/>
            </a:pPr>
            <a:fld id="{E725DA7F-A734-BF43-97AB-523C01E2024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6" name="Rectangle 5"/>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849565016"/>
      </p:ext>
    </p:extLst>
  </p:cSld>
  <p:clrMapOvr>
    <a:masterClrMapping/>
  </p:clrMapOvr>
  <p:transition>
    <p:fade/>
  </p:transition>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Landscape (Fullscreen)">
    <p:spTree>
      <p:nvGrpSpPr>
        <p:cNvPr id="1" name=""/>
        <p:cNvGrpSpPr/>
        <p:nvPr/>
      </p:nvGrpSpPr>
      <p:grpSpPr>
        <a:xfrm>
          <a:off x="0" y="0"/>
          <a:ext cx="0" cy="0"/>
          <a:chOff x="0" y="0"/>
          <a:chExt cx="0" cy="0"/>
        </a:xfrm>
      </p:grpSpPr>
      <p:sp>
        <p:nvSpPr>
          <p:cNvPr id="15" name="Rectangle 6"/>
          <p:cNvSpPr>
            <a:spLocks noGrp="1" noChangeAspect="1"/>
          </p:cNvSpPr>
          <p:nvPr>
            <p:ph type="pic" sz="quarter" idx="10"/>
          </p:nvPr>
        </p:nvSpPr>
        <p:spPr>
          <a:xfrm>
            <a:off x="0" y="0"/>
            <a:ext cx="9144000" cy="51435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Drag picture to placeholder or click icon to add</a:t>
            </a:r>
            <a:endParaRPr lang="en-US" noProof="0" dirty="0"/>
          </a:p>
        </p:txBody>
      </p:sp>
    </p:spTree>
    <p:extLst>
      <p:ext uri="{BB962C8B-B14F-4D97-AF65-F5344CB8AC3E}">
        <p14:creationId xmlns:p14="http://schemas.microsoft.com/office/powerpoint/2010/main" val="1132939831"/>
      </p:ext>
    </p:extLst>
  </p:cSld>
  <p:clrMapOvr>
    <a:masterClrMapping/>
  </p:clrMapOvr>
  <p:transition>
    <p:fade/>
  </p:transition>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p:cSld name="Album Section">
    <p:spTree>
      <p:nvGrpSpPr>
        <p:cNvPr id="1" name=""/>
        <p:cNvGrpSpPr/>
        <p:nvPr/>
      </p:nvGrpSpPr>
      <p:grpSpPr>
        <a:xfrm>
          <a:off x="0" y="0"/>
          <a:ext cx="0" cy="0"/>
          <a:chOff x="0" y="0"/>
          <a:chExt cx="0" cy="0"/>
        </a:xfrm>
      </p:grpSpPr>
      <p:sp>
        <p:nvSpPr>
          <p:cNvPr id="17" name="Rectangle 2"/>
          <p:cNvSpPr>
            <a:spLocks noGrp="1"/>
          </p:cNvSpPr>
          <p:nvPr>
            <p:ph type="title"/>
          </p:nvPr>
        </p:nvSpPr>
        <p:spPr>
          <a:xfrm>
            <a:off x="752670" y="3429000"/>
            <a:ext cx="7781730" cy="742950"/>
          </a:xfrm>
        </p:spPr>
        <p:txBody>
          <a:bodyPr vert="horz" bIns="0" anchor="b" anchorCtr="0"/>
          <a:lstStyle>
            <a:lvl1pPr>
              <a:defRPr baseline="0"/>
            </a:lvl1pPr>
            <a:extLst/>
          </a:lstStyle>
          <a:p>
            <a:r>
              <a:rPr lang="en-US"/>
              <a:t>Click to edit Master title style</a:t>
            </a:r>
            <a:endParaRPr lang="en-US" dirty="0"/>
          </a:p>
        </p:txBody>
      </p:sp>
      <p:sp>
        <p:nvSpPr>
          <p:cNvPr id="27" name="Rectangle 11"/>
          <p:cNvSpPr>
            <a:spLocks noGrp="1"/>
          </p:cNvSpPr>
          <p:nvPr>
            <p:ph type="body" sz="quarter" idx="14"/>
          </p:nvPr>
        </p:nvSpPr>
        <p:spPr>
          <a:xfrm>
            <a:off x="752670" y="4200525"/>
            <a:ext cx="7772400" cy="628650"/>
          </a:xfrm>
        </p:spPr>
        <p:txBody>
          <a:bodyPr tIns="0"/>
          <a:lstStyle>
            <a:lvl1pPr>
              <a:buFontTx/>
              <a:buNone/>
              <a:defRPr sz="1800"/>
            </a:lvl1pPr>
            <a:extLst/>
          </a:lstStyle>
          <a:p>
            <a:pPr lvl="0"/>
            <a:r>
              <a:rPr lang="en-US"/>
              <a:t>Click to edit Master text styles</a:t>
            </a:r>
          </a:p>
        </p:txBody>
      </p:sp>
      <p:sp>
        <p:nvSpPr>
          <p:cNvPr id="7" name="Rectangle 6"/>
          <p:cNvSpPr>
            <a:spLocks noGrp="1"/>
          </p:cNvSpPr>
          <p:nvPr>
            <p:ph type="pic" sz="quarter" idx="11"/>
          </p:nvPr>
        </p:nvSpPr>
        <p:spPr>
          <a:xfrm>
            <a:off x="786338"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18" name="Rectangle 6"/>
          <p:cNvSpPr>
            <a:spLocks noGrp="1"/>
          </p:cNvSpPr>
          <p:nvPr>
            <p:ph type="pic" sz="quarter" idx="15"/>
          </p:nvPr>
        </p:nvSpPr>
        <p:spPr>
          <a:xfrm>
            <a:off x="3474604"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2" name="Rectangle 6"/>
          <p:cNvSpPr>
            <a:spLocks noGrp="1"/>
          </p:cNvSpPr>
          <p:nvPr>
            <p:ph type="pic" sz="quarter" idx="16"/>
          </p:nvPr>
        </p:nvSpPr>
        <p:spPr>
          <a:xfrm>
            <a:off x="6162870"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8" name="Rectangle 7"/>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8"/>
          </p:nvPr>
        </p:nvSpPr>
        <p:spPr/>
        <p:txBody>
          <a:bodyPr/>
          <a:lstStyle>
            <a:lvl1pPr>
              <a:defRPr/>
            </a:lvl1pPr>
            <a:extLst/>
          </a:lstStyle>
          <a:p>
            <a:pPr>
              <a:defRPr/>
            </a:pPr>
            <a:fld id="{364AE6BD-A3C5-7E44-9A6B-AE37EDF6C9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222940771"/>
      </p:ext>
    </p:extLst>
  </p:cSld>
  <p:clrMapOvr>
    <a:masterClrMapping/>
  </p:clrMapOvr>
  <p:transition>
    <p:fade/>
  </p:transition>
</p:sldLayout>
</file>

<file path=ppt/slideLayouts/slideLayout185.xml><?xml version="1.0" encoding="utf-8"?>
<p:sldLayout xmlns:a="http://schemas.openxmlformats.org/drawingml/2006/main" xmlns:r="http://schemas.openxmlformats.org/officeDocument/2006/relationships" xmlns:p="http://schemas.openxmlformats.org/presentationml/2006/main" type="twoColTx" preserve="1">
  <p:cSld name="2-Up Portrait with Captions">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4722087" y="457200"/>
            <a:ext cx="3431353" cy="343135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8"/>
          <p:cNvSpPr>
            <a:spLocks noGrp="1" noChangeAspect="1"/>
          </p:cNvSpPr>
          <p:nvPr>
            <p:ph type="pic" sz="quarter" idx="11"/>
          </p:nvPr>
        </p:nvSpPr>
        <p:spPr>
          <a:xfrm>
            <a:off x="1066800" y="457200"/>
            <a:ext cx="3429000" cy="3429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body" sz="quarter" idx="14"/>
          </p:nvPr>
        </p:nvSpPr>
        <p:spPr>
          <a:xfrm>
            <a:off x="1066800" y="4000500"/>
            <a:ext cx="3429000" cy="800100"/>
          </a:xfrm>
        </p:spPr>
        <p:txBody>
          <a:bodyPr rIns="12192">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5"/>
          </p:nvPr>
        </p:nvSpPr>
        <p:spPr>
          <a:xfrm>
            <a:off x="4724400" y="4000500"/>
            <a:ext cx="3429000" cy="800100"/>
          </a:xfrm>
        </p:spPr>
        <p:txBody>
          <a:bodyPr rIns="12192">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7"/>
          </p:nvPr>
        </p:nvSpPr>
        <p:spPr/>
        <p:txBody>
          <a:bodyPr/>
          <a:lstStyle>
            <a:lvl1pPr>
              <a:defRPr/>
            </a:lvl1pPr>
            <a:extLst/>
          </a:lstStyle>
          <a:p>
            <a:pPr>
              <a:defRPr/>
            </a:pPr>
            <a:fld id="{DCAF9CDE-FBEC-0643-8DA9-7F53B5E3D8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145886747"/>
      </p:ext>
    </p:extLst>
  </p:cSld>
  <p:clrMapOvr>
    <a:masterClrMapping/>
  </p:clrMapOvr>
  <p:transition>
    <p:fade/>
  </p:transition>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p:cSld name="2-Up Landscape with Captions">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4648200" y="1257339"/>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5" name="Rectangle 7"/>
          <p:cNvSpPr>
            <a:spLocks noGrp="1" noChangeAspect="1"/>
          </p:cNvSpPr>
          <p:nvPr>
            <p:ph type="pic" sz="quarter" idx="14"/>
          </p:nvPr>
        </p:nvSpPr>
        <p:spPr>
          <a:xfrm>
            <a:off x="457200" y="1257339"/>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457200" y="3643312"/>
            <a:ext cx="4038600" cy="928688"/>
          </a:xfrm>
        </p:spPr>
        <p:txBody>
          <a:bodyPr rIns="12192">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7"/>
          </p:nvPr>
        </p:nvSpPr>
        <p:spPr>
          <a:xfrm>
            <a:off x="4648200" y="3643312"/>
            <a:ext cx="4038600" cy="928688"/>
          </a:xfrm>
        </p:spPr>
        <p:txBody>
          <a:bodyPr rIns="12192">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8"/>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9"/>
          </p:nvPr>
        </p:nvSpPr>
        <p:spPr/>
        <p:txBody>
          <a:bodyPr/>
          <a:lstStyle>
            <a:lvl1pPr>
              <a:defRPr/>
            </a:lvl1pPr>
            <a:extLst/>
          </a:lstStyle>
          <a:p>
            <a:pPr>
              <a:defRPr/>
            </a:pPr>
            <a:fld id="{D4DA86ED-9AE6-0144-BD35-D1336FBBEC57}"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0"/>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81902162"/>
      </p:ext>
    </p:extLst>
  </p:cSld>
  <p:clrMapOvr>
    <a:masterClrMapping/>
  </p:clrMapOvr>
  <p:transition>
    <p:fade/>
  </p:transition>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p:cSld name="2-Up Mixed with Caption">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5141976" y="285752"/>
            <a:ext cx="3773424" cy="212255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noChangeAspect="1"/>
          </p:cNvSpPr>
          <p:nvPr>
            <p:ph type="pic" sz="quarter" idx="12"/>
          </p:nvPr>
        </p:nvSpPr>
        <p:spPr>
          <a:xfrm>
            <a:off x="454152" y="285750"/>
            <a:ext cx="4462272" cy="446227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7"/>
          <p:cNvSpPr>
            <a:spLocks noGrp="1"/>
          </p:cNvSpPr>
          <p:nvPr>
            <p:ph type="body" sz="quarter" idx="13"/>
          </p:nvPr>
        </p:nvSpPr>
        <p:spPr>
          <a:xfrm>
            <a:off x="5142016" y="2514600"/>
            <a:ext cx="3773425" cy="2228850"/>
          </a:xfrm>
        </p:spPr>
        <p:txBody>
          <a:bodyPr>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5"/>
          </p:nvPr>
        </p:nvSpPr>
        <p:spPr/>
        <p:txBody>
          <a:bodyPr/>
          <a:lstStyle>
            <a:lvl1pPr>
              <a:defRPr/>
            </a:lvl1pPr>
            <a:extLst/>
          </a:lstStyle>
          <a:p>
            <a:pPr>
              <a:defRPr/>
            </a:pPr>
            <a:fld id="{8F18179F-4BD7-254C-B68F-023544086820}"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076142806"/>
      </p:ext>
    </p:extLst>
  </p:cSld>
  <p:clrMapOvr>
    <a:masterClrMapping/>
  </p:clrMapOvr>
  <p:transition>
    <p:fade/>
  </p:transition>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p:cSld name="3-Up Portrait with Captions">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2286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8"/>
          <p:cNvSpPr>
            <a:spLocks noGrp="1" noChangeAspect="1"/>
          </p:cNvSpPr>
          <p:nvPr>
            <p:ph type="pic" sz="quarter" idx="11"/>
          </p:nvPr>
        </p:nvSpPr>
        <p:spPr>
          <a:xfrm>
            <a:off x="32004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8"/>
          <p:cNvSpPr>
            <a:spLocks noGrp="1" noChangeAspect="1"/>
          </p:cNvSpPr>
          <p:nvPr>
            <p:ph type="pic" sz="quarter" idx="12"/>
          </p:nvPr>
        </p:nvSpPr>
        <p:spPr>
          <a:xfrm>
            <a:off x="61722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body" sz="quarter" idx="13"/>
          </p:nvPr>
        </p:nvSpPr>
        <p:spPr>
          <a:xfrm>
            <a:off x="2286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6"/>
          <p:cNvSpPr>
            <a:spLocks noGrp="1"/>
          </p:cNvSpPr>
          <p:nvPr>
            <p:ph type="body" sz="quarter" idx="14"/>
          </p:nvPr>
        </p:nvSpPr>
        <p:spPr>
          <a:xfrm>
            <a:off x="32004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4" name="Rectangle 6"/>
          <p:cNvSpPr>
            <a:spLocks noGrp="1"/>
          </p:cNvSpPr>
          <p:nvPr>
            <p:ph type="body" sz="quarter" idx="15"/>
          </p:nvPr>
        </p:nvSpPr>
        <p:spPr>
          <a:xfrm>
            <a:off x="61722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8" name="Rectangle 7"/>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7"/>
          </p:nvPr>
        </p:nvSpPr>
        <p:spPr/>
        <p:txBody>
          <a:bodyPr/>
          <a:lstStyle>
            <a:lvl1pPr>
              <a:defRPr/>
            </a:lvl1pPr>
            <a:extLst/>
          </a:lstStyle>
          <a:p>
            <a:pPr>
              <a:defRPr/>
            </a:pPr>
            <a:fld id="{568AD5BE-BF58-6C46-8750-C1E30F2F40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75911531"/>
      </p:ext>
    </p:extLst>
  </p:cSld>
  <p:clrMapOvr>
    <a:masterClrMapping/>
  </p:clrMapOvr>
  <p:transition>
    <p:fade/>
  </p:transition>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p:cSld name="3-Up Landscape with Caption">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466344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5" name="Rectangle 7"/>
          <p:cNvSpPr>
            <a:spLocks noGrp="1" noChangeAspect="1"/>
          </p:cNvSpPr>
          <p:nvPr>
            <p:ph type="pic" sz="quarter" idx="12"/>
          </p:nvPr>
        </p:nvSpPr>
        <p:spPr>
          <a:xfrm>
            <a:off x="45720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13"/>
          </p:nvPr>
        </p:nvSpPr>
        <p:spPr>
          <a:xfrm>
            <a:off x="4663440" y="171450"/>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11"/>
          <p:cNvSpPr>
            <a:spLocks noGrp="1"/>
          </p:cNvSpPr>
          <p:nvPr>
            <p:ph type="body" sz="quarter" idx="14"/>
          </p:nvPr>
        </p:nvSpPr>
        <p:spPr>
          <a:xfrm>
            <a:off x="457200" y="171450"/>
            <a:ext cx="4023360" cy="2263140"/>
          </a:xfrm>
        </p:spPr>
        <p:txBody>
          <a:bodyPr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5"/>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6"/>
          </p:nvPr>
        </p:nvSpPr>
        <p:spPr/>
        <p:txBody>
          <a:bodyPr/>
          <a:lstStyle>
            <a:lvl1pPr>
              <a:defRPr/>
            </a:lvl1pPr>
            <a:extLst/>
          </a:lstStyle>
          <a:p>
            <a:pPr>
              <a:defRPr/>
            </a:pPr>
            <a:fld id="{971228CF-3FEC-6647-8AA5-283D0CDE1EC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126525198"/>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2-Up 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955300"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W¥ل云玗İαЂôÁûÂÚ丫:Pïçtúrê Plå¢éhõlðér 表¥鷗字㌍ 表_W 5"/>
          <p:cNvSpPr>
            <a:spLocks noGrp="1" noChangeAspect="1"/>
          </p:cNvSpPr>
          <p:nvPr>
            <p:ph type="pic" sz="quarter" idx="14"/>
          </p:nvPr>
        </p:nvSpPr>
        <p:spPr>
          <a:xfrm>
            <a:off x="1143027"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4953000" y="3486150"/>
            <a:ext cx="3200400" cy="971550"/>
          </a:xfrm>
        </p:spPr>
        <p:txBody>
          <a:bodyPr tIns="91388" rIns="9144" bIns="91388"/>
          <a:lstStyle>
            <a:lvl1pPr marL="0" marR="0" indent="0" algn="l">
              <a:buFontTx/>
              <a:buNone/>
              <a:defRPr sz="1800" i="0"/>
            </a:lvl1pPr>
            <a:extLst/>
          </a:lstStyle>
          <a:p>
            <a:pPr lvl="0"/>
            <a:r>
              <a:rPr lang="en-US"/>
              <a:t>Click to edit Master text styles</a:t>
            </a:r>
          </a:p>
        </p:txBody>
      </p:sp>
      <p:sp>
        <p:nvSpPr>
          <p:cNvPr id="8" name="W¥ل云玗İαЂÕØÚáÛ丫:Téxt Plàçèhòlðêr 表¥鷗字㌍_W 7"/>
          <p:cNvSpPr>
            <a:spLocks noGrp="1"/>
          </p:cNvSpPr>
          <p:nvPr>
            <p:ph type="body" sz="quarter" idx="16"/>
          </p:nvPr>
        </p:nvSpPr>
        <p:spPr>
          <a:xfrm>
            <a:off x="1143000" y="3486150"/>
            <a:ext cx="3200400" cy="971550"/>
          </a:xfrm>
        </p:spPr>
        <p:txBody>
          <a:bodyPr tIns="91388" rIns="9144" bIns="91388"/>
          <a:lstStyle>
            <a:lvl1pPr marL="0" marR="0" indent="0" algn="l">
              <a:buFontTx/>
              <a:buNone/>
              <a:defRPr sz="1800" i="0"/>
            </a:lvl1pPr>
            <a:extLst/>
          </a:lstStyle>
          <a:p>
            <a:pPr lvl="0"/>
            <a:r>
              <a:rPr lang="en-US"/>
              <a:t>Click to edit Master text styles</a:t>
            </a:r>
          </a:p>
        </p:txBody>
      </p:sp>
      <p:sp>
        <p:nvSpPr>
          <p:cNvPr id="9" name="Rectangle 8"/>
          <p:cNvSpPr>
            <a:spLocks noGrp="1"/>
          </p:cNvSpPr>
          <p:nvPr>
            <p:ph type="dt" sz="half" idx="17"/>
          </p:nvPr>
        </p:nvSpPr>
        <p:spPr/>
        <p:txBody>
          <a:bodyPr/>
          <a:lstStyle>
            <a:lvl1pPr>
              <a:defRPr/>
            </a:lvl1pPr>
            <a:extLst/>
          </a:lstStyle>
          <a:p>
            <a:pPr>
              <a:defRPr/>
            </a:pPr>
            <a:r>
              <a:rPr lang="en-US"/>
              <a:t>ICHEP2020</a:t>
            </a:r>
          </a:p>
        </p:txBody>
      </p:sp>
      <p:sp>
        <p:nvSpPr>
          <p:cNvPr id="10" name="Rectangle 9"/>
          <p:cNvSpPr>
            <a:spLocks noGrp="1"/>
          </p:cNvSpPr>
          <p:nvPr>
            <p:ph type="sldNum" sz="quarter" idx="18"/>
          </p:nvPr>
        </p:nvSpPr>
        <p:spPr/>
        <p:txBody>
          <a:bodyPr/>
          <a:lstStyle>
            <a:lvl1pPr>
              <a:defRPr/>
            </a:lvl1pPr>
            <a:extLst/>
          </a:lstStyle>
          <a:p>
            <a:pPr>
              <a:defRPr/>
            </a:pPr>
            <a:fld id="{5CDCD605-19D0-4B42-A525-9D72B5054BA6}" type="slidenum">
              <a:rPr lang="en-US"/>
              <a:pPr>
                <a:defRPr/>
              </a:pPr>
              <a:t>‹#›</a:t>
            </a:fld>
            <a:endParaRPr lang="en-US" dirty="0"/>
          </a:p>
        </p:txBody>
      </p:sp>
      <p:sp>
        <p:nvSpPr>
          <p:cNvPr id="11" name="Rectangle 10"/>
          <p:cNvSpPr>
            <a:spLocks noGrp="1"/>
          </p:cNvSpPr>
          <p:nvPr>
            <p:ph type="ftr" sz="quarter" idx="19"/>
          </p:nvPr>
        </p:nvSpPr>
        <p:spPr/>
        <p:txBody>
          <a:bodyPr/>
          <a:lstStyle>
            <a:lvl1pPr>
              <a:defRPr/>
            </a:lvl1pPr>
            <a:extLst/>
          </a:lstStyle>
          <a:p>
            <a:pPr>
              <a:defRPr/>
            </a:pPr>
            <a:endParaRPr lang="en-US"/>
          </a:p>
        </p:txBody>
      </p:sp>
    </p:spTree>
    <p:extLst>
      <p:ext uri="{BB962C8B-B14F-4D97-AF65-F5344CB8AC3E}">
        <p14:creationId xmlns:p14="http://schemas.microsoft.com/office/powerpoint/2010/main" val="88634486"/>
      </p:ext>
    </p:extLst>
  </p:cSld>
  <p:clrMapOvr>
    <a:masterClrMapping/>
  </p:clrMapOvr>
  <p:transition>
    <p:fade/>
  </p:transition>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p:cSld name="3-Up Mixed">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5067300" y="2577465"/>
            <a:ext cx="3649900" cy="216712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noChangeAspect="1"/>
          </p:cNvSpPr>
          <p:nvPr>
            <p:ph type="pic" sz="quarter" idx="12"/>
          </p:nvPr>
        </p:nvSpPr>
        <p:spPr>
          <a:xfrm>
            <a:off x="426720" y="288036"/>
            <a:ext cx="4457700" cy="4457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13"/>
          </p:nvPr>
        </p:nvSpPr>
        <p:spPr>
          <a:xfrm>
            <a:off x="5067300" y="291999"/>
            <a:ext cx="3657600" cy="216545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5"/>
          </p:nvPr>
        </p:nvSpPr>
        <p:spPr/>
        <p:txBody>
          <a:bodyPr/>
          <a:lstStyle>
            <a:lvl1pPr>
              <a:defRPr/>
            </a:lvl1pPr>
            <a:extLst/>
          </a:lstStyle>
          <a:p>
            <a:pPr>
              <a:defRPr/>
            </a:pPr>
            <a:fld id="{329A176C-37C4-8043-970A-B86273DCB7BE}"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582855676"/>
      </p:ext>
    </p:extLst>
  </p:cSld>
  <p:clrMapOvr>
    <a:masterClrMapping/>
  </p:clrMapOvr>
  <p:transition>
    <p:fade/>
  </p:transition>
</p:sldLayout>
</file>

<file path=ppt/slideLayouts/slideLayout191.xml><?xml version="1.0" encoding="utf-8"?>
<p:sldLayout xmlns:a="http://schemas.openxmlformats.org/drawingml/2006/main" xmlns:r="http://schemas.openxmlformats.org/officeDocument/2006/relationships" xmlns:p="http://schemas.openxmlformats.org/presentationml/2006/main" type="tx" preserve="1">
  <p:cSld name="4-Up Portrait with Captions">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229297" y="171450"/>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pic" sz="quarter" idx="26"/>
          </p:nvPr>
        </p:nvSpPr>
        <p:spPr>
          <a:xfrm>
            <a:off x="22292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25"/>
          </p:nvPr>
        </p:nvSpPr>
        <p:spPr>
          <a:xfrm>
            <a:off x="4672217" y="171450"/>
            <a:ext cx="2286000"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27"/>
          </p:nvPr>
        </p:nvSpPr>
        <p:spPr>
          <a:xfrm>
            <a:off x="46676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body" sz="quarter" idx="16"/>
          </p:nvPr>
        </p:nvSpPr>
        <p:spPr>
          <a:xfrm>
            <a:off x="400497" y="971550"/>
            <a:ext cx="1676400" cy="1428750"/>
          </a:xfrm>
        </p:spPr>
        <p:txBody>
          <a:bodyPr anchor="b">
            <a:noAutofit/>
          </a:bodyPr>
          <a:lstStyle>
            <a:lvl1pPr marL="0" marR="0" indent="0" algn="r" rtl="0" latinLnBrk="0">
              <a:spcBef>
                <a:spcPct val="20000"/>
              </a:spcBef>
              <a:buFontTx/>
              <a:buNone/>
              <a:defRPr sz="1575" baseline="0">
                <a:solidFill>
                  <a:schemeClr val="tx1"/>
                </a:solidFill>
                <a:latin typeface="+mn-lt"/>
                <a:ea typeface="+mn-ea"/>
                <a:cs typeface="+mn-cs"/>
              </a:defRPr>
            </a:lvl1pPr>
            <a:extLst/>
          </a:lstStyle>
          <a:p>
            <a:pPr lvl="0"/>
            <a:r>
              <a:rPr lang="en-US"/>
              <a:t>Click to edit Master text styles</a:t>
            </a:r>
          </a:p>
        </p:txBody>
      </p:sp>
      <p:sp>
        <p:nvSpPr>
          <p:cNvPr id="14" name="Rectangle 7"/>
          <p:cNvSpPr>
            <a:spLocks noGrp="1"/>
          </p:cNvSpPr>
          <p:nvPr>
            <p:ph type="body" sz="quarter" idx="29"/>
          </p:nvPr>
        </p:nvSpPr>
        <p:spPr>
          <a:xfrm>
            <a:off x="7086600" y="971550"/>
            <a:ext cx="1676400" cy="1428750"/>
          </a:xfrm>
        </p:spPr>
        <p:txBody>
          <a:bodyPr anchor="b"/>
          <a:lstStyle>
            <a:lvl1pPr marL="0" marR="0" indent="0" algn="l">
              <a:buFontTx/>
              <a:buNone/>
              <a:defRPr sz="1575" baseline="0"/>
            </a:lvl1pPr>
            <a:extLst/>
          </a:lstStyle>
          <a:p>
            <a:pPr lvl="0"/>
            <a:r>
              <a:rPr lang="en-US"/>
              <a:t>Click to edit Master text styles</a:t>
            </a:r>
          </a:p>
        </p:txBody>
      </p:sp>
      <p:sp>
        <p:nvSpPr>
          <p:cNvPr id="4" name="Rectangle 7"/>
          <p:cNvSpPr>
            <a:spLocks noGrp="1"/>
          </p:cNvSpPr>
          <p:nvPr>
            <p:ph type="body" sz="quarter" idx="28"/>
          </p:nvPr>
        </p:nvSpPr>
        <p:spPr>
          <a:xfrm>
            <a:off x="400497" y="2514600"/>
            <a:ext cx="1676400" cy="1428750"/>
          </a:xfrm>
        </p:spPr>
        <p:txBody>
          <a:bodyPr/>
          <a:lstStyle>
            <a:lvl1pPr marL="0" marR="0" indent="0" algn="r">
              <a:buFontTx/>
              <a:buNone/>
              <a:defRPr sz="1575" baseline="0"/>
            </a:lvl1pPr>
            <a:extLst/>
          </a:lstStyle>
          <a:p>
            <a:pPr lvl="0"/>
            <a:r>
              <a:rPr lang="en-US"/>
              <a:t>Click to edit Master text styles</a:t>
            </a:r>
          </a:p>
        </p:txBody>
      </p:sp>
      <p:sp>
        <p:nvSpPr>
          <p:cNvPr id="13" name="Rectangle 7"/>
          <p:cNvSpPr>
            <a:spLocks noGrp="1"/>
          </p:cNvSpPr>
          <p:nvPr>
            <p:ph type="body" sz="quarter" idx="30"/>
          </p:nvPr>
        </p:nvSpPr>
        <p:spPr>
          <a:xfrm>
            <a:off x="7086600" y="2514600"/>
            <a:ext cx="1676400" cy="1428750"/>
          </a:xfrm>
        </p:spPr>
        <p:txBody>
          <a:bodyPr/>
          <a:lstStyle>
            <a:lvl1pPr marL="0" marR="0" indent="0" algn="l">
              <a:buFontTx/>
              <a:buNone/>
              <a:defRPr sz="1575" baseline="0"/>
            </a:lvl1pPr>
            <a:extLst/>
          </a:lstStyle>
          <a:p>
            <a:pPr lvl="0"/>
            <a:r>
              <a:rPr lang="en-US"/>
              <a:t>Click to edit Master text styles</a:t>
            </a:r>
          </a:p>
        </p:txBody>
      </p:sp>
      <p:sp>
        <p:nvSpPr>
          <p:cNvPr id="11" name="Rectangle 10"/>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12" name="Rectangle 11"/>
          <p:cNvSpPr>
            <a:spLocks noGrp="1"/>
          </p:cNvSpPr>
          <p:nvPr>
            <p:ph type="sldNum" sz="quarter" idx="32"/>
          </p:nvPr>
        </p:nvSpPr>
        <p:spPr/>
        <p:txBody>
          <a:bodyPr/>
          <a:lstStyle>
            <a:lvl1pPr>
              <a:defRPr/>
            </a:lvl1pPr>
            <a:extLst/>
          </a:lstStyle>
          <a:p>
            <a:pPr>
              <a:defRPr/>
            </a:pPr>
            <a:fld id="{ACDD4815-248F-1746-8FC5-C0A1C0A6D1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5" name="Rectangle 14"/>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87061868"/>
      </p:ext>
    </p:extLst>
  </p:cSld>
  <p:clrMapOvr>
    <a:masterClrMapping/>
  </p:clrMapOvr>
  <p:transition>
    <p:fade/>
  </p:transition>
</p:sldLayout>
</file>

<file path=ppt/slideLayouts/slideLayout192.xml><?xml version="1.0" encoding="utf-8"?>
<p:sldLayout xmlns:a="http://schemas.openxmlformats.org/drawingml/2006/main" xmlns:r="http://schemas.openxmlformats.org/officeDocument/2006/relationships" xmlns:p="http://schemas.openxmlformats.org/presentationml/2006/main" type="tx" preserve="1">
  <p:cSld name="4-Up landscape with Caption">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926861" y="400050"/>
            <a:ext cx="3653297"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926821" y="4629150"/>
            <a:ext cx="3657600" cy="228600"/>
          </a:xfrm>
        </p:spPr>
        <p:txBody>
          <a:bodyPr lIns="12192"/>
          <a:lstStyle>
            <a:lvl1pPr marL="0" marR="0" indent="0" algn="l">
              <a:buFontTx/>
              <a:buNone/>
              <a:defRPr sz="1575" baseline="0"/>
            </a:lvl1pPr>
            <a:extLst/>
          </a:lstStyle>
          <a:p>
            <a:pPr lvl="0"/>
            <a:r>
              <a:rPr lang="en-US"/>
              <a:t>Click to edit Master text styles</a:t>
            </a:r>
          </a:p>
        </p:txBody>
      </p:sp>
      <p:sp>
        <p:nvSpPr>
          <p:cNvPr id="9" name="Rectangle 7"/>
          <p:cNvSpPr>
            <a:spLocks noGrp="1"/>
          </p:cNvSpPr>
          <p:nvPr>
            <p:ph type="pic" sz="quarter" idx="17"/>
          </p:nvPr>
        </p:nvSpPr>
        <p:spPr>
          <a:xfrm>
            <a:off x="4660621" y="40005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pic" sz="quarter" idx="18"/>
          </p:nvPr>
        </p:nvSpPr>
        <p:spPr>
          <a:xfrm>
            <a:off x="9268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p:cNvSpPr>
          <p:nvPr>
            <p:ph type="pic" sz="quarter" idx="19"/>
          </p:nvPr>
        </p:nvSpPr>
        <p:spPr>
          <a:xfrm>
            <a:off x="46606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p:cNvSpPr>
          <p:nvPr>
            <p:ph type="body" sz="quarter" idx="22"/>
          </p:nvPr>
        </p:nvSpPr>
        <p:spPr>
          <a:xfrm>
            <a:off x="926821" y="114300"/>
            <a:ext cx="3657600" cy="228600"/>
          </a:xfrm>
        </p:spPr>
        <p:txBody>
          <a:bodyPr lIns="12192"/>
          <a:lstStyle>
            <a:lvl1pPr marL="0" marR="0" indent="0" algn="l">
              <a:buFontTx/>
              <a:buNone/>
              <a:defRPr sz="1575" baseline="0"/>
            </a:lvl1pPr>
            <a:extLst/>
          </a:lstStyle>
          <a:p>
            <a:pPr lvl="0"/>
            <a:r>
              <a:rPr lang="en-US"/>
              <a:t>Click to edit Master text styles</a:t>
            </a:r>
          </a:p>
        </p:txBody>
      </p:sp>
      <p:sp>
        <p:nvSpPr>
          <p:cNvPr id="18" name="Rectangle 7"/>
          <p:cNvSpPr>
            <a:spLocks noGrp="1"/>
          </p:cNvSpPr>
          <p:nvPr>
            <p:ph type="body" sz="quarter" idx="23"/>
          </p:nvPr>
        </p:nvSpPr>
        <p:spPr>
          <a:xfrm>
            <a:off x="4660621" y="4629150"/>
            <a:ext cx="3657600" cy="228600"/>
          </a:xfrm>
        </p:spPr>
        <p:txBody>
          <a:bodyPr lIns="12192"/>
          <a:lstStyle>
            <a:lvl1pPr marL="0" marR="0" indent="0" algn="l">
              <a:buFontTx/>
              <a:buNone/>
              <a:defRPr sz="1575" baseline="0"/>
            </a:lvl1pPr>
            <a:extLst/>
          </a:lstStyle>
          <a:p>
            <a:pPr lvl="0"/>
            <a:r>
              <a:rPr lang="en-US"/>
              <a:t>Click to edit Master text styles</a:t>
            </a:r>
          </a:p>
        </p:txBody>
      </p:sp>
      <p:sp>
        <p:nvSpPr>
          <p:cNvPr id="16" name="Rectangle 7"/>
          <p:cNvSpPr>
            <a:spLocks noGrp="1"/>
          </p:cNvSpPr>
          <p:nvPr>
            <p:ph type="body" sz="quarter" idx="24"/>
          </p:nvPr>
        </p:nvSpPr>
        <p:spPr>
          <a:xfrm>
            <a:off x="4660621" y="114300"/>
            <a:ext cx="3657600" cy="228600"/>
          </a:xfrm>
        </p:spPr>
        <p:txBody>
          <a:bodyPr lIns="12192"/>
          <a:lstStyle>
            <a:lvl1pPr marL="0" marR="0" indent="0" algn="l">
              <a:buFontTx/>
              <a:buNone/>
              <a:defRPr sz="1575" baseline="0"/>
            </a:lvl1pPr>
            <a:extLst/>
          </a:lstStyle>
          <a:p>
            <a:pPr lvl="0"/>
            <a:r>
              <a:rPr lang="en-US"/>
              <a:t>Click to edit Master text styles</a:t>
            </a:r>
          </a:p>
        </p:txBody>
      </p:sp>
      <p:sp>
        <p:nvSpPr>
          <p:cNvPr id="10" name="Rectangle 9"/>
          <p:cNvSpPr>
            <a:spLocks noGrp="1"/>
          </p:cNvSpPr>
          <p:nvPr>
            <p:ph type="dt" sz="half" idx="25"/>
          </p:nvPr>
        </p:nvSpPr>
        <p:spPr/>
        <p:txBody>
          <a:bodyPr/>
          <a:lstStyle>
            <a:lvl1pPr>
              <a:defRPr/>
            </a:lvl1pPr>
            <a:extLst/>
          </a:lstStyle>
          <a:p>
            <a:pPr>
              <a:defRPr/>
            </a:pPr>
            <a:r>
              <a:rPr lang="en-US">
                <a:solidFill>
                  <a:srgbClr val="D4D2D0"/>
                </a:solidFill>
                <a:latin typeface="Century Schoolbook"/>
              </a:rPr>
              <a:t>ICHEP2020</a:t>
            </a:r>
          </a:p>
        </p:txBody>
      </p:sp>
      <p:sp>
        <p:nvSpPr>
          <p:cNvPr id="11" name="Rectangle 10"/>
          <p:cNvSpPr>
            <a:spLocks noGrp="1"/>
          </p:cNvSpPr>
          <p:nvPr>
            <p:ph type="sldNum" sz="quarter" idx="26"/>
          </p:nvPr>
        </p:nvSpPr>
        <p:spPr/>
        <p:txBody>
          <a:bodyPr/>
          <a:lstStyle>
            <a:lvl1pPr>
              <a:defRPr/>
            </a:lvl1pPr>
            <a:extLst/>
          </a:lstStyle>
          <a:p>
            <a:pPr>
              <a:defRPr/>
            </a:pPr>
            <a:fld id="{5CB0E713-778F-BA42-8976-EA5E33D9722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2" name="Rectangle 11"/>
          <p:cNvSpPr>
            <a:spLocks noGrp="1"/>
          </p:cNvSpPr>
          <p:nvPr>
            <p:ph type="ftr" sz="quarter" idx="2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320490545"/>
      </p:ext>
    </p:extLst>
  </p:cSld>
  <p:clrMapOvr>
    <a:masterClrMapping/>
  </p:clrMapOvr>
  <p:transition>
    <p:fade/>
  </p:transition>
</p:sldLayout>
</file>

<file path=ppt/slideLayouts/slideLayout193.xml><?xml version="1.0" encoding="utf-8"?>
<p:sldLayout xmlns:a="http://schemas.openxmlformats.org/drawingml/2006/main" xmlns:r="http://schemas.openxmlformats.org/officeDocument/2006/relationships" xmlns:p="http://schemas.openxmlformats.org/presentationml/2006/main" type="tx" preserve="1">
  <p:cSld name="4-Up Portrait with Large Caption">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152435" y="1143040"/>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1"/>
          </p:nvPr>
        </p:nvSpPr>
        <p:spPr>
          <a:xfrm>
            <a:off x="4546640" y="1143040"/>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7"/>
          <p:cNvSpPr>
            <a:spLocks noGrp="1"/>
          </p:cNvSpPr>
          <p:nvPr>
            <p:ph type="pic" sz="quarter" idx="30"/>
          </p:nvPr>
        </p:nvSpPr>
        <p:spPr>
          <a:xfrm>
            <a:off x="2349100" y="1143040"/>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p:cNvSpPr>
          <p:nvPr>
            <p:ph type="pic" sz="quarter" idx="32"/>
          </p:nvPr>
        </p:nvSpPr>
        <p:spPr>
          <a:xfrm>
            <a:off x="6740206" y="1143040"/>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4" name="Rectangle 7"/>
          <p:cNvSpPr>
            <a:spLocks noGrp="1"/>
          </p:cNvSpPr>
          <p:nvPr>
            <p:ph type="body" sz="quarter" idx="29"/>
          </p:nvPr>
        </p:nvSpPr>
        <p:spPr>
          <a:xfrm>
            <a:off x="152400" y="3371850"/>
            <a:ext cx="8763000" cy="1428750"/>
          </a:xfrm>
        </p:spPr>
        <p:txBody>
          <a:bodyPr/>
          <a:lstStyle>
            <a:lvl1pPr marL="0" marR="0" indent="0" algn="l">
              <a:buFontTx/>
              <a:buNone/>
              <a:defRPr sz="2400" baseline="0"/>
            </a:lvl1pPr>
            <a:extLst/>
          </a:lstStyle>
          <a:p>
            <a:pPr lvl="0"/>
            <a:r>
              <a:rPr lang="en-US"/>
              <a:t>Click to edit Master text styles</a:t>
            </a:r>
          </a:p>
        </p:txBody>
      </p:sp>
      <p:sp>
        <p:nvSpPr>
          <p:cNvPr id="8" name="Rectangle 7"/>
          <p:cNvSpPr>
            <a:spLocks noGrp="1"/>
          </p:cNvSpPr>
          <p:nvPr>
            <p:ph type="dt" sz="half" idx="33"/>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34"/>
          </p:nvPr>
        </p:nvSpPr>
        <p:spPr/>
        <p:txBody>
          <a:bodyPr/>
          <a:lstStyle>
            <a:lvl1pPr>
              <a:defRPr/>
            </a:lvl1pPr>
            <a:extLst/>
          </a:lstStyle>
          <a:p>
            <a:pPr>
              <a:defRPr/>
            </a:pPr>
            <a:fld id="{3BC2D75C-5C36-914F-AEB7-96DCEE53299C}"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5"/>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865118926"/>
      </p:ext>
    </p:extLst>
  </p:cSld>
  <p:clrMapOvr>
    <a:masterClrMapping/>
  </p:clrMapOvr>
  <p:transition>
    <p:fade/>
  </p:transition>
</p:sldLayout>
</file>

<file path=ppt/slideLayouts/slideLayout194.xml><?xml version="1.0" encoding="utf-8"?>
<p:sldLayout xmlns:a="http://schemas.openxmlformats.org/drawingml/2006/main" xmlns:r="http://schemas.openxmlformats.org/officeDocument/2006/relationships" xmlns:p="http://schemas.openxmlformats.org/presentationml/2006/main" type="tx" preserve="1">
  <p:cSld name="4-Up: 1 Portrait with  3 Landscape">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685800" y="193249"/>
            <a:ext cx="4617720" cy="46291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noChangeAspect="1"/>
          </p:cNvSpPr>
          <p:nvPr>
            <p:ph type="pic" sz="quarter" idx="18"/>
          </p:nvPr>
        </p:nvSpPr>
        <p:spPr>
          <a:xfrm>
            <a:off x="5788849" y="193249"/>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noChangeAspect="1"/>
          </p:cNvSpPr>
          <p:nvPr>
            <p:ph type="pic" sz="quarter" idx="22"/>
          </p:nvPr>
        </p:nvSpPr>
        <p:spPr>
          <a:xfrm>
            <a:off x="5788849" y="1824493"/>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noChangeAspect="1"/>
          </p:cNvSpPr>
          <p:nvPr>
            <p:ph type="pic" sz="quarter" idx="23"/>
          </p:nvPr>
        </p:nvSpPr>
        <p:spPr>
          <a:xfrm>
            <a:off x="5788849" y="3455737"/>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4"/>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25"/>
          </p:nvPr>
        </p:nvSpPr>
        <p:spPr/>
        <p:txBody>
          <a:bodyPr/>
          <a:lstStyle>
            <a:lvl1pPr>
              <a:defRPr/>
            </a:lvl1pPr>
            <a:extLst/>
          </a:lstStyle>
          <a:p>
            <a:pPr>
              <a:defRPr/>
            </a:pPr>
            <a:fld id="{F8D453E3-22A5-2745-9C44-83DEBC599D5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240399331"/>
      </p:ext>
    </p:extLst>
  </p:cSld>
  <p:clrMapOvr>
    <a:masterClrMapping/>
  </p:clrMapOvr>
  <p:transition>
    <p:fade/>
  </p:transition>
</p:sldLayout>
</file>

<file path=ppt/slideLayouts/slideLayout195.xml><?xml version="1.0" encoding="utf-8"?>
<p:sldLayout xmlns:a="http://schemas.openxmlformats.org/drawingml/2006/main" xmlns:r="http://schemas.openxmlformats.org/officeDocument/2006/relationships" xmlns:p="http://schemas.openxmlformats.org/presentationml/2006/main" type="tx" preserve="1">
  <p:cSld name="5-up: 3 Landscape with 2 Portrait">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609600" y="25717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17"/>
          </p:nvPr>
        </p:nvSpPr>
        <p:spPr>
          <a:xfrm>
            <a:off x="3033848" y="171489"/>
            <a:ext cx="5562600" cy="312896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6"/>
          </p:nvPr>
        </p:nvSpPr>
        <p:spPr>
          <a:xfrm>
            <a:off x="609600" y="1714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27"/>
          </p:nvPr>
        </p:nvSpPr>
        <p:spPr>
          <a:xfrm>
            <a:off x="5943639" y="3371850"/>
            <a:ext cx="2666999"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noChangeAspect="1"/>
          </p:cNvSpPr>
          <p:nvPr>
            <p:ph type="pic" sz="quarter" idx="28"/>
          </p:nvPr>
        </p:nvSpPr>
        <p:spPr>
          <a:xfrm>
            <a:off x="3033849" y="3371850"/>
            <a:ext cx="2757352"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9"/>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0"/>
          </p:nvPr>
        </p:nvSpPr>
        <p:spPr/>
        <p:txBody>
          <a:bodyPr/>
          <a:lstStyle>
            <a:lvl1pPr>
              <a:defRPr/>
            </a:lvl1pPr>
            <a:extLst/>
          </a:lstStyle>
          <a:p>
            <a:pPr>
              <a:defRPr/>
            </a:pPr>
            <a:fld id="{C47E67DA-1FE9-4840-AB57-715651CF9B2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1"/>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414907540"/>
      </p:ext>
    </p:extLst>
  </p:cSld>
  <p:clrMapOvr>
    <a:masterClrMapping/>
  </p:clrMapOvr>
  <p:transition>
    <p:fade/>
  </p:transition>
</p:sldLayout>
</file>

<file path=ppt/slideLayouts/slideLayout196.xml><?xml version="1.0" encoding="utf-8"?>
<p:sldLayout xmlns:a="http://schemas.openxmlformats.org/drawingml/2006/main" xmlns:r="http://schemas.openxmlformats.org/officeDocument/2006/relationships" xmlns:p="http://schemas.openxmlformats.org/presentationml/2006/main" type="tx" preserve="1">
  <p:cSld name="5-Up: 3 Portrait with 2 Landscape">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5121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p:cNvSpPr>
          <p:nvPr>
            <p:ph type="pic" sz="quarter" idx="29"/>
          </p:nvPr>
        </p:nvSpPr>
        <p:spPr>
          <a:xfrm>
            <a:off x="51213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0"/>
          </p:nvPr>
        </p:nvSpPr>
        <p:spPr>
          <a:xfrm>
            <a:off x="471837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p:cNvSpPr>
          <p:nvPr>
            <p:ph type="pic" sz="quarter" idx="27"/>
          </p:nvPr>
        </p:nvSpPr>
        <p:spPr>
          <a:xfrm>
            <a:off x="32934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8"/>
          </p:nvPr>
        </p:nvSpPr>
        <p:spPr>
          <a:xfrm>
            <a:off x="60747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2"/>
          </p:nvPr>
        </p:nvSpPr>
        <p:spPr/>
        <p:txBody>
          <a:bodyPr/>
          <a:lstStyle>
            <a:lvl1pPr>
              <a:defRPr/>
            </a:lvl1pPr>
            <a:extLst/>
          </a:lstStyle>
          <a:p>
            <a:pPr>
              <a:defRPr/>
            </a:pPr>
            <a:fld id="{740764AC-9151-914A-9170-932FA13227C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195494211"/>
      </p:ext>
    </p:extLst>
  </p:cSld>
  <p:clrMapOvr>
    <a:masterClrMapping/>
  </p:clrMapOvr>
  <p:transition>
    <p:fade/>
  </p:transition>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p:cSld name="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3050313" y="120015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3048000" y="3657600"/>
            <a:ext cx="3200400" cy="971550"/>
          </a:xfrm>
        </p:spPr>
        <p:txBody>
          <a:bodyPr tIns="121816" rIns="12192" bIns="121816"/>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7"/>
          </p:nvPr>
        </p:nvSpPr>
        <p:spPr/>
        <p:txBody>
          <a:bodyPr/>
          <a:lstStyle>
            <a:lvl1pPr>
              <a:defRPr/>
            </a:lvl1pPr>
            <a:extLst/>
          </a:lstStyle>
          <a:p>
            <a:pPr>
              <a:defRPr/>
            </a:pPr>
            <a:fld id="{D8795490-B9E1-7E40-A052-0A90839F45B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005639868"/>
      </p:ext>
    </p:extLst>
  </p:cSld>
  <p:clrMapOvr>
    <a:masterClrMapping/>
  </p:clrMapOvr>
  <p:transition>
    <p:fade/>
  </p:transition>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p:cSld name="2-Up 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955313"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W¥ل云玗İαЂôÁûÂÚ丫:Pïçtúrê Plå¢éhõlðér 表¥鷗字㌍ 表_W 5"/>
          <p:cNvSpPr>
            <a:spLocks noGrp="1" noChangeAspect="1"/>
          </p:cNvSpPr>
          <p:nvPr>
            <p:ph type="pic" sz="quarter" idx="14"/>
          </p:nvPr>
        </p:nvSpPr>
        <p:spPr>
          <a:xfrm>
            <a:off x="1143040"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4953000" y="3486150"/>
            <a:ext cx="3200400" cy="971550"/>
          </a:xfrm>
        </p:spPr>
        <p:txBody>
          <a:bodyPr tIns="121816" rIns="12192" bIns="121816"/>
          <a:lstStyle>
            <a:lvl1pPr marL="0" marR="0" indent="0" algn="l">
              <a:buFontTx/>
              <a:buNone/>
              <a:defRPr sz="1800" i="0"/>
            </a:lvl1pPr>
            <a:extLst/>
          </a:lstStyle>
          <a:p>
            <a:pPr lvl="0"/>
            <a:r>
              <a:rPr lang="en-US"/>
              <a:t>Click to edit Master text styles</a:t>
            </a:r>
          </a:p>
        </p:txBody>
      </p:sp>
      <p:sp>
        <p:nvSpPr>
          <p:cNvPr id="8" name="W¥ل云玗İαЂÕØÚáÛ丫:Téxt Plàçèhòlðêr 表¥鷗字㌍_W 7"/>
          <p:cNvSpPr>
            <a:spLocks noGrp="1"/>
          </p:cNvSpPr>
          <p:nvPr>
            <p:ph type="body" sz="quarter" idx="16"/>
          </p:nvPr>
        </p:nvSpPr>
        <p:spPr>
          <a:xfrm>
            <a:off x="1143000" y="3486150"/>
            <a:ext cx="3200400" cy="971550"/>
          </a:xfrm>
        </p:spPr>
        <p:txBody>
          <a:bodyPr tIns="121816" rIns="12192" bIns="121816"/>
          <a:lstStyle>
            <a:lvl1pPr marL="0" marR="0" indent="0" algn="l">
              <a:buFontTx/>
              <a:buNone/>
              <a:defRPr sz="1800" i="0"/>
            </a:lvl1pPr>
            <a:extLst/>
          </a:lstStyle>
          <a:p>
            <a:pPr lvl="0"/>
            <a:r>
              <a:rPr lang="en-US"/>
              <a:t>Click to edit Master text styles</a:t>
            </a:r>
          </a:p>
        </p:txBody>
      </p:sp>
      <p:sp>
        <p:nvSpPr>
          <p:cNvPr id="9" name="Rectangle 8"/>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10" name="Rectangle 9"/>
          <p:cNvSpPr>
            <a:spLocks noGrp="1"/>
          </p:cNvSpPr>
          <p:nvPr>
            <p:ph type="sldNum" sz="quarter" idx="18"/>
          </p:nvPr>
        </p:nvSpPr>
        <p:spPr/>
        <p:txBody>
          <a:bodyPr/>
          <a:lstStyle>
            <a:lvl1pPr>
              <a:defRPr/>
            </a:lvl1pPr>
            <a:extLst/>
          </a:lstStyle>
          <a:p>
            <a:pPr>
              <a:defRPr/>
            </a:pPr>
            <a:fld id="{5CDCD605-19D0-4B42-A525-9D72B5054BA6}"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1" name="Rectangle 10"/>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044522082"/>
      </p:ext>
    </p:extLst>
  </p:cSld>
  <p:clrMapOvr>
    <a:masterClrMapping/>
  </p:clrMapOvr>
  <p:transition>
    <p:fade/>
  </p:transition>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p:cSld name="Panorama">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457200" y="1543050"/>
            <a:ext cx="8229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W¥ل云玗İαЂÕØÚáÛ丫:Téxt Plàçèhòlðêr 表¥鷗字㌍_W 3"/>
          <p:cNvSpPr>
            <a:spLocks noGrp="1"/>
          </p:cNvSpPr>
          <p:nvPr>
            <p:ph type="body" sz="quarter" idx="12"/>
          </p:nvPr>
        </p:nvSpPr>
        <p:spPr>
          <a:xfrm>
            <a:off x="457200" y="3657600"/>
            <a:ext cx="8229600" cy="1085850"/>
          </a:xfrm>
        </p:spPr>
        <p:txBody>
          <a:bodyPr tIns="121816" rIns="12192" bIns="121816"/>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32"/>
          </p:nvPr>
        </p:nvSpPr>
        <p:spPr/>
        <p:txBody>
          <a:bodyPr/>
          <a:lstStyle>
            <a:lvl1pPr>
              <a:defRPr/>
            </a:lvl1pPr>
            <a:extLst/>
          </a:lstStyle>
          <a:p>
            <a:pPr>
              <a:defRPr/>
            </a:pPr>
            <a:fld id="{A8173E17-2838-474F-95D1-C4155432ADB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7" name="Rectangle 6"/>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21739239"/>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Landscape with Caption">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914400" y="220943"/>
            <a:ext cx="7467600" cy="4200525"/>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lang="en-US" i="0" smtClean="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5"/>
          <p:cNvSpPr>
            <a:spLocks noGrp="1"/>
          </p:cNvSpPr>
          <p:nvPr>
            <p:ph type="body" sz="quarter" idx="11"/>
          </p:nvPr>
        </p:nvSpPr>
        <p:spPr>
          <a:xfrm>
            <a:off x="914400" y="4514850"/>
            <a:ext cx="7467600" cy="285750"/>
          </a:xfrm>
        </p:spPr>
        <p:txBody>
          <a:bodyPr rIns="9144">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t>ICHEP2020</a:t>
            </a:r>
          </a:p>
        </p:txBody>
      </p:sp>
      <p:sp>
        <p:nvSpPr>
          <p:cNvPr id="6" name="Rectangle 5"/>
          <p:cNvSpPr>
            <a:spLocks noGrp="1"/>
          </p:cNvSpPr>
          <p:nvPr>
            <p:ph type="sldNum" sz="quarter" idx="13"/>
          </p:nvPr>
        </p:nvSpPr>
        <p:spPr/>
        <p:txBody>
          <a:bodyPr/>
          <a:lstStyle>
            <a:lvl1pPr>
              <a:defRPr/>
            </a:lvl1pPr>
            <a:extLst/>
          </a:lstStyle>
          <a:p>
            <a:pPr>
              <a:defRPr/>
            </a:pPr>
            <a:fld id="{62CB5B1A-0414-1746-8D0F-99C7E82E0472}" type="slidenum">
              <a:rPr lang="en-US"/>
              <a:pPr>
                <a:defRPr/>
              </a:pPr>
              <a:t>‹#›</a:t>
            </a:fld>
            <a:endParaRPr lang="en-US" dirty="0"/>
          </a:p>
        </p:txBody>
      </p:sp>
      <p:sp>
        <p:nvSpPr>
          <p:cNvPr id="8" name="Rectangle 7"/>
          <p:cNvSpPr>
            <a:spLocks noGrp="1"/>
          </p:cNvSpPr>
          <p:nvPr>
            <p:ph type="ftr" sz="quarter" idx="14"/>
          </p:nvPr>
        </p:nvSpPr>
        <p:spPr/>
        <p:txBody>
          <a:bodyPr/>
          <a:lstStyle>
            <a:lvl1pPr>
              <a:defRPr/>
            </a:lvl1pPr>
            <a:extLst/>
          </a:lstStyle>
          <a:p>
            <a:pPr>
              <a:defRPr/>
            </a:pPr>
            <a:endParaRPr lang="en-US"/>
          </a:p>
        </p:txBody>
      </p:sp>
    </p:spTree>
    <p:extLst>
      <p:ext uri="{BB962C8B-B14F-4D97-AF65-F5344CB8AC3E}">
        <p14:creationId xmlns:p14="http://schemas.microsoft.com/office/powerpoint/2010/main" val="162718356"/>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Panorama">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457200" y="1543050"/>
            <a:ext cx="8229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W¥ل云玗İαЂÕØÚáÛ丫:Téxt Plàçèhòlðêr 表¥鷗字㌍_W 3"/>
          <p:cNvSpPr>
            <a:spLocks noGrp="1"/>
          </p:cNvSpPr>
          <p:nvPr>
            <p:ph type="body" sz="quarter" idx="12"/>
          </p:nvPr>
        </p:nvSpPr>
        <p:spPr>
          <a:xfrm>
            <a:off x="457200" y="3657600"/>
            <a:ext cx="8229600" cy="1085850"/>
          </a:xfrm>
        </p:spPr>
        <p:txBody>
          <a:bodyPr tIns="91388" rIns="9144" bIns="91388"/>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31"/>
          </p:nvPr>
        </p:nvSpPr>
        <p:spPr/>
        <p:txBody>
          <a:bodyPr/>
          <a:lstStyle>
            <a:lvl1pPr>
              <a:defRPr/>
            </a:lvl1pPr>
            <a:extLst/>
          </a:lstStyle>
          <a:p>
            <a:pPr>
              <a:defRPr/>
            </a:pPr>
            <a:r>
              <a:rPr lang="en-US"/>
              <a:t>ICHEP2020</a:t>
            </a:r>
          </a:p>
        </p:txBody>
      </p:sp>
      <p:sp>
        <p:nvSpPr>
          <p:cNvPr id="6" name="Rectangle 5"/>
          <p:cNvSpPr>
            <a:spLocks noGrp="1"/>
          </p:cNvSpPr>
          <p:nvPr>
            <p:ph type="sldNum" sz="quarter" idx="32"/>
          </p:nvPr>
        </p:nvSpPr>
        <p:spPr/>
        <p:txBody>
          <a:bodyPr/>
          <a:lstStyle>
            <a:lvl1pPr>
              <a:defRPr/>
            </a:lvl1pPr>
            <a:extLst/>
          </a:lstStyle>
          <a:p>
            <a:pPr>
              <a:defRPr/>
            </a:pPr>
            <a:fld id="{A8173E17-2838-474F-95D1-C4155432ADB3}" type="slidenum">
              <a:rPr lang="en-US"/>
              <a:pPr>
                <a:defRPr/>
              </a:pPr>
              <a:t>‹#›</a:t>
            </a:fld>
            <a:endParaRPr lang="en-US" dirty="0"/>
          </a:p>
        </p:txBody>
      </p:sp>
      <p:sp>
        <p:nvSpPr>
          <p:cNvPr id="7" name="Rectangle 6"/>
          <p:cNvSpPr>
            <a:spLocks noGrp="1"/>
          </p:cNvSpPr>
          <p:nvPr>
            <p:ph type="ftr" sz="quarter" idx="33"/>
          </p:nvPr>
        </p:nvSpPr>
        <p:spPr/>
        <p:txBody>
          <a:bodyPr/>
          <a:lstStyle>
            <a:lvl1pPr>
              <a:defRPr/>
            </a:lvl1pPr>
            <a:extLst/>
          </a:lstStyle>
          <a:p>
            <a:pPr>
              <a:defRPr/>
            </a:pPr>
            <a:endParaRPr lang="en-US"/>
          </a:p>
        </p:txBody>
      </p:sp>
    </p:spTree>
    <p:extLst>
      <p:ext uri="{BB962C8B-B14F-4D97-AF65-F5344CB8AC3E}">
        <p14:creationId xmlns:p14="http://schemas.microsoft.com/office/powerpoint/2010/main" val="4245228107"/>
      </p:ext>
    </p:extLst>
  </p:cSld>
  <p:clrMapOvr>
    <a:masterClrMapping/>
  </p:clrMapOvr>
  <p:transition>
    <p:fade/>
  </p:transition>
</p:sldLayout>
</file>

<file path=ppt/slideLayouts/slideLayout20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3" name="Rectangle 13"/>
          <p:cNvSpPr>
            <a:spLocks noGrp="1"/>
          </p:cNvSpPr>
          <p:nvPr>
            <p:ph type="title"/>
          </p:nvPr>
        </p:nvSpPr>
        <p:spPr/>
        <p:txBody>
          <a:bodyPr/>
          <a:lstStyle/>
          <a:p>
            <a:r>
              <a:rPr lang="en-US" noProof="1"/>
              <a:t>Click to edit Master title style</a:t>
            </a:r>
            <a:endParaRPr lang="en-US"/>
          </a:p>
        </p:txBody>
      </p:sp>
      <p:sp>
        <p:nvSpPr>
          <p:cNvPr id="14" name="Rectangle 6"/>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n-US"/>
          </a:p>
        </p:txBody>
      </p:sp>
      <p:sp>
        <p:nvSpPr>
          <p:cNvPr id="4" name="Rectangle 7"/>
          <p:cNvSpPr>
            <a:spLocks noGrp="1"/>
          </p:cNvSpPr>
          <p:nvPr>
            <p:ph type="dt" sz="half" idx="10"/>
          </p:nvPr>
        </p:nvSpPr>
        <p:spPr/>
        <p:txBody>
          <a:bodyPr/>
          <a:lstStyle>
            <a:lvl1pPr>
              <a:defRPr/>
            </a:lvl1pPr>
            <a:extLst/>
          </a:lstStyle>
          <a:p>
            <a:pPr>
              <a:defRPr/>
            </a:pPr>
            <a:r>
              <a:rPr lang="en-US">
                <a:solidFill>
                  <a:srgbClr val="D4D2D0"/>
                </a:solidFill>
                <a:latin typeface="Century Schoolbook"/>
              </a:rPr>
              <a:t>ICHEP2020</a:t>
            </a:r>
          </a:p>
        </p:txBody>
      </p:sp>
      <p:sp>
        <p:nvSpPr>
          <p:cNvPr id="5" name="Rectangle 19"/>
          <p:cNvSpPr>
            <a:spLocks noGrp="1"/>
          </p:cNvSpPr>
          <p:nvPr>
            <p:ph type="ftr" sz="quarter" idx="11"/>
          </p:nvPr>
        </p:nvSpPr>
        <p:spPr/>
        <p:txBody>
          <a:bodyPr/>
          <a:lstStyle>
            <a:lvl1pPr>
              <a:defRPr/>
            </a:lvl1pPr>
            <a:extLst/>
          </a:lstStyle>
          <a:p>
            <a:pPr>
              <a:defRPr/>
            </a:pPr>
            <a:endParaRPr lang="en-US">
              <a:solidFill>
                <a:srgbClr val="D4D2D0"/>
              </a:solidFill>
              <a:latin typeface="Century Schoolbook"/>
            </a:endParaRPr>
          </a:p>
        </p:txBody>
      </p:sp>
      <p:sp>
        <p:nvSpPr>
          <p:cNvPr id="6" name="Rectangle 26"/>
          <p:cNvSpPr>
            <a:spLocks noGrp="1"/>
          </p:cNvSpPr>
          <p:nvPr>
            <p:ph type="sldNum" sz="quarter" idx="12"/>
          </p:nvPr>
        </p:nvSpPr>
        <p:spPr/>
        <p:txBody>
          <a:bodyPr/>
          <a:lstStyle>
            <a:lvl1pPr>
              <a:defRPr/>
            </a:lvl1pPr>
            <a:extLst/>
          </a:lstStyle>
          <a:p>
            <a:pPr>
              <a:defRPr/>
            </a:pPr>
            <a:fld id="{DE48A84D-A7EB-F444-8294-F4DDCF58048E}"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1031234224"/>
      </p:ext>
    </p:extLst>
  </p:cSld>
  <p:clrMapOvr>
    <a:masterClrMapping/>
  </p:clrMapOvr>
  <p:transition>
    <p:fade/>
  </p:transition>
</p:sldLayout>
</file>

<file path=ppt/slideLayouts/slideLayout20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37822694"/>
      </p:ext>
    </p:extLst>
  </p:cSld>
  <p:clrMapOvr>
    <a:masterClrMapping/>
  </p:clrMapOvr>
  <p:transition>
    <p:fade/>
  </p:transition>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p:cSld name="Album Cover">
    <p:spTree>
      <p:nvGrpSpPr>
        <p:cNvPr id="1" name=""/>
        <p:cNvGrpSpPr/>
        <p:nvPr/>
      </p:nvGrpSpPr>
      <p:grpSpPr>
        <a:xfrm>
          <a:off x="0" y="0"/>
          <a:ext cx="0" cy="0"/>
          <a:chOff x="0" y="0"/>
          <a:chExt cx="0" cy="0"/>
        </a:xfrm>
      </p:grpSpPr>
      <p:sp>
        <p:nvSpPr>
          <p:cNvPr id="5" name="Rectangle 7"/>
          <p:cNvSpPr>
            <a:spLocks/>
          </p:cNvSpPr>
          <p:nvPr/>
        </p:nvSpPr>
        <p:spPr bwMode="auto">
          <a:xfrm>
            <a:off x="454025" y="3886200"/>
            <a:ext cx="8229600" cy="857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362" tIns="45681" rIns="91362" bIns="45681" anchor="ctr"/>
          <a:lstStyle/>
          <a:p>
            <a:pPr algn="ctr" defTabSz="685613" fontAlgn="base">
              <a:spcBef>
                <a:spcPct val="0"/>
              </a:spcBef>
              <a:spcAft>
                <a:spcPct val="0"/>
              </a:spcAft>
            </a:pPr>
            <a:endParaRPr lang="en-US" sz="3225" i="1">
              <a:solidFill>
                <a:prstClr val="white"/>
              </a:solidFill>
              <a:latin typeface="Century Schoolbook" charset="0"/>
              <a:ea typeface="ＭＳ Ｐゴシック" charset="0"/>
              <a:cs typeface="ＭＳ Ｐゴシック" charset="0"/>
            </a:endParaRPr>
          </a:p>
        </p:txBody>
      </p:sp>
      <p:sp>
        <p:nvSpPr>
          <p:cNvPr id="24" name="Rectangle 7"/>
          <p:cNvSpPr>
            <a:spLocks noGrp="1"/>
          </p:cNvSpPr>
          <p:nvPr>
            <p:ph type="title"/>
          </p:nvPr>
        </p:nvSpPr>
        <p:spPr>
          <a:xfrm>
            <a:off x="228641" y="2971800"/>
            <a:ext cx="8298485" cy="800100"/>
          </a:xfrm>
        </p:spPr>
        <p:txBody>
          <a:bodyPr bIns="0"/>
          <a:lstStyle>
            <a:lvl1pPr algn="r">
              <a:defRPr lang="en-US" dirty="0"/>
            </a:lvl1pPr>
            <a:extLst/>
          </a:lstStyle>
          <a:p>
            <a:r>
              <a:rPr lang="en-US"/>
              <a:t>Click to edit Master title style</a:t>
            </a:r>
            <a:endParaRPr lang="en-US" dirty="0"/>
          </a:p>
        </p:txBody>
      </p:sp>
      <p:sp>
        <p:nvSpPr>
          <p:cNvPr id="9" name="Rectangle 7"/>
          <p:cNvSpPr>
            <a:spLocks noGrp="1"/>
          </p:cNvSpPr>
          <p:nvPr>
            <p:ph type="body" sz="quarter" idx="10"/>
          </p:nvPr>
        </p:nvSpPr>
        <p:spPr>
          <a:xfrm>
            <a:off x="2133600" y="3850481"/>
            <a:ext cx="6386946" cy="914400"/>
          </a:xfrm>
        </p:spPr>
        <p:txBody>
          <a:bodyPr tIns="0">
            <a:noAutofit/>
          </a:bodyPr>
          <a:lstStyle>
            <a:lvl1pPr marL="0" marR="0" indent="0" algn="r"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27" name="Rectangle 6"/>
          <p:cNvSpPr>
            <a:spLocks noGrp="1"/>
          </p:cNvSpPr>
          <p:nvPr>
            <p:ph type="pic" sz="quarter" idx="11"/>
          </p:nvPr>
        </p:nvSpPr>
        <p:spPr>
          <a:xfrm>
            <a:off x="6096000" y="1200150"/>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6" name="Rectangle 5"/>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3"/>
          </p:nvPr>
        </p:nvSpPr>
        <p:spPr/>
        <p:txBody>
          <a:bodyPr/>
          <a:lstStyle>
            <a:lvl1pPr>
              <a:defRPr/>
            </a:lvl1pPr>
            <a:extLst/>
          </a:lstStyle>
          <a:p>
            <a:pPr>
              <a:defRPr/>
            </a:pPr>
            <a:fld id="{B4865C79-B20F-9340-A00C-5395C0750F1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011734036"/>
      </p:ext>
    </p:extLst>
  </p:cSld>
  <p:clrMapOvr>
    <a:masterClrMapping/>
  </p:clrMapOvr>
  <p:transition>
    <p:fade/>
  </p:transition>
</p:sldLayout>
</file>

<file path=ppt/slideLayouts/slideLayout203.xml><?xml version="1.0" encoding="utf-8"?>
<p:sldLayout xmlns:a="http://schemas.openxmlformats.org/drawingml/2006/main" xmlns:r="http://schemas.openxmlformats.org/officeDocument/2006/relationships" xmlns:p="http://schemas.openxmlformats.org/presentationml/2006/main" type="twoObj" preserve="1">
  <p:cSld name="Landscape with Caption">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914400" y="220943"/>
            <a:ext cx="7467600" cy="4200525"/>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lang="en-US" i="0" smtClean="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5"/>
          <p:cNvSpPr>
            <a:spLocks noGrp="1"/>
          </p:cNvSpPr>
          <p:nvPr>
            <p:ph type="body" sz="quarter" idx="11"/>
          </p:nvPr>
        </p:nvSpPr>
        <p:spPr>
          <a:xfrm>
            <a:off x="914400" y="4514850"/>
            <a:ext cx="7467600" cy="285750"/>
          </a:xfrm>
        </p:spPr>
        <p:txBody>
          <a:bodyPr rIns="12192">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3"/>
          </p:nvPr>
        </p:nvSpPr>
        <p:spPr/>
        <p:txBody>
          <a:bodyPr/>
          <a:lstStyle>
            <a:lvl1pPr>
              <a:defRPr/>
            </a:lvl1pPr>
            <a:extLst/>
          </a:lstStyle>
          <a:p>
            <a:pPr>
              <a:defRPr/>
            </a:pPr>
            <a:fld id="{62CB5B1A-0414-1746-8D0F-99C7E82E0472}"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718339655"/>
      </p:ext>
    </p:extLst>
  </p:cSld>
  <p:clrMapOvr>
    <a:masterClrMapping/>
  </p:clrMapOvr>
  <p:transition>
    <p:fade/>
  </p:transition>
</p:sldLayout>
</file>

<file path=ppt/slideLayouts/slideLayout204.xml><?xml version="1.0" encoding="utf-8"?>
<p:sldLayout xmlns:a="http://schemas.openxmlformats.org/drawingml/2006/main" xmlns:r="http://schemas.openxmlformats.org/officeDocument/2006/relationships" xmlns:p="http://schemas.openxmlformats.org/presentationml/2006/main" type="twoColTx" preserve="1">
  <p:cSld name="Portrait with Caption">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419415" y="174931"/>
            <a:ext cx="4640305" cy="462915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3" name="Rectangle 6"/>
          <p:cNvSpPr>
            <a:spLocks noGrp="1"/>
          </p:cNvSpPr>
          <p:nvPr>
            <p:ph type="body" sz="quarter" idx="11"/>
          </p:nvPr>
        </p:nvSpPr>
        <p:spPr>
          <a:xfrm>
            <a:off x="5257800" y="2286000"/>
            <a:ext cx="3505200" cy="2514600"/>
          </a:xfrm>
        </p:spPr>
        <p:txBody>
          <a:bodyPr tIns="121816" bIns="121816"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5" name="Rectangle 4"/>
          <p:cNvSpPr>
            <a:spLocks noGrp="1"/>
          </p:cNvSpPr>
          <p:nvPr>
            <p:ph type="sldNum" sz="quarter" idx="13"/>
          </p:nvPr>
        </p:nvSpPr>
        <p:spPr/>
        <p:txBody>
          <a:bodyPr/>
          <a:lstStyle>
            <a:lvl1pPr>
              <a:defRPr/>
            </a:lvl1pPr>
            <a:extLst/>
          </a:lstStyle>
          <a:p>
            <a:pPr>
              <a:defRPr/>
            </a:pPr>
            <a:fld id="{E725DA7F-A734-BF43-97AB-523C01E2024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6" name="Rectangle 5"/>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835841432"/>
      </p:ext>
    </p:extLst>
  </p:cSld>
  <p:clrMapOvr>
    <a:masterClrMapping/>
  </p:clrMapOvr>
  <p:transition>
    <p:fade/>
  </p:transition>
</p:sldLayout>
</file>

<file path=ppt/slideLayouts/slideLayout205.xml><?xml version="1.0" encoding="utf-8"?>
<p:sldLayout xmlns:a="http://schemas.openxmlformats.org/drawingml/2006/main" xmlns:r="http://schemas.openxmlformats.org/officeDocument/2006/relationships" xmlns:p="http://schemas.openxmlformats.org/presentationml/2006/main" type="blank" preserve="1">
  <p:cSld name="Landscape (Fullscreen)">
    <p:spTree>
      <p:nvGrpSpPr>
        <p:cNvPr id="1" name=""/>
        <p:cNvGrpSpPr/>
        <p:nvPr/>
      </p:nvGrpSpPr>
      <p:grpSpPr>
        <a:xfrm>
          <a:off x="0" y="0"/>
          <a:ext cx="0" cy="0"/>
          <a:chOff x="0" y="0"/>
          <a:chExt cx="0" cy="0"/>
        </a:xfrm>
      </p:grpSpPr>
      <p:sp>
        <p:nvSpPr>
          <p:cNvPr id="15" name="Rectangle 6"/>
          <p:cNvSpPr>
            <a:spLocks noGrp="1" noChangeAspect="1"/>
          </p:cNvSpPr>
          <p:nvPr>
            <p:ph type="pic" sz="quarter" idx="10"/>
          </p:nvPr>
        </p:nvSpPr>
        <p:spPr>
          <a:xfrm>
            <a:off x="0" y="0"/>
            <a:ext cx="9144000" cy="51435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Drag picture to placeholder or click icon to add</a:t>
            </a:r>
            <a:endParaRPr lang="en-US" noProof="0" dirty="0"/>
          </a:p>
        </p:txBody>
      </p:sp>
    </p:spTree>
    <p:extLst>
      <p:ext uri="{BB962C8B-B14F-4D97-AF65-F5344CB8AC3E}">
        <p14:creationId xmlns:p14="http://schemas.microsoft.com/office/powerpoint/2010/main" val="1155216978"/>
      </p:ext>
    </p:extLst>
  </p:cSld>
  <p:clrMapOvr>
    <a:masterClrMapping/>
  </p:clrMapOvr>
  <p:transition>
    <p:fade/>
  </p:transition>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p:cSld name="Album Section">
    <p:spTree>
      <p:nvGrpSpPr>
        <p:cNvPr id="1" name=""/>
        <p:cNvGrpSpPr/>
        <p:nvPr/>
      </p:nvGrpSpPr>
      <p:grpSpPr>
        <a:xfrm>
          <a:off x="0" y="0"/>
          <a:ext cx="0" cy="0"/>
          <a:chOff x="0" y="0"/>
          <a:chExt cx="0" cy="0"/>
        </a:xfrm>
      </p:grpSpPr>
      <p:sp>
        <p:nvSpPr>
          <p:cNvPr id="17" name="Rectangle 2"/>
          <p:cNvSpPr>
            <a:spLocks noGrp="1"/>
          </p:cNvSpPr>
          <p:nvPr>
            <p:ph type="title"/>
          </p:nvPr>
        </p:nvSpPr>
        <p:spPr>
          <a:xfrm>
            <a:off x="752670" y="3429000"/>
            <a:ext cx="7781730" cy="742950"/>
          </a:xfrm>
        </p:spPr>
        <p:txBody>
          <a:bodyPr vert="horz" bIns="0" anchor="b" anchorCtr="0"/>
          <a:lstStyle>
            <a:lvl1pPr>
              <a:defRPr baseline="0"/>
            </a:lvl1pPr>
            <a:extLst/>
          </a:lstStyle>
          <a:p>
            <a:r>
              <a:rPr lang="en-US"/>
              <a:t>Click to edit Master title style</a:t>
            </a:r>
            <a:endParaRPr lang="en-US" dirty="0"/>
          </a:p>
        </p:txBody>
      </p:sp>
      <p:sp>
        <p:nvSpPr>
          <p:cNvPr id="27" name="Rectangle 11"/>
          <p:cNvSpPr>
            <a:spLocks noGrp="1"/>
          </p:cNvSpPr>
          <p:nvPr>
            <p:ph type="body" sz="quarter" idx="14"/>
          </p:nvPr>
        </p:nvSpPr>
        <p:spPr>
          <a:xfrm>
            <a:off x="752670" y="4200525"/>
            <a:ext cx="7772400" cy="628650"/>
          </a:xfrm>
        </p:spPr>
        <p:txBody>
          <a:bodyPr tIns="0"/>
          <a:lstStyle>
            <a:lvl1pPr>
              <a:buFontTx/>
              <a:buNone/>
              <a:defRPr sz="1800"/>
            </a:lvl1pPr>
            <a:extLst/>
          </a:lstStyle>
          <a:p>
            <a:pPr lvl="0"/>
            <a:r>
              <a:rPr lang="en-US"/>
              <a:t>Click to edit Master text styles</a:t>
            </a:r>
          </a:p>
        </p:txBody>
      </p:sp>
      <p:sp>
        <p:nvSpPr>
          <p:cNvPr id="7" name="Rectangle 6"/>
          <p:cNvSpPr>
            <a:spLocks noGrp="1"/>
          </p:cNvSpPr>
          <p:nvPr>
            <p:ph type="pic" sz="quarter" idx="11"/>
          </p:nvPr>
        </p:nvSpPr>
        <p:spPr>
          <a:xfrm>
            <a:off x="786338"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18" name="Rectangle 6"/>
          <p:cNvSpPr>
            <a:spLocks noGrp="1"/>
          </p:cNvSpPr>
          <p:nvPr>
            <p:ph type="pic" sz="quarter" idx="15"/>
          </p:nvPr>
        </p:nvSpPr>
        <p:spPr>
          <a:xfrm>
            <a:off x="3474604"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2" name="Rectangle 6"/>
          <p:cNvSpPr>
            <a:spLocks noGrp="1"/>
          </p:cNvSpPr>
          <p:nvPr>
            <p:ph type="pic" sz="quarter" idx="16"/>
          </p:nvPr>
        </p:nvSpPr>
        <p:spPr>
          <a:xfrm>
            <a:off x="6162870"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8" name="Rectangle 7"/>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8"/>
          </p:nvPr>
        </p:nvSpPr>
        <p:spPr/>
        <p:txBody>
          <a:bodyPr/>
          <a:lstStyle>
            <a:lvl1pPr>
              <a:defRPr/>
            </a:lvl1pPr>
            <a:extLst/>
          </a:lstStyle>
          <a:p>
            <a:pPr>
              <a:defRPr/>
            </a:pPr>
            <a:fld id="{364AE6BD-A3C5-7E44-9A6B-AE37EDF6C9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485741249"/>
      </p:ext>
    </p:extLst>
  </p:cSld>
  <p:clrMapOvr>
    <a:masterClrMapping/>
  </p:clrMapOvr>
  <p:transition>
    <p:fade/>
  </p:transition>
</p:sldLayout>
</file>

<file path=ppt/slideLayouts/slideLayout207.xml><?xml version="1.0" encoding="utf-8"?>
<p:sldLayout xmlns:a="http://schemas.openxmlformats.org/drawingml/2006/main" xmlns:r="http://schemas.openxmlformats.org/officeDocument/2006/relationships" xmlns:p="http://schemas.openxmlformats.org/presentationml/2006/main" type="twoColTx" preserve="1">
  <p:cSld name="2-Up Portrait with Captions">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4722087" y="457200"/>
            <a:ext cx="3431353" cy="343135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8"/>
          <p:cNvSpPr>
            <a:spLocks noGrp="1" noChangeAspect="1"/>
          </p:cNvSpPr>
          <p:nvPr>
            <p:ph type="pic" sz="quarter" idx="11"/>
          </p:nvPr>
        </p:nvSpPr>
        <p:spPr>
          <a:xfrm>
            <a:off x="1066800" y="457200"/>
            <a:ext cx="3429000" cy="3429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body" sz="quarter" idx="14"/>
          </p:nvPr>
        </p:nvSpPr>
        <p:spPr>
          <a:xfrm>
            <a:off x="1066800" y="4000500"/>
            <a:ext cx="3429000" cy="800100"/>
          </a:xfrm>
        </p:spPr>
        <p:txBody>
          <a:bodyPr rIns="12192">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5"/>
          </p:nvPr>
        </p:nvSpPr>
        <p:spPr>
          <a:xfrm>
            <a:off x="4724400" y="4000500"/>
            <a:ext cx="3429000" cy="800100"/>
          </a:xfrm>
        </p:spPr>
        <p:txBody>
          <a:bodyPr rIns="12192">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7"/>
          </p:nvPr>
        </p:nvSpPr>
        <p:spPr/>
        <p:txBody>
          <a:bodyPr/>
          <a:lstStyle>
            <a:lvl1pPr>
              <a:defRPr/>
            </a:lvl1pPr>
            <a:extLst/>
          </a:lstStyle>
          <a:p>
            <a:pPr>
              <a:defRPr/>
            </a:pPr>
            <a:fld id="{DCAF9CDE-FBEC-0643-8DA9-7F53B5E3D8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76272605"/>
      </p:ext>
    </p:extLst>
  </p:cSld>
  <p:clrMapOvr>
    <a:masterClrMapping/>
  </p:clrMapOvr>
  <p:transition>
    <p:fade/>
  </p:transition>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p:cSld name="2-Up Landscape with Captions">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4648200" y="1257339"/>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5" name="Rectangle 7"/>
          <p:cNvSpPr>
            <a:spLocks noGrp="1" noChangeAspect="1"/>
          </p:cNvSpPr>
          <p:nvPr>
            <p:ph type="pic" sz="quarter" idx="14"/>
          </p:nvPr>
        </p:nvSpPr>
        <p:spPr>
          <a:xfrm>
            <a:off x="457200" y="1257339"/>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457200" y="3643312"/>
            <a:ext cx="4038600" cy="928688"/>
          </a:xfrm>
        </p:spPr>
        <p:txBody>
          <a:bodyPr rIns="12192">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7"/>
          </p:nvPr>
        </p:nvSpPr>
        <p:spPr>
          <a:xfrm>
            <a:off x="4648200" y="3643312"/>
            <a:ext cx="4038600" cy="928688"/>
          </a:xfrm>
        </p:spPr>
        <p:txBody>
          <a:bodyPr rIns="12192">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8"/>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9"/>
          </p:nvPr>
        </p:nvSpPr>
        <p:spPr/>
        <p:txBody>
          <a:bodyPr/>
          <a:lstStyle>
            <a:lvl1pPr>
              <a:defRPr/>
            </a:lvl1pPr>
            <a:extLst/>
          </a:lstStyle>
          <a:p>
            <a:pPr>
              <a:defRPr/>
            </a:pPr>
            <a:fld id="{D4DA86ED-9AE6-0144-BD35-D1336FBBEC57}"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0"/>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565316384"/>
      </p:ext>
    </p:extLst>
  </p:cSld>
  <p:clrMapOvr>
    <a:masterClrMapping/>
  </p:clrMapOvr>
  <p:transition>
    <p:fade/>
  </p:transition>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p:cSld name="2-Up Mixed with Caption">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5141976" y="285752"/>
            <a:ext cx="3773424" cy="212255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noChangeAspect="1"/>
          </p:cNvSpPr>
          <p:nvPr>
            <p:ph type="pic" sz="quarter" idx="12"/>
          </p:nvPr>
        </p:nvSpPr>
        <p:spPr>
          <a:xfrm>
            <a:off x="454152" y="285750"/>
            <a:ext cx="4462272" cy="446227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7"/>
          <p:cNvSpPr>
            <a:spLocks noGrp="1"/>
          </p:cNvSpPr>
          <p:nvPr>
            <p:ph type="body" sz="quarter" idx="13"/>
          </p:nvPr>
        </p:nvSpPr>
        <p:spPr>
          <a:xfrm>
            <a:off x="5142016" y="2514600"/>
            <a:ext cx="3773425" cy="2228850"/>
          </a:xfrm>
        </p:spPr>
        <p:txBody>
          <a:bodyPr>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5"/>
          </p:nvPr>
        </p:nvSpPr>
        <p:spPr/>
        <p:txBody>
          <a:bodyPr/>
          <a:lstStyle>
            <a:lvl1pPr>
              <a:defRPr/>
            </a:lvl1pPr>
            <a:extLst/>
          </a:lstStyle>
          <a:p>
            <a:pPr>
              <a:defRPr/>
            </a:pPr>
            <a:fld id="{8F18179F-4BD7-254C-B68F-023544086820}"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823775034"/>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3" name="Rectangle 13"/>
          <p:cNvSpPr>
            <a:spLocks noGrp="1"/>
          </p:cNvSpPr>
          <p:nvPr>
            <p:ph type="title"/>
          </p:nvPr>
        </p:nvSpPr>
        <p:spPr/>
        <p:txBody>
          <a:bodyPr/>
          <a:lstStyle/>
          <a:p>
            <a:r>
              <a:rPr lang="en-US" noProof="1"/>
              <a:t>Click to edit Master title style</a:t>
            </a:r>
            <a:endParaRPr lang="en-US"/>
          </a:p>
        </p:txBody>
      </p:sp>
      <p:sp>
        <p:nvSpPr>
          <p:cNvPr id="14" name="Rectangle 6"/>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n-US"/>
          </a:p>
        </p:txBody>
      </p:sp>
      <p:sp>
        <p:nvSpPr>
          <p:cNvPr id="4" name="Rectangle 7"/>
          <p:cNvSpPr>
            <a:spLocks noGrp="1"/>
          </p:cNvSpPr>
          <p:nvPr>
            <p:ph type="dt" sz="half" idx="10"/>
          </p:nvPr>
        </p:nvSpPr>
        <p:spPr/>
        <p:txBody>
          <a:bodyPr/>
          <a:lstStyle>
            <a:lvl1pPr>
              <a:defRPr/>
            </a:lvl1pPr>
            <a:extLst/>
          </a:lstStyle>
          <a:p>
            <a:pPr>
              <a:defRPr/>
            </a:pPr>
            <a:r>
              <a:rPr lang="en-US"/>
              <a:t>ICHEP2020</a:t>
            </a:r>
          </a:p>
        </p:txBody>
      </p:sp>
      <p:sp>
        <p:nvSpPr>
          <p:cNvPr id="5" name="Rectangle 19"/>
          <p:cNvSpPr>
            <a:spLocks noGrp="1"/>
          </p:cNvSpPr>
          <p:nvPr>
            <p:ph type="ftr" sz="quarter" idx="11"/>
          </p:nvPr>
        </p:nvSpPr>
        <p:spPr/>
        <p:txBody>
          <a:bodyPr/>
          <a:lstStyle>
            <a:lvl1pPr>
              <a:defRPr/>
            </a:lvl1pPr>
            <a:extLst/>
          </a:lstStyle>
          <a:p>
            <a:pPr>
              <a:defRPr/>
            </a:pPr>
            <a:endParaRPr lang="en-US"/>
          </a:p>
        </p:txBody>
      </p:sp>
      <p:sp>
        <p:nvSpPr>
          <p:cNvPr id="6" name="Rectangle 26"/>
          <p:cNvSpPr>
            <a:spLocks noGrp="1"/>
          </p:cNvSpPr>
          <p:nvPr>
            <p:ph type="sldNum" sz="quarter" idx="12"/>
          </p:nvPr>
        </p:nvSpPr>
        <p:spPr/>
        <p:txBody>
          <a:bodyPr/>
          <a:lstStyle>
            <a:lvl1pPr>
              <a:defRPr/>
            </a:lvl1pPr>
            <a:extLst/>
          </a:lstStyle>
          <a:p>
            <a:pPr>
              <a:defRPr/>
            </a:pPr>
            <a:fld id="{DE48A84D-A7EB-F444-8294-F4DDCF58048E}" type="slidenum">
              <a:rPr lang="en-US"/>
              <a:pPr>
                <a:defRPr/>
              </a:pPr>
              <a:t>‹#›</a:t>
            </a:fld>
            <a:endParaRPr lang="en-US" dirty="0"/>
          </a:p>
        </p:txBody>
      </p:sp>
    </p:spTree>
    <p:extLst>
      <p:ext uri="{BB962C8B-B14F-4D97-AF65-F5344CB8AC3E}">
        <p14:creationId xmlns:p14="http://schemas.microsoft.com/office/powerpoint/2010/main" val="1732965724"/>
      </p:ext>
    </p:extLst>
  </p:cSld>
  <p:clrMapOvr>
    <a:masterClrMapping/>
  </p:clrMapOvr>
  <p:transition>
    <p:fade/>
  </p:transition>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p:cSld name="3-Up Portrait with Captions">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2286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8"/>
          <p:cNvSpPr>
            <a:spLocks noGrp="1" noChangeAspect="1"/>
          </p:cNvSpPr>
          <p:nvPr>
            <p:ph type="pic" sz="quarter" idx="11"/>
          </p:nvPr>
        </p:nvSpPr>
        <p:spPr>
          <a:xfrm>
            <a:off x="32004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8"/>
          <p:cNvSpPr>
            <a:spLocks noGrp="1" noChangeAspect="1"/>
          </p:cNvSpPr>
          <p:nvPr>
            <p:ph type="pic" sz="quarter" idx="12"/>
          </p:nvPr>
        </p:nvSpPr>
        <p:spPr>
          <a:xfrm>
            <a:off x="61722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body" sz="quarter" idx="13"/>
          </p:nvPr>
        </p:nvSpPr>
        <p:spPr>
          <a:xfrm>
            <a:off x="2286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6"/>
          <p:cNvSpPr>
            <a:spLocks noGrp="1"/>
          </p:cNvSpPr>
          <p:nvPr>
            <p:ph type="body" sz="quarter" idx="14"/>
          </p:nvPr>
        </p:nvSpPr>
        <p:spPr>
          <a:xfrm>
            <a:off x="32004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4" name="Rectangle 6"/>
          <p:cNvSpPr>
            <a:spLocks noGrp="1"/>
          </p:cNvSpPr>
          <p:nvPr>
            <p:ph type="body" sz="quarter" idx="15"/>
          </p:nvPr>
        </p:nvSpPr>
        <p:spPr>
          <a:xfrm>
            <a:off x="61722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8" name="Rectangle 7"/>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7"/>
          </p:nvPr>
        </p:nvSpPr>
        <p:spPr/>
        <p:txBody>
          <a:bodyPr/>
          <a:lstStyle>
            <a:lvl1pPr>
              <a:defRPr/>
            </a:lvl1pPr>
            <a:extLst/>
          </a:lstStyle>
          <a:p>
            <a:pPr>
              <a:defRPr/>
            </a:pPr>
            <a:fld id="{568AD5BE-BF58-6C46-8750-C1E30F2F40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871511694"/>
      </p:ext>
    </p:extLst>
  </p:cSld>
  <p:clrMapOvr>
    <a:masterClrMapping/>
  </p:clrMapOvr>
  <p:transition>
    <p:fade/>
  </p:transition>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p:cSld name="3-Up Landscape with Caption">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466344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5" name="Rectangle 7"/>
          <p:cNvSpPr>
            <a:spLocks noGrp="1" noChangeAspect="1"/>
          </p:cNvSpPr>
          <p:nvPr>
            <p:ph type="pic" sz="quarter" idx="12"/>
          </p:nvPr>
        </p:nvSpPr>
        <p:spPr>
          <a:xfrm>
            <a:off x="45720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13"/>
          </p:nvPr>
        </p:nvSpPr>
        <p:spPr>
          <a:xfrm>
            <a:off x="4663440" y="171450"/>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11"/>
          <p:cNvSpPr>
            <a:spLocks noGrp="1"/>
          </p:cNvSpPr>
          <p:nvPr>
            <p:ph type="body" sz="quarter" idx="14"/>
          </p:nvPr>
        </p:nvSpPr>
        <p:spPr>
          <a:xfrm>
            <a:off x="457200" y="171450"/>
            <a:ext cx="4023360" cy="2263140"/>
          </a:xfrm>
        </p:spPr>
        <p:txBody>
          <a:bodyPr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5"/>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6"/>
          </p:nvPr>
        </p:nvSpPr>
        <p:spPr/>
        <p:txBody>
          <a:bodyPr/>
          <a:lstStyle>
            <a:lvl1pPr>
              <a:defRPr/>
            </a:lvl1pPr>
            <a:extLst/>
          </a:lstStyle>
          <a:p>
            <a:pPr>
              <a:defRPr/>
            </a:pPr>
            <a:fld id="{971228CF-3FEC-6647-8AA5-283D0CDE1EC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755448437"/>
      </p:ext>
    </p:extLst>
  </p:cSld>
  <p:clrMapOvr>
    <a:masterClrMapping/>
  </p:clrMapOvr>
  <p:transition>
    <p:fade/>
  </p:transition>
</p:sldLayout>
</file>

<file path=ppt/slideLayouts/slideLayout212.xml><?xml version="1.0" encoding="utf-8"?>
<p:sldLayout xmlns:a="http://schemas.openxmlformats.org/drawingml/2006/main" xmlns:r="http://schemas.openxmlformats.org/officeDocument/2006/relationships" xmlns:p="http://schemas.openxmlformats.org/presentationml/2006/main" preserve="1">
  <p:cSld name="3-Up Mixed">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5067300" y="2577465"/>
            <a:ext cx="3649900" cy="216712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noChangeAspect="1"/>
          </p:cNvSpPr>
          <p:nvPr>
            <p:ph type="pic" sz="quarter" idx="12"/>
          </p:nvPr>
        </p:nvSpPr>
        <p:spPr>
          <a:xfrm>
            <a:off x="426720" y="288036"/>
            <a:ext cx="4457700" cy="4457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13"/>
          </p:nvPr>
        </p:nvSpPr>
        <p:spPr>
          <a:xfrm>
            <a:off x="5067300" y="291999"/>
            <a:ext cx="3657600" cy="216545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5"/>
          </p:nvPr>
        </p:nvSpPr>
        <p:spPr/>
        <p:txBody>
          <a:bodyPr/>
          <a:lstStyle>
            <a:lvl1pPr>
              <a:defRPr/>
            </a:lvl1pPr>
            <a:extLst/>
          </a:lstStyle>
          <a:p>
            <a:pPr>
              <a:defRPr/>
            </a:pPr>
            <a:fld id="{329A176C-37C4-8043-970A-B86273DCB7BE}"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713206503"/>
      </p:ext>
    </p:extLst>
  </p:cSld>
  <p:clrMapOvr>
    <a:masterClrMapping/>
  </p:clrMapOvr>
  <p:transition>
    <p:fade/>
  </p:transition>
</p:sldLayout>
</file>

<file path=ppt/slideLayouts/slideLayout213.xml><?xml version="1.0" encoding="utf-8"?>
<p:sldLayout xmlns:a="http://schemas.openxmlformats.org/drawingml/2006/main" xmlns:r="http://schemas.openxmlformats.org/officeDocument/2006/relationships" xmlns:p="http://schemas.openxmlformats.org/presentationml/2006/main" type="tx" preserve="1">
  <p:cSld name="4-Up Portrait with Captions">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229297" y="171450"/>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pic" sz="quarter" idx="26"/>
          </p:nvPr>
        </p:nvSpPr>
        <p:spPr>
          <a:xfrm>
            <a:off x="22292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25"/>
          </p:nvPr>
        </p:nvSpPr>
        <p:spPr>
          <a:xfrm>
            <a:off x="4672217" y="171450"/>
            <a:ext cx="2286000"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27"/>
          </p:nvPr>
        </p:nvSpPr>
        <p:spPr>
          <a:xfrm>
            <a:off x="46676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body" sz="quarter" idx="16"/>
          </p:nvPr>
        </p:nvSpPr>
        <p:spPr>
          <a:xfrm>
            <a:off x="400497" y="971550"/>
            <a:ext cx="1676400" cy="1428750"/>
          </a:xfrm>
        </p:spPr>
        <p:txBody>
          <a:bodyPr anchor="b">
            <a:noAutofit/>
          </a:bodyPr>
          <a:lstStyle>
            <a:lvl1pPr marL="0" marR="0" indent="0" algn="r" rtl="0" latinLnBrk="0">
              <a:spcBef>
                <a:spcPct val="20000"/>
              </a:spcBef>
              <a:buFontTx/>
              <a:buNone/>
              <a:defRPr sz="1575" baseline="0">
                <a:solidFill>
                  <a:schemeClr val="tx1"/>
                </a:solidFill>
                <a:latin typeface="+mn-lt"/>
                <a:ea typeface="+mn-ea"/>
                <a:cs typeface="+mn-cs"/>
              </a:defRPr>
            </a:lvl1pPr>
            <a:extLst/>
          </a:lstStyle>
          <a:p>
            <a:pPr lvl="0"/>
            <a:r>
              <a:rPr lang="en-US"/>
              <a:t>Click to edit Master text styles</a:t>
            </a:r>
          </a:p>
        </p:txBody>
      </p:sp>
      <p:sp>
        <p:nvSpPr>
          <p:cNvPr id="14" name="Rectangle 7"/>
          <p:cNvSpPr>
            <a:spLocks noGrp="1"/>
          </p:cNvSpPr>
          <p:nvPr>
            <p:ph type="body" sz="quarter" idx="29"/>
          </p:nvPr>
        </p:nvSpPr>
        <p:spPr>
          <a:xfrm>
            <a:off x="7086600" y="971550"/>
            <a:ext cx="1676400" cy="1428750"/>
          </a:xfrm>
        </p:spPr>
        <p:txBody>
          <a:bodyPr anchor="b"/>
          <a:lstStyle>
            <a:lvl1pPr marL="0" marR="0" indent="0" algn="l">
              <a:buFontTx/>
              <a:buNone/>
              <a:defRPr sz="1575" baseline="0"/>
            </a:lvl1pPr>
            <a:extLst/>
          </a:lstStyle>
          <a:p>
            <a:pPr lvl="0"/>
            <a:r>
              <a:rPr lang="en-US"/>
              <a:t>Click to edit Master text styles</a:t>
            </a:r>
          </a:p>
        </p:txBody>
      </p:sp>
      <p:sp>
        <p:nvSpPr>
          <p:cNvPr id="4" name="Rectangle 7"/>
          <p:cNvSpPr>
            <a:spLocks noGrp="1"/>
          </p:cNvSpPr>
          <p:nvPr>
            <p:ph type="body" sz="quarter" idx="28"/>
          </p:nvPr>
        </p:nvSpPr>
        <p:spPr>
          <a:xfrm>
            <a:off x="400497" y="2514600"/>
            <a:ext cx="1676400" cy="1428750"/>
          </a:xfrm>
        </p:spPr>
        <p:txBody>
          <a:bodyPr/>
          <a:lstStyle>
            <a:lvl1pPr marL="0" marR="0" indent="0" algn="r">
              <a:buFontTx/>
              <a:buNone/>
              <a:defRPr sz="1575" baseline="0"/>
            </a:lvl1pPr>
            <a:extLst/>
          </a:lstStyle>
          <a:p>
            <a:pPr lvl="0"/>
            <a:r>
              <a:rPr lang="en-US"/>
              <a:t>Click to edit Master text styles</a:t>
            </a:r>
          </a:p>
        </p:txBody>
      </p:sp>
      <p:sp>
        <p:nvSpPr>
          <p:cNvPr id="13" name="Rectangle 7"/>
          <p:cNvSpPr>
            <a:spLocks noGrp="1"/>
          </p:cNvSpPr>
          <p:nvPr>
            <p:ph type="body" sz="quarter" idx="30"/>
          </p:nvPr>
        </p:nvSpPr>
        <p:spPr>
          <a:xfrm>
            <a:off x="7086600" y="2514600"/>
            <a:ext cx="1676400" cy="1428750"/>
          </a:xfrm>
        </p:spPr>
        <p:txBody>
          <a:bodyPr/>
          <a:lstStyle>
            <a:lvl1pPr marL="0" marR="0" indent="0" algn="l">
              <a:buFontTx/>
              <a:buNone/>
              <a:defRPr sz="1575" baseline="0"/>
            </a:lvl1pPr>
            <a:extLst/>
          </a:lstStyle>
          <a:p>
            <a:pPr lvl="0"/>
            <a:r>
              <a:rPr lang="en-US"/>
              <a:t>Click to edit Master text styles</a:t>
            </a:r>
          </a:p>
        </p:txBody>
      </p:sp>
      <p:sp>
        <p:nvSpPr>
          <p:cNvPr id="11" name="Rectangle 10"/>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12" name="Rectangle 11"/>
          <p:cNvSpPr>
            <a:spLocks noGrp="1"/>
          </p:cNvSpPr>
          <p:nvPr>
            <p:ph type="sldNum" sz="quarter" idx="32"/>
          </p:nvPr>
        </p:nvSpPr>
        <p:spPr/>
        <p:txBody>
          <a:bodyPr/>
          <a:lstStyle>
            <a:lvl1pPr>
              <a:defRPr/>
            </a:lvl1pPr>
            <a:extLst/>
          </a:lstStyle>
          <a:p>
            <a:pPr>
              <a:defRPr/>
            </a:pPr>
            <a:fld id="{ACDD4815-248F-1746-8FC5-C0A1C0A6D1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5" name="Rectangle 14"/>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205779438"/>
      </p:ext>
    </p:extLst>
  </p:cSld>
  <p:clrMapOvr>
    <a:masterClrMapping/>
  </p:clrMapOvr>
  <p:transition>
    <p:fade/>
  </p:transition>
</p:sldLayout>
</file>

<file path=ppt/slideLayouts/slideLayout214.xml><?xml version="1.0" encoding="utf-8"?>
<p:sldLayout xmlns:a="http://schemas.openxmlformats.org/drawingml/2006/main" xmlns:r="http://schemas.openxmlformats.org/officeDocument/2006/relationships" xmlns:p="http://schemas.openxmlformats.org/presentationml/2006/main" type="tx" preserve="1">
  <p:cSld name="4-Up landscape with Caption">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926861" y="400050"/>
            <a:ext cx="3653297"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926821" y="4629150"/>
            <a:ext cx="3657600" cy="228600"/>
          </a:xfrm>
        </p:spPr>
        <p:txBody>
          <a:bodyPr lIns="12192"/>
          <a:lstStyle>
            <a:lvl1pPr marL="0" marR="0" indent="0" algn="l">
              <a:buFontTx/>
              <a:buNone/>
              <a:defRPr sz="1575" baseline="0"/>
            </a:lvl1pPr>
            <a:extLst/>
          </a:lstStyle>
          <a:p>
            <a:pPr lvl="0"/>
            <a:r>
              <a:rPr lang="en-US"/>
              <a:t>Click to edit Master text styles</a:t>
            </a:r>
          </a:p>
        </p:txBody>
      </p:sp>
      <p:sp>
        <p:nvSpPr>
          <p:cNvPr id="9" name="Rectangle 7"/>
          <p:cNvSpPr>
            <a:spLocks noGrp="1"/>
          </p:cNvSpPr>
          <p:nvPr>
            <p:ph type="pic" sz="quarter" idx="17"/>
          </p:nvPr>
        </p:nvSpPr>
        <p:spPr>
          <a:xfrm>
            <a:off x="4660621" y="40005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pic" sz="quarter" idx="18"/>
          </p:nvPr>
        </p:nvSpPr>
        <p:spPr>
          <a:xfrm>
            <a:off x="9268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p:cNvSpPr>
          <p:nvPr>
            <p:ph type="pic" sz="quarter" idx="19"/>
          </p:nvPr>
        </p:nvSpPr>
        <p:spPr>
          <a:xfrm>
            <a:off x="46606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p:cNvSpPr>
          <p:nvPr>
            <p:ph type="body" sz="quarter" idx="22"/>
          </p:nvPr>
        </p:nvSpPr>
        <p:spPr>
          <a:xfrm>
            <a:off x="926821" y="114300"/>
            <a:ext cx="3657600" cy="228600"/>
          </a:xfrm>
        </p:spPr>
        <p:txBody>
          <a:bodyPr lIns="12192"/>
          <a:lstStyle>
            <a:lvl1pPr marL="0" marR="0" indent="0" algn="l">
              <a:buFontTx/>
              <a:buNone/>
              <a:defRPr sz="1575" baseline="0"/>
            </a:lvl1pPr>
            <a:extLst/>
          </a:lstStyle>
          <a:p>
            <a:pPr lvl="0"/>
            <a:r>
              <a:rPr lang="en-US"/>
              <a:t>Click to edit Master text styles</a:t>
            </a:r>
          </a:p>
        </p:txBody>
      </p:sp>
      <p:sp>
        <p:nvSpPr>
          <p:cNvPr id="18" name="Rectangle 7"/>
          <p:cNvSpPr>
            <a:spLocks noGrp="1"/>
          </p:cNvSpPr>
          <p:nvPr>
            <p:ph type="body" sz="quarter" idx="23"/>
          </p:nvPr>
        </p:nvSpPr>
        <p:spPr>
          <a:xfrm>
            <a:off x="4660621" y="4629150"/>
            <a:ext cx="3657600" cy="228600"/>
          </a:xfrm>
        </p:spPr>
        <p:txBody>
          <a:bodyPr lIns="12192"/>
          <a:lstStyle>
            <a:lvl1pPr marL="0" marR="0" indent="0" algn="l">
              <a:buFontTx/>
              <a:buNone/>
              <a:defRPr sz="1575" baseline="0"/>
            </a:lvl1pPr>
            <a:extLst/>
          </a:lstStyle>
          <a:p>
            <a:pPr lvl="0"/>
            <a:r>
              <a:rPr lang="en-US"/>
              <a:t>Click to edit Master text styles</a:t>
            </a:r>
          </a:p>
        </p:txBody>
      </p:sp>
      <p:sp>
        <p:nvSpPr>
          <p:cNvPr id="16" name="Rectangle 7"/>
          <p:cNvSpPr>
            <a:spLocks noGrp="1"/>
          </p:cNvSpPr>
          <p:nvPr>
            <p:ph type="body" sz="quarter" idx="24"/>
          </p:nvPr>
        </p:nvSpPr>
        <p:spPr>
          <a:xfrm>
            <a:off x="4660621" y="114300"/>
            <a:ext cx="3657600" cy="228600"/>
          </a:xfrm>
        </p:spPr>
        <p:txBody>
          <a:bodyPr lIns="12192"/>
          <a:lstStyle>
            <a:lvl1pPr marL="0" marR="0" indent="0" algn="l">
              <a:buFontTx/>
              <a:buNone/>
              <a:defRPr sz="1575" baseline="0"/>
            </a:lvl1pPr>
            <a:extLst/>
          </a:lstStyle>
          <a:p>
            <a:pPr lvl="0"/>
            <a:r>
              <a:rPr lang="en-US"/>
              <a:t>Click to edit Master text styles</a:t>
            </a:r>
          </a:p>
        </p:txBody>
      </p:sp>
      <p:sp>
        <p:nvSpPr>
          <p:cNvPr id="10" name="Rectangle 9"/>
          <p:cNvSpPr>
            <a:spLocks noGrp="1"/>
          </p:cNvSpPr>
          <p:nvPr>
            <p:ph type="dt" sz="half" idx="25"/>
          </p:nvPr>
        </p:nvSpPr>
        <p:spPr/>
        <p:txBody>
          <a:bodyPr/>
          <a:lstStyle>
            <a:lvl1pPr>
              <a:defRPr/>
            </a:lvl1pPr>
            <a:extLst/>
          </a:lstStyle>
          <a:p>
            <a:pPr>
              <a:defRPr/>
            </a:pPr>
            <a:r>
              <a:rPr lang="en-US">
                <a:solidFill>
                  <a:srgbClr val="D4D2D0"/>
                </a:solidFill>
                <a:latin typeface="Century Schoolbook"/>
              </a:rPr>
              <a:t>ICHEP2020</a:t>
            </a:r>
          </a:p>
        </p:txBody>
      </p:sp>
      <p:sp>
        <p:nvSpPr>
          <p:cNvPr id="11" name="Rectangle 10"/>
          <p:cNvSpPr>
            <a:spLocks noGrp="1"/>
          </p:cNvSpPr>
          <p:nvPr>
            <p:ph type="sldNum" sz="quarter" idx="26"/>
          </p:nvPr>
        </p:nvSpPr>
        <p:spPr/>
        <p:txBody>
          <a:bodyPr/>
          <a:lstStyle>
            <a:lvl1pPr>
              <a:defRPr/>
            </a:lvl1pPr>
            <a:extLst/>
          </a:lstStyle>
          <a:p>
            <a:pPr>
              <a:defRPr/>
            </a:pPr>
            <a:fld id="{5CB0E713-778F-BA42-8976-EA5E33D9722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2" name="Rectangle 11"/>
          <p:cNvSpPr>
            <a:spLocks noGrp="1"/>
          </p:cNvSpPr>
          <p:nvPr>
            <p:ph type="ftr" sz="quarter" idx="2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284274606"/>
      </p:ext>
    </p:extLst>
  </p:cSld>
  <p:clrMapOvr>
    <a:masterClrMapping/>
  </p:clrMapOvr>
  <p:transition>
    <p:fade/>
  </p:transition>
</p:sldLayout>
</file>

<file path=ppt/slideLayouts/slideLayout215.xml><?xml version="1.0" encoding="utf-8"?>
<p:sldLayout xmlns:a="http://schemas.openxmlformats.org/drawingml/2006/main" xmlns:r="http://schemas.openxmlformats.org/officeDocument/2006/relationships" xmlns:p="http://schemas.openxmlformats.org/presentationml/2006/main" type="tx" preserve="1">
  <p:cSld name="4-Up Portrait with Large Caption">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152435" y="1143040"/>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1"/>
          </p:nvPr>
        </p:nvSpPr>
        <p:spPr>
          <a:xfrm>
            <a:off x="4546640" y="1143040"/>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7"/>
          <p:cNvSpPr>
            <a:spLocks noGrp="1"/>
          </p:cNvSpPr>
          <p:nvPr>
            <p:ph type="pic" sz="quarter" idx="30"/>
          </p:nvPr>
        </p:nvSpPr>
        <p:spPr>
          <a:xfrm>
            <a:off x="2349100" y="1143040"/>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p:cNvSpPr>
          <p:nvPr>
            <p:ph type="pic" sz="quarter" idx="32"/>
          </p:nvPr>
        </p:nvSpPr>
        <p:spPr>
          <a:xfrm>
            <a:off x="6740206" y="1143040"/>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4" name="Rectangle 7"/>
          <p:cNvSpPr>
            <a:spLocks noGrp="1"/>
          </p:cNvSpPr>
          <p:nvPr>
            <p:ph type="body" sz="quarter" idx="29"/>
          </p:nvPr>
        </p:nvSpPr>
        <p:spPr>
          <a:xfrm>
            <a:off x="152400" y="3371850"/>
            <a:ext cx="8763000" cy="1428750"/>
          </a:xfrm>
        </p:spPr>
        <p:txBody>
          <a:bodyPr/>
          <a:lstStyle>
            <a:lvl1pPr marL="0" marR="0" indent="0" algn="l">
              <a:buFontTx/>
              <a:buNone/>
              <a:defRPr sz="2400" baseline="0"/>
            </a:lvl1pPr>
            <a:extLst/>
          </a:lstStyle>
          <a:p>
            <a:pPr lvl="0"/>
            <a:r>
              <a:rPr lang="en-US"/>
              <a:t>Click to edit Master text styles</a:t>
            </a:r>
          </a:p>
        </p:txBody>
      </p:sp>
      <p:sp>
        <p:nvSpPr>
          <p:cNvPr id="8" name="Rectangle 7"/>
          <p:cNvSpPr>
            <a:spLocks noGrp="1"/>
          </p:cNvSpPr>
          <p:nvPr>
            <p:ph type="dt" sz="half" idx="33"/>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34"/>
          </p:nvPr>
        </p:nvSpPr>
        <p:spPr/>
        <p:txBody>
          <a:bodyPr/>
          <a:lstStyle>
            <a:lvl1pPr>
              <a:defRPr/>
            </a:lvl1pPr>
            <a:extLst/>
          </a:lstStyle>
          <a:p>
            <a:pPr>
              <a:defRPr/>
            </a:pPr>
            <a:fld id="{3BC2D75C-5C36-914F-AEB7-96DCEE53299C}"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5"/>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232116779"/>
      </p:ext>
    </p:extLst>
  </p:cSld>
  <p:clrMapOvr>
    <a:masterClrMapping/>
  </p:clrMapOvr>
  <p:transition>
    <p:fade/>
  </p:transition>
</p:sldLayout>
</file>

<file path=ppt/slideLayouts/slideLayout216.xml><?xml version="1.0" encoding="utf-8"?>
<p:sldLayout xmlns:a="http://schemas.openxmlformats.org/drawingml/2006/main" xmlns:r="http://schemas.openxmlformats.org/officeDocument/2006/relationships" xmlns:p="http://schemas.openxmlformats.org/presentationml/2006/main" type="tx" preserve="1">
  <p:cSld name="4-Up: 1 Portrait with  3 Landscape">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685800" y="193249"/>
            <a:ext cx="4617720" cy="46291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noChangeAspect="1"/>
          </p:cNvSpPr>
          <p:nvPr>
            <p:ph type="pic" sz="quarter" idx="18"/>
          </p:nvPr>
        </p:nvSpPr>
        <p:spPr>
          <a:xfrm>
            <a:off x="5788849" y="193249"/>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noChangeAspect="1"/>
          </p:cNvSpPr>
          <p:nvPr>
            <p:ph type="pic" sz="quarter" idx="22"/>
          </p:nvPr>
        </p:nvSpPr>
        <p:spPr>
          <a:xfrm>
            <a:off x="5788849" y="1824493"/>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noChangeAspect="1"/>
          </p:cNvSpPr>
          <p:nvPr>
            <p:ph type="pic" sz="quarter" idx="23"/>
          </p:nvPr>
        </p:nvSpPr>
        <p:spPr>
          <a:xfrm>
            <a:off x="5788849" y="3455737"/>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4"/>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25"/>
          </p:nvPr>
        </p:nvSpPr>
        <p:spPr/>
        <p:txBody>
          <a:bodyPr/>
          <a:lstStyle>
            <a:lvl1pPr>
              <a:defRPr/>
            </a:lvl1pPr>
            <a:extLst/>
          </a:lstStyle>
          <a:p>
            <a:pPr>
              <a:defRPr/>
            </a:pPr>
            <a:fld id="{F8D453E3-22A5-2745-9C44-83DEBC599D5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241440339"/>
      </p:ext>
    </p:extLst>
  </p:cSld>
  <p:clrMapOvr>
    <a:masterClrMapping/>
  </p:clrMapOvr>
  <p:transition>
    <p:fade/>
  </p:transition>
</p:sldLayout>
</file>

<file path=ppt/slideLayouts/slideLayout217.xml><?xml version="1.0" encoding="utf-8"?>
<p:sldLayout xmlns:a="http://schemas.openxmlformats.org/drawingml/2006/main" xmlns:r="http://schemas.openxmlformats.org/officeDocument/2006/relationships" xmlns:p="http://schemas.openxmlformats.org/presentationml/2006/main" type="tx" preserve="1">
  <p:cSld name="5-up: 3 Landscape with 2 Portrait">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609600" y="25717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17"/>
          </p:nvPr>
        </p:nvSpPr>
        <p:spPr>
          <a:xfrm>
            <a:off x="3033848" y="171489"/>
            <a:ext cx="5562600" cy="312896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6"/>
          </p:nvPr>
        </p:nvSpPr>
        <p:spPr>
          <a:xfrm>
            <a:off x="609600" y="1714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27"/>
          </p:nvPr>
        </p:nvSpPr>
        <p:spPr>
          <a:xfrm>
            <a:off x="5943639" y="3371850"/>
            <a:ext cx="2666999"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noChangeAspect="1"/>
          </p:cNvSpPr>
          <p:nvPr>
            <p:ph type="pic" sz="quarter" idx="28"/>
          </p:nvPr>
        </p:nvSpPr>
        <p:spPr>
          <a:xfrm>
            <a:off x="3033849" y="3371850"/>
            <a:ext cx="2757352"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9"/>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0"/>
          </p:nvPr>
        </p:nvSpPr>
        <p:spPr/>
        <p:txBody>
          <a:bodyPr/>
          <a:lstStyle>
            <a:lvl1pPr>
              <a:defRPr/>
            </a:lvl1pPr>
            <a:extLst/>
          </a:lstStyle>
          <a:p>
            <a:pPr>
              <a:defRPr/>
            </a:pPr>
            <a:fld id="{C47E67DA-1FE9-4840-AB57-715651CF9B2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1"/>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640989429"/>
      </p:ext>
    </p:extLst>
  </p:cSld>
  <p:clrMapOvr>
    <a:masterClrMapping/>
  </p:clrMapOvr>
  <p:transition>
    <p:fade/>
  </p:transition>
</p:sldLayout>
</file>

<file path=ppt/slideLayouts/slideLayout218.xml><?xml version="1.0" encoding="utf-8"?>
<p:sldLayout xmlns:a="http://schemas.openxmlformats.org/drawingml/2006/main" xmlns:r="http://schemas.openxmlformats.org/officeDocument/2006/relationships" xmlns:p="http://schemas.openxmlformats.org/presentationml/2006/main" type="tx" preserve="1">
  <p:cSld name="5-Up: 3 Portrait with 2 Landscape">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5121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p:cNvSpPr>
          <p:nvPr>
            <p:ph type="pic" sz="quarter" idx="29"/>
          </p:nvPr>
        </p:nvSpPr>
        <p:spPr>
          <a:xfrm>
            <a:off x="51213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0"/>
          </p:nvPr>
        </p:nvSpPr>
        <p:spPr>
          <a:xfrm>
            <a:off x="471837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p:cNvSpPr>
          <p:nvPr>
            <p:ph type="pic" sz="quarter" idx="27"/>
          </p:nvPr>
        </p:nvSpPr>
        <p:spPr>
          <a:xfrm>
            <a:off x="32934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8"/>
          </p:nvPr>
        </p:nvSpPr>
        <p:spPr>
          <a:xfrm>
            <a:off x="60747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2"/>
          </p:nvPr>
        </p:nvSpPr>
        <p:spPr/>
        <p:txBody>
          <a:bodyPr/>
          <a:lstStyle>
            <a:lvl1pPr>
              <a:defRPr/>
            </a:lvl1pPr>
            <a:extLst/>
          </a:lstStyle>
          <a:p>
            <a:pPr>
              <a:defRPr/>
            </a:pPr>
            <a:fld id="{740764AC-9151-914A-9170-932FA13227C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025380318"/>
      </p:ext>
    </p:extLst>
  </p:cSld>
  <p:clrMapOvr>
    <a:masterClrMapping/>
  </p:clrMapOvr>
  <p:transition>
    <p:fade/>
  </p:transition>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p:cSld name="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3050313" y="120015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3048000" y="3657600"/>
            <a:ext cx="3200400" cy="971550"/>
          </a:xfrm>
        </p:spPr>
        <p:txBody>
          <a:bodyPr tIns="121816" rIns="12192" bIns="121816"/>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7"/>
          </p:nvPr>
        </p:nvSpPr>
        <p:spPr/>
        <p:txBody>
          <a:bodyPr/>
          <a:lstStyle>
            <a:lvl1pPr>
              <a:defRPr/>
            </a:lvl1pPr>
            <a:extLst/>
          </a:lstStyle>
          <a:p>
            <a:pPr>
              <a:defRPr/>
            </a:pPr>
            <a:fld id="{D8795490-B9E1-7E40-A052-0A90839F45B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009004078"/>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4545977"/>
      </p:ext>
    </p:extLst>
  </p:cSld>
  <p:clrMapOvr>
    <a:masterClrMapping/>
  </p:clrMapOvr>
  <p:transition>
    <p:fade/>
  </p:transition>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p:cSld name="2-Up 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955313"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W¥ل云玗İαЂôÁûÂÚ丫:Pïçtúrê Plå¢éhõlðér 表¥鷗字㌍ 表_W 5"/>
          <p:cNvSpPr>
            <a:spLocks noGrp="1" noChangeAspect="1"/>
          </p:cNvSpPr>
          <p:nvPr>
            <p:ph type="pic" sz="quarter" idx="14"/>
          </p:nvPr>
        </p:nvSpPr>
        <p:spPr>
          <a:xfrm>
            <a:off x="1143040"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4953000" y="3486150"/>
            <a:ext cx="3200400" cy="971550"/>
          </a:xfrm>
        </p:spPr>
        <p:txBody>
          <a:bodyPr tIns="121816" rIns="12192" bIns="121816"/>
          <a:lstStyle>
            <a:lvl1pPr marL="0" marR="0" indent="0" algn="l">
              <a:buFontTx/>
              <a:buNone/>
              <a:defRPr sz="1800" i="0"/>
            </a:lvl1pPr>
            <a:extLst/>
          </a:lstStyle>
          <a:p>
            <a:pPr lvl="0"/>
            <a:r>
              <a:rPr lang="en-US"/>
              <a:t>Click to edit Master text styles</a:t>
            </a:r>
          </a:p>
        </p:txBody>
      </p:sp>
      <p:sp>
        <p:nvSpPr>
          <p:cNvPr id="8" name="W¥ل云玗İαЂÕØÚáÛ丫:Téxt Plàçèhòlðêr 表¥鷗字㌍_W 7"/>
          <p:cNvSpPr>
            <a:spLocks noGrp="1"/>
          </p:cNvSpPr>
          <p:nvPr>
            <p:ph type="body" sz="quarter" idx="16"/>
          </p:nvPr>
        </p:nvSpPr>
        <p:spPr>
          <a:xfrm>
            <a:off x="1143000" y="3486150"/>
            <a:ext cx="3200400" cy="971550"/>
          </a:xfrm>
        </p:spPr>
        <p:txBody>
          <a:bodyPr tIns="121816" rIns="12192" bIns="121816"/>
          <a:lstStyle>
            <a:lvl1pPr marL="0" marR="0" indent="0" algn="l">
              <a:buFontTx/>
              <a:buNone/>
              <a:defRPr sz="1800" i="0"/>
            </a:lvl1pPr>
            <a:extLst/>
          </a:lstStyle>
          <a:p>
            <a:pPr lvl="0"/>
            <a:r>
              <a:rPr lang="en-US"/>
              <a:t>Click to edit Master text styles</a:t>
            </a:r>
          </a:p>
        </p:txBody>
      </p:sp>
      <p:sp>
        <p:nvSpPr>
          <p:cNvPr id="9" name="Rectangle 8"/>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10" name="Rectangle 9"/>
          <p:cNvSpPr>
            <a:spLocks noGrp="1"/>
          </p:cNvSpPr>
          <p:nvPr>
            <p:ph type="sldNum" sz="quarter" idx="18"/>
          </p:nvPr>
        </p:nvSpPr>
        <p:spPr/>
        <p:txBody>
          <a:bodyPr/>
          <a:lstStyle>
            <a:lvl1pPr>
              <a:defRPr/>
            </a:lvl1pPr>
            <a:extLst/>
          </a:lstStyle>
          <a:p>
            <a:pPr>
              <a:defRPr/>
            </a:pPr>
            <a:fld id="{5CDCD605-19D0-4B42-A525-9D72B5054BA6}"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1" name="Rectangle 10"/>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131327392"/>
      </p:ext>
    </p:extLst>
  </p:cSld>
  <p:clrMapOvr>
    <a:masterClrMapping/>
  </p:clrMapOvr>
  <p:transition>
    <p:fade/>
  </p:transition>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p:cSld name="Panorama">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457200" y="1543050"/>
            <a:ext cx="8229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W¥ل云玗İαЂÕØÚáÛ丫:Téxt Plàçèhòlðêr 表¥鷗字㌍_W 3"/>
          <p:cNvSpPr>
            <a:spLocks noGrp="1"/>
          </p:cNvSpPr>
          <p:nvPr>
            <p:ph type="body" sz="quarter" idx="12"/>
          </p:nvPr>
        </p:nvSpPr>
        <p:spPr>
          <a:xfrm>
            <a:off x="457200" y="3657600"/>
            <a:ext cx="8229600" cy="1085850"/>
          </a:xfrm>
        </p:spPr>
        <p:txBody>
          <a:bodyPr tIns="121816" rIns="12192" bIns="121816"/>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32"/>
          </p:nvPr>
        </p:nvSpPr>
        <p:spPr/>
        <p:txBody>
          <a:bodyPr/>
          <a:lstStyle>
            <a:lvl1pPr>
              <a:defRPr/>
            </a:lvl1pPr>
            <a:extLst/>
          </a:lstStyle>
          <a:p>
            <a:pPr>
              <a:defRPr/>
            </a:pPr>
            <a:fld id="{A8173E17-2838-474F-95D1-C4155432ADB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7" name="Rectangle 6"/>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656141487"/>
      </p:ext>
    </p:extLst>
  </p:cSld>
  <p:clrMapOvr>
    <a:masterClrMapping/>
  </p:clrMapOvr>
  <p:transition>
    <p:fade/>
  </p:transition>
</p:sldLayout>
</file>

<file path=ppt/slideLayouts/slideLayout2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3" name="Rectangle 13"/>
          <p:cNvSpPr>
            <a:spLocks noGrp="1"/>
          </p:cNvSpPr>
          <p:nvPr>
            <p:ph type="title"/>
          </p:nvPr>
        </p:nvSpPr>
        <p:spPr/>
        <p:txBody>
          <a:bodyPr/>
          <a:lstStyle/>
          <a:p>
            <a:r>
              <a:rPr lang="en-US" noProof="1"/>
              <a:t>Click to edit Master title style</a:t>
            </a:r>
            <a:endParaRPr lang="en-US"/>
          </a:p>
        </p:txBody>
      </p:sp>
      <p:sp>
        <p:nvSpPr>
          <p:cNvPr id="14" name="Rectangle 6"/>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n-US"/>
          </a:p>
        </p:txBody>
      </p:sp>
      <p:sp>
        <p:nvSpPr>
          <p:cNvPr id="4" name="Rectangle 7"/>
          <p:cNvSpPr>
            <a:spLocks noGrp="1"/>
          </p:cNvSpPr>
          <p:nvPr>
            <p:ph type="dt" sz="half" idx="10"/>
          </p:nvPr>
        </p:nvSpPr>
        <p:spPr/>
        <p:txBody>
          <a:bodyPr/>
          <a:lstStyle>
            <a:lvl1pPr>
              <a:defRPr/>
            </a:lvl1pPr>
            <a:extLst/>
          </a:lstStyle>
          <a:p>
            <a:pPr>
              <a:defRPr/>
            </a:pPr>
            <a:r>
              <a:rPr lang="en-US">
                <a:solidFill>
                  <a:srgbClr val="D4D2D0"/>
                </a:solidFill>
                <a:latin typeface="Century Schoolbook"/>
              </a:rPr>
              <a:t>ICHEP2020</a:t>
            </a:r>
          </a:p>
        </p:txBody>
      </p:sp>
      <p:sp>
        <p:nvSpPr>
          <p:cNvPr id="5" name="Rectangle 19"/>
          <p:cNvSpPr>
            <a:spLocks noGrp="1"/>
          </p:cNvSpPr>
          <p:nvPr>
            <p:ph type="ftr" sz="quarter" idx="11"/>
          </p:nvPr>
        </p:nvSpPr>
        <p:spPr/>
        <p:txBody>
          <a:bodyPr/>
          <a:lstStyle>
            <a:lvl1pPr>
              <a:defRPr/>
            </a:lvl1pPr>
            <a:extLst/>
          </a:lstStyle>
          <a:p>
            <a:pPr>
              <a:defRPr/>
            </a:pPr>
            <a:endParaRPr lang="en-US">
              <a:solidFill>
                <a:srgbClr val="D4D2D0"/>
              </a:solidFill>
              <a:latin typeface="Century Schoolbook"/>
            </a:endParaRPr>
          </a:p>
        </p:txBody>
      </p:sp>
      <p:sp>
        <p:nvSpPr>
          <p:cNvPr id="6" name="Rectangle 26"/>
          <p:cNvSpPr>
            <a:spLocks noGrp="1"/>
          </p:cNvSpPr>
          <p:nvPr>
            <p:ph type="sldNum" sz="quarter" idx="12"/>
          </p:nvPr>
        </p:nvSpPr>
        <p:spPr/>
        <p:txBody>
          <a:bodyPr/>
          <a:lstStyle>
            <a:lvl1pPr>
              <a:defRPr/>
            </a:lvl1pPr>
            <a:extLst/>
          </a:lstStyle>
          <a:p>
            <a:pPr>
              <a:defRPr/>
            </a:pPr>
            <a:fld id="{DE48A84D-A7EB-F444-8294-F4DDCF58048E}"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2821613513"/>
      </p:ext>
    </p:extLst>
  </p:cSld>
  <p:clrMapOvr>
    <a:masterClrMapping/>
  </p:clrMapOvr>
  <p:transition>
    <p:fade/>
  </p:transition>
</p:sldLayout>
</file>

<file path=ppt/slideLayouts/slideLayout2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4491846"/>
      </p:ext>
    </p:extLst>
  </p:cSld>
  <p:clrMapOvr>
    <a:masterClrMapping/>
  </p:clrMapOvr>
  <p:transition>
    <p:fade/>
  </p:transition>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p:cSld name="Album Cover">
    <p:spTree>
      <p:nvGrpSpPr>
        <p:cNvPr id="1" name=""/>
        <p:cNvGrpSpPr/>
        <p:nvPr/>
      </p:nvGrpSpPr>
      <p:grpSpPr>
        <a:xfrm>
          <a:off x="0" y="0"/>
          <a:ext cx="0" cy="0"/>
          <a:chOff x="0" y="0"/>
          <a:chExt cx="0" cy="0"/>
        </a:xfrm>
      </p:grpSpPr>
      <p:sp>
        <p:nvSpPr>
          <p:cNvPr id="5" name="Rectangle 7"/>
          <p:cNvSpPr>
            <a:spLocks/>
          </p:cNvSpPr>
          <p:nvPr/>
        </p:nvSpPr>
        <p:spPr bwMode="auto">
          <a:xfrm>
            <a:off x="454025" y="3886200"/>
            <a:ext cx="8229600" cy="857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364" tIns="45682" rIns="91364" bIns="45682" anchor="ctr"/>
          <a:lstStyle/>
          <a:p>
            <a:pPr algn="ctr" defTabSz="685290" fontAlgn="base">
              <a:spcBef>
                <a:spcPct val="0"/>
              </a:spcBef>
              <a:spcAft>
                <a:spcPct val="0"/>
              </a:spcAft>
            </a:pPr>
            <a:endParaRPr lang="en-US" sz="3225" i="1">
              <a:solidFill>
                <a:prstClr val="white"/>
              </a:solidFill>
              <a:latin typeface="Century Schoolbook" charset="0"/>
              <a:ea typeface="ＭＳ Ｐゴシック" charset="0"/>
              <a:cs typeface="ＭＳ Ｐゴシック" charset="0"/>
            </a:endParaRPr>
          </a:p>
        </p:txBody>
      </p:sp>
      <p:sp>
        <p:nvSpPr>
          <p:cNvPr id="24" name="Rectangle 7"/>
          <p:cNvSpPr>
            <a:spLocks noGrp="1"/>
          </p:cNvSpPr>
          <p:nvPr>
            <p:ph type="title"/>
          </p:nvPr>
        </p:nvSpPr>
        <p:spPr>
          <a:xfrm>
            <a:off x="228640" y="2971800"/>
            <a:ext cx="8298485" cy="800100"/>
          </a:xfrm>
        </p:spPr>
        <p:txBody>
          <a:bodyPr bIns="0"/>
          <a:lstStyle>
            <a:lvl1pPr algn="r">
              <a:defRPr lang="en-US" dirty="0"/>
            </a:lvl1pPr>
            <a:extLst/>
          </a:lstStyle>
          <a:p>
            <a:r>
              <a:rPr lang="en-US"/>
              <a:t>Click to edit Master title style</a:t>
            </a:r>
            <a:endParaRPr lang="en-US" dirty="0"/>
          </a:p>
        </p:txBody>
      </p:sp>
      <p:sp>
        <p:nvSpPr>
          <p:cNvPr id="9" name="Rectangle 7"/>
          <p:cNvSpPr>
            <a:spLocks noGrp="1"/>
          </p:cNvSpPr>
          <p:nvPr>
            <p:ph type="body" sz="quarter" idx="10"/>
          </p:nvPr>
        </p:nvSpPr>
        <p:spPr>
          <a:xfrm>
            <a:off x="2133600" y="3850481"/>
            <a:ext cx="6386946" cy="914400"/>
          </a:xfrm>
        </p:spPr>
        <p:txBody>
          <a:bodyPr tIns="0">
            <a:noAutofit/>
          </a:bodyPr>
          <a:lstStyle>
            <a:lvl1pPr marL="0" marR="0" indent="0" algn="r"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27" name="Rectangle 6"/>
          <p:cNvSpPr>
            <a:spLocks noGrp="1"/>
          </p:cNvSpPr>
          <p:nvPr>
            <p:ph type="pic" sz="quarter" idx="11"/>
          </p:nvPr>
        </p:nvSpPr>
        <p:spPr>
          <a:xfrm>
            <a:off x="6096000" y="1200150"/>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6" name="Rectangle 5"/>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3"/>
          </p:nvPr>
        </p:nvSpPr>
        <p:spPr/>
        <p:txBody>
          <a:bodyPr/>
          <a:lstStyle>
            <a:lvl1pPr>
              <a:defRPr/>
            </a:lvl1pPr>
            <a:extLst/>
          </a:lstStyle>
          <a:p>
            <a:pPr>
              <a:defRPr/>
            </a:pPr>
            <a:fld id="{B4865C79-B20F-9340-A00C-5395C0750F1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186013097"/>
      </p:ext>
    </p:extLst>
  </p:cSld>
  <p:clrMapOvr>
    <a:masterClrMapping/>
  </p:clrMapOvr>
  <p:transition>
    <p:fade/>
  </p:transition>
</p:sldLayout>
</file>

<file path=ppt/slideLayouts/slideLayout225.xml><?xml version="1.0" encoding="utf-8"?>
<p:sldLayout xmlns:a="http://schemas.openxmlformats.org/drawingml/2006/main" xmlns:r="http://schemas.openxmlformats.org/officeDocument/2006/relationships" xmlns:p="http://schemas.openxmlformats.org/presentationml/2006/main" type="twoObj" preserve="1">
  <p:cSld name="Landscape with Caption">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914400" y="220943"/>
            <a:ext cx="7467600" cy="4200525"/>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lang="en-US" i="0" smtClean="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5"/>
          <p:cNvSpPr>
            <a:spLocks noGrp="1"/>
          </p:cNvSpPr>
          <p:nvPr>
            <p:ph type="body" sz="quarter" idx="11"/>
          </p:nvPr>
        </p:nvSpPr>
        <p:spPr>
          <a:xfrm>
            <a:off x="914400" y="4514850"/>
            <a:ext cx="7467600" cy="285750"/>
          </a:xfrm>
        </p:spPr>
        <p:txBody>
          <a:bodyPr rIns="12192">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3"/>
          </p:nvPr>
        </p:nvSpPr>
        <p:spPr/>
        <p:txBody>
          <a:bodyPr/>
          <a:lstStyle>
            <a:lvl1pPr>
              <a:defRPr/>
            </a:lvl1pPr>
            <a:extLst/>
          </a:lstStyle>
          <a:p>
            <a:pPr>
              <a:defRPr/>
            </a:pPr>
            <a:fld id="{62CB5B1A-0414-1746-8D0F-99C7E82E0472}"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533733665"/>
      </p:ext>
    </p:extLst>
  </p:cSld>
  <p:clrMapOvr>
    <a:masterClrMapping/>
  </p:clrMapOvr>
  <p:transition>
    <p:fade/>
  </p:transition>
</p:sldLayout>
</file>

<file path=ppt/slideLayouts/slideLayout226.xml><?xml version="1.0" encoding="utf-8"?>
<p:sldLayout xmlns:a="http://schemas.openxmlformats.org/drawingml/2006/main" xmlns:r="http://schemas.openxmlformats.org/officeDocument/2006/relationships" xmlns:p="http://schemas.openxmlformats.org/presentationml/2006/main" type="twoColTx" preserve="1">
  <p:cSld name="Portrait with Caption">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419414" y="174931"/>
            <a:ext cx="4640305" cy="462915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3" name="Rectangle 6"/>
          <p:cNvSpPr>
            <a:spLocks noGrp="1"/>
          </p:cNvSpPr>
          <p:nvPr>
            <p:ph type="body" sz="quarter" idx="11"/>
          </p:nvPr>
        </p:nvSpPr>
        <p:spPr>
          <a:xfrm>
            <a:off x="5257800" y="2286000"/>
            <a:ext cx="3505200" cy="2514600"/>
          </a:xfrm>
        </p:spPr>
        <p:txBody>
          <a:bodyPr tIns="121818" bIns="121818"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5" name="Rectangle 4"/>
          <p:cNvSpPr>
            <a:spLocks noGrp="1"/>
          </p:cNvSpPr>
          <p:nvPr>
            <p:ph type="sldNum" sz="quarter" idx="13"/>
          </p:nvPr>
        </p:nvSpPr>
        <p:spPr/>
        <p:txBody>
          <a:bodyPr/>
          <a:lstStyle>
            <a:lvl1pPr>
              <a:defRPr/>
            </a:lvl1pPr>
            <a:extLst/>
          </a:lstStyle>
          <a:p>
            <a:pPr>
              <a:defRPr/>
            </a:pPr>
            <a:fld id="{E725DA7F-A734-BF43-97AB-523C01E2024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6" name="Rectangle 5"/>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582791328"/>
      </p:ext>
    </p:extLst>
  </p:cSld>
  <p:clrMapOvr>
    <a:masterClrMapping/>
  </p:clrMapOvr>
  <p:transition>
    <p:fade/>
  </p:transition>
</p:sldLayout>
</file>

<file path=ppt/slideLayouts/slideLayout227.xml><?xml version="1.0" encoding="utf-8"?>
<p:sldLayout xmlns:a="http://schemas.openxmlformats.org/drawingml/2006/main" xmlns:r="http://schemas.openxmlformats.org/officeDocument/2006/relationships" xmlns:p="http://schemas.openxmlformats.org/presentationml/2006/main" type="blank" preserve="1">
  <p:cSld name="Landscape (Fullscreen)">
    <p:spTree>
      <p:nvGrpSpPr>
        <p:cNvPr id="1" name=""/>
        <p:cNvGrpSpPr/>
        <p:nvPr/>
      </p:nvGrpSpPr>
      <p:grpSpPr>
        <a:xfrm>
          <a:off x="0" y="0"/>
          <a:ext cx="0" cy="0"/>
          <a:chOff x="0" y="0"/>
          <a:chExt cx="0" cy="0"/>
        </a:xfrm>
      </p:grpSpPr>
      <p:sp>
        <p:nvSpPr>
          <p:cNvPr id="15" name="Rectangle 6"/>
          <p:cNvSpPr>
            <a:spLocks noGrp="1" noChangeAspect="1"/>
          </p:cNvSpPr>
          <p:nvPr>
            <p:ph type="pic" sz="quarter" idx="10"/>
          </p:nvPr>
        </p:nvSpPr>
        <p:spPr>
          <a:xfrm>
            <a:off x="0" y="0"/>
            <a:ext cx="9144000" cy="51435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Drag picture to placeholder or click icon to add</a:t>
            </a:r>
            <a:endParaRPr lang="en-US" noProof="0" dirty="0"/>
          </a:p>
        </p:txBody>
      </p:sp>
    </p:spTree>
    <p:extLst>
      <p:ext uri="{BB962C8B-B14F-4D97-AF65-F5344CB8AC3E}">
        <p14:creationId xmlns:p14="http://schemas.microsoft.com/office/powerpoint/2010/main" val="4019728097"/>
      </p:ext>
    </p:extLst>
  </p:cSld>
  <p:clrMapOvr>
    <a:masterClrMapping/>
  </p:clrMapOvr>
  <p:transition>
    <p:fade/>
  </p:transition>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p:cSld name="Album Section">
    <p:spTree>
      <p:nvGrpSpPr>
        <p:cNvPr id="1" name=""/>
        <p:cNvGrpSpPr/>
        <p:nvPr/>
      </p:nvGrpSpPr>
      <p:grpSpPr>
        <a:xfrm>
          <a:off x="0" y="0"/>
          <a:ext cx="0" cy="0"/>
          <a:chOff x="0" y="0"/>
          <a:chExt cx="0" cy="0"/>
        </a:xfrm>
      </p:grpSpPr>
      <p:sp>
        <p:nvSpPr>
          <p:cNvPr id="17" name="Rectangle 2"/>
          <p:cNvSpPr>
            <a:spLocks noGrp="1"/>
          </p:cNvSpPr>
          <p:nvPr>
            <p:ph type="title"/>
          </p:nvPr>
        </p:nvSpPr>
        <p:spPr>
          <a:xfrm>
            <a:off x="752670" y="3429000"/>
            <a:ext cx="7781730" cy="742950"/>
          </a:xfrm>
        </p:spPr>
        <p:txBody>
          <a:bodyPr vert="horz" bIns="0" anchor="b" anchorCtr="0"/>
          <a:lstStyle>
            <a:lvl1pPr>
              <a:defRPr baseline="0"/>
            </a:lvl1pPr>
            <a:extLst/>
          </a:lstStyle>
          <a:p>
            <a:r>
              <a:rPr lang="en-US"/>
              <a:t>Click to edit Master title style</a:t>
            </a:r>
            <a:endParaRPr lang="en-US" dirty="0"/>
          </a:p>
        </p:txBody>
      </p:sp>
      <p:sp>
        <p:nvSpPr>
          <p:cNvPr id="27" name="Rectangle 11"/>
          <p:cNvSpPr>
            <a:spLocks noGrp="1"/>
          </p:cNvSpPr>
          <p:nvPr>
            <p:ph type="body" sz="quarter" idx="14"/>
          </p:nvPr>
        </p:nvSpPr>
        <p:spPr>
          <a:xfrm>
            <a:off x="752670" y="4200525"/>
            <a:ext cx="7772400" cy="628650"/>
          </a:xfrm>
        </p:spPr>
        <p:txBody>
          <a:bodyPr tIns="0"/>
          <a:lstStyle>
            <a:lvl1pPr>
              <a:buFontTx/>
              <a:buNone/>
              <a:defRPr sz="1800"/>
            </a:lvl1pPr>
            <a:extLst/>
          </a:lstStyle>
          <a:p>
            <a:pPr lvl="0"/>
            <a:r>
              <a:rPr lang="en-US"/>
              <a:t>Click to edit Master text styles</a:t>
            </a:r>
          </a:p>
        </p:txBody>
      </p:sp>
      <p:sp>
        <p:nvSpPr>
          <p:cNvPr id="7" name="Rectangle 6"/>
          <p:cNvSpPr>
            <a:spLocks noGrp="1"/>
          </p:cNvSpPr>
          <p:nvPr>
            <p:ph type="pic" sz="quarter" idx="11"/>
          </p:nvPr>
        </p:nvSpPr>
        <p:spPr>
          <a:xfrm>
            <a:off x="786338"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18" name="Rectangle 6"/>
          <p:cNvSpPr>
            <a:spLocks noGrp="1"/>
          </p:cNvSpPr>
          <p:nvPr>
            <p:ph type="pic" sz="quarter" idx="15"/>
          </p:nvPr>
        </p:nvSpPr>
        <p:spPr>
          <a:xfrm>
            <a:off x="3474604"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2" name="Rectangle 6"/>
          <p:cNvSpPr>
            <a:spLocks noGrp="1"/>
          </p:cNvSpPr>
          <p:nvPr>
            <p:ph type="pic" sz="quarter" idx="16"/>
          </p:nvPr>
        </p:nvSpPr>
        <p:spPr>
          <a:xfrm>
            <a:off x="6162870"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8" name="Rectangle 7"/>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8"/>
          </p:nvPr>
        </p:nvSpPr>
        <p:spPr/>
        <p:txBody>
          <a:bodyPr/>
          <a:lstStyle>
            <a:lvl1pPr>
              <a:defRPr/>
            </a:lvl1pPr>
            <a:extLst/>
          </a:lstStyle>
          <a:p>
            <a:pPr>
              <a:defRPr/>
            </a:pPr>
            <a:fld id="{364AE6BD-A3C5-7E44-9A6B-AE37EDF6C9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428729453"/>
      </p:ext>
    </p:extLst>
  </p:cSld>
  <p:clrMapOvr>
    <a:masterClrMapping/>
  </p:clrMapOvr>
  <p:transition>
    <p:fade/>
  </p:transition>
</p:sldLayout>
</file>

<file path=ppt/slideLayouts/slideLayout229.xml><?xml version="1.0" encoding="utf-8"?>
<p:sldLayout xmlns:a="http://schemas.openxmlformats.org/drawingml/2006/main" xmlns:r="http://schemas.openxmlformats.org/officeDocument/2006/relationships" xmlns:p="http://schemas.openxmlformats.org/presentationml/2006/main" type="twoColTx" preserve="1">
  <p:cSld name="2-Up Portrait with Captions">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4722086" y="457200"/>
            <a:ext cx="3431353" cy="343135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8"/>
          <p:cNvSpPr>
            <a:spLocks noGrp="1" noChangeAspect="1"/>
          </p:cNvSpPr>
          <p:nvPr>
            <p:ph type="pic" sz="quarter" idx="11"/>
          </p:nvPr>
        </p:nvSpPr>
        <p:spPr>
          <a:xfrm>
            <a:off x="1066800" y="457200"/>
            <a:ext cx="3429000" cy="3429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body" sz="quarter" idx="14"/>
          </p:nvPr>
        </p:nvSpPr>
        <p:spPr>
          <a:xfrm>
            <a:off x="1066800" y="4000500"/>
            <a:ext cx="3429000" cy="800100"/>
          </a:xfrm>
        </p:spPr>
        <p:txBody>
          <a:bodyPr rIns="12192">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5"/>
          </p:nvPr>
        </p:nvSpPr>
        <p:spPr>
          <a:xfrm>
            <a:off x="4724400" y="4000500"/>
            <a:ext cx="3429000" cy="800100"/>
          </a:xfrm>
        </p:spPr>
        <p:txBody>
          <a:bodyPr rIns="12192">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7"/>
          </p:nvPr>
        </p:nvSpPr>
        <p:spPr/>
        <p:txBody>
          <a:bodyPr/>
          <a:lstStyle>
            <a:lvl1pPr>
              <a:defRPr/>
            </a:lvl1pPr>
            <a:extLst/>
          </a:lstStyle>
          <a:p>
            <a:pPr>
              <a:defRPr/>
            </a:pPr>
            <a:fld id="{DCAF9CDE-FBEC-0643-8DA9-7F53B5E3D8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517495745"/>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Album Cover">
    <p:spTree>
      <p:nvGrpSpPr>
        <p:cNvPr id="1" name=""/>
        <p:cNvGrpSpPr/>
        <p:nvPr/>
      </p:nvGrpSpPr>
      <p:grpSpPr>
        <a:xfrm>
          <a:off x="0" y="0"/>
          <a:ext cx="0" cy="0"/>
          <a:chOff x="0" y="0"/>
          <a:chExt cx="0" cy="0"/>
        </a:xfrm>
      </p:grpSpPr>
      <p:sp>
        <p:nvSpPr>
          <p:cNvPr id="5" name="Rectangle 7"/>
          <p:cNvSpPr>
            <a:spLocks/>
          </p:cNvSpPr>
          <p:nvPr/>
        </p:nvSpPr>
        <p:spPr bwMode="auto">
          <a:xfrm>
            <a:off x="454025" y="3886200"/>
            <a:ext cx="8229600" cy="857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388" tIns="45694" rIns="91388" bIns="45694" anchor="ctr"/>
          <a:lstStyle/>
          <a:p>
            <a:pPr algn="ctr"/>
            <a:endParaRPr lang="en-US" sz="3200" i="1">
              <a:solidFill>
                <a:prstClr val="white"/>
              </a:solidFill>
            </a:endParaRPr>
          </a:p>
        </p:txBody>
      </p:sp>
      <p:sp>
        <p:nvSpPr>
          <p:cNvPr id="24" name="Rectangle 7"/>
          <p:cNvSpPr>
            <a:spLocks noGrp="1"/>
          </p:cNvSpPr>
          <p:nvPr>
            <p:ph type="title"/>
          </p:nvPr>
        </p:nvSpPr>
        <p:spPr>
          <a:xfrm>
            <a:off x="228628" y="2971800"/>
            <a:ext cx="8298485" cy="800100"/>
          </a:xfrm>
        </p:spPr>
        <p:txBody>
          <a:bodyPr bIns="0"/>
          <a:lstStyle>
            <a:lvl1pPr algn="r">
              <a:defRPr lang="en-US" dirty="0"/>
            </a:lvl1pPr>
            <a:extLst/>
          </a:lstStyle>
          <a:p>
            <a:r>
              <a:rPr lang="en-US"/>
              <a:t>Click to edit Master title style</a:t>
            </a:r>
            <a:endParaRPr lang="en-US" dirty="0"/>
          </a:p>
        </p:txBody>
      </p:sp>
      <p:sp>
        <p:nvSpPr>
          <p:cNvPr id="9" name="Rectangle 7"/>
          <p:cNvSpPr>
            <a:spLocks noGrp="1"/>
          </p:cNvSpPr>
          <p:nvPr>
            <p:ph type="body" sz="quarter" idx="10"/>
          </p:nvPr>
        </p:nvSpPr>
        <p:spPr>
          <a:xfrm>
            <a:off x="2133600" y="3850481"/>
            <a:ext cx="6386946" cy="914400"/>
          </a:xfrm>
        </p:spPr>
        <p:txBody>
          <a:bodyPr tIns="0">
            <a:noAutofit/>
          </a:bodyPr>
          <a:lstStyle>
            <a:lvl1pPr marL="0" marR="0" indent="0" algn="r"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27" name="Rectangle 6"/>
          <p:cNvSpPr>
            <a:spLocks noGrp="1"/>
          </p:cNvSpPr>
          <p:nvPr>
            <p:ph type="pic" sz="quarter" idx="11"/>
          </p:nvPr>
        </p:nvSpPr>
        <p:spPr>
          <a:xfrm>
            <a:off x="6096000" y="1200150"/>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6" name="Rectangle 5"/>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3"/>
          </p:nvPr>
        </p:nvSpPr>
        <p:spPr/>
        <p:txBody>
          <a:bodyPr/>
          <a:lstStyle>
            <a:lvl1pPr>
              <a:defRPr/>
            </a:lvl1pPr>
            <a:extLst/>
          </a:lstStyle>
          <a:p>
            <a:pPr>
              <a:defRPr/>
            </a:pPr>
            <a:fld id="{B4865C79-B20F-9340-A00C-5395C0750F1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765949844"/>
      </p:ext>
    </p:extLst>
  </p:cSld>
  <p:clrMapOvr>
    <a:masterClrMapping/>
  </p:clrMapOvr>
  <p:transition>
    <p:fade/>
  </p:transition>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p:cSld name="2-Up Landscape with Captions">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4648200" y="1257338"/>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5" name="Rectangle 7"/>
          <p:cNvSpPr>
            <a:spLocks noGrp="1" noChangeAspect="1"/>
          </p:cNvSpPr>
          <p:nvPr>
            <p:ph type="pic" sz="quarter" idx="14"/>
          </p:nvPr>
        </p:nvSpPr>
        <p:spPr>
          <a:xfrm>
            <a:off x="457200" y="1257338"/>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457200" y="3643312"/>
            <a:ext cx="4038600" cy="928688"/>
          </a:xfrm>
        </p:spPr>
        <p:txBody>
          <a:bodyPr rIns="12192">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7"/>
          </p:nvPr>
        </p:nvSpPr>
        <p:spPr>
          <a:xfrm>
            <a:off x="4648200" y="3643312"/>
            <a:ext cx="4038600" cy="928688"/>
          </a:xfrm>
        </p:spPr>
        <p:txBody>
          <a:bodyPr rIns="12192">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8"/>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9"/>
          </p:nvPr>
        </p:nvSpPr>
        <p:spPr/>
        <p:txBody>
          <a:bodyPr/>
          <a:lstStyle>
            <a:lvl1pPr>
              <a:defRPr/>
            </a:lvl1pPr>
            <a:extLst/>
          </a:lstStyle>
          <a:p>
            <a:pPr>
              <a:defRPr/>
            </a:pPr>
            <a:fld id="{D4DA86ED-9AE6-0144-BD35-D1336FBBEC57}"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0"/>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66441640"/>
      </p:ext>
    </p:extLst>
  </p:cSld>
  <p:clrMapOvr>
    <a:masterClrMapping/>
  </p:clrMapOvr>
  <p:transition>
    <p:fade/>
  </p:transition>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p:cSld name="2-Up Mixed with Caption">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5141976" y="285752"/>
            <a:ext cx="3773424" cy="212255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noChangeAspect="1"/>
          </p:cNvSpPr>
          <p:nvPr>
            <p:ph type="pic" sz="quarter" idx="12"/>
          </p:nvPr>
        </p:nvSpPr>
        <p:spPr>
          <a:xfrm>
            <a:off x="454152" y="285750"/>
            <a:ext cx="4462272" cy="446227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7"/>
          <p:cNvSpPr>
            <a:spLocks noGrp="1"/>
          </p:cNvSpPr>
          <p:nvPr>
            <p:ph type="body" sz="quarter" idx="13"/>
          </p:nvPr>
        </p:nvSpPr>
        <p:spPr>
          <a:xfrm>
            <a:off x="5142015" y="2514600"/>
            <a:ext cx="3773425" cy="2228850"/>
          </a:xfrm>
        </p:spPr>
        <p:txBody>
          <a:bodyPr>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5"/>
          </p:nvPr>
        </p:nvSpPr>
        <p:spPr/>
        <p:txBody>
          <a:bodyPr/>
          <a:lstStyle>
            <a:lvl1pPr>
              <a:defRPr/>
            </a:lvl1pPr>
            <a:extLst/>
          </a:lstStyle>
          <a:p>
            <a:pPr>
              <a:defRPr/>
            </a:pPr>
            <a:fld id="{8F18179F-4BD7-254C-B68F-023544086820}"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701472198"/>
      </p:ext>
    </p:extLst>
  </p:cSld>
  <p:clrMapOvr>
    <a:masterClrMapping/>
  </p:clrMapOvr>
  <p:transition>
    <p:fade/>
  </p:transition>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p:cSld name="3-Up Portrait with Captions">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2286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8"/>
          <p:cNvSpPr>
            <a:spLocks noGrp="1" noChangeAspect="1"/>
          </p:cNvSpPr>
          <p:nvPr>
            <p:ph type="pic" sz="quarter" idx="11"/>
          </p:nvPr>
        </p:nvSpPr>
        <p:spPr>
          <a:xfrm>
            <a:off x="32004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8"/>
          <p:cNvSpPr>
            <a:spLocks noGrp="1" noChangeAspect="1"/>
          </p:cNvSpPr>
          <p:nvPr>
            <p:ph type="pic" sz="quarter" idx="12"/>
          </p:nvPr>
        </p:nvSpPr>
        <p:spPr>
          <a:xfrm>
            <a:off x="61722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body" sz="quarter" idx="13"/>
          </p:nvPr>
        </p:nvSpPr>
        <p:spPr>
          <a:xfrm>
            <a:off x="2286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6"/>
          <p:cNvSpPr>
            <a:spLocks noGrp="1"/>
          </p:cNvSpPr>
          <p:nvPr>
            <p:ph type="body" sz="quarter" idx="14"/>
          </p:nvPr>
        </p:nvSpPr>
        <p:spPr>
          <a:xfrm>
            <a:off x="32004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4" name="Rectangle 6"/>
          <p:cNvSpPr>
            <a:spLocks noGrp="1"/>
          </p:cNvSpPr>
          <p:nvPr>
            <p:ph type="body" sz="quarter" idx="15"/>
          </p:nvPr>
        </p:nvSpPr>
        <p:spPr>
          <a:xfrm>
            <a:off x="61722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8" name="Rectangle 7"/>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7"/>
          </p:nvPr>
        </p:nvSpPr>
        <p:spPr/>
        <p:txBody>
          <a:bodyPr/>
          <a:lstStyle>
            <a:lvl1pPr>
              <a:defRPr/>
            </a:lvl1pPr>
            <a:extLst/>
          </a:lstStyle>
          <a:p>
            <a:pPr>
              <a:defRPr/>
            </a:pPr>
            <a:fld id="{568AD5BE-BF58-6C46-8750-C1E30F2F40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048239830"/>
      </p:ext>
    </p:extLst>
  </p:cSld>
  <p:clrMapOvr>
    <a:masterClrMapping/>
  </p:clrMapOvr>
  <p:transition>
    <p:fade/>
  </p:transition>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p:cSld name="3-Up Landscape with Caption">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466344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5" name="Rectangle 7"/>
          <p:cNvSpPr>
            <a:spLocks noGrp="1" noChangeAspect="1"/>
          </p:cNvSpPr>
          <p:nvPr>
            <p:ph type="pic" sz="quarter" idx="12"/>
          </p:nvPr>
        </p:nvSpPr>
        <p:spPr>
          <a:xfrm>
            <a:off x="45720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13"/>
          </p:nvPr>
        </p:nvSpPr>
        <p:spPr>
          <a:xfrm>
            <a:off x="4663440" y="171450"/>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11"/>
          <p:cNvSpPr>
            <a:spLocks noGrp="1"/>
          </p:cNvSpPr>
          <p:nvPr>
            <p:ph type="body" sz="quarter" idx="14"/>
          </p:nvPr>
        </p:nvSpPr>
        <p:spPr>
          <a:xfrm>
            <a:off x="457200" y="171450"/>
            <a:ext cx="4023360" cy="2263140"/>
          </a:xfrm>
        </p:spPr>
        <p:txBody>
          <a:bodyPr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5"/>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6"/>
          </p:nvPr>
        </p:nvSpPr>
        <p:spPr/>
        <p:txBody>
          <a:bodyPr/>
          <a:lstStyle>
            <a:lvl1pPr>
              <a:defRPr/>
            </a:lvl1pPr>
            <a:extLst/>
          </a:lstStyle>
          <a:p>
            <a:pPr>
              <a:defRPr/>
            </a:pPr>
            <a:fld id="{971228CF-3FEC-6647-8AA5-283D0CDE1EC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094148875"/>
      </p:ext>
    </p:extLst>
  </p:cSld>
  <p:clrMapOvr>
    <a:masterClrMapping/>
  </p:clrMapOvr>
  <p:transition>
    <p:fade/>
  </p:transition>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p:cSld name="3-Up Mixed">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5067300" y="2577465"/>
            <a:ext cx="3649900" cy="216712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noChangeAspect="1"/>
          </p:cNvSpPr>
          <p:nvPr>
            <p:ph type="pic" sz="quarter" idx="12"/>
          </p:nvPr>
        </p:nvSpPr>
        <p:spPr>
          <a:xfrm>
            <a:off x="426720" y="288036"/>
            <a:ext cx="4457700" cy="4457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13"/>
          </p:nvPr>
        </p:nvSpPr>
        <p:spPr>
          <a:xfrm>
            <a:off x="5067300" y="291999"/>
            <a:ext cx="3657600" cy="216545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5"/>
          </p:nvPr>
        </p:nvSpPr>
        <p:spPr/>
        <p:txBody>
          <a:bodyPr/>
          <a:lstStyle>
            <a:lvl1pPr>
              <a:defRPr/>
            </a:lvl1pPr>
            <a:extLst/>
          </a:lstStyle>
          <a:p>
            <a:pPr>
              <a:defRPr/>
            </a:pPr>
            <a:fld id="{329A176C-37C4-8043-970A-B86273DCB7BE}"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603986826"/>
      </p:ext>
    </p:extLst>
  </p:cSld>
  <p:clrMapOvr>
    <a:masterClrMapping/>
  </p:clrMapOvr>
  <p:transition>
    <p:fade/>
  </p:transition>
</p:sldLayout>
</file>

<file path=ppt/slideLayouts/slideLayout235.xml><?xml version="1.0" encoding="utf-8"?>
<p:sldLayout xmlns:a="http://schemas.openxmlformats.org/drawingml/2006/main" xmlns:r="http://schemas.openxmlformats.org/officeDocument/2006/relationships" xmlns:p="http://schemas.openxmlformats.org/presentationml/2006/main" type="tx" preserve="1">
  <p:cSld name="4-Up Portrait with Captions">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229297" y="171450"/>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pic" sz="quarter" idx="26"/>
          </p:nvPr>
        </p:nvSpPr>
        <p:spPr>
          <a:xfrm>
            <a:off x="22292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25"/>
          </p:nvPr>
        </p:nvSpPr>
        <p:spPr>
          <a:xfrm>
            <a:off x="4672217" y="171450"/>
            <a:ext cx="2286000"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27"/>
          </p:nvPr>
        </p:nvSpPr>
        <p:spPr>
          <a:xfrm>
            <a:off x="46676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body" sz="quarter" idx="16"/>
          </p:nvPr>
        </p:nvSpPr>
        <p:spPr>
          <a:xfrm>
            <a:off x="400497" y="971550"/>
            <a:ext cx="1676400" cy="1428750"/>
          </a:xfrm>
        </p:spPr>
        <p:txBody>
          <a:bodyPr anchor="b">
            <a:noAutofit/>
          </a:bodyPr>
          <a:lstStyle>
            <a:lvl1pPr marL="0" marR="0" indent="0" algn="r" rtl="0" latinLnBrk="0">
              <a:spcBef>
                <a:spcPct val="20000"/>
              </a:spcBef>
              <a:buFontTx/>
              <a:buNone/>
              <a:defRPr sz="1575" baseline="0">
                <a:solidFill>
                  <a:schemeClr val="tx1"/>
                </a:solidFill>
                <a:latin typeface="+mn-lt"/>
                <a:ea typeface="+mn-ea"/>
                <a:cs typeface="+mn-cs"/>
              </a:defRPr>
            </a:lvl1pPr>
            <a:extLst/>
          </a:lstStyle>
          <a:p>
            <a:pPr lvl="0"/>
            <a:r>
              <a:rPr lang="en-US"/>
              <a:t>Click to edit Master text styles</a:t>
            </a:r>
          </a:p>
        </p:txBody>
      </p:sp>
      <p:sp>
        <p:nvSpPr>
          <p:cNvPr id="14" name="Rectangle 7"/>
          <p:cNvSpPr>
            <a:spLocks noGrp="1"/>
          </p:cNvSpPr>
          <p:nvPr>
            <p:ph type="body" sz="quarter" idx="29"/>
          </p:nvPr>
        </p:nvSpPr>
        <p:spPr>
          <a:xfrm>
            <a:off x="7086600" y="971550"/>
            <a:ext cx="1676400" cy="1428750"/>
          </a:xfrm>
        </p:spPr>
        <p:txBody>
          <a:bodyPr anchor="b"/>
          <a:lstStyle>
            <a:lvl1pPr marL="0" marR="0" indent="0" algn="l">
              <a:buFontTx/>
              <a:buNone/>
              <a:defRPr sz="1575" baseline="0"/>
            </a:lvl1pPr>
            <a:extLst/>
          </a:lstStyle>
          <a:p>
            <a:pPr lvl="0"/>
            <a:r>
              <a:rPr lang="en-US"/>
              <a:t>Click to edit Master text styles</a:t>
            </a:r>
          </a:p>
        </p:txBody>
      </p:sp>
      <p:sp>
        <p:nvSpPr>
          <p:cNvPr id="4" name="Rectangle 7"/>
          <p:cNvSpPr>
            <a:spLocks noGrp="1"/>
          </p:cNvSpPr>
          <p:nvPr>
            <p:ph type="body" sz="quarter" idx="28"/>
          </p:nvPr>
        </p:nvSpPr>
        <p:spPr>
          <a:xfrm>
            <a:off x="400497" y="2514600"/>
            <a:ext cx="1676400" cy="1428750"/>
          </a:xfrm>
        </p:spPr>
        <p:txBody>
          <a:bodyPr/>
          <a:lstStyle>
            <a:lvl1pPr marL="0" marR="0" indent="0" algn="r">
              <a:buFontTx/>
              <a:buNone/>
              <a:defRPr sz="1575" baseline="0"/>
            </a:lvl1pPr>
            <a:extLst/>
          </a:lstStyle>
          <a:p>
            <a:pPr lvl="0"/>
            <a:r>
              <a:rPr lang="en-US"/>
              <a:t>Click to edit Master text styles</a:t>
            </a:r>
          </a:p>
        </p:txBody>
      </p:sp>
      <p:sp>
        <p:nvSpPr>
          <p:cNvPr id="13" name="Rectangle 7"/>
          <p:cNvSpPr>
            <a:spLocks noGrp="1"/>
          </p:cNvSpPr>
          <p:nvPr>
            <p:ph type="body" sz="quarter" idx="30"/>
          </p:nvPr>
        </p:nvSpPr>
        <p:spPr>
          <a:xfrm>
            <a:off x="7086600" y="2514600"/>
            <a:ext cx="1676400" cy="1428750"/>
          </a:xfrm>
        </p:spPr>
        <p:txBody>
          <a:bodyPr/>
          <a:lstStyle>
            <a:lvl1pPr marL="0" marR="0" indent="0" algn="l">
              <a:buFontTx/>
              <a:buNone/>
              <a:defRPr sz="1575" baseline="0"/>
            </a:lvl1pPr>
            <a:extLst/>
          </a:lstStyle>
          <a:p>
            <a:pPr lvl="0"/>
            <a:r>
              <a:rPr lang="en-US"/>
              <a:t>Click to edit Master text styles</a:t>
            </a:r>
          </a:p>
        </p:txBody>
      </p:sp>
      <p:sp>
        <p:nvSpPr>
          <p:cNvPr id="11" name="Rectangle 10"/>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12" name="Rectangle 11"/>
          <p:cNvSpPr>
            <a:spLocks noGrp="1"/>
          </p:cNvSpPr>
          <p:nvPr>
            <p:ph type="sldNum" sz="quarter" idx="32"/>
          </p:nvPr>
        </p:nvSpPr>
        <p:spPr/>
        <p:txBody>
          <a:bodyPr/>
          <a:lstStyle>
            <a:lvl1pPr>
              <a:defRPr/>
            </a:lvl1pPr>
            <a:extLst/>
          </a:lstStyle>
          <a:p>
            <a:pPr>
              <a:defRPr/>
            </a:pPr>
            <a:fld id="{ACDD4815-248F-1746-8FC5-C0A1C0A6D1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5" name="Rectangle 14"/>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92695125"/>
      </p:ext>
    </p:extLst>
  </p:cSld>
  <p:clrMapOvr>
    <a:masterClrMapping/>
  </p:clrMapOvr>
  <p:transition>
    <p:fade/>
  </p:transition>
</p:sldLayout>
</file>

<file path=ppt/slideLayouts/slideLayout236.xml><?xml version="1.0" encoding="utf-8"?>
<p:sldLayout xmlns:a="http://schemas.openxmlformats.org/drawingml/2006/main" xmlns:r="http://schemas.openxmlformats.org/officeDocument/2006/relationships" xmlns:p="http://schemas.openxmlformats.org/presentationml/2006/main" type="tx" preserve="1">
  <p:cSld name="4-Up landscape with Caption">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926860" y="400050"/>
            <a:ext cx="3653297"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926821" y="4629150"/>
            <a:ext cx="3657600" cy="228600"/>
          </a:xfrm>
        </p:spPr>
        <p:txBody>
          <a:bodyPr lIns="12192"/>
          <a:lstStyle>
            <a:lvl1pPr marL="0" marR="0" indent="0" algn="l">
              <a:buFontTx/>
              <a:buNone/>
              <a:defRPr sz="1575" baseline="0"/>
            </a:lvl1pPr>
            <a:extLst/>
          </a:lstStyle>
          <a:p>
            <a:pPr lvl="0"/>
            <a:r>
              <a:rPr lang="en-US"/>
              <a:t>Click to edit Master text styles</a:t>
            </a:r>
          </a:p>
        </p:txBody>
      </p:sp>
      <p:sp>
        <p:nvSpPr>
          <p:cNvPr id="9" name="Rectangle 7"/>
          <p:cNvSpPr>
            <a:spLocks noGrp="1"/>
          </p:cNvSpPr>
          <p:nvPr>
            <p:ph type="pic" sz="quarter" idx="17"/>
          </p:nvPr>
        </p:nvSpPr>
        <p:spPr>
          <a:xfrm>
            <a:off x="4660621" y="40005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pic" sz="quarter" idx="18"/>
          </p:nvPr>
        </p:nvSpPr>
        <p:spPr>
          <a:xfrm>
            <a:off x="9268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p:cNvSpPr>
          <p:nvPr>
            <p:ph type="pic" sz="quarter" idx="19"/>
          </p:nvPr>
        </p:nvSpPr>
        <p:spPr>
          <a:xfrm>
            <a:off x="46606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p:cNvSpPr>
          <p:nvPr>
            <p:ph type="body" sz="quarter" idx="22"/>
          </p:nvPr>
        </p:nvSpPr>
        <p:spPr>
          <a:xfrm>
            <a:off x="926821" y="114300"/>
            <a:ext cx="3657600" cy="228600"/>
          </a:xfrm>
        </p:spPr>
        <p:txBody>
          <a:bodyPr lIns="12192"/>
          <a:lstStyle>
            <a:lvl1pPr marL="0" marR="0" indent="0" algn="l">
              <a:buFontTx/>
              <a:buNone/>
              <a:defRPr sz="1575" baseline="0"/>
            </a:lvl1pPr>
            <a:extLst/>
          </a:lstStyle>
          <a:p>
            <a:pPr lvl="0"/>
            <a:r>
              <a:rPr lang="en-US"/>
              <a:t>Click to edit Master text styles</a:t>
            </a:r>
          </a:p>
        </p:txBody>
      </p:sp>
      <p:sp>
        <p:nvSpPr>
          <p:cNvPr id="18" name="Rectangle 7"/>
          <p:cNvSpPr>
            <a:spLocks noGrp="1"/>
          </p:cNvSpPr>
          <p:nvPr>
            <p:ph type="body" sz="quarter" idx="23"/>
          </p:nvPr>
        </p:nvSpPr>
        <p:spPr>
          <a:xfrm>
            <a:off x="4660621" y="4629150"/>
            <a:ext cx="3657600" cy="228600"/>
          </a:xfrm>
        </p:spPr>
        <p:txBody>
          <a:bodyPr lIns="12192"/>
          <a:lstStyle>
            <a:lvl1pPr marL="0" marR="0" indent="0" algn="l">
              <a:buFontTx/>
              <a:buNone/>
              <a:defRPr sz="1575" baseline="0"/>
            </a:lvl1pPr>
            <a:extLst/>
          </a:lstStyle>
          <a:p>
            <a:pPr lvl="0"/>
            <a:r>
              <a:rPr lang="en-US"/>
              <a:t>Click to edit Master text styles</a:t>
            </a:r>
          </a:p>
        </p:txBody>
      </p:sp>
      <p:sp>
        <p:nvSpPr>
          <p:cNvPr id="16" name="Rectangle 7"/>
          <p:cNvSpPr>
            <a:spLocks noGrp="1"/>
          </p:cNvSpPr>
          <p:nvPr>
            <p:ph type="body" sz="quarter" idx="24"/>
          </p:nvPr>
        </p:nvSpPr>
        <p:spPr>
          <a:xfrm>
            <a:off x="4660621" y="114300"/>
            <a:ext cx="3657600" cy="228600"/>
          </a:xfrm>
        </p:spPr>
        <p:txBody>
          <a:bodyPr lIns="12192"/>
          <a:lstStyle>
            <a:lvl1pPr marL="0" marR="0" indent="0" algn="l">
              <a:buFontTx/>
              <a:buNone/>
              <a:defRPr sz="1575" baseline="0"/>
            </a:lvl1pPr>
            <a:extLst/>
          </a:lstStyle>
          <a:p>
            <a:pPr lvl="0"/>
            <a:r>
              <a:rPr lang="en-US"/>
              <a:t>Click to edit Master text styles</a:t>
            </a:r>
          </a:p>
        </p:txBody>
      </p:sp>
      <p:sp>
        <p:nvSpPr>
          <p:cNvPr id="10" name="Rectangle 9"/>
          <p:cNvSpPr>
            <a:spLocks noGrp="1"/>
          </p:cNvSpPr>
          <p:nvPr>
            <p:ph type="dt" sz="half" idx="25"/>
          </p:nvPr>
        </p:nvSpPr>
        <p:spPr/>
        <p:txBody>
          <a:bodyPr/>
          <a:lstStyle>
            <a:lvl1pPr>
              <a:defRPr/>
            </a:lvl1pPr>
            <a:extLst/>
          </a:lstStyle>
          <a:p>
            <a:pPr>
              <a:defRPr/>
            </a:pPr>
            <a:r>
              <a:rPr lang="en-US">
                <a:solidFill>
                  <a:srgbClr val="D4D2D0"/>
                </a:solidFill>
                <a:latin typeface="Century Schoolbook"/>
              </a:rPr>
              <a:t>ICHEP2020</a:t>
            </a:r>
          </a:p>
        </p:txBody>
      </p:sp>
      <p:sp>
        <p:nvSpPr>
          <p:cNvPr id="11" name="Rectangle 10"/>
          <p:cNvSpPr>
            <a:spLocks noGrp="1"/>
          </p:cNvSpPr>
          <p:nvPr>
            <p:ph type="sldNum" sz="quarter" idx="26"/>
          </p:nvPr>
        </p:nvSpPr>
        <p:spPr/>
        <p:txBody>
          <a:bodyPr/>
          <a:lstStyle>
            <a:lvl1pPr>
              <a:defRPr/>
            </a:lvl1pPr>
            <a:extLst/>
          </a:lstStyle>
          <a:p>
            <a:pPr>
              <a:defRPr/>
            </a:pPr>
            <a:fld id="{5CB0E713-778F-BA42-8976-EA5E33D9722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2" name="Rectangle 11"/>
          <p:cNvSpPr>
            <a:spLocks noGrp="1"/>
          </p:cNvSpPr>
          <p:nvPr>
            <p:ph type="ftr" sz="quarter" idx="2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565746750"/>
      </p:ext>
    </p:extLst>
  </p:cSld>
  <p:clrMapOvr>
    <a:masterClrMapping/>
  </p:clrMapOvr>
  <p:transition>
    <p:fade/>
  </p:transition>
</p:sldLayout>
</file>

<file path=ppt/slideLayouts/slideLayout237.xml><?xml version="1.0" encoding="utf-8"?>
<p:sldLayout xmlns:a="http://schemas.openxmlformats.org/drawingml/2006/main" xmlns:r="http://schemas.openxmlformats.org/officeDocument/2006/relationships" xmlns:p="http://schemas.openxmlformats.org/presentationml/2006/main" type="tx" preserve="1">
  <p:cSld name="4-Up Portrait with Large Caption">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152435" y="1143039"/>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1"/>
          </p:nvPr>
        </p:nvSpPr>
        <p:spPr>
          <a:xfrm>
            <a:off x="4546639" y="1143039"/>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7"/>
          <p:cNvSpPr>
            <a:spLocks noGrp="1"/>
          </p:cNvSpPr>
          <p:nvPr>
            <p:ph type="pic" sz="quarter" idx="30"/>
          </p:nvPr>
        </p:nvSpPr>
        <p:spPr>
          <a:xfrm>
            <a:off x="2349099" y="1143039"/>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p:cNvSpPr>
          <p:nvPr>
            <p:ph type="pic" sz="quarter" idx="32"/>
          </p:nvPr>
        </p:nvSpPr>
        <p:spPr>
          <a:xfrm>
            <a:off x="6740205" y="1143039"/>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4" name="Rectangle 7"/>
          <p:cNvSpPr>
            <a:spLocks noGrp="1"/>
          </p:cNvSpPr>
          <p:nvPr>
            <p:ph type="body" sz="quarter" idx="29"/>
          </p:nvPr>
        </p:nvSpPr>
        <p:spPr>
          <a:xfrm>
            <a:off x="152400" y="3371850"/>
            <a:ext cx="8763000" cy="1428750"/>
          </a:xfrm>
        </p:spPr>
        <p:txBody>
          <a:bodyPr/>
          <a:lstStyle>
            <a:lvl1pPr marL="0" marR="0" indent="0" algn="l">
              <a:buFontTx/>
              <a:buNone/>
              <a:defRPr sz="2400" baseline="0"/>
            </a:lvl1pPr>
            <a:extLst/>
          </a:lstStyle>
          <a:p>
            <a:pPr lvl="0"/>
            <a:r>
              <a:rPr lang="en-US"/>
              <a:t>Click to edit Master text styles</a:t>
            </a:r>
          </a:p>
        </p:txBody>
      </p:sp>
      <p:sp>
        <p:nvSpPr>
          <p:cNvPr id="8" name="Rectangle 7"/>
          <p:cNvSpPr>
            <a:spLocks noGrp="1"/>
          </p:cNvSpPr>
          <p:nvPr>
            <p:ph type="dt" sz="half" idx="33"/>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34"/>
          </p:nvPr>
        </p:nvSpPr>
        <p:spPr/>
        <p:txBody>
          <a:bodyPr/>
          <a:lstStyle>
            <a:lvl1pPr>
              <a:defRPr/>
            </a:lvl1pPr>
            <a:extLst/>
          </a:lstStyle>
          <a:p>
            <a:pPr>
              <a:defRPr/>
            </a:pPr>
            <a:fld id="{3BC2D75C-5C36-914F-AEB7-96DCEE53299C}"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5"/>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071247007"/>
      </p:ext>
    </p:extLst>
  </p:cSld>
  <p:clrMapOvr>
    <a:masterClrMapping/>
  </p:clrMapOvr>
  <p:transition>
    <p:fade/>
  </p:transition>
</p:sldLayout>
</file>

<file path=ppt/slideLayouts/slideLayout238.xml><?xml version="1.0" encoding="utf-8"?>
<p:sldLayout xmlns:a="http://schemas.openxmlformats.org/drawingml/2006/main" xmlns:r="http://schemas.openxmlformats.org/officeDocument/2006/relationships" xmlns:p="http://schemas.openxmlformats.org/presentationml/2006/main" type="tx" preserve="1">
  <p:cSld name="4-Up: 1 Portrait with  3 Landscape">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685800" y="193249"/>
            <a:ext cx="4617720" cy="46291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noChangeAspect="1"/>
          </p:cNvSpPr>
          <p:nvPr>
            <p:ph type="pic" sz="quarter" idx="18"/>
          </p:nvPr>
        </p:nvSpPr>
        <p:spPr>
          <a:xfrm>
            <a:off x="5788849" y="193249"/>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noChangeAspect="1"/>
          </p:cNvSpPr>
          <p:nvPr>
            <p:ph type="pic" sz="quarter" idx="22"/>
          </p:nvPr>
        </p:nvSpPr>
        <p:spPr>
          <a:xfrm>
            <a:off x="5788849" y="1824493"/>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noChangeAspect="1"/>
          </p:cNvSpPr>
          <p:nvPr>
            <p:ph type="pic" sz="quarter" idx="23"/>
          </p:nvPr>
        </p:nvSpPr>
        <p:spPr>
          <a:xfrm>
            <a:off x="5788849" y="3455737"/>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4"/>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25"/>
          </p:nvPr>
        </p:nvSpPr>
        <p:spPr/>
        <p:txBody>
          <a:bodyPr/>
          <a:lstStyle>
            <a:lvl1pPr>
              <a:defRPr/>
            </a:lvl1pPr>
            <a:extLst/>
          </a:lstStyle>
          <a:p>
            <a:pPr>
              <a:defRPr/>
            </a:pPr>
            <a:fld id="{F8D453E3-22A5-2745-9C44-83DEBC599D5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528198108"/>
      </p:ext>
    </p:extLst>
  </p:cSld>
  <p:clrMapOvr>
    <a:masterClrMapping/>
  </p:clrMapOvr>
  <p:transition>
    <p:fade/>
  </p:transition>
</p:sldLayout>
</file>

<file path=ppt/slideLayouts/slideLayout239.xml><?xml version="1.0" encoding="utf-8"?>
<p:sldLayout xmlns:a="http://schemas.openxmlformats.org/drawingml/2006/main" xmlns:r="http://schemas.openxmlformats.org/officeDocument/2006/relationships" xmlns:p="http://schemas.openxmlformats.org/presentationml/2006/main" type="tx" preserve="1">
  <p:cSld name="5-up: 3 Landscape with 2 Portrait">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609600" y="25717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17"/>
          </p:nvPr>
        </p:nvSpPr>
        <p:spPr>
          <a:xfrm>
            <a:off x="3033848" y="171488"/>
            <a:ext cx="5562600" cy="312896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6"/>
          </p:nvPr>
        </p:nvSpPr>
        <p:spPr>
          <a:xfrm>
            <a:off x="609600" y="1714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27"/>
          </p:nvPr>
        </p:nvSpPr>
        <p:spPr>
          <a:xfrm>
            <a:off x="5943638" y="3371850"/>
            <a:ext cx="2666999"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noChangeAspect="1"/>
          </p:cNvSpPr>
          <p:nvPr>
            <p:ph type="pic" sz="quarter" idx="28"/>
          </p:nvPr>
        </p:nvSpPr>
        <p:spPr>
          <a:xfrm>
            <a:off x="3033849" y="3371850"/>
            <a:ext cx="2757352"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9"/>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0"/>
          </p:nvPr>
        </p:nvSpPr>
        <p:spPr/>
        <p:txBody>
          <a:bodyPr/>
          <a:lstStyle>
            <a:lvl1pPr>
              <a:defRPr/>
            </a:lvl1pPr>
            <a:extLst/>
          </a:lstStyle>
          <a:p>
            <a:pPr>
              <a:defRPr/>
            </a:pPr>
            <a:fld id="{C47E67DA-1FE9-4840-AB57-715651CF9B2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1"/>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106651157"/>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Landscape with Caption">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914400" y="220943"/>
            <a:ext cx="7467600" cy="4200525"/>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lang="en-US" i="0" smtClean="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5"/>
          <p:cNvSpPr>
            <a:spLocks noGrp="1"/>
          </p:cNvSpPr>
          <p:nvPr>
            <p:ph type="body" sz="quarter" idx="11"/>
          </p:nvPr>
        </p:nvSpPr>
        <p:spPr>
          <a:xfrm>
            <a:off x="914400" y="4514850"/>
            <a:ext cx="7467600" cy="285750"/>
          </a:xfrm>
        </p:spPr>
        <p:txBody>
          <a:bodyPr rIns="9144">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3"/>
          </p:nvPr>
        </p:nvSpPr>
        <p:spPr/>
        <p:txBody>
          <a:bodyPr/>
          <a:lstStyle>
            <a:lvl1pPr>
              <a:defRPr/>
            </a:lvl1pPr>
            <a:extLst/>
          </a:lstStyle>
          <a:p>
            <a:pPr>
              <a:defRPr/>
            </a:pPr>
            <a:fld id="{62CB5B1A-0414-1746-8D0F-99C7E82E0472}"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144394773"/>
      </p:ext>
    </p:extLst>
  </p:cSld>
  <p:clrMapOvr>
    <a:masterClrMapping/>
  </p:clrMapOvr>
  <p:transition>
    <p:fade/>
  </p:transition>
</p:sldLayout>
</file>

<file path=ppt/slideLayouts/slideLayout240.xml><?xml version="1.0" encoding="utf-8"?>
<p:sldLayout xmlns:a="http://schemas.openxmlformats.org/drawingml/2006/main" xmlns:r="http://schemas.openxmlformats.org/officeDocument/2006/relationships" xmlns:p="http://schemas.openxmlformats.org/presentationml/2006/main" type="tx" preserve="1">
  <p:cSld name="5-Up: 3 Portrait with 2 Landscape">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5121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p:cNvSpPr>
          <p:nvPr>
            <p:ph type="pic" sz="quarter" idx="29"/>
          </p:nvPr>
        </p:nvSpPr>
        <p:spPr>
          <a:xfrm>
            <a:off x="51213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0"/>
          </p:nvPr>
        </p:nvSpPr>
        <p:spPr>
          <a:xfrm>
            <a:off x="471837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p:cNvSpPr>
          <p:nvPr>
            <p:ph type="pic" sz="quarter" idx="27"/>
          </p:nvPr>
        </p:nvSpPr>
        <p:spPr>
          <a:xfrm>
            <a:off x="32934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8"/>
          </p:nvPr>
        </p:nvSpPr>
        <p:spPr>
          <a:xfrm>
            <a:off x="60747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2"/>
          </p:nvPr>
        </p:nvSpPr>
        <p:spPr/>
        <p:txBody>
          <a:bodyPr/>
          <a:lstStyle>
            <a:lvl1pPr>
              <a:defRPr/>
            </a:lvl1pPr>
            <a:extLst/>
          </a:lstStyle>
          <a:p>
            <a:pPr>
              <a:defRPr/>
            </a:pPr>
            <a:fld id="{740764AC-9151-914A-9170-932FA13227C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999249379"/>
      </p:ext>
    </p:extLst>
  </p:cSld>
  <p:clrMapOvr>
    <a:masterClrMapping/>
  </p:clrMapOvr>
  <p:transition>
    <p:fade/>
  </p:transition>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p:cSld name="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3050312" y="120015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3048000" y="3657600"/>
            <a:ext cx="3200400" cy="971550"/>
          </a:xfrm>
        </p:spPr>
        <p:txBody>
          <a:bodyPr tIns="121818" rIns="12192" bIns="121818"/>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7"/>
          </p:nvPr>
        </p:nvSpPr>
        <p:spPr/>
        <p:txBody>
          <a:bodyPr/>
          <a:lstStyle>
            <a:lvl1pPr>
              <a:defRPr/>
            </a:lvl1pPr>
            <a:extLst/>
          </a:lstStyle>
          <a:p>
            <a:pPr>
              <a:defRPr/>
            </a:pPr>
            <a:fld id="{D8795490-B9E1-7E40-A052-0A90839F45B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345163540"/>
      </p:ext>
    </p:extLst>
  </p:cSld>
  <p:clrMapOvr>
    <a:masterClrMapping/>
  </p:clrMapOvr>
  <p:transition>
    <p:fade/>
  </p:transition>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p:cSld name="2-Up 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955312"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W¥ل云玗İαЂôÁûÂÚ丫:Pïçtúrê Plå¢éhõlðér 表¥鷗字㌍ 表_W 5"/>
          <p:cNvSpPr>
            <a:spLocks noGrp="1" noChangeAspect="1"/>
          </p:cNvSpPr>
          <p:nvPr>
            <p:ph type="pic" sz="quarter" idx="14"/>
          </p:nvPr>
        </p:nvSpPr>
        <p:spPr>
          <a:xfrm>
            <a:off x="1143039"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4953000" y="3486150"/>
            <a:ext cx="3200400" cy="971550"/>
          </a:xfrm>
        </p:spPr>
        <p:txBody>
          <a:bodyPr tIns="121818" rIns="12192" bIns="121818"/>
          <a:lstStyle>
            <a:lvl1pPr marL="0" marR="0" indent="0" algn="l">
              <a:buFontTx/>
              <a:buNone/>
              <a:defRPr sz="1800" i="0"/>
            </a:lvl1pPr>
            <a:extLst/>
          </a:lstStyle>
          <a:p>
            <a:pPr lvl="0"/>
            <a:r>
              <a:rPr lang="en-US"/>
              <a:t>Click to edit Master text styles</a:t>
            </a:r>
          </a:p>
        </p:txBody>
      </p:sp>
      <p:sp>
        <p:nvSpPr>
          <p:cNvPr id="8" name="W¥ل云玗İαЂÕØÚáÛ丫:Téxt Plàçèhòlðêr 表¥鷗字㌍_W 7"/>
          <p:cNvSpPr>
            <a:spLocks noGrp="1"/>
          </p:cNvSpPr>
          <p:nvPr>
            <p:ph type="body" sz="quarter" idx="16"/>
          </p:nvPr>
        </p:nvSpPr>
        <p:spPr>
          <a:xfrm>
            <a:off x="1143000" y="3486150"/>
            <a:ext cx="3200400" cy="971550"/>
          </a:xfrm>
        </p:spPr>
        <p:txBody>
          <a:bodyPr tIns="121818" rIns="12192" bIns="121818"/>
          <a:lstStyle>
            <a:lvl1pPr marL="0" marR="0" indent="0" algn="l">
              <a:buFontTx/>
              <a:buNone/>
              <a:defRPr sz="1800" i="0"/>
            </a:lvl1pPr>
            <a:extLst/>
          </a:lstStyle>
          <a:p>
            <a:pPr lvl="0"/>
            <a:r>
              <a:rPr lang="en-US"/>
              <a:t>Click to edit Master text styles</a:t>
            </a:r>
          </a:p>
        </p:txBody>
      </p:sp>
      <p:sp>
        <p:nvSpPr>
          <p:cNvPr id="9" name="Rectangle 8"/>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10" name="Rectangle 9"/>
          <p:cNvSpPr>
            <a:spLocks noGrp="1"/>
          </p:cNvSpPr>
          <p:nvPr>
            <p:ph type="sldNum" sz="quarter" idx="18"/>
          </p:nvPr>
        </p:nvSpPr>
        <p:spPr/>
        <p:txBody>
          <a:bodyPr/>
          <a:lstStyle>
            <a:lvl1pPr>
              <a:defRPr/>
            </a:lvl1pPr>
            <a:extLst/>
          </a:lstStyle>
          <a:p>
            <a:pPr>
              <a:defRPr/>
            </a:pPr>
            <a:fld id="{5CDCD605-19D0-4B42-A525-9D72B5054BA6}"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1" name="Rectangle 10"/>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218233277"/>
      </p:ext>
    </p:extLst>
  </p:cSld>
  <p:clrMapOvr>
    <a:masterClrMapping/>
  </p:clrMapOvr>
  <p:transition>
    <p:fade/>
  </p:transition>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p:cSld name="Panorama">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457200" y="1543050"/>
            <a:ext cx="8229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W¥ل云玗İαЂÕØÚáÛ丫:Téxt Plàçèhòlðêr 表¥鷗字㌍_W 3"/>
          <p:cNvSpPr>
            <a:spLocks noGrp="1"/>
          </p:cNvSpPr>
          <p:nvPr>
            <p:ph type="body" sz="quarter" idx="12"/>
          </p:nvPr>
        </p:nvSpPr>
        <p:spPr>
          <a:xfrm>
            <a:off x="457200" y="3657600"/>
            <a:ext cx="8229600" cy="1085850"/>
          </a:xfrm>
        </p:spPr>
        <p:txBody>
          <a:bodyPr tIns="121818" rIns="12192" bIns="121818"/>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32"/>
          </p:nvPr>
        </p:nvSpPr>
        <p:spPr/>
        <p:txBody>
          <a:bodyPr/>
          <a:lstStyle>
            <a:lvl1pPr>
              <a:defRPr/>
            </a:lvl1pPr>
            <a:extLst/>
          </a:lstStyle>
          <a:p>
            <a:pPr>
              <a:defRPr/>
            </a:pPr>
            <a:fld id="{A8173E17-2838-474F-95D1-C4155432ADB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7" name="Rectangle 6"/>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84605585"/>
      </p:ext>
    </p:extLst>
  </p:cSld>
  <p:clrMapOvr>
    <a:masterClrMapping/>
  </p:clrMapOvr>
  <p:transition>
    <p:fade/>
  </p:transition>
</p:sldLayout>
</file>

<file path=ppt/slideLayouts/slideLayout2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3" name="Rectangle 13"/>
          <p:cNvSpPr>
            <a:spLocks noGrp="1"/>
          </p:cNvSpPr>
          <p:nvPr>
            <p:ph type="title"/>
          </p:nvPr>
        </p:nvSpPr>
        <p:spPr/>
        <p:txBody>
          <a:bodyPr/>
          <a:lstStyle/>
          <a:p>
            <a:r>
              <a:rPr lang="en-US" noProof="1"/>
              <a:t>Click to edit Master title style</a:t>
            </a:r>
            <a:endParaRPr lang="en-US"/>
          </a:p>
        </p:txBody>
      </p:sp>
      <p:sp>
        <p:nvSpPr>
          <p:cNvPr id="14" name="Rectangle 6"/>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n-US"/>
          </a:p>
        </p:txBody>
      </p:sp>
      <p:sp>
        <p:nvSpPr>
          <p:cNvPr id="4" name="Rectangle 7"/>
          <p:cNvSpPr>
            <a:spLocks noGrp="1"/>
          </p:cNvSpPr>
          <p:nvPr>
            <p:ph type="dt" sz="half" idx="10"/>
          </p:nvPr>
        </p:nvSpPr>
        <p:spPr/>
        <p:txBody>
          <a:bodyPr/>
          <a:lstStyle>
            <a:lvl1pPr>
              <a:defRPr/>
            </a:lvl1pPr>
            <a:extLst/>
          </a:lstStyle>
          <a:p>
            <a:pPr>
              <a:defRPr/>
            </a:pPr>
            <a:r>
              <a:rPr lang="en-US">
                <a:solidFill>
                  <a:srgbClr val="D4D2D0"/>
                </a:solidFill>
                <a:latin typeface="Century Schoolbook"/>
              </a:rPr>
              <a:t>ICHEP2020</a:t>
            </a:r>
          </a:p>
        </p:txBody>
      </p:sp>
      <p:sp>
        <p:nvSpPr>
          <p:cNvPr id="5" name="Rectangle 19"/>
          <p:cNvSpPr>
            <a:spLocks noGrp="1"/>
          </p:cNvSpPr>
          <p:nvPr>
            <p:ph type="ftr" sz="quarter" idx="11"/>
          </p:nvPr>
        </p:nvSpPr>
        <p:spPr/>
        <p:txBody>
          <a:bodyPr/>
          <a:lstStyle>
            <a:lvl1pPr>
              <a:defRPr/>
            </a:lvl1pPr>
            <a:extLst/>
          </a:lstStyle>
          <a:p>
            <a:pPr>
              <a:defRPr/>
            </a:pPr>
            <a:endParaRPr lang="en-US">
              <a:solidFill>
                <a:srgbClr val="D4D2D0"/>
              </a:solidFill>
              <a:latin typeface="Century Schoolbook"/>
            </a:endParaRPr>
          </a:p>
        </p:txBody>
      </p:sp>
      <p:sp>
        <p:nvSpPr>
          <p:cNvPr id="6" name="Rectangle 26"/>
          <p:cNvSpPr>
            <a:spLocks noGrp="1"/>
          </p:cNvSpPr>
          <p:nvPr>
            <p:ph type="sldNum" sz="quarter" idx="12"/>
          </p:nvPr>
        </p:nvSpPr>
        <p:spPr/>
        <p:txBody>
          <a:bodyPr/>
          <a:lstStyle>
            <a:lvl1pPr>
              <a:defRPr/>
            </a:lvl1pPr>
            <a:extLst/>
          </a:lstStyle>
          <a:p>
            <a:pPr>
              <a:defRPr/>
            </a:pPr>
            <a:fld id="{DE48A84D-A7EB-F444-8294-F4DDCF58048E}"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1644647341"/>
      </p:ext>
    </p:extLst>
  </p:cSld>
  <p:clrMapOvr>
    <a:masterClrMapping/>
  </p:clrMapOvr>
  <p:transition>
    <p:fade/>
  </p:transition>
</p:sldLayout>
</file>

<file path=ppt/slideLayouts/slideLayout2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8989433"/>
      </p:ext>
    </p:extLst>
  </p:cSld>
  <p:clrMapOvr>
    <a:masterClrMapping/>
  </p:clrMapOvr>
  <p:transition>
    <p:fade/>
  </p:transition>
</p:sldLayout>
</file>

<file path=ppt/slideLayouts/slideLayout2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A4689B-3AB6-9842-A81F-B0A5E2886405}"/>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C9C8C1A6-7787-0B42-8EEA-AF9BEBF7DFD2}"/>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85918A8D-A2F1-3C4B-BEC2-303463BB003C}"/>
              </a:ext>
            </a:extLst>
          </p:cNvPr>
          <p:cNvSpPr>
            <a:spLocks noGrp="1"/>
          </p:cNvSpPr>
          <p:nvPr>
            <p:ph type="dt" sz="half" idx="10"/>
          </p:nvPr>
        </p:nvSpPr>
        <p:spPr/>
        <p:txBody>
          <a:bodyPr/>
          <a:lstStyle/>
          <a:p>
            <a:r>
              <a:rPr lang="en-US"/>
              <a:t>ICHEP2020</a:t>
            </a:r>
          </a:p>
        </p:txBody>
      </p:sp>
      <p:sp>
        <p:nvSpPr>
          <p:cNvPr id="5" name="Footer Placeholder 4">
            <a:extLst>
              <a:ext uri="{FF2B5EF4-FFF2-40B4-BE49-F238E27FC236}">
                <a16:creationId xmlns:a16="http://schemas.microsoft.com/office/drawing/2014/main" id="{AD8F5639-8D7C-8F49-9C8D-9A2EACC582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3033260-F1CC-5A49-B162-94C66BE92526}"/>
              </a:ext>
            </a:extLst>
          </p:cNvPr>
          <p:cNvSpPr>
            <a:spLocks noGrp="1"/>
          </p:cNvSpPr>
          <p:nvPr>
            <p:ph type="sldNum" sz="quarter" idx="12"/>
          </p:nvPr>
        </p:nvSpPr>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989000251"/>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69A42-B4A6-1E49-9770-99DCFC53C12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1398AB2-5905-264A-85CB-539E5D7F5AA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9ECB5ED-2593-4643-8895-13B264DBF400}"/>
              </a:ext>
            </a:extLst>
          </p:cNvPr>
          <p:cNvSpPr>
            <a:spLocks noGrp="1"/>
          </p:cNvSpPr>
          <p:nvPr>
            <p:ph type="dt" sz="half" idx="10"/>
          </p:nvPr>
        </p:nvSpPr>
        <p:spPr/>
        <p:txBody>
          <a:bodyPr/>
          <a:lstStyle/>
          <a:p>
            <a:r>
              <a:rPr lang="en-US"/>
              <a:t>ICHEP2020</a:t>
            </a:r>
          </a:p>
        </p:txBody>
      </p:sp>
      <p:sp>
        <p:nvSpPr>
          <p:cNvPr id="5" name="Footer Placeholder 4">
            <a:extLst>
              <a:ext uri="{FF2B5EF4-FFF2-40B4-BE49-F238E27FC236}">
                <a16:creationId xmlns:a16="http://schemas.microsoft.com/office/drawing/2014/main" id="{4900F534-E41D-2A4A-8EBC-1E2507365A7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131E57-FCEA-8D40-9C82-BF83923853B0}"/>
              </a:ext>
            </a:extLst>
          </p:cNvPr>
          <p:cNvSpPr>
            <a:spLocks noGrp="1"/>
          </p:cNvSpPr>
          <p:nvPr>
            <p:ph type="sldNum" sz="quarter" idx="12"/>
          </p:nvPr>
        </p:nvSpPr>
        <p:spPr>
          <a:xfrm>
            <a:off x="7086600" y="4888706"/>
            <a:ext cx="2057400" cy="273844"/>
          </a:xfrm>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669565378"/>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6D68B3-13B0-D94E-B73C-92F4DAC7162D}"/>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AC611FD0-F415-A246-A895-186BDC15B443}"/>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EE8B722D-3101-E64A-AB1B-F23B7EDFDAAF}"/>
              </a:ext>
            </a:extLst>
          </p:cNvPr>
          <p:cNvSpPr>
            <a:spLocks noGrp="1"/>
          </p:cNvSpPr>
          <p:nvPr>
            <p:ph type="dt" sz="half" idx="10"/>
          </p:nvPr>
        </p:nvSpPr>
        <p:spPr/>
        <p:txBody>
          <a:bodyPr/>
          <a:lstStyle/>
          <a:p>
            <a:r>
              <a:rPr lang="en-US"/>
              <a:t>ICHEP2020</a:t>
            </a:r>
          </a:p>
        </p:txBody>
      </p:sp>
      <p:sp>
        <p:nvSpPr>
          <p:cNvPr id="5" name="Footer Placeholder 4">
            <a:extLst>
              <a:ext uri="{FF2B5EF4-FFF2-40B4-BE49-F238E27FC236}">
                <a16:creationId xmlns:a16="http://schemas.microsoft.com/office/drawing/2014/main" id="{6AA30E9C-99E5-804B-B61E-8F774684035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7CE481-60A7-1745-87DF-0E0C301A9B74}"/>
              </a:ext>
            </a:extLst>
          </p:cNvPr>
          <p:cNvSpPr>
            <a:spLocks noGrp="1"/>
          </p:cNvSpPr>
          <p:nvPr>
            <p:ph type="sldNum" sz="quarter" idx="12"/>
          </p:nvPr>
        </p:nvSpPr>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769141603"/>
      </p:ext>
    </p:extLst>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ACE7AF-B2F5-6542-8E17-4E9570E0F73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5E509FA-11D4-E945-92A9-6C821586564C}"/>
              </a:ext>
            </a:extLst>
          </p:cNvPr>
          <p:cNvSpPr>
            <a:spLocks noGrp="1"/>
          </p:cNvSpPr>
          <p:nvPr>
            <p:ph sz="half" idx="1"/>
          </p:nvPr>
        </p:nvSpPr>
        <p:spPr>
          <a:xfrm>
            <a:off x="6286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52D3DB7-027D-0547-8CCB-20CF1E1A4F14}"/>
              </a:ext>
            </a:extLst>
          </p:cNvPr>
          <p:cNvSpPr>
            <a:spLocks noGrp="1"/>
          </p:cNvSpPr>
          <p:nvPr>
            <p:ph sz="half" idx="2"/>
          </p:nvPr>
        </p:nvSpPr>
        <p:spPr>
          <a:xfrm>
            <a:off x="46291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2C74636-05F0-D348-B996-AC00831BEC70}"/>
              </a:ext>
            </a:extLst>
          </p:cNvPr>
          <p:cNvSpPr>
            <a:spLocks noGrp="1"/>
          </p:cNvSpPr>
          <p:nvPr>
            <p:ph type="dt" sz="half" idx="10"/>
          </p:nvPr>
        </p:nvSpPr>
        <p:spPr/>
        <p:txBody>
          <a:bodyPr/>
          <a:lstStyle/>
          <a:p>
            <a:r>
              <a:rPr lang="en-US"/>
              <a:t>ICHEP2020</a:t>
            </a:r>
          </a:p>
        </p:txBody>
      </p:sp>
      <p:sp>
        <p:nvSpPr>
          <p:cNvPr id="6" name="Footer Placeholder 5">
            <a:extLst>
              <a:ext uri="{FF2B5EF4-FFF2-40B4-BE49-F238E27FC236}">
                <a16:creationId xmlns:a16="http://schemas.microsoft.com/office/drawing/2014/main" id="{499C9C9E-4A54-DF42-9700-A9BCFF7ADBF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174095-3193-E940-94A4-CF4BC8291FCE}"/>
              </a:ext>
            </a:extLst>
          </p:cNvPr>
          <p:cNvSpPr>
            <a:spLocks noGrp="1"/>
          </p:cNvSpPr>
          <p:nvPr>
            <p:ph type="sldNum" sz="quarter" idx="12"/>
          </p:nvPr>
        </p:nvSpPr>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33887296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ColTx" preserve="1">
  <p:cSld name="Portrait with Caption">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419402" y="174931"/>
            <a:ext cx="4640305" cy="462915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3" name="Rectangle 6"/>
          <p:cNvSpPr>
            <a:spLocks noGrp="1"/>
          </p:cNvSpPr>
          <p:nvPr>
            <p:ph type="body" sz="quarter" idx="11"/>
          </p:nvPr>
        </p:nvSpPr>
        <p:spPr>
          <a:xfrm>
            <a:off x="5257800" y="2286000"/>
            <a:ext cx="3505200" cy="2514600"/>
          </a:xfrm>
        </p:spPr>
        <p:txBody>
          <a:bodyPr tIns="91388" bIns="91388"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5" name="Rectangle 4"/>
          <p:cNvSpPr>
            <a:spLocks noGrp="1"/>
          </p:cNvSpPr>
          <p:nvPr>
            <p:ph type="sldNum" sz="quarter" idx="13"/>
          </p:nvPr>
        </p:nvSpPr>
        <p:spPr/>
        <p:txBody>
          <a:bodyPr/>
          <a:lstStyle>
            <a:lvl1pPr>
              <a:defRPr/>
            </a:lvl1pPr>
            <a:extLst/>
          </a:lstStyle>
          <a:p>
            <a:pPr>
              <a:defRPr/>
            </a:pPr>
            <a:fld id="{E725DA7F-A734-BF43-97AB-523C01E2024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6" name="Rectangle 5"/>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776215105"/>
      </p:ext>
    </p:extLst>
  </p:cSld>
  <p:clrMapOvr>
    <a:masterClrMapping/>
  </p:clrMapOvr>
  <p:transition>
    <p:fade/>
  </p:transition>
</p:sldLayout>
</file>

<file path=ppt/slideLayouts/slideLayout2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3BF99F-B967-6347-BC31-466CE79B9AE2}"/>
              </a:ext>
            </a:extLst>
          </p:cNvPr>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2A334E04-C201-3149-AA31-A618CA341622}"/>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6E6E1E69-87D5-3D4F-9C24-E9983F6F0FD6}"/>
              </a:ext>
            </a:extLst>
          </p:cNvPr>
          <p:cNvSpPr>
            <a:spLocks noGrp="1"/>
          </p:cNvSpPr>
          <p:nvPr>
            <p:ph sz="half" idx="2"/>
          </p:nvPr>
        </p:nvSpPr>
        <p:spPr>
          <a:xfrm>
            <a:off x="629842" y="1878806"/>
            <a:ext cx="3868340"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FC184C3-DCE3-5840-A982-79DBFBF7B54C}"/>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D6FF74DC-2282-6B49-9034-6D22B422B713}"/>
              </a:ext>
            </a:extLst>
          </p:cNvPr>
          <p:cNvSpPr>
            <a:spLocks noGrp="1"/>
          </p:cNvSpPr>
          <p:nvPr>
            <p:ph sz="quarter" idx="4"/>
          </p:nvPr>
        </p:nvSpPr>
        <p:spPr>
          <a:xfrm>
            <a:off x="4629150" y="1878806"/>
            <a:ext cx="3887391"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9928382-FBFC-4F4A-8FDC-23EE3630758D}"/>
              </a:ext>
            </a:extLst>
          </p:cNvPr>
          <p:cNvSpPr>
            <a:spLocks noGrp="1"/>
          </p:cNvSpPr>
          <p:nvPr>
            <p:ph type="dt" sz="half" idx="10"/>
          </p:nvPr>
        </p:nvSpPr>
        <p:spPr/>
        <p:txBody>
          <a:bodyPr/>
          <a:lstStyle/>
          <a:p>
            <a:r>
              <a:rPr lang="en-US"/>
              <a:t>ICHEP2020</a:t>
            </a:r>
          </a:p>
        </p:txBody>
      </p:sp>
      <p:sp>
        <p:nvSpPr>
          <p:cNvPr id="8" name="Footer Placeholder 7">
            <a:extLst>
              <a:ext uri="{FF2B5EF4-FFF2-40B4-BE49-F238E27FC236}">
                <a16:creationId xmlns:a16="http://schemas.microsoft.com/office/drawing/2014/main" id="{5D8B6598-AF97-074C-A3B3-FD963A26B23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98CDC7F-BEB5-0847-A9AE-99640D469E3F}"/>
              </a:ext>
            </a:extLst>
          </p:cNvPr>
          <p:cNvSpPr>
            <a:spLocks noGrp="1"/>
          </p:cNvSpPr>
          <p:nvPr>
            <p:ph type="sldNum" sz="quarter" idx="12"/>
          </p:nvPr>
        </p:nvSpPr>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58837780"/>
      </p:ext>
    </p:extLst>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52ED5-6788-734A-9AD5-9BF11D3C939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1238884-8822-ED4B-BF75-07DE76FBB777}"/>
              </a:ext>
            </a:extLst>
          </p:cNvPr>
          <p:cNvSpPr>
            <a:spLocks noGrp="1"/>
          </p:cNvSpPr>
          <p:nvPr>
            <p:ph type="dt" sz="half" idx="10"/>
          </p:nvPr>
        </p:nvSpPr>
        <p:spPr/>
        <p:txBody>
          <a:bodyPr/>
          <a:lstStyle/>
          <a:p>
            <a:r>
              <a:rPr lang="en-US"/>
              <a:t>ICHEP2020</a:t>
            </a:r>
          </a:p>
        </p:txBody>
      </p:sp>
      <p:sp>
        <p:nvSpPr>
          <p:cNvPr id="4" name="Footer Placeholder 3">
            <a:extLst>
              <a:ext uri="{FF2B5EF4-FFF2-40B4-BE49-F238E27FC236}">
                <a16:creationId xmlns:a16="http://schemas.microsoft.com/office/drawing/2014/main" id="{112912DC-5C5C-5C4D-B4E4-EA520830557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8ECC526-0EAA-1D4F-A45C-30F921757AFA}"/>
              </a:ext>
            </a:extLst>
          </p:cNvPr>
          <p:cNvSpPr>
            <a:spLocks noGrp="1"/>
          </p:cNvSpPr>
          <p:nvPr>
            <p:ph type="sldNum" sz="quarter" idx="12"/>
          </p:nvPr>
        </p:nvSpPr>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1471680037"/>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7552FE4-C6DA-2D42-BF6A-99AAF72472A0}"/>
              </a:ext>
            </a:extLst>
          </p:cNvPr>
          <p:cNvSpPr>
            <a:spLocks noGrp="1"/>
          </p:cNvSpPr>
          <p:nvPr>
            <p:ph type="dt" sz="half" idx="10"/>
          </p:nvPr>
        </p:nvSpPr>
        <p:spPr/>
        <p:txBody>
          <a:bodyPr/>
          <a:lstStyle/>
          <a:p>
            <a:r>
              <a:rPr lang="en-US"/>
              <a:t>ICHEP2020</a:t>
            </a:r>
          </a:p>
        </p:txBody>
      </p:sp>
      <p:sp>
        <p:nvSpPr>
          <p:cNvPr id="3" name="Footer Placeholder 2">
            <a:extLst>
              <a:ext uri="{FF2B5EF4-FFF2-40B4-BE49-F238E27FC236}">
                <a16:creationId xmlns:a16="http://schemas.microsoft.com/office/drawing/2014/main" id="{458FA4A4-7041-DB47-920B-76E0ACF4D75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2AE6036-ACF2-1346-9995-BCE5673678C3}"/>
              </a:ext>
            </a:extLst>
          </p:cNvPr>
          <p:cNvSpPr>
            <a:spLocks noGrp="1"/>
          </p:cNvSpPr>
          <p:nvPr>
            <p:ph type="sldNum" sz="quarter" idx="12"/>
          </p:nvPr>
        </p:nvSpPr>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3599221141"/>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150A9C-C453-404C-A4EA-C462588EB8E7}"/>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27ABFF3B-EDBE-4B4C-BB15-3862576C6153}"/>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5BDA482-A227-C84B-8792-3B6AB434CDC3}"/>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1BAE55C6-7F06-BB45-940D-0ECBBEFF2BCA}"/>
              </a:ext>
            </a:extLst>
          </p:cNvPr>
          <p:cNvSpPr>
            <a:spLocks noGrp="1"/>
          </p:cNvSpPr>
          <p:nvPr>
            <p:ph type="dt" sz="half" idx="10"/>
          </p:nvPr>
        </p:nvSpPr>
        <p:spPr/>
        <p:txBody>
          <a:bodyPr/>
          <a:lstStyle/>
          <a:p>
            <a:r>
              <a:rPr lang="en-US"/>
              <a:t>ICHEP2020</a:t>
            </a:r>
          </a:p>
        </p:txBody>
      </p:sp>
      <p:sp>
        <p:nvSpPr>
          <p:cNvPr id="6" name="Footer Placeholder 5">
            <a:extLst>
              <a:ext uri="{FF2B5EF4-FFF2-40B4-BE49-F238E27FC236}">
                <a16:creationId xmlns:a16="http://schemas.microsoft.com/office/drawing/2014/main" id="{C5BB3138-737B-704A-A11C-1AD798087B6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EB8CAE6-509C-DC48-B586-39B5D20B9B6F}"/>
              </a:ext>
            </a:extLst>
          </p:cNvPr>
          <p:cNvSpPr>
            <a:spLocks noGrp="1"/>
          </p:cNvSpPr>
          <p:nvPr>
            <p:ph type="sldNum" sz="quarter" idx="12"/>
          </p:nvPr>
        </p:nvSpPr>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2971248711"/>
      </p:ext>
    </p:extLst>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8A5F70-F592-044A-93AA-1698B981B870}"/>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7CB2A180-59DD-A44C-BFDF-94CB5FA46E95}"/>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2E01FDD0-02CA-824B-9AA4-C9C77FD0275E}"/>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D27DC3A0-67C2-5440-A01A-007C84091313}"/>
              </a:ext>
            </a:extLst>
          </p:cNvPr>
          <p:cNvSpPr>
            <a:spLocks noGrp="1"/>
          </p:cNvSpPr>
          <p:nvPr>
            <p:ph type="dt" sz="half" idx="10"/>
          </p:nvPr>
        </p:nvSpPr>
        <p:spPr/>
        <p:txBody>
          <a:bodyPr/>
          <a:lstStyle/>
          <a:p>
            <a:r>
              <a:rPr lang="en-US"/>
              <a:t>ICHEP2020</a:t>
            </a:r>
          </a:p>
        </p:txBody>
      </p:sp>
      <p:sp>
        <p:nvSpPr>
          <p:cNvPr id="6" name="Footer Placeholder 5">
            <a:extLst>
              <a:ext uri="{FF2B5EF4-FFF2-40B4-BE49-F238E27FC236}">
                <a16:creationId xmlns:a16="http://schemas.microsoft.com/office/drawing/2014/main" id="{FEC4F73F-8C8D-5448-A70B-8DBF5FEFBCD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44C184-C978-1640-AD01-975DB747A5A8}"/>
              </a:ext>
            </a:extLst>
          </p:cNvPr>
          <p:cNvSpPr>
            <a:spLocks noGrp="1"/>
          </p:cNvSpPr>
          <p:nvPr>
            <p:ph type="sldNum" sz="quarter" idx="12"/>
          </p:nvPr>
        </p:nvSpPr>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1892249451"/>
      </p:ext>
    </p:extLst>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870DFA-87C8-F14E-BB89-063B9D060B9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314296C-C0A3-CD48-B0D5-B7390687038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5E6A3FC-0F07-4043-9A23-4B2950EB1FB4}"/>
              </a:ext>
            </a:extLst>
          </p:cNvPr>
          <p:cNvSpPr>
            <a:spLocks noGrp="1"/>
          </p:cNvSpPr>
          <p:nvPr>
            <p:ph type="dt" sz="half" idx="10"/>
          </p:nvPr>
        </p:nvSpPr>
        <p:spPr/>
        <p:txBody>
          <a:bodyPr/>
          <a:lstStyle/>
          <a:p>
            <a:r>
              <a:rPr lang="en-US"/>
              <a:t>ICHEP2020</a:t>
            </a:r>
          </a:p>
        </p:txBody>
      </p:sp>
      <p:sp>
        <p:nvSpPr>
          <p:cNvPr id="5" name="Footer Placeholder 4">
            <a:extLst>
              <a:ext uri="{FF2B5EF4-FFF2-40B4-BE49-F238E27FC236}">
                <a16:creationId xmlns:a16="http://schemas.microsoft.com/office/drawing/2014/main" id="{12E36BA8-6F28-604F-9064-AE3270FD85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B90B14-7AE5-6549-86CB-1E2B882C95CF}"/>
              </a:ext>
            </a:extLst>
          </p:cNvPr>
          <p:cNvSpPr>
            <a:spLocks noGrp="1"/>
          </p:cNvSpPr>
          <p:nvPr>
            <p:ph type="sldNum" sz="quarter" idx="12"/>
          </p:nvPr>
        </p:nvSpPr>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4021837391"/>
      </p:ext>
    </p:extLst>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3010967-799D-7A44-B287-5D0220AD51EC}"/>
              </a:ext>
            </a:extLst>
          </p:cNvPr>
          <p:cNvSpPr>
            <a:spLocks noGrp="1"/>
          </p:cNvSpPr>
          <p:nvPr>
            <p:ph type="title" orient="vert"/>
          </p:nvPr>
        </p:nvSpPr>
        <p:spPr>
          <a:xfrm>
            <a:off x="6543675" y="273844"/>
            <a:ext cx="1971675" cy="435887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558FD8B-FA21-8446-A0CD-E1EB740FF9C7}"/>
              </a:ext>
            </a:extLst>
          </p:cNvPr>
          <p:cNvSpPr>
            <a:spLocks noGrp="1"/>
          </p:cNvSpPr>
          <p:nvPr>
            <p:ph type="body" orient="vert" idx="1"/>
          </p:nvPr>
        </p:nvSpPr>
        <p:spPr>
          <a:xfrm>
            <a:off x="628650" y="273844"/>
            <a:ext cx="5800725" cy="435887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9D38F1B-3427-7645-A8BB-8BF8A65044EC}"/>
              </a:ext>
            </a:extLst>
          </p:cNvPr>
          <p:cNvSpPr>
            <a:spLocks noGrp="1"/>
          </p:cNvSpPr>
          <p:nvPr>
            <p:ph type="dt" sz="half" idx="10"/>
          </p:nvPr>
        </p:nvSpPr>
        <p:spPr/>
        <p:txBody>
          <a:bodyPr/>
          <a:lstStyle/>
          <a:p>
            <a:r>
              <a:rPr lang="en-US"/>
              <a:t>ICHEP2020</a:t>
            </a:r>
          </a:p>
        </p:txBody>
      </p:sp>
      <p:sp>
        <p:nvSpPr>
          <p:cNvPr id="5" name="Footer Placeholder 4">
            <a:extLst>
              <a:ext uri="{FF2B5EF4-FFF2-40B4-BE49-F238E27FC236}">
                <a16:creationId xmlns:a16="http://schemas.microsoft.com/office/drawing/2014/main" id="{A32BF2DD-5D58-3A4F-A3C4-301F519B9D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DFCD9B4-1137-754B-9B6B-2AE56F6BF2BE}"/>
              </a:ext>
            </a:extLst>
          </p:cNvPr>
          <p:cNvSpPr>
            <a:spLocks noGrp="1"/>
          </p:cNvSpPr>
          <p:nvPr>
            <p:ph type="sldNum" sz="quarter" idx="12"/>
          </p:nvPr>
        </p:nvSpPr>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23772217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Landscape (Fullscreen)">
    <p:spTree>
      <p:nvGrpSpPr>
        <p:cNvPr id="1" name=""/>
        <p:cNvGrpSpPr/>
        <p:nvPr/>
      </p:nvGrpSpPr>
      <p:grpSpPr>
        <a:xfrm>
          <a:off x="0" y="0"/>
          <a:ext cx="0" cy="0"/>
          <a:chOff x="0" y="0"/>
          <a:chExt cx="0" cy="0"/>
        </a:xfrm>
      </p:grpSpPr>
      <p:sp>
        <p:nvSpPr>
          <p:cNvPr id="15" name="Rectangle 6"/>
          <p:cNvSpPr>
            <a:spLocks noGrp="1" noChangeAspect="1"/>
          </p:cNvSpPr>
          <p:nvPr>
            <p:ph type="pic" sz="quarter" idx="10"/>
          </p:nvPr>
        </p:nvSpPr>
        <p:spPr>
          <a:xfrm>
            <a:off x="0" y="0"/>
            <a:ext cx="9144000" cy="51435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Drag picture to placeholder or click icon to add</a:t>
            </a:r>
            <a:endParaRPr lang="en-US" noProof="0" dirty="0"/>
          </a:p>
        </p:txBody>
      </p:sp>
    </p:spTree>
    <p:extLst>
      <p:ext uri="{BB962C8B-B14F-4D97-AF65-F5344CB8AC3E}">
        <p14:creationId xmlns:p14="http://schemas.microsoft.com/office/powerpoint/2010/main" val="1732480563"/>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Album Section">
    <p:spTree>
      <p:nvGrpSpPr>
        <p:cNvPr id="1" name=""/>
        <p:cNvGrpSpPr/>
        <p:nvPr/>
      </p:nvGrpSpPr>
      <p:grpSpPr>
        <a:xfrm>
          <a:off x="0" y="0"/>
          <a:ext cx="0" cy="0"/>
          <a:chOff x="0" y="0"/>
          <a:chExt cx="0" cy="0"/>
        </a:xfrm>
      </p:grpSpPr>
      <p:sp>
        <p:nvSpPr>
          <p:cNvPr id="17" name="Rectangle 2"/>
          <p:cNvSpPr>
            <a:spLocks noGrp="1"/>
          </p:cNvSpPr>
          <p:nvPr>
            <p:ph type="title"/>
          </p:nvPr>
        </p:nvSpPr>
        <p:spPr>
          <a:xfrm>
            <a:off x="752670" y="3429000"/>
            <a:ext cx="7781730" cy="742950"/>
          </a:xfrm>
        </p:spPr>
        <p:txBody>
          <a:bodyPr vert="horz" bIns="0" anchor="b" anchorCtr="0"/>
          <a:lstStyle>
            <a:lvl1pPr>
              <a:defRPr baseline="0"/>
            </a:lvl1pPr>
            <a:extLst/>
          </a:lstStyle>
          <a:p>
            <a:r>
              <a:rPr lang="en-US"/>
              <a:t>Click to edit Master title style</a:t>
            </a:r>
            <a:endParaRPr lang="en-US" dirty="0"/>
          </a:p>
        </p:txBody>
      </p:sp>
      <p:sp>
        <p:nvSpPr>
          <p:cNvPr id="27" name="Rectangle 11"/>
          <p:cNvSpPr>
            <a:spLocks noGrp="1"/>
          </p:cNvSpPr>
          <p:nvPr>
            <p:ph type="body" sz="quarter" idx="14"/>
          </p:nvPr>
        </p:nvSpPr>
        <p:spPr>
          <a:xfrm>
            <a:off x="752670" y="4200525"/>
            <a:ext cx="7772400" cy="628650"/>
          </a:xfrm>
        </p:spPr>
        <p:txBody>
          <a:bodyPr tIns="0"/>
          <a:lstStyle>
            <a:lvl1pPr>
              <a:buFontTx/>
              <a:buNone/>
              <a:defRPr sz="1800"/>
            </a:lvl1pPr>
            <a:extLst/>
          </a:lstStyle>
          <a:p>
            <a:pPr lvl="0"/>
            <a:r>
              <a:rPr lang="en-US"/>
              <a:t>Click to edit Master text styles</a:t>
            </a:r>
          </a:p>
        </p:txBody>
      </p:sp>
      <p:sp>
        <p:nvSpPr>
          <p:cNvPr id="7" name="Rectangle 6"/>
          <p:cNvSpPr>
            <a:spLocks noGrp="1"/>
          </p:cNvSpPr>
          <p:nvPr>
            <p:ph type="pic" sz="quarter" idx="11"/>
          </p:nvPr>
        </p:nvSpPr>
        <p:spPr>
          <a:xfrm>
            <a:off x="786338"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18" name="Rectangle 6"/>
          <p:cNvSpPr>
            <a:spLocks noGrp="1"/>
          </p:cNvSpPr>
          <p:nvPr>
            <p:ph type="pic" sz="quarter" idx="15"/>
          </p:nvPr>
        </p:nvSpPr>
        <p:spPr>
          <a:xfrm>
            <a:off x="3474604"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2" name="Rectangle 6"/>
          <p:cNvSpPr>
            <a:spLocks noGrp="1"/>
          </p:cNvSpPr>
          <p:nvPr>
            <p:ph type="pic" sz="quarter" idx="16"/>
          </p:nvPr>
        </p:nvSpPr>
        <p:spPr>
          <a:xfrm>
            <a:off x="6162870"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8" name="Rectangle 7"/>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8"/>
          </p:nvPr>
        </p:nvSpPr>
        <p:spPr/>
        <p:txBody>
          <a:bodyPr/>
          <a:lstStyle>
            <a:lvl1pPr>
              <a:defRPr/>
            </a:lvl1pPr>
            <a:extLst/>
          </a:lstStyle>
          <a:p>
            <a:pPr>
              <a:defRPr/>
            </a:pPr>
            <a:fld id="{364AE6BD-A3C5-7E44-9A6B-AE37EDF6C9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696730066"/>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ColTx" preserve="1">
  <p:cSld name="2-Up Portrait with Captions">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4722074" y="457200"/>
            <a:ext cx="3431353" cy="343135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8"/>
          <p:cNvSpPr>
            <a:spLocks noGrp="1" noChangeAspect="1"/>
          </p:cNvSpPr>
          <p:nvPr>
            <p:ph type="pic" sz="quarter" idx="11"/>
          </p:nvPr>
        </p:nvSpPr>
        <p:spPr>
          <a:xfrm>
            <a:off x="1066800" y="457200"/>
            <a:ext cx="3429000" cy="3429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body" sz="quarter" idx="14"/>
          </p:nvPr>
        </p:nvSpPr>
        <p:spPr>
          <a:xfrm>
            <a:off x="10668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5"/>
          </p:nvPr>
        </p:nvSpPr>
        <p:spPr>
          <a:xfrm>
            <a:off x="47244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7"/>
          </p:nvPr>
        </p:nvSpPr>
        <p:spPr/>
        <p:txBody>
          <a:bodyPr/>
          <a:lstStyle>
            <a:lvl1pPr>
              <a:defRPr/>
            </a:lvl1pPr>
            <a:extLst/>
          </a:lstStyle>
          <a:p>
            <a:pPr>
              <a:defRPr/>
            </a:pPr>
            <a:fld id="{DCAF9CDE-FBEC-0643-8DA9-7F53B5E3D8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957471687"/>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2-Up Landscape with Captions">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4648200" y="1257326"/>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5" name="Rectangle 7"/>
          <p:cNvSpPr>
            <a:spLocks noGrp="1" noChangeAspect="1"/>
          </p:cNvSpPr>
          <p:nvPr>
            <p:ph type="pic" sz="quarter" idx="14"/>
          </p:nvPr>
        </p:nvSpPr>
        <p:spPr>
          <a:xfrm>
            <a:off x="457200" y="1257326"/>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457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7"/>
          </p:nvPr>
        </p:nvSpPr>
        <p:spPr>
          <a:xfrm>
            <a:off x="4648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8"/>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9"/>
          </p:nvPr>
        </p:nvSpPr>
        <p:spPr/>
        <p:txBody>
          <a:bodyPr/>
          <a:lstStyle>
            <a:lvl1pPr>
              <a:defRPr/>
            </a:lvl1pPr>
            <a:extLst/>
          </a:lstStyle>
          <a:p>
            <a:pPr>
              <a:defRPr/>
            </a:pPr>
            <a:fld id="{D4DA86ED-9AE6-0144-BD35-D1336FBBEC57}"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0"/>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453235911"/>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reserve="1">
  <p:cSld name="Portrait with Caption">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419402" y="174931"/>
            <a:ext cx="4640305" cy="462915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3" name="Rectangle 6"/>
          <p:cNvSpPr>
            <a:spLocks noGrp="1"/>
          </p:cNvSpPr>
          <p:nvPr>
            <p:ph type="body" sz="quarter" idx="11"/>
          </p:nvPr>
        </p:nvSpPr>
        <p:spPr>
          <a:xfrm>
            <a:off x="5257800" y="2286000"/>
            <a:ext cx="3505200" cy="2514600"/>
          </a:xfrm>
        </p:spPr>
        <p:txBody>
          <a:bodyPr tIns="91388" bIns="91388"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t>ICHEP2020</a:t>
            </a:r>
          </a:p>
        </p:txBody>
      </p:sp>
      <p:sp>
        <p:nvSpPr>
          <p:cNvPr id="5" name="Rectangle 4"/>
          <p:cNvSpPr>
            <a:spLocks noGrp="1"/>
          </p:cNvSpPr>
          <p:nvPr>
            <p:ph type="sldNum" sz="quarter" idx="13"/>
          </p:nvPr>
        </p:nvSpPr>
        <p:spPr/>
        <p:txBody>
          <a:bodyPr/>
          <a:lstStyle>
            <a:lvl1pPr>
              <a:defRPr/>
            </a:lvl1pPr>
            <a:extLst/>
          </a:lstStyle>
          <a:p>
            <a:pPr>
              <a:defRPr/>
            </a:pPr>
            <a:fld id="{E725DA7F-A734-BF43-97AB-523C01E20249}" type="slidenum">
              <a:rPr lang="en-US"/>
              <a:pPr>
                <a:defRPr/>
              </a:pPr>
              <a:t>‹#›</a:t>
            </a:fld>
            <a:endParaRPr lang="en-US" dirty="0"/>
          </a:p>
        </p:txBody>
      </p:sp>
      <p:sp>
        <p:nvSpPr>
          <p:cNvPr id="6" name="Rectangle 5"/>
          <p:cNvSpPr>
            <a:spLocks noGrp="1"/>
          </p:cNvSpPr>
          <p:nvPr>
            <p:ph type="ftr" sz="quarter" idx="14"/>
          </p:nvPr>
        </p:nvSpPr>
        <p:spPr/>
        <p:txBody>
          <a:bodyPr/>
          <a:lstStyle>
            <a:lvl1pPr>
              <a:defRPr/>
            </a:lvl1pPr>
            <a:extLst/>
          </a:lstStyle>
          <a:p>
            <a:pPr>
              <a:defRPr/>
            </a:pPr>
            <a:endParaRPr lang="en-US"/>
          </a:p>
        </p:txBody>
      </p:sp>
    </p:spTree>
    <p:extLst>
      <p:ext uri="{BB962C8B-B14F-4D97-AF65-F5344CB8AC3E}">
        <p14:creationId xmlns:p14="http://schemas.microsoft.com/office/powerpoint/2010/main" val="2482771704"/>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2-Up Mixed with Caption">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5141976" y="285752"/>
            <a:ext cx="3773424" cy="212255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noChangeAspect="1"/>
          </p:cNvSpPr>
          <p:nvPr>
            <p:ph type="pic" sz="quarter" idx="12"/>
          </p:nvPr>
        </p:nvSpPr>
        <p:spPr>
          <a:xfrm>
            <a:off x="454152" y="285750"/>
            <a:ext cx="4462272" cy="446227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7"/>
          <p:cNvSpPr>
            <a:spLocks noGrp="1"/>
          </p:cNvSpPr>
          <p:nvPr>
            <p:ph type="body" sz="quarter" idx="13"/>
          </p:nvPr>
        </p:nvSpPr>
        <p:spPr>
          <a:xfrm>
            <a:off x="5142003" y="2514600"/>
            <a:ext cx="3773425" cy="2228850"/>
          </a:xfrm>
        </p:spPr>
        <p:txBody>
          <a:bodyPr>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5"/>
          </p:nvPr>
        </p:nvSpPr>
        <p:spPr/>
        <p:txBody>
          <a:bodyPr/>
          <a:lstStyle>
            <a:lvl1pPr>
              <a:defRPr/>
            </a:lvl1pPr>
            <a:extLst/>
          </a:lstStyle>
          <a:p>
            <a:pPr>
              <a:defRPr/>
            </a:pPr>
            <a:fld id="{8F18179F-4BD7-254C-B68F-023544086820}"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842538833"/>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3-Up Portrait with Captions">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2286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8"/>
          <p:cNvSpPr>
            <a:spLocks noGrp="1" noChangeAspect="1"/>
          </p:cNvSpPr>
          <p:nvPr>
            <p:ph type="pic" sz="quarter" idx="11"/>
          </p:nvPr>
        </p:nvSpPr>
        <p:spPr>
          <a:xfrm>
            <a:off x="32004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8"/>
          <p:cNvSpPr>
            <a:spLocks noGrp="1" noChangeAspect="1"/>
          </p:cNvSpPr>
          <p:nvPr>
            <p:ph type="pic" sz="quarter" idx="12"/>
          </p:nvPr>
        </p:nvSpPr>
        <p:spPr>
          <a:xfrm>
            <a:off x="61722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body" sz="quarter" idx="13"/>
          </p:nvPr>
        </p:nvSpPr>
        <p:spPr>
          <a:xfrm>
            <a:off x="2286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6"/>
          <p:cNvSpPr>
            <a:spLocks noGrp="1"/>
          </p:cNvSpPr>
          <p:nvPr>
            <p:ph type="body" sz="quarter" idx="14"/>
          </p:nvPr>
        </p:nvSpPr>
        <p:spPr>
          <a:xfrm>
            <a:off x="32004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4" name="Rectangle 6"/>
          <p:cNvSpPr>
            <a:spLocks noGrp="1"/>
          </p:cNvSpPr>
          <p:nvPr>
            <p:ph type="body" sz="quarter" idx="15"/>
          </p:nvPr>
        </p:nvSpPr>
        <p:spPr>
          <a:xfrm>
            <a:off x="61722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8" name="Rectangle 7"/>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7"/>
          </p:nvPr>
        </p:nvSpPr>
        <p:spPr/>
        <p:txBody>
          <a:bodyPr/>
          <a:lstStyle>
            <a:lvl1pPr>
              <a:defRPr/>
            </a:lvl1pPr>
            <a:extLst/>
          </a:lstStyle>
          <a:p>
            <a:pPr>
              <a:defRPr/>
            </a:pPr>
            <a:fld id="{568AD5BE-BF58-6C46-8750-C1E30F2F40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021313913"/>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3-Up Landscape with Caption">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466344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5" name="Rectangle 7"/>
          <p:cNvSpPr>
            <a:spLocks noGrp="1" noChangeAspect="1"/>
          </p:cNvSpPr>
          <p:nvPr>
            <p:ph type="pic" sz="quarter" idx="12"/>
          </p:nvPr>
        </p:nvSpPr>
        <p:spPr>
          <a:xfrm>
            <a:off x="45720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13"/>
          </p:nvPr>
        </p:nvSpPr>
        <p:spPr>
          <a:xfrm>
            <a:off x="4663440" y="171450"/>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11"/>
          <p:cNvSpPr>
            <a:spLocks noGrp="1"/>
          </p:cNvSpPr>
          <p:nvPr>
            <p:ph type="body" sz="quarter" idx="14"/>
          </p:nvPr>
        </p:nvSpPr>
        <p:spPr>
          <a:xfrm>
            <a:off x="457200" y="171450"/>
            <a:ext cx="4023360" cy="2263140"/>
          </a:xfrm>
        </p:spPr>
        <p:txBody>
          <a:bodyPr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5"/>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6"/>
          </p:nvPr>
        </p:nvSpPr>
        <p:spPr/>
        <p:txBody>
          <a:bodyPr/>
          <a:lstStyle>
            <a:lvl1pPr>
              <a:defRPr/>
            </a:lvl1pPr>
            <a:extLst/>
          </a:lstStyle>
          <a:p>
            <a:pPr>
              <a:defRPr/>
            </a:pPr>
            <a:fld id="{971228CF-3FEC-6647-8AA5-283D0CDE1EC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994306807"/>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3-Up Mixed">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5067300" y="2577465"/>
            <a:ext cx="3649900" cy="216712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noChangeAspect="1"/>
          </p:cNvSpPr>
          <p:nvPr>
            <p:ph type="pic" sz="quarter" idx="12"/>
          </p:nvPr>
        </p:nvSpPr>
        <p:spPr>
          <a:xfrm>
            <a:off x="426720" y="288036"/>
            <a:ext cx="4457700" cy="4457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13"/>
          </p:nvPr>
        </p:nvSpPr>
        <p:spPr>
          <a:xfrm>
            <a:off x="5067300" y="291999"/>
            <a:ext cx="3657600" cy="216545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5"/>
          </p:nvPr>
        </p:nvSpPr>
        <p:spPr/>
        <p:txBody>
          <a:bodyPr/>
          <a:lstStyle>
            <a:lvl1pPr>
              <a:defRPr/>
            </a:lvl1pPr>
            <a:extLst/>
          </a:lstStyle>
          <a:p>
            <a:pPr>
              <a:defRPr/>
            </a:pPr>
            <a:fld id="{329A176C-37C4-8043-970A-B86273DCB7BE}"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583132027"/>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x" preserve="1">
  <p:cSld name="4-Up Portrait with Captions">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229297" y="171450"/>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pic" sz="quarter" idx="26"/>
          </p:nvPr>
        </p:nvSpPr>
        <p:spPr>
          <a:xfrm>
            <a:off x="22292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25"/>
          </p:nvPr>
        </p:nvSpPr>
        <p:spPr>
          <a:xfrm>
            <a:off x="4672217" y="171450"/>
            <a:ext cx="2286000"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27"/>
          </p:nvPr>
        </p:nvSpPr>
        <p:spPr>
          <a:xfrm>
            <a:off x="46676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body" sz="quarter" idx="16"/>
          </p:nvPr>
        </p:nvSpPr>
        <p:spPr>
          <a:xfrm>
            <a:off x="400497" y="971550"/>
            <a:ext cx="1676400" cy="1428750"/>
          </a:xfrm>
        </p:spPr>
        <p:txBody>
          <a:bodyPr anchor="b">
            <a:noAutofit/>
          </a:bodyPr>
          <a:lstStyle>
            <a:lvl1pPr marL="0" marR="0" indent="0" algn="r" rtl="0" latinLnBrk="0">
              <a:spcBef>
                <a:spcPct val="20000"/>
              </a:spcBef>
              <a:buFontTx/>
              <a:buNone/>
              <a:defRPr sz="1600" baseline="0">
                <a:solidFill>
                  <a:schemeClr val="tx1"/>
                </a:solidFill>
                <a:latin typeface="+mn-lt"/>
                <a:ea typeface="+mn-ea"/>
                <a:cs typeface="+mn-cs"/>
              </a:defRPr>
            </a:lvl1pPr>
            <a:extLst/>
          </a:lstStyle>
          <a:p>
            <a:pPr lvl="0"/>
            <a:r>
              <a:rPr lang="en-US"/>
              <a:t>Click to edit Master text styles</a:t>
            </a:r>
          </a:p>
        </p:txBody>
      </p:sp>
      <p:sp>
        <p:nvSpPr>
          <p:cNvPr id="14" name="Rectangle 7"/>
          <p:cNvSpPr>
            <a:spLocks noGrp="1"/>
          </p:cNvSpPr>
          <p:nvPr>
            <p:ph type="body" sz="quarter" idx="29"/>
          </p:nvPr>
        </p:nvSpPr>
        <p:spPr>
          <a:xfrm>
            <a:off x="7086600" y="971550"/>
            <a:ext cx="1676400" cy="1428750"/>
          </a:xfrm>
        </p:spPr>
        <p:txBody>
          <a:bodyPr anchor="b"/>
          <a:lstStyle>
            <a:lvl1pPr marL="0" marR="0" indent="0" algn="l">
              <a:buFontTx/>
              <a:buNone/>
              <a:defRPr sz="1600" baseline="0"/>
            </a:lvl1pPr>
            <a:extLst/>
          </a:lstStyle>
          <a:p>
            <a:pPr lvl="0"/>
            <a:r>
              <a:rPr lang="en-US"/>
              <a:t>Click to edit Master text styles</a:t>
            </a:r>
          </a:p>
        </p:txBody>
      </p:sp>
      <p:sp>
        <p:nvSpPr>
          <p:cNvPr id="4" name="Rectangle 7"/>
          <p:cNvSpPr>
            <a:spLocks noGrp="1"/>
          </p:cNvSpPr>
          <p:nvPr>
            <p:ph type="body" sz="quarter" idx="28"/>
          </p:nvPr>
        </p:nvSpPr>
        <p:spPr>
          <a:xfrm>
            <a:off x="400497" y="2514600"/>
            <a:ext cx="1676400" cy="1428750"/>
          </a:xfrm>
        </p:spPr>
        <p:txBody>
          <a:bodyPr/>
          <a:lstStyle>
            <a:lvl1pPr marL="0" marR="0" indent="0" algn="r">
              <a:buFontTx/>
              <a:buNone/>
              <a:defRPr sz="1600" baseline="0"/>
            </a:lvl1pPr>
            <a:extLst/>
          </a:lstStyle>
          <a:p>
            <a:pPr lvl="0"/>
            <a:r>
              <a:rPr lang="en-US"/>
              <a:t>Click to edit Master text styles</a:t>
            </a:r>
          </a:p>
        </p:txBody>
      </p:sp>
      <p:sp>
        <p:nvSpPr>
          <p:cNvPr id="13" name="Rectangle 7"/>
          <p:cNvSpPr>
            <a:spLocks noGrp="1"/>
          </p:cNvSpPr>
          <p:nvPr>
            <p:ph type="body" sz="quarter" idx="30"/>
          </p:nvPr>
        </p:nvSpPr>
        <p:spPr>
          <a:xfrm>
            <a:off x="7086600" y="2514600"/>
            <a:ext cx="1676400" cy="1428750"/>
          </a:xfrm>
        </p:spPr>
        <p:txBody>
          <a:bodyPr/>
          <a:lstStyle>
            <a:lvl1pPr marL="0" marR="0" indent="0" algn="l">
              <a:buFontTx/>
              <a:buNone/>
              <a:defRPr sz="1600" baseline="0"/>
            </a:lvl1pPr>
            <a:extLst/>
          </a:lstStyle>
          <a:p>
            <a:pPr lvl="0"/>
            <a:r>
              <a:rPr lang="en-US"/>
              <a:t>Click to edit Master text styles</a:t>
            </a:r>
          </a:p>
        </p:txBody>
      </p:sp>
      <p:sp>
        <p:nvSpPr>
          <p:cNvPr id="11" name="Rectangle 10"/>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12" name="Rectangle 11"/>
          <p:cNvSpPr>
            <a:spLocks noGrp="1"/>
          </p:cNvSpPr>
          <p:nvPr>
            <p:ph type="sldNum" sz="quarter" idx="32"/>
          </p:nvPr>
        </p:nvSpPr>
        <p:spPr/>
        <p:txBody>
          <a:bodyPr/>
          <a:lstStyle>
            <a:lvl1pPr>
              <a:defRPr/>
            </a:lvl1pPr>
            <a:extLst/>
          </a:lstStyle>
          <a:p>
            <a:pPr>
              <a:defRPr/>
            </a:pPr>
            <a:fld id="{ACDD4815-248F-1746-8FC5-C0A1C0A6D1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5" name="Rectangle 14"/>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41101301"/>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x" preserve="1">
  <p:cSld name="4-Up landscape with Caption">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926848" y="400050"/>
            <a:ext cx="3653297"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9268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9" name="Rectangle 7"/>
          <p:cNvSpPr>
            <a:spLocks noGrp="1"/>
          </p:cNvSpPr>
          <p:nvPr>
            <p:ph type="pic" sz="quarter" idx="17"/>
          </p:nvPr>
        </p:nvSpPr>
        <p:spPr>
          <a:xfrm>
            <a:off x="4660621" y="40005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pic" sz="quarter" idx="18"/>
          </p:nvPr>
        </p:nvSpPr>
        <p:spPr>
          <a:xfrm>
            <a:off x="9268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p:cNvSpPr>
          <p:nvPr>
            <p:ph type="pic" sz="quarter" idx="19"/>
          </p:nvPr>
        </p:nvSpPr>
        <p:spPr>
          <a:xfrm>
            <a:off x="46606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p:cNvSpPr>
          <p:nvPr>
            <p:ph type="body" sz="quarter" idx="22"/>
          </p:nvPr>
        </p:nvSpPr>
        <p:spPr>
          <a:xfrm>
            <a:off x="9268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8" name="Rectangle 7"/>
          <p:cNvSpPr>
            <a:spLocks noGrp="1"/>
          </p:cNvSpPr>
          <p:nvPr>
            <p:ph type="body" sz="quarter" idx="23"/>
          </p:nvPr>
        </p:nvSpPr>
        <p:spPr>
          <a:xfrm>
            <a:off x="46606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6" name="Rectangle 7"/>
          <p:cNvSpPr>
            <a:spLocks noGrp="1"/>
          </p:cNvSpPr>
          <p:nvPr>
            <p:ph type="body" sz="quarter" idx="24"/>
          </p:nvPr>
        </p:nvSpPr>
        <p:spPr>
          <a:xfrm>
            <a:off x="46606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0" name="Rectangle 9"/>
          <p:cNvSpPr>
            <a:spLocks noGrp="1"/>
          </p:cNvSpPr>
          <p:nvPr>
            <p:ph type="dt" sz="half" idx="25"/>
          </p:nvPr>
        </p:nvSpPr>
        <p:spPr/>
        <p:txBody>
          <a:bodyPr/>
          <a:lstStyle>
            <a:lvl1pPr>
              <a:defRPr/>
            </a:lvl1pPr>
            <a:extLst/>
          </a:lstStyle>
          <a:p>
            <a:pPr>
              <a:defRPr/>
            </a:pPr>
            <a:r>
              <a:rPr lang="en-US">
                <a:solidFill>
                  <a:srgbClr val="D4D2D0"/>
                </a:solidFill>
                <a:latin typeface="Century Schoolbook"/>
              </a:rPr>
              <a:t>ICHEP2020</a:t>
            </a:r>
          </a:p>
        </p:txBody>
      </p:sp>
      <p:sp>
        <p:nvSpPr>
          <p:cNvPr id="11" name="Rectangle 10"/>
          <p:cNvSpPr>
            <a:spLocks noGrp="1"/>
          </p:cNvSpPr>
          <p:nvPr>
            <p:ph type="sldNum" sz="quarter" idx="26"/>
          </p:nvPr>
        </p:nvSpPr>
        <p:spPr/>
        <p:txBody>
          <a:bodyPr/>
          <a:lstStyle>
            <a:lvl1pPr>
              <a:defRPr/>
            </a:lvl1pPr>
            <a:extLst/>
          </a:lstStyle>
          <a:p>
            <a:pPr>
              <a:defRPr/>
            </a:pPr>
            <a:fld id="{5CB0E713-778F-BA42-8976-EA5E33D9722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2" name="Rectangle 11"/>
          <p:cNvSpPr>
            <a:spLocks noGrp="1"/>
          </p:cNvSpPr>
          <p:nvPr>
            <p:ph type="ftr" sz="quarter" idx="2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845397415"/>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x" preserve="1">
  <p:cSld name="4-Up Portrait with Large Caption">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152427"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1"/>
          </p:nvPr>
        </p:nvSpPr>
        <p:spPr>
          <a:xfrm>
            <a:off x="4546627"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7"/>
          <p:cNvSpPr>
            <a:spLocks noGrp="1"/>
          </p:cNvSpPr>
          <p:nvPr>
            <p:ph type="pic" sz="quarter" idx="30"/>
          </p:nvPr>
        </p:nvSpPr>
        <p:spPr>
          <a:xfrm>
            <a:off x="2349087"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p:cNvSpPr>
          <p:nvPr>
            <p:ph type="pic" sz="quarter" idx="32"/>
          </p:nvPr>
        </p:nvSpPr>
        <p:spPr>
          <a:xfrm>
            <a:off x="6740193"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4" name="Rectangle 7"/>
          <p:cNvSpPr>
            <a:spLocks noGrp="1"/>
          </p:cNvSpPr>
          <p:nvPr>
            <p:ph type="body" sz="quarter" idx="29"/>
          </p:nvPr>
        </p:nvSpPr>
        <p:spPr>
          <a:xfrm>
            <a:off x="152400" y="3371850"/>
            <a:ext cx="8763000" cy="1428750"/>
          </a:xfrm>
        </p:spPr>
        <p:txBody>
          <a:bodyPr/>
          <a:lstStyle>
            <a:lvl1pPr marL="0" marR="0" indent="0" algn="l">
              <a:buFontTx/>
              <a:buNone/>
              <a:defRPr sz="2400" baseline="0"/>
            </a:lvl1pPr>
            <a:extLst/>
          </a:lstStyle>
          <a:p>
            <a:pPr lvl="0"/>
            <a:r>
              <a:rPr lang="en-US"/>
              <a:t>Click to edit Master text styles</a:t>
            </a:r>
          </a:p>
        </p:txBody>
      </p:sp>
      <p:sp>
        <p:nvSpPr>
          <p:cNvPr id="8" name="Rectangle 7"/>
          <p:cNvSpPr>
            <a:spLocks noGrp="1"/>
          </p:cNvSpPr>
          <p:nvPr>
            <p:ph type="dt" sz="half" idx="33"/>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34"/>
          </p:nvPr>
        </p:nvSpPr>
        <p:spPr/>
        <p:txBody>
          <a:bodyPr/>
          <a:lstStyle>
            <a:lvl1pPr>
              <a:defRPr/>
            </a:lvl1pPr>
            <a:extLst/>
          </a:lstStyle>
          <a:p>
            <a:pPr>
              <a:defRPr/>
            </a:pPr>
            <a:fld id="{3BC2D75C-5C36-914F-AEB7-96DCEE53299C}"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5"/>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187059645"/>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x" preserve="1">
  <p:cSld name="4-Up: 1 Portrait with  3 Landscape">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685800" y="193249"/>
            <a:ext cx="4617720" cy="46291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noChangeAspect="1"/>
          </p:cNvSpPr>
          <p:nvPr>
            <p:ph type="pic" sz="quarter" idx="18"/>
          </p:nvPr>
        </p:nvSpPr>
        <p:spPr>
          <a:xfrm>
            <a:off x="5788849" y="193249"/>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noChangeAspect="1"/>
          </p:cNvSpPr>
          <p:nvPr>
            <p:ph type="pic" sz="quarter" idx="22"/>
          </p:nvPr>
        </p:nvSpPr>
        <p:spPr>
          <a:xfrm>
            <a:off x="5788849" y="1824493"/>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noChangeAspect="1"/>
          </p:cNvSpPr>
          <p:nvPr>
            <p:ph type="pic" sz="quarter" idx="23"/>
          </p:nvPr>
        </p:nvSpPr>
        <p:spPr>
          <a:xfrm>
            <a:off x="5788849" y="3455737"/>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4"/>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25"/>
          </p:nvPr>
        </p:nvSpPr>
        <p:spPr/>
        <p:txBody>
          <a:bodyPr/>
          <a:lstStyle>
            <a:lvl1pPr>
              <a:defRPr/>
            </a:lvl1pPr>
            <a:extLst/>
          </a:lstStyle>
          <a:p>
            <a:pPr>
              <a:defRPr/>
            </a:pPr>
            <a:fld id="{F8D453E3-22A5-2745-9C44-83DEBC599D5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783792866"/>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x" preserve="1">
  <p:cSld name="5-up: 3 Landscape with 2 Portrait">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609600" y="25717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17"/>
          </p:nvPr>
        </p:nvSpPr>
        <p:spPr>
          <a:xfrm>
            <a:off x="3033848" y="171476"/>
            <a:ext cx="5562600" cy="312896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6"/>
          </p:nvPr>
        </p:nvSpPr>
        <p:spPr>
          <a:xfrm>
            <a:off x="609600" y="1714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27"/>
          </p:nvPr>
        </p:nvSpPr>
        <p:spPr>
          <a:xfrm>
            <a:off x="5943626" y="3371850"/>
            <a:ext cx="2666999"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noChangeAspect="1"/>
          </p:cNvSpPr>
          <p:nvPr>
            <p:ph type="pic" sz="quarter" idx="28"/>
          </p:nvPr>
        </p:nvSpPr>
        <p:spPr>
          <a:xfrm>
            <a:off x="3033849" y="3371850"/>
            <a:ext cx="2757352"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9"/>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0"/>
          </p:nvPr>
        </p:nvSpPr>
        <p:spPr/>
        <p:txBody>
          <a:bodyPr/>
          <a:lstStyle>
            <a:lvl1pPr>
              <a:defRPr/>
            </a:lvl1pPr>
            <a:extLst/>
          </a:lstStyle>
          <a:p>
            <a:pPr>
              <a:defRPr/>
            </a:pPr>
            <a:fld id="{C47E67DA-1FE9-4840-AB57-715651CF9B2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1"/>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546969379"/>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x" preserve="1">
  <p:cSld name="5-Up: 3 Portrait with 2 Landscape">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5121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p:cNvSpPr>
          <p:nvPr>
            <p:ph type="pic" sz="quarter" idx="29"/>
          </p:nvPr>
        </p:nvSpPr>
        <p:spPr>
          <a:xfrm>
            <a:off x="51213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0"/>
          </p:nvPr>
        </p:nvSpPr>
        <p:spPr>
          <a:xfrm>
            <a:off x="471837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p:cNvSpPr>
          <p:nvPr>
            <p:ph type="pic" sz="quarter" idx="27"/>
          </p:nvPr>
        </p:nvSpPr>
        <p:spPr>
          <a:xfrm>
            <a:off x="32934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8"/>
          </p:nvPr>
        </p:nvSpPr>
        <p:spPr>
          <a:xfrm>
            <a:off x="60747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2"/>
          </p:nvPr>
        </p:nvSpPr>
        <p:spPr/>
        <p:txBody>
          <a:bodyPr/>
          <a:lstStyle>
            <a:lvl1pPr>
              <a:defRPr/>
            </a:lvl1pPr>
            <a:extLst/>
          </a:lstStyle>
          <a:p>
            <a:pPr>
              <a:defRPr/>
            </a:pPr>
            <a:fld id="{740764AC-9151-914A-9170-932FA13227C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974116588"/>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Landscape (Fullscreen)">
    <p:spTree>
      <p:nvGrpSpPr>
        <p:cNvPr id="1" name=""/>
        <p:cNvGrpSpPr/>
        <p:nvPr/>
      </p:nvGrpSpPr>
      <p:grpSpPr>
        <a:xfrm>
          <a:off x="0" y="0"/>
          <a:ext cx="0" cy="0"/>
          <a:chOff x="0" y="0"/>
          <a:chExt cx="0" cy="0"/>
        </a:xfrm>
      </p:grpSpPr>
      <p:sp>
        <p:nvSpPr>
          <p:cNvPr id="15" name="Rectangle 6"/>
          <p:cNvSpPr>
            <a:spLocks noGrp="1" noChangeAspect="1"/>
          </p:cNvSpPr>
          <p:nvPr>
            <p:ph type="pic" sz="quarter" idx="10"/>
          </p:nvPr>
        </p:nvSpPr>
        <p:spPr>
          <a:xfrm>
            <a:off x="0" y="0"/>
            <a:ext cx="9144000" cy="51435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Drag picture to placeholder or click icon to add</a:t>
            </a:r>
            <a:endParaRPr lang="en-US" noProof="0" dirty="0"/>
          </a:p>
        </p:txBody>
      </p:sp>
    </p:spTree>
    <p:extLst>
      <p:ext uri="{BB962C8B-B14F-4D97-AF65-F5344CB8AC3E}">
        <p14:creationId xmlns:p14="http://schemas.microsoft.com/office/powerpoint/2010/main" val="606687856"/>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3050300" y="120015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3048000" y="3657600"/>
            <a:ext cx="3200400" cy="971550"/>
          </a:xfrm>
        </p:spPr>
        <p:txBody>
          <a:bodyPr tIns="91388" rIns="9144" bIns="91388"/>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7"/>
          </p:nvPr>
        </p:nvSpPr>
        <p:spPr/>
        <p:txBody>
          <a:bodyPr/>
          <a:lstStyle>
            <a:lvl1pPr>
              <a:defRPr/>
            </a:lvl1pPr>
            <a:extLst/>
          </a:lstStyle>
          <a:p>
            <a:pPr>
              <a:defRPr/>
            </a:pPr>
            <a:fld id="{D8795490-B9E1-7E40-A052-0A90839F45B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327799902"/>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2-Up 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955300"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W¥ل云玗İαЂôÁûÂÚ丫:Pïçtúrê Plå¢éhõlðér 表¥鷗字㌍ 表_W 5"/>
          <p:cNvSpPr>
            <a:spLocks noGrp="1" noChangeAspect="1"/>
          </p:cNvSpPr>
          <p:nvPr>
            <p:ph type="pic" sz="quarter" idx="14"/>
          </p:nvPr>
        </p:nvSpPr>
        <p:spPr>
          <a:xfrm>
            <a:off x="1143027"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4953000" y="3486150"/>
            <a:ext cx="3200400" cy="971550"/>
          </a:xfrm>
        </p:spPr>
        <p:txBody>
          <a:bodyPr tIns="91388" rIns="9144" bIns="91388"/>
          <a:lstStyle>
            <a:lvl1pPr marL="0" marR="0" indent="0" algn="l">
              <a:buFontTx/>
              <a:buNone/>
              <a:defRPr sz="1800" i="0"/>
            </a:lvl1pPr>
            <a:extLst/>
          </a:lstStyle>
          <a:p>
            <a:pPr lvl="0"/>
            <a:r>
              <a:rPr lang="en-US"/>
              <a:t>Click to edit Master text styles</a:t>
            </a:r>
          </a:p>
        </p:txBody>
      </p:sp>
      <p:sp>
        <p:nvSpPr>
          <p:cNvPr id="8" name="W¥ل云玗İαЂÕØÚáÛ丫:Téxt Plàçèhòlðêr 表¥鷗字㌍_W 7"/>
          <p:cNvSpPr>
            <a:spLocks noGrp="1"/>
          </p:cNvSpPr>
          <p:nvPr>
            <p:ph type="body" sz="quarter" idx="16"/>
          </p:nvPr>
        </p:nvSpPr>
        <p:spPr>
          <a:xfrm>
            <a:off x="1143000" y="3486150"/>
            <a:ext cx="3200400" cy="971550"/>
          </a:xfrm>
        </p:spPr>
        <p:txBody>
          <a:bodyPr tIns="91388" rIns="9144" bIns="91388"/>
          <a:lstStyle>
            <a:lvl1pPr marL="0" marR="0" indent="0" algn="l">
              <a:buFontTx/>
              <a:buNone/>
              <a:defRPr sz="1800" i="0"/>
            </a:lvl1pPr>
            <a:extLst/>
          </a:lstStyle>
          <a:p>
            <a:pPr lvl="0"/>
            <a:r>
              <a:rPr lang="en-US"/>
              <a:t>Click to edit Master text styles</a:t>
            </a:r>
          </a:p>
        </p:txBody>
      </p:sp>
      <p:sp>
        <p:nvSpPr>
          <p:cNvPr id="9" name="Rectangle 8"/>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10" name="Rectangle 9"/>
          <p:cNvSpPr>
            <a:spLocks noGrp="1"/>
          </p:cNvSpPr>
          <p:nvPr>
            <p:ph type="sldNum" sz="quarter" idx="18"/>
          </p:nvPr>
        </p:nvSpPr>
        <p:spPr/>
        <p:txBody>
          <a:bodyPr/>
          <a:lstStyle>
            <a:lvl1pPr>
              <a:defRPr/>
            </a:lvl1pPr>
            <a:extLst/>
          </a:lstStyle>
          <a:p>
            <a:pPr>
              <a:defRPr/>
            </a:pPr>
            <a:fld id="{5CDCD605-19D0-4B42-A525-9D72B5054BA6}"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1" name="Rectangle 10"/>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332990839"/>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Panorama">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457200" y="1543050"/>
            <a:ext cx="8229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W¥ل云玗İαЂÕØÚáÛ丫:Téxt Plàçèhòlðêr 表¥鷗字㌍_W 3"/>
          <p:cNvSpPr>
            <a:spLocks noGrp="1"/>
          </p:cNvSpPr>
          <p:nvPr>
            <p:ph type="body" sz="quarter" idx="12"/>
          </p:nvPr>
        </p:nvSpPr>
        <p:spPr>
          <a:xfrm>
            <a:off x="457200" y="3657600"/>
            <a:ext cx="8229600" cy="1085850"/>
          </a:xfrm>
        </p:spPr>
        <p:txBody>
          <a:bodyPr tIns="91388" rIns="9144" bIns="91388"/>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32"/>
          </p:nvPr>
        </p:nvSpPr>
        <p:spPr/>
        <p:txBody>
          <a:bodyPr/>
          <a:lstStyle>
            <a:lvl1pPr>
              <a:defRPr/>
            </a:lvl1pPr>
            <a:extLst/>
          </a:lstStyle>
          <a:p>
            <a:pPr>
              <a:defRPr/>
            </a:pPr>
            <a:fld id="{A8173E17-2838-474F-95D1-C4155432ADB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7" name="Rectangle 6"/>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3385708"/>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3" name="Rectangle 13"/>
          <p:cNvSpPr>
            <a:spLocks noGrp="1"/>
          </p:cNvSpPr>
          <p:nvPr>
            <p:ph type="title"/>
          </p:nvPr>
        </p:nvSpPr>
        <p:spPr/>
        <p:txBody>
          <a:bodyPr/>
          <a:lstStyle/>
          <a:p>
            <a:r>
              <a:rPr lang="en-US" noProof="1"/>
              <a:t>Click to edit Master title style</a:t>
            </a:r>
            <a:endParaRPr lang="en-US"/>
          </a:p>
        </p:txBody>
      </p:sp>
      <p:sp>
        <p:nvSpPr>
          <p:cNvPr id="14" name="Rectangle 6"/>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n-US"/>
          </a:p>
        </p:txBody>
      </p:sp>
      <p:sp>
        <p:nvSpPr>
          <p:cNvPr id="4" name="Rectangle 7"/>
          <p:cNvSpPr>
            <a:spLocks noGrp="1"/>
          </p:cNvSpPr>
          <p:nvPr>
            <p:ph type="dt" sz="half" idx="10"/>
          </p:nvPr>
        </p:nvSpPr>
        <p:spPr/>
        <p:txBody>
          <a:bodyPr/>
          <a:lstStyle>
            <a:lvl1pPr>
              <a:defRPr/>
            </a:lvl1pPr>
            <a:extLst/>
          </a:lstStyle>
          <a:p>
            <a:pPr>
              <a:defRPr/>
            </a:pPr>
            <a:r>
              <a:rPr lang="en-US">
                <a:solidFill>
                  <a:srgbClr val="D4D2D0"/>
                </a:solidFill>
                <a:latin typeface="Century Schoolbook"/>
              </a:rPr>
              <a:t>ICHEP2020</a:t>
            </a:r>
          </a:p>
        </p:txBody>
      </p:sp>
      <p:sp>
        <p:nvSpPr>
          <p:cNvPr id="5" name="Rectangle 19"/>
          <p:cNvSpPr>
            <a:spLocks noGrp="1"/>
          </p:cNvSpPr>
          <p:nvPr>
            <p:ph type="ftr" sz="quarter" idx="11"/>
          </p:nvPr>
        </p:nvSpPr>
        <p:spPr/>
        <p:txBody>
          <a:bodyPr/>
          <a:lstStyle>
            <a:lvl1pPr>
              <a:defRPr/>
            </a:lvl1pPr>
            <a:extLst/>
          </a:lstStyle>
          <a:p>
            <a:pPr>
              <a:defRPr/>
            </a:pPr>
            <a:endParaRPr lang="en-US">
              <a:solidFill>
                <a:srgbClr val="D4D2D0"/>
              </a:solidFill>
              <a:latin typeface="Century Schoolbook"/>
            </a:endParaRPr>
          </a:p>
        </p:txBody>
      </p:sp>
      <p:sp>
        <p:nvSpPr>
          <p:cNvPr id="6" name="Rectangle 26"/>
          <p:cNvSpPr>
            <a:spLocks noGrp="1"/>
          </p:cNvSpPr>
          <p:nvPr>
            <p:ph type="sldNum" sz="quarter" idx="12"/>
          </p:nvPr>
        </p:nvSpPr>
        <p:spPr/>
        <p:txBody>
          <a:bodyPr/>
          <a:lstStyle>
            <a:lvl1pPr>
              <a:defRPr/>
            </a:lvl1pPr>
            <a:extLst/>
          </a:lstStyle>
          <a:p>
            <a:pPr>
              <a:defRPr/>
            </a:pPr>
            <a:fld id="{DE48A84D-A7EB-F444-8294-F4DDCF58048E}"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811623411"/>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5784791"/>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cSld name="Title, 2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457200" y="205200"/>
            <a:ext cx="8228520" cy="858960"/>
          </a:xfrm>
          <a:prstGeom prst="rect">
            <a:avLst/>
          </a:prstGeom>
        </p:spPr>
        <p:txBody>
          <a:bodyPr lIns="0" tIns="0" rIns="0" bIns="0" anchor="ctr"/>
          <a:lstStyle/>
          <a:p>
            <a:pPr algn="ctr"/>
            <a:endParaRPr/>
          </a:p>
        </p:txBody>
      </p:sp>
      <p:sp>
        <p:nvSpPr>
          <p:cNvPr id="45" name="PlaceHolder 2"/>
          <p:cNvSpPr>
            <a:spLocks noGrp="1"/>
          </p:cNvSpPr>
          <p:nvPr>
            <p:ph type="body"/>
          </p:nvPr>
        </p:nvSpPr>
        <p:spPr>
          <a:xfrm>
            <a:off x="457200" y="1203480"/>
            <a:ext cx="955800" cy="2982240"/>
          </a:xfrm>
          <a:prstGeom prst="rect">
            <a:avLst/>
          </a:prstGeom>
        </p:spPr>
        <p:txBody>
          <a:bodyPr lIns="0" tIns="0" rIns="0" bIns="0"/>
          <a:lstStyle/>
          <a:p>
            <a:endParaRPr/>
          </a:p>
        </p:txBody>
      </p:sp>
      <p:sp>
        <p:nvSpPr>
          <p:cNvPr id="46" name="PlaceHolder 3"/>
          <p:cNvSpPr>
            <a:spLocks noGrp="1"/>
          </p:cNvSpPr>
          <p:nvPr>
            <p:ph type="body"/>
          </p:nvPr>
        </p:nvSpPr>
        <p:spPr>
          <a:xfrm>
            <a:off x="1461240" y="1203480"/>
            <a:ext cx="955800" cy="2982240"/>
          </a:xfrm>
          <a:prstGeom prst="rect">
            <a:avLst/>
          </a:prstGeom>
        </p:spPr>
        <p:txBody>
          <a:bodyPr lIns="0" tIns="0" rIns="0" bIns="0"/>
          <a:lstStyle/>
          <a:p>
            <a:endParaRPr/>
          </a:p>
        </p:txBody>
      </p:sp>
    </p:spTree>
    <p:extLst>
      <p:ext uri="{BB962C8B-B14F-4D97-AF65-F5344CB8AC3E}">
        <p14:creationId xmlns:p14="http://schemas.microsoft.com/office/powerpoint/2010/main" val="51121459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Album Cover">
    <p:spTree>
      <p:nvGrpSpPr>
        <p:cNvPr id="1" name=""/>
        <p:cNvGrpSpPr/>
        <p:nvPr/>
      </p:nvGrpSpPr>
      <p:grpSpPr>
        <a:xfrm>
          <a:off x="0" y="0"/>
          <a:ext cx="0" cy="0"/>
          <a:chOff x="0" y="0"/>
          <a:chExt cx="0" cy="0"/>
        </a:xfrm>
      </p:grpSpPr>
      <p:sp>
        <p:nvSpPr>
          <p:cNvPr id="5" name="Rectangle 7"/>
          <p:cNvSpPr>
            <a:spLocks/>
          </p:cNvSpPr>
          <p:nvPr/>
        </p:nvSpPr>
        <p:spPr bwMode="auto">
          <a:xfrm>
            <a:off x="454025" y="3886200"/>
            <a:ext cx="8229600" cy="857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388" tIns="45694" rIns="91388" bIns="45694" anchor="ctr"/>
          <a:lstStyle/>
          <a:p>
            <a:pPr algn="ctr"/>
            <a:endParaRPr lang="en-US" sz="3200" i="1">
              <a:solidFill>
                <a:prstClr val="white"/>
              </a:solidFill>
            </a:endParaRPr>
          </a:p>
        </p:txBody>
      </p:sp>
      <p:sp>
        <p:nvSpPr>
          <p:cNvPr id="24" name="Rectangle 7"/>
          <p:cNvSpPr>
            <a:spLocks noGrp="1"/>
          </p:cNvSpPr>
          <p:nvPr>
            <p:ph type="title"/>
          </p:nvPr>
        </p:nvSpPr>
        <p:spPr>
          <a:xfrm>
            <a:off x="228628" y="2971800"/>
            <a:ext cx="8298485" cy="800100"/>
          </a:xfrm>
        </p:spPr>
        <p:txBody>
          <a:bodyPr bIns="0"/>
          <a:lstStyle>
            <a:lvl1pPr algn="r">
              <a:defRPr lang="en-US" dirty="0"/>
            </a:lvl1pPr>
            <a:extLst/>
          </a:lstStyle>
          <a:p>
            <a:r>
              <a:rPr lang="en-US"/>
              <a:t>Click to edit Master title style</a:t>
            </a:r>
            <a:endParaRPr lang="en-US" dirty="0"/>
          </a:p>
        </p:txBody>
      </p:sp>
      <p:sp>
        <p:nvSpPr>
          <p:cNvPr id="9" name="Rectangle 7"/>
          <p:cNvSpPr>
            <a:spLocks noGrp="1"/>
          </p:cNvSpPr>
          <p:nvPr>
            <p:ph type="body" sz="quarter" idx="10"/>
          </p:nvPr>
        </p:nvSpPr>
        <p:spPr>
          <a:xfrm>
            <a:off x="2133600" y="3850481"/>
            <a:ext cx="6386946" cy="914400"/>
          </a:xfrm>
        </p:spPr>
        <p:txBody>
          <a:bodyPr tIns="0">
            <a:noAutofit/>
          </a:bodyPr>
          <a:lstStyle>
            <a:lvl1pPr marL="0" marR="0" indent="0" algn="r"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27" name="Rectangle 6"/>
          <p:cNvSpPr>
            <a:spLocks noGrp="1"/>
          </p:cNvSpPr>
          <p:nvPr>
            <p:ph type="pic" sz="quarter" idx="11"/>
          </p:nvPr>
        </p:nvSpPr>
        <p:spPr>
          <a:xfrm>
            <a:off x="6096000" y="1200150"/>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6" name="Rectangle 5"/>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3"/>
          </p:nvPr>
        </p:nvSpPr>
        <p:spPr/>
        <p:txBody>
          <a:bodyPr/>
          <a:lstStyle>
            <a:lvl1pPr>
              <a:defRPr/>
            </a:lvl1pPr>
            <a:extLst/>
          </a:lstStyle>
          <a:p>
            <a:pPr>
              <a:defRPr/>
            </a:pPr>
            <a:fld id="{B4865C79-B20F-9340-A00C-5395C0750F1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01763147"/>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Landscape with Caption">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914400" y="220943"/>
            <a:ext cx="7467600" cy="4200525"/>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lang="en-US" i="0" smtClean="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5"/>
          <p:cNvSpPr>
            <a:spLocks noGrp="1"/>
          </p:cNvSpPr>
          <p:nvPr>
            <p:ph type="body" sz="quarter" idx="11"/>
          </p:nvPr>
        </p:nvSpPr>
        <p:spPr>
          <a:xfrm>
            <a:off x="914400" y="4514850"/>
            <a:ext cx="7467600" cy="285750"/>
          </a:xfrm>
        </p:spPr>
        <p:txBody>
          <a:bodyPr rIns="9144">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3"/>
          </p:nvPr>
        </p:nvSpPr>
        <p:spPr/>
        <p:txBody>
          <a:bodyPr/>
          <a:lstStyle>
            <a:lvl1pPr>
              <a:defRPr/>
            </a:lvl1pPr>
            <a:extLst/>
          </a:lstStyle>
          <a:p>
            <a:pPr>
              <a:defRPr/>
            </a:pPr>
            <a:fld id="{62CB5B1A-0414-1746-8D0F-99C7E82E0472}"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927514054"/>
      </p:ext>
    </p:extLst>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ColTx" preserve="1">
  <p:cSld name="Portrait with Caption">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419402" y="174931"/>
            <a:ext cx="4640305" cy="462915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3" name="Rectangle 6"/>
          <p:cNvSpPr>
            <a:spLocks noGrp="1"/>
          </p:cNvSpPr>
          <p:nvPr>
            <p:ph type="body" sz="quarter" idx="11"/>
          </p:nvPr>
        </p:nvSpPr>
        <p:spPr>
          <a:xfrm>
            <a:off x="5257800" y="2286000"/>
            <a:ext cx="3505200" cy="2514600"/>
          </a:xfrm>
        </p:spPr>
        <p:txBody>
          <a:bodyPr tIns="91388" bIns="91388"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5" name="Rectangle 4"/>
          <p:cNvSpPr>
            <a:spLocks noGrp="1"/>
          </p:cNvSpPr>
          <p:nvPr>
            <p:ph type="sldNum" sz="quarter" idx="13"/>
          </p:nvPr>
        </p:nvSpPr>
        <p:spPr/>
        <p:txBody>
          <a:bodyPr/>
          <a:lstStyle>
            <a:lvl1pPr>
              <a:defRPr/>
            </a:lvl1pPr>
            <a:extLst/>
          </a:lstStyle>
          <a:p>
            <a:pPr>
              <a:defRPr/>
            </a:pPr>
            <a:fld id="{E725DA7F-A734-BF43-97AB-523C01E2024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6" name="Rectangle 5"/>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450635846"/>
      </p:ext>
    </p:extLst>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Landscape (Fullscreen)">
    <p:spTree>
      <p:nvGrpSpPr>
        <p:cNvPr id="1" name=""/>
        <p:cNvGrpSpPr/>
        <p:nvPr/>
      </p:nvGrpSpPr>
      <p:grpSpPr>
        <a:xfrm>
          <a:off x="0" y="0"/>
          <a:ext cx="0" cy="0"/>
          <a:chOff x="0" y="0"/>
          <a:chExt cx="0" cy="0"/>
        </a:xfrm>
      </p:grpSpPr>
      <p:sp>
        <p:nvSpPr>
          <p:cNvPr id="15" name="Rectangle 6"/>
          <p:cNvSpPr>
            <a:spLocks noGrp="1" noChangeAspect="1"/>
          </p:cNvSpPr>
          <p:nvPr>
            <p:ph type="pic" sz="quarter" idx="10"/>
          </p:nvPr>
        </p:nvSpPr>
        <p:spPr>
          <a:xfrm>
            <a:off x="0" y="0"/>
            <a:ext cx="9144000" cy="51435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Drag picture to placeholder or click icon to add</a:t>
            </a:r>
            <a:endParaRPr lang="en-US" noProof="0" dirty="0"/>
          </a:p>
        </p:txBody>
      </p:sp>
    </p:spTree>
    <p:extLst>
      <p:ext uri="{BB962C8B-B14F-4D97-AF65-F5344CB8AC3E}">
        <p14:creationId xmlns:p14="http://schemas.microsoft.com/office/powerpoint/2010/main" val="3334302685"/>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Album Section">
    <p:spTree>
      <p:nvGrpSpPr>
        <p:cNvPr id="1" name=""/>
        <p:cNvGrpSpPr/>
        <p:nvPr/>
      </p:nvGrpSpPr>
      <p:grpSpPr>
        <a:xfrm>
          <a:off x="0" y="0"/>
          <a:ext cx="0" cy="0"/>
          <a:chOff x="0" y="0"/>
          <a:chExt cx="0" cy="0"/>
        </a:xfrm>
      </p:grpSpPr>
      <p:sp>
        <p:nvSpPr>
          <p:cNvPr id="17" name="Rectangle 2"/>
          <p:cNvSpPr>
            <a:spLocks noGrp="1"/>
          </p:cNvSpPr>
          <p:nvPr>
            <p:ph type="title"/>
          </p:nvPr>
        </p:nvSpPr>
        <p:spPr>
          <a:xfrm>
            <a:off x="752670" y="3429000"/>
            <a:ext cx="7781730" cy="742950"/>
          </a:xfrm>
        </p:spPr>
        <p:txBody>
          <a:bodyPr vert="horz" bIns="0" anchor="b" anchorCtr="0"/>
          <a:lstStyle>
            <a:lvl1pPr>
              <a:defRPr baseline="0"/>
            </a:lvl1pPr>
            <a:extLst/>
          </a:lstStyle>
          <a:p>
            <a:r>
              <a:rPr lang="en-US"/>
              <a:t>Click to edit Master title style</a:t>
            </a:r>
            <a:endParaRPr lang="en-US" dirty="0"/>
          </a:p>
        </p:txBody>
      </p:sp>
      <p:sp>
        <p:nvSpPr>
          <p:cNvPr id="27" name="Rectangle 11"/>
          <p:cNvSpPr>
            <a:spLocks noGrp="1"/>
          </p:cNvSpPr>
          <p:nvPr>
            <p:ph type="body" sz="quarter" idx="14"/>
          </p:nvPr>
        </p:nvSpPr>
        <p:spPr>
          <a:xfrm>
            <a:off x="752670" y="4200525"/>
            <a:ext cx="7772400" cy="628650"/>
          </a:xfrm>
        </p:spPr>
        <p:txBody>
          <a:bodyPr tIns="0"/>
          <a:lstStyle>
            <a:lvl1pPr>
              <a:buFontTx/>
              <a:buNone/>
              <a:defRPr sz="1800"/>
            </a:lvl1pPr>
            <a:extLst/>
          </a:lstStyle>
          <a:p>
            <a:pPr lvl="0"/>
            <a:r>
              <a:rPr lang="en-US"/>
              <a:t>Click to edit Master text styles</a:t>
            </a:r>
          </a:p>
        </p:txBody>
      </p:sp>
      <p:sp>
        <p:nvSpPr>
          <p:cNvPr id="7" name="Rectangle 6"/>
          <p:cNvSpPr>
            <a:spLocks noGrp="1"/>
          </p:cNvSpPr>
          <p:nvPr>
            <p:ph type="pic" sz="quarter" idx="11"/>
          </p:nvPr>
        </p:nvSpPr>
        <p:spPr>
          <a:xfrm>
            <a:off x="786338"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18" name="Rectangle 6"/>
          <p:cNvSpPr>
            <a:spLocks noGrp="1"/>
          </p:cNvSpPr>
          <p:nvPr>
            <p:ph type="pic" sz="quarter" idx="15"/>
          </p:nvPr>
        </p:nvSpPr>
        <p:spPr>
          <a:xfrm>
            <a:off x="3474604"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2" name="Rectangle 6"/>
          <p:cNvSpPr>
            <a:spLocks noGrp="1"/>
          </p:cNvSpPr>
          <p:nvPr>
            <p:ph type="pic" sz="quarter" idx="16"/>
          </p:nvPr>
        </p:nvSpPr>
        <p:spPr>
          <a:xfrm>
            <a:off x="6162870"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8" name="Rectangle 7"/>
          <p:cNvSpPr>
            <a:spLocks noGrp="1"/>
          </p:cNvSpPr>
          <p:nvPr>
            <p:ph type="dt" sz="half" idx="17"/>
          </p:nvPr>
        </p:nvSpPr>
        <p:spPr/>
        <p:txBody>
          <a:bodyPr/>
          <a:lstStyle>
            <a:lvl1pPr>
              <a:defRPr/>
            </a:lvl1pPr>
            <a:extLst/>
          </a:lstStyle>
          <a:p>
            <a:pPr>
              <a:defRPr/>
            </a:pPr>
            <a:r>
              <a:rPr lang="en-US"/>
              <a:t>ICHEP2020</a:t>
            </a:r>
          </a:p>
        </p:txBody>
      </p:sp>
      <p:sp>
        <p:nvSpPr>
          <p:cNvPr id="9" name="Rectangle 8"/>
          <p:cNvSpPr>
            <a:spLocks noGrp="1"/>
          </p:cNvSpPr>
          <p:nvPr>
            <p:ph type="sldNum" sz="quarter" idx="18"/>
          </p:nvPr>
        </p:nvSpPr>
        <p:spPr/>
        <p:txBody>
          <a:bodyPr/>
          <a:lstStyle>
            <a:lvl1pPr>
              <a:defRPr/>
            </a:lvl1pPr>
            <a:extLst/>
          </a:lstStyle>
          <a:p>
            <a:pPr>
              <a:defRPr/>
            </a:pPr>
            <a:fld id="{364AE6BD-A3C5-7E44-9A6B-AE37EDF6C921}" type="slidenum">
              <a:rPr lang="en-US"/>
              <a:pPr>
                <a:defRPr/>
              </a:pPr>
              <a:t>‹#›</a:t>
            </a:fld>
            <a:endParaRPr lang="en-US" dirty="0"/>
          </a:p>
        </p:txBody>
      </p:sp>
      <p:sp>
        <p:nvSpPr>
          <p:cNvPr id="10" name="Rectangle 9"/>
          <p:cNvSpPr>
            <a:spLocks noGrp="1"/>
          </p:cNvSpPr>
          <p:nvPr>
            <p:ph type="ftr" sz="quarter" idx="19"/>
          </p:nvPr>
        </p:nvSpPr>
        <p:spPr/>
        <p:txBody>
          <a:bodyPr/>
          <a:lstStyle>
            <a:lvl1pPr>
              <a:defRPr/>
            </a:lvl1pPr>
            <a:extLst/>
          </a:lstStyle>
          <a:p>
            <a:pPr>
              <a:defRPr/>
            </a:pPr>
            <a:endParaRPr lang="en-US"/>
          </a:p>
        </p:txBody>
      </p:sp>
    </p:spTree>
    <p:extLst>
      <p:ext uri="{BB962C8B-B14F-4D97-AF65-F5344CB8AC3E}">
        <p14:creationId xmlns:p14="http://schemas.microsoft.com/office/powerpoint/2010/main" val="3068494314"/>
      </p:ext>
    </p:extLst>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Album Section">
    <p:spTree>
      <p:nvGrpSpPr>
        <p:cNvPr id="1" name=""/>
        <p:cNvGrpSpPr/>
        <p:nvPr/>
      </p:nvGrpSpPr>
      <p:grpSpPr>
        <a:xfrm>
          <a:off x="0" y="0"/>
          <a:ext cx="0" cy="0"/>
          <a:chOff x="0" y="0"/>
          <a:chExt cx="0" cy="0"/>
        </a:xfrm>
      </p:grpSpPr>
      <p:sp>
        <p:nvSpPr>
          <p:cNvPr id="17" name="Rectangle 2"/>
          <p:cNvSpPr>
            <a:spLocks noGrp="1"/>
          </p:cNvSpPr>
          <p:nvPr>
            <p:ph type="title"/>
          </p:nvPr>
        </p:nvSpPr>
        <p:spPr>
          <a:xfrm>
            <a:off x="752670" y="3429000"/>
            <a:ext cx="7781730" cy="742950"/>
          </a:xfrm>
        </p:spPr>
        <p:txBody>
          <a:bodyPr vert="horz" bIns="0" anchor="b" anchorCtr="0"/>
          <a:lstStyle>
            <a:lvl1pPr>
              <a:defRPr baseline="0"/>
            </a:lvl1pPr>
            <a:extLst/>
          </a:lstStyle>
          <a:p>
            <a:r>
              <a:rPr lang="en-US"/>
              <a:t>Click to edit Master title style</a:t>
            </a:r>
            <a:endParaRPr lang="en-US" dirty="0"/>
          </a:p>
        </p:txBody>
      </p:sp>
      <p:sp>
        <p:nvSpPr>
          <p:cNvPr id="27" name="Rectangle 11"/>
          <p:cNvSpPr>
            <a:spLocks noGrp="1"/>
          </p:cNvSpPr>
          <p:nvPr>
            <p:ph type="body" sz="quarter" idx="14"/>
          </p:nvPr>
        </p:nvSpPr>
        <p:spPr>
          <a:xfrm>
            <a:off x="752670" y="4200525"/>
            <a:ext cx="7772400" cy="628650"/>
          </a:xfrm>
        </p:spPr>
        <p:txBody>
          <a:bodyPr tIns="0"/>
          <a:lstStyle>
            <a:lvl1pPr>
              <a:buFontTx/>
              <a:buNone/>
              <a:defRPr sz="1800"/>
            </a:lvl1pPr>
            <a:extLst/>
          </a:lstStyle>
          <a:p>
            <a:pPr lvl="0"/>
            <a:r>
              <a:rPr lang="en-US"/>
              <a:t>Click to edit Master text styles</a:t>
            </a:r>
          </a:p>
        </p:txBody>
      </p:sp>
      <p:sp>
        <p:nvSpPr>
          <p:cNvPr id="7" name="Rectangle 6"/>
          <p:cNvSpPr>
            <a:spLocks noGrp="1"/>
          </p:cNvSpPr>
          <p:nvPr>
            <p:ph type="pic" sz="quarter" idx="11"/>
          </p:nvPr>
        </p:nvSpPr>
        <p:spPr>
          <a:xfrm>
            <a:off x="786338"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18" name="Rectangle 6"/>
          <p:cNvSpPr>
            <a:spLocks noGrp="1"/>
          </p:cNvSpPr>
          <p:nvPr>
            <p:ph type="pic" sz="quarter" idx="15"/>
          </p:nvPr>
        </p:nvSpPr>
        <p:spPr>
          <a:xfrm>
            <a:off x="3474604"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2" name="Rectangle 6"/>
          <p:cNvSpPr>
            <a:spLocks noGrp="1"/>
          </p:cNvSpPr>
          <p:nvPr>
            <p:ph type="pic" sz="quarter" idx="16"/>
          </p:nvPr>
        </p:nvSpPr>
        <p:spPr>
          <a:xfrm>
            <a:off x="6162870"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8" name="Rectangle 7"/>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8"/>
          </p:nvPr>
        </p:nvSpPr>
        <p:spPr/>
        <p:txBody>
          <a:bodyPr/>
          <a:lstStyle>
            <a:lvl1pPr>
              <a:defRPr/>
            </a:lvl1pPr>
            <a:extLst/>
          </a:lstStyle>
          <a:p>
            <a:pPr>
              <a:defRPr/>
            </a:pPr>
            <a:fld id="{364AE6BD-A3C5-7E44-9A6B-AE37EDF6C9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908300017"/>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woColTx" preserve="1">
  <p:cSld name="2-Up Portrait with Captions">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4722074" y="457200"/>
            <a:ext cx="3431353" cy="343135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8"/>
          <p:cNvSpPr>
            <a:spLocks noGrp="1" noChangeAspect="1"/>
          </p:cNvSpPr>
          <p:nvPr>
            <p:ph type="pic" sz="quarter" idx="11"/>
          </p:nvPr>
        </p:nvSpPr>
        <p:spPr>
          <a:xfrm>
            <a:off x="1066800" y="457200"/>
            <a:ext cx="3429000" cy="3429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body" sz="quarter" idx="14"/>
          </p:nvPr>
        </p:nvSpPr>
        <p:spPr>
          <a:xfrm>
            <a:off x="10668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5"/>
          </p:nvPr>
        </p:nvSpPr>
        <p:spPr>
          <a:xfrm>
            <a:off x="47244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7"/>
          </p:nvPr>
        </p:nvSpPr>
        <p:spPr/>
        <p:txBody>
          <a:bodyPr/>
          <a:lstStyle>
            <a:lvl1pPr>
              <a:defRPr/>
            </a:lvl1pPr>
            <a:extLst/>
          </a:lstStyle>
          <a:p>
            <a:pPr>
              <a:defRPr/>
            </a:pPr>
            <a:fld id="{DCAF9CDE-FBEC-0643-8DA9-7F53B5E3D8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72237921"/>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2-Up Landscape with Captions">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4648200" y="1257326"/>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5" name="Rectangle 7"/>
          <p:cNvSpPr>
            <a:spLocks noGrp="1" noChangeAspect="1"/>
          </p:cNvSpPr>
          <p:nvPr>
            <p:ph type="pic" sz="quarter" idx="14"/>
          </p:nvPr>
        </p:nvSpPr>
        <p:spPr>
          <a:xfrm>
            <a:off x="457200" y="1257326"/>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457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7"/>
          </p:nvPr>
        </p:nvSpPr>
        <p:spPr>
          <a:xfrm>
            <a:off x="4648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8"/>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9"/>
          </p:nvPr>
        </p:nvSpPr>
        <p:spPr/>
        <p:txBody>
          <a:bodyPr/>
          <a:lstStyle>
            <a:lvl1pPr>
              <a:defRPr/>
            </a:lvl1pPr>
            <a:extLst/>
          </a:lstStyle>
          <a:p>
            <a:pPr>
              <a:defRPr/>
            </a:pPr>
            <a:fld id="{D4DA86ED-9AE6-0144-BD35-D1336FBBEC57}"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0"/>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150381261"/>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2-Up Mixed with Caption">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5141976" y="285752"/>
            <a:ext cx="3773424" cy="212255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noChangeAspect="1"/>
          </p:cNvSpPr>
          <p:nvPr>
            <p:ph type="pic" sz="quarter" idx="12"/>
          </p:nvPr>
        </p:nvSpPr>
        <p:spPr>
          <a:xfrm>
            <a:off x="454152" y="285750"/>
            <a:ext cx="4462272" cy="446227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7"/>
          <p:cNvSpPr>
            <a:spLocks noGrp="1"/>
          </p:cNvSpPr>
          <p:nvPr>
            <p:ph type="body" sz="quarter" idx="13"/>
          </p:nvPr>
        </p:nvSpPr>
        <p:spPr>
          <a:xfrm>
            <a:off x="5142003" y="2514600"/>
            <a:ext cx="3773425" cy="2228850"/>
          </a:xfrm>
        </p:spPr>
        <p:txBody>
          <a:bodyPr>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5"/>
          </p:nvPr>
        </p:nvSpPr>
        <p:spPr/>
        <p:txBody>
          <a:bodyPr/>
          <a:lstStyle>
            <a:lvl1pPr>
              <a:defRPr/>
            </a:lvl1pPr>
            <a:extLst/>
          </a:lstStyle>
          <a:p>
            <a:pPr>
              <a:defRPr/>
            </a:pPr>
            <a:fld id="{8F18179F-4BD7-254C-B68F-023544086820}"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240060057"/>
      </p:ext>
    </p:extLst>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3-Up Portrait with Captions">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2286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8"/>
          <p:cNvSpPr>
            <a:spLocks noGrp="1" noChangeAspect="1"/>
          </p:cNvSpPr>
          <p:nvPr>
            <p:ph type="pic" sz="quarter" idx="11"/>
          </p:nvPr>
        </p:nvSpPr>
        <p:spPr>
          <a:xfrm>
            <a:off x="32004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8"/>
          <p:cNvSpPr>
            <a:spLocks noGrp="1" noChangeAspect="1"/>
          </p:cNvSpPr>
          <p:nvPr>
            <p:ph type="pic" sz="quarter" idx="12"/>
          </p:nvPr>
        </p:nvSpPr>
        <p:spPr>
          <a:xfrm>
            <a:off x="61722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body" sz="quarter" idx="13"/>
          </p:nvPr>
        </p:nvSpPr>
        <p:spPr>
          <a:xfrm>
            <a:off x="2286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6"/>
          <p:cNvSpPr>
            <a:spLocks noGrp="1"/>
          </p:cNvSpPr>
          <p:nvPr>
            <p:ph type="body" sz="quarter" idx="14"/>
          </p:nvPr>
        </p:nvSpPr>
        <p:spPr>
          <a:xfrm>
            <a:off x="32004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4" name="Rectangle 6"/>
          <p:cNvSpPr>
            <a:spLocks noGrp="1"/>
          </p:cNvSpPr>
          <p:nvPr>
            <p:ph type="body" sz="quarter" idx="15"/>
          </p:nvPr>
        </p:nvSpPr>
        <p:spPr>
          <a:xfrm>
            <a:off x="61722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8" name="Rectangle 7"/>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7"/>
          </p:nvPr>
        </p:nvSpPr>
        <p:spPr/>
        <p:txBody>
          <a:bodyPr/>
          <a:lstStyle>
            <a:lvl1pPr>
              <a:defRPr/>
            </a:lvl1pPr>
            <a:extLst/>
          </a:lstStyle>
          <a:p>
            <a:pPr>
              <a:defRPr/>
            </a:pPr>
            <a:fld id="{568AD5BE-BF58-6C46-8750-C1E30F2F40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945212236"/>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3-Up Landscape with Caption">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466344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5" name="Rectangle 7"/>
          <p:cNvSpPr>
            <a:spLocks noGrp="1" noChangeAspect="1"/>
          </p:cNvSpPr>
          <p:nvPr>
            <p:ph type="pic" sz="quarter" idx="12"/>
          </p:nvPr>
        </p:nvSpPr>
        <p:spPr>
          <a:xfrm>
            <a:off x="45720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13"/>
          </p:nvPr>
        </p:nvSpPr>
        <p:spPr>
          <a:xfrm>
            <a:off x="4663440" y="171450"/>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11"/>
          <p:cNvSpPr>
            <a:spLocks noGrp="1"/>
          </p:cNvSpPr>
          <p:nvPr>
            <p:ph type="body" sz="quarter" idx="14"/>
          </p:nvPr>
        </p:nvSpPr>
        <p:spPr>
          <a:xfrm>
            <a:off x="457200" y="171450"/>
            <a:ext cx="4023360" cy="2263140"/>
          </a:xfrm>
        </p:spPr>
        <p:txBody>
          <a:bodyPr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5"/>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6"/>
          </p:nvPr>
        </p:nvSpPr>
        <p:spPr/>
        <p:txBody>
          <a:bodyPr/>
          <a:lstStyle>
            <a:lvl1pPr>
              <a:defRPr/>
            </a:lvl1pPr>
            <a:extLst/>
          </a:lstStyle>
          <a:p>
            <a:pPr>
              <a:defRPr/>
            </a:pPr>
            <a:fld id="{971228CF-3FEC-6647-8AA5-283D0CDE1EC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924678025"/>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3-Up Mixed">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5067300" y="2577465"/>
            <a:ext cx="3649900" cy="216712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noChangeAspect="1"/>
          </p:cNvSpPr>
          <p:nvPr>
            <p:ph type="pic" sz="quarter" idx="12"/>
          </p:nvPr>
        </p:nvSpPr>
        <p:spPr>
          <a:xfrm>
            <a:off x="426720" y="288036"/>
            <a:ext cx="4457700" cy="4457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13"/>
          </p:nvPr>
        </p:nvSpPr>
        <p:spPr>
          <a:xfrm>
            <a:off x="5067300" y="291999"/>
            <a:ext cx="3657600" cy="216545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5"/>
          </p:nvPr>
        </p:nvSpPr>
        <p:spPr/>
        <p:txBody>
          <a:bodyPr/>
          <a:lstStyle>
            <a:lvl1pPr>
              <a:defRPr/>
            </a:lvl1pPr>
            <a:extLst/>
          </a:lstStyle>
          <a:p>
            <a:pPr>
              <a:defRPr/>
            </a:pPr>
            <a:fld id="{329A176C-37C4-8043-970A-B86273DCB7BE}"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127659128"/>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tx" preserve="1">
  <p:cSld name="4-Up Portrait with Captions">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229297" y="171450"/>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pic" sz="quarter" idx="26"/>
          </p:nvPr>
        </p:nvSpPr>
        <p:spPr>
          <a:xfrm>
            <a:off x="22292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25"/>
          </p:nvPr>
        </p:nvSpPr>
        <p:spPr>
          <a:xfrm>
            <a:off x="4672217" y="171450"/>
            <a:ext cx="2286000"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27"/>
          </p:nvPr>
        </p:nvSpPr>
        <p:spPr>
          <a:xfrm>
            <a:off x="46676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body" sz="quarter" idx="16"/>
          </p:nvPr>
        </p:nvSpPr>
        <p:spPr>
          <a:xfrm>
            <a:off x="400497" y="971550"/>
            <a:ext cx="1676400" cy="1428750"/>
          </a:xfrm>
        </p:spPr>
        <p:txBody>
          <a:bodyPr anchor="b">
            <a:noAutofit/>
          </a:bodyPr>
          <a:lstStyle>
            <a:lvl1pPr marL="0" marR="0" indent="0" algn="r" rtl="0" latinLnBrk="0">
              <a:spcBef>
                <a:spcPct val="20000"/>
              </a:spcBef>
              <a:buFontTx/>
              <a:buNone/>
              <a:defRPr sz="1600" baseline="0">
                <a:solidFill>
                  <a:schemeClr val="tx1"/>
                </a:solidFill>
                <a:latin typeface="+mn-lt"/>
                <a:ea typeface="+mn-ea"/>
                <a:cs typeface="+mn-cs"/>
              </a:defRPr>
            </a:lvl1pPr>
            <a:extLst/>
          </a:lstStyle>
          <a:p>
            <a:pPr lvl="0"/>
            <a:r>
              <a:rPr lang="en-US"/>
              <a:t>Click to edit Master text styles</a:t>
            </a:r>
          </a:p>
        </p:txBody>
      </p:sp>
      <p:sp>
        <p:nvSpPr>
          <p:cNvPr id="14" name="Rectangle 7"/>
          <p:cNvSpPr>
            <a:spLocks noGrp="1"/>
          </p:cNvSpPr>
          <p:nvPr>
            <p:ph type="body" sz="quarter" idx="29"/>
          </p:nvPr>
        </p:nvSpPr>
        <p:spPr>
          <a:xfrm>
            <a:off x="7086600" y="971550"/>
            <a:ext cx="1676400" cy="1428750"/>
          </a:xfrm>
        </p:spPr>
        <p:txBody>
          <a:bodyPr anchor="b"/>
          <a:lstStyle>
            <a:lvl1pPr marL="0" marR="0" indent="0" algn="l">
              <a:buFontTx/>
              <a:buNone/>
              <a:defRPr sz="1600" baseline="0"/>
            </a:lvl1pPr>
            <a:extLst/>
          </a:lstStyle>
          <a:p>
            <a:pPr lvl="0"/>
            <a:r>
              <a:rPr lang="en-US"/>
              <a:t>Click to edit Master text styles</a:t>
            </a:r>
          </a:p>
        </p:txBody>
      </p:sp>
      <p:sp>
        <p:nvSpPr>
          <p:cNvPr id="4" name="Rectangle 7"/>
          <p:cNvSpPr>
            <a:spLocks noGrp="1"/>
          </p:cNvSpPr>
          <p:nvPr>
            <p:ph type="body" sz="quarter" idx="28"/>
          </p:nvPr>
        </p:nvSpPr>
        <p:spPr>
          <a:xfrm>
            <a:off x="400497" y="2514600"/>
            <a:ext cx="1676400" cy="1428750"/>
          </a:xfrm>
        </p:spPr>
        <p:txBody>
          <a:bodyPr/>
          <a:lstStyle>
            <a:lvl1pPr marL="0" marR="0" indent="0" algn="r">
              <a:buFontTx/>
              <a:buNone/>
              <a:defRPr sz="1600" baseline="0"/>
            </a:lvl1pPr>
            <a:extLst/>
          </a:lstStyle>
          <a:p>
            <a:pPr lvl="0"/>
            <a:r>
              <a:rPr lang="en-US"/>
              <a:t>Click to edit Master text styles</a:t>
            </a:r>
          </a:p>
        </p:txBody>
      </p:sp>
      <p:sp>
        <p:nvSpPr>
          <p:cNvPr id="13" name="Rectangle 7"/>
          <p:cNvSpPr>
            <a:spLocks noGrp="1"/>
          </p:cNvSpPr>
          <p:nvPr>
            <p:ph type="body" sz="quarter" idx="30"/>
          </p:nvPr>
        </p:nvSpPr>
        <p:spPr>
          <a:xfrm>
            <a:off x="7086600" y="2514600"/>
            <a:ext cx="1676400" cy="1428750"/>
          </a:xfrm>
        </p:spPr>
        <p:txBody>
          <a:bodyPr/>
          <a:lstStyle>
            <a:lvl1pPr marL="0" marR="0" indent="0" algn="l">
              <a:buFontTx/>
              <a:buNone/>
              <a:defRPr sz="1600" baseline="0"/>
            </a:lvl1pPr>
            <a:extLst/>
          </a:lstStyle>
          <a:p>
            <a:pPr lvl="0"/>
            <a:r>
              <a:rPr lang="en-US"/>
              <a:t>Click to edit Master text styles</a:t>
            </a:r>
          </a:p>
        </p:txBody>
      </p:sp>
      <p:sp>
        <p:nvSpPr>
          <p:cNvPr id="11" name="Rectangle 10"/>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12" name="Rectangle 11"/>
          <p:cNvSpPr>
            <a:spLocks noGrp="1"/>
          </p:cNvSpPr>
          <p:nvPr>
            <p:ph type="sldNum" sz="quarter" idx="32"/>
          </p:nvPr>
        </p:nvSpPr>
        <p:spPr/>
        <p:txBody>
          <a:bodyPr/>
          <a:lstStyle>
            <a:lvl1pPr>
              <a:defRPr/>
            </a:lvl1pPr>
            <a:extLst/>
          </a:lstStyle>
          <a:p>
            <a:pPr>
              <a:defRPr/>
            </a:pPr>
            <a:fld id="{ACDD4815-248F-1746-8FC5-C0A1C0A6D1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5" name="Rectangle 14"/>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256899779"/>
      </p:ext>
    </p:extLst>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tx" preserve="1">
  <p:cSld name="4-Up landscape with Caption">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926848" y="400050"/>
            <a:ext cx="3653297"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9268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9" name="Rectangle 7"/>
          <p:cNvSpPr>
            <a:spLocks noGrp="1"/>
          </p:cNvSpPr>
          <p:nvPr>
            <p:ph type="pic" sz="quarter" idx="17"/>
          </p:nvPr>
        </p:nvSpPr>
        <p:spPr>
          <a:xfrm>
            <a:off x="4660621" y="40005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pic" sz="quarter" idx="18"/>
          </p:nvPr>
        </p:nvSpPr>
        <p:spPr>
          <a:xfrm>
            <a:off x="9268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p:cNvSpPr>
          <p:nvPr>
            <p:ph type="pic" sz="quarter" idx="19"/>
          </p:nvPr>
        </p:nvSpPr>
        <p:spPr>
          <a:xfrm>
            <a:off x="46606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p:cNvSpPr>
          <p:nvPr>
            <p:ph type="body" sz="quarter" idx="22"/>
          </p:nvPr>
        </p:nvSpPr>
        <p:spPr>
          <a:xfrm>
            <a:off x="9268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8" name="Rectangle 7"/>
          <p:cNvSpPr>
            <a:spLocks noGrp="1"/>
          </p:cNvSpPr>
          <p:nvPr>
            <p:ph type="body" sz="quarter" idx="23"/>
          </p:nvPr>
        </p:nvSpPr>
        <p:spPr>
          <a:xfrm>
            <a:off x="46606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6" name="Rectangle 7"/>
          <p:cNvSpPr>
            <a:spLocks noGrp="1"/>
          </p:cNvSpPr>
          <p:nvPr>
            <p:ph type="body" sz="quarter" idx="24"/>
          </p:nvPr>
        </p:nvSpPr>
        <p:spPr>
          <a:xfrm>
            <a:off x="46606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0" name="Rectangle 9"/>
          <p:cNvSpPr>
            <a:spLocks noGrp="1"/>
          </p:cNvSpPr>
          <p:nvPr>
            <p:ph type="dt" sz="half" idx="25"/>
          </p:nvPr>
        </p:nvSpPr>
        <p:spPr/>
        <p:txBody>
          <a:bodyPr/>
          <a:lstStyle>
            <a:lvl1pPr>
              <a:defRPr/>
            </a:lvl1pPr>
            <a:extLst/>
          </a:lstStyle>
          <a:p>
            <a:pPr>
              <a:defRPr/>
            </a:pPr>
            <a:r>
              <a:rPr lang="en-US">
                <a:solidFill>
                  <a:srgbClr val="D4D2D0"/>
                </a:solidFill>
                <a:latin typeface="Century Schoolbook"/>
              </a:rPr>
              <a:t>ICHEP2020</a:t>
            </a:r>
          </a:p>
        </p:txBody>
      </p:sp>
      <p:sp>
        <p:nvSpPr>
          <p:cNvPr id="11" name="Rectangle 10"/>
          <p:cNvSpPr>
            <a:spLocks noGrp="1"/>
          </p:cNvSpPr>
          <p:nvPr>
            <p:ph type="sldNum" sz="quarter" idx="26"/>
          </p:nvPr>
        </p:nvSpPr>
        <p:spPr/>
        <p:txBody>
          <a:bodyPr/>
          <a:lstStyle>
            <a:lvl1pPr>
              <a:defRPr/>
            </a:lvl1pPr>
            <a:extLst/>
          </a:lstStyle>
          <a:p>
            <a:pPr>
              <a:defRPr/>
            </a:pPr>
            <a:fld id="{5CB0E713-778F-BA42-8976-EA5E33D9722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2" name="Rectangle 11"/>
          <p:cNvSpPr>
            <a:spLocks noGrp="1"/>
          </p:cNvSpPr>
          <p:nvPr>
            <p:ph type="ftr" sz="quarter" idx="2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387349413"/>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x" preserve="1">
  <p:cSld name="4-Up Portrait with Large Caption">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152427"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1"/>
          </p:nvPr>
        </p:nvSpPr>
        <p:spPr>
          <a:xfrm>
            <a:off x="4546627"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7"/>
          <p:cNvSpPr>
            <a:spLocks noGrp="1"/>
          </p:cNvSpPr>
          <p:nvPr>
            <p:ph type="pic" sz="quarter" idx="30"/>
          </p:nvPr>
        </p:nvSpPr>
        <p:spPr>
          <a:xfrm>
            <a:off x="2349087"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p:cNvSpPr>
          <p:nvPr>
            <p:ph type="pic" sz="quarter" idx="32"/>
          </p:nvPr>
        </p:nvSpPr>
        <p:spPr>
          <a:xfrm>
            <a:off x="6740193"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4" name="Rectangle 7"/>
          <p:cNvSpPr>
            <a:spLocks noGrp="1"/>
          </p:cNvSpPr>
          <p:nvPr>
            <p:ph type="body" sz="quarter" idx="29"/>
          </p:nvPr>
        </p:nvSpPr>
        <p:spPr>
          <a:xfrm>
            <a:off x="152400" y="3371850"/>
            <a:ext cx="8763000" cy="1428750"/>
          </a:xfrm>
        </p:spPr>
        <p:txBody>
          <a:bodyPr/>
          <a:lstStyle>
            <a:lvl1pPr marL="0" marR="0" indent="0" algn="l">
              <a:buFontTx/>
              <a:buNone/>
              <a:defRPr sz="2400" baseline="0"/>
            </a:lvl1pPr>
            <a:extLst/>
          </a:lstStyle>
          <a:p>
            <a:pPr lvl="0"/>
            <a:r>
              <a:rPr lang="en-US"/>
              <a:t>Click to edit Master text styles</a:t>
            </a:r>
          </a:p>
        </p:txBody>
      </p:sp>
      <p:sp>
        <p:nvSpPr>
          <p:cNvPr id="8" name="Rectangle 7"/>
          <p:cNvSpPr>
            <a:spLocks noGrp="1"/>
          </p:cNvSpPr>
          <p:nvPr>
            <p:ph type="dt" sz="half" idx="33"/>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34"/>
          </p:nvPr>
        </p:nvSpPr>
        <p:spPr/>
        <p:txBody>
          <a:bodyPr/>
          <a:lstStyle>
            <a:lvl1pPr>
              <a:defRPr/>
            </a:lvl1pPr>
            <a:extLst/>
          </a:lstStyle>
          <a:p>
            <a:pPr>
              <a:defRPr/>
            </a:pPr>
            <a:fld id="{3BC2D75C-5C36-914F-AEB7-96DCEE53299C}"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5"/>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108469655"/>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ColTx" preserve="1">
  <p:cSld name="2-Up Portrait with Captions">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4722074" y="457200"/>
            <a:ext cx="3431353" cy="343135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8"/>
          <p:cNvSpPr>
            <a:spLocks noGrp="1" noChangeAspect="1"/>
          </p:cNvSpPr>
          <p:nvPr>
            <p:ph type="pic" sz="quarter" idx="11"/>
          </p:nvPr>
        </p:nvSpPr>
        <p:spPr>
          <a:xfrm>
            <a:off x="1066800" y="457200"/>
            <a:ext cx="3429000" cy="3429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body" sz="quarter" idx="14"/>
          </p:nvPr>
        </p:nvSpPr>
        <p:spPr>
          <a:xfrm>
            <a:off x="10668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5"/>
          </p:nvPr>
        </p:nvSpPr>
        <p:spPr>
          <a:xfrm>
            <a:off x="47244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6"/>
          </p:nvPr>
        </p:nvSpPr>
        <p:spPr/>
        <p:txBody>
          <a:bodyPr/>
          <a:lstStyle>
            <a:lvl1pPr>
              <a:defRPr/>
            </a:lvl1pPr>
            <a:extLst/>
          </a:lstStyle>
          <a:p>
            <a:pPr>
              <a:defRPr/>
            </a:pPr>
            <a:r>
              <a:rPr lang="en-US"/>
              <a:t>ICHEP2020</a:t>
            </a:r>
          </a:p>
        </p:txBody>
      </p:sp>
      <p:sp>
        <p:nvSpPr>
          <p:cNvPr id="7" name="Rectangle 6"/>
          <p:cNvSpPr>
            <a:spLocks noGrp="1"/>
          </p:cNvSpPr>
          <p:nvPr>
            <p:ph type="sldNum" sz="quarter" idx="17"/>
          </p:nvPr>
        </p:nvSpPr>
        <p:spPr/>
        <p:txBody>
          <a:bodyPr/>
          <a:lstStyle>
            <a:lvl1pPr>
              <a:defRPr/>
            </a:lvl1pPr>
            <a:extLst/>
          </a:lstStyle>
          <a:p>
            <a:pPr>
              <a:defRPr/>
            </a:pPr>
            <a:fld id="{DCAF9CDE-FBEC-0643-8DA9-7F53B5E3D8D4}" type="slidenum">
              <a:rPr lang="en-US"/>
              <a:pPr>
                <a:defRPr/>
              </a:pPr>
              <a:t>‹#›</a:t>
            </a:fld>
            <a:endParaRPr lang="en-US" dirty="0"/>
          </a:p>
        </p:txBody>
      </p:sp>
      <p:sp>
        <p:nvSpPr>
          <p:cNvPr id="8" name="Rectangle 7"/>
          <p:cNvSpPr>
            <a:spLocks noGrp="1"/>
          </p:cNvSpPr>
          <p:nvPr>
            <p:ph type="ftr" sz="quarter" idx="18"/>
          </p:nvPr>
        </p:nvSpPr>
        <p:spPr/>
        <p:txBody>
          <a:bodyPr/>
          <a:lstStyle>
            <a:lvl1pPr>
              <a:defRPr/>
            </a:lvl1pPr>
            <a:extLst/>
          </a:lstStyle>
          <a:p>
            <a:pPr>
              <a:defRPr/>
            </a:pPr>
            <a:endParaRPr lang="en-US"/>
          </a:p>
        </p:txBody>
      </p:sp>
    </p:spTree>
    <p:extLst>
      <p:ext uri="{BB962C8B-B14F-4D97-AF65-F5344CB8AC3E}">
        <p14:creationId xmlns:p14="http://schemas.microsoft.com/office/powerpoint/2010/main" val="945030884"/>
      </p:ext>
    </p:extLst>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x" preserve="1">
  <p:cSld name="4-Up: 1 Portrait with  3 Landscape">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685800" y="193249"/>
            <a:ext cx="4617720" cy="46291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noChangeAspect="1"/>
          </p:cNvSpPr>
          <p:nvPr>
            <p:ph type="pic" sz="quarter" idx="18"/>
          </p:nvPr>
        </p:nvSpPr>
        <p:spPr>
          <a:xfrm>
            <a:off x="5788849" y="193249"/>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noChangeAspect="1"/>
          </p:cNvSpPr>
          <p:nvPr>
            <p:ph type="pic" sz="quarter" idx="22"/>
          </p:nvPr>
        </p:nvSpPr>
        <p:spPr>
          <a:xfrm>
            <a:off x="5788849" y="1824493"/>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noChangeAspect="1"/>
          </p:cNvSpPr>
          <p:nvPr>
            <p:ph type="pic" sz="quarter" idx="23"/>
          </p:nvPr>
        </p:nvSpPr>
        <p:spPr>
          <a:xfrm>
            <a:off x="5788849" y="3455737"/>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4"/>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25"/>
          </p:nvPr>
        </p:nvSpPr>
        <p:spPr/>
        <p:txBody>
          <a:bodyPr/>
          <a:lstStyle>
            <a:lvl1pPr>
              <a:defRPr/>
            </a:lvl1pPr>
            <a:extLst/>
          </a:lstStyle>
          <a:p>
            <a:pPr>
              <a:defRPr/>
            </a:pPr>
            <a:fld id="{F8D453E3-22A5-2745-9C44-83DEBC599D5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391190396"/>
      </p:ext>
    </p:extLst>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x" preserve="1">
  <p:cSld name="5-up: 3 Landscape with 2 Portrait">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609600" y="25717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17"/>
          </p:nvPr>
        </p:nvSpPr>
        <p:spPr>
          <a:xfrm>
            <a:off x="3033848" y="171476"/>
            <a:ext cx="5562600" cy="312896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6"/>
          </p:nvPr>
        </p:nvSpPr>
        <p:spPr>
          <a:xfrm>
            <a:off x="609600" y="1714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27"/>
          </p:nvPr>
        </p:nvSpPr>
        <p:spPr>
          <a:xfrm>
            <a:off x="5943626" y="3371850"/>
            <a:ext cx="2666999"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noChangeAspect="1"/>
          </p:cNvSpPr>
          <p:nvPr>
            <p:ph type="pic" sz="quarter" idx="28"/>
          </p:nvPr>
        </p:nvSpPr>
        <p:spPr>
          <a:xfrm>
            <a:off x="3033849" y="3371850"/>
            <a:ext cx="2757352"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9"/>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0"/>
          </p:nvPr>
        </p:nvSpPr>
        <p:spPr/>
        <p:txBody>
          <a:bodyPr/>
          <a:lstStyle>
            <a:lvl1pPr>
              <a:defRPr/>
            </a:lvl1pPr>
            <a:extLst/>
          </a:lstStyle>
          <a:p>
            <a:pPr>
              <a:defRPr/>
            </a:pPr>
            <a:fld id="{C47E67DA-1FE9-4840-AB57-715651CF9B2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1"/>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177029239"/>
      </p:ext>
    </p:extLst>
  </p:cSld>
  <p:clrMapOvr>
    <a:masterClrMapping/>
  </p:clrMapOvr>
  <p:transition>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tx" preserve="1">
  <p:cSld name="5-Up: 3 Portrait with 2 Landscape">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5121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p:cNvSpPr>
          <p:nvPr>
            <p:ph type="pic" sz="quarter" idx="29"/>
          </p:nvPr>
        </p:nvSpPr>
        <p:spPr>
          <a:xfrm>
            <a:off x="51213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0"/>
          </p:nvPr>
        </p:nvSpPr>
        <p:spPr>
          <a:xfrm>
            <a:off x="471837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p:cNvSpPr>
          <p:nvPr>
            <p:ph type="pic" sz="quarter" idx="27"/>
          </p:nvPr>
        </p:nvSpPr>
        <p:spPr>
          <a:xfrm>
            <a:off x="32934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8"/>
          </p:nvPr>
        </p:nvSpPr>
        <p:spPr>
          <a:xfrm>
            <a:off x="60747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2"/>
          </p:nvPr>
        </p:nvSpPr>
        <p:spPr/>
        <p:txBody>
          <a:bodyPr/>
          <a:lstStyle>
            <a:lvl1pPr>
              <a:defRPr/>
            </a:lvl1pPr>
            <a:extLst/>
          </a:lstStyle>
          <a:p>
            <a:pPr>
              <a:defRPr/>
            </a:pPr>
            <a:fld id="{740764AC-9151-914A-9170-932FA13227C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191041385"/>
      </p:ext>
    </p:extLst>
  </p:cSld>
  <p:clrMapOvr>
    <a:masterClrMapping/>
  </p:clrMapOvr>
  <p:transition>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3050300" y="120015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3048000" y="3657600"/>
            <a:ext cx="3200400" cy="971550"/>
          </a:xfrm>
        </p:spPr>
        <p:txBody>
          <a:bodyPr tIns="91388" rIns="9144" bIns="91388"/>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7"/>
          </p:nvPr>
        </p:nvSpPr>
        <p:spPr/>
        <p:txBody>
          <a:bodyPr/>
          <a:lstStyle>
            <a:lvl1pPr>
              <a:defRPr/>
            </a:lvl1pPr>
            <a:extLst/>
          </a:lstStyle>
          <a:p>
            <a:pPr>
              <a:defRPr/>
            </a:pPr>
            <a:fld id="{D8795490-B9E1-7E40-A052-0A90839F45B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696833350"/>
      </p:ext>
    </p:extLst>
  </p:cSld>
  <p:clrMapOvr>
    <a:masterClrMapping/>
  </p:clrMapOvr>
  <p:transitio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2-Up 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955300"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W¥ل云玗İαЂôÁûÂÚ丫:Pïçtúrê Plå¢éhõlðér 表¥鷗字㌍ 表_W 5"/>
          <p:cNvSpPr>
            <a:spLocks noGrp="1" noChangeAspect="1"/>
          </p:cNvSpPr>
          <p:nvPr>
            <p:ph type="pic" sz="quarter" idx="14"/>
          </p:nvPr>
        </p:nvSpPr>
        <p:spPr>
          <a:xfrm>
            <a:off x="1143027"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4953000" y="3486150"/>
            <a:ext cx="3200400" cy="971550"/>
          </a:xfrm>
        </p:spPr>
        <p:txBody>
          <a:bodyPr tIns="91388" rIns="9144" bIns="91388"/>
          <a:lstStyle>
            <a:lvl1pPr marL="0" marR="0" indent="0" algn="l">
              <a:buFontTx/>
              <a:buNone/>
              <a:defRPr sz="1800" i="0"/>
            </a:lvl1pPr>
            <a:extLst/>
          </a:lstStyle>
          <a:p>
            <a:pPr lvl="0"/>
            <a:r>
              <a:rPr lang="en-US"/>
              <a:t>Click to edit Master text styles</a:t>
            </a:r>
          </a:p>
        </p:txBody>
      </p:sp>
      <p:sp>
        <p:nvSpPr>
          <p:cNvPr id="8" name="W¥ل云玗İαЂÕØÚáÛ丫:Téxt Plàçèhòlðêr 表¥鷗字㌍_W 7"/>
          <p:cNvSpPr>
            <a:spLocks noGrp="1"/>
          </p:cNvSpPr>
          <p:nvPr>
            <p:ph type="body" sz="quarter" idx="16"/>
          </p:nvPr>
        </p:nvSpPr>
        <p:spPr>
          <a:xfrm>
            <a:off x="1143000" y="3486150"/>
            <a:ext cx="3200400" cy="971550"/>
          </a:xfrm>
        </p:spPr>
        <p:txBody>
          <a:bodyPr tIns="91388" rIns="9144" bIns="91388"/>
          <a:lstStyle>
            <a:lvl1pPr marL="0" marR="0" indent="0" algn="l">
              <a:buFontTx/>
              <a:buNone/>
              <a:defRPr sz="1800" i="0"/>
            </a:lvl1pPr>
            <a:extLst/>
          </a:lstStyle>
          <a:p>
            <a:pPr lvl="0"/>
            <a:r>
              <a:rPr lang="en-US"/>
              <a:t>Click to edit Master text styles</a:t>
            </a:r>
          </a:p>
        </p:txBody>
      </p:sp>
      <p:sp>
        <p:nvSpPr>
          <p:cNvPr id="9" name="Rectangle 8"/>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10" name="Rectangle 9"/>
          <p:cNvSpPr>
            <a:spLocks noGrp="1"/>
          </p:cNvSpPr>
          <p:nvPr>
            <p:ph type="sldNum" sz="quarter" idx="18"/>
          </p:nvPr>
        </p:nvSpPr>
        <p:spPr/>
        <p:txBody>
          <a:bodyPr/>
          <a:lstStyle>
            <a:lvl1pPr>
              <a:defRPr/>
            </a:lvl1pPr>
            <a:extLst/>
          </a:lstStyle>
          <a:p>
            <a:pPr>
              <a:defRPr/>
            </a:pPr>
            <a:fld id="{5CDCD605-19D0-4B42-A525-9D72B5054BA6}"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1" name="Rectangle 10"/>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806202769"/>
      </p:ext>
    </p:extLst>
  </p:cSld>
  <p:clrMapOvr>
    <a:masterClrMapping/>
  </p:clrMapOvr>
  <p:transition>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Panorama">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457200" y="1543050"/>
            <a:ext cx="8229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W¥ل云玗İαЂÕØÚáÛ丫:Téxt Plàçèhòlðêr 表¥鷗字㌍_W 3"/>
          <p:cNvSpPr>
            <a:spLocks noGrp="1"/>
          </p:cNvSpPr>
          <p:nvPr>
            <p:ph type="body" sz="quarter" idx="12"/>
          </p:nvPr>
        </p:nvSpPr>
        <p:spPr>
          <a:xfrm>
            <a:off x="457200" y="3657600"/>
            <a:ext cx="8229600" cy="1085850"/>
          </a:xfrm>
        </p:spPr>
        <p:txBody>
          <a:bodyPr tIns="91388" rIns="9144" bIns="91388"/>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32"/>
          </p:nvPr>
        </p:nvSpPr>
        <p:spPr/>
        <p:txBody>
          <a:bodyPr/>
          <a:lstStyle>
            <a:lvl1pPr>
              <a:defRPr/>
            </a:lvl1pPr>
            <a:extLst/>
          </a:lstStyle>
          <a:p>
            <a:pPr>
              <a:defRPr/>
            </a:pPr>
            <a:fld id="{A8173E17-2838-474F-95D1-C4155432ADB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7" name="Rectangle 6"/>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304008158"/>
      </p:ext>
    </p:extLst>
  </p:cSld>
  <p:clrMapOvr>
    <a:masterClrMapping/>
  </p:clrMapOvr>
  <p:transition>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3" name="Rectangle 13"/>
          <p:cNvSpPr>
            <a:spLocks noGrp="1"/>
          </p:cNvSpPr>
          <p:nvPr>
            <p:ph type="title"/>
          </p:nvPr>
        </p:nvSpPr>
        <p:spPr/>
        <p:txBody>
          <a:bodyPr/>
          <a:lstStyle/>
          <a:p>
            <a:r>
              <a:rPr lang="en-US" noProof="1"/>
              <a:t>Click to edit Master title style</a:t>
            </a:r>
            <a:endParaRPr lang="en-US"/>
          </a:p>
        </p:txBody>
      </p:sp>
      <p:sp>
        <p:nvSpPr>
          <p:cNvPr id="14" name="Rectangle 6"/>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n-US"/>
          </a:p>
        </p:txBody>
      </p:sp>
      <p:sp>
        <p:nvSpPr>
          <p:cNvPr id="4" name="Rectangle 7"/>
          <p:cNvSpPr>
            <a:spLocks noGrp="1"/>
          </p:cNvSpPr>
          <p:nvPr>
            <p:ph type="dt" sz="half" idx="10"/>
          </p:nvPr>
        </p:nvSpPr>
        <p:spPr/>
        <p:txBody>
          <a:bodyPr/>
          <a:lstStyle>
            <a:lvl1pPr>
              <a:defRPr/>
            </a:lvl1pPr>
            <a:extLst/>
          </a:lstStyle>
          <a:p>
            <a:pPr>
              <a:defRPr/>
            </a:pPr>
            <a:r>
              <a:rPr lang="en-US">
                <a:solidFill>
                  <a:srgbClr val="D4D2D0"/>
                </a:solidFill>
                <a:latin typeface="Century Schoolbook"/>
              </a:rPr>
              <a:t>ICHEP2020</a:t>
            </a:r>
          </a:p>
        </p:txBody>
      </p:sp>
      <p:sp>
        <p:nvSpPr>
          <p:cNvPr id="5" name="Rectangle 19"/>
          <p:cNvSpPr>
            <a:spLocks noGrp="1"/>
          </p:cNvSpPr>
          <p:nvPr>
            <p:ph type="ftr" sz="quarter" idx="11"/>
          </p:nvPr>
        </p:nvSpPr>
        <p:spPr/>
        <p:txBody>
          <a:bodyPr/>
          <a:lstStyle>
            <a:lvl1pPr>
              <a:defRPr/>
            </a:lvl1pPr>
            <a:extLst/>
          </a:lstStyle>
          <a:p>
            <a:pPr>
              <a:defRPr/>
            </a:pPr>
            <a:endParaRPr lang="en-US">
              <a:solidFill>
                <a:srgbClr val="D4D2D0"/>
              </a:solidFill>
              <a:latin typeface="Century Schoolbook"/>
            </a:endParaRPr>
          </a:p>
        </p:txBody>
      </p:sp>
      <p:sp>
        <p:nvSpPr>
          <p:cNvPr id="6" name="Rectangle 26"/>
          <p:cNvSpPr>
            <a:spLocks noGrp="1"/>
          </p:cNvSpPr>
          <p:nvPr>
            <p:ph type="sldNum" sz="quarter" idx="12"/>
          </p:nvPr>
        </p:nvSpPr>
        <p:spPr/>
        <p:txBody>
          <a:bodyPr/>
          <a:lstStyle>
            <a:lvl1pPr>
              <a:defRPr/>
            </a:lvl1pPr>
            <a:extLst/>
          </a:lstStyle>
          <a:p>
            <a:pPr>
              <a:defRPr/>
            </a:pPr>
            <a:fld id="{DE48A84D-A7EB-F444-8294-F4DDCF58048E}"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1144032361"/>
      </p:ext>
    </p:extLst>
  </p:cSld>
  <p:clrMapOvr>
    <a:masterClrMapping/>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0863977"/>
      </p:ext>
    </p:extLst>
  </p:cSld>
  <p:clrMapOvr>
    <a:masterClrMapping/>
  </p:clrMapOvr>
  <p:transition>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twoObj">
  <p:cSld name="Title, 2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457200" y="205200"/>
            <a:ext cx="8228520" cy="858960"/>
          </a:xfrm>
          <a:prstGeom prst="rect">
            <a:avLst/>
          </a:prstGeom>
        </p:spPr>
        <p:txBody>
          <a:bodyPr lIns="0" tIns="0" rIns="0" bIns="0" anchor="ctr"/>
          <a:lstStyle/>
          <a:p>
            <a:pPr algn="ctr"/>
            <a:endParaRPr/>
          </a:p>
        </p:txBody>
      </p:sp>
      <p:sp>
        <p:nvSpPr>
          <p:cNvPr id="45" name="PlaceHolder 2"/>
          <p:cNvSpPr>
            <a:spLocks noGrp="1"/>
          </p:cNvSpPr>
          <p:nvPr>
            <p:ph type="body"/>
          </p:nvPr>
        </p:nvSpPr>
        <p:spPr>
          <a:xfrm>
            <a:off x="457200" y="1203480"/>
            <a:ext cx="955800" cy="2982240"/>
          </a:xfrm>
          <a:prstGeom prst="rect">
            <a:avLst/>
          </a:prstGeom>
        </p:spPr>
        <p:txBody>
          <a:bodyPr lIns="0" tIns="0" rIns="0" bIns="0"/>
          <a:lstStyle/>
          <a:p>
            <a:endParaRPr/>
          </a:p>
        </p:txBody>
      </p:sp>
      <p:sp>
        <p:nvSpPr>
          <p:cNvPr id="46" name="PlaceHolder 3"/>
          <p:cNvSpPr>
            <a:spLocks noGrp="1"/>
          </p:cNvSpPr>
          <p:nvPr>
            <p:ph type="body"/>
          </p:nvPr>
        </p:nvSpPr>
        <p:spPr>
          <a:xfrm>
            <a:off x="1461240" y="1203480"/>
            <a:ext cx="955800" cy="2982240"/>
          </a:xfrm>
          <a:prstGeom prst="rect">
            <a:avLst/>
          </a:prstGeom>
        </p:spPr>
        <p:txBody>
          <a:bodyPr lIns="0" tIns="0" rIns="0" bIns="0"/>
          <a:lstStyle/>
          <a:p>
            <a:endParaRPr/>
          </a:p>
        </p:txBody>
      </p:sp>
    </p:spTree>
    <p:extLst>
      <p:ext uri="{BB962C8B-B14F-4D97-AF65-F5344CB8AC3E}">
        <p14:creationId xmlns:p14="http://schemas.microsoft.com/office/powerpoint/2010/main" val="314092219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Album Cover">
    <p:spTree>
      <p:nvGrpSpPr>
        <p:cNvPr id="1" name=""/>
        <p:cNvGrpSpPr/>
        <p:nvPr/>
      </p:nvGrpSpPr>
      <p:grpSpPr>
        <a:xfrm>
          <a:off x="0" y="0"/>
          <a:ext cx="0" cy="0"/>
          <a:chOff x="0" y="0"/>
          <a:chExt cx="0" cy="0"/>
        </a:xfrm>
      </p:grpSpPr>
      <p:sp>
        <p:nvSpPr>
          <p:cNvPr id="5" name="Rectangle 7"/>
          <p:cNvSpPr>
            <a:spLocks/>
          </p:cNvSpPr>
          <p:nvPr/>
        </p:nvSpPr>
        <p:spPr bwMode="auto">
          <a:xfrm>
            <a:off x="454025" y="3886200"/>
            <a:ext cx="8229600" cy="857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390" tIns="45695" rIns="91390" bIns="45695" anchor="ctr"/>
          <a:lstStyle/>
          <a:p>
            <a:pPr algn="ctr"/>
            <a:endParaRPr lang="en-US" sz="3200" i="1">
              <a:solidFill>
                <a:prstClr val="white"/>
              </a:solidFill>
            </a:endParaRPr>
          </a:p>
        </p:txBody>
      </p:sp>
      <p:sp>
        <p:nvSpPr>
          <p:cNvPr id="24" name="Rectangle 7"/>
          <p:cNvSpPr>
            <a:spLocks noGrp="1"/>
          </p:cNvSpPr>
          <p:nvPr>
            <p:ph type="title"/>
          </p:nvPr>
        </p:nvSpPr>
        <p:spPr>
          <a:xfrm>
            <a:off x="228627" y="2971800"/>
            <a:ext cx="8298485" cy="800100"/>
          </a:xfrm>
        </p:spPr>
        <p:txBody>
          <a:bodyPr bIns="0"/>
          <a:lstStyle>
            <a:lvl1pPr algn="r">
              <a:defRPr lang="en-US" dirty="0"/>
            </a:lvl1pPr>
            <a:extLst/>
          </a:lstStyle>
          <a:p>
            <a:r>
              <a:rPr lang="en-US"/>
              <a:t>Click to edit Master title style</a:t>
            </a:r>
            <a:endParaRPr lang="en-US" dirty="0"/>
          </a:p>
        </p:txBody>
      </p:sp>
      <p:sp>
        <p:nvSpPr>
          <p:cNvPr id="9" name="Rectangle 7"/>
          <p:cNvSpPr>
            <a:spLocks noGrp="1"/>
          </p:cNvSpPr>
          <p:nvPr>
            <p:ph type="body" sz="quarter" idx="10"/>
          </p:nvPr>
        </p:nvSpPr>
        <p:spPr>
          <a:xfrm>
            <a:off x="2133600" y="3850481"/>
            <a:ext cx="6386946" cy="914400"/>
          </a:xfrm>
        </p:spPr>
        <p:txBody>
          <a:bodyPr tIns="0">
            <a:noAutofit/>
          </a:bodyPr>
          <a:lstStyle>
            <a:lvl1pPr marL="0" marR="0" indent="0" algn="r"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27" name="Rectangle 6"/>
          <p:cNvSpPr>
            <a:spLocks noGrp="1"/>
          </p:cNvSpPr>
          <p:nvPr>
            <p:ph type="pic" sz="quarter" idx="11"/>
          </p:nvPr>
        </p:nvSpPr>
        <p:spPr>
          <a:xfrm>
            <a:off x="6096000" y="1200150"/>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6" name="Rectangle 5"/>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3"/>
          </p:nvPr>
        </p:nvSpPr>
        <p:spPr/>
        <p:txBody>
          <a:bodyPr/>
          <a:lstStyle>
            <a:lvl1pPr>
              <a:defRPr/>
            </a:lvl1pPr>
            <a:extLst/>
          </a:lstStyle>
          <a:p>
            <a:pPr>
              <a:defRPr/>
            </a:pPr>
            <a:fld id="{B4865C79-B20F-9340-A00C-5395C0750F1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249657864"/>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Up Landscape with Captions">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4648200" y="1257326"/>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5" name="Rectangle 7"/>
          <p:cNvSpPr>
            <a:spLocks noGrp="1" noChangeAspect="1"/>
          </p:cNvSpPr>
          <p:nvPr>
            <p:ph type="pic" sz="quarter" idx="14"/>
          </p:nvPr>
        </p:nvSpPr>
        <p:spPr>
          <a:xfrm>
            <a:off x="457200" y="1257326"/>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457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7"/>
          </p:nvPr>
        </p:nvSpPr>
        <p:spPr>
          <a:xfrm>
            <a:off x="4648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8"/>
          </p:nvPr>
        </p:nvSpPr>
        <p:spPr/>
        <p:txBody>
          <a:bodyPr/>
          <a:lstStyle>
            <a:lvl1pPr>
              <a:defRPr/>
            </a:lvl1pPr>
            <a:extLst/>
          </a:lstStyle>
          <a:p>
            <a:pPr>
              <a:defRPr/>
            </a:pPr>
            <a:r>
              <a:rPr lang="en-US"/>
              <a:t>ICHEP2020</a:t>
            </a:r>
          </a:p>
        </p:txBody>
      </p:sp>
      <p:sp>
        <p:nvSpPr>
          <p:cNvPr id="7" name="Rectangle 6"/>
          <p:cNvSpPr>
            <a:spLocks noGrp="1"/>
          </p:cNvSpPr>
          <p:nvPr>
            <p:ph type="sldNum" sz="quarter" idx="19"/>
          </p:nvPr>
        </p:nvSpPr>
        <p:spPr/>
        <p:txBody>
          <a:bodyPr/>
          <a:lstStyle>
            <a:lvl1pPr>
              <a:defRPr/>
            </a:lvl1pPr>
            <a:extLst/>
          </a:lstStyle>
          <a:p>
            <a:pPr>
              <a:defRPr/>
            </a:pPr>
            <a:fld id="{D4DA86ED-9AE6-0144-BD35-D1336FBBEC57}" type="slidenum">
              <a:rPr lang="en-US"/>
              <a:pPr>
                <a:defRPr/>
              </a:pPr>
              <a:t>‹#›</a:t>
            </a:fld>
            <a:endParaRPr lang="en-US" dirty="0"/>
          </a:p>
        </p:txBody>
      </p:sp>
      <p:sp>
        <p:nvSpPr>
          <p:cNvPr id="9" name="Rectangle 8"/>
          <p:cNvSpPr>
            <a:spLocks noGrp="1"/>
          </p:cNvSpPr>
          <p:nvPr>
            <p:ph type="ftr" sz="quarter" idx="20"/>
          </p:nvPr>
        </p:nvSpPr>
        <p:spPr/>
        <p:txBody>
          <a:bodyPr/>
          <a:lstStyle>
            <a:lvl1pPr>
              <a:defRPr/>
            </a:lvl1pPr>
            <a:extLst/>
          </a:lstStyle>
          <a:p>
            <a:pPr>
              <a:defRPr/>
            </a:pPr>
            <a:endParaRPr lang="en-US"/>
          </a:p>
        </p:txBody>
      </p:sp>
    </p:spTree>
    <p:extLst>
      <p:ext uri="{BB962C8B-B14F-4D97-AF65-F5344CB8AC3E}">
        <p14:creationId xmlns:p14="http://schemas.microsoft.com/office/powerpoint/2010/main" val="2993454262"/>
      </p:ext>
    </p:extLst>
  </p:cSld>
  <p:clrMapOvr>
    <a:masterClrMapping/>
  </p:clrMapOvr>
  <p:transitio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Landscape with Caption">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914400" y="220943"/>
            <a:ext cx="7467600" cy="4200525"/>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lang="en-US" i="0" smtClean="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5"/>
          <p:cNvSpPr>
            <a:spLocks noGrp="1"/>
          </p:cNvSpPr>
          <p:nvPr>
            <p:ph type="body" sz="quarter" idx="11"/>
          </p:nvPr>
        </p:nvSpPr>
        <p:spPr>
          <a:xfrm>
            <a:off x="914400" y="4514850"/>
            <a:ext cx="7467600" cy="285750"/>
          </a:xfrm>
        </p:spPr>
        <p:txBody>
          <a:bodyPr rIns="9144">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3"/>
          </p:nvPr>
        </p:nvSpPr>
        <p:spPr/>
        <p:txBody>
          <a:bodyPr/>
          <a:lstStyle>
            <a:lvl1pPr>
              <a:defRPr/>
            </a:lvl1pPr>
            <a:extLst/>
          </a:lstStyle>
          <a:p>
            <a:pPr>
              <a:defRPr/>
            </a:pPr>
            <a:fld id="{62CB5B1A-0414-1746-8D0F-99C7E82E0472}"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275412025"/>
      </p:ext>
    </p:extLst>
  </p:cSld>
  <p:clrMapOvr>
    <a:masterClrMapping/>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woColTx" preserve="1">
  <p:cSld name="Portrait with Caption">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419401" y="174931"/>
            <a:ext cx="4640305" cy="462915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3" name="Rectangle 6"/>
          <p:cNvSpPr>
            <a:spLocks noGrp="1"/>
          </p:cNvSpPr>
          <p:nvPr>
            <p:ph type="body" sz="quarter" idx="11"/>
          </p:nvPr>
        </p:nvSpPr>
        <p:spPr>
          <a:xfrm>
            <a:off x="5257800" y="2286000"/>
            <a:ext cx="3505200" cy="2514600"/>
          </a:xfrm>
        </p:spPr>
        <p:txBody>
          <a:bodyPr tIns="91390" bIns="91390"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5" name="Rectangle 4"/>
          <p:cNvSpPr>
            <a:spLocks noGrp="1"/>
          </p:cNvSpPr>
          <p:nvPr>
            <p:ph type="sldNum" sz="quarter" idx="13"/>
          </p:nvPr>
        </p:nvSpPr>
        <p:spPr/>
        <p:txBody>
          <a:bodyPr/>
          <a:lstStyle>
            <a:lvl1pPr>
              <a:defRPr/>
            </a:lvl1pPr>
            <a:extLst/>
          </a:lstStyle>
          <a:p>
            <a:pPr>
              <a:defRPr/>
            </a:pPr>
            <a:fld id="{E725DA7F-A734-BF43-97AB-523C01E2024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6" name="Rectangle 5"/>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736445829"/>
      </p:ext>
    </p:extLst>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reserve="1">
  <p:cSld name="Landscape (Fullscreen)">
    <p:spTree>
      <p:nvGrpSpPr>
        <p:cNvPr id="1" name=""/>
        <p:cNvGrpSpPr/>
        <p:nvPr/>
      </p:nvGrpSpPr>
      <p:grpSpPr>
        <a:xfrm>
          <a:off x="0" y="0"/>
          <a:ext cx="0" cy="0"/>
          <a:chOff x="0" y="0"/>
          <a:chExt cx="0" cy="0"/>
        </a:xfrm>
      </p:grpSpPr>
      <p:sp>
        <p:nvSpPr>
          <p:cNvPr id="15" name="Rectangle 6"/>
          <p:cNvSpPr>
            <a:spLocks noGrp="1" noChangeAspect="1"/>
          </p:cNvSpPr>
          <p:nvPr>
            <p:ph type="pic" sz="quarter" idx="10"/>
          </p:nvPr>
        </p:nvSpPr>
        <p:spPr>
          <a:xfrm>
            <a:off x="0" y="0"/>
            <a:ext cx="9144000" cy="51435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Drag picture to placeholder or click icon to add</a:t>
            </a:r>
            <a:endParaRPr lang="en-US" noProof="0" dirty="0"/>
          </a:p>
        </p:txBody>
      </p:sp>
    </p:spTree>
    <p:extLst>
      <p:ext uri="{BB962C8B-B14F-4D97-AF65-F5344CB8AC3E}">
        <p14:creationId xmlns:p14="http://schemas.microsoft.com/office/powerpoint/2010/main" val="3732348562"/>
      </p:ext>
    </p:extLst>
  </p:cSld>
  <p:clrMapOvr>
    <a:masterClrMapping/>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Album Section">
    <p:spTree>
      <p:nvGrpSpPr>
        <p:cNvPr id="1" name=""/>
        <p:cNvGrpSpPr/>
        <p:nvPr/>
      </p:nvGrpSpPr>
      <p:grpSpPr>
        <a:xfrm>
          <a:off x="0" y="0"/>
          <a:ext cx="0" cy="0"/>
          <a:chOff x="0" y="0"/>
          <a:chExt cx="0" cy="0"/>
        </a:xfrm>
      </p:grpSpPr>
      <p:sp>
        <p:nvSpPr>
          <p:cNvPr id="17" name="Rectangle 2"/>
          <p:cNvSpPr>
            <a:spLocks noGrp="1"/>
          </p:cNvSpPr>
          <p:nvPr>
            <p:ph type="title"/>
          </p:nvPr>
        </p:nvSpPr>
        <p:spPr>
          <a:xfrm>
            <a:off x="752670" y="3429000"/>
            <a:ext cx="7781730" cy="742950"/>
          </a:xfrm>
        </p:spPr>
        <p:txBody>
          <a:bodyPr vert="horz" bIns="0" anchor="b" anchorCtr="0"/>
          <a:lstStyle>
            <a:lvl1pPr>
              <a:defRPr baseline="0"/>
            </a:lvl1pPr>
            <a:extLst/>
          </a:lstStyle>
          <a:p>
            <a:r>
              <a:rPr lang="en-US"/>
              <a:t>Click to edit Master title style</a:t>
            </a:r>
            <a:endParaRPr lang="en-US" dirty="0"/>
          </a:p>
        </p:txBody>
      </p:sp>
      <p:sp>
        <p:nvSpPr>
          <p:cNvPr id="27" name="Rectangle 11"/>
          <p:cNvSpPr>
            <a:spLocks noGrp="1"/>
          </p:cNvSpPr>
          <p:nvPr>
            <p:ph type="body" sz="quarter" idx="14"/>
          </p:nvPr>
        </p:nvSpPr>
        <p:spPr>
          <a:xfrm>
            <a:off x="752670" y="4200525"/>
            <a:ext cx="7772400" cy="628650"/>
          </a:xfrm>
        </p:spPr>
        <p:txBody>
          <a:bodyPr tIns="0"/>
          <a:lstStyle>
            <a:lvl1pPr>
              <a:buFontTx/>
              <a:buNone/>
              <a:defRPr sz="1800"/>
            </a:lvl1pPr>
            <a:extLst/>
          </a:lstStyle>
          <a:p>
            <a:pPr lvl="0"/>
            <a:r>
              <a:rPr lang="en-US"/>
              <a:t>Click to edit Master text styles</a:t>
            </a:r>
          </a:p>
        </p:txBody>
      </p:sp>
      <p:sp>
        <p:nvSpPr>
          <p:cNvPr id="7" name="Rectangle 6"/>
          <p:cNvSpPr>
            <a:spLocks noGrp="1"/>
          </p:cNvSpPr>
          <p:nvPr>
            <p:ph type="pic" sz="quarter" idx="11"/>
          </p:nvPr>
        </p:nvSpPr>
        <p:spPr>
          <a:xfrm>
            <a:off x="786338"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18" name="Rectangle 6"/>
          <p:cNvSpPr>
            <a:spLocks noGrp="1"/>
          </p:cNvSpPr>
          <p:nvPr>
            <p:ph type="pic" sz="quarter" idx="15"/>
          </p:nvPr>
        </p:nvSpPr>
        <p:spPr>
          <a:xfrm>
            <a:off x="3474604"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2" name="Rectangle 6"/>
          <p:cNvSpPr>
            <a:spLocks noGrp="1"/>
          </p:cNvSpPr>
          <p:nvPr>
            <p:ph type="pic" sz="quarter" idx="16"/>
          </p:nvPr>
        </p:nvSpPr>
        <p:spPr>
          <a:xfrm>
            <a:off x="6162870"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8" name="Rectangle 7"/>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8"/>
          </p:nvPr>
        </p:nvSpPr>
        <p:spPr/>
        <p:txBody>
          <a:bodyPr/>
          <a:lstStyle>
            <a:lvl1pPr>
              <a:defRPr/>
            </a:lvl1pPr>
            <a:extLst/>
          </a:lstStyle>
          <a:p>
            <a:pPr>
              <a:defRPr/>
            </a:pPr>
            <a:fld id="{364AE6BD-A3C5-7E44-9A6B-AE37EDF6C9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910466224"/>
      </p:ext>
    </p:extLst>
  </p:cSld>
  <p:clrMapOvr>
    <a:masterClrMapping/>
  </p:clrMapOvr>
  <p:transitio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twoColTx" preserve="1">
  <p:cSld name="2-Up Portrait with Captions">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4722073" y="457200"/>
            <a:ext cx="3431353" cy="343135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8"/>
          <p:cNvSpPr>
            <a:spLocks noGrp="1" noChangeAspect="1"/>
          </p:cNvSpPr>
          <p:nvPr>
            <p:ph type="pic" sz="quarter" idx="11"/>
          </p:nvPr>
        </p:nvSpPr>
        <p:spPr>
          <a:xfrm>
            <a:off x="1066800" y="457200"/>
            <a:ext cx="3429000" cy="3429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body" sz="quarter" idx="14"/>
          </p:nvPr>
        </p:nvSpPr>
        <p:spPr>
          <a:xfrm>
            <a:off x="10668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5"/>
          </p:nvPr>
        </p:nvSpPr>
        <p:spPr>
          <a:xfrm>
            <a:off x="47244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7"/>
          </p:nvPr>
        </p:nvSpPr>
        <p:spPr/>
        <p:txBody>
          <a:bodyPr/>
          <a:lstStyle>
            <a:lvl1pPr>
              <a:defRPr/>
            </a:lvl1pPr>
            <a:extLst/>
          </a:lstStyle>
          <a:p>
            <a:pPr>
              <a:defRPr/>
            </a:pPr>
            <a:fld id="{DCAF9CDE-FBEC-0643-8DA9-7F53B5E3D8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218567205"/>
      </p:ext>
    </p:extLst>
  </p:cSld>
  <p:clrMapOvr>
    <a:masterClrMapping/>
  </p:clrMapOvr>
  <p:transition>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2-Up Landscape with Captions">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4648200" y="1257325"/>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5" name="Rectangle 7"/>
          <p:cNvSpPr>
            <a:spLocks noGrp="1" noChangeAspect="1"/>
          </p:cNvSpPr>
          <p:nvPr>
            <p:ph type="pic" sz="quarter" idx="14"/>
          </p:nvPr>
        </p:nvSpPr>
        <p:spPr>
          <a:xfrm>
            <a:off x="457200" y="1257325"/>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457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7"/>
          </p:nvPr>
        </p:nvSpPr>
        <p:spPr>
          <a:xfrm>
            <a:off x="4648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8"/>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9"/>
          </p:nvPr>
        </p:nvSpPr>
        <p:spPr/>
        <p:txBody>
          <a:bodyPr/>
          <a:lstStyle>
            <a:lvl1pPr>
              <a:defRPr/>
            </a:lvl1pPr>
            <a:extLst/>
          </a:lstStyle>
          <a:p>
            <a:pPr>
              <a:defRPr/>
            </a:pPr>
            <a:fld id="{D4DA86ED-9AE6-0144-BD35-D1336FBBEC57}"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0"/>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930268973"/>
      </p:ext>
    </p:extLst>
  </p:cSld>
  <p:clrMapOvr>
    <a:masterClrMapping/>
  </p:clrMapOvr>
  <p:transition>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2-Up Mixed with Caption">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5141976" y="285752"/>
            <a:ext cx="3773424" cy="212255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noChangeAspect="1"/>
          </p:cNvSpPr>
          <p:nvPr>
            <p:ph type="pic" sz="quarter" idx="12"/>
          </p:nvPr>
        </p:nvSpPr>
        <p:spPr>
          <a:xfrm>
            <a:off x="454152" y="285750"/>
            <a:ext cx="4462272" cy="446227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7"/>
          <p:cNvSpPr>
            <a:spLocks noGrp="1"/>
          </p:cNvSpPr>
          <p:nvPr>
            <p:ph type="body" sz="quarter" idx="13"/>
          </p:nvPr>
        </p:nvSpPr>
        <p:spPr>
          <a:xfrm>
            <a:off x="5142002" y="2514600"/>
            <a:ext cx="3773425" cy="2228850"/>
          </a:xfrm>
        </p:spPr>
        <p:txBody>
          <a:bodyPr>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5"/>
          </p:nvPr>
        </p:nvSpPr>
        <p:spPr/>
        <p:txBody>
          <a:bodyPr/>
          <a:lstStyle>
            <a:lvl1pPr>
              <a:defRPr/>
            </a:lvl1pPr>
            <a:extLst/>
          </a:lstStyle>
          <a:p>
            <a:pPr>
              <a:defRPr/>
            </a:pPr>
            <a:fld id="{8F18179F-4BD7-254C-B68F-023544086820}"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229805571"/>
      </p:ext>
    </p:extLst>
  </p:cSld>
  <p:clrMapOvr>
    <a:masterClrMapping/>
  </p:clrMapOvr>
  <p:transition>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3-Up Portrait with Captions">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2286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8"/>
          <p:cNvSpPr>
            <a:spLocks noGrp="1" noChangeAspect="1"/>
          </p:cNvSpPr>
          <p:nvPr>
            <p:ph type="pic" sz="quarter" idx="11"/>
          </p:nvPr>
        </p:nvSpPr>
        <p:spPr>
          <a:xfrm>
            <a:off x="32004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8"/>
          <p:cNvSpPr>
            <a:spLocks noGrp="1" noChangeAspect="1"/>
          </p:cNvSpPr>
          <p:nvPr>
            <p:ph type="pic" sz="quarter" idx="12"/>
          </p:nvPr>
        </p:nvSpPr>
        <p:spPr>
          <a:xfrm>
            <a:off x="61722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body" sz="quarter" idx="13"/>
          </p:nvPr>
        </p:nvSpPr>
        <p:spPr>
          <a:xfrm>
            <a:off x="2286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6"/>
          <p:cNvSpPr>
            <a:spLocks noGrp="1"/>
          </p:cNvSpPr>
          <p:nvPr>
            <p:ph type="body" sz="quarter" idx="14"/>
          </p:nvPr>
        </p:nvSpPr>
        <p:spPr>
          <a:xfrm>
            <a:off x="32004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4" name="Rectangle 6"/>
          <p:cNvSpPr>
            <a:spLocks noGrp="1"/>
          </p:cNvSpPr>
          <p:nvPr>
            <p:ph type="body" sz="quarter" idx="15"/>
          </p:nvPr>
        </p:nvSpPr>
        <p:spPr>
          <a:xfrm>
            <a:off x="61722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8" name="Rectangle 7"/>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7"/>
          </p:nvPr>
        </p:nvSpPr>
        <p:spPr/>
        <p:txBody>
          <a:bodyPr/>
          <a:lstStyle>
            <a:lvl1pPr>
              <a:defRPr/>
            </a:lvl1pPr>
            <a:extLst/>
          </a:lstStyle>
          <a:p>
            <a:pPr>
              <a:defRPr/>
            </a:pPr>
            <a:fld id="{568AD5BE-BF58-6C46-8750-C1E30F2F40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616075961"/>
      </p:ext>
    </p:extLst>
  </p:cSld>
  <p:clrMapOvr>
    <a:masterClrMapping/>
  </p:clrMapOvr>
  <p:transition>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3-Up Landscape with Caption">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466344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5" name="Rectangle 7"/>
          <p:cNvSpPr>
            <a:spLocks noGrp="1" noChangeAspect="1"/>
          </p:cNvSpPr>
          <p:nvPr>
            <p:ph type="pic" sz="quarter" idx="12"/>
          </p:nvPr>
        </p:nvSpPr>
        <p:spPr>
          <a:xfrm>
            <a:off x="45720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13"/>
          </p:nvPr>
        </p:nvSpPr>
        <p:spPr>
          <a:xfrm>
            <a:off x="4663440" y="171450"/>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11"/>
          <p:cNvSpPr>
            <a:spLocks noGrp="1"/>
          </p:cNvSpPr>
          <p:nvPr>
            <p:ph type="body" sz="quarter" idx="14"/>
          </p:nvPr>
        </p:nvSpPr>
        <p:spPr>
          <a:xfrm>
            <a:off x="457200" y="171450"/>
            <a:ext cx="4023360" cy="2263140"/>
          </a:xfrm>
        </p:spPr>
        <p:txBody>
          <a:bodyPr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5"/>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6"/>
          </p:nvPr>
        </p:nvSpPr>
        <p:spPr/>
        <p:txBody>
          <a:bodyPr/>
          <a:lstStyle>
            <a:lvl1pPr>
              <a:defRPr/>
            </a:lvl1pPr>
            <a:extLst/>
          </a:lstStyle>
          <a:p>
            <a:pPr>
              <a:defRPr/>
            </a:pPr>
            <a:fld id="{971228CF-3FEC-6647-8AA5-283D0CDE1EC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22053822"/>
      </p:ext>
    </p:extLst>
  </p:cSld>
  <p:clrMapOvr>
    <a:masterClrMapping/>
  </p:clrMapOvr>
  <p:transition>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3-Up Mixed">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5067300" y="2577465"/>
            <a:ext cx="3649900" cy="216712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noChangeAspect="1"/>
          </p:cNvSpPr>
          <p:nvPr>
            <p:ph type="pic" sz="quarter" idx="12"/>
          </p:nvPr>
        </p:nvSpPr>
        <p:spPr>
          <a:xfrm>
            <a:off x="426720" y="288036"/>
            <a:ext cx="4457700" cy="4457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13"/>
          </p:nvPr>
        </p:nvSpPr>
        <p:spPr>
          <a:xfrm>
            <a:off x="5067300" y="291999"/>
            <a:ext cx="3657600" cy="216545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5"/>
          </p:nvPr>
        </p:nvSpPr>
        <p:spPr/>
        <p:txBody>
          <a:bodyPr/>
          <a:lstStyle>
            <a:lvl1pPr>
              <a:defRPr/>
            </a:lvl1pPr>
            <a:extLst/>
          </a:lstStyle>
          <a:p>
            <a:pPr>
              <a:defRPr/>
            </a:pPr>
            <a:fld id="{329A176C-37C4-8043-970A-B86273DCB7BE}"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79425632"/>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Up Mixed with Caption">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5141976" y="285752"/>
            <a:ext cx="3773424" cy="212255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noChangeAspect="1"/>
          </p:cNvSpPr>
          <p:nvPr>
            <p:ph type="pic" sz="quarter" idx="12"/>
          </p:nvPr>
        </p:nvSpPr>
        <p:spPr>
          <a:xfrm>
            <a:off x="454152" y="285750"/>
            <a:ext cx="4462272" cy="446227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7"/>
          <p:cNvSpPr>
            <a:spLocks noGrp="1"/>
          </p:cNvSpPr>
          <p:nvPr>
            <p:ph type="body" sz="quarter" idx="13"/>
          </p:nvPr>
        </p:nvSpPr>
        <p:spPr>
          <a:xfrm>
            <a:off x="5142003" y="2514600"/>
            <a:ext cx="3773425" cy="2228850"/>
          </a:xfrm>
        </p:spPr>
        <p:txBody>
          <a:bodyPr>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5" name="Rectangle 4"/>
          <p:cNvSpPr>
            <a:spLocks noGrp="1"/>
          </p:cNvSpPr>
          <p:nvPr>
            <p:ph type="dt" sz="half" idx="14"/>
          </p:nvPr>
        </p:nvSpPr>
        <p:spPr/>
        <p:txBody>
          <a:bodyPr/>
          <a:lstStyle>
            <a:lvl1pPr>
              <a:defRPr/>
            </a:lvl1pPr>
            <a:extLst/>
          </a:lstStyle>
          <a:p>
            <a:pPr>
              <a:defRPr/>
            </a:pPr>
            <a:r>
              <a:rPr lang="en-US"/>
              <a:t>ICHEP2020</a:t>
            </a:r>
          </a:p>
        </p:txBody>
      </p:sp>
      <p:sp>
        <p:nvSpPr>
          <p:cNvPr id="7" name="Rectangle 6"/>
          <p:cNvSpPr>
            <a:spLocks noGrp="1"/>
          </p:cNvSpPr>
          <p:nvPr>
            <p:ph type="sldNum" sz="quarter" idx="15"/>
          </p:nvPr>
        </p:nvSpPr>
        <p:spPr/>
        <p:txBody>
          <a:bodyPr/>
          <a:lstStyle>
            <a:lvl1pPr>
              <a:defRPr/>
            </a:lvl1pPr>
            <a:extLst/>
          </a:lstStyle>
          <a:p>
            <a:pPr>
              <a:defRPr/>
            </a:pPr>
            <a:fld id="{8F18179F-4BD7-254C-B68F-023544086820}" type="slidenum">
              <a:rPr lang="en-US"/>
              <a:pPr>
                <a:defRPr/>
              </a:pPr>
              <a:t>‹#›</a:t>
            </a:fld>
            <a:endParaRPr lang="en-US" dirty="0"/>
          </a:p>
        </p:txBody>
      </p:sp>
      <p:sp>
        <p:nvSpPr>
          <p:cNvPr id="8" name="Rectangle 7"/>
          <p:cNvSpPr>
            <a:spLocks noGrp="1"/>
          </p:cNvSpPr>
          <p:nvPr>
            <p:ph type="ftr" sz="quarter" idx="16"/>
          </p:nvPr>
        </p:nvSpPr>
        <p:spPr/>
        <p:txBody>
          <a:bodyPr/>
          <a:lstStyle>
            <a:lvl1pPr>
              <a:defRPr/>
            </a:lvl1pPr>
            <a:extLst/>
          </a:lstStyle>
          <a:p>
            <a:pPr>
              <a:defRPr/>
            </a:pPr>
            <a:endParaRPr lang="en-US"/>
          </a:p>
        </p:txBody>
      </p:sp>
    </p:spTree>
    <p:extLst>
      <p:ext uri="{BB962C8B-B14F-4D97-AF65-F5344CB8AC3E}">
        <p14:creationId xmlns:p14="http://schemas.microsoft.com/office/powerpoint/2010/main" val="1953570190"/>
      </p:ext>
    </p:extLst>
  </p:cSld>
  <p:clrMapOvr>
    <a:masterClrMapping/>
  </p:clrMapOvr>
  <p:transition>
    <p:fade/>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tx" preserve="1">
  <p:cSld name="4-Up Portrait with Captions">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229297" y="171450"/>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pic" sz="quarter" idx="26"/>
          </p:nvPr>
        </p:nvSpPr>
        <p:spPr>
          <a:xfrm>
            <a:off x="22292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25"/>
          </p:nvPr>
        </p:nvSpPr>
        <p:spPr>
          <a:xfrm>
            <a:off x="4672217" y="171450"/>
            <a:ext cx="2286000"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27"/>
          </p:nvPr>
        </p:nvSpPr>
        <p:spPr>
          <a:xfrm>
            <a:off x="46676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body" sz="quarter" idx="16"/>
          </p:nvPr>
        </p:nvSpPr>
        <p:spPr>
          <a:xfrm>
            <a:off x="400497" y="971550"/>
            <a:ext cx="1676400" cy="1428750"/>
          </a:xfrm>
        </p:spPr>
        <p:txBody>
          <a:bodyPr anchor="b">
            <a:noAutofit/>
          </a:bodyPr>
          <a:lstStyle>
            <a:lvl1pPr marL="0" marR="0" indent="0" algn="r" rtl="0" latinLnBrk="0">
              <a:spcBef>
                <a:spcPct val="20000"/>
              </a:spcBef>
              <a:buFontTx/>
              <a:buNone/>
              <a:defRPr sz="1600" baseline="0">
                <a:solidFill>
                  <a:schemeClr val="tx1"/>
                </a:solidFill>
                <a:latin typeface="+mn-lt"/>
                <a:ea typeface="+mn-ea"/>
                <a:cs typeface="+mn-cs"/>
              </a:defRPr>
            </a:lvl1pPr>
            <a:extLst/>
          </a:lstStyle>
          <a:p>
            <a:pPr lvl="0"/>
            <a:r>
              <a:rPr lang="en-US"/>
              <a:t>Click to edit Master text styles</a:t>
            </a:r>
          </a:p>
        </p:txBody>
      </p:sp>
      <p:sp>
        <p:nvSpPr>
          <p:cNvPr id="14" name="Rectangle 7"/>
          <p:cNvSpPr>
            <a:spLocks noGrp="1"/>
          </p:cNvSpPr>
          <p:nvPr>
            <p:ph type="body" sz="quarter" idx="29"/>
          </p:nvPr>
        </p:nvSpPr>
        <p:spPr>
          <a:xfrm>
            <a:off x="7086600" y="971550"/>
            <a:ext cx="1676400" cy="1428750"/>
          </a:xfrm>
        </p:spPr>
        <p:txBody>
          <a:bodyPr anchor="b"/>
          <a:lstStyle>
            <a:lvl1pPr marL="0" marR="0" indent="0" algn="l">
              <a:buFontTx/>
              <a:buNone/>
              <a:defRPr sz="1600" baseline="0"/>
            </a:lvl1pPr>
            <a:extLst/>
          </a:lstStyle>
          <a:p>
            <a:pPr lvl="0"/>
            <a:r>
              <a:rPr lang="en-US"/>
              <a:t>Click to edit Master text styles</a:t>
            </a:r>
          </a:p>
        </p:txBody>
      </p:sp>
      <p:sp>
        <p:nvSpPr>
          <p:cNvPr id="4" name="Rectangle 7"/>
          <p:cNvSpPr>
            <a:spLocks noGrp="1"/>
          </p:cNvSpPr>
          <p:nvPr>
            <p:ph type="body" sz="quarter" idx="28"/>
          </p:nvPr>
        </p:nvSpPr>
        <p:spPr>
          <a:xfrm>
            <a:off x="400497" y="2514600"/>
            <a:ext cx="1676400" cy="1428750"/>
          </a:xfrm>
        </p:spPr>
        <p:txBody>
          <a:bodyPr/>
          <a:lstStyle>
            <a:lvl1pPr marL="0" marR="0" indent="0" algn="r">
              <a:buFontTx/>
              <a:buNone/>
              <a:defRPr sz="1600" baseline="0"/>
            </a:lvl1pPr>
            <a:extLst/>
          </a:lstStyle>
          <a:p>
            <a:pPr lvl="0"/>
            <a:r>
              <a:rPr lang="en-US"/>
              <a:t>Click to edit Master text styles</a:t>
            </a:r>
          </a:p>
        </p:txBody>
      </p:sp>
      <p:sp>
        <p:nvSpPr>
          <p:cNvPr id="13" name="Rectangle 7"/>
          <p:cNvSpPr>
            <a:spLocks noGrp="1"/>
          </p:cNvSpPr>
          <p:nvPr>
            <p:ph type="body" sz="quarter" idx="30"/>
          </p:nvPr>
        </p:nvSpPr>
        <p:spPr>
          <a:xfrm>
            <a:off x="7086600" y="2514600"/>
            <a:ext cx="1676400" cy="1428750"/>
          </a:xfrm>
        </p:spPr>
        <p:txBody>
          <a:bodyPr/>
          <a:lstStyle>
            <a:lvl1pPr marL="0" marR="0" indent="0" algn="l">
              <a:buFontTx/>
              <a:buNone/>
              <a:defRPr sz="1600" baseline="0"/>
            </a:lvl1pPr>
            <a:extLst/>
          </a:lstStyle>
          <a:p>
            <a:pPr lvl="0"/>
            <a:r>
              <a:rPr lang="en-US"/>
              <a:t>Click to edit Master text styles</a:t>
            </a:r>
          </a:p>
        </p:txBody>
      </p:sp>
      <p:sp>
        <p:nvSpPr>
          <p:cNvPr id="11" name="Rectangle 10"/>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12" name="Rectangle 11"/>
          <p:cNvSpPr>
            <a:spLocks noGrp="1"/>
          </p:cNvSpPr>
          <p:nvPr>
            <p:ph type="sldNum" sz="quarter" idx="32"/>
          </p:nvPr>
        </p:nvSpPr>
        <p:spPr/>
        <p:txBody>
          <a:bodyPr/>
          <a:lstStyle>
            <a:lvl1pPr>
              <a:defRPr/>
            </a:lvl1pPr>
            <a:extLst/>
          </a:lstStyle>
          <a:p>
            <a:pPr>
              <a:defRPr/>
            </a:pPr>
            <a:fld id="{ACDD4815-248F-1746-8FC5-C0A1C0A6D1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5" name="Rectangle 14"/>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923685343"/>
      </p:ext>
    </p:extLst>
  </p:cSld>
  <p:clrMapOvr>
    <a:masterClrMapping/>
  </p:clrMapOvr>
  <p:transition>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x" preserve="1">
  <p:cSld name="4-Up landscape with Caption">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926847" y="400050"/>
            <a:ext cx="3653297"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9268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9" name="Rectangle 7"/>
          <p:cNvSpPr>
            <a:spLocks noGrp="1"/>
          </p:cNvSpPr>
          <p:nvPr>
            <p:ph type="pic" sz="quarter" idx="17"/>
          </p:nvPr>
        </p:nvSpPr>
        <p:spPr>
          <a:xfrm>
            <a:off x="4660621" y="40005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pic" sz="quarter" idx="18"/>
          </p:nvPr>
        </p:nvSpPr>
        <p:spPr>
          <a:xfrm>
            <a:off x="9268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p:cNvSpPr>
          <p:nvPr>
            <p:ph type="pic" sz="quarter" idx="19"/>
          </p:nvPr>
        </p:nvSpPr>
        <p:spPr>
          <a:xfrm>
            <a:off x="46606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p:cNvSpPr>
          <p:nvPr>
            <p:ph type="body" sz="quarter" idx="22"/>
          </p:nvPr>
        </p:nvSpPr>
        <p:spPr>
          <a:xfrm>
            <a:off x="9268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8" name="Rectangle 7"/>
          <p:cNvSpPr>
            <a:spLocks noGrp="1"/>
          </p:cNvSpPr>
          <p:nvPr>
            <p:ph type="body" sz="quarter" idx="23"/>
          </p:nvPr>
        </p:nvSpPr>
        <p:spPr>
          <a:xfrm>
            <a:off x="46606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6" name="Rectangle 7"/>
          <p:cNvSpPr>
            <a:spLocks noGrp="1"/>
          </p:cNvSpPr>
          <p:nvPr>
            <p:ph type="body" sz="quarter" idx="24"/>
          </p:nvPr>
        </p:nvSpPr>
        <p:spPr>
          <a:xfrm>
            <a:off x="46606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0" name="Rectangle 9"/>
          <p:cNvSpPr>
            <a:spLocks noGrp="1"/>
          </p:cNvSpPr>
          <p:nvPr>
            <p:ph type="dt" sz="half" idx="25"/>
          </p:nvPr>
        </p:nvSpPr>
        <p:spPr/>
        <p:txBody>
          <a:bodyPr/>
          <a:lstStyle>
            <a:lvl1pPr>
              <a:defRPr/>
            </a:lvl1pPr>
            <a:extLst/>
          </a:lstStyle>
          <a:p>
            <a:pPr>
              <a:defRPr/>
            </a:pPr>
            <a:r>
              <a:rPr lang="en-US">
                <a:solidFill>
                  <a:srgbClr val="D4D2D0"/>
                </a:solidFill>
                <a:latin typeface="Century Schoolbook"/>
              </a:rPr>
              <a:t>ICHEP2020</a:t>
            </a:r>
          </a:p>
        </p:txBody>
      </p:sp>
      <p:sp>
        <p:nvSpPr>
          <p:cNvPr id="11" name="Rectangle 10"/>
          <p:cNvSpPr>
            <a:spLocks noGrp="1"/>
          </p:cNvSpPr>
          <p:nvPr>
            <p:ph type="sldNum" sz="quarter" idx="26"/>
          </p:nvPr>
        </p:nvSpPr>
        <p:spPr/>
        <p:txBody>
          <a:bodyPr/>
          <a:lstStyle>
            <a:lvl1pPr>
              <a:defRPr/>
            </a:lvl1pPr>
            <a:extLst/>
          </a:lstStyle>
          <a:p>
            <a:pPr>
              <a:defRPr/>
            </a:pPr>
            <a:fld id="{5CB0E713-778F-BA42-8976-EA5E33D9722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2" name="Rectangle 11"/>
          <p:cNvSpPr>
            <a:spLocks noGrp="1"/>
          </p:cNvSpPr>
          <p:nvPr>
            <p:ph type="ftr" sz="quarter" idx="2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512341712"/>
      </p:ext>
    </p:extLst>
  </p:cSld>
  <p:clrMapOvr>
    <a:masterClrMapping/>
  </p:clrMapOvr>
  <p:transition>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x" preserve="1">
  <p:cSld name="4-Up Portrait with Large Caption">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152426" y="1143026"/>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1"/>
          </p:nvPr>
        </p:nvSpPr>
        <p:spPr>
          <a:xfrm>
            <a:off x="4546626" y="1143026"/>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7"/>
          <p:cNvSpPr>
            <a:spLocks noGrp="1"/>
          </p:cNvSpPr>
          <p:nvPr>
            <p:ph type="pic" sz="quarter" idx="30"/>
          </p:nvPr>
        </p:nvSpPr>
        <p:spPr>
          <a:xfrm>
            <a:off x="2349086" y="1143026"/>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p:cNvSpPr>
          <p:nvPr>
            <p:ph type="pic" sz="quarter" idx="32"/>
          </p:nvPr>
        </p:nvSpPr>
        <p:spPr>
          <a:xfrm>
            <a:off x="6740192" y="1143026"/>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4" name="Rectangle 7"/>
          <p:cNvSpPr>
            <a:spLocks noGrp="1"/>
          </p:cNvSpPr>
          <p:nvPr>
            <p:ph type="body" sz="quarter" idx="29"/>
          </p:nvPr>
        </p:nvSpPr>
        <p:spPr>
          <a:xfrm>
            <a:off x="152400" y="3371850"/>
            <a:ext cx="8763000" cy="1428750"/>
          </a:xfrm>
        </p:spPr>
        <p:txBody>
          <a:bodyPr/>
          <a:lstStyle>
            <a:lvl1pPr marL="0" marR="0" indent="0" algn="l">
              <a:buFontTx/>
              <a:buNone/>
              <a:defRPr sz="2400" baseline="0"/>
            </a:lvl1pPr>
            <a:extLst/>
          </a:lstStyle>
          <a:p>
            <a:pPr lvl="0"/>
            <a:r>
              <a:rPr lang="en-US"/>
              <a:t>Click to edit Master text styles</a:t>
            </a:r>
          </a:p>
        </p:txBody>
      </p:sp>
      <p:sp>
        <p:nvSpPr>
          <p:cNvPr id="8" name="Rectangle 7"/>
          <p:cNvSpPr>
            <a:spLocks noGrp="1"/>
          </p:cNvSpPr>
          <p:nvPr>
            <p:ph type="dt" sz="half" idx="33"/>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34"/>
          </p:nvPr>
        </p:nvSpPr>
        <p:spPr/>
        <p:txBody>
          <a:bodyPr/>
          <a:lstStyle>
            <a:lvl1pPr>
              <a:defRPr/>
            </a:lvl1pPr>
            <a:extLst/>
          </a:lstStyle>
          <a:p>
            <a:pPr>
              <a:defRPr/>
            </a:pPr>
            <a:fld id="{3BC2D75C-5C36-914F-AEB7-96DCEE53299C}"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5"/>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947944145"/>
      </p:ext>
    </p:extLst>
  </p:cSld>
  <p:clrMapOvr>
    <a:masterClrMapping/>
  </p:clrMapOvr>
  <p:transition>
    <p:fade/>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x" preserve="1">
  <p:cSld name="4-Up: 1 Portrait with  3 Landscape">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685800" y="193249"/>
            <a:ext cx="4617720" cy="46291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noChangeAspect="1"/>
          </p:cNvSpPr>
          <p:nvPr>
            <p:ph type="pic" sz="quarter" idx="18"/>
          </p:nvPr>
        </p:nvSpPr>
        <p:spPr>
          <a:xfrm>
            <a:off x="5788849" y="193249"/>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noChangeAspect="1"/>
          </p:cNvSpPr>
          <p:nvPr>
            <p:ph type="pic" sz="quarter" idx="22"/>
          </p:nvPr>
        </p:nvSpPr>
        <p:spPr>
          <a:xfrm>
            <a:off x="5788849" y="1824493"/>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noChangeAspect="1"/>
          </p:cNvSpPr>
          <p:nvPr>
            <p:ph type="pic" sz="quarter" idx="23"/>
          </p:nvPr>
        </p:nvSpPr>
        <p:spPr>
          <a:xfrm>
            <a:off x="5788849" y="3455737"/>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4"/>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25"/>
          </p:nvPr>
        </p:nvSpPr>
        <p:spPr/>
        <p:txBody>
          <a:bodyPr/>
          <a:lstStyle>
            <a:lvl1pPr>
              <a:defRPr/>
            </a:lvl1pPr>
            <a:extLst/>
          </a:lstStyle>
          <a:p>
            <a:pPr>
              <a:defRPr/>
            </a:pPr>
            <a:fld id="{F8D453E3-22A5-2745-9C44-83DEBC599D5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302663343"/>
      </p:ext>
    </p:extLst>
  </p:cSld>
  <p:clrMapOvr>
    <a:masterClrMapping/>
  </p:clrMapOvr>
  <p:transition>
    <p:fade/>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tx" preserve="1">
  <p:cSld name="5-up: 3 Landscape with 2 Portrait">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609600" y="25717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17"/>
          </p:nvPr>
        </p:nvSpPr>
        <p:spPr>
          <a:xfrm>
            <a:off x="3033848" y="171475"/>
            <a:ext cx="5562600" cy="312896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6"/>
          </p:nvPr>
        </p:nvSpPr>
        <p:spPr>
          <a:xfrm>
            <a:off x="609600" y="1714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27"/>
          </p:nvPr>
        </p:nvSpPr>
        <p:spPr>
          <a:xfrm>
            <a:off x="5943625" y="3371850"/>
            <a:ext cx="2666999"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noChangeAspect="1"/>
          </p:cNvSpPr>
          <p:nvPr>
            <p:ph type="pic" sz="quarter" idx="28"/>
          </p:nvPr>
        </p:nvSpPr>
        <p:spPr>
          <a:xfrm>
            <a:off x="3033849" y="3371850"/>
            <a:ext cx="2757352"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9"/>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0"/>
          </p:nvPr>
        </p:nvSpPr>
        <p:spPr/>
        <p:txBody>
          <a:bodyPr/>
          <a:lstStyle>
            <a:lvl1pPr>
              <a:defRPr/>
            </a:lvl1pPr>
            <a:extLst/>
          </a:lstStyle>
          <a:p>
            <a:pPr>
              <a:defRPr/>
            </a:pPr>
            <a:fld id="{C47E67DA-1FE9-4840-AB57-715651CF9B2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1"/>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208249170"/>
      </p:ext>
    </p:extLst>
  </p:cSld>
  <p:clrMapOvr>
    <a:masterClrMapping/>
  </p:clrMapOvr>
  <p:transition>
    <p:fade/>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tx" preserve="1">
  <p:cSld name="5-Up: 3 Portrait with 2 Landscape">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5121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p:cNvSpPr>
          <p:nvPr>
            <p:ph type="pic" sz="quarter" idx="29"/>
          </p:nvPr>
        </p:nvSpPr>
        <p:spPr>
          <a:xfrm>
            <a:off x="51213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0"/>
          </p:nvPr>
        </p:nvSpPr>
        <p:spPr>
          <a:xfrm>
            <a:off x="471837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p:cNvSpPr>
          <p:nvPr>
            <p:ph type="pic" sz="quarter" idx="27"/>
          </p:nvPr>
        </p:nvSpPr>
        <p:spPr>
          <a:xfrm>
            <a:off x="32934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8"/>
          </p:nvPr>
        </p:nvSpPr>
        <p:spPr>
          <a:xfrm>
            <a:off x="60747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2"/>
          </p:nvPr>
        </p:nvSpPr>
        <p:spPr/>
        <p:txBody>
          <a:bodyPr/>
          <a:lstStyle>
            <a:lvl1pPr>
              <a:defRPr/>
            </a:lvl1pPr>
            <a:extLst/>
          </a:lstStyle>
          <a:p>
            <a:pPr>
              <a:defRPr/>
            </a:pPr>
            <a:fld id="{740764AC-9151-914A-9170-932FA13227C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940833667"/>
      </p:ext>
    </p:extLst>
  </p:cSld>
  <p:clrMapOvr>
    <a:masterClrMapping/>
  </p:clrMapOvr>
  <p:transition>
    <p:fade/>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3050299" y="120015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3048000" y="3657600"/>
            <a:ext cx="3200400" cy="971550"/>
          </a:xfrm>
        </p:spPr>
        <p:txBody>
          <a:bodyPr tIns="91390" rIns="9144" bIns="91390"/>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7"/>
          </p:nvPr>
        </p:nvSpPr>
        <p:spPr/>
        <p:txBody>
          <a:bodyPr/>
          <a:lstStyle>
            <a:lvl1pPr>
              <a:defRPr/>
            </a:lvl1pPr>
            <a:extLst/>
          </a:lstStyle>
          <a:p>
            <a:pPr>
              <a:defRPr/>
            </a:pPr>
            <a:fld id="{D8795490-B9E1-7E40-A052-0A90839F45B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863884991"/>
      </p:ext>
    </p:extLst>
  </p:cSld>
  <p:clrMapOvr>
    <a:masterClrMapping/>
  </p:clrMapOvr>
  <p:transition>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2-Up 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955299"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W¥ل云玗İαЂôÁûÂÚ丫:Pïçtúrê Plå¢éhõlðér 表¥鷗字㌍ 表_W 5"/>
          <p:cNvSpPr>
            <a:spLocks noGrp="1" noChangeAspect="1"/>
          </p:cNvSpPr>
          <p:nvPr>
            <p:ph type="pic" sz="quarter" idx="14"/>
          </p:nvPr>
        </p:nvSpPr>
        <p:spPr>
          <a:xfrm>
            <a:off x="1143026"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4953000" y="3486150"/>
            <a:ext cx="3200400" cy="971550"/>
          </a:xfrm>
        </p:spPr>
        <p:txBody>
          <a:bodyPr tIns="91390" rIns="9144" bIns="91390"/>
          <a:lstStyle>
            <a:lvl1pPr marL="0" marR="0" indent="0" algn="l">
              <a:buFontTx/>
              <a:buNone/>
              <a:defRPr sz="1800" i="0"/>
            </a:lvl1pPr>
            <a:extLst/>
          </a:lstStyle>
          <a:p>
            <a:pPr lvl="0"/>
            <a:r>
              <a:rPr lang="en-US"/>
              <a:t>Click to edit Master text styles</a:t>
            </a:r>
          </a:p>
        </p:txBody>
      </p:sp>
      <p:sp>
        <p:nvSpPr>
          <p:cNvPr id="8" name="W¥ل云玗İαЂÕØÚáÛ丫:Téxt Plàçèhòlðêr 表¥鷗字㌍_W 7"/>
          <p:cNvSpPr>
            <a:spLocks noGrp="1"/>
          </p:cNvSpPr>
          <p:nvPr>
            <p:ph type="body" sz="quarter" idx="16"/>
          </p:nvPr>
        </p:nvSpPr>
        <p:spPr>
          <a:xfrm>
            <a:off x="1143000" y="3486150"/>
            <a:ext cx="3200400" cy="971550"/>
          </a:xfrm>
        </p:spPr>
        <p:txBody>
          <a:bodyPr tIns="91390" rIns="9144" bIns="91390"/>
          <a:lstStyle>
            <a:lvl1pPr marL="0" marR="0" indent="0" algn="l">
              <a:buFontTx/>
              <a:buNone/>
              <a:defRPr sz="1800" i="0"/>
            </a:lvl1pPr>
            <a:extLst/>
          </a:lstStyle>
          <a:p>
            <a:pPr lvl="0"/>
            <a:r>
              <a:rPr lang="en-US"/>
              <a:t>Click to edit Master text styles</a:t>
            </a:r>
          </a:p>
        </p:txBody>
      </p:sp>
      <p:sp>
        <p:nvSpPr>
          <p:cNvPr id="9" name="Rectangle 8"/>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10" name="Rectangle 9"/>
          <p:cNvSpPr>
            <a:spLocks noGrp="1"/>
          </p:cNvSpPr>
          <p:nvPr>
            <p:ph type="sldNum" sz="quarter" idx="18"/>
          </p:nvPr>
        </p:nvSpPr>
        <p:spPr/>
        <p:txBody>
          <a:bodyPr/>
          <a:lstStyle>
            <a:lvl1pPr>
              <a:defRPr/>
            </a:lvl1pPr>
            <a:extLst/>
          </a:lstStyle>
          <a:p>
            <a:pPr>
              <a:defRPr/>
            </a:pPr>
            <a:fld id="{5CDCD605-19D0-4B42-A525-9D72B5054BA6}"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1" name="Rectangle 10"/>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870975942"/>
      </p:ext>
    </p:extLst>
  </p:cSld>
  <p:clrMapOvr>
    <a:masterClrMapping/>
  </p:clrMapOvr>
  <p:transition>
    <p:fade/>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Panorama">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457200" y="1543050"/>
            <a:ext cx="8229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W¥ل云玗İαЂÕØÚáÛ丫:Téxt Plàçèhòlðêr 表¥鷗字㌍_W 3"/>
          <p:cNvSpPr>
            <a:spLocks noGrp="1"/>
          </p:cNvSpPr>
          <p:nvPr>
            <p:ph type="body" sz="quarter" idx="12"/>
          </p:nvPr>
        </p:nvSpPr>
        <p:spPr>
          <a:xfrm>
            <a:off x="457200" y="3657600"/>
            <a:ext cx="8229600" cy="1085850"/>
          </a:xfrm>
        </p:spPr>
        <p:txBody>
          <a:bodyPr tIns="91390" rIns="9144" bIns="91390"/>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32"/>
          </p:nvPr>
        </p:nvSpPr>
        <p:spPr/>
        <p:txBody>
          <a:bodyPr/>
          <a:lstStyle>
            <a:lvl1pPr>
              <a:defRPr/>
            </a:lvl1pPr>
            <a:extLst/>
          </a:lstStyle>
          <a:p>
            <a:pPr>
              <a:defRPr/>
            </a:pPr>
            <a:fld id="{A8173E17-2838-474F-95D1-C4155432ADB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7" name="Rectangle 6"/>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666576722"/>
      </p:ext>
    </p:extLst>
  </p:cSld>
  <p:clrMapOvr>
    <a:masterClrMapping/>
  </p:clrMapOvr>
  <p:transition>
    <p:fade/>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3" name="Rectangle 13"/>
          <p:cNvSpPr>
            <a:spLocks noGrp="1"/>
          </p:cNvSpPr>
          <p:nvPr>
            <p:ph type="title"/>
          </p:nvPr>
        </p:nvSpPr>
        <p:spPr/>
        <p:txBody>
          <a:bodyPr/>
          <a:lstStyle/>
          <a:p>
            <a:r>
              <a:rPr lang="en-US" noProof="1"/>
              <a:t>Click to edit Master title style</a:t>
            </a:r>
            <a:endParaRPr lang="en-US"/>
          </a:p>
        </p:txBody>
      </p:sp>
      <p:sp>
        <p:nvSpPr>
          <p:cNvPr id="14" name="Rectangle 6"/>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n-US"/>
          </a:p>
        </p:txBody>
      </p:sp>
      <p:sp>
        <p:nvSpPr>
          <p:cNvPr id="4" name="Rectangle 7"/>
          <p:cNvSpPr>
            <a:spLocks noGrp="1"/>
          </p:cNvSpPr>
          <p:nvPr>
            <p:ph type="dt" sz="half" idx="10"/>
          </p:nvPr>
        </p:nvSpPr>
        <p:spPr/>
        <p:txBody>
          <a:bodyPr/>
          <a:lstStyle>
            <a:lvl1pPr>
              <a:defRPr/>
            </a:lvl1pPr>
            <a:extLst/>
          </a:lstStyle>
          <a:p>
            <a:pPr>
              <a:defRPr/>
            </a:pPr>
            <a:r>
              <a:rPr lang="en-US">
                <a:solidFill>
                  <a:srgbClr val="D4D2D0"/>
                </a:solidFill>
                <a:latin typeface="Century Schoolbook"/>
              </a:rPr>
              <a:t>ICHEP2020</a:t>
            </a:r>
          </a:p>
        </p:txBody>
      </p:sp>
      <p:sp>
        <p:nvSpPr>
          <p:cNvPr id="5" name="Rectangle 19"/>
          <p:cNvSpPr>
            <a:spLocks noGrp="1"/>
          </p:cNvSpPr>
          <p:nvPr>
            <p:ph type="ftr" sz="quarter" idx="11"/>
          </p:nvPr>
        </p:nvSpPr>
        <p:spPr/>
        <p:txBody>
          <a:bodyPr/>
          <a:lstStyle>
            <a:lvl1pPr>
              <a:defRPr/>
            </a:lvl1pPr>
            <a:extLst/>
          </a:lstStyle>
          <a:p>
            <a:pPr>
              <a:defRPr/>
            </a:pPr>
            <a:endParaRPr lang="en-US">
              <a:solidFill>
                <a:srgbClr val="D4D2D0"/>
              </a:solidFill>
              <a:latin typeface="Century Schoolbook"/>
            </a:endParaRPr>
          </a:p>
        </p:txBody>
      </p:sp>
      <p:sp>
        <p:nvSpPr>
          <p:cNvPr id="6" name="Rectangle 26"/>
          <p:cNvSpPr>
            <a:spLocks noGrp="1"/>
          </p:cNvSpPr>
          <p:nvPr>
            <p:ph type="sldNum" sz="quarter" idx="12"/>
          </p:nvPr>
        </p:nvSpPr>
        <p:spPr/>
        <p:txBody>
          <a:bodyPr/>
          <a:lstStyle>
            <a:lvl1pPr>
              <a:defRPr/>
            </a:lvl1pPr>
            <a:extLst/>
          </a:lstStyle>
          <a:p>
            <a:pPr>
              <a:defRPr/>
            </a:pPr>
            <a:fld id="{DE48A84D-A7EB-F444-8294-F4DDCF58048E}"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245939424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Up Portrait with Captions">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2286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8"/>
          <p:cNvSpPr>
            <a:spLocks noGrp="1" noChangeAspect="1"/>
          </p:cNvSpPr>
          <p:nvPr>
            <p:ph type="pic" sz="quarter" idx="11"/>
          </p:nvPr>
        </p:nvSpPr>
        <p:spPr>
          <a:xfrm>
            <a:off x="32004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8"/>
          <p:cNvSpPr>
            <a:spLocks noGrp="1" noChangeAspect="1"/>
          </p:cNvSpPr>
          <p:nvPr>
            <p:ph type="pic" sz="quarter" idx="12"/>
          </p:nvPr>
        </p:nvSpPr>
        <p:spPr>
          <a:xfrm>
            <a:off x="61722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body" sz="quarter" idx="13"/>
          </p:nvPr>
        </p:nvSpPr>
        <p:spPr>
          <a:xfrm>
            <a:off x="2286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6"/>
          <p:cNvSpPr>
            <a:spLocks noGrp="1"/>
          </p:cNvSpPr>
          <p:nvPr>
            <p:ph type="body" sz="quarter" idx="14"/>
          </p:nvPr>
        </p:nvSpPr>
        <p:spPr>
          <a:xfrm>
            <a:off x="32004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4" name="Rectangle 6"/>
          <p:cNvSpPr>
            <a:spLocks noGrp="1"/>
          </p:cNvSpPr>
          <p:nvPr>
            <p:ph type="body" sz="quarter" idx="15"/>
          </p:nvPr>
        </p:nvSpPr>
        <p:spPr>
          <a:xfrm>
            <a:off x="61722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8" name="Rectangle 7"/>
          <p:cNvSpPr>
            <a:spLocks noGrp="1"/>
          </p:cNvSpPr>
          <p:nvPr>
            <p:ph type="dt" sz="half" idx="16"/>
          </p:nvPr>
        </p:nvSpPr>
        <p:spPr/>
        <p:txBody>
          <a:bodyPr/>
          <a:lstStyle>
            <a:lvl1pPr>
              <a:defRPr/>
            </a:lvl1pPr>
            <a:extLst/>
          </a:lstStyle>
          <a:p>
            <a:pPr>
              <a:defRPr/>
            </a:pPr>
            <a:r>
              <a:rPr lang="en-US"/>
              <a:t>ICHEP2020</a:t>
            </a:r>
          </a:p>
        </p:txBody>
      </p:sp>
      <p:sp>
        <p:nvSpPr>
          <p:cNvPr id="9" name="Rectangle 8"/>
          <p:cNvSpPr>
            <a:spLocks noGrp="1"/>
          </p:cNvSpPr>
          <p:nvPr>
            <p:ph type="sldNum" sz="quarter" idx="17"/>
          </p:nvPr>
        </p:nvSpPr>
        <p:spPr/>
        <p:txBody>
          <a:bodyPr/>
          <a:lstStyle>
            <a:lvl1pPr>
              <a:defRPr/>
            </a:lvl1pPr>
            <a:extLst/>
          </a:lstStyle>
          <a:p>
            <a:pPr>
              <a:defRPr/>
            </a:pPr>
            <a:fld id="{568AD5BE-BF58-6C46-8750-C1E30F2F40D4}" type="slidenum">
              <a:rPr lang="en-US"/>
              <a:pPr>
                <a:defRPr/>
              </a:pPr>
              <a:t>‹#›</a:t>
            </a:fld>
            <a:endParaRPr lang="en-US" dirty="0"/>
          </a:p>
        </p:txBody>
      </p:sp>
      <p:sp>
        <p:nvSpPr>
          <p:cNvPr id="10" name="Rectangle 9"/>
          <p:cNvSpPr>
            <a:spLocks noGrp="1"/>
          </p:cNvSpPr>
          <p:nvPr>
            <p:ph type="ftr" sz="quarter" idx="18"/>
          </p:nvPr>
        </p:nvSpPr>
        <p:spPr/>
        <p:txBody>
          <a:bodyPr/>
          <a:lstStyle>
            <a:lvl1pPr>
              <a:defRPr/>
            </a:lvl1pPr>
            <a:extLst/>
          </a:lstStyle>
          <a:p>
            <a:pPr>
              <a:defRPr/>
            </a:pPr>
            <a:endParaRPr lang="en-US"/>
          </a:p>
        </p:txBody>
      </p:sp>
    </p:spTree>
    <p:extLst>
      <p:ext uri="{BB962C8B-B14F-4D97-AF65-F5344CB8AC3E}">
        <p14:creationId xmlns:p14="http://schemas.microsoft.com/office/powerpoint/2010/main" val="2261489457"/>
      </p:ext>
    </p:extLst>
  </p:cSld>
  <p:clrMapOvr>
    <a:masterClrMapping/>
  </p:clrMapOvr>
  <p:transition>
    <p:fade/>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4603979"/>
      </p:ext>
    </p:extLst>
  </p:cSld>
  <p:clrMapOvr>
    <a:masterClrMapping/>
  </p:clrMapOvr>
  <p:transition>
    <p:fade/>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Album Cover">
    <p:spTree>
      <p:nvGrpSpPr>
        <p:cNvPr id="1" name=""/>
        <p:cNvGrpSpPr/>
        <p:nvPr/>
      </p:nvGrpSpPr>
      <p:grpSpPr>
        <a:xfrm>
          <a:off x="0" y="0"/>
          <a:ext cx="0" cy="0"/>
          <a:chOff x="0" y="0"/>
          <a:chExt cx="0" cy="0"/>
        </a:xfrm>
      </p:grpSpPr>
      <p:sp>
        <p:nvSpPr>
          <p:cNvPr id="5" name="Rectangle 7"/>
          <p:cNvSpPr>
            <a:spLocks/>
          </p:cNvSpPr>
          <p:nvPr/>
        </p:nvSpPr>
        <p:spPr bwMode="auto">
          <a:xfrm>
            <a:off x="454025" y="3886200"/>
            <a:ext cx="8229600" cy="857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388" tIns="45694" rIns="91388" bIns="45694" anchor="ctr"/>
          <a:lstStyle/>
          <a:p>
            <a:pPr algn="ctr" defTabSz="685494"/>
            <a:endParaRPr lang="en-US" sz="3200" i="1">
              <a:solidFill>
                <a:prstClr val="white"/>
              </a:solidFill>
            </a:endParaRPr>
          </a:p>
        </p:txBody>
      </p:sp>
      <p:sp>
        <p:nvSpPr>
          <p:cNvPr id="24" name="Rectangle 7"/>
          <p:cNvSpPr>
            <a:spLocks noGrp="1"/>
          </p:cNvSpPr>
          <p:nvPr>
            <p:ph type="title"/>
          </p:nvPr>
        </p:nvSpPr>
        <p:spPr>
          <a:xfrm>
            <a:off x="228628" y="2971800"/>
            <a:ext cx="8298485" cy="800100"/>
          </a:xfrm>
        </p:spPr>
        <p:txBody>
          <a:bodyPr bIns="0"/>
          <a:lstStyle>
            <a:lvl1pPr algn="r">
              <a:defRPr lang="en-US" dirty="0"/>
            </a:lvl1pPr>
            <a:extLst/>
          </a:lstStyle>
          <a:p>
            <a:r>
              <a:rPr lang="en-US"/>
              <a:t>Click to edit Master title style</a:t>
            </a:r>
            <a:endParaRPr lang="en-US" dirty="0"/>
          </a:p>
        </p:txBody>
      </p:sp>
      <p:sp>
        <p:nvSpPr>
          <p:cNvPr id="9" name="Rectangle 7"/>
          <p:cNvSpPr>
            <a:spLocks noGrp="1"/>
          </p:cNvSpPr>
          <p:nvPr>
            <p:ph type="body" sz="quarter" idx="10"/>
          </p:nvPr>
        </p:nvSpPr>
        <p:spPr>
          <a:xfrm>
            <a:off x="2133600" y="3850481"/>
            <a:ext cx="6386946" cy="914400"/>
          </a:xfrm>
        </p:spPr>
        <p:txBody>
          <a:bodyPr tIns="0">
            <a:noAutofit/>
          </a:bodyPr>
          <a:lstStyle>
            <a:lvl1pPr marL="0" marR="0" indent="0" algn="r"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27" name="Rectangle 6"/>
          <p:cNvSpPr>
            <a:spLocks noGrp="1"/>
          </p:cNvSpPr>
          <p:nvPr>
            <p:ph type="pic" sz="quarter" idx="11"/>
          </p:nvPr>
        </p:nvSpPr>
        <p:spPr>
          <a:xfrm>
            <a:off x="6096000" y="1200150"/>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6" name="Rectangle 5"/>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3"/>
          </p:nvPr>
        </p:nvSpPr>
        <p:spPr/>
        <p:txBody>
          <a:bodyPr/>
          <a:lstStyle>
            <a:lvl1pPr>
              <a:defRPr/>
            </a:lvl1pPr>
            <a:extLst/>
          </a:lstStyle>
          <a:p>
            <a:pPr>
              <a:defRPr/>
            </a:pPr>
            <a:fld id="{B4865C79-B20F-9340-A00C-5395C0750F1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244645989"/>
      </p:ext>
    </p:extLst>
  </p:cSld>
  <p:clrMapOvr>
    <a:masterClrMapping/>
  </p:clrMapOvr>
  <p:transition>
    <p:fade/>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Landscape with Caption">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914400" y="220943"/>
            <a:ext cx="7467600" cy="4200525"/>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lang="en-US" i="0" smtClean="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5"/>
          <p:cNvSpPr>
            <a:spLocks noGrp="1"/>
          </p:cNvSpPr>
          <p:nvPr>
            <p:ph type="body" sz="quarter" idx="11"/>
          </p:nvPr>
        </p:nvSpPr>
        <p:spPr>
          <a:xfrm>
            <a:off x="914400" y="4514850"/>
            <a:ext cx="7467600" cy="285750"/>
          </a:xfrm>
        </p:spPr>
        <p:txBody>
          <a:bodyPr rIns="9144">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3"/>
          </p:nvPr>
        </p:nvSpPr>
        <p:spPr/>
        <p:txBody>
          <a:bodyPr/>
          <a:lstStyle>
            <a:lvl1pPr>
              <a:defRPr/>
            </a:lvl1pPr>
            <a:extLst/>
          </a:lstStyle>
          <a:p>
            <a:pPr>
              <a:defRPr/>
            </a:pPr>
            <a:fld id="{62CB5B1A-0414-1746-8D0F-99C7E82E0472}"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274339792"/>
      </p:ext>
    </p:extLst>
  </p:cSld>
  <p:clrMapOvr>
    <a:masterClrMapping/>
  </p:clrMapOvr>
  <p:transition>
    <p:fade/>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woColTx" preserve="1">
  <p:cSld name="Portrait with Caption">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419402" y="174931"/>
            <a:ext cx="4640305" cy="462915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3" name="Rectangle 6"/>
          <p:cNvSpPr>
            <a:spLocks noGrp="1"/>
          </p:cNvSpPr>
          <p:nvPr>
            <p:ph type="body" sz="quarter" idx="11"/>
          </p:nvPr>
        </p:nvSpPr>
        <p:spPr>
          <a:xfrm>
            <a:off x="5257800" y="2286000"/>
            <a:ext cx="3505200" cy="2514600"/>
          </a:xfrm>
        </p:spPr>
        <p:txBody>
          <a:bodyPr tIns="91388" bIns="91388"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5" name="Rectangle 4"/>
          <p:cNvSpPr>
            <a:spLocks noGrp="1"/>
          </p:cNvSpPr>
          <p:nvPr>
            <p:ph type="sldNum" sz="quarter" idx="13"/>
          </p:nvPr>
        </p:nvSpPr>
        <p:spPr/>
        <p:txBody>
          <a:bodyPr/>
          <a:lstStyle>
            <a:lvl1pPr>
              <a:defRPr/>
            </a:lvl1pPr>
            <a:extLst/>
          </a:lstStyle>
          <a:p>
            <a:pPr>
              <a:defRPr/>
            </a:pPr>
            <a:fld id="{E725DA7F-A734-BF43-97AB-523C01E2024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6" name="Rectangle 5"/>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536010066"/>
      </p:ext>
    </p:extLst>
  </p:cSld>
  <p:clrMapOvr>
    <a:masterClrMapping/>
  </p:clrMapOvr>
  <p:transition>
    <p:fade/>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blank" preserve="1">
  <p:cSld name="Landscape (Fullscreen)">
    <p:spTree>
      <p:nvGrpSpPr>
        <p:cNvPr id="1" name=""/>
        <p:cNvGrpSpPr/>
        <p:nvPr/>
      </p:nvGrpSpPr>
      <p:grpSpPr>
        <a:xfrm>
          <a:off x="0" y="0"/>
          <a:ext cx="0" cy="0"/>
          <a:chOff x="0" y="0"/>
          <a:chExt cx="0" cy="0"/>
        </a:xfrm>
      </p:grpSpPr>
      <p:sp>
        <p:nvSpPr>
          <p:cNvPr id="15" name="Rectangle 6"/>
          <p:cNvSpPr>
            <a:spLocks noGrp="1" noChangeAspect="1"/>
          </p:cNvSpPr>
          <p:nvPr>
            <p:ph type="pic" sz="quarter" idx="10"/>
          </p:nvPr>
        </p:nvSpPr>
        <p:spPr>
          <a:xfrm>
            <a:off x="0" y="0"/>
            <a:ext cx="9144000" cy="51435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Drag picture to placeholder or click icon to add</a:t>
            </a:r>
            <a:endParaRPr lang="en-US" noProof="0" dirty="0"/>
          </a:p>
        </p:txBody>
      </p:sp>
    </p:spTree>
    <p:extLst>
      <p:ext uri="{BB962C8B-B14F-4D97-AF65-F5344CB8AC3E}">
        <p14:creationId xmlns:p14="http://schemas.microsoft.com/office/powerpoint/2010/main" val="2110446560"/>
      </p:ext>
    </p:extLst>
  </p:cSld>
  <p:clrMapOvr>
    <a:masterClrMapping/>
  </p:clrMapOvr>
  <p:transition>
    <p:fade/>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Album Section">
    <p:spTree>
      <p:nvGrpSpPr>
        <p:cNvPr id="1" name=""/>
        <p:cNvGrpSpPr/>
        <p:nvPr/>
      </p:nvGrpSpPr>
      <p:grpSpPr>
        <a:xfrm>
          <a:off x="0" y="0"/>
          <a:ext cx="0" cy="0"/>
          <a:chOff x="0" y="0"/>
          <a:chExt cx="0" cy="0"/>
        </a:xfrm>
      </p:grpSpPr>
      <p:sp>
        <p:nvSpPr>
          <p:cNvPr id="17" name="Rectangle 2"/>
          <p:cNvSpPr>
            <a:spLocks noGrp="1"/>
          </p:cNvSpPr>
          <p:nvPr>
            <p:ph type="title"/>
          </p:nvPr>
        </p:nvSpPr>
        <p:spPr>
          <a:xfrm>
            <a:off x="752670" y="3429000"/>
            <a:ext cx="7781730" cy="742950"/>
          </a:xfrm>
        </p:spPr>
        <p:txBody>
          <a:bodyPr vert="horz" bIns="0" anchor="b" anchorCtr="0"/>
          <a:lstStyle>
            <a:lvl1pPr>
              <a:defRPr baseline="0"/>
            </a:lvl1pPr>
            <a:extLst/>
          </a:lstStyle>
          <a:p>
            <a:r>
              <a:rPr lang="en-US"/>
              <a:t>Click to edit Master title style</a:t>
            </a:r>
            <a:endParaRPr lang="en-US" dirty="0"/>
          </a:p>
        </p:txBody>
      </p:sp>
      <p:sp>
        <p:nvSpPr>
          <p:cNvPr id="27" name="Rectangle 11"/>
          <p:cNvSpPr>
            <a:spLocks noGrp="1"/>
          </p:cNvSpPr>
          <p:nvPr>
            <p:ph type="body" sz="quarter" idx="14"/>
          </p:nvPr>
        </p:nvSpPr>
        <p:spPr>
          <a:xfrm>
            <a:off x="752670" y="4200525"/>
            <a:ext cx="7772400" cy="628650"/>
          </a:xfrm>
        </p:spPr>
        <p:txBody>
          <a:bodyPr tIns="0"/>
          <a:lstStyle>
            <a:lvl1pPr>
              <a:buFontTx/>
              <a:buNone/>
              <a:defRPr sz="1800"/>
            </a:lvl1pPr>
            <a:extLst/>
          </a:lstStyle>
          <a:p>
            <a:pPr lvl="0"/>
            <a:r>
              <a:rPr lang="en-US"/>
              <a:t>Click to edit Master text styles</a:t>
            </a:r>
          </a:p>
        </p:txBody>
      </p:sp>
      <p:sp>
        <p:nvSpPr>
          <p:cNvPr id="7" name="Rectangle 6"/>
          <p:cNvSpPr>
            <a:spLocks noGrp="1"/>
          </p:cNvSpPr>
          <p:nvPr>
            <p:ph type="pic" sz="quarter" idx="11"/>
          </p:nvPr>
        </p:nvSpPr>
        <p:spPr>
          <a:xfrm>
            <a:off x="786338"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18" name="Rectangle 6"/>
          <p:cNvSpPr>
            <a:spLocks noGrp="1"/>
          </p:cNvSpPr>
          <p:nvPr>
            <p:ph type="pic" sz="quarter" idx="15"/>
          </p:nvPr>
        </p:nvSpPr>
        <p:spPr>
          <a:xfrm>
            <a:off x="3474604"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2" name="Rectangle 6"/>
          <p:cNvSpPr>
            <a:spLocks noGrp="1"/>
          </p:cNvSpPr>
          <p:nvPr>
            <p:ph type="pic" sz="quarter" idx="16"/>
          </p:nvPr>
        </p:nvSpPr>
        <p:spPr>
          <a:xfrm>
            <a:off x="6162870"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8" name="Rectangle 7"/>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8"/>
          </p:nvPr>
        </p:nvSpPr>
        <p:spPr/>
        <p:txBody>
          <a:bodyPr/>
          <a:lstStyle>
            <a:lvl1pPr>
              <a:defRPr/>
            </a:lvl1pPr>
            <a:extLst/>
          </a:lstStyle>
          <a:p>
            <a:pPr>
              <a:defRPr/>
            </a:pPr>
            <a:fld id="{364AE6BD-A3C5-7E44-9A6B-AE37EDF6C9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93636898"/>
      </p:ext>
    </p:extLst>
  </p:cSld>
  <p:clrMapOvr>
    <a:masterClrMapping/>
  </p:clrMapOvr>
  <p:transition>
    <p:fade/>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twoColTx" preserve="1">
  <p:cSld name="2-Up Portrait with Captions">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4722074" y="457200"/>
            <a:ext cx="3431353" cy="343135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8"/>
          <p:cNvSpPr>
            <a:spLocks noGrp="1" noChangeAspect="1"/>
          </p:cNvSpPr>
          <p:nvPr>
            <p:ph type="pic" sz="quarter" idx="11"/>
          </p:nvPr>
        </p:nvSpPr>
        <p:spPr>
          <a:xfrm>
            <a:off x="1066800" y="457200"/>
            <a:ext cx="3429000" cy="3429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body" sz="quarter" idx="14"/>
          </p:nvPr>
        </p:nvSpPr>
        <p:spPr>
          <a:xfrm>
            <a:off x="10668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5"/>
          </p:nvPr>
        </p:nvSpPr>
        <p:spPr>
          <a:xfrm>
            <a:off x="47244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7"/>
          </p:nvPr>
        </p:nvSpPr>
        <p:spPr/>
        <p:txBody>
          <a:bodyPr/>
          <a:lstStyle>
            <a:lvl1pPr>
              <a:defRPr/>
            </a:lvl1pPr>
            <a:extLst/>
          </a:lstStyle>
          <a:p>
            <a:pPr>
              <a:defRPr/>
            </a:pPr>
            <a:fld id="{DCAF9CDE-FBEC-0643-8DA9-7F53B5E3D8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108133108"/>
      </p:ext>
    </p:extLst>
  </p:cSld>
  <p:clrMapOvr>
    <a:masterClrMapping/>
  </p:clrMapOvr>
  <p:transition>
    <p:fade/>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2-Up Landscape with Captions">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4648200" y="1257326"/>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5" name="Rectangle 7"/>
          <p:cNvSpPr>
            <a:spLocks noGrp="1" noChangeAspect="1"/>
          </p:cNvSpPr>
          <p:nvPr>
            <p:ph type="pic" sz="quarter" idx="14"/>
          </p:nvPr>
        </p:nvSpPr>
        <p:spPr>
          <a:xfrm>
            <a:off x="457200" y="1257326"/>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457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7"/>
          </p:nvPr>
        </p:nvSpPr>
        <p:spPr>
          <a:xfrm>
            <a:off x="4648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8"/>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9"/>
          </p:nvPr>
        </p:nvSpPr>
        <p:spPr/>
        <p:txBody>
          <a:bodyPr/>
          <a:lstStyle>
            <a:lvl1pPr>
              <a:defRPr/>
            </a:lvl1pPr>
            <a:extLst/>
          </a:lstStyle>
          <a:p>
            <a:pPr>
              <a:defRPr/>
            </a:pPr>
            <a:fld id="{D4DA86ED-9AE6-0144-BD35-D1336FBBEC57}"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0"/>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886521988"/>
      </p:ext>
    </p:extLst>
  </p:cSld>
  <p:clrMapOvr>
    <a:masterClrMapping/>
  </p:clrMapOvr>
  <p:transition>
    <p:fade/>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2-Up Mixed with Caption">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5141976" y="285752"/>
            <a:ext cx="3773424" cy="212255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noChangeAspect="1"/>
          </p:cNvSpPr>
          <p:nvPr>
            <p:ph type="pic" sz="quarter" idx="12"/>
          </p:nvPr>
        </p:nvSpPr>
        <p:spPr>
          <a:xfrm>
            <a:off x="454152" y="285750"/>
            <a:ext cx="4462272" cy="446227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7"/>
          <p:cNvSpPr>
            <a:spLocks noGrp="1"/>
          </p:cNvSpPr>
          <p:nvPr>
            <p:ph type="body" sz="quarter" idx="13"/>
          </p:nvPr>
        </p:nvSpPr>
        <p:spPr>
          <a:xfrm>
            <a:off x="5142003" y="2514600"/>
            <a:ext cx="3773425" cy="2228850"/>
          </a:xfrm>
        </p:spPr>
        <p:txBody>
          <a:bodyPr>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5"/>
          </p:nvPr>
        </p:nvSpPr>
        <p:spPr/>
        <p:txBody>
          <a:bodyPr/>
          <a:lstStyle>
            <a:lvl1pPr>
              <a:defRPr/>
            </a:lvl1pPr>
            <a:extLst/>
          </a:lstStyle>
          <a:p>
            <a:pPr>
              <a:defRPr/>
            </a:pPr>
            <a:fld id="{8F18179F-4BD7-254C-B68F-023544086820}"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006828591"/>
      </p:ext>
    </p:extLst>
  </p:cSld>
  <p:clrMapOvr>
    <a:masterClrMapping/>
  </p:clrMapOvr>
  <p:transition>
    <p:fade/>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3-Up Portrait with Captions">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2286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8"/>
          <p:cNvSpPr>
            <a:spLocks noGrp="1" noChangeAspect="1"/>
          </p:cNvSpPr>
          <p:nvPr>
            <p:ph type="pic" sz="quarter" idx="11"/>
          </p:nvPr>
        </p:nvSpPr>
        <p:spPr>
          <a:xfrm>
            <a:off x="32004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8"/>
          <p:cNvSpPr>
            <a:spLocks noGrp="1" noChangeAspect="1"/>
          </p:cNvSpPr>
          <p:nvPr>
            <p:ph type="pic" sz="quarter" idx="12"/>
          </p:nvPr>
        </p:nvSpPr>
        <p:spPr>
          <a:xfrm>
            <a:off x="61722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body" sz="quarter" idx="13"/>
          </p:nvPr>
        </p:nvSpPr>
        <p:spPr>
          <a:xfrm>
            <a:off x="2286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6"/>
          <p:cNvSpPr>
            <a:spLocks noGrp="1"/>
          </p:cNvSpPr>
          <p:nvPr>
            <p:ph type="body" sz="quarter" idx="14"/>
          </p:nvPr>
        </p:nvSpPr>
        <p:spPr>
          <a:xfrm>
            <a:off x="32004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4" name="Rectangle 6"/>
          <p:cNvSpPr>
            <a:spLocks noGrp="1"/>
          </p:cNvSpPr>
          <p:nvPr>
            <p:ph type="body" sz="quarter" idx="15"/>
          </p:nvPr>
        </p:nvSpPr>
        <p:spPr>
          <a:xfrm>
            <a:off x="61722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8" name="Rectangle 7"/>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7"/>
          </p:nvPr>
        </p:nvSpPr>
        <p:spPr/>
        <p:txBody>
          <a:bodyPr/>
          <a:lstStyle>
            <a:lvl1pPr>
              <a:defRPr/>
            </a:lvl1pPr>
            <a:extLst/>
          </a:lstStyle>
          <a:p>
            <a:pPr>
              <a:defRPr/>
            </a:pPr>
            <a:fld id="{568AD5BE-BF58-6C46-8750-C1E30F2F40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652428171"/>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209.xml"/><Relationship Id="rId13" Type="http://schemas.openxmlformats.org/officeDocument/2006/relationships/slideLayout" Target="../slideLayouts/slideLayout214.xml"/><Relationship Id="rId18" Type="http://schemas.openxmlformats.org/officeDocument/2006/relationships/slideLayout" Target="../slideLayouts/slideLayout219.xml"/><Relationship Id="rId3" Type="http://schemas.openxmlformats.org/officeDocument/2006/relationships/slideLayout" Target="../slideLayouts/slideLayout204.xml"/><Relationship Id="rId21" Type="http://schemas.openxmlformats.org/officeDocument/2006/relationships/slideLayout" Target="../slideLayouts/slideLayout222.xml"/><Relationship Id="rId7" Type="http://schemas.openxmlformats.org/officeDocument/2006/relationships/slideLayout" Target="../slideLayouts/slideLayout208.xml"/><Relationship Id="rId12" Type="http://schemas.openxmlformats.org/officeDocument/2006/relationships/slideLayout" Target="../slideLayouts/slideLayout213.xml"/><Relationship Id="rId17" Type="http://schemas.openxmlformats.org/officeDocument/2006/relationships/slideLayout" Target="../slideLayouts/slideLayout218.xml"/><Relationship Id="rId2" Type="http://schemas.openxmlformats.org/officeDocument/2006/relationships/slideLayout" Target="../slideLayouts/slideLayout203.xml"/><Relationship Id="rId16" Type="http://schemas.openxmlformats.org/officeDocument/2006/relationships/slideLayout" Target="../slideLayouts/slideLayout217.xml"/><Relationship Id="rId20" Type="http://schemas.openxmlformats.org/officeDocument/2006/relationships/slideLayout" Target="../slideLayouts/slideLayout221.xml"/><Relationship Id="rId1" Type="http://schemas.openxmlformats.org/officeDocument/2006/relationships/slideLayout" Target="../slideLayouts/slideLayout202.xml"/><Relationship Id="rId6" Type="http://schemas.openxmlformats.org/officeDocument/2006/relationships/slideLayout" Target="../slideLayouts/slideLayout207.xml"/><Relationship Id="rId11" Type="http://schemas.openxmlformats.org/officeDocument/2006/relationships/slideLayout" Target="../slideLayouts/slideLayout212.xml"/><Relationship Id="rId5" Type="http://schemas.openxmlformats.org/officeDocument/2006/relationships/slideLayout" Target="../slideLayouts/slideLayout206.xml"/><Relationship Id="rId15" Type="http://schemas.openxmlformats.org/officeDocument/2006/relationships/slideLayout" Target="../slideLayouts/slideLayout216.xml"/><Relationship Id="rId23" Type="http://schemas.openxmlformats.org/officeDocument/2006/relationships/theme" Target="../theme/theme10.xml"/><Relationship Id="rId10" Type="http://schemas.openxmlformats.org/officeDocument/2006/relationships/slideLayout" Target="../slideLayouts/slideLayout211.xml"/><Relationship Id="rId19" Type="http://schemas.openxmlformats.org/officeDocument/2006/relationships/slideLayout" Target="../slideLayouts/slideLayout220.xml"/><Relationship Id="rId4" Type="http://schemas.openxmlformats.org/officeDocument/2006/relationships/slideLayout" Target="../slideLayouts/slideLayout205.xml"/><Relationship Id="rId9" Type="http://schemas.openxmlformats.org/officeDocument/2006/relationships/slideLayout" Target="../slideLayouts/slideLayout210.xml"/><Relationship Id="rId14" Type="http://schemas.openxmlformats.org/officeDocument/2006/relationships/slideLayout" Target="../slideLayouts/slideLayout215.xml"/><Relationship Id="rId22" Type="http://schemas.openxmlformats.org/officeDocument/2006/relationships/slideLayout" Target="../slideLayouts/slideLayout223.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231.xml"/><Relationship Id="rId13" Type="http://schemas.openxmlformats.org/officeDocument/2006/relationships/slideLayout" Target="../slideLayouts/slideLayout236.xml"/><Relationship Id="rId18" Type="http://schemas.openxmlformats.org/officeDocument/2006/relationships/slideLayout" Target="../slideLayouts/slideLayout241.xml"/><Relationship Id="rId3" Type="http://schemas.openxmlformats.org/officeDocument/2006/relationships/slideLayout" Target="../slideLayouts/slideLayout226.xml"/><Relationship Id="rId21" Type="http://schemas.openxmlformats.org/officeDocument/2006/relationships/slideLayout" Target="../slideLayouts/slideLayout244.xml"/><Relationship Id="rId7" Type="http://schemas.openxmlformats.org/officeDocument/2006/relationships/slideLayout" Target="../slideLayouts/slideLayout230.xml"/><Relationship Id="rId12" Type="http://schemas.openxmlformats.org/officeDocument/2006/relationships/slideLayout" Target="../slideLayouts/slideLayout235.xml"/><Relationship Id="rId17" Type="http://schemas.openxmlformats.org/officeDocument/2006/relationships/slideLayout" Target="../slideLayouts/slideLayout240.xml"/><Relationship Id="rId2" Type="http://schemas.openxmlformats.org/officeDocument/2006/relationships/slideLayout" Target="../slideLayouts/slideLayout225.xml"/><Relationship Id="rId16" Type="http://schemas.openxmlformats.org/officeDocument/2006/relationships/slideLayout" Target="../slideLayouts/slideLayout239.xml"/><Relationship Id="rId20" Type="http://schemas.openxmlformats.org/officeDocument/2006/relationships/slideLayout" Target="../slideLayouts/slideLayout243.xml"/><Relationship Id="rId1" Type="http://schemas.openxmlformats.org/officeDocument/2006/relationships/slideLayout" Target="../slideLayouts/slideLayout224.xml"/><Relationship Id="rId6" Type="http://schemas.openxmlformats.org/officeDocument/2006/relationships/slideLayout" Target="../slideLayouts/slideLayout229.xml"/><Relationship Id="rId11" Type="http://schemas.openxmlformats.org/officeDocument/2006/relationships/slideLayout" Target="../slideLayouts/slideLayout234.xml"/><Relationship Id="rId5" Type="http://schemas.openxmlformats.org/officeDocument/2006/relationships/slideLayout" Target="../slideLayouts/slideLayout228.xml"/><Relationship Id="rId15" Type="http://schemas.openxmlformats.org/officeDocument/2006/relationships/slideLayout" Target="../slideLayouts/slideLayout238.xml"/><Relationship Id="rId23" Type="http://schemas.openxmlformats.org/officeDocument/2006/relationships/theme" Target="../theme/theme11.xml"/><Relationship Id="rId10" Type="http://schemas.openxmlformats.org/officeDocument/2006/relationships/slideLayout" Target="../slideLayouts/slideLayout233.xml"/><Relationship Id="rId19" Type="http://schemas.openxmlformats.org/officeDocument/2006/relationships/slideLayout" Target="../slideLayouts/slideLayout242.xml"/><Relationship Id="rId4" Type="http://schemas.openxmlformats.org/officeDocument/2006/relationships/slideLayout" Target="../slideLayouts/slideLayout227.xml"/><Relationship Id="rId9" Type="http://schemas.openxmlformats.org/officeDocument/2006/relationships/slideLayout" Target="../slideLayouts/slideLayout232.xml"/><Relationship Id="rId14" Type="http://schemas.openxmlformats.org/officeDocument/2006/relationships/slideLayout" Target="../slideLayouts/slideLayout237.xml"/><Relationship Id="rId22" Type="http://schemas.openxmlformats.org/officeDocument/2006/relationships/slideLayout" Target="../slideLayouts/slideLayout245.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253.xml"/><Relationship Id="rId3" Type="http://schemas.openxmlformats.org/officeDocument/2006/relationships/slideLayout" Target="../slideLayouts/slideLayout248.xml"/><Relationship Id="rId7" Type="http://schemas.openxmlformats.org/officeDocument/2006/relationships/slideLayout" Target="../slideLayouts/slideLayout252.xml"/><Relationship Id="rId12" Type="http://schemas.openxmlformats.org/officeDocument/2006/relationships/theme" Target="../theme/theme12.xml"/><Relationship Id="rId2" Type="http://schemas.openxmlformats.org/officeDocument/2006/relationships/slideLayout" Target="../slideLayouts/slideLayout247.xml"/><Relationship Id="rId1" Type="http://schemas.openxmlformats.org/officeDocument/2006/relationships/slideLayout" Target="../slideLayouts/slideLayout246.xml"/><Relationship Id="rId6" Type="http://schemas.openxmlformats.org/officeDocument/2006/relationships/slideLayout" Target="../slideLayouts/slideLayout251.xml"/><Relationship Id="rId11" Type="http://schemas.openxmlformats.org/officeDocument/2006/relationships/slideLayout" Target="../slideLayouts/slideLayout256.xml"/><Relationship Id="rId5" Type="http://schemas.openxmlformats.org/officeDocument/2006/relationships/slideLayout" Target="../slideLayouts/slideLayout250.xml"/><Relationship Id="rId10" Type="http://schemas.openxmlformats.org/officeDocument/2006/relationships/slideLayout" Target="../slideLayouts/slideLayout255.xml"/><Relationship Id="rId4" Type="http://schemas.openxmlformats.org/officeDocument/2006/relationships/slideLayout" Target="../slideLayouts/slideLayout249.xml"/><Relationship Id="rId9" Type="http://schemas.openxmlformats.org/officeDocument/2006/relationships/slideLayout" Target="../slideLayouts/slideLayout25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21" Type="http://schemas.openxmlformats.org/officeDocument/2006/relationships/slideLayout" Target="../slideLayouts/slideLayout43.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slideLayout" Target="../slideLayouts/slideLayout4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24" Type="http://schemas.openxmlformats.org/officeDocument/2006/relationships/theme" Target="../theme/theme2.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23" Type="http://schemas.openxmlformats.org/officeDocument/2006/relationships/slideLayout" Target="../slideLayouts/slideLayout45.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 Id="rId22" Type="http://schemas.openxmlformats.org/officeDocument/2006/relationships/slideLayout" Target="../slideLayouts/slideLayout4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18" Type="http://schemas.openxmlformats.org/officeDocument/2006/relationships/slideLayout" Target="../slideLayouts/slideLayout63.xml"/><Relationship Id="rId3" Type="http://schemas.openxmlformats.org/officeDocument/2006/relationships/slideLayout" Target="../slideLayouts/slideLayout48.xml"/><Relationship Id="rId21" Type="http://schemas.openxmlformats.org/officeDocument/2006/relationships/slideLayout" Target="../slideLayouts/slideLayout66.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17" Type="http://schemas.openxmlformats.org/officeDocument/2006/relationships/slideLayout" Target="../slideLayouts/slideLayout62.xml"/><Relationship Id="rId2" Type="http://schemas.openxmlformats.org/officeDocument/2006/relationships/slideLayout" Target="../slideLayouts/slideLayout47.xml"/><Relationship Id="rId16" Type="http://schemas.openxmlformats.org/officeDocument/2006/relationships/slideLayout" Target="../slideLayouts/slideLayout61.xml"/><Relationship Id="rId20" Type="http://schemas.openxmlformats.org/officeDocument/2006/relationships/slideLayout" Target="../slideLayouts/slideLayout65.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24" Type="http://schemas.openxmlformats.org/officeDocument/2006/relationships/theme" Target="../theme/theme3.xml"/><Relationship Id="rId5" Type="http://schemas.openxmlformats.org/officeDocument/2006/relationships/slideLayout" Target="../slideLayouts/slideLayout50.xml"/><Relationship Id="rId15" Type="http://schemas.openxmlformats.org/officeDocument/2006/relationships/slideLayout" Target="../slideLayouts/slideLayout60.xml"/><Relationship Id="rId23" Type="http://schemas.openxmlformats.org/officeDocument/2006/relationships/slideLayout" Target="../slideLayouts/slideLayout68.xml"/><Relationship Id="rId10" Type="http://schemas.openxmlformats.org/officeDocument/2006/relationships/slideLayout" Target="../slideLayouts/slideLayout55.xml"/><Relationship Id="rId19" Type="http://schemas.openxmlformats.org/officeDocument/2006/relationships/slideLayout" Target="../slideLayouts/slideLayout64.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slideLayout" Target="../slideLayouts/slideLayout59.xml"/><Relationship Id="rId22" Type="http://schemas.openxmlformats.org/officeDocument/2006/relationships/slideLayout" Target="../slideLayouts/slideLayout6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76.xml"/><Relationship Id="rId13" Type="http://schemas.openxmlformats.org/officeDocument/2006/relationships/slideLayout" Target="../slideLayouts/slideLayout81.xml"/><Relationship Id="rId18" Type="http://schemas.openxmlformats.org/officeDocument/2006/relationships/slideLayout" Target="../slideLayouts/slideLayout86.xml"/><Relationship Id="rId3" Type="http://schemas.openxmlformats.org/officeDocument/2006/relationships/slideLayout" Target="../slideLayouts/slideLayout71.xml"/><Relationship Id="rId21" Type="http://schemas.openxmlformats.org/officeDocument/2006/relationships/slideLayout" Target="../slideLayouts/slideLayout89.xml"/><Relationship Id="rId7" Type="http://schemas.openxmlformats.org/officeDocument/2006/relationships/slideLayout" Target="../slideLayouts/slideLayout75.xml"/><Relationship Id="rId12" Type="http://schemas.openxmlformats.org/officeDocument/2006/relationships/slideLayout" Target="../slideLayouts/slideLayout80.xml"/><Relationship Id="rId17" Type="http://schemas.openxmlformats.org/officeDocument/2006/relationships/slideLayout" Target="../slideLayouts/slideLayout85.xml"/><Relationship Id="rId2" Type="http://schemas.openxmlformats.org/officeDocument/2006/relationships/slideLayout" Target="../slideLayouts/slideLayout70.xml"/><Relationship Id="rId16" Type="http://schemas.openxmlformats.org/officeDocument/2006/relationships/slideLayout" Target="../slideLayouts/slideLayout84.xml"/><Relationship Id="rId20" Type="http://schemas.openxmlformats.org/officeDocument/2006/relationships/slideLayout" Target="../slideLayouts/slideLayout88.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5" Type="http://schemas.openxmlformats.org/officeDocument/2006/relationships/slideLayout" Target="../slideLayouts/slideLayout83.xml"/><Relationship Id="rId23" Type="http://schemas.openxmlformats.org/officeDocument/2006/relationships/theme" Target="../theme/theme4.xml"/><Relationship Id="rId10" Type="http://schemas.openxmlformats.org/officeDocument/2006/relationships/slideLayout" Target="../slideLayouts/slideLayout78.xml"/><Relationship Id="rId19" Type="http://schemas.openxmlformats.org/officeDocument/2006/relationships/slideLayout" Target="../slideLayouts/slideLayout87.xml"/><Relationship Id="rId4" Type="http://schemas.openxmlformats.org/officeDocument/2006/relationships/slideLayout" Target="../slideLayouts/slideLayout72.xml"/><Relationship Id="rId9" Type="http://schemas.openxmlformats.org/officeDocument/2006/relationships/slideLayout" Target="../slideLayouts/slideLayout77.xml"/><Relationship Id="rId14" Type="http://schemas.openxmlformats.org/officeDocument/2006/relationships/slideLayout" Target="../slideLayouts/slideLayout82.xml"/><Relationship Id="rId22" Type="http://schemas.openxmlformats.org/officeDocument/2006/relationships/slideLayout" Target="../slideLayouts/slideLayout9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98.xml"/><Relationship Id="rId13" Type="http://schemas.openxmlformats.org/officeDocument/2006/relationships/slideLayout" Target="../slideLayouts/slideLayout103.xml"/><Relationship Id="rId18" Type="http://schemas.openxmlformats.org/officeDocument/2006/relationships/slideLayout" Target="../slideLayouts/slideLayout108.xml"/><Relationship Id="rId3" Type="http://schemas.openxmlformats.org/officeDocument/2006/relationships/slideLayout" Target="../slideLayouts/slideLayout93.xml"/><Relationship Id="rId21" Type="http://schemas.openxmlformats.org/officeDocument/2006/relationships/slideLayout" Target="../slideLayouts/slideLayout111.xml"/><Relationship Id="rId7" Type="http://schemas.openxmlformats.org/officeDocument/2006/relationships/slideLayout" Target="../slideLayouts/slideLayout97.xml"/><Relationship Id="rId12" Type="http://schemas.openxmlformats.org/officeDocument/2006/relationships/slideLayout" Target="../slideLayouts/slideLayout102.xml"/><Relationship Id="rId17" Type="http://schemas.openxmlformats.org/officeDocument/2006/relationships/slideLayout" Target="../slideLayouts/slideLayout107.xml"/><Relationship Id="rId2" Type="http://schemas.openxmlformats.org/officeDocument/2006/relationships/slideLayout" Target="../slideLayouts/slideLayout92.xml"/><Relationship Id="rId16" Type="http://schemas.openxmlformats.org/officeDocument/2006/relationships/slideLayout" Target="../slideLayouts/slideLayout106.xml"/><Relationship Id="rId20" Type="http://schemas.openxmlformats.org/officeDocument/2006/relationships/slideLayout" Target="../slideLayouts/slideLayout110.xml"/><Relationship Id="rId1" Type="http://schemas.openxmlformats.org/officeDocument/2006/relationships/slideLayout" Target="../slideLayouts/slideLayout91.xml"/><Relationship Id="rId6" Type="http://schemas.openxmlformats.org/officeDocument/2006/relationships/slideLayout" Target="../slideLayouts/slideLayout96.xml"/><Relationship Id="rId11" Type="http://schemas.openxmlformats.org/officeDocument/2006/relationships/slideLayout" Target="../slideLayouts/slideLayout101.xml"/><Relationship Id="rId5" Type="http://schemas.openxmlformats.org/officeDocument/2006/relationships/slideLayout" Target="../slideLayouts/slideLayout95.xml"/><Relationship Id="rId15" Type="http://schemas.openxmlformats.org/officeDocument/2006/relationships/slideLayout" Target="../slideLayouts/slideLayout105.xml"/><Relationship Id="rId23" Type="http://schemas.openxmlformats.org/officeDocument/2006/relationships/theme" Target="../theme/theme5.xml"/><Relationship Id="rId10" Type="http://schemas.openxmlformats.org/officeDocument/2006/relationships/slideLayout" Target="../slideLayouts/slideLayout100.xml"/><Relationship Id="rId19" Type="http://schemas.openxmlformats.org/officeDocument/2006/relationships/slideLayout" Target="../slideLayouts/slideLayout109.xml"/><Relationship Id="rId4" Type="http://schemas.openxmlformats.org/officeDocument/2006/relationships/slideLayout" Target="../slideLayouts/slideLayout94.xml"/><Relationship Id="rId9" Type="http://schemas.openxmlformats.org/officeDocument/2006/relationships/slideLayout" Target="../slideLayouts/slideLayout99.xml"/><Relationship Id="rId14" Type="http://schemas.openxmlformats.org/officeDocument/2006/relationships/slideLayout" Target="../slideLayouts/slideLayout104.xml"/><Relationship Id="rId22" Type="http://schemas.openxmlformats.org/officeDocument/2006/relationships/slideLayout" Target="../slideLayouts/slideLayout112.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20.xml"/><Relationship Id="rId13" Type="http://schemas.openxmlformats.org/officeDocument/2006/relationships/slideLayout" Target="../slideLayouts/slideLayout125.xml"/><Relationship Id="rId18" Type="http://schemas.openxmlformats.org/officeDocument/2006/relationships/slideLayout" Target="../slideLayouts/slideLayout130.xml"/><Relationship Id="rId3" Type="http://schemas.openxmlformats.org/officeDocument/2006/relationships/slideLayout" Target="../slideLayouts/slideLayout115.xml"/><Relationship Id="rId21" Type="http://schemas.openxmlformats.org/officeDocument/2006/relationships/slideLayout" Target="../slideLayouts/slideLayout133.xml"/><Relationship Id="rId7" Type="http://schemas.openxmlformats.org/officeDocument/2006/relationships/slideLayout" Target="../slideLayouts/slideLayout119.xml"/><Relationship Id="rId12" Type="http://schemas.openxmlformats.org/officeDocument/2006/relationships/slideLayout" Target="../slideLayouts/slideLayout124.xml"/><Relationship Id="rId17" Type="http://schemas.openxmlformats.org/officeDocument/2006/relationships/slideLayout" Target="../slideLayouts/slideLayout129.xml"/><Relationship Id="rId2" Type="http://schemas.openxmlformats.org/officeDocument/2006/relationships/slideLayout" Target="../slideLayouts/slideLayout114.xml"/><Relationship Id="rId16" Type="http://schemas.openxmlformats.org/officeDocument/2006/relationships/slideLayout" Target="../slideLayouts/slideLayout128.xml"/><Relationship Id="rId20" Type="http://schemas.openxmlformats.org/officeDocument/2006/relationships/slideLayout" Target="../slideLayouts/slideLayout132.xml"/><Relationship Id="rId1" Type="http://schemas.openxmlformats.org/officeDocument/2006/relationships/slideLayout" Target="../slideLayouts/slideLayout113.xml"/><Relationship Id="rId6" Type="http://schemas.openxmlformats.org/officeDocument/2006/relationships/slideLayout" Target="../slideLayouts/slideLayout118.xml"/><Relationship Id="rId11" Type="http://schemas.openxmlformats.org/officeDocument/2006/relationships/slideLayout" Target="../slideLayouts/slideLayout123.xml"/><Relationship Id="rId5" Type="http://schemas.openxmlformats.org/officeDocument/2006/relationships/slideLayout" Target="../slideLayouts/slideLayout117.xml"/><Relationship Id="rId15" Type="http://schemas.openxmlformats.org/officeDocument/2006/relationships/slideLayout" Target="../slideLayouts/slideLayout127.xml"/><Relationship Id="rId23" Type="http://schemas.openxmlformats.org/officeDocument/2006/relationships/theme" Target="../theme/theme6.xml"/><Relationship Id="rId10" Type="http://schemas.openxmlformats.org/officeDocument/2006/relationships/slideLayout" Target="../slideLayouts/slideLayout122.xml"/><Relationship Id="rId19" Type="http://schemas.openxmlformats.org/officeDocument/2006/relationships/slideLayout" Target="../slideLayouts/slideLayout131.xml"/><Relationship Id="rId4" Type="http://schemas.openxmlformats.org/officeDocument/2006/relationships/slideLayout" Target="../slideLayouts/slideLayout116.xml"/><Relationship Id="rId9" Type="http://schemas.openxmlformats.org/officeDocument/2006/relationships/slideLayout" Target="../slideLayouts/slideLayout121.xml"/><Relationship Id="rId14" Type="http://schemas.openxmlformats.org/officeDocument/2006/relationships/slideLayout" Target="../slideLayouts/slideLayout126.xml"/><Relationship Id="rId22" Type="http://schemas.openxmlformats.org/officeDocument/2006/relationships/slideLayout" Target="../slideLayouts/slideLayout13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42.xml"/><Relationship Id="rId13" Type="http://schemas.openxmlformats.org/officeDocument/2006/relationships/slideLayout" Target="../slideLayouts/slideLayout147.xml"/><Relationship Id="rId18" Type="http://schemas.openxmlformats.org/officeDocument/2006/relationships/slideLayout" Target="../slideLayouts/slideLayout152.xml"/><Relationship Id="rId3" Type="http://schemas.openxmlformats.org/officeDocument/2006/relationships/slideLayout" Target="../slideLayouts/slideLayout137.xml"/><Relationship Id="rId21" Type="http://schemas.openxmlformats.org/officeDocument/2006/relationships/slideLayout" Target="../slideLayouts/slideLayout155.xml"/><Relationship Id="rId7" Type="http://schemas.openxmlformats.org/officeDocument/2006/relationships/slideLayout" Target="../slideLayouts/slideLayout141.xml"/><Relationship Id="rId12" Type="http://schemas.openxmlformats.org/officeDocument/2006/relationships/slideLayout" Target="../slideLayouts/slideLayout146.xml"/><Relationship Id="rId17" Type="http://schemas.openxmlformats.org/officeDocument/2006/relationships/slideLayout" Target="../slideLayouts/slideLayout151.xml"/><Relationship Id="rId2" Type="http://schemas.openxmlformats.org/officeDocument/2006/relationships/slideLayout" Target="../slideLayouts/slideLayout136.xml"/><Relationship Id="rId16" Type="http://schemas.openxmlformats.org/officeDocument/2006/relationships/slideLayout" Target="../slideLayouts/slideLayout150.xml"/><Relationship Id="rId20" Type="http://schemas.openxmlformats.org/officeDocument/2006/relationships/slideLayout" Target="../slideLayouts/slideLayout154.xml"/><Relationship Id="rId1" Type="http://schemas.openxmlformats.org/officeDocument/2006/relationships/slideLayout" Target="../slideLayouts/slideLayout135.xml"/><Relationship Id="rId6" Type="http://schemas.openxmlformats.org/officeDocument/2006/relationships/slideLayout" Target="../slideLayouts/slideLayout140.xml"/><Relationship Id="rId11" Type="http://schemas.openxmlformats.org/officeDocument/2006/relationships/slideLayout" Target="../slideLayouts/slideLayout145.xml"/><Relationship Id="rId5" Type="http://schemas.openxmlformats.org/officeDocument/2006/relationships/slideLayout" Target="../slideLayouts/slideLayout139.xml"/><Relationship Id="rId15" Type="http://schemas.openxmlformats.org/officeDocument/2006/relationships/slideLayout" Target="../slideLayouts/slideLayout149.xml"/><Relationship Id="rId23" Type="http://schemas.openxmlformats.org/officeDocument/2006/relationships/theme" Target="../theme/theme7.xml"/><Relationship Id="rId10" Type="http://schemas.openxmlformats.org/officeDocument/2006/relationships/slideLayout" Target="../slideLayouts/slideLayout144.xml"/><Relationship Id="rId19" Type="http://schemas.openxmlformats.org/officeDocument/2006/relationships/slideLayout" Target="../slideLayouts/slideLayout153.xml"/><Relationship Id="rId4" Type="http://schemas.openxmlformats.org/officeDocument/2006/relationships/slideLayout" Target="../slideLayouts/slideLayout138.xml"/><Relationship Id="rId9" Type="http://schemas.openxmlformats.org/officeDocument/2006/relationships/slideLayout" Target="../slideLayouts/slideLayout143.xml"/><Relationship Id="rId14" Type="http://schemas.openxmlformats.org/officeDocument/2006/relationships/slideLayout" Target="../slideLayouts/slideLayout148.xml"/><Relationship Id="rId22" Type="http://schemas.openxmlformats.org/officeDocument/2006/relationships/slideLayout" Target="../slideLayouts/slideLayout15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64.xml"/><Relationship Id="rId13" Type="http://schemas.openxmlformats.org/officeDocument/2006/relationships/slideLayout" Target="../slideLayouts/slideLayout169.xml"/><Relationship Id="rId18" Type="http://schemas.openxmlformats.org/officeDocument/2006/relationships/slideLayout" Target="../slideLayouts/slideLayout174.xml"/><Relationship Id="rId3" Type="http://schemas.openxmlformats.org/officeDocument/2006/relationships/slideLayout" Target="../slideLayouts/slideLayout159.xml"/><Relationship Id="rId21" Type="http://schemas.openxmlformats.org/officeDocument/2006/relationships/slideLayout" Target="../slideLayouts/slideLayout177.xml"/><Relationship Id="rId7" Type="http://schemas.openxmlformats.org/officeDocument/2006/relationships/slideLayout" Target="../slideLayouts/slideLayout163.xml"/><Relationship Id="rId12" Type="http://schemas.openxmlformats.org/officeDocument/2006/relationships/slideLayout" Target="../slideLayouts/slideLayout168.xml"/><Relationship Id="rId17" Type="http://schemas.openxmlformats.org/officeDocument/2006/relationships/slideLayout" Target="../slideLayouts/slideLayout173.xml"/><Relationship Id="rId2" Type="http://schemas.openxmlformats.org/officeDocument/2006/relationships/slideLayout" Target="../slideLayouts/slideLayout158.xml"/><Relationship Id="rId16" Type="http://schemas.openxmlformats.org/officeDocument/2006/relationships/slideLayout" Target="../slideLayouts/slideLayout172.xml"/><Relationship Id="rId20" Type="http://schemas.openxmlformats.org/officeDocument/2006/relationships/slideLayout" Target="../slideLayouts/slideLayout176.xml"/><Relationship Id="rId1" Type="http://schemas.openxmlformats.org/officeDocument/2006/relationships/slideLayout" Target="../slideLayouts/slideLayout157.xml"/><Relationship Id="rId6" Type="http://schemas.openxmlformats.org/officeDocument/2006/relationships/slideLayout" Target="../slideLayouts/slideLayout162.xml"/><Relationship Id="rId11" Type="http://schemas.openxmlformats.org/officeDocument/2006/relationships/slideLayout" Target="../slideLayouts/slideLayout167.xml"/><Relationship Id="rId24" Type="http://schemas.openxmlformats.org/officeDocument/2006/relationships/theme" Target="../theme/theme8.xml"/><Relationship Id="rId5" Type="http://schemas.openxmlformats.org/officeDocument/2006/relationships/slideLayout" Target="../slideLayouts/slideLayout161.xml"/><Relationship Id="rId15" Type="http://schemas.openxmlformats.org/officeDocument/2006/relationships/slideLayout" Target="../slideLayouts/slideLayout171.xml"/><Relationship Id="rId23" Type="http://schemas.openxmlformats.org/officeDocument/2006/relationships/slideLayout" Target="../slideLayouts/slideLayout179.xml"/><Relationship Id="rId10" Type="http://schemas.openxmlformats.org/officeDocument/2006/relationships/slideLayout" Target="../slideLayouts/slideLayout166.xml"/><Relationship Id="rId19" Type="http://schemas.openxmlformats.org/officeDocument/2006/relationships/slideLayout" Target="../slideLayouts/slideLayout175.xml"/><Relationship Id="rId4" Type="http://schemas.openxmlformats.org/officeDocument/2006/relationships/slideLayout" Target="../slideLayouts/slideLayout160.xml"/><Relationship Id="rId9" Type="http://schemas.openxmlformats.org/officeDocument/2006/relationships/slideLayout" Target="../slideLayouts/slideLayout165.xml"/><Relationship Id="rId14" Type="http://schemas.openxmlformats.org/officeDocument/2006/relationships/slideLayout" Target="../slideLayouts/slideLayout170.xml"/><Relationship Id="rId22" Type="http://schemas.openxmlformats.org/officeDocument/2006/relationships/slideLayout" Target="../slideLayouts/slideLayout17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87.xml"/><Relationship Id="rId13" Type="http://schemas.openxmlformats.org/officeDocument/2006/relationships/slideLayout" Target="../slideLayouts/slideLayout192.xml"/><Relationship Id="rId18" Type="http://schemas.openxmlformats.org/officeDocument/2006/relationships/slideLayout" Target="../slideLayouts/slideLayout197.xml"/><Relationship Id="rId3" Type="http://schemas.openxmlformats.org/officeDocument/2006/relationships/slideLayout" Target="../slideLayouts/slideLayout182.xml"/><Relationship Id="rId21" Type="http://schemas.openxmlformats.org/officeDocument/2006/relationships/slideLayout" Target="../slideLayouts/slideLayout200.xml"/><Relationship Id="rId7" Type="http://schemas.openxmlformats.org/officeDocument/2006/relationships/slideLayout" Target="../slideLayouts/slideLayout186.xml"/><Relationship Id="rId12" Type="http://schemas.openxmlformats.org/officeDocument/2006/relationships/slideLayout" Target="../slideLayouts/slideLayout191.xml"/><Relationship Id="rId17" Type="http://schemas.openxmlformats.org/officeDocument/2006/relationships/slideLayout" Target="../slideLayouts/slideLayout196.xml"/><Relationship Id="rId2" Type="http://schemas.openxmlformats.org/officeDocument/2006/relationships/slideLayout" Target="../slideLayouts/slideLayout181.xml"/><Relationship Id="rId16" Type="http://schemas.openxmlformats.org/officeDocument/2006/relationships/slideLayout" Target="../slideLayouts/slideLayout195.xml"/><Relationship Id="rId20" Type="http://schemas.openxmlformats.org/officeDocument/2006/relationships/slideLayout" Target="../slideLayouts/slideLayout199.xml"/><Relationship Id="rId1" Type="http://schemas.openxmlformats.org/officeDocument/2006/relationships/slideLayout" Target="../slideLayouts/slideLayout180.xml"/><Relationship Id="rId6" Type="http://schemas.openxmlformats.org/officeDocument/2006/relationships/slideLayout" Target="../slideLayouts/slideLayout185.xml"/><Relationship Id="rId11" Type="http://schemas.openxmlformats.org/officeDocument/2006/relationships/slideLayout" Target="../slideLayouts/slideLayout190.xml"/><Relationship Id="rId5" Type="http://schemas.openxmlformats.org/officeDocument/2006/relationships/slideLayout" Target="../slideLayouts/slideLayout184.xml"/><Relationship Id="rId15" Type="http://schemas.openxmlformats.org/officeDocument/2006/relationships/slideLayout" Target="../slideLayouts/slideLayout194.xml"/><Relationship Id="rId23" Type="http://schemas.openxmlformats.org/officeDocument/2006/relationships/theme" Target="../theme/theme9.xml"/><Relationship Id="rId10" Type="http://schemas.openxmlformats.org/officeDocument/2006/relationships/slideLayout" Target="../slideLayouts/slideLayout189.xml"/><Relationship Id="rId19" Type="http://schemas.openxmlformats.org/officeDocument/2006/relationships/slideLayout" Target="../slideLayouts/slideLayout198.xml"/><Relationship Id="rId4" Type="http://schemas.openxmlformats.org/officeDocument/2006/relationships/slideLayout" Target="../slideLayouts/slideLayout183.xml"/><Relationship Id="rId9" Type="http://schemas.openxmlformats.org/officeDocument/2006/relationships/slideLayout" Target="../slideLayouts/slideLayout188.xml"/><Relationship Id="rId14" Type="http://schemas.openxmlformats.org/officeDocument/2006/relationships/slideLayout" Target="../slideLayouts/slideLayout193.xml"/><Relationship Id="rId22" Type="http://schemas.openxmlformats.org/officeDocument/2006/relationships/slideLayout" Target="../slideLayouts/slideLayout20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6" name="Rectangle 6"/>
          <p:cNvSpPr>
            <a:spLocks noGrp="1"/>
          </p:cNvSpPr>
          <p:nvPr>
            <p:ph type="title"/>
          </p:nvPr>
        </p:nvSpPr>
        <p:spPr>
          <a:xfrm>
            <a:off x="457200" y="206387"/>
            <a:ext cx="8229600" cy="936625"/>
          </a:xfrm>
          <a:prstGeom prst="rect">
            <a:avLst/>
          </a:prstGeom>
        </p:spPr>
        <p:txBody>
          <a:bodyPr lIns="91388" tIns="45694" rIns="91388" bIns="45694" anchor="ctr">
            <a:normAutofit/>
          </a:bodyPr>
          <a:lstStyle/>
          <a:p>
            <a:r>
              <a:rPr lang="en-US" noProof="1"/>
              <a:t>Click to edit Master title style</a:t>
            </a:r>
            <a:endParaRPr lang="en-US" dirty="0"/>
          </a:p>
        </p:txBody>
      </p:sp>
      <p:sp>
        <p:nvSpPr>
          <p:cNvPr id="1027" name="Rectangle 5"/>
          <p:cNvSpPr>
            <a:spLocks noGrp="1"/>
          </p:cNvSpPr>
          <p:nvPr>
            <p:ph type="body" idx="1"/>
          </p:nvPr>
        </p:nvSpPr>
        <p:spPr bwMode="auto">
          <a:xfrm>
            <a:off x="457200" y="1200176"/>
            <a:ext cx="8229600" cy="3394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388" tIns="45694" rIns="91388" bIns="45694" numCol="1" anchor="t" anchorCtr="0" compatLnSpc="1">
            <a:prstTxWarp prst="textNoShape">
              <a:avLst/>
            </a:prstTxWarp>
          </a:bodyPr>
          <a:lstStyle/>
          <a:p>
            <a:pPr lvl="0"/>
            <a:r>
              <a:rPr noProof="1"/>
              <a:t>Click to edit Master text styles</a:t>
            </a:r>
          </a:p>
          <a:p>
            <a:pPr lvl="1"/>
            <a:r>
              <a:rPr noProof="1"/>
              <a:t>Second level</a:t>
            </a:r>
          </a:p>
          <a:p>
            <a:pPr lvl="2"/>
            <a:r>
              <a:rPr noProof="1"/>
              <a:t>Third level</a:t>
            </a:r>
          </a:p>
          <a:p>
            <a:pPr lvl="3"/>
            <a:r>
              <a:rPr noProof="1"/>
              <a:t>Fourth level</a:t>
            </a:r>
          </a:p>
          <a:p>
            <a:pPr lvl="4"/>
            <a:r>
              <a:rPr noProof="1"/>
              <a:t>Fifth level</a:t>
            </a:r>
            <a:endParaRPr lang="en-US"/>
          </a:p>
        </p:txBody>
      </p:sp>
      <p:sp>
        <p:nvSpPr>
          <p:cNvPr id="29" name="Rectangle 3"/>
          <p:cNvSpPr>
            <a:spLocks noGrp="1"/>
          </p:cNvSpPr>
          <p:nvPr>
            <p:ph type="dt" sz="half" idx="2"/>
          </p:nvPr>
        </p:nvSpPr>
        <p:spPr>
          <a:xfrm>
            <a:off x="7467600" y="57176"/>
            <a:ext cx="1752600" cy="182563"/>
          </a:xfrm>
          <a:prstGeom prst="rect">
            <a:avLst/>
          </a:prstGeom>
        </p:spPr>
        <p:txBody>
          <a:bodyPr lIns="91388" tIns="45694" rIns="91388" bIns="45694" anchor="b"/>
          <a:lstStyle>
            <a:lvl1pPr fontAlgn="auto">
              <a:spcBef>
                <a:spcPts val="0"/>
              </a:spcBef>
              <a:spcAft>
                <a:spcPts val="0"/>
              </a:spcAft>
              <a:defRPr sz="1200">
                <a:solidFill>
                  <a:schemeClr val="tx2"/>
                </a:solidFill>
                <a:latin typeface="+mn-lt"/>
                <a:ea typeface="+mn-ea"/>
                <a:cs typeface="+mn-cs"/>
              </a:defRPr>
            </a:lvl1pPr>
            <a:extLst/>
          </a:lstStyle>
          <a:p>
            <a:pPr>
              <a:defRPr/>
            </a:pPr>
            <a:r>
              <a:rPr lang="en-US"/>
              <a:t>ICHEP2020</a:t>
            </a:r>
          </a:p>
        </p:txBody>
      </p:sp>
      <p:sp>
        <p:nvSpPr>
          <p:cNvPr id="20" name="Rectangle 25"/>
          <p:cNvSpPr>
            <a:spLocks noGrp="1"/>
          </p:cNvSpPr>
          <p:nvPr>
            <p:ph type="ftr" sz="quarter" idx="3"/>
          </p:nvPr>
        </p:nvSpPr>
        <p:spPr>
          <a:xfrm>
            <a:off x="2995613" y="4918075"/>
            <a:ext cx="4648200" cy="185738"/>
          </a:xfrm>
          <a:prstGeom prst="rect">
            <a:avLst/>
          </a:prstGeom>
        </p:spPr>
        <p:txBody>
          <a:bodyPr lIns="91388" tIns="45694" rIns="91388" bIns="45694" anchor="b"/>
          <a:lstStyle>
            <a:lvl1pPr algn="ctr" fontAlgn="auto">
              <a:spcBef>
                <a:spcPts val="0"/>
              </a:spcBef>
              <a:spcAft>
                <a:spcPts val="0"/>
              </a:spcAft>
              <a:defRPr sz="1200">
                <a:solidFill>
                  <a:schemeClr val="tx2"/>
                </a:solidFill>
                <a:latin typeface="+mn-lt"/>
                <a:ea typeface="+mn-ea"/>
                <a:cs typeface="+mn-cs"/>
              </a:defRPr>
            </a:lvl1pPr>
            <a:extLst/>
          </a:lstStyle>
          <a:p>
            <a:pPr>
              <a:defRPr/>
            </a:pPr>
            <a:endParaRPr lang="en-US"/>
          </a:p>
        </p:txBody>
      </p:sp>
      <p:sp>
        <p:nvSpPr>
          <p:cNvPr id="23" name="Rectangle 16"/>
          <p:cNvSpPr>
            <a:spLocks noGrp="1"/>
          </p:cNvSpPr>
          <p:nvPr>
            <p:ph type="sldNum" sz="quarter" idx="4"/>
          </p:nvPr>
        </p:nvSpPr>
        <p:spPr>
          <a:xfrm>
            <a:off x="8172450" y="4919663"/>
            <a:ext cx="914400" cy="182562"/>
          </a:xfrm>
          <a:prstGeom prst="rect">
            <a:avLst/>
          </a:prstGeom>
        </p:spPr>
        <p:txBody>
          <a:bodyPr lIns="91388" tIns="45694" rIns="91388" bIns="45694"/>
          <a:lstStyle>
            <a:lvl1pPr algn="r" fontAlgn="auto">
              <a:spcBef>
                <a:spcPts val="0"/>
              </a:spcBef>
              <a:spcAft>
                <a:spcPts val="0"/>
              </a:spcAft>
              <a:defRPr sz="1200">
                <a:solidFill>
                  <a:schemeClr val="tx2"/>
                </a:solidFill>
                <a:latin typeface="+mn-lt"/>
                <a:ea typeface="+mn-ea"/>
                <a:cs typeface="+mn-cs"/>
              </a:defRPr>
            </a:lvl1pPr>
            <a:extLst/>
          </a:lstStyle>
          <a:p>
            <a:pPr>
              <a:defRPr/>
            </a:pPr>
            <a:fld id="{2278A575-47E1-F743-B11D-2A193606B8A2}" type="slidenum">
              <a:rPr lang="en-US"/>
              <a:pPr>
                <a:defRPr/>
              </a:pPr>
              <a:t>‹#›</a:t>
            </a:fld>
            <a:endParaRPr lang="en-US" dirty="0"/>
          </a:p>
        </p:txBody>
      </p:sp>
    </p:spTree>
  </p:cSld>
  <p:clrMap bg1="dk1" tx1="lt1" bg2="dk2" tx2="lt2" accent1="accent1" accent2="accent2" accent3="accent3" accent4="accent4" accent5="accent5" accent6="accent6" hlink="hlink" folHlink="folHlink"/>
  <p:sldLayoutIdLst>
    <p:sldLayoutId id="2147484309" r:id="rId1"/>
    <p:sldLayoutId id="2147484310" r:id="rId2"/>
    <p:sldLayoutId id="2147484311" r:id="rId3"/>
    <p:sldLayoutId id="2147484312" r:id="rId4"/>
    <p:sldLayoutId id="2147484313" r:id="rId5"/>
    <p:sldLayoutId id="2147484314" r:id="rId6"/>
    <p:sldLayoutId id="2147484315" r:id="rId7"/>
    <p:sldLayoutId id="2147484316" r:id="rId8"/>
    <p:sldLayoutId id="2147484317" r:id="rId9"/>
    <p:sldLayoutId id="2147484318" r:id="rId10"/>
    <p:sldLayoutId id="2147484319" r:id="rId11"/>
    <p:sldLayoutId id="2147484320" r:id="rId12"/>
    <p:sldLayoutId id="2147484321" r:id="rId13"/>
    <p:sldLayoutId id="2147484322" r:id="rId14"/>
    <p:sldLayoutId id="2147484323" r:id="rId15"/>
    <p:sldLayoutId id="2147484324" r:id="rId16"/>
    <p:sldLayoutId id="2147484325" r:id="rId17"/>
    <p:sldLayoutId id="2147484326" r:id="rId18"/>
    <p:sldLayoutId id="2147484327" r:id="rId19"/>
    <p:sldLayoutId id="2147484328" r:id="rId20"/>
    <p:sldLayoutId id="2147484329" r:id="rId21"/>
    <p:sldLayoutId id="2147484330" r:id="rId22"/>
  </p:sldLayoutIdLst>
  <p:transition>
    <p:fade/>
  </p:transition>
  <p:hf hdr="0" ftr="0" dt="0"/>
  <p:txStyles>
    <p:titleStyle>
      <a:lvl1pPr algn="l" rtl="0" eaLnBrk="0" fontAlgn="base" hangingPunct="0">
        <a:spcBef>
          <a:spcPct val="0"/>
        </a:spcBef>
        <a:spcAft>
          <a:spcPct val="0"/>
        </a:spcAft>
        <a:defRPr sz="3200" cap="all">
          <a:solidFill>
            <a:schemeClr val="tx2"/>
          </a:solidFill>
          <a:effectLst>
            <a:outerShdw blurRad="51000" dist="37000" dir="5400000" algn="tl" rotWithShape="0">
              <a:srgbClr val="000000">
                <a:alpha val="25000"/>
              </a:srgbClr>
            </a:outerShdw>
          </a:effectLst>
          <a:latin typeface="+mj-lt"/>
          <a:ea typeface="ＭＳ Ｐゴシック" charset="0"/>
          <a:cs typeface="ＭＳ Ｐゴシック" charset="0"/>
        </a:defRPr>
      </a:lvl1pPr>
      <a:lvl2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2pPr>
      <a:lvl3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3pPr>
      <a:lvl4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4pPr>
      <a:lvl5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extLst/>
    </p:titleStyle>
    <p:bodyStyle>
      <a:lvl1pPr marL="342668" indent="-342668" algn="l" rtl="0" eaLnBrk="0" fontAlgn="base" hangingPunct="0">
        <a:spcBef>
          <a:spcPct val="20000"/>
        </a:spcBef>
        <a:spcAft>
          <a:spcPct val="0"/>
        </a:spcAft>
        <a:buChar char="•"/>
        <a:defRPr sz="2400">
          <a:solidFill>
            <a:schemeClr val="tx1"/>
          </a:solidFill>
          <a:latin typeface="+mn-lt"/>
          <a:ea typeface="ＭＳ Ｐゴシック" charset="0"/>
          <a:cs typeface="ＭＳ Ｐゴシック" charset="0"/>
        </a:defRPr>
      </a:lvl1pPr>
      <a:lvl2pPr marL="742481" indent="-285568" algn="l" rtl="0" eaLnBrk="0" fontAlgn="base" hangingPunct="0">
        <a:spcBef>
          <a:spcPct val="20000"/>
        </a:spcBef>
        <a:spcAft>
          <a:spcPct val="0"/>
        </a:spcAft>
        <a:buChar char="–"/>
        <a:defRPr sz="2400">
          <a:solidFill>
            <a:schemeClr val="tx1"/>
          </a:solidFill>
          <a:latin typeface="+mn-lt"/>
          <a:ea typeface="ＭＳ Ｐゴシック" charset="0"/>
          <a:cs typeface="+mn-cs"/>
        </a:defRPr>
      </a:lvl2pPr>
      <a:lvl3pPr marL="1142260" indent="-228444" algn="l" rtl="0" eaLnBrk="0" fontAlgn="base" hangingPunct="0">
        <a:spcBef>
          <a:spcPct val="20000"/>
        </a:spcBef>
        <a:spcAft>
          <a:spcPct val="0"/>
        </a:spcAft>
        <a:buChar char="•"/>
        <a:defRPr sz="2000">
          <a:solidFill>
            <a:schemeClr val="tx1"/>
          </a:solidFill>
          <a:latin typeface="+mn-lt"/>
          <a:ea typeface="ＭＳ Ｐゴシック" charset="0"/>
          <a:cs typeface="+mn-cs"/>
        </a:defRPr>
      </a:lvl3pPr>
      <a:lvl4pPr marL="1599160" indent="-228444" algn="l" rtl="0" eaLnBrk="0" fontAlgn="base" hangingPunct="0">
        <a:spcBef>
          <a:spcPct val="20000"/>
        </a:spcBef>
        <a:spcAft>
          <a:spcPct val="0"/>
        </a:spcAft>
        <a:buChar char="–"/>
        <a:defRPr>
          <a:solidFill>
            <a:schemeClr val="tx1"/>
          </a:solidFill>
          <a:latin typeface="+mn-lt"/>
          <a:ea typeface="ＭＳ Ｐゴシック" charset="0"/>
          <a:cs typeface="+mn-cs"/>
        </a:defRPr>
      </a:lvl4pPr>
      <a:lvl5pPr marL="2056073" indent="-228444" algn="l" rtl="0" eaLnBrk="0" fontAlgn="base" hangingPunct="0">
        <a:spcBef>
          <a:spcPct val="20000"/>
        </a:spcBef>
        <a:spcAft>
          <a:spcPct val="0"/>
        </a:spcAft>
        <a:buChar char="»"/>
        <a:defRPr sz="1600">
          <a:solidFill>
            <a:schemeClr val="tx1"/>
          </a:solidFill>
          <a:latin typeface="+mn-lt"/>
          <a:ea typeface="ＭＳ Ｐゴシック" charset="0"/>
          <a:cs typeface="+mn-cs"/>
        </a:defRPr>
      </a:lvl5pPr>
      <a:lvl6pPr marL="2512962" indent="-228444" algn="l" rtl="0" eaLnBrk="1" latinLnBrk="0" hangingPunct="1">
        <a:spcBef>
          <a:spcPct val="20000"/>
        </a:spcBef>
        <a:buChar char="•"/>
        <a:defRPr sz="2000">
          <a:solidFill>
            <a:schemeClr val="tx1"/>
          </a:solidFill>
          <a:latin typeface="+mn-lt"/>
          <a:ea typeface="+mn-ea"/>
          <a:cs typeface="+mn-cs"/>
        </a:defRPr>
      </a:lvl6pPr>
      <a:lvl7pPr marL="2969876" indent="-228444" algn="l" rtl="0" eaLnBrk="1" latinLnBrk="0" hangingPunct="1">
        <a:spcBef>
          <a:spcPct val="20000"/>
        </a:spcBef>
        <a:buChar char="•"/>
        <a:defRPr sz="2000">
          <a:solidFill>
            <a:schemeClr val="tx1"/>
          </a:solidFill>
          <a:latin typeface="+mn-lt"/>
          <a:ea typeface="+mn-ea"/>
          <a:cs typeface="+mn-cs"/>
        </a:defRPr>
      </a:lvl7pPr>
      <a:lvl8pPr marL="3426777" indent="-228444" algn="l" rtl="0" eaLnBrk="1" latinLnBrk="0" hangingPunct="1">
        <a:spcBef>
          <a:spcPct val="20000"/>
        </a:spcBef>
        <a:buChar char="•"/>
        <a:defRPr sz="2000">
          <a:solidFill>
            <a:schemeClr val="tx1"/>
          </a:solidFill>
          <a:latin typeface="+mn-lt"/>
          <a:ea typeface="+mn-ea"/>
          <a:cs typeface="+mn-cs"/>
        </a:defRPr>
      </a:lvl8pPr>
      <a:lvl9pPr marL="3883678" indent="-228444" algn="l" rtl="0" eaLnBrk="1" latinLnBrk="0" hangingPunct="1">
        <a:spcBef>
          <a:spcPct val="20000"/>
        </a:spcBef>
        <a:buChar char="•"/>
        <a:defRPr sz="2000">
          <a:solidFill>
            <a:schemeClr val="tx1"/>
          </a:solidFill>
          <a:latin typeface="+mn-lt"/>
          <a:ea typeface="+mn-ea"/>
          <a:cs typeface="+mn-cs"/>
        </a:defRPr>
      </a:lvl9pPr>
      <a:extLst/>
    </p:bodyStyle>
    <p:otherStyle>
      <a:lvl1pPr marL="0" algn="l" rtl="0" eaLnBrk="1" hangingPunct="1">
        <a:defRPr>
          <a:solidFill>
            <a:schemeClr val="tx1"/>
          </a:solidFill>
          <a:latin typeface="+mn-lt"/>
          <a:ea typeface="+mn-ea"/>
          <a:cs typeface="+mn-cs"/>
        </a:defRPr>
      </a:lvl1pPr>
      <a:lvl2pPr marL="456890" algn="l" rtl="0" eaLnBrk="1" hangingPunct="1">
        <a:defRPr>
          <a:solidFill>
            <a:schemeClr val="tx1"/>
          </a:solidFill>
          <a:latin typeface="+mn-lt"/>
          <a:ea typeface="+mn-ea"/>
          <a:cs typeface="+mn-cs"/>
        </a:defRPr>
      </a:lvl2pPr>
      <a:lvl3pPr marL="913815" algn="l" rtl="0" eaLnBrk="1" hangingPunct="1">
        <a:defRPr>
          <a:solidFill>
            <a:schemeClr val="tx1"/>
          </a:solidFill>
          <a:latin typeface="+mn-lt"/>
          <a:ea typeface="+mn-ea"/>
          <a:cs typeface="+mn-cs"/>
        </a:defRPr>
      </a:lvl3pPr>
      <a:lvl4pPr marL="1370716" algn="l" rtl="0" eaLnBrk="1" hangingPunct="1">
        <a:defRPr>
          <a:solidFill>
            <a:schemeClr val="tx1"/>
          </a:solidFill>
          <a:latin typeface="+mn-lt"/>
          <a:ea typeface="+mn-ea"/>
          <a:cs typeface="+mn-cs"/>
        </a:defRPr>
      </a:lvl4pPr>
      <a:lvl5pPr marL="1827629" algn="l" rtl="0" eaLnBrk="1" hangingPunct="1">
        <a:defRPr>
          <a:solidFill>
            <a:schemeClr val="tx1"/>
          </a:solidFill>
          <a:latin typeface="+mn-lt"/>
          <a:ea typeface="+mn-ea"/>
          <a:cs typeface="+mn-cs"/>
        </a:defRPr>
      </a:lvl5pPr>
      <a:lvl6pPr marL="2284518" algn="l" rtl="0" eaLnBrk="1" hangingPunct="1">
        <a:defRPr>
          <a:solidFill>
            <a:schemeClr val="tx1"/>
          </a:solidFill>
          <a:latin typeface="+mn-lt"/>
          <a:ea typeface="+mn-ea"/>
          <a:cs typeface="+mn-cs"/>
        </a:defRPr>
      </a:lvl6pPr>
      <a:lvl7pPr marL="2741408" algn="l" rtl="0" eaLnBrk="1" hangingPunct="1">
        <a:defRPr>
          <a:solidFill>
            <a:schemeClr val="tx1"/>
          </a:solidFill>
          <a:latin typeface="+mn-lt"/>
          <a:ea typeface="+mn-ea"/>
          <a:cs typeface="+mn-cs"/>
        </a:defRPr>
      </a:lvl7pPr>
      <a:lvl8pPr marL="3198320" algn="l" rtl="0" eaLnBrk="1" hangingPunct="1">
        <a:defRPr>
          <a:solidFill>
            <a:schemeClr val="tx1"/>
          </a:solidFill>
          <a:latin typeface="+mn-lt"/>
          <a:ea typeface="+mn-ea"/>
          <a:cs typeface="+mn-cs"/>
        </a:defRPr>
      </a:lvl8pPr>
      <a:lvl9pPr marL="3655222" algn="l" rtl="0" eaLnBrk="1" hangingPunct="1">
        <a:defRPr>
          <a:solidFill>
            <a:schemeClr val="tx1"/>
          </a:solidFill>
          <a:latin typeface="+mn-lt"/>
          <a:ea typeface="+mn-ea"/>
          <a:cs typeface="+mn-cs"/>
        </a:defRPr>
      </a:lvl9pPr>
      <a:extLst/>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6" name="Rectangle 6"/>
          <p:cNvSpPr>
            <a:spLocks noGrp="1"/>
          </p:cNvSpPr>
          <p:nvPr>
            <p:ph type="title"/>
          </p:nvPr>
        </p:nvSpPr>
        <p:spPr>
          <a:xfrm>
            <a:off x="457200" y="206387"/>
            <a:ext cx="8229600" cy="936625"/>
          </a:xfrm>
          <a:prstGeom prst="rect">
            <a:avLst/>
          </a:prstGeom>
        </p:spPr>
        <p:txBody>
          <a:bodyPr lIns="121816" tIns="60908" rIns="121816" bIns="60908" anchor="ctr">
            <a:normAutofit/>
          </a:bodyPr>
          <a:lstStyle/>
          <a:p>
            <a:r>
              <a:rPr lang="en-US" noProof="1"/>
              <a:t>Click to edit Master title style</a:t>
            </a:r>
            <a:endParaRPr lang="en-US" dirty="0"/>
          </a:p>
        </p:txBody>
      </p:sp>
      <p:sp>
        <p:nvSpPr>
          <p:cNvPr id="1027" name="Rectangle 5"/>
          <p:cNvSpPr>
            <a:spLocks noGrp="1"/>
          </p:cNvSpPr>
          <p:nvPr>
            <p:ph type="body" idx="1"/>
          </p:nvPr>
        </p:nvSpPr>
        <p:spPr bwMode="auto">
          <a:xfrm>
            <a:off x="457200" y="1200189"/>
            <a:ext cx="8229600" cy="3394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121816" tIns="60908" rIns="121816" bIns="60908" numCol="1" anchor="t" anchorCtr="0" compatLnSpc="1">
            <a:prstTxWarp prst="textNoShape">
              <a:avLst/>
            </a:prstTxWarp>
          </a:bodyPr>
          <a:lstStyle/>
          <a:p>
            <a:pPr lvl="0"/>
            <a:r>
              <a:rPr noProof="1"/>
              <a:t>Click to edit Master text styles</a:t>
            </a:r>
          </a:p>
          <a:p>
            <a:pPr lvl="1"/>
            <a:r>
              <a:rPr noProof="1"/>
              <a:t>Second level</a:t>
            </a:r>
          </a:p>
          <a:p>
            <a:pPr lvl="2"/>
            <a:r>
              <a:rPr noProof="1"/>
              <a:t>Third level</a:t>
            </a:r>
          </a:p>
          <a:p>
            <a:pPr lvl="3"/>
            <a:r>
              <a:rPr noProof="1"/>
              <a:t>Fourth level</a:t>
            </a:r>
          </a:p>
          <a:p>
            <a:pPr lvl="4"/>
            <a:r>
              <a:rPr noProof="1"/>
              <a:t>Fifth level</a:t>
            </a:r>
            <a:endParaRPr lang="en-US"/>
          </a:p>
        </p:txBody>
      </p:sp>
      <p:sp>
        <p:nvSpPr>
          <p:cNvPr id="29" name="Rectangle 3"/>
          <p:cNvSpPr>
            <a:spLocks noGrp="1"/>
          </p:cNvSpPr>
          <p:nvPr>
            <p:ph type="dt" sz="half" idx="2"/>
          </p:nvPr>
        </p:nvSpPr>
        <p:spPr>
          <a:xfrm>
            <a:off x="7467600" y="57189"/>
            <a:ext cx="1752600" cy="182563"/>
          </a:xfrm>
          <a:prstGeom prst="rect">
            <a:avLst/>
          </a:prstGeom>
        </p:spPr>
        <p:txBody>
          <a:bodyPr lIns="121816" tIns="60908" rIns="121816" bIns="60908" anchor="b"/>
          <a:lstStyle>
            <a:lvl1pPr fontAlgn="auto">
              <a:spcBef>
                <a:spcPts val="0"/>
              </a:spcBef>
              <a:spcAft>
                <a:spcPts val="0"/>
              </a:spcAft>
              <a:defRPr sz="1200">
                <a:solidFill>
                  <a:schemeClr val="tx2"/>
                </a:solidFill>
                <a:latin typeface="+mn-lt"/>
                <a:ea typeface="+mn-ea"/>
                <a:cs typeface="+mn-cs"/>
              </a:defRPr>
            </a:lvl1pPr>
            <a:extLst/>
          </a:lstStyle>
          <a:p>
            <a:pPr defTabSz="685613">
              <a:defRPr/>
            </a:pPr>
            <a:r>
              <a:rPr lang="en-US">
                <a:solidFill>
                  <a:srgbClr val="D4D2D0"/>
                </a:solidFill>
              </a:rPr>
              <a:t>ICHEP2020</a:t>
            </a:r>
          </a:p>
        </p:txBody>
      </p:sp>
      <p:sp>
        <p:nvSpPr>
          <p:cNvPr id="20" name="Rectangle 25"/>
          <p:cNvSpPr>
            <a:spLocks noGrp="1"/>
          </p:cNvSpPr>
          <p:nvPr>
            <p:ph type="ftr" sz="quarter" idx="3"/>
          </p:nvPr>
        </p:nvSpPr>
        <p:spPr>
          <a:xfrm>
            <a:off x="2995613" y="4918075"/>
            <a:ext cx="4648200" cy="185738"/>
          </a:xfrm>
          <a:prstGeom prst="rect">
            <a:avLst/>
          </a:prstGeom>
        </p:spPr>
        <p:txBody>
          <a:bodyPr lIns="121816" tIns="60908" rIns="121816" bIns="60908" anchor="b"/>
          <a:lstStyle>
            <a:lvl1pPr algn="ctr" fontAlgn="auto">
              <a:spcBef>
                <a:spcPts val="0"/>
              </a:spcBef>
              <a:spcAft>
                <a:spcPts val="0"/>
              </a:spcAft>
              <a:defRPr sz="1200">
                <a:solidFill>
                  <a:schemeClr val="tx2"/>
                </a:solidFill>
                <a:latin typeface="+mn-lt"/>
                <a:ea typeface="+mn-ea"/>
                <a:cs typeface="+mn-cs"/>
              </a:defRPr>
            </a:lvl1pPr>
            <a:extLst/>
          </a:lstStyle>
          <a:p>
            <a:pPr defTabSz="685613">
              <a:defRPr/>
            </a:pPr>
            <a:endParaRPr lang="en-US">
              <a:solidFill>
                <a:srgbClr val="D4D2D0"/>
              </a:solidFill>
            </a:endParaRPr>
          </a:p>
        </p:txBody>
      </p:sp>
      <p:sp>
        <p:nvSpPr>
          <p:cNvPr id="23" name="Rectangle 16"/>
          <p:cNvSpPr>
            <a:spLocks noGrp="1"/>
          </p:cNvSpPr>
          <p:nvPr>
            <p:ph type="sldNum" sz="quarter" idx="4"/>
          </p:nvPr>
        </p:nvSpPr>
        <p:spPr>
          <a:xfrm>
            <a:off x="8172450" y="4919663"/>
            <a:ext cx="914400" cy="182562"/>
          </a:xfrm>
          <a:prstGeom prst="rect">
            <a:avLst/>
          </a:prstGeom>
        </p:spPr>
        <p:txBody>
          <a:bodyPr lIns="121816" tIns="60908" rIns="121816" bIns="60908"/>
          <a:lstStyle>
            <a:lvl1pPr algn="r" fontAlgn="auto">
              <a:spcBef>
                <a:spcPts val="0"/>
              </a:spcBef>
              <a:spcAft>
                <a:spcPts val="0"/>
              </a:spcAft>
              <a:defRPr sz="1200">
                <a:solidFill>
                  <a:schemeClr val="tx2"/>
                </a:solidFill>
                <a:latin typeface="+mn-lt"/>
                <a:ea typeface="+mn-ea"/>
                <a:cs typeface="+mn-cs"/>
              </a:defRPr>
            </a:lvl1pPr>
            <a:extLst/>
          </a:lstStyle>
          <a:p>
            <a:pPr defTabSz="685613">
              <a:defRPr/>
            </a:pPr>
            <a:fld id="{2278A575-47E1-F743-B11D-2A193606B8A2}" type="slidenum">
              <a:rPr lang="en-US" smtClean="0">
                <a:solidFill>
                  <a:srgbClr val="D4D2D0"/>
                </a:solidFill>
              </a:rPr>
              <a:pPr defTabSz="685613">
                <a:defRPr/>
              </a:pPr>
              <a:t>‹#›</a:t>
            </a:fld>
            <a:endParaRPr lang="en-US" dirty="0">
              <a:solidFill>
                <a:srgbClr val="D4D2D0"/>
              </a:solidFill>
            </a:endParaRPr>
          </a:p>
        </p:txBody>
      </p:sp>
    </p:spTree>
    <p:extLst>
      <p:ext uri="{BB962C8B-B14F-4D97-AF65-F5344CB8AC3E}">
        <p14:creationId xmlns:p14="http://schemas.microsoft.com/office/powerpoint/2010/main" val="1406032899"/>
      </p:ext>
    </p:extLst>
  </p:cSld>
  <p:clrMap bg1="dk1" tx1="lt1" bg2="dk2" tx2="lt2" accent1="accent1" accent2="accent2" accent3="accent3" accent4="accent4" accent5="accent5" accent6="accent6" hlink="hlink" folHlink="folHlink"/>
  <p:sldLayoutIdLst>
    <p:sldLayoutId id="2147485159" r:id="rId1"/>
    <p:sldLayoutId id="2147485160" r:id="rId2"/>
    <p:sldLayoutId id="2147485161" r:id="rId3"/>
    <p:sldLayoutId id="2147485162" r:id="rId4"/>
    <p:sldLayoutId id="2147485163" r:id="rId5"/>
    <p:sldLayoutId id="2147485164" r:id="rId6"/>
    <p:sldLayoutId id="2147485165" r:id="rId7"/>
    <p:sldLayoutId id="2147485166" r:id="rId8"/>
    <p:sldLayoutId id="2147485167" r:id="rId9"/>
    <p:sldLayoutId id="2147485168" r:id="rId10"/>
    <p:sldLayoutId id="2147485169" r:id="rId11"/>
    <p:sldLayoutId id="2147485170" r:id="rId12"/>
    <p:sldLayoutId id="2147485171" r:id="rId13"/>
    <p:sldLayoutId id="2147485172" r:id="rId14"/>
    <p:sldLayoutId id="2147485173" r:id="rId15"/>
    <p:sldLayoutId id="2147485174" r:id="rId16"/>
    <p:sldLayoutId id="2147485175" r:id="rId17"/>
    <p:sldLayoutId id="2147485176" r:id="rId18"/>
    <p:sldLayoutId id="2147485177" r:id="rId19"/>
    <p:sldLayoutId id="2147485178" r:id="rId20"/>
    <p:sldLayoutId id="2147485179" r:id="rId21"/>
    <p:sldLayoutId id="2147485180" r:id="rId22"/>
  </p:sldLayoutIdLst>
  <p:transition>
    <p:fade/>
  </p:transition>
  <p:hf hdr="0" ftr="0" dt="0"/>
  <p:txStyles>
    <p:titleStyle>
      <a:lvl1pPr algn="l" rtl="0" eaLnBrk="0" fontAlgn="base" hangingPunct="0">
        <a:spcBef>
          <a:spcPct val="0"/>
        </a:spcBef>
        <a:spcAft>
          <a:spcPct val="0"/>
        </a:spcAft>
        <a:defRPr sz="3225" cap="all">
          <a:solidFill>
            <a:schemeClr val="tx2"/>
          </a:solidFill>
          <a:effectLst>
            <a:outerShdw blurRad="51000" dist="37000" dir="5400000" algn="tl" rotWithShape="0">
              <a:srgbClr val="000000">
                <a:alpha val="25000"/>
              </a:srgbClr>
            </a:outerShdw>
          </a:effectLst>
          <a:latin typeface="+mj-lt"/>
          <a:ea typeface="ＭＳ Ｐゴシック" charset="0"/>
          <a:cs typeface="ＭＳ Ｐゴシック" charset="0"/>
        </a:defRPr>
      </a:lvl1pPr>
      <a:lvl2pPr algn="l" rtl="0" eaLnBrk="0" fontAlgn="base" hangingPunct="0">
        <a:spcBef>
          <a:spcPct val="0"/>
        </a:spcBef>
        <a:spcAft>
          <a:spcPct val="0"/>
        </a:spcAft>
        <a:defRPr sz="3225">
          <a:solidFill>
            <a:schemeClr val="tx2"/>
          </a:solidFill>
          <a:latin typeface="Century Schoolbook" charset="0"/>
          <a:ea typeface="ＭＳ Ｐゴシック" charset="0"/>
          <a:cs typeface="ＭＳ Ｐゴシック" charset="0"/>
        </a:defRPr>
      </a:lvl2pPr>
      <a:lvl3pPr algn="l" rtl="0" eaLnBrk="0" fontAlgn="base" hangingPunct="0">
        <a:spcBef>
          <a:spcPct val="0"/>
        </a:spcBef>
        <a:spcAft>
          <a:spcPct val="0"/>
        </a:spcAft>
        <a:defRPr sz="3225">
          <a:solidFill>
            <a:schemeClr val="tx2"/>
          </a:solidFill>
          <a:latin typeface="Century Schoolbook" charset="0"/>
          <a:ea typeface="ＭＳ Ｐゴシック" charset="0"/>
          <a:cs typeface="ＭＳ Ｐゴシック" charset="0"/>
        </a:defRPr>
      </a:lvl3pPr>
      <a:lvl4pPr algn="l" rtl="0" eaLnBrk="0" fontAlgn="base" hangingPunct="0">
        <a:spcBef>
          <a:spcPct val="0"/>
        </a:spcBef>
        <a:spcAft>
          <a:spcPct val="0"/>
        </a:spcAft>
        <a:defRPr sz="3225">
          <a:solidFill>
            <a:schemeClr val="tx2"/>
          </a:solidFill>
          <a:latin typeface="Century Schoolbook" charset="0"/>
          <a:ea typeface="ＭＳ Ｐゴシック" charset="0"/>
          <a:cs typeface="ＭＳ Ｐゴシック" charset="0"/>
        </a:defRPr>
      </a:lvl4pPr>
      <a:lvl5pPr algn="l" rtl="0" eaLnBrk="0" fontAlgn="base" hangingPunct="0">
        <a:spcBef>
          <a:spcPct val="0"/>
        </a:spcBef>
        <a:spcAft>
          <a:spcPct val="0"/>
        </a:spcAft>
        <a:defRPr sz="3225">
          <a:solidFill>
            <a:schemeClr val="tx2"/>
          </a:solidFill>
          <a:latin typeface="Century Schoolbook" charset="0"/>
          <a:ea typeface="ＭＳ Ｐゴシック" charset="0"/>
          <a:cs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extLst/>
    </p:titleStyle>
    <p:bodyStyle>
      <a:lvl1pPr marL="342551" indent="-342551" algn="l" rtl="0" eaLnBrk="0" fontAlgn="base" hangingPunct="0">
        <a:spcBef>
          <a:spcPct val="20000"/>
        </a:spcBef>
        <a:spcAft>
          <a:spcPct val="0"/>
        </a:spcAft>
        <a:buChar char="•"/>
        <a:defRPr sz="2400">
          <a:solidFill>
            <a:schemeClr val="tx1"/>
          </a:solidFill>
          <a:latin typeface="+mn-lt"/>
          <a:ea typeface="ＭＳ Ｐゴシック" charset="0"/>
          <a:cs typeface="ＭＳ Ｐゴシック" charset="0"/>
        </a:defRPr>
      </a:lvl1pPr>
      <a:lvl2pPr marL="742247" indent="-285477" algn="l" rtl="0" eaLnBrk="0" fontAlgn="base" hangingPunct="0">
        <a:spcBef>
          <a:spcPct val="20000"/>
        </a:spcBef>
        <a:spcAft>
          <a:spcPct val="0"/>
        </a:spcAft>
        <a:buChar char="–"/>
        <a:defRPr sz="2400">
          <a:solidFill>
            <a:schemeClr val="tx1"/>
          </a:solidFill>
          <a:latin typeface="+mn-lt"/>
          <a:ea typeface="ＭＳ Ｐゴシック" charset="0"/>
          <a:cs typeface="+mn-cs"/>
        </a:defRPr>
      </a:lvl2pPr>
      <a:lvl3pPr marL="1141889" indent="-228366" algn="l" rtl="0" eaLnBrk="0" fontAlgn="base" hangingPunct="0">
        <a:spcBef>
          <a:spcPct val="20000"/>
        </a:spcBef>
        <a:spcAft>
          <a:spcPct val="0"/>
        </a:spcAft>
        <a:buChar char="•"/>
        <a:defRPr sz="2025">
          <a:solidFill>
            <a:schemeClr val="tx1"/>
          </a:solidFill>
          <a:latin typeface="+mn-lt"/>
          <a:ea typeface="ＭＳ Ｐゴシック" charset="0"/>
          <a:cs typeface="+mn-cs"/>
        </a:defRPr>
      </a:lvl3pPr>
      <a:lvl4pPr marL="1598640" indent="-228366" algn="l" rtl="0" eaLnBrk="0" fontAlgn="base" hangingPunct="0">
        <a:spcBef>
          <a:spcPct val="20000"/>
        </a:spcBef>
        <a:spcAft>
          <a:spcPct val="0"/>
        </a:spcAft>
        <a:buChar char="–"/>
        <a:defRPr>
          <a:solidFill>
            <a:schemeClr val="tx1"/>
          </a:solidFill>
          <a:latin typeface="+mn-lt"/>
          <a:ea typeface="ＭＳ Ｐゴシック" charset="0"/>
          <a:cs typeface="+mn-cs"/>
        </a:defRPr>
      </a:lvl4pPr>
      <a:lvl5pPr marL="2055410" indent="-228366" algn="l" rtl="0" eaLnBrk="0" fontAlgn="base" hangingPunct="0">
        <a:spcBef>
          <a:spcPct val="20000"/>
        </a:spcBef>
        <a:spcAft>
          <a:spcPct val="0"/>
        </a:spcAft>
        <a:buChar char="»"/>
        <a:defRPr sz="1575">
          <a:solidFill>
            <a:schemeClr val="tx1"/>
          </a:solidFill>
          <a:latin typeface="+mn-lt"/>
          <a:ea typeface="ＭＳ Ｐゴシック" charset="0"/>
          <a:cs typeface="+mn-cs"/>
        </a:defRPr>
      </a:lvl5pPr>
      <a:lvl6pPr marL="2512143" indent="-228366" algn="l" rtl="0" eaLnBrk="1" latinLnBrk="0" hangingPunct="1">
        <a:spcBef>
          <a:spcPct val="20000"/>
        </a:spcBef>
        <a:buChar char="•"/>
        <a:defRPr sz="2025">
          <a:solidFill>
            <a:schemeClr val="tx1"/>
          </a:solidFill>
          <a:latin typeface="+mn-lt"/>
          <a:ea typeface="+mn-ea"/>
          <a:cs typeface="+mn-cs"/>
        </a:defRPr>
      </a:lvl6pPr>
      <a:lvl7pPr marL="2968914" indent="-228366" algn="l" rtl="0" eaLnBrk="1" latinLnBrk="0" hangingPunct="1">
        <a:spcBef>
          <a:spcPct val="20000"/>
        </a:spcBef>
        <a:buChar char="•"/>
        <a:defRPr sz="2025">
          <a:solidFill>
            <a:schemeClr val="tx1"/>
          </a:solidFill>
          <a:latin typeface="+mn-lt"/>
          <a:ea typeface="+mn-ea"/>
          <a:cs typeface="+mn-cs"/>
        </a:defRPr>
      </a:lvl7pPr>
      <a:lvl8pPr marL="3425666" indent="-228366" algn="l" rtl="0" eaLnBrk="1" latinLnBrk="0" hangingPunct="1">
        <a:spcBef>
          <a:spcPct val="20000"/>
        </a:spcBef>
        <a:buChar char="•"/>
        <a:defRPr sz="2025">
          <a:solidFill>
            <a:schemeClr val="tx1"/>
          </a:solidFill>
          <a:latin typeface="+mn-lt"/>
          <a:ea typeface="+mn-ea"/>
          <a:cs typeface="+mn-cs"/>
        </a:defRPr>
      </a:lvl8pPr>
      <a:lvl9pPr marL="3882417" indent="-228366" algn="l" rtl="0" eaLnBrk="1" latinLnBrk="0" hangingPunct="1">
        <a:spcBef>
          <a:spcPct val="20000"/>
        </a:spcBef>
        <a:buChar char="•"/>
        <a:defRPr sz="2025">
          <a:solidFill>
            <a:schemeClr val="tx1"/>
          </a:solidFill>
          <a:latin typeface="+mn-lt"/>
          <a:ea typeface="+mn-ea"/>
          <a:cs typeface="+mn-cs"/>
        </a:defRPr>
      </a:lvl9pPr>
      <a:extLst/>
    </p:bodyStyle>
    <p:otherStyle>
      <a:lvl1pPr marL="0" algn="l" rtl="0" eaLnBrk="1" hangingPunct="1">
        <a:defRPr>
          <a:solidFill>
            <a:schemeClr val="tx1"/>
          </a:solidFill>
          <a:latin typeface="+mn-lt"/>
          <a:ea typeface="+mn-ea"/>
          <a:cs typeface="+mn-cs"/>
        </a:defRPr>
      </a:lvl1pPr>
      <a:lvl2pPr marL="456734" algn="l" rtl="0" eaLnBrk="1" hangingPunct="1">
        <a:defRPr>
          <a:solidFill>
            <a:schemeClr val="tx1"/>
          </a:solidFill>
          <a:latin typeface="+mn-lt"/>
          <a:ea typeface="+mn-ea"/>
          <a:cs typeface="+mn-cs"/>
        </a:defRPr>
      </a:lvl2pPr>
      <a:lvl3pPr marL="913523" algn="l" rtl="0" eaLnBrk="1" hangingPunct="1">
        <a:defRPr>
          <a:solidFill>
            <a:schemeClr val="tx1"/>
          </a:solidFill>
          <a:latin typeface="+mn-lt"/>
          <a:ea typeface="+mn-ea"/>
          <a:cs typeface="+mn-cs"/>
        </a:defRPr>
      </a:lvl3pPr>
      <a:lvl4pPr marL="1370274" algn="l" rtl="0" eaLnBrk="1" hangingPunct="1">
        <a:defRPr>
          <a:solidFill>
            <a:schemeClr val="tx1"/>
          </a:solidFill>
          <a:latin typeface="+mn-lt"/>
          <a:ea typeface="+mn-ea"/>
          <a:cs typeface="+mn-cs"/>
        </a:defRPr>
      </a:lvl4pPr>
      <a:lvl5pPr marL="1827044" algn="l" rtl="0" eaLnBrk="1" hangingPunct="1">
        <a:defRPr>
          <a:solidFill>
            <a:schemeClr val="tx1"/>
          </a:solidFill>
          <a:latin typeface="+mn-lt"/>
          <a:ea typeface="+mn-ea"/>
          <a:cs typeface="+mn-cs"/>
        </a:defRPr>
      </a:lvl5pPr>
      <a:lvl6pPr marL="2283777" algn="l" rtl="0" eaLnBrk="1" hangingPunct="1">
        <a:defRPr>
          <a:solidFill>
            <a:schemeClr val="tx1"/>
          </a:solidFill>
          <a:latin typeface="+mn-lt"/>
          <a:ea typeface="+mn-ea"/>
          <a:cs typeface="+mn-cs"/>
        </a:defRPr>
      </a:lvl6pPr>
      <a:lvl7pPr marL="2740511" algn="l" rtl="0" eaLnBrk="1" hangingPunct="1">
        <a:defRPr>
          <a:solidFill>
            <a:schemeClr val="tx1"/>
          </a:solidFill>
          <a:latin typeface="+mn-lt"/>
          <a:ea typeface="+mn-ea"/>
          <a:cs typeface="+mn-cs"/>
        </a:defRPr>
      </a:lvl7pPr>
      <a:lvl8pPr marL="3197280" algn="l" rtl="0" eaLnBrk="1" hangingPunct="1">
        <a:defRPr>
          <a:solidFill>
            <a:schemeClr val="tx1"/>
          </a:solidFill>
          <a:latin typeface="+mn-lt"/>
          <a:ea typeface="+mn-ea"/>
          <a:cs typeface="+mn-cs"/>
        </a:defRPr>
      </a:lvl8pPr>
      <a:lvl9pPr marL="3654037" algn="l" rtl="0" eaLnBrk="1" hangingPunct="1">
        <a:defRPr>
          <a:solidFill>
            <a:schemeClr val="tx1"/>
          </a:solidFill>
          <a:latin typeface="+mn-lt"/>
          <a:ea typeface="+mn-ea"/>
          <a:cs typeface="+mn-cs"/>
        </a:defRPr>
      </a:lvl9pPr>
      <a:extLst/>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6" name="Rectangle 6"/>
          <p:cNvSpPr>
            <a:spLocks noGrp="1"/>
          </p:cNvSpPr>
          <p:nvPr>
            <p:ph type="title"/>
          </p:nvPr>
        </p:nvSpPr>
        <p:spPr>
          <a:xfrm>
            <a:off x="457200" y="206387"/>
            <a:ext cx="8229600" cy="936625"/>
          </a:xfrm>
          <a:prstGeom prst="rect">
            <a:avLst/>
          </a:prstGeom>
        </p:spPr>
        <p:txBody>
          <a:bodyPr lIns="121818" tIns="60909" rIns="121818" bIns="60909" anchor="ctr">
            <a:normAutofit/>
          </a:bodyPr>
          <a:lstStyle/>
          <a:p>
            <a:r>
              <a:rPr lang="en-US" noProof="1"/>
              <a:t>Click to edit Master title style</a:t>
            </a:r>
            <a:endParaRPr lang="en-US" dirty="0"/>
          </a:p>
        </p:txBody>
      </p:sp>
      <p:sp>
        <p:nvSpPr>
          <p:cNvPr id="1027" name="Rectangle 5"/>
          <p:cNvSpPr>
            <a:spLocks noGrp="1"/>
          </p:cNvSpPr>
          <p:nvPr>
            <p:ph type="body" idx="1"/>
          </p:nvPr>
        </p:nvSpPr>
        <p:spPr bwMode="auto">
          <a:xfrm>
            <a:off x="457200" y="1200188"/>
            <a:ext cx="8229600" cy="3394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121818" tIns="60909" rIns="121818" bIns="60909" numCol="1" anchor="t" anchorCtr="0" compatLnSpc="1">
            <a:prstTxWarp prst="textNoShape">
              <a:avLst/>
            </a:prstTxWarp>
          </a:bodyPr>
          <a:lstStyle/>
          <a:p>
            <a:pPr lvl="0"/>
            <a:r>
              <a:rPr noProof="1"/>
              <a:t>Click to edit Master text styles</a:t>
            </a:r>
          </a:p>
          <a:p>
            <a:pPr lvl="1"/>
            <a:r>
              <a:rPr noProof="1"/>
              <a:t>Second level</a:t>
            </a:r>
          </a:p>
          <a:p>
            <a:pPr lvl="2"/>
            <a:r>
              <a:rPr noProof="1"/>
              <a:t>Third level</a:t>
            </a:r>
          </a:p>
          <a:p>
            <a:pPr lvl="3"/>
            <a:r>
              <a:rPr noProof="1"/>
              <a:t>Fourth level</a:t>
            </a:r>
          </a:p>
          <a:p>
            <a:pPr lvl="4"/>
            <a:r>
              <a:rPr noProof="1"/>
              <a:t>Fifth level</a:t>
            </a:r>
            <a:endParaRPr lang="en-US"/>
          </a:p>
        </p:txBody>
      </p:sp>
      <p:sp>
        <p:nvSpPr>
          <p:cNvPr id="29" name="Rectangle 3"/>
          <p:cNvSpPr>
            <a:spLocks noGrp="1"/>
          </p:cNvSpPr>
          <p:nvPr>
            <p:ph type="dt" sz="half" idx="2"/>
          </p:nvPr>
        </p:nvSpPr>
        <p:spPr>
          <a:xfrm>
            <a:off x="7467600" y="57188"/>
            <a:ext cx="1752600" cy="182563"/>
          </a:xfrm>
          <a:prstGeom prst="rect">
            <a:avLst/>
          </a:prstGeom>
        </p:spPr>
        <p:txBody>
          <a:bodyPr lIns="121818" tIns="60909" rIns="121818" bIns="60909" anchor="b"/>
          <a:lstStyle>
            <a:lvl1pPr fontAlgn="auto">
              <a:spcBef>
                <a:spcPts val="0"/>
              </a:spcBef>
              <a:spcAft>
                <a:spcPts val="0"/>
              </a:spcAft>
              <a:defRPr sz="1200">
                <a:solidFill>
                  <a:schemeClr val="tx2"/>
                </a:solidFill>
                <a:latin typeface="+mn-lt"/>
                <a:ea typeface="+mn-ea"/>
                <a:cs typeface="+mn-cs"/>
              </a:defRPr>
            </a:lvl1pPr>
            <a:extLst/>
          </a:lstStyle>
          <a:p>
            <a:pPr defTabSz="685290">
              <a:defRPr/>
            </a:pPr>
            <a:r>
              <a:rPr lang="en-US">
                <a:solidFill>
                  <a:srgbClr val="D4D2D0"/>
                </a:solidFill>
              </a:rPr>
              <a:t>ICHEP2020</a:t>
            </a:r>
          </a:p>
        </p:txBody>
      </p:sp>
      <p:sp>
        <p:nvSpPr>
          <p:cNvPr id="20" name="Rectangle 25"/>
          <p:cNvSpPr>
            <a:spLocks noGrp="1"/>
          </p:cNvSpPr>
          <p:nvPr>
            <p:ph type="ftr" sz="quarter" idx="3"/>
          </p:nvPr>
        </p:nvSpPr>
        <p:spPr>
          <a:xfrm>
            <a:off x="2995613" y="4918075"/>
            <a:ext cx="4648200" cy="185738"/>
          </a:xfrm>
          <a:prstGeom prst="rect">
            <a:avLst/>
          </a:prstGeom>
        </p:spPr>
        <p:txBody>
          <a:bodyPr lIns="121818" tIns="60909" rIns="121818" bIns="60909" anchor="b"/>
          <a:lstStyle>
            <a:lvl1pPr algn="ctr" fontAlgn="auto">
              <a:spcBef>
                <a:spcPts val="0"/>
              </a:spcBef>
              <a:spcAft>
                <a:spcPts val="0"/>
              </a:spcAft>
              <a:defRPr sz="1200">
                <a:solidFill>
                  <a:schemeClr val="tx2"/>
                </a:solidFill>
                <a:latin typeface="+mn-lt"/>
                <a:ea typeface="+mn-ea"/>
                <a:cs typeface="+mn-cs"/>
              </a:defRPr>
            </a:lvl1pPr>
            <a:extLst/>
          </a:lstStyle>
          <a:p>
            <a:pPr defTabSz="685290">
              <a:defRPr/>
            </a:pPr>
            <a:endParaRPr lang="en-US">
              <a:solidFill>
                <a:srgbClr val="D4D2D0"/>
              </a:solidFill>
            </a:endParaRPr>
          </a:p>
        </p:txBody>
      </p:sp>
      <p:sp>
        <p:nvSpPr>
          <p:cNvPr id="23" name="Rectangle 16"/>
          <p:cNvSpPr>
            <a:spLocks noGrp="1"/>
          </p:cNvSpPr>
          <p:nvPr>
            <p:ph type="sldNum" sz="quarter" idx="4"/>
          </p:nvPr>
        </p:nvSpPr>
        <p:spPr>
          <a:xfrm>
            <a:off x="8172450" y="4919663"/>
            <a:ext cx="914400" cy="182562"/>
          </a:xfrm>
          <a:prstGeom prst="rect">
            <a:avLst/>
          </a:prstGeom>
        </p:spPr>
        <p:txBody>
          <a:bodyPr lIns="121818" tIns="60909" rIns="121818" bIns="60909"/>
          <a:lstStyle>
            <a:lvl1pPr algn="r" fontAlgn="auto">
              <a:spcBef>
                <a:spcPts val="0"/>
              </a:spcBef>
              <a:spcAft>
                <a:spcPts val="0"/>
              </a:spcAft>
              <a:defRPr sz="1200">
                <a:solidFill>
                  <a:schemeClr val="tx2"/>
                </a:solidFill>
                <a:latin typeface="+mn-lt"/>
                <a:ea typeface="+mn-ea"/>
                <a:cs typeface="+mn-cs"/>
              </a:defRPr>
            </a:lvl1pPr>
            <a:extLst/>
          </a:lstStyle>
          <a:p>
            <a:pPr defTabSz="685290">
              <a:defRPr/>
            </a:pPr>
            <a:fld id="{2278A575-47E1-F743-B11D-2A193606B8A2}" type="slidenum">
              <a:rPr lang="en-US" smtClean="0">
                <a:solidFill>
                  <a:srgbClr val="D4D2D0"/>
                </a:solidFill>
              </a:rPr>
              <a:pPr defTabSz="685290">
                <a:defRPr/>
              </a:pPr>
              <a:t>‹#›</a:t>
            </a:fld>
            <a:endParaRPr lang="en-US" dirty="0">
              <a:solidFill>
                <a:srgbClr val="D4D2D0"/>
              </a:solidFill>
            </a:endParaRPr>
          </a:p>
        </p:txBody>
      </p:sp>
    </p:spTree>
    <p:extLst>
      <p:ext uri="{BB962C8B-B14F-4D97-AF65-F5344CB8AC3E}">
        <p14:creationId xmlns:p14="http://schemas.microsoft.com/office/powerpoint/2010/main" val="613714845"/>
      </p:ext>
    </p:extLst>
  </p:cSld>
  <p:clrMap bg1="dk1" tx1="lt1" bg2="dk2" tx2="lt2" accent1="accent1" accent2="accent2" accent3="accent3" accent4="accent4" accent5="accent5" accent6="accent6" hlink="hlink" folHlink="folHlink"/>
  <p:sldLayoutIdLst>
    <p:sldLayoutId id="2147485182" r:id="rId1"/>
    <p:sldLayoutId id="2147485183" r:id="rId2"/>
    <p:sldLayoutId id="2147485184" r:id="rId3"/>
    <p:sldLayoutId id="2147485185" r:id="rId4"/>
    <p:sldLayoutId id="2147485186" r:id="rId5"/>
    <p:sldLayoutId id="2147485187" r:id="rId6"/>
    <p:sldLayoutId id="2147485188" r:id="rId7"/>
    <p:sldLayoutId id="2147485189" r:id="rId8"/>
    <p:sldLayoutId id="2147485190" r:id="rId9"/>
    <p:sldLayoutId id="2147485191" r:id="rId10"/>
    <p:sldLayoutId id="2147485192" r:id="rId11"/>
    <p:sldLayoutId id="2147485193" r:id="rId12"/>
    <p:sldLayoutId id="2147485194" r:id="rId13"/>
    <p:sldLayoutId id="2147485195" r:id="rId14"/>
    <p:sldLayoutId id="2147485196" r:id="rId15"/>
    <p:sldLayoutId id="2147485197" r:id="rId16"/>
    <p:sldLayoutId id="2147485198" r:id="rId17"/>
    <p:sldLayoutId id="2147485199" r:id="rId18"/>
    <p:sldLayoutId id="2147485200" r:id="rId19"/>
    <p:sldLayoutId id="2147485201" r:id="rId20"/>
    <p:sldLayoutId id="2147485202" r:id="rId21"/>
    <p:sldLayoutId id="2147485203" r:id="rId22"/>
  </p:sldLayoutIdLst>
  <p:transition>
    <p:fade/>
  </p:transition>
  <p:hf hdr="0" ftr="0" dt="0"/>
  <p:txStyles>
    <p:titleStyle>
      <a:lvl1pPr algn="l" rtl="0" eaLnBrk="0" fontAlgn="base" hangingPunct="0">
        <a:spcBef>
          <a:spcPct val="0"/>
        </a:spcBef>
        <a:spcAft>
          <a:spcPct val="0"/>
        </a:spcAft>
        <a:defRPr sz="3225" cap="all">
          <a:solidFill>
            <a:schemeClr val="tx2"/>
          </a:solidFill>
          <a:effectLst>
            <a:outerShdw blurRad="51000" dist="37000" dir="5400000" algn="tl" rotWithShape="0">
              <a:srgbClr val="000000">
                <a:alpha val="25000"/>
              </a:srgbClr>
            </a:outerShdw>
          </a:effectLst>
          <a:latin typeface="+mj-lt"/>
          <a:ea typeface="ＭＳ Ｐゴシック" charset="0"/>
          <a:cs typeface="ＭＳ Ｐゴシック" charset="0"/>
        </a:defRPr>
      </a:lvl1pPr>
      <a:lvl2pPr algn="l" rtl="0" eaLnBrk="0" fontAlgn="base" hangingPunct="0">
        <a:spcBef>
          <a:spcPct val="0"/>
        </a:spcBef>
        <a:spcAft>
          <a:spcPct val="0"/>
        </a:spcAft>
        <a:defRPr sz="3225">
          <a:solidFill>
            <a:schemeClr val="tx2"/>
          </a:solidFill>
          <a:latin typeface="Century Schoolbook" charset="0"/>
          <a:ea typeface="ＭＳ Ｐゴシック" charset="0"/>
          <a:cs typeface="ＭＳ Ｐゴシック" charset="0"/>
        </a:defRPr>
      </a:lvl2pPr>
      <a:lvl3pPr algn="l" rtl="0" eaLnBrk="0" fontAlgn="base" hangingPunct="0">
        <a:spcBef>
          <a:spcPct val="0"/>
        </a:spcBef>
        <a:spcAft>
          <a:spcPct val="0"/>
        </a:spcAft>
        <a:defRPr sz="3225">
          <a:solidFill>
            <a:schemeClr val="tx2"/>
          </a:solidFill>
          <a:latin typeface="Century Schoolbook" charset="0"/>
          <a:ea typeface="ＭＳ Ｐゴシック" charset="0"/>
          <a:cs typeface="ＭＳ Ｐゴシック" charset="0"/>
        </a:defRPr>
      </a:lvl3pPr>
      <a:lvl4pPr algn="l" rtl="0" eaLnBrk="0" fontAlgn="base" hangingPunct="0">
        <a:spcBef>
          <a:spcPct val="0"/>
        </a:spcBef>
        <a:spcAft>
          <a:spcPct val="0"/>
        </a:spcAft>
        <a:defRPr sz="3225">
          <a:solidFill>
            <a:schemeClr val="tx2"/>
          </a:solidFill>
          <a:latin typeface="Century Schoolbook" charset="0"/>
          <a:ea typeface="ＭＳ Ｐゴシック" charset="0"/>
          <a:cs typeface="ＭＳ Ｐゴシック" charset="0"/>
        </a:defRPr>
      </a:lvl4pPr>
      <a:lvl5pPr algn="l" rtl="0" eaLnBrk="0" fontAlgn="base" hangingPunct="0">
        <a:spcBef>
          <a:spcPct val="0"/>
        </a:spcBef>
        <a:spcAft>
          <a:spcPct val="0"/>
        </a:spcAft>
        <a:defRPr sz="3225">
          <a:solidFill>
            <a:schemeClr val="tx2"/>
          </a:solidFill>
          <a:latin typeface="Century Schoolbook" charset="0"/>
          <a:ea typeface="ＭＳ Ｐゴシック" charset="0"/>
          <a:cs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extLst/>
    </p:titleStyle>
    <p:bodyStyle>
      <a:lvl1pPr marL="342560" indent="-342560" algn="l" rtl="0" eaLnBrk="0" fontAlgn="base" hangingPunct="0">
        <a:spcBef>
          <a:spcPct val="20000"/>
        </a:spcBef>
        <a:spcAft>
          <a:spcPct val="0"/>
        </a:spcAft>
        <a:buChar char="•"/>
        <a:defRPr sz="2400">
          <a:solidFill>
            <a:schemeClr val="tx1"/>
          </a:solidFill>
          <a:latin typeface="+mn-lt"/>
          <a:ea typeface="ＭＳ Ｐゴシック" charset="0"/>
          <a:cs typeface="ＭＳ Ｐゴシック" charset="0"/>
        </a:defRPr>
      </a:lvl1pPr>
      <a:lvl2pPr marL="742265" indent="-285484" algn="l" rtl="0" eaLnBrk="0" fontAlgn="base" hangingPunct="0">
        <a:spcBef>
          <a:spcPct val="20000"/>
        </a:spcBef>
        <a:spcAft>
          <a:spcPct val="0"/>
        </a:spcAft>
        <a:buChar char="–"/>
        <a:defRPr sz="2400">
          <a:solidFill>
            <a:schemeClr val="tx1"/>
          </a:solidFill>
          <a:latin typeface="+mn-lt"/>
          <a:ea typeface="ＭＳ Ｐゴシック" charset="0"/>
          <a:cs typeface="+mn-cs"/>
        </a:defRPr>
      </a:lvl2pPr>
      <a:lvl3pPr marL="1141918" indent="-228372" algn="l" rtl="0" eaLnBrk="0" fontAlgn="base" hangingPunct="0">
        <a:spcBef>
          <a:spcPct val="20000"/>
        </a:spcBef>
        <a:spcAft>
          <a:spcPct val="0"/>
        </a:spcAft>
        <a:buChar char="•"/>
        <a:defRPr sz="2025">
          <a:solidFill>
            <a:schemeClr val="tx1"/>
          </a:solidFill>
          <a:latin typeface="+mn-lt"/>
          <a:ea typeface="ＭＳ Ｐゴシック" charset="0"/>
          <a:cs typeface="+mn-cs"/>
        </a:defRPr>
      </a:lvl3pPr>
      <a:lvl4pPr marL="1598680" indent="-228372" algn="l" rtl="0" eaLnBrk="0" fontAlgn="base" hangingPunct="0">
        <a:spcBef>
          <a:spcPct val="20000"/>
        </a:spcBef>
        <a:spcAft>
          <a:spcPct val="0"/>
        </a:spcAft>
        <a:buChar char="–"/>
        <a:defRPr>
          <a:solidFill>
            <a:schemeClr val="tx1"/>
          </a:solidFill>
          <a:latin typeface="+mn-lt"/>
          <a:ea typeface="ＭＳ Ｐゴシック" charset="0"/>
          <a:cs typeface="+mn-cs"/>
        </a:defRPr>
      </a:lvl4pPr>
      <a:lvl5pPr marL="2055461" indent="-228372" algn="l" rtl="0" eaLnBrk="0" fontAlgn="base" hangingPunct="0">
        <a:spcBef>
          <a:spcPct val="20000"/>
        </a:spcBef>
        <a:spcAft>
          <a:spcPct val="0"/>
        </a:spcAft>
        <a:buChar char="»"/>
        <a:defRPr sz="1575">
          <a:solidFill>
            <a:schemeClr val="tx1"/>
          </a:solidFill>
          <a:latin typeface="+mn-lt"/>
          <a:ea typeface="ＭＳ Ｐゴシック" charset="0"/>
          <a:cs typeface="+mn-cs"/>
        </a:defRPr>
      </a:lvl5pPr>
      <a:lvl6pPr marL="2512206" indent="-228372" algn="l" rtl="0" eaLnBrk="1" latinLnBrk="0" hangingPunct="1">
        <a:spcBef>
          <a:spcPct val="20000"/>
        </a:spcBef>
        <a:buChar char="•"/>
        <a:defRPr sz="2025">
          <a:solidFill>
            <a:schemeClr val="tx1"/>
          </a:solidFill>
          <a:latin typeface="+mn-lt"/>
          <a:ea typeface="+mn-ea"/>
          <a:cs typeface="+mn-cs"/>
        </a:defRPr>
      </a:lvl6pPr>
      <a:lvl7pPr marL="2968988" indent="-228372" algn="l" rtl="0" eaLnBrk="1" latinLnBrk="0" hangingPunct="1">
        <a:spcBef>
          <a:spcPct val="20000"/>
        </a:spcBef>
        <a:buChar char="•"/>
        <a:defRPr sz="2025">
          <a:solidFill>
            <a:schemeClr val="tx1"/>
          </a:solidFill>
          <a:latin typeface="+mn-lt"/>
          <a:ea typeface="+mn-ea"/>
          <a:cs typeface="+mn-cs"/>
        </a:defRPr>
      </a:lvl7pPr>
      <a:lvl8pPr marL="3425751" indent="-228372" algn="l" rtl="0" eaLnBrk="1" latinLnBrk="0" hangingPunct="1">
        <a:spcBef>
          <a:spcPct val="20000"/>
        </a:spcBef>
        <a:buChar char="•"/>
        <a:defRPr sz="2025">
          <a:solidFill>
            <a:schemeClr val="tx1"/>
          </a:solidFill>
          <a:latin typeface="+mn-lt"/>
          <a:ea typeface="+mn-ea"/>
          <a:cs typeface="+mn-cs"/>
        </a:defRPr>
      </a:lvl8pPr>
      <a:lvl9pPr marL="3882514" indent="-228372" algn="l" rtl="0" eaLnBrk="1" latinLnBrk="0" hangingPunct="1">
        <a:spcBef>
          <a:spcPct val="20000"/>
        </a:spcBef>
        <a:buChar char="•"/>
        <a:defRPr sz="2025">
          <a:solidFill>
            <a:schemeClr val="tx1"/>
          </a:solidFill>
          <a:latin typeface="+mn-lt"/>
          <a:ea typeface="+mn-ea"/>
          <a:cs typeface="+mn-cs"/>
        </a:defRPr>
      </a:lvl9pPr>
      <a:extLst/>
    </p:bodyStyle>
    <p:otherStyle>
      <a:lvl1pPr marL="0" algn="l" rtl="0" eaLnBrk="1" hangingPunct="1">
        <a:defRPr>
          <a:solidFill>
            <a:schemeClr val="tx1"/>
          </a:solidFill>
          <a:latin typeface="+mn-lt"/>
          <a:ea typeface="+mn-ea"/>
          <a:cs typeface="+mn-cs"/>
        </a:defRPr>
      </a:lvl1pPr>
      <a:lvl2pPr marL="456746" algn="l" rtl="0" eaLnBrk="1" hangingPunct="1">
        <a:defRPr>
          <a:solidFill>
            <a:schemeClr val="tx1"/>
          </a:solidFill>
          <a:latin typeface="+mn-lt"/>
          <a:ea typeface="+mn-ea"/>
          <a:cs typeface="+mn-cs"/>
        </a:defRPr>
      </a:lvl2pPr>
      <a:lvl3pPr marL="913545" algn="l" rtl="0" eaLnBrk="1" hangingPunct="1">
        <a:defRPr>
          <a:solidFill>
            <a:schemeClr val="tx1"/>
          </a:solidFill>
          <a:latin typeface="+mn-lt"/>
          <a:ea typeface="+mn-ea"/>
          <a:cs typeface="+mn-cs"/>
        </a:defRPr>
      </a:lvl3pPr>
      <a:lvl4pPr marL="1370308" algn="l" rtl="0" eaLnBrk="1" hangingPunct="1">
        <a:defRPr>
          <a:solidFill>
            <a:schemeClr val="tx1"/>
          </a:solidFill>
          <a:latin typeface="+mn-lt"/>
          <a:ea typeface="+mn-ea"/>
          <a:cs typeface="+mn-cs"/>
        </a:defRPr>
      </a:lvl4pPr>
      <a:lvl5pPr marL="1827089" algn="l" rtl="0" eaLnBrk="1" hangingPunct="1">
        <a:defRPr>
          <a:solidFill>
            <a:schemeClr val="tx1"/>
          </a:solidFill>
          <a:latin typeface="+mn-lt"/>
          <a:ea typeface="+mn-ea"/>
          <a:cs typeface="+mn-cs"/>
        </a:defRPr>
      </a:lvl5pPr>
      <a:lvl6pPr marL="2283834" algn="l" rtl="0" eaLnBrk="1" hangingPunct="1">
        <a:defRPr>
          <a:solidFill>
            <a:schemeClr val="tx1"/>
          </a:solidFill>
          <a:latin typeface="+mn-lt"/>
          <a:ea typeface="+mn-ea"/>
          <a:cs typeface="+mn-cs"/>
        </a:defRPr>
      </a:lvl6pPr>
      <a:lvl7pPr marL="2740580" algn="l" rtl="0" eaLnBrk="1" hangingPunct="1">
        <a:defRPr>
          <a:solidFill>
            <a:schemeClr val="tx1"/>
          </a:solidFill>
          <a:latin typeface="+mn-lt"/>
          <a:ea typeface="+mn-ea"/>
          <a:cs typeface="+mn-cs"/>
        </a:defRPr>
      </a:lvl7pPr>
      <a:lvl8pPr marL="3197360" algn="l" rtl="0" eaLnBrk="1" hangingPunct="1">
        <a:defRPr>
          <a:solidFill>
            <a:schemeClr val="tx1"/>
          </a:solidFill>
          <a:latin typeface="+mn-lt"/>
          <a:ea typeface="+mn-ea"/>
          <a:cs typeface="+mn-cs"/>
        </a:defRPr>
      </a:lvl8pPr>
      <a:lvl9pPr marL="3654128" algn="l" rtl="0" eaLnBrk="1" hangingPunct="1">
        <a:defRPr>
          <a:solidFill>
            <a:schemeClr val="tx1"/>
          </a:solidFill>
          <a:latin typeface="+mn-lt"/>
          <a:ea typeface="+mn-ea"/>
          <a:cs typeface="+mn-cs"/>
        </a:defRPr>
      </a:lvl9pPr>
      <a:extLst/>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9485693-CA52-CE41-BA7D-FE8B4C359E97}"/>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6C31186-B21C-AD48-A4AF-529DD2E56BA5}"/>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86C0E31-06EF-994E-A6BF-9276799CC239}"/>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ICHEP2020</a:t>
            </a:r>
          </a:p>
        </p:txBody>
      </p:sp>
      <p:sp>
        <p:nvSpPr>
          <p:cNvPr id="5" name="Footer Placeholder 4">
            <a:extLst>
              <a:ext uri="{FF2B5EF4-FFF2-40B4-BE49-F238E27FC236}">
                <a16:creationId xmlns:a16="http://schemas.microsoft.com/office/drawing/2014/main" id="{B5D63B9E-92CE-8C45-9D64-E23A37E2A003}"/>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654A63E-7FFB-964A-8240-99F5EFE0A978}"/>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D47CF28C-F735-C843-9143-DAF799FFF232}" type="slidenum">
              <a:rPr lang="en-US" smtClean="0"/>
              <a:t>‹#›</a:t>
            </a:fld>
            <a:endParaRPr lang="en-US"/>
          </a:p>
        </p:txBody>
      </p:sp>
    </p:spTree>
    <p:extLst>
      <p:ext uri="{BB962C8B-B14F-4D97-AF65-F5344CB8AC3E}">
        <p14:creationId xmlns:p14="http://schemas.microsoft.com/office/powerpoint/2010/main" val="1208130275"/>
      </p:ext>
    </p:extLst>
  </p:cSld>
  <p:clrMap bg1="lt1" tx1="dk1" bg2="lt2" tx2="dk2" accent1="accent1" accent2="accent2" accent3="accent3" accent4="accent4" accent5="accent5" accent6="accent6" hlink="hlink" folHlink="folHlink"/>
  <p:sldLayoutIdLst>
    <p:sldLayoutId id="2147485241" r:id="rId1"/>
    <p:sldLayoutId id="2147485242" r:id="rId2"/>
    <p:sldLayoutId id="2147485243" r:id="rId3"/>
    <p:sldLayoutId id="2147485244" r:id="rId4"/>
    <p:sldLayoutId id="2147485245" r:id="rId5"/>
    <p:sldLayoutId id="2147485246" r:id="rId6"/>
    <p:sldLayoutId id="2147485247" r:id="rId7"/>
    <p:sldLayoutId id="2147485248" r:id="rId8"/>
    <p:sldLayoutId id="2147485249" r:id="rId9"/>
    <p:sldLayoutId id="2147485250" r:id="rId10"/>
    <p:sldLayoutId id="2147485251" r:id="rId11"/>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6" name="Rectangle 6"/>
          <p:cNvSpPr>
            <a:spLocks noGrp="1"/>
          </p:cNvSpPr>
          <p:nvPr>
            <p:ph type="title"/>
          </p:nvPr>
        </p:nvSpPr>
        <p:spPr>
          <a:xfrm>
            <a:off x="457200" y="206387"/>
            <a:ext cx="8229600" cy="936625"/>
          </a:xfrm>
          <a:prstGeom prst="rect">
            <a:avLst/>
          </a:prstGeom>
        </p:spPr>
        <p:txBody>
          <a:bodyPr lIns="91388" tIns="45694" rIns="91388" bIns="45694" anchor="ctr">
            <a:normAutofit/>
          </a:bodyPr>
          <a:lstStyle/>
          <a:p>
            <a:r>
              <a:rPr lang="en-US" noProof="1"/>
              <a:t>Click to edit Master title style</a:t>
            </a:r>
            <a:endParaRPr lang="en-US" dirty="0"/>
          </a:p>
        </p:txBody>
      </p:sp>
      <p:sp>
        <p:nvSpPr>
          <p:cNvPr id="1027" name="Rectangle 5"/>
          <p:cNvSpPr>
            <a:spLocks noGrp="1"/>
          </p:cNvSpPr>
          <p:nvPr>
            <p:ph type="body" idx="1"/>
          </p:nvPr>
        </p:nvSpPr>
        <p:spPr bwMode="auto">
          <a:xfrm>
            <a:off x="457200" y="1200176"/>
            <a:ext cx="8229600" cy="3394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388" tIns="45694" rIns="91388" bIns="45694" numCol="1" anchor="t" anchorCtr="0" compatLnSpc="1">
            <a:prstTxWarp prst="textNoShape">
              <a:avLst/>
            </a:prstTxWarp>
          </a:bodyPr>
          <a:lstStyle/>
          <a:p>
            <a:pPr lvl="0"/>
            <a:r>
              <a:rPr noProof="1"/>
              <a:t>Click to edit Master text styles</a:t>
            </a:r>
          </a:p>
          <a:p>
            <a:pPr lvl="1"/>
            <a:r>
              <a:rPr noProof="1"/>
              <a:t>Second level</a:t>
            </a:r>
          </a:p>
          <a:p>
            <a:pPr lvl="2"/>
            <a:r>
              <a:rPr noProof="1"/>
              <a:t>Third level</a:t>
            </a:r>
          </a:p>
          <a:p>
            <a:pPr lvl="3"/>
            <a:r>
              <a:rPr noProof="1"/>
              <a:t>Fourth level</a:t>
            </a:r>
          </a:p>
          <a:p>
            <a:pPr lvl="4"/>
            <a:r>
              <a:rPr noProof="1"/>
              <a:t>Fifth level</a:t>
            </a:r>
            <a:endParaRPr lang="en-US"/>
          </a:p>
        </p:txBody>
      </p:sp>
      <p:sp>
        <p:nvSpPr>
          <p:cNvPr id="29" name="Rectangle 3"/>
          <p:cNvSpPr>
            <a:spLocks noGrp="1"/>
          </p:cNvSpPr>
          <p:nvPr>
            <p:ph type="dt" sz="half" idx="2"/>
          </p:nvPr>
        </p:nvSpPr>
        <p:spPr>
          <a:xfrm>
            <a:off x="7467600" y="57176"/>
            <a:ext cx="1752600" cy="182563"/>
          </a:xfrm>
          <a:prstGeom prst="rect">
            <a:avLst/>
          </a:prstGeom>
        </p:spPr>
        <p:txBody>
          <a:bodyPr lIns="91388" tIns="45694" rIns="91388" bIns="45694" anchor="b"/>
          <a:lstStyle>
            <a:lvl1pPr fontAlgn="auto">
              <a:spcBef>
                <a:spcPts val="0"/>
              </a:spcBef>
              <a:spcAft>
                <a:spcPts val="0"/>
              </a:spcAft>
              <a:defRPr sz="1200">
                <a:solidFill>
                  <a:schemeClr val="tx2"/>
                </a:solidFill>
                <a:latin typeface="+mn-lt"/>
                <a:ea typeface="+mn-ea"/>
                <a:cs typeface="+mn-cs"/>
              </a:defRPr>
            </a:lvl1pPr>
            <a:extLst/>
          </a:lstStyle>
          <a:p>
            <a:pPr>
              <a:defRPr/>
            </a:pPr>
            <a:r>
              <a:rPr lang="en-US">
                <a:solidFill>
                  <a:srgbClr val="D4D2D0"/>
                </a:solidFill>
                <a:latin typeface="Century Schoolbook"/>
              </a:rPr>
              <a:t>ICHEP2020</a:t>
            </a:r>
          </a:p>
        </p:txBody>
      </p:sp>
      <p:sp>
        <p:nvSpPr>
          <p:cNvPr id="20" name="Rectangle 25"/>
          <p:cNvSpPr>
            <a:spLocks noGrp="1"/>
          </p:cNvSpPr>
          <p:nvPr>
            <p:ph type="ftr" sz="quarter" idx="3"/>
          </p:nvPr>
        </p:nvSpPr>
        <p:spPr>
          <a:xfrm>
            <a:off x="2995613" y="4918075"/>
            <a:ext cx="4648200" cy="185738"/>
          </a:xfrm>
          <a:prstGeom prst="rect">
            <a:avLst/>
          </a:prstGeom>
        </p:spPr>
        <p:txBody>
          <a:bodyPr lIns="91388" tIns="45694" rIns="91388" bIns="45694" anchor="b"/>
          <a:lstStyle>
            <a:lvl1pPr algn="ctr" fontAlgn="auto">
              <a:spcBef>
                <a:spcPts val="0"/>
              </a:spcBef>
              <a:spcAft>
                <a:spcPts val="0"/>
              </a:spcAft>
              <a:defRPr sz="1200">
                <a:solidFill>
                  <a:schemeClr val="tx2"/>
                </a:solidFill>
                <a:latin typeface="+mn-lt"/>
                <a:ea typeface="+mn-ea"/>
                <a:cs typeface="+mn-cs"/>
              </a:defRPr>
            </a:lvl1pPr>
            <a:extLst/>
          </a:lstStyle>
          <a:p>
            <a:pPr>
              <a:defRPr/>
            </a:pPr>
            <a:endParaRPr lang="en-US">
              <a:solidFill>
                <a:srgbClr val="D4D2D0"/>
              </a:solidFill>
              <a:latin typeface="Century Schoolbook"/>
            </a:endParaRPr>
          </a:p>
        </p:txBody>
      </p:sp>
      <p:sp>
        <p:nvSpPr>
          <p:cNvPr id="23" name="Rectangle 16"/>
          <p:cNvSpPr>
            <a:spLocks noGrp="1"/>
          </p:cNvSpPr>
          <p:nvPr>
            <p:ph type="sldNum" sz="quarter" idx="4"/>
          </p:nvPr>
        </p:nvSpPr>
        <p:spPr>
          <a:xfrm>
            <a:off x="8172450" y="4919663"/>
            <a:ext cx="914400" cy="182562"/>
          </a:xfrm>
          <a:prstGeom prst="rect">
            <a:avLst/>
          </a:prstGeom>
        </p:spPr>
        <p:txBody>
          <a:bodyPr lIns="91388" tIns="45694" rIns="91388" bIns="45694"/>
          <a:lstStyle>
            <a:lvl1pPr algn="r" fontAlgn="auto">
              <a:spcBef>
                <a:spcPts val="0"/>
              </a:spcBef>
              <a:spcAft>
                <a:spcPts val="0"/>
              </a:spcAft>
              <a:defRPr sz="1200">
                <a:solidFill>
                  <a:schemeClr val="tx2"/>
                </a:solidFill>
                <a:latin typeface="+mn-lt"/>
                <a:ea typeface="+mn-ea"/>
                <a:cs typeface="+mn-cs"/>
              </a:defRPr>
            </a:lvl1pPr>
            <a:extLst/>
          </a:lstStyle>
          <a:p>
            <a:pPr>
              <a:defRPr/>
            </a:pPr>
            <a:fld id="{2278A575-47E1-F743-B11D-2A193606B8A2}"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3564263992"/>
      </p:ext>
    </p:extLst>
  </p:cSld>
  <p:clrMap bg1="dk1" tx1="lt1" bg2="dk2" tx2="lt2" accent1="accent1" accent2="accent2" accent3="accent3" accent4="accent4" accent5="accent5" accent6="accent6" hlink="hlink" folHlink="folHlink"/>
  <p:sldLayoutIdLst>
    <p:sldLayoutId id="2147484333" r:id="rId1"/>
    <p:sldLayoutId id="2147484334" r:id="rId2"/>
    <p:sldLayoutId id="2147484335" r:id="rId3"/>
    <p:sldLayoutId id="2147484336" r:id="rId4"/>
    <p:sldLayoutId id="2147484337" r:id="rId5"/>
    <p:sldLayoutId id="2147484338" r:id="rId6"/>
    <p:sldLayoutId id="2147484339" r:id="rId7"/>
    <p:sldLayoutId id="2147484340" r:id="rId8"/>
    <p:sldLayoutId id="2147484341" r:id="rId9"/>
    <p:sldLayoutId id="2147484342" r:id="rId10"/>
    <p:sldLayoutId id="2147484343" r:id="rId11"/>
    <p:sldLayoutId id="2147484344" r:id="rId12"/>
    <p:sldLayoutId id="2147484345" r:id="rId13"/>
    <p:sldLayoutId id="2147484346" r:id="rId14"/>
    <p:sldLayoutId id="2147484347" r:id="rId15"/>
    <p:sldLayoutId id="2147484348" r:id="rId16"/>
    <p:sldLayoutId id="2147484349" r:id="rId17"/>
    <p:sldLayoutId id="2147484350" r:id="rId18"/>
    <p:sldLayoutId id="2147484351" r:id="rId19"/>
    <p:sldLayoutId id="2147484352" r:id="rId20"/>
    <p:sldLayoutId id="2147484353" r:id="rId21"/>
    <p:sldLayoutId id="2147484354" r:id="rId22"/>
    <p:sldLayoutId id="2147484355" r:id="rId23"/>
  </p:sldLayoutIdLst>
  <p:transition>
    <p:fade/>
  </p:transition>
  <p:hf hdr="0" ftr="0" dt="0"/>
  <p:txStyles>
    <p:titleStyle>
      <a:lvl1pPr algn="l" rtl="0" eaLnBrk="0" fontAlgn="base" hangingPunct="0">
        <a:spcBef>
          <a:spcPct val="0"/>
        </a:spcBef>
        <a:spcAft>
          <a:spcPct val="0"/>
        </a:spcAft>
        <a:defRPr sz="3200" cap="all">
          <a:solidFill>
            <a:schemeClr val="tx2"/>
          </a:solidFill>
          <a:effectLst>
            <a:outerShdw blurRad="51000" dist="37000" dir="5400000" algn="tl" rotWithShape="0">
              <a:srgbClr val="000000">
                <a:alpha val="25000"/>
              </a:srgbClr>
            </a:outerShdw>
          </a:effectLst>
          <a:latin typeface="+mj-lt"/>
          <a:ea typeface="ＭＳ Ｐゴシック" charset="0"/>
          <a:cs typeface="ＭＳ Ｐゴシック" charset="0"/>
        </a:defRPr>
      </a:lvl1pPr>
      <a:lvl2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2pPr>
      <a:lvl3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3pPr>
      <a:lvl4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4pPr>
      <a:lvl5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extLst/>
    </p:titleStyle>
    <p:bodyStyle>
      <a:lvl1pPr marL="342668" indent="-342668" algn="l" rtl="0" eaLnBrk="0" fontAlgn="base" hangingPunct="0">
        <a:spcBef>
          <a:spcPct val="20000"/>
        </a:spcBef>
        <a:spcAft>
          <a:spcPct val="0"/>
        </a:spcAft>
        <a:buChar char="•"/>
        <a:defRPr sz="2400">
          <a:solidFill>
            <a:schemeClr val="tx1"/>
          </a:solidFill>
          <a:latin typeface="+mn-lt"/>
          <a:ea typeface="ＭＳ Ｐゴシック" charset="0"/>
          <a:cs typeface="ＭＳ Ｐゴシック" charset="0"/>
        </a:defRPr>
      </a:lvl1pPr>
      <a:lvl2pPr marL="742481" indent="-285568" algn="l" rtl="0" eaLnBrk="0" fontAlgn="base" hangingPunct="0">
        <a:spcBef>
          <a:spcPct val="20000"/>
        </a:spcBef>
        <a:spcAft>
          <a:spcPct val="0"/>
        </a:spcAft>
        <a:buChar char="–"/>
        <a:defRPr sz="2400">
          <a:solidFill>
            <a:schemeClr val="tx1"/>
          </a:solidFill>
          <a:latin typeface="+mn-lt"/>
          <a:ea typeface="ＭＳ Ｐゴシック" charset="0"/>
          <a:cs typeface="+mn-cs"/>
        </a:defRPr>
      </a:lvl2pPr>
      <a:lvl3pPr marL="1142260" indent="-228444" algn="l" rtl="0" eaLnBrk="0" fontAlgn="base" hangingPunct="0">
        <a:spcBef>
          <a:spcPct val="20000"/>
        </a:spcBef>
        <a:spcAft>
          <a:spcPct val="0"/>
        </a:spcAft>
        <a:buChar char="•"/>
        <a:defRPr sz="2000">
          <a:solidFill>
            <a:schemeClr val="tx1"/>
          </a:solidFill>
          <a:latin typeface="+mn-lt"/>
          <a:ea typeface="ＭＳ Ｐゴシック" charset="0"/>
          <a:cs typeface="+mn-cs"/>
        </a:defRPr>
      </a:lvl3pPr>
      <a:lvl4pPr marL="1599160" indent="-228444" algn="l" rtl="0" eaLnBrk="0" fontAlgn="base" hangingPunct="0">
        <a:spcBef>
          <a:spcPct val="20000"/>
        </a:spcBef>
        <a:spcAft>
          <a:spcPct val="0"/>
        </a:spcAft>
        <a:buChar char="–"/>
        <a:defRPr>
          <a:solidFill>
            <a:schemeClr val="tx1"/>
          </a:solidFill>
          <a:latin typeface="+mn-lt"/>
          <a:ea typeface="ＭＳ Ｐゴシック" charset="0"/>
          <a:cs typeface="+mn-cs"/>
        </a:defRPr>
      </a:lvl4pPr>
      <a:lvl5pPr marL="2056073" indent="-228444" algn="l" rtl="0" eaLnBrk="0" fontAlgn="base" hangingPunct="0">
        <a:spcBef>
          <a:spcPct val="20000"/>
        </a:spcBef>
        <a:spcAft>
          <a:spcPct val="0"/>
        </a:spcAft>
        <a:buChar char="»"/>
        <a:defRPr sz="1600">
          <a:solidFill>
            <a:schemeClr val="tx1"/>
          </a:solidFill>
          <a:latin typeface="+mn-lt"/>
          <a:ea typeface="ＭＳ Ｐゴシック" charset="0"/>
          <a:cs typeface="+mn-cs"/>
        </a:defRPr>
      </a:lvl5pPr>
      <a:lvl6pPr marL="2512962" indent="-228444" algn="l" rtl="0" eaLnBrk="1" latinLnBrk="0" hangingPunct="1">
        <a:spcBef>
          <a:spcPct val="20000"/>
        </a:spcBef>
        <a:buChar char="•"/>
        <a:defRPr sz="2000">
          <a:solidFill>
            <a:schemeClr val="tx1"/>
          </a:solidFill>
          <a:latin typeface="+mn-lt"/>
          <a:ea typeface="+mn-ea"/>
          <a:cs typeface="+mn-cs"/>
        </a:defRPr>
      </a:lvl6pPr>
      <a:lvl7pPr marL="2969876" indent="-228444" algn="l" rtl="0" eaLnBrk="1" latinLnBrk="0" hangingPunct="1">
        <a:spcBef>
          <a:spcPct val="20000"/>
        </a:spcBef>
        <a:buChar char="•"/>
        <a:defRPr sz="2000">
          <a:solidFill>
            <a:schemeClr val="tx1"/>
          </a:solidFill>
          <a:latin typeface="+mn-lt"/>
          <a:ea typeface="+mn-ea"/>
          <a:cs typeface="+mn-cs"/>
        </a:defRPr>
      </a:lvl7pPr>
      <a:lvl8pPr marL="3426777" indent="-228444" algn="l" rtl="0" eaLnBrk="1" latinLnBrk="0" hangingPunct="1">
        <a:spcBef>
          <a:spcPct val="20000"/>
        </a:spcBef>
        <a:buChar char="•"/>
        <a:defRPr sz="2000">
          <a:solidFill>
            <a:schemeClr val="tx1"/>
          </a:solidFill>
          <a:latin typeface="+mn-lt"/>
          <a:ea typeface="+mn-ea"/>
          <a:cs typeface="+mn-cs"/>
        </a:defRPr>
      </a:lvl8pPr>
      <a:lvl9pPr marL="3883678" indent="-228444" algn="l" rtl="0" eaLnBrk="1" latinLnBrk="0" hangingPunct="1">
        <a:spcBef>
          <a:spcPct val="20000"/>
        </a:spcBef>
        <a:buChar char="•"/>
        <a:defRPr sz="2000">
          <a:solidFill>
            <a:schemeClr val="tx1"/>
          </a:solidFill>
          <a:latin typeface="+mn-lt"/>
          <a:ea typeface="+mn-ea"/>
          <a:cs typeface="+mn-cs"/>
        </a:defRPr>
      </a:lvl9pPr>
      <a:extLst/>
    </p:bodyStyle>
    <p:otherStyle>
      <a:lvl1pPr marL="0" algn="l" rtl="0" eaLnBrk="1" hangingPunct="1">
        <a:defRPr>
          <a:solidFill>
            <a:schemeClr val="tx1"/>
          </a:solidFill>
          <a:latin typeface="+mn-lt"/>
          <a:ea typeface="+mn-ea"/>
          <a:cs typeface="+mn-cs"/>
        </a:defRPr>
      </a:lvl1pPr>
      <a:lvl2pPr marL="456890" algn="l" rtl="0" eaLnBrk="1" hangingPunct="1">
        <a:defRPr>
          <a:solidFill>
            <a:schemeClr val="tx1"/>
          </a:solidFill>
          <a:latin typeface="+mn-lt"/>
          <a:ea typeface="+mn-ea"/>
          <a:cs typeface="+mn-cs"/>
        </a:defRPr>
      </a:lvl2pPr>
      <a:lvl3pPr marL="913815" algn="l" rtl="0" eaLnBrk="1" hangingPunct="1">
        <a:defRPr>
          <a:solidFill>
            <a:schemeClr val="tx1"/>
          </a:solidFill>
          <a:latin typeface="+mn-lt"/>
          <a:ea typeface="+mn-ea"/>
          <a:cs typeface="+mn-cs"/>
        </a:defRPr>
      </a:lvl3pPr>
      <a:lvl4pPr marL="1370716" algn="l" rtl="0" eaLnBrk="1" hangingPunct="1">
        <a:defRPr>
          <a:solidFill>
            <a:schemeClr val="tx1"/>
          </a:solidFill>
          <a:latin typeface="+mn-lt"/>
          <a:ea typeface="+mn-ea"/>
          <a:cs typeface="+mn-cs"/>
        </a:defRPr>
      </a:lvl4pPr>
      <a:lvl5pPr marL="1827629" algn="l" rtl="0" eaLnBrk="1" hangingPunct="1">
        <a:defRPr>
          <a:solidFill>
            <a:schemeClr val="tx1"/>
          </a:solidFill>
          <a:latin typeface="+mn-lt"/>
          <a:ea typeface="+mn-ea"/>
          <a:cs typeface="+mn-cs"/>
        </a:defRPr>
      </a:lvl5pPr>
      <a:lvl6pPr marL="2284518" algn="l" rtl="0" eaLnBrk="1" hangingPunct="1">
        <a:defRPr>
          <a:solidFill>
            <a:schemeClr val="tx1"/>
          </a:solidFill>
          <a:latin typeface="+mn-lt"/>
          <a:ea typeface="+mn-ea"/>
          <a:cs typeface="+mn-cs"/>
        </a:defRPr>
      </a:lvl6pPr>
      <a:lvl7pPr marL="2741408" algn="l" rtl="0" eaLnBrk="1" hangingPunct="1">
        <a:defRPr>
          <a:solidFill>
            <a:schemeClr val="tx1"/>
          </a:solidFill>
          <a:latin typeface="+mn-lt"/>
          <a:ea typeface="+mn-ea"/>
          <a:cs typeface="+mn-cs"/>
        </a:defRPr>
      </a:lvl7pPr>
      <a:lvl8pPr marL="3198320" algn="l" rtl="0" eaLnBrk="1" hangingPunct="1">
        <a:defRPr>
          <a:solidFill>
            <a:schemeClr val="tx1"/>
          </a:solidFill>
          <a:latin typeface="+mn-lt"/>
          <a:ea typeface="+mn-ea"/>
          <a:cs typeface="+mn-cs"/>
        </a:defRPr>
      </a:lvl8pPr>
      <a:lvl9pPr marL="3655222" algn="l" rtl="0" eaLnBrk="1" hangingPunct="1">
        <a:defRPr>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6" name="Rectangle 6"/>
          <p:cNvSpPr>
            <a:spLocks noGrp="1"/>
          </p:cNvSpPr>
          <p:nvPr>
            <p:ph type="title"/>
          </p:nvPr>
        </p:nvSpPr>
        <p:spPr>
          <a:xfrm>
            <a:off x="457200" y="206387"/>
            <a:ext cx="8229600" cy="936625"/>
          </a:xfrm>
          <a:prstGeom prst="rect">
            <a:avLst/>
          </a:prstGeom>
        </p:spPr>
        <p:txBody>
          <a:bodyPr lIns="91388" tIns="45694" rIns="91388" bIns="45694" anchor="ctr">
            <a:normAutofit/>
          </a:bodyPr>
          <a:lstStyle/>
          <a:p>
            <a:r>
              <a:rPr lang="en-US" noProof="1"/>
              <a:t>Click to edit Master title style</a:t>
            </a:r>
            <a:endParaRPr lang="en-US" dirty="0"/>
          </a:p>
        </p:txBody>
      </p:sp>
      <p:sp>
        <p:nvSpPr>
          <p:cNvPr id="1027" name="Rectangle 5"/>
          <p:cNvSpPr>
            <a:spLocks noGrp="1"/>
          </p:cNvSpPr>
          <p:nvPr>
            <p:ph type="body" idx="1"/>
          </p:nvPr>
        </p:nvSpPr>
        <p:spPr bwMode="auto">
          <a:xfrm>
            <a:off x="457200" y="1200176"/>
            <a:ext cx="8229600" cy="3394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388" tIns="45694" rIns="91388" bIns="45694" numCol="1" anchor="t" anchorCtr="0" compatLnSpc="1">
            <a:prstTxWarp prst="textNoShape">
              <a:avLst/>
            </a:prstTxWarp>
          </a:bodyPr>
          <a:lstStyle/>
          <a:p>
            <a:pPr lvl="0"/>
            <a:r>
              <a:rPr noProof="1"/>
              <a:t>Click to edit Master text styles</a:t>
            </a:r>
          </a:p>
          <a:p>
            <a:pPr lvl="1"/>
            <a:r>
              <a:rPr noProof="1"/>
              <a:t>Second level</a:t>
            </a:r>
          </a:p>
          <a:p>
            <a:pPr lvl="2"/>
            <a:r>
              <a:rPr noProof="1"/>
              <a:t>Third level</a:t>
            </a:r>
          </a:p>
          <a:p>
            <a:pPr lvl="3"/>
            <a:r>
              <a:rPr noProof="1"/>
              <a:t>Fourth level</a:t>
            </a:r>
          </a:p>
          <a:p>
            <a:pPr lvl="4"/>
            <a:r>
              <a:rPr noProof="1"/>
              <a:t>Fifth level</a:t>
            </a:r>
            <a:endParaRPr lang="en-US"/>
          </a:p>
        </p:txBody>
      </p:sp>
      <p:sp>
        <p:nvSpPr>
          <p:cNvPr id="29" name="Rectangle 3"/>
          <p:cNvSpPr>
            <a:spLocks noGrp="1"/>
          </p:cNvSpPr>
          <p:nvPr>
            <p:ph type="dt" sz="half" idx="2"/>
          </p:nvPr>
        </p:nvSpPr>
        <p:spPr>
          <a:xfrm>
            <a:off x="7467600" y="57176"/>
            <a:ext cx="1752600" cy="182563"/>
          </a:xfrm>
          <a:prstGeom prst="rect">
            <a:avLst/>
          </a:prstGeom>
        </p:spPr>
        <p:txBody>
          <a:bodyPr lIns="91388" tIns="45694" rIns="91388" bIns="45694" anchor="b"/>
          <a:lstStyle>
            <a:lvl1pPr fontAlgn="auto">
              <a:spcBef>
                <a:spcPts val="0"/>
              </a:spcBef>
              <a:spcAft>
                <a:spcPts val="0"/>
              </a:spcAft>
              <a:defRPr sz="1200">
                <a:solidFill>
                  <a:schemeClr val="tx2"/>
                </a:solidFill>
                <a:latin typeface="+mn-lt"/>
                <a:ea typeface="+mn-ea"/>
                <a:cs typeface="+mn-cs"/>
              </a:defRPr>
            </a:lvl1pPr>
            <a:extLst/>
          </a:lstStyle>
          <a:p>
            <a:pPr>
              <a:defRPr/>
            </a:pPr>
            <a:r>
              <a:rPr lang="en-US">
                <a:solidFill>
                  <a:srgbClr val="D4D2D0"/>
                </a:solidFill>
                <a:latin typeface="Century Schoolbook"/>
              </a:rPr>
              <a:t>ICHEP2020</a:t>
            </a:r>
          </a:p>
        </p:txBody>
      </p:sp>
      <p:sp>
        <p:nvSpPr>
          <p:cNvPr id="20" name="Rectangle 25"/>
          <p:cNvSpPr>
            <a:spLocks noGrp="1"/>
          </p:cNvSpPr>
          <p:nvPr>
            <p:ph type="ftr" sz="quarter" idx="3"/>
          </p:nvPr>
        </p:nvSpPr>
        <p:spPr>
          <a:xfrm>
            <a:off x="2995613" y="4918075"/>
            <a:ext cx="4648200" cy="185738"/>
          </a:xfrm>
          <a:prstGeom prst="rect">
            <a:avLst/>
          </a:prstGeom>
        </p:spPr>
        <p:txBody>
          <a:bodyPr lIns="91388" tIns="45694" rIns="91388" bIns="45694" anchor="b"/>
          <a:lstStyle>
            <a:lvl1pPr algn="ctr" fontAlgn="auto">
              <a:spcBef>
                <a:spcPts val="0"/>
              </a:spcBef>
              <a:spcAft>
                <a:spcPts val="0"/>
              </a:spcAft>
              <a:defRPr sz="1200">
                <a:solidFill>
                  <a:schemeClr val="tx2"/>
                </a:solidFill>
                <a:latin typeface="+mn-lt"/>
                <a:ea typeface="+mn-ea"/>
                <a:cs typeface="+mn-cs"/>
              </a:defRPr>
            </a:lvl1pPr>
            <a:extLst/>
          </a:lstStyle>
          <a:p>
            <a:pPr>
              <a:defRPr/>
            </a:pPr>
            <a:endParaRPr lang="en-US">
              <a:solidFill>
                <a:srgbClr val="D4D2D0"/>
              </a:solidFill>
              <a:latin typeface="Century Schoolbook"/>
            </a:endParaRPr>
          </a:p>
        </p:txBody>
      </p:sp>
      <p:sp>
        <p:nvSpPr>
          <p:cNvPr id="23" name="Rectangle 16"/>
          <p:cNvSpPr>
            <a:spLocks noGrp="1"/>
          </p:cNvSpPr>
          <p:nvPr>
            <p:ph type="sldNum" sz="quarter" idx="4"/>
          </p:nvPr>
        </p:nvSpPr>
        <p:spPr>
          <a:xfrm>
            <a:off x="8172450" y="4919663"/>
            <a:ext cx="914400" cy="182562"/>
          </a:xfrm>
          <a:prstGeom prst="rect">
            <a:avLst/>
          </a:prstGeom>
        </p:spPr>
        <p:txBody>
          <a:bodyPr lIns="91388" tIns="45694" rIns="91388" bIns="45694"/>
          <a:lstStyle>
            <a:lvl1pPr algn="r" fontAlgn="auto">
              <a:spcBef>
                <a:spcPts val="0"/>
              </a:spcBef>
              <a:spcAft>
                <a:spcPts val="0"/>
              </a:spcAft>
              <a:defRPr sz="1200">
                <a:solidFill>
                  <a:schemeClr val="tx2"/>
                </a:solidFill>
                <a:latin typeface="+mn-lt"/>
                <a:ea typeface="+mn-ea"/>
                <a:cs typeface="+mn-cs"/>
              </a:defRPr>
            </a:lvl1pPr>
            <a:extLst/>
          </a:lstStyle>
          <a:p>
            <a:pPr>
              <a:defRPr/>
            </a:pPr>
            <a:fld id="{2278A575-47E1-F743-B11D-2A193606B8A2}"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234340209"/>
      </p:ext>
    </p:extLst>
  </p:cSld>
  <p:clrMap bg1="dk1" tx1="lt1" bg2="dk2" tx2="lt2" accent1="accent1" accent2="accent2" accent3="accent3" accent4="accent4" accent5="accent5" accent6="accent6" hlink="hlink" folHlink="folHlink"/>
  <p:sldLayoutIdLst>
    <p:sldLayoutId id="2147484357" r:id="rId1"/>
    <p:sldLayoutId id="2147484358" r:id="rId2"/>
    <p:sldLayoutId id="2147484359" r:id="rId3"/>
    <p:sldLayoutId id="2147484360" r:id="rId4"/>
    <p:sldLayoutId id="2147484361" r:id="rId5"/>
    <p:sldLayoutId id="2147484362" r:id="rId6"/>
    <p:sldLayoutId id="2147484363" r:id="rId7"/>
    <p:sldLayoutId id="2147484364" r:id="rId8"/>
    <p:sldLayoutId id="2147484365" r:id="rId9"/>
    <p:sldLayoutId id="2147484366" r:id="rId10"/>
    <p:sldLayoutId id="2147484367" r:id="rId11"/>
    <p:sldLayoutId id="2147484368" r:id="rId12"/>
    <p:sldLayoutId id="2147484369" r:id="rId13"/>
    <p:sldLayoutId id="2147484370" r:id="rId14"/>
    <p:sldLayoutId id="2147484371" r:id="rId15"/>
    <p:sldLayoutId id="2147484372" r:id="rId16"/>
    <p:sldLayoutId id="2147484373" r:id="rId17"/>
    <p:sldLayoutId id="2147484374" r:id="rId18"/>
    <p:sldLayoutId id="2147484375" r:id="rId19"/>
    <p:sldLayoutId id="2147484376" r:id="rId20"/>
    <p:sldLayoutId id="2147484377" r:id="rId21"/>
    <p:sldLayoutId id="2147484378" r:id="rId22"/>
    <p:sldLayoutId id="2147484379" r:id="rId23"/>
  </p:sldLayoutIdLst>
  <p:transition>
    <p:fade/>
  </p:transition>
  <p:hf hdr="0" ftr="0" dt="0"/>
  <p:txStyles>
    <p:titleStyle>
      <a:lvl1pPr algn="l" rtl="0" eaLnBrk="0" fontAlgn="base" hangingPunct="0">
        <a:spcBef>
          <a:spcPct val="0"/>
        </a:spcBef>
        <a:spcAft>
          <a:spcPct val="0"/>
        </a:spcAft>
        <a:defRPr sz="3200" cap="all">
          <a:solidFill>
            <a:schemeClr val="tx2"/>
          </a:solidFill>
          <a:effectLst>
            <a:outerShdw blurRad="51000" dist="37000" dir="5400000" algn="tl" rotWithShape="0">
              <a:srgbClr val="000000">
                <a:alpha val="25000"/>
              </a:srgbClr>
            </a:outerShdw>
          </a:effectLst>
          <a:latin typeface="+mj-lt"/>
          <a:ea typeface="ＭＳ Ｐゴシック" charset="0"/>
          <a:cs typeface="ＭＳ Ｐゴシック" charset="0"/>
        </a:defRPr>
      </a:lvl1pPr>
      <a:lvl2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2pPr>
      <a:lvl3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3pPr>
      <a:lvl4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4pPr>
      <a:lvl5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extLst/>
    </p:titleStyle>
    <p:bodyStyle>
      <a:lvl1pPr marL="342668" indent="-342668" algn="l" rtl="0" eaLnBrk="0" fontAlgn="base" hangingPunct="0">
        <a:spcBef>
          <a:spcPct val="20000"/>
        </a:spcBef>
        <a:spcAft>
          <a:spcPct val="0"/>
        </a:spcAft>
        <a:buChar char="•"/>
        <a:defRPr sz="2400">
          <a:solidFill>
            <a:schemeClr val="tx1"/>
          </a:solidFill>
          <a:latin typeface="+mn-lt"/>
          <a:ea typeface="ＭＳ Ｐゴシック" charset="0"/>
          <a:cs typeface="ＭＳ Ｐゴシック" charset="0"/>
        </a:defRPr>
      </a:lvl1pPr>
      <a:lvl2pPr marL="742481" indent="-285568" algn="l" rtl="0" eaLnBrk="0" fontAlgn="base" hangingPunct="0">
        <a:spcBef>
          <a:spcPct val="20000"/>
        </a:spcBef>
        <a:spcAft>
          <a:spcPct val="0"/>
        </a:spcAft>
        <a:buChar char="–"/>
        <a:defRPr sz="2400">
          <a:solidFill>
            <a:schemeClr val="tx1"/>
          </a:solidFill>
          <a:latin typeface="+mn-lt"/>
          <a:ea typeface="ＭＳ Ｐゴシック" charset="0"/>
          <a:cs typeface="+mn-cs"/>
        </a:defRPr>
      </a:lvl2pPr>
      <a:lvl3pPr marL="1142260" indent="-228444" algn="l" rtl="0" eaLnBrk="0" fontAlgn="base" hangingPunct="0">
        <a:spcBef>
          <a:spcPct val="20000"/>
        </a:spcBef>
        <a:spcAft>
          <a:spcPct val="0"/>
        </a:spcAft>
        <a:buChar char="•"/>
        <a:defRPr sz="2000">
          <a:solidFill>
            <a:schemeClr val="tx1"/>
          </a:solidFill>
          <a:latin typeface="+mn-lt"/>
          <a:ea typeface="ＭＳ Ｐゴシック" charset="0"/>
          <a:cs typeface="+mn-cs"/>
        </a:defRPr>
      </a:lvl3pPr>
      <a:lvl4pPr marL="1599160" indent="-228444" algn="l" rtl="0" eaLnBrk="0" fontAlgn="base" hangingPunct="0">
        <a:spcBef>
          <a:spcPct val="20000"/>
        </a:spcBef>
        <a:spcAft>
          <a:spcPct val="0"/>
        </a:spcAft>
        <a:buChar char="–"/>
        <a:defRPr>
          <a:solidFill>
            <a:schemeClr val="tx1"/>
          </a:solidFill>
          <a:latin typeface="+mn-lt"/>
          <a:ea typeface="ＭＳ Ｐゴシック" charset="0"/>
          <a:cs typeface="+mn-cs"/>
        </a:defRPr>
      </a:lvl4pPr>
      <a:lvl5pPr marL="2056073" indent="-228444" algn="l" rtl="0" eaLnBrk="0" fontAlgn="base" hangingPunct="0">
        <a:spcBef>
          <a:spcPct val="20000"/>
        </a:spcBef>
        <a:spcAft>
          <a:spcPct val="0"/>
        </a:spcAft>
        <a:buChar char="»"/>
        <a:defRPr sz="1600">
          <a:solidFill>
            <a:schemeClr val="tx1"/>
          </a:solidFill>
          <a:latin typeface="+mn-lt"/>
          <a:ea typeface="ＭＳ Ｐゴシック" charset="0"/>
          <a:cs typeface="+mn-cs"/>
        </a:defRPr>
      </a:lvl5pPr>
      <a:lvl6pPr marL="2512962" indent="-228444" algn="l" rtl="0" eaLnBrk="1" latinLnBrk="0" hangingPunct="1">
        <a:spcBef>
          <a:spcPct val="20000"/>
        </a:spcBef>
        <a:buChar char="•"/>
        <a:defRPr sz="2000">
          <a:solidFill>
            <a:schemeClr val="tx1"/>
          </a:solidFill>
          <a:latin typeface="+mn-lt"/>
          <a:ea typeface="+mn-ea"/>
          <a:cs typeface="+mn-cs"/>
        </a:defRPr>
      </a:lvl6pPr>
      <a:lvl7pPr marL="2969876" indent="-228444" algn="l" rtl="0" eaLnBrk="1" latinLnBrk="0" hangingPunct="1">
        <a:spcBef>
          <a:spcPct val="20000"/>
        </a:spcBef>
        <a:buChar char="•"/>
        <a:defRPr sz="2000">
          <a:solidFill>
            <a:schemeClr val="tx1"/>
          </a:solidFill>
          <a:latin typeface="+mn-lt"/>
          <a:ea typeface="+mn-ea"/>
          <a:cs typeface="+mn-cs"/>
        </a:defRPr>
      </a:lvl7pPr>
      <a:lvl8pPr marL="3426777" indent="-228444" algn="l" rtl="0" eaLnBrk="1" latinLnBrk="0" hangingPunct="1">
        <a:spcBef>
          <a:spcPct val="20000"/>
        </a:spcBef>
        <a:buChar char="•"/>
        <a:defRPr sz="2000">
          <a:solidFill>
            <a:schemeClr val="tx1"/>
          </a:solidFill>
          <a:latin typeface="+mn-lt"/>
          <a:ea typeface="+mn-ea"/>
          <a:cs typeface="+mn-cs"/>
        </a:defRPr>
      </a:lvl8pPr>
      <a:lvl9pPr marL="3883678" indent="-228444" algn="l" rtl="0" eaLnBrk="1" latinLnBrk="0" hangingPunct="1">
        <a:spcBef>
          <a:spcPct val="20000"/>
        </a:spcBef>
        <a:buChar char="•"/>
        <a:defRPr sz="2000">
          <a:solidFill>
            <a:schemeClr val="tx1"/>
          </a:solidFill>
          <a:latin typeface="+mn-lt"/>
          <a:ea typeface="+mn-ea"/>
          <a:cs typeface="+mn-cs"/>
        </a:defRPr>
      </a:lvl9pPr>
      <a:extLst/>
    </p:bodyStyle>
    <p:otherStyle>
      <a:lvl1pPr marL="0" algn="l" rtl="0" eaLnBrk="1" hangingPunct="1">
        <a:defRPr>
          <a:solidFill>
            <a:schemeClr val="tx1"/>
          </a:solidFill>
          <a:latin typeface="+mn-lt"/>
          <a:ea typeface="+mn-ea"/>
          <a:cs typeface="+mn-cs"/>
        </a:defRPr>
      </a:lvl1pPr>
      <a:lvl2pPr marL="456890" algn="l" rtl="0" eaLnBrk="1" hangingPunct="1">
        <a:defRPr>
          <a:solidFill>
            <a:schemeClr val="tx1"/>
          </a:solidFill>
          <a:latin typeface="+mn-lt"/>
          <a:ea typeface="+mn-ea"/>
          <a:cs typeface="+mn-cs"/>
        </a:defRPr>
      </a:lvl2pPr>
      <a:lvl3pPr marL="913815" algn="l" rtl="0" eaLnBrk="1" hangingPunct="1">
        <a:defRPr>
          <a:solidFill>
            <a:schemeClr val="tx1"/>
          </a:solidFill>
          <a:latin typeface="+mn-lt"/>
          <a:ea typeface="+mn-ea"/>
          <a:cs typeface="+mn-cs"/>
        </a:defRPr>
      </a:lvl3pPr>
      <a:lvl4pPr marL="1370716" algn="l" rtl="0" eaLnBrk="1" hangingPunct="1">
        <a:defRPr>
          <a:solidFill>
            <a:schemeClr val="tx1"/>
          </a:solidFill>
          <a:latin typeface="+mn-lt"/>
          <a:ea typeface="+mn-ea"/>
          <a:cs typeface="+mn-cs"/>
        </a:defRPr>
      </a:lvl4pPr>
      <a:lvl5pPr marL="1827629" algn="l" rtl="0" eaLnBrk="1" hangingPunct="1">
        <a:defRPr>
          <a:solidFill>
            <a:schemeClr val="tx1"/>
          </a:solidFill>
          <a:latin typeface="+mn-lt"/>
          <a:ea typeface="+mn-ea"/>
          <a:cs typeface="+mn-cs"/>
        </a:defRPr>
      </a:lvl5pPr>
      <a:lvl6pPr marL="2284518" algn="l" rtl="0" eaLnBrk="1" hangingPunct="1">
        <a:defRPr>
          <a:solidFill>
            <a:schemeClr val="tx1"/>
          </a:solidFill>
          <a:latin typeface="+mn-lt"/>
          <a:ea typeface="+mn-ea"/>
          <a:cs typeface="+mn-cs"/>
        </a:defRPr>
      </a:lvl6pPr>
      <a:lvl7pPr marL="2741408" algn="l" rtl="0" eaLnBrk="1" hangingPunct="1">
        <a:defRPr>
          <a:solidFill>
            <a:schemeClr val="tx1"/>
          </a:solidFill>
          <a:latin typeface="+mn-lt"/>
          <a:ea typeface="+mn-ea"/>
          <a:cs typeface="+mn-cs"/>
        </a:defRPr>
      </a:lvl7pPr>
      <a:lvl8pPr marL="3198320" algn="l" rtl="0" eaLnBrk="1" hangingPunct="1">
        <a:defRPr>
          <a:solidFill>
            <a:schemeClr val="tx1"/>
          </a:solidFill>
          <a:latin typeface="+mn-lt"/>
          <a:ea typeface="+mn-ea"/>
          <a:cs typeface="+mn-cs"/>
        </a:defRPr>
      </a:lvl8pPr>
      <a:lvl9pPr marL="3655222" algn="l" rtl="0" eaLnBrk="1" hangingPunct="1">
        <a:defRPr>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6" name="Rectangle 6"/>
          <p:cNvSpPr>
            <a:spLocks noGrp="1"/>
          </p:cNvSpPr>
          <p:nvPr>
            <p:ph type="title"/>
          </p:nvPr>
        </p:nvSpPr>
        <p:spPr>
          <a:xfrm>
            <a:off x="457200" y="206387"/>
            <a:ext cx="8229600" cy="936625"/>
          </a:xfrm>
          <a:prstGeom prst="rect">
            <a:avLst/>
          </a:prstGeom>
        </p:spPr>
        <p:txBody>
          <a:bodyPr lIns="91390" tIns="45695" rIns="91390" bIns="45695" anchor="ctr">
            <a:normAutofit/>
          </a:bodyPr>
          <a:lstStyle/>
          <a:p>
            <a:r>
              <a:rPr lang="en-US" noProof="1"/>
              <a:t>Click to edit Master title style</a:t>
            </a:r>
            <a:endParaRPr lang="en-US" dirty="0"/>
          </a:p>
        </p:txBody>
      </p:sp>
      <p:sp>
        <p:nvSpPr>
          <p:cNvPr id="1027" name="Rectangle 5"/>
          <p:cNvSpPr>
            <a:spLocks noGrp="1"/>
          </p:cNvSpPr>
          <p:nvPr>
            <p:ph type="body" idx="1"/>
          </p:nvPr>
        </p:nvSpPr>
        <p:spPr bwMode="auto">
          <a:xfrm>
            <a:off x="457200" y="1200175"/>
            <a:ext cx="8229600" cy="3394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390" tIns="45695" rIns="91390" bIns="45695" numCol="1" anchor="t" anchorCtr="0" compatLnSpc="1">
            <a:prstTxWarp prst="textNoShape">
              <a:avLst/>
            </a:prstTxWarp>
          </a:bodyPr>
          <a:lstStyle/>
          <a:p>
            <a:pPr lvl="0"/>
            <a:r>
              <a:rPr noProof="1"/>
              <a:t>Click to edit Master text styles</a:t>
            </a:r>
          </a:p>
          <a:p>
            <a:pPr lvl="1"/>
            <a:r>
              <a:rPr noProof="1"/>
              <a:t>Second level</a:t>
            </a:r>
          </a:p>
          <a:p>
            <a:pPr lvl="2"/>
            <a:r>
              <a:rPr noProof="1"/>
              <a:t>Third level</a:t>
            </a:r>
          </a:p>
          <a:p>
            <a:pPr lvl="3"/>
            <a:r>
              <a:rPr noProof="1"/>
              <a:t>Fourth level</a:t>
            </a:r>
          </a:p>
          <a:p>
            <a:pPr lvl="4"/>
            <a:r>
              <a:rPr noProof="1"/>
              <a:t>Fifth level</a:t>
            </a:r>
            <a:endParaRPr lang="en-US"/>
          </a:p>
        </p:txBody>
      </p:sp>
      <p:sp>
        <p:nvSpPr>
          <p:cNvPr id="29" name="Rectangle 3"/>
          <p:cNvSpPr>
            <a:spLocks noGrp="1"/>
          </p:cNvSpPr>
          <p:nvPr>
            <p:ph type="dt" sz="half" idx="2"/>
          </p:nvPr>
        </p:nvSpPr>
        <p:spPr>
          <a:xfrm>
            <a:off x="7467600" y="57175"/>
            <a:ext cx="1752600" cy="182563"/>
          </a:xfrm>
          <a:prstGeom prst="rect">
            <a:avLst/>
          </a:prstGeom>
        </p:spPr>
        <p:txBody>
          <a:bodyPr lIns="91390" tIns="45695" rIns="91390" bIns="45695" anchor="b"/>
          <a:lstStyle>
            <a:lvl1pPr fontAlgn="auto">
              <a:spcBef>
                <a:spcPts val="0"/>
              </a:spcBef>
              <a:spcAft>
                <a:spcPts val="0"/>
              </a:spcAft>
              <a:defRPr sz="1200">
                <a:solidFill>
                  <a:schemeClr val="tx2"/>
                </a:solidFill>
                <a:latin typeface="+mn-lt"/>
                <a:ea typeface="+mn-ea"/>
                <a:cs typeface="+mn-cs"/>
              </a:defRPr>
            </a:lvl1pPr>
            <a:extLst/>
          </a:lstStyle>
          <a:p>
            <a:pPr>
              <a:defRPr/>
            </a:pPr>
            <a:r>
              <a:rPr lang="en-US">
                <a:solidFill>
                  <a:srgbClr val="D4D2D0"/>
                </a:solidFill>
                <a:latin typeface="Century Schoolbook"/>
              </a:rPr>
              <a:t>ICHEP2020</a:t>
            </a:r>
          </a:p>
        </p:txBody>
      </p:sp>
      <p:sp>
        <p:nvSpPr>
          <p:cNvPr id="20" name="Rectangle 25"/>
          <p:cNvSpPr>
            <a:spLocks noGrp="1"/>
          </p:cNvSpPr>
          <p:nvPr>
            <p:ph type="ftr" sz="quarter" idx="3"/>
          </p:nvPr>
        </p:nvSpPr>
        <p:spPr>
          <a:xfrm>
            <a:off x="2995613" y="4918075"/>
            <a:ext cx="4648200" cy="185738"/>
          </a:xfrm>
          <a:prstGeom prst="rect">
            <a:avLst/>
          </a:prstGeom>
        </p:spPr>
        <p:txBody>
          <a:bodyPr lIns="91390" tIns="45695" rIns="91390" bIns="45695" anchor="b"/>
          <a:lstStyle>
            <a:lvl1pPr algn="ctr" fontAlgn="auto">
              <a:spcBef>
                <a:spcPts val="0"/>
              </a:spcBef>
              <a:spcAft>
                <a:spcPts val="0"/>
              </a:spcAft>
              <a:defRPr sz="1200">
                <a:solidFill>
                  <a:schemeClr val="tx2"/>
                </a:solidFill>
                <a:latin typeface="+mn-lt"/>
                <a:ea typeface="+mn-ea"/>
                <a:cs typeface="+mn-cs"/>
              </a:defRPr>
            </a:lvl1pPr>
            <a:extLst/>
          </a:lstStyle>
          <a:p>
            <a:pPr>
              <a:defRPr/>
            </a:pPr>
            <a:endParaRPr lang="en-US">
              <a:solidFill>
                <a:srgbClr val="D4D2D0"/>
              </a:solidFill>
              <a:latin typeface="Century Schoolbook"/>
            </a:endParaRPr>
          </a:p>
        </p:txBody>
      </p:sp>
      <p:sp>
        <p:nvSpPr>
          <p:cNvPr id="23" name="Rectangle 16"/>
          <p:cNvSpPr>
            <a:spLocks noGrp="1"/>
          </p:cNvSpPr>
          <p:nvPr>
            <p:ph type="sldNum" sz="quarter" idx="4"/>
          </p:nvPr>
        </p:nvSpPr>
        <p:spPr>
          <a:xfrm>
            <a:off x="8172450" y="4919663"/>
            <a:ext cx="914400" cy="182562"/>
          </a:xfrm>
          <a:prstGeom prst="rect">
            <a:avLst/>
          </a:prstGeom>
        </p:spPr>
        <p:txBody>
          <a:bodyPr lIns="91390" tIns="45695" rIns="91390" bIns="45695"/>
          <a:lstStyle>
            <a:lvl1pPr algn="r" fontAlgn="auto">
              <a:spcBef>
                <a:spcPts val="0"/>
              </a:spcBef>
              <a:spcAft>
                <a:spcPts val="0"/>
              </a:spcAft>
              <a:defRPr sz="1200">
                <a:solidFill>
                  <a:schemeClr val="tx2"/>
                </a:solidFill>
                <a:latin typeface="+mn-lt"/>
                <a:ea typeface="+mn-ea"/>
                <a:cs typeface="+mn-cs"/>
              </a:defRPr>
            </a:lvl1pPr>
            <a:extLst/>
          </a:lstStyle>
          <a:p>
            <a:pPr>
              <a:defRPr/>
            </a:pPr>
            <a:fld id="{2278A575-47E1-F743-B11D-2A193606B8A2}"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2324460717"/>
      </p:ext>
    </p:extLst>
  </p:cSld>
  <p:clrMap bg1="dk1" tx1="lt1" bg2="dk2" tx2="lt2" accent1="accent1" accent2="accent2" accent3="accent3" accent4="accent4" accent5="accent5" accent6="accent6" hlink="hlink" folHlink="folHlink"/>
  <p:sldLayoutIdLst>
    <p:sldLayoutId id="2147484381" r:id="rId1"/>
    <p:sldLayoutId id="2147484382" r:id="rId2"/>
    <p:sldLayoutId id="2147484383" r:id="rId3"/>
    <p:sldLayoutId id="2147484384" r:id="rId4"/>
    <p:sldLayoutId id="2147484385" r:id="rId5"/>
    <p:sldLayoutId id="2147484386" r:id="rId6"/>
    <p:sldLayoutId id="2147484387" r:id="rId7"/>
    <p:sldLayoutId id="2147484388" r:id="rId8"/>
    <p:sldLayoutId id="2147484389" r:id="rId9"/>
    <p:sldLayoutId id="2147484390" r:id="rId10"/>
    <p:sldLayoutId id="2147484391" r:id="rId11"/>
    <p:sldLayoutId id="2147484392" r:id="rId12"/>
    <p:sldLayoutId id="2147484393" r:id="rId13"/>
    <p:sldLayoutId id="2147484394" r:id="rId14"/>
    <p:sldLayoutId id="2147484395" r:id="rId15"/>
    <p:sldLayoutId id="2147484396" r:id="rId16"/>
    <p:sldLayoutId id="2147484397" r:id="rId17"/>
    <p:sldLayoutId id="2147484398" r:id="rId18"/>
    <p:sldLayoutId id="2147484399" r:id="rId19"/>
    <p:sldLayoutId id="2147484400" r:id="rId20"/>
    <p:sldLayoutId id="2147484401" r:id="rId21"/>
    <p:sldLayoutId id="2147484402" r:id="rId22"/>
  </p:sldLayoutIdLst>
  <p:transition>
    <p:fade/>
  </p:transition>
  <p:hf hdr="0" ftr="0" dt="0"/>
  <p:txStyles>
    <p:titleStyle>
      <a:lvl1pPr algn="l" rtl="0" eaLnBrk="0" fontAlgn="base" hangingPunct="0">
        <a:spcBef>
          <a:spcPct val="0"/>
        </a:spcBef>
        <a:spcAft>
          <a:spcPct val="0"/>
        </a:spcAft>
        <a:defRPr sz="3200" cap="all">
          <a:solidFill>
            <a:schemeClr val="tx2"/>
          </a:solidFill>
          <a:effectLst>
            <a:outerShdw blurRad="51000" dist="37000" dir="5400000" algn="tl" rotWithShape="0">
              <a:srgbClr val="000000">
                <a:alpha val="25000"/>
              </a:srgbClr>
            </a:outerShdw>
          </a:effectLst>
          <a:latin typeface="+mj-lt"/>
          <a:ea typeface="ＭＳ Ｐゴシック" charset="0"/>
          <a:cs typeface="ＭＳ Ｐゴシック" charset="0"/>
        </a:defRPr>
      </a:lvl1pPr>
      <a:lvl2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2pPr>
      <a:lvl3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3pPr>
      <a:lvl4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4pPr>
      <a:lvl5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extLst/>
    </p:titleStyle>
    <p:bodyStyle>
      <a:lvl1pPr marL="342677" indent="-342677" algn="l" rtl="0" eaLnBrk="0" fontAlgn="base" hangingPunct="0">
        <a:spcBef>
          <a:spcPct val="20000"/>
        </a:spcBef>
        <a:spcAft>
          <a:spcPct val="0"/>
        </a:spcAft>
        <a:buChar char="•"/>
        <a:defRPr sz="2400">
          <a:solidFill>
            <a:schemeClr val="tx1"/>
          </a:solidFill>
          <a:latin typeface="+mn-lt"/>
          <a:ea typeface="ＭＳ Ｐゴシック" charset="0"/>
          <a:cs typeface="ＭＳ Ｐゴシック" charset="0"/>
        </a:defRPr>
      </a:lvl1pPr>
      <a:lvl2pPr marL="742499" indent="-285575" algn="l" rtl="0" eaLnBrk="0" fontAlgn="base" hangingPunct="0">
        <a:spcBef>
          <a:spcPct val="20000"/>
        </a:spcBef>
        <a:spcAft>
          <a:spcPct val="0"/>
        </a:spcAft>
        <a:buChar char="–"/>
        <a:defRPr sz="2400">
          <a:solidFill>
            <a:schemeClr val="tx1"/>
          </a:solidFill>
          <a:latin typeface="+mn-lt"/>
          <a:ea typeface="ＭＳ Ｐゴシック" charset="0"/>
          <a:cs typeface="+mn-cs"/>
        </a:defRPr>
      </a:lvl2pPr>
      <a:lvl3pPr marL="1142288" indent="-228450" algn="l" rtl="0" eaLnBrk="0" fontAlgn="base" hangingPunct="0">
        <a:spcBef>
          <a:spcPct val="20000"/>
        </a:spcBef>
        <a:spcAft>
          <a:spcPct val="0"/>
        </a:spcAft>
        <a:buChar char="•"/>
        <a:defRPr sz="2000">
          <a:solidFill>
            <a:schemeClr val="tx1"/>
          </a:solidFill>
          <a:latin typeface="+mn-lt"/>
          <a:ea typeface="ＭＳ Ｐゴシック" charset="0"/>
          <a:cs typeface="+mn-cs"/>
        </a:defRPr>
      </a:lvl3pPr>
      <a:lvl4pPr marL="1599200" indent="-228450" algn="l" rtl="0" eaLnBrk="0" fontAlgn="base" hangingPunct="0">
        <a:spcBef>
          <a:spcPct val="20000"/>
        </a:spcBef>
        <a:spcAft>
          <a:spcPct val="0"/>
        </a:spcAft>
        <a:buChar char="–"/>
        <a:defRPr>
          <a:solidFill>
            <a:schemeClr val="tx1"/>
          </a:solidFill>
          <a:latin typeface="+mn-lt"/>
          <a:ea typeface="ＭＳ Ｐゴシック" charset="0"/>
          <a:cs typeface="+mn-cs"/>
        </a:defRPr>
      </a:lvl4pPr>
      <a:lvl5pPr marL="2056124" indent="-228450" algn="l" rtl="0" eaLnBrk="0" fontAlgn="base" hangingPunct="0">
        <a:spcBef>
          <a:spcPct val="20000"/>
        </a:spcBef>
        <a:spcAft>
          <a:spcPct val="0"/>
        </a:spcAft>
        <a:buChar char="»"/>
        <a:defRPr sz="1600">
          <a:solidFill>
            <a:schemeClr val="tx1"/>
          </a:solidFill>
          <a:latin typeface="+mn-lt"/>
          <a:ea typeface="ＭＳ Ｐゴシック" charset="0"/>
          <a:cs typeface="+mn-cs"/>
        </a:defRPr>
      </a:lvl5pPr>
      <a:lvl6pPr marL="2513025" indent="-228450" algn="l" rtl="0" eaLnBrk="1" latinLnBrk="0" hangingPunct="1">
        <a:spcBef>
          <a:spcPct val="20000"/>
        </a:spcBef>
        <a:buChar char="•"/>
        <a:defRPr sz="2000">
          <a:solidFill>
            <a:schemeClr val="tx1"/>
          </a:solidFill>
          <a:latin typeface="+mn-lt"/>
          <a:ea typeface="+mn-ea"/>
          <a:cs typeface="+mn-cs"/>
        </a:defRPr>
      </a:lvl6pPr>
      <a:lvl7pPr marL="2969950" indent="-228450" algn="l" rtl="0" eaLnBrk="1" latinLnBrk="0" hangingPunct="1">
        <a:spcBef>
          <a:spcPct val="20000"/>
        </a:spcBef>
        <a:buChar char="•"/>
        <a:defRPr sz="2000">
          <a:solidFill>
            <a:schemeClr val="tx1"/>
          </a:solidFill>
          <a:latin typeface="+mn-lt"/>
          <a:ea typeface="+mn-ea"/>
          <a:cs typeface="+mn-cs"/>
        </a:defRPr>
      </a:lvl7pPr>
      <a:lvl8pPr marL="3426863" indent="-228450" algn="l" rtl="0" eaLnBrk="1" latinLnBrk="0" hangingPunct="1">
        <a:spcBef>
          <a:spcPct val="20000"/>
        </a:spcBef>
        <a:buChar char="•"/>
        <a:defRPr sz="2000">
          <a:solidFill>
            <a:schemeClr val="tx1"/>
          </a:solidFill>
          <a:latin typeface="+mn-lt"/>
          <a:ea typeface="+mn-ea"/>
          <a:cs typeface="+mn-cs"/>
        </a:defRPr>
      </a:lvl8pPr>
      <a:lvl9pPr marL="3883775" indent="-228450" algn="l" rtl="0" eaLnBrk="1" latinLnBrk="0" hangingPunct="1">
        <a:spcBef>
          <a:spcPct val="20000"/>
        </a:spcBef>
        <a:buChar char="•"/>
        <a:defRPr sz="2000">
          <a:solidFill>
            <a:schemeClr val="tx1"/>
          </a:solidFill>
          <a:latin typeface="+mn-lt"/>
          <a:ea typeface="+mn-ea"/>
          <a:cs typeface="+mn-cs"/>
        </a:defRPr>
      </a:lvl9pPr>
      <a:extLst/>
    </p:bodyStyle>
    <p:otherStyle>
      <a:lvl1pPr marL="0" algn="l" rtl="0" eaLnBrk="1" hangingPunct="1">
        <a:defRPr>
          <a:solidFill>
            <a:schemeClr val="tx1"/>
          </a:solidFill>
          <a:latin typeface="+mn-lt"/>
          <a:ea typeface="+mn-ea"/>
          <a:cs typeface="+mn-cs"/>
        </a:defRPr>
      </a:lvl1pPr>
      <a:lvl2pPr marL="456902" algn="l" rtl="0" eaLnBrk="1" hangingPunct="1">
        <a:defRPr>
          <a:solidFill>
            <a:schemeClr val="tx1"/>
          </a:solidFill>
          <a:latin typeface="+mn-lt"/>
          <a:ea typeface="+mn-ea"/>
          <a:cs typeface="+mn-cs"/>
        </a:defRPr>
      </a:lvl2pPr>
      <a:lvl3pPr marL="913838" algn="l" rtl="0" eaLnBrk="1" hangingPunct="1">
        <a:defRPr>
          <a:solidFill>
            <a:schemeClr val="tx1"/>
          </a:solidFill>
          <a:latin typeface="+mn-lt"/>
          <a:ea typeface="+mn-ea"/>
          <a:cs typeface="+mn-cs"/>
        </a:defRPr>
      </a:lvl3pPr>
      <a:lvl4pPr marL="1370750" algn="l" rtl="0" eaLnBrk="1" hangingPunct="1">
        <a:defRPr>
          <a:solidFill>
            <a:schemeClr val="tx1"/>
          </a:solidFill>
          <a:latin typeface="+mn-lt"/>
          <a:ea typeface="+mn-ea"/>
          <a:cs typeface="+mn-cs"/>
        </a:defRPr>
      </a:lvl4pPr>
      <a:lvl5pPr marL="1827674" algn="l" rtl="0" eaLnBrk="1" hangingPunct="1">
        <a:defRPr>
          <a:solidFill>
            <a:schemeClr val="tx1"/>
          </a:solidFill>
          <a:latin typeface="+mn-lt"/>
          <a:ea typeface="+mn-ea"/>
          <a:cs typeface="+mn-cs"/>
        </a:defRPr>
      </a:lvl5pPr>
      <a:lvl6pPr marL="2284575" algn="l" rtl="0" eaLnBrk="1" hangingPunct="1">
        <a:defRPr>
          <a:solidFill>
            <a:schemeClr val="tx1"/>
          </a:solidFill>
          <a:latin typeface="+mn-lt"/>
          <a:ea typeface="+mn-ea"/>
          <a:cs typeface="+mn-cs"/>
        </a:defRPr>
      </a:lvl6pPr>
      <a:lvl7pPr marL="2741477" algn="l" rtl="0" eaLnBrk="1" hangingPunct="1">
        <a:defRPr>
          <a:solidFill>
            <a:schemeClr val="tx1"/>
          </a:solidFill>
          <a:latin typeface="+mn-lt"/>
          <a:ea typeface="+mn-ea"/>
          <a:cs typeface="+mn-cs"/>
        </a:defRPr>
      </a:lvl7pPr>
      <a:lvl8pPr marL="3198400" algn="l" rtl="0" eaLnBrk="1" hangingPunct="1">
        <a:defRPr>
          <a:solidFill>
            <a:schemeClr val="tx1"/>
          </a:solidFill>
          <a:latin typeface="+mn-lt"/>
          <a:ea typeface="+mn-ea"/>
          <a:cs typeface="+mn-cs"/>
        </a:defRPr>
      </a:lvl8pPr>
      <a:lvl9pPr marL="3655313" algn="l" rtl="0" eaLnBrk="1" hangingPunct="1">
        <a:defRPr>
          <a:solidFill>
            <a:schemeClr val="tx1"/>
          </a:solidFill>
          <a:latin typeface="+mn-lt"/>
          <a:ea typeface="+mn-ea"/>
          <a:cs typeface="+mn-cs"/>
        </a:defRPr>
      </a:lvl9pPr>
      <a:extLst/>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6" name="Rectangle 6"/>
          <p:cNvSpPr>
            <a:spLocks noGrp="1"/>
          </p:cNvSpPr>
          <p:nvPr>
            <p:ph type="title"/>
          </p:nvPr>
        </p:nvSpPr>
        <p:spPr>
          <a:xfrm>
            <a:off x="457200" y="206387"/>
            <a:ext cx="8229600" cy="936625"/>
          </a:xfrm>
          <a:prstGeom prst="rect">
            <a:avLst/>
          </a:prstGeom>
        </p:spPr>
        <p:txBody>
          <a:bodyPr lIns="91388" tIns="45694" rIns="91388" bIns="45694" anchor="ctr">
            <a:normAutofit/>
          </a:bodyPr>
          <a:lstStyle/>
          <a:p>
            <a:r>
              <a:rPr lang="en-US" noProof="1"/>
              <a:t>Click to edit Master title style</a:t>
            </a:r>
            <a:endParaRPr lang="en-US" dirty="0"/>
          </a:p>
        </p:txBody>
      </p:sp>
      <p:sp>
        <p:nvSpPr>
          <p:cNvPr id="1027" name="Rectangle 5"/>
          <p:cNvSpPr>
            <a:spLocks noGrp="1"/>
          </p:cNvSpPr>
          <p:nvPr>
            <p:ph type="body" idx="1"/>
          </p:nvPr>
        </p:nvSpPr>
        <p:spPr bwMode="auto">
          <a:xfrm>
            <a:off x="457200" y="1200176"/>
            <a:ext cx="8229600" cy="3394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388" tIns="45694" rIns="91388" bIns="45694" numCol="1" anchor="t" anchorCtr="0" compatLnSpc="1">
            <a:prstTxWarp prst="textNoShape">
              <a:avLst/>
            </a:prstTxWarp>
          </a:bodyPr>
          <a:lstStyle/>
          <a:p>
            <a:pPr lvl="0"/>
            <a:r>
              <a:rPr noProof="1"/>
              <a:t>Click to edit Master text styles</a:t>
            </a:r>
          </a:p>
          <a:p>
            <a:pPr lvl="1"/>
            <a:r>
              <a:rPr noProof="1"/>
              <a:t>Second level</a:t>
            </a:r>
          </a:p>
          <a:p>
            <a:pPr lvl="2"/>
            <a:r>
              <a:rPr noProof="1"/>
              <a:t>Third level</a:t>
            </a:r>
          </a:p>
          <a:p>
            <a:pPr lvl="3"/>
            <a:r>
              <a:rPr noProof="1"/>
              <a:t>Fourth level</a:t>
            </a:r>
          </a:p>
          <a:p>
            <a:pPr lvl="4"/>
            <a:r>
              <a:rPr noProof="1"/>
              <a:t>Fifth level</a:t>
            </a:r>
            <a:endParaRPr lang="en-US"/>
          </a:p>
        </p:txBody>
      </p:sp>
      <p:sp>
        <p:nvSpPr>
          <p:cNvPr id="29" name="Rectangle 3"/>
          <p:cNvSpPr>
            <a:spLocks noGrp="1"/>
          </p:cNvSpPr>
          <p:nvPr>
            <p:ph type="dt" sz="half" idx="2"/>
          </p:nvPr>
        </p:nvSpPr>
        <p:spPr>
          <a:xfrm>
            <a:off x="7467600" y="57176"/>
            <a:ext cx="1752600" cy="182563"/>
          </a:xfrm>
          <a:prstGeom prst="rect">
            <a:avLst/>
          </a:prstGeom>
        </p:spPr>
        <p:txBody>
          <a:bodyPr lIns="91388" tIns="45694" rIns="91388" bIns="45694" anchor="b"/>
          <a:lstStyle>
            <a:lvl1pPr fontAlgn="auto">
              <a:spcBef>
                <a:spcPts val="0"/>
              </a:spcBef>
              <a:spcAft>
                <a:spcPts val="0"/>
              </a:spcAft>
              <a:defRPr sz="1200">
                <a:solidFill>
                  <a:schemeClr val="tx2"/>
                </a:solidFill>
                <a:latin typeface="+mn-lt"/>
                <a:ea typeface="+mn-ea"/>
                <a:cs typeface="+mn-cs"/>
              </a:defRPr>
            </a:lvl1pPr>
            <a:extLst/>
          </a:lstStyle>
          <a:p>
            <a:pPr defTabSz="685494">
              <a:defRPr/>
            </a:pPr>
            <a:r>
              <a:rPr lang="en-US">
                <a:solidFill>
                  <a:srgbClr val="D4D2D0"/>
                </a:solidFill>
                <a:latin typeface="Century Schoolbook"/>
              </a:rPr>
              <a:t>ICHEP2020</a:t>
            </a:r>
          </a:p>
        </p:txBody>
      </p:sp>
      <p:sp>
        <p:nvSpPr>
          <p:cNvPr id="20" name="Rectangle 25"/>
          <p:cNvSpPr>
            <a:spLocks noGrp="1"/>
          </p:cNvSpPr>
          <p:nvPr>
            <p:ph type="ftr" sz="quarter" idx="3"/>
          </p:nvPr>
        </p:nvSpPr>
        <p:spPr>
          <a:xfrm>
            <a:off x="2995613" y="4918075"/>
            <a:ext cx="4648200" cy="185738"/>
          </a:xfrm>
          <a:prstGeom prst="rect">
            <a:avLst/>
          </a:prstGeom>
        </p:spPr>
        <p:txBody>
          <a:bodyPr lIns="91388" tIns="45694" rIns="91388" bIns="45694" anchor="b"/>
          <a:lstStyle>
            <a:lvl1pPr algn="ctr" fontAlgn="auto">
              <a:spcBef>
                <a:spcPts val="0"/>
              </a:spcBef>
              <a:spcAft>
                <a:spcPts val="0"/>
              </a:spcAft>
              <a:defRPr sz="1200">
                <a:solidFill>
                  <a:schemeClr val="tx2"/>
                </a:solidFill>
                <a:latin typeface="+mn-lt"/>
                <a:ea typeface="+mn-ea"/>
                <a:cs typeface="+mn-cs"/>
              </a:defRPr>
            </a:lvl1pPr>
            <a:extLst/>
          </a:lstStyle>
          <a:p>
            <a:pPr defTabSz="685494">
              <a:defRPr/>
            </a:pPr>
            <a:endParaRPr lang="en-US">
              <a:solidFill>
                <a:srgbClr val="D4D2D0"/>
              </a:solidFill>
              <a:latin typeface="Century Schoolbook"/>
            </a:endParaRPr>
          </a:p>
        </p:txBody>
      </p:sp>
      <p:sp>
        <p:nvSpPr>
          <p:cNvPr id="23" name="Rectangle 16"/>
          <p:cNvSpPr>
            <a:spLocks noGrp="1"/>
          </p:cNvSpPr>
          <p:nvPr>
            <p:ph type="sldNum" sz="quarter" idx="4"/>
          </p:nvPr>
        </p:nvSpPr>
        <p:spPr>
          <a:xfrm>
            <a:off x="8172450" y="4919663"/>
            <a:ext cx="914400" cy="182562"/>
          </a:xfrm>
          <a:prstGeom prst="rect">
            <a:avLst/>
          </a:prstGeom>
        </p:spPr>
        <p:txBody>
          <a:bodyPr lIns="91388" tIns="45694" rIns="91388" bIns="45694"/>
          <a:lstStyle>
            <a:lvl1pPr algn="r" fontAlgn="auto">
              <a:spcBef>
                <a:spcPts val="0"/>
              </a:spcBef>
              <a:spcAft>
                <a:spcPts val="0"/>
              </a:spcAft>
              <a:defRPr sz="1200">
                <a:solidFill>
                  <a:schemeClr val="tx2"/>
                </a:solidFill>
                <a:latin typeface="+mn-lt"/>
                <a:ea typeface="+mn-ea"/>
                <a:cs typeface="+mn-cs"/>
              </a:defRPr>
            </a:lvl1pPr>
            <a:extLst/>
          </a:lstStyle>
          <a:p>
            <a:pPr defTabSz="685494">
              <a:defRPr/>
            </a:pPr>
            <a:fld id="{2278A575-47E1-F743-B11D-2A193606B8A2}" type="slidenum">
              <a:rPr lang="en-US" smtClean="0">
                <a:solidFill>
                  <a:srgbClr val="D4D2D0"/>
                </a:solidFill>
                <a:latin typeface="Century Schoolbook"/>
              </a:rPr>
              <a:pPr defTabSz="685494">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147054144"/>
      </p:ext>
    </p:extLst>
  </p:cSld>
  <p:clrMap bg1="dk1" tx1="lt1" bg2="dk2" tx2="lt2" accent1="accent1" accent2="accent2" accent3="accent3" accent4="accent4" accent5="accent5" accent6="accent6" hlink="hlink" folHlink="folHlink"/>
  <p:sldLayoutIdLst>
    <p:sldLayoutId id="2147484612" r:id="rId1"/>
    <p:sldLayoutId id="2147484613" r:id="rId2"/>
    <p:sldLayoutId id="2147484614" r:id="rId3"/>
    <p:sldLayoutId id="2147484615" r:id="rId4"/>
    <p:sldLayoutId id="2147484616" r:id="rId5"/>
    <p:sldLayoutId id="2147484617" r:id="rId6"/>
    <p:sldLayoutId id="2147484618" r:id="rId7"/>
    <p:sldLayoutId id="2147484619" r:id="rId8"/>
    <p:sldLayoutId id="2147484620" r:id="rId9"/>
    <p:sldLayoutId id="2147484621" r:id="rId10"/>
    <p:sldLayoutId id="2147484622" r:id="rId11"/>
    <p:sldLayoutId id="2147484623" r:id="rId12"/>
    <p:sldLayoutId id="2147484624" r:id="rId13"/>
    <p:sldLayoutId id="2147484625" r:id="rId14"/>
    <p:sldLayoutId id="2147484626" r:id="rId15"/>
    <p:sldLayoutId id="2147484627" r:id="rId16"/>
    <p:sldLayoutId id="2147484628" r:id="rId17"/>
    <p:sldLayoutId id="2147484629" r:id="rId18"/>
    <p:sldLayoutId id="2147484630" r:id="rId19"/>
    <p:sldLayoutId id="2147484631" r:id="rId20"/>
    <p:sldLayoutId id="2147484632" r:id="rId21"/>
    <p:sldLayoutId id="2147484633" r:id="rId22"/>
  </p:sldLayoutIdLst>
  <p:transition>
    <p:fade/>
  </p:transition>
  <p:hf hdr="0" ftr="0" dt="0"/>
  <p:txStyles>
    <p:titleStyle>
      <a:lvl1pPr algn="l" rtl="0" eaLnBrk="0" fontAlgn="base" hangingPunct="0">
        <a:spcBef>
          <a:spcPct val="0"/>
        </a:spcBef>
        <a:spcAft>
          <a:spcPct val="0"/>
        </a:spcAft>
        <a:defRPr sz="3200" cap="all">
          <a:solidFill>
            <a:schemeClr val="tx2"/>
          </a:solidFill>
          <a:effectLst>
            <a:outerShdw blurRad="51000" dist="37000" dir="5400000" algn="tl" rotWithShape="0">
              <a:srgbClr val="000000">
                <a:alpha val="25000"/>
              </a:srgbClr>
            </a:outerShdw>
          </a:effectLst>
          <a:latin typeface="+mj-lt"/>
          <a:ea typeface="ＭＳ Ｐゴシック" charset="0"/>
          <a:cs typeface="ＭＳ Ｐゴシック" charset="0"/>
        </a:defRPr>
      </a:lvl1pPr>
      <a:lvl2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2pPr>
      <a:lvl3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3pPr>
      <a:lvl4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4pPr>
      <a:lvl5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extLst/>
    </p:titleStyle>
    <p:bodyStyle>
      <a:lvl1pPr marL="342668" indent="-342668" algn="l" rtl="0" eaLnBrk="0" fontAlgn="base" hangingPunct="0">
        <a:spcBef>
          <a:spcPct val="20000"/>
        </a:spcBef>
        <a:spcAft>
          <a:spcPct val="0"/>
        </a:spcAft>
        <a:buChar char="•"/>
        <a:defRPr sz="2400">
          <a:solidFill>
            <a:schemeClr val="tx1"/>
          </a:solidFill>
          <a:latin typeface="+mn-lt"/>
          <a:ea typeface="ＭＳ Ｐゴシック" charset="0"/>
          <a:cs typeface="ＭＳ Ｐゴシック" charset="0"/>
        </a:defRPr>
      </a:lvl1pPr>
      <a:lvl2pPr marL="742481" indent="-285568" algn="l" rtl="0" eaLnBrk="0" fontAlgn="base" hangingPunct="0">
        <a:spcBef>
          <a:spcPct val="20000"/>
        </a:spcBef>
        <a:spcAft>
          <a:spcPct val="0"/>
        </a:spcAft>
        <a:buChar char="–"/>
        <a:defRPr sz="2400">
          <a:solidFill>
            <a:schemeClr val="tx1"/>
          </a:solidFill>
          <a:latin typeface="+mn-lt"/>
          <a:ea typeface="ＭＳ Ｐゴシック" charset="0"/>
          <a:cs typeface="+mn-cs"/>
        </a:defRPr>
      </a:lvl2pPr>
      <a:lvl3pPr marL="1142260" indent="-228444" algn="l" rtl="0" eaLnBrk="0" fontAlgn="base" hangingPunct="0">
        <a:spcBef>
          <a:spcPct val="20000"/>
        </a:spcBef>
        <a:spcAft>
          <a:spcPct val="0"/>
        </a:spcAft>
        <a:buChar char="•"/>
        <a:defRPr sz="2000">
          <a:solidFill>
            <a:schemeClr val="tx1"/>
          </a:solidFill>
          <a:latin typeface="+mn-lt"/>
          <a:ea typeface="ＭＳ Ｐゴシック" charset="0"/>
          <a:cs typeface="+mn-cs"/>
        </a:defRPr>
      </a:lvl3pPr>
      <a:lvl4pPr marL="1599160" indent="-228444" algn="l" rtl="0" eaLnBrk="0" fontAlgn="base" hangingPunct="0">
        <a:spcBef>
          <a:spcPct val="20000"/>
        </a:spcBef>
        <a:spcAft>
          <a:spcPct val="0"/>
        </a:spcAft>
        <a:buChar char="–"/>
        <a:defRPr>
          <a:solidFill>
            <a:schemeClr val="tx1"/>
          </a:solidFill>
          <a:latin typeface="+mn-lt"/>
          <a:ea typeface="ＭＳ Ｐゴシック" charset="0"/>
          <a:cs typeface="+mn-cs"/>
        </a:defRPr>
      </a:lvl4pPr>
      <a:lvl5pPr marL="2056073" indent="-228444" algn="l" rtl="0" eaLnBrk="0" fontAlgn="base" hangingPunct="0">
        <a:spcBef>
          <a:spcPct val="20000"/>
        </a:spcBef>
        <a:spcAft>
          <a:spcPct val="0"/>
        </a:spcAft>
        <a:buChar char="»"/>
        <a:defRPr sz="1600">
          <a:solidFill>
            <a:schemeClr val="tx1"/>
          </a:solidFill>
          <a:latin typeface="+mn-lt"/>
          <a:ea typeface="ＭＳ Ｐゴシック" charset="0"/>
          <a:cs typeface="+mn-cs"/>
        </a:defRPr>
      </a:lvl5pPr>
      <a:lvl6pPr marL="2512962" indent="-228444" algn="l" rtl="0" eaLnBrk="1" latinLnBrk="0" hangingPunct="1">
        <a:spcBef>
          <a:spcPct val="20000"/>
        </a:spcBef>
        <a:buChar char="•"/>
        <a:defRPr sz="2000">
          <a:solidFill>
            <a:schemeClr val="tx1"/>
          </a:solidFill>
          <a:latin typeface="+mn-lt"/>
          <a:ea typeface="+mn-ea"/>
          <a:cs typeface="+mn-cs"/>
        </a:defRPr>
      </a:lvl6pPr>
      <a:lvl7pPr marL="2969876" indent="-228444" algn="l" rtl="0" eaLnBrk="1" latinLnBrk="0" hangingPunct="1">
        <a:spcBef>
          <a:spcPct val="20000"/>
        </a:spcBef>
        <a:buChar char="•"/>
        <a:defRPr sz="2000">
          <a:solidFill>
            <a:schemeClr val="tx1"/>
          </a:solidFill>
          <a:latin typeface="+mn-lt"/>
          <a:ea typeface="+mn-ea"/>
          <a:cs typeface="+mn-cs"/>
        </a:defRPr>
      </a:lvl7pPr>
      <a:lvl8pPr marL="3426777" indent="-228444" algn="l" rtl="0" eaLnBrk="1" latinLnBrk="0" hangingPunct="1">
        <a:spcBef>
          <a:spcPct val="20000"/>
        </a:spcBef>
        <a:buChar char="•"/>
        <a:defRPr sz="2000">
          <a:solidFill>
            <a:schemeClr val="tx1"/>
          </a:solidFill>
          <a:latin typeface="+mn-lt"/>
          <a:ea typeface="+mn-ea"/>
          <a:cs typeface="+mn-cs"/>
        </a:defRPr>
      </a:lvl8pPr>
      <a:lvl9pPr marL="3883678" indent="-228444" algn="l" rtl="0" eaLnBrk="1" latinLnBrk="0" hangingPunct="1">
        <a:spcBef>
          <a:spcPct val="20000"/>
        </a:spcBef>
        <a:buChar char="•"/>
        <a:defRPr sz="2000">
          <a:solidFill>
            <a:schemeClr val="tx1"/>
          </a:solidFill>
          <a:latin typeface="+mn-lt"/>
          <a:ea typeface="+mn-ea"/>
          <a:cs typeface="+mn-cs"/>
        </a:defRPr>
      </a:lvl9pPr>
      <a:extLst/>
    </p:bodyStyle>
    <p:otherStyle>
      <a:lvl1pPr marL="0" algn="l" rtl="0" eaLnBrk="1" hangingPunct="1">
        <a:defRPr>
          <a:solidFill>
            <a:schemeClr val="tx1"/>
          </a:solidFill>
          <a:latin typeface="+mn-lt"/>
          <a:ea typeface="+mn-ea"/>
          <a:cs typeface="+mn-cs"/>
        </a:defRPr>
      </a:lvl1pPr>
      <a:lvl2pPr marL="456890" algn="l" rtl="0" eaLnBrk="1" hangingPunct="1">
        <a:defRPr>
          <a:solidFill>
            <a:schemeClr val="tx1"/>
          </a:solidFill>
          <a:latin typeface="+mn-lt"/>
          <a:ea typeface="+mn-ea"/>
          <a:cs typeface="+mn-cs"/>
        </a:defRPr>
      </a:lvl2pPr>
      <a:lvl3pPr marL="913815" algn="l" rtl="0" eaLnBrk="1" hangingPunct="1">
        <a:defRPr>
          <a:solidFill>
            <a:schemeClr val="tx1"/>
          </a:solidFill>
          <a:latin typeface="+mn-lt"/>
          <a:ea typeface="+mn-ea"/>
          <a:cs typeface="+mn-cs"/>
        </a:defRPr>
      </a:lvl3pPr>
      <a:lvl4pPr marL="1370716" algn="l" rtl="0" eaLnBrk="1" hangingPunct="1">
        <a:defRPr>
          <a:solidFill>
            <a:schemeClr val="tx1"/>
          </a:solidFill>
          <a:latin typeface="+mn-lt"/>
          <a:ea typeface="+mn-ea"/>
          <a:cs typeface="+mn-cs"/>
        </a:defRPr>
      </a:lvl4pPr>
      <a:lvl5pPr marL="1827629" algn="l" rtl="0" eaLnBrk="1" hangingPunct="1">
        <a:defRPr>
          <a:solidFill>
            <a:schemeClr val="tx1"/>
          </a:solidFill>
          <a:latin typeface="+mn-lt"/>
          <a:ea typeface="+mn-ea"/>
          <a:cs typeface="+mn-cs"/>
        </a:defRPr>
      </a:lvl5pPr>
      <a:lvl6pPr marL="2284518" algn="l" rtl="0" eaLnBrk="1" hangingPunct="1">
        <a:defRPr>
          <a:solidFill>
            <a:schemeClr val="tx1"/>
          </a:solidFill>
          <a:latin typeface="+mn-lt"/>
          <a:ea typeface="+mn-ea"/>
          <a:cs typeface="+mn-cs"/>
        </a:defRPr>
      </a:lvl6pPr>
      <a:lvl7pPr marL="2741408" algn="l" rtl="0" eaLnBrk="1" hangingPunct="1">
        <a:defRPr>
          <a:solidFill>
            <a:schemeClr val="tx1"/>
          </a:solidFill>
          <a:latin typeface="+mn-lt"/>
          <a:ea typeface="+mn-ea"/>
          <a:cs typeface="+mn-cs"/>
        </a:defRPr>
      </a:lvl7pPr>
      <a:lvl8pPr marL="3198320" algn="l" rtl="0" eaLnBrk="1" hangingPunct="1">
        <a:defRPr>
          <a:solidFill>
            <a:schemeClr val="tx1"/>
          </a:solidFill>
          <a:latin typeface="+mn-lt"/>
          <a:ea typeface="+mn-ea"/>
          <a:cs typeface="+mn-cs"/>
        </a:defRPr>
      </a:lvl8pPr>
      <a:lvl9pPr marL="3655222" algn="l" rtl="0" eaLnBrk="1" hangingPunct="1">
        <a:defRPr>
          <a:solidFill>
            <a:schemeClr val="tx1"/>
          </a:solidFill>
          <a:latin typeface="+mn-lt"/>
          <a:ea typeface="+mn-ea"/>
          <a:cs typeface="+mn-cs"/>
        </a:defRPr>
      </a:lvl9pPr>
      <a:extLst/>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6" name="Rectangle 6"/>
          <p:cNvSpPr>
            <a:spLocks noGrp="1"/>
          </p:cNvSpPr>
          <p:nvPr>
            <p:ph type="title"/>
          </p:nvPr>
        </p:nvSpPr>
        <p:spPr>
          <a:xfrm>
            <a:off x="457200" y="206380"/>
            <a:ext cx="8229600" cy="936625"/>
          </a:xfrm>
          <a:prstGeom prst="rect">
            <a:avLst/>
          </a:prstGeom>
        </p:spPr>
        <p:txBody>
          <a:bodyPr lIns="91430" tIns="45715" rIns="91430" bIns="45715" anchor="ctr">
            <a:normAutofit/>
          </a:bodyPr>
          <a:lstStyle/>
          <a:p>
            <a:r>
              <a:rPr lang="en-US" noProof="1"/>
              <a:t>Click to edit Master title style</a:t>
            </a:r>
            <a:endParaRPr lang="en-US" dirty="0"/>
          </a:p>
        </p:txBody>
      </p:sp>
      <p:sp>
        <p:nvSpPr>
          <p:cNvPr id="1027" name="Rectangle 5"/>
          <p:cNvSpPr>
            <a:spLocks noGrp="1"/>
          </p:cNvSpPr>
          <p:nvPr>
            <p:ph type="body" idx="1"/>
          </p:nvPr>
        </p:nvSpPr>
        <p:spPr bwMode="auto">
          <a:xfrm>
            <a:off x="457200" y="1200155"/>
            <a:ext cx="8229600" cy="3394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30" tIns="45715" rIns="91430" bIns="45715" numCol="1" anchor="t" anchorCtr="0" compatLnSpc="1">
            <a:prstTxWarp prst="textNoShape">
              <a:avLst/>
            </a:prstTxWarp>
          </a:bodyPr>
          <a:lstStyle/>
          <a:p>
            <a:pPr lvl="0"/>
            <a:r>
              <a:rPr noProof="1"/>
              <a:t>Click to edit Master text styles</a:t>
            </a:r>
          </a:p>
          <a:p>
            <a:pPr lvl="1"/>
            <a:r>
              <a:rPr noProof="1"/>
              <a:t>Second level</a:t>
            </a:r>
          </a:p>
          <a:p>
            <a:pPr lvl="2"/>
            <a:r>
              <a:rPr noProof="1"/>
              <a:t>Third level</a:t>
            </a:r>
          </a:p>
          <a:p>
            <a:pPr lvl="3"/>
            <a:r>
              <a:rPr noProof="1"/>
              <a:t>Fourth level</a:t>
            </a:r>
          </a:p>
          <a:p>
            <a:pPr lvl="4"/>
            <a:r>
              <a:rPr noProof="1"/>
              <a:t>Fifth level</a:t>
            </a:r>
            <a:endParaRPr lang="en-US"/>
          </a:p>
        </p:txBody>
      </p:sp>
      <p:sp>
        <p:nvSpPr>
          <p:cNvPr id="29" name="Rectangle 3"/>
          <p:cNvSpPr>
            <a:spLocks noGrp="1"/>
          </p:cNvSpPr>
          <p:nvPr>
            <p:ph type="dt" sz="half" idx="2"/>
          </p:nvPr>
        </p:nvSpPr>
        <p:spPr>
          <a:xfrm>
            <a:off x="7467600" y="57155"/>
            <a:ext cx="1752600" cy="182563"/>
          </a:xfrm>
          <a:prstGeom prst="rect">
            <a:avLst/>
          </a:prstGeom>
        </p:spPr>
        <p:txBody>
          <a:bodyPr lIns="91430" tIns="45715" rIns="91430" bIns="45715" anchor="b"/>
          <a:lstStyle>
            <a:lvl1pPr fontAlgn="auto">
              <a:spcBef>
                <a:spcPts val="0"/>
              </a:spcBef>
              <a:spcAft>
                <a:spcPts val="0"/>
              </a:spcAft>
              <a:defRPr sz="1200">
                <a:solidFill>
                  <a:schemeClr val="tx2"/>
                </a:solidFill>
                <a:latin typeface="+mn-lt"/>
                <a:ea typeface="+mn-ea"/>
                <a:cs typeface="+mn-cs"/>
              </a:defRPr>
            </a:lvl1pPr>
            <a:extLst/>
          </a:lstStyle>
          <a:p>
            <a:pPr>
              <a:defRPr/>
            </a:pPr>
            <a:r>
              <a:rPr lang="en-US">
                <a:solidFill>
                  <a:srgbClr val="D4D2D0"/>
                </a:solidFill>
                <a:latin typeface="Century Schoolbook"/>
              </a:rPr>
              <a:t>ICHEP2020</a:t>
            </a:r>
          </a:p>
        </p:txBody>
      </p:sp>
      <p:sp>
        <p:nvSpPr>
          <p:cNvPr id="20" name="Rectangle 25"/>
          <p:cNvSpPr>
            <a:spLocks noGrp="1"/>
          </p:cNvSpPr>
          <p:nvPr>
            <p:ph type="ftr" sz="quarter" idx="3"/>
          </p:nvPr>
        </p:nvSpPr>
        <p:spPr>
          <a:xfrm>
            <a:off x="2995613" y="4918075"/>
            <a:ext cx="4648200" cy="185738"/>
          </a:xfrm>
          <a:prstGeom prst="rect">
            <a:avLst/>
          </a:prstGeom>
        </p:spPr>
        <p:txBody>
          <a:bodyPr lIns="91430" tIns="45715" rIns="91430" bIns="45715" anchor="b"/>
          <a:lstStyle>
            <a:lvl1pPr algn="ctr" fontAlgn="auto">
              <a:spcBef>
                <a:spcPts val="0"/>
              </a:spcBef>
              <a:spcAft>
                <a:spcPts val="0"/>
              </a:spcAft>
              <a:defRPr sz="1200">
                <a:solidFill>
                  <a:schemeClr val="tx2"/>
                </a:solidFill>
                <a:latin typeface="+mn-lt"/>
                <a:ea typeface="+mn-ea"/>
                <a:cs typeface="+mn-cs"/>
              </a:defRPr>
            </a:lvl1pPr>
            <a:extLst/>
          </a:lstStyle>
          <a:p>
            <a:pPr>
              <a:defRPr/>
            </a:pPr>
            <a:endParaRPr lang="en-US">
              <a:solidFill>
                <a:srgbClr val="D4D2D0"/>
              </a:solidFill>
              <a:latin typeface="Century Schoolbook"/>
            </a:endParaRPr>
          </a:p>
        </p:txBody>
      </p:sp>
      <p:sp>
        <p:nvSpPr>
          <p:cNvPr id="23" name="Rectangle 16"/>
          <p:cNvSpPr>
            <a:spLocks noGrp="1"/>
          </p:cNvSpPr>
          <p:nvPr>
            <p:ph type="sldNum" sz="quarter" idx="4"/>
          </p:nvPr>
        </p:nvSpPr>
        <p:spPr>
          <a:xfrm>
            <a:off x="8172450" y="4919663"/>
            <a:ext cx="914400" cy="182562"/>
          </a:xfrm>
          <a:prstGeom prst="rect">
            <a:avLst/>
          </a:prstGeom>
        </p:spPr>
        <p:txBody>
          <a:bodyPr lIns="91430" tIns="45715" rIns="91430" bIns="45715"/>
          <a:lstStyle>
            <a:lvl1pPr algn="r" fontAlgn="auto">
              <a:spcBef>
                <a:spcPts val="0"/>
              </a:spcBef>
              <a:spcAft>
                <a:spcPts val="0"/>
              </a:spcAft>
              <a:defRPr sz="1200">
                <a:solidFill>
                  <a:schemeClr val="tx2"/>
                </a:solidFill>
                <a:latin typeface="+mn-lt"/>
                <a:ea typeface="+mn-ea"/>
                <a:cs typeface="+mn-cs"/>
              </a:defRPr>
            </a:lvl1pPr>
            <a:extLst/>
          </a:lstStyle>
          <a:p>
            <a:pPr>
              <a:defRPr/>
            </a:pPr>
            <a:fld id="{2278A575-47E1-F743-B11D-2A193606B8A2}"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3769838125"/>
      </p:ext>
    </p:extLst>
  </p:cSld>
  <p:clrMap bg1="dk1" tx1="lt1" bg2="dk2" tx2="lt2" accent1="accent1" accent2="accent2" accent3="accent3" accent4="accent4" accent5="accent5" accent6="accent6" hlink="hlink" folHlink="folHlink"/>
  <p:sldLayoutIdLst>
    <p:sldLayoutId id="2147484659" r:id="rId1"/>
    <p:sldLayoutId id="2147484660" r:id="rId2"/>
    <p:sldLayoutId id="2147484661" r:id="rId3"/>
    <p:sldLayoutId id="2147484662" r:id="rId4"/>
    <p:sldLayoutId id="2147484663" r:id="rId5"/>
    <p:sldLayoutId id="2147484664" r:id="rId6"/>
    <p:sldLayoutId id="2147484665" r:id="rId7"/>
    <p:sldLayoutId id="2147484666" r:id="rId8"/>
    <p:sldLayoutId id="2147484667" r:id="rId9"/>
    <p:sldLayoutId id="2147484668" r:id="rId10"/>
    <p:sldLayoutId id="2147484669" r:id="rId11"/>
    <p:sldLayoutId id="2147484670" r:id="rId12"/>
    <p:sldLayoutId id="2147484671" r:id="rId13"/>
    <p:sldLayoutId id="2147484672" r:id="rId14"/>
    <p:sldLayoutId id="2147484673" r:id="rId15"/>
    <p:sldLayoutId id="2147484674" r:id="rId16"/>
    <p:sldLayoutId id="2147484675" r:id="rId17"/>
    <p:sldLayoutId id="2147484676" r:id="rId18"/>
    <p:sldLayoutId id="2147484677" r:id="rId19"/>
    <p:sldLayoutId id="2147484678" r:id="rId20"/>
    <p:sldLayoutId id="2147484679" r:id="rId21"/>
    <p:sldLayoutId id="2147484680" r:id="rId22"/>
  </p:sldLayoutIdLst>
  <p:transition>
    <p:fade/>
  </p:transition>
  <p:hf hdr="0" ftr="0" dt="0"/>
  <p:txStyles>
    <p:titleStyle>
      <a:lvl1pPr algn="l" rtl="0" eaLnBrk="0" fontAlgn="base" hangingPunct="0">
        <a:spcBef>
          <a:spcPct val="0"/>
        </a:spcBef>
        <a:spcAft>
          <a:spcPct val="0"/>
        </a:spcAft>
        <a:defRPr sz="3200" cap="all">
          <a:solidFill>
            <a:schemeClr val="tx2"/>
          </a:solidFill>
          <a:effectLst>
            <a:outerShdw blurRad="51000" dist="37000" dir="5400000" algn="tl" rotWithShape="0">
              <a:srgbClr val="000000">
                <a:alpha val="25000"/>
              </a:srgbClr>
            </a:outerShdw>
          </a:effectLst>
          <a:latin typeface="+mj-lt"/>
          <a:ea typeface="ＭＳ Ｐゴシック" charset="0"/>
          <a:cs typeface="ＭＳ Ｐゴシック" charset="0"/>
        </a:defRPr>
      </a:lvl1pPr>
      <a:lvl2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2pPr>
      <a:lvl3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3pPr>
      <a:lvl4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4pPr>
      <a:lvl5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extLst/>
    </p:titleStyle>
    <p:bodyStyle>
      <a:lvl1pPr marL="342857" indent="-342857" algn="l" rtl="0" eaLnBrk="0" fontAlgn="base" hangingPunct="0">
        <a:spcBef>
          <a:spcPct val="20000"/>
        </a:spcBef>
        <a:spcAft>
          <a:spcPct val="0"/>
        </a:spcAft>
        <a:buChar char="•"/>
        <a:defRPr sz="2400">
          <a:solidFill>
            <a:schemeClr val="tx1"/>
          </a:solidFill>
          <a:latin typeface="+mn-lt"/>
          <a:ea typeface="ＭＳ Ｐゴシック" charset="0"/>
          <a:cs typeface="ＭＳ Ｐゴシック" charset="0"/>
        </a:defRPr>
      </a:lvl1pPr>
      <a:lvl2pPr marL="742859" indent="-285715" algn="l" rtl="0" eaLnBrk="0" fontAlgn="base" hangingPunct="0">
        <a:spcBef>
          <a:spcPct val="20000"/>
        </a:spcBef>
        <a:spcAft>
          <a:spcPct val="0"/>
        </a:spcAft>
        <a:buChar char="–"/>
        <a:defRPr sz="2400">
          <a:solidFill>
            <a:schemeClr val="tx1"/>
          </a:solidFill>
          <a:latin typeface="+mn-lt"/>
          <a:ea typeface="ＭＳ Ｐゴシック" charset="0"/>
          <a:cs typeface="+mn-cs"/>
        </a:defRPr>
      </a:lvl2pPr>
      <a:lvl3pPr marL="1142858" indent="-228570" algn="l" rtl="0" eaLnBrk="0" fontAlgn="base" hangingPunct="0">
        <a:spcBef>
          <a:spcPct val="20000"/>
        </a:spcBef>
        <a:spcAft>
          <a:spcPct val="0"/>
        </a:spcAft>
        <a:buChar char="•"/>
        <a:defRPr sz="2000">
          <a:solidFill>
            <a:schemeClr val="tx1"/>
          </a:solidFill>
          <a:latin typeface="+mn-lt"/>
          <a:ea typeface="ＭＳ Ｐゴシック" charset="0"/>
          <a:cs typeface="+mn-cs"/>
        </a:defRPr>
      </a:lvl3pPr>
      <a:lvl4pPr marL="1600000" indent="-228570" algn="l" rtl="0" eaLnBrk="0" fontAlgn="base" hangingPunct="0">
        <a:spcBef>
          <a:spcPct val="20000"/>
        </a:spcBef>
        <a:spcAft>
          <a:spcPct val="0"/>
        </a:spcAft>
        <a:buChar char="–"/>
        <a:defRPr>
          <a:solidFill>
            <a:schemeClr val="tx1"/>
          </a:solidFill>
          <a:latin typeface="+mn-lt"/>
          <a:ea typeface="ＭＳ Ｐゴシック" charset="0"/>
          <a:cs typeface="+mn-cs"/>
        </a:defRPr>
      </a:lvl4pPr>
      <a:lvl5pPr marL="2057144" indent="-228570" algn="l" rtl="0" eaLnBrk="0" fontAlgn="base" hangingPunct="0">
        <a:spcBef>
          <a:spcPct val="20000"/>
        </a:spcBef>
        <a:spcAft>
          <a:spcPct val="0"/>
        </a:spcAft>
        <a:buChar char="»"/>
        <a:defRPr sz="1600">
          <a:solidFill>
            <a:schemeClr val="tx1"/>
          </a:solidFill>
          <a:latin typeface="+mn-lt"/>
          <a:ea typeface="ＭＳ Ｐゴシック" charset="0"/>
          <a:cs typeface="+mn-cs"/>
        </a:defRPr>
      </a:lvl5pPr>
      <a:lvl6pPr marL="2514285" indent="-228570" algn="l" rtl="0" eaLnBrk="1" latinLnBrk="0" hangingPunct="1">
        <a:spcBef>
          <a:spcPct val="20000"/>
        </a:spcBef>
        <a:buChar char="•"/>
        <a:defRPr sz="2000">
          <a:solidFill>
            <a:schemeClr val="tx1"/>
          </a:solidFill>
          <a:latin typeface="+mn-lt"/>
          <a:ea typeface="+mn-ea"/>
          <a:cs typeface="+mn-cs"/>
        </a:defRPr>
      </a:lvl6pPr>
      <a:lvl7pPr marL="2971430" indent="-228570" algn="l" rtl="0" eaLnBrk="1" latinLnBrk="0" hangingPunct="1">
        <a:spcBef>
          <a:spcPct val="20000"/>
        </a:spcBef>
        <a:buChar char="•"/>
        <a:defRPr sz="2000">
          <a:solidFill>
            <a:schemeClr val="tx1"/>
          </a:solidFill>
          <a:latin typeface="+mn-lt"/>
          <a:ea typeface="+mn-ea"/>
          <a:cs typeface="+mn-cs"/>
        </a:defRPr>
      </a:lvl7pPr>
      <a:lvl8pPr marL="3428573" indent="-228570" algn="l" rtl="0" eaLnBrk="1" latinLnBrk="0" hangingPunct="1">
        <a:spcBef>
          <a:spcPct val="20000"/>
        </a:spcBef>
        <a:buChar char="•"/>
        <a:defRPr sz="2000">
          <a:solidFill>
            <a:schemeClr val="tx1"/>
          </a:solidFill>
          <a:latin typeface="+mn-lt"/>
          <a:ea typeface="+mn-ea"/>
          <a:cs typeface="+mn-cs"/>
        </a:defRPr>
      </a:lvl8pPr>
      <a:lvl9pPr marL="3885715" indent="-228570" algn="l" rtl="0" eaLnBrk="1" latinLnBrk="0" hangingPunct="1">
        <a:spcBef>
          <a:spcPct val="20000"/>
        </a:spcBef>
        <a:buChar char="•"/>
        <a:defRPr sz="2000">
          <a:solidFill>
            <a:schemeClr val="tx1"/>
          </a:solidFill>
          <a:latin typeface="+mn-lt"/>
          <a:ea typeface="+mn-ea"/>
          <a:cs typeface="+mn-cs"/>
        </a:defRPr>
      </a:lvl9pPr>
      <a:extLst/>
    </p:bodyStyle>
    <p:otherStyle>
      <a:lvl1pPr marL="0" algn="l" rtl="0" eaLnBrk="1" hangingPunct="1">
        <a:defRPr>
          <a:solidFill>
            <a:schemeClr val="tx1"/>
          </a:solidFill>
          <a:latin typeface="+mn-lt"/>
          <a:ea typeface="+mn-ea"/>
          <a:cs typeface="+mn-cs"/>
        </a:defRPr>
      </a:lvl1pPr>
      <a:lvl2pPr marL="457142" algn="l" rtl="0" eaLnBrk="1" hangingPunct="1">
        <a:defRPr>
          <a:solidFill>
            <a:schemeClr val="tx1"/>
          </a:solidFill>
          <a:latin typeface="+mn-lt"/>
          <a:ea typeface="+mn-ea"/>
          <a:cs typeface="+mn-cs"/>
        </a:defRPr>
      </a:lvl2pPr>
      <a:lvl3pPr marL="914288" algn="l" rtl="0" eaLnBrk="1" hangingPunct="1">
        <a:defRPr>
          <a:solidFill>
            <a:schemeClr val="tx1"/>
          </a:solidFill>
          <a:latin typeface="+mn-lt"/>
          <a:ea typeface="+mn-ea"/>
          <a:cs typeface="+mn-cs"/>
        </a:defRPr>
      </a:lvl3pPr>
      <a:lvl4pPr marL="1371430" algn="l" rtl="0" eaLnBrk="1" hangingPunct="1">
        <a:defRPr>
          <a:solidFill>
            <a:schemeClr val="tx1"/>
          </a:solidFill>
          <a:latin typeface="+mn-lt"/>
          <a:ea typeface="+mn-ea"/>
          <a:cs typeface="+mn-cs"/>
        </a:defRPr>
      </a:lvl4pPr>
      <a:lvl5pPr marL="1828574" algn="l" rtl="0" eaLnBrk="1" hangingPunct="1">
        <a:defRPr>
          <a:solidFill>
            <a:schemeClr val="tx1"/>
          </a:solidFill>
          <a:latin typeface="+mn-lt"/>
          <a:ea typeface="+mn-ea"/>
          <a:cs typeface="+mn-cs"/>
        </a:defRPr>
      </a:lvl5pPr>
      <a:lvl6pPr marL="2285715" algn="l" rtl="0" eaLnBrk="1" hangingPunct="1">
        <a:defRPr>
          <a:solidFill>
            <a:schemeClr val="tx1"/>
          </a:solidFill>
          <a:latin typeface="+mn-lt"/>
          <a:ea typeface="+mn-ea"/>
          <a:cs typeface="+mn-cs"/>
        </a:defRPr>
      </a:lvl6pPr>
      <a:lvl7pPr marL="2742857" algn="l" rtl="0" eaLnBrk="1" hangingPunct="1">
        <a:defRPr>
          <a:solidFill>
            <a:schemeClr val="tx1"/>
          </a:solidFill>
          <a:latin typeface="+mn-lt"/>
          <a:ea typeface="+mn-ea"/>
          <a:cs typeface="+mn-cs"/>
        </a:defRPr>
      </a:lvl7pPr>
      <a:lvl8pPr marL="3200000" algn="l" rtl="0" eaLnBrk="1" hangingPunct="1">
        <a:defRPr>
          <a:solidFill>
            <a:schemeClr val="tx1"/>
          </a:solidFill>
          <a:latin typeface="+mn-lt"/>
          <a:ea typeface="+mn-ea"/>
          <a:cs typeface="+mn-cs"/>
        </a:defRPr>
      </a:lvl8pPr>
      <a:lvl9pPr marL="3657143" algn="l" rtl="0" eaLnBrk="1" hangingPunct="1">
        <a:defRPr>
          <a:solidFill>
            <a:schemeClr val="tx1"/>
          </a:solidFill>
          <a:latin typeface="+mn-lt"/>
          <a:ea typeface="+mn-ea"/>
          <a:cs typeface="+mn-cs"/>
        </a:defRPr>
      </a:lvl9pPr>
      <a:extLst/>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6" name="Rectangle 6"/>
          <p:cNvSpPr>
            <a:spLocks noGrp="1"/>
          </p:cNvSpPr>
          <p:nvPr>
            <p:ph type="title"/>
          </p:nvPr>
        </p:nvSpPr>
        <p:spPr>
          <a:xfrm>
            <a:off x="457200" y="206379"/>
            <a:ext cx="8229600" cy="936625"/>
          </a:xfrm>
          <a:prstGeom prst="rect">
            <a:avLst/>
          </a:prstGeom>
        </p:spPr>
        <p:txBody>
          <a:bodyPr lIns="91432" tIns="45716" rIns="91432" bIns="45716" anchor="ctr">
            <a:normAutofit/>
          </a:bodyPr>
          <a:lstStyle/>
          <a:p>
            <a:r>
              <a:rPr lang="en-US" noProof="1"/>
              <a:t>Click to edit Master title style</a:t>
            </a:r>
            <a:endParaRPr lang="en-US" dirty="0"/>
          </a:p>
        </p:txBody>
      </p:sp>
      <p:sp>
        <p:nvSpPr>
          <p:cNvPr id="1027" name="Rectangle 5"/>
          <p:cNvSpPr>
            <a:spLocks noGrp="1"/>
          </p:cNvSpPr>
          <p:nvPr>
            <p:ph type="body" idx="1"/>
          </p:nvPr>
        </p:nvSpPr>
        <p:spPr bwMode="auto">
          <a:xfrm>
            <a:off x="457200" y="1200154"/>
            <a:ext cx="8229600" cy="3394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32" tIns="45716" rIns="91432" bIns="45716" numCol="1" anchor="t" anchorCtr="0" compatLnSpc="1">
            <a:prstTxWarp prst="textNoShape">
              <a:avLst/>
            </a:prstTxWarp>
          </a:bodyPr>
          <a:lstStyle/>
          <a:p>
            <a:pPr lvl="0"/>
            <a:r>
              <a:rPr noProof="1"/>
              <a:t>Click to edit Master text styles</a:t>
            </a:r>
          </a:p>
          <a:p>
            <a:pPr lvl="1"/>
            <a:r>
              <a:rPr noProof="1"/>
              <a:t>Second level</a:t>
            </a:r>
          </a:p>
          <a:p>
            <a:pPr lvl="2"/>
            <a:r>
              <a:rPr noProof="1"/>
              <a:t>Third level</a:t>
            </a:r>
          </a:p>
          <a:p>
            <a:pPr lvl="3"/>
            <a:r>
              <a:rPr noProof="1"/>
              <a:t>Fourth level</a:t>
            </a:r>
          </a:p>
          <a:p>
            <a:pPr lvl="4"/>
            <a:r>
              <a:rPr noProof="1"/>
              <a:t>Fifth level</a:t>
            </a:r>
            <a:endParaRPr lang="en-US"/>
          </a:p>
        </p:txBody>
      </p:sp>
      <p:sp>
        <p:nvSpPr>
          <p:cNvPr id="29" name="Rectangle 3"/>
          <p:cNvSpPr>
            <a:spLocks noGrp="1"/>
          </p:cNvSpPr>
          <p:nvPr>
            <p:ph type="dt" sz="half" idx="2"/>
          </p:nvPr>
        </p:nvSpPr>
        <p:spPr>
          <a:xfrm>
            <a:off x="7467600" y="57154"/>
            <a:ext cx="1752600" cy="182563"/>
          </a:xfrm>
          <a:prstGeom prst="rect">
            <a:avLst/>
          </a:prstGeom>
        </p:spPr>
        <p:txBody>
          <a:bodyPr lIns="91432" tIns="45716" rIns="91432" bIns="45716" anchor="b"/>
          <a:lstStyle>
            <a:lvl1pPr fontAlgn="auto">
              <a:spcBef>
                <a:spcPts val="0"/>
              </a:spcBef>
              <a:spcAft>
                <a:spcPts val="0"/>
              </a:spcAft>
              <a:defRPr sz="1200">
                <a:solidFill>
                  <a:schemeClr val="tx2"/>
                </a:solidFill>
                <a:latin typeface="+mn-lt"/>
                <a:ea typeface="+mn-ea"/>
                <a:cs typeface="+mn-cs"/>
              </a:defRPr>
            </a:lvl1pPr>
            <a:extLst/>
          </a:lstStyle>
          <a:p>
            <a:pPr>
              <a:defRPr/>
            </a:pPr>
            <a:r>
              <a:rPr lang="en-US">
                <a:solidFill>
                  <a:srgbClr val="D4D2D0"/>
                </a:solidFill>
                <a:latin typeface="Century Schoolbook"/>
              </a:rPr>
              <a:t>ICHEP2020</a:t>
            </a:r>
          </a:p>
        </p:txBody>
      </p:sp>
      <p:sp>
        <p:nvSpPr>
          <p:cNvPr id="20" name="Rectangle 25"/>
          <p:cNvSpPr>
            <a:spLocks noGrp="1"/>
          </p:cNvSpPr>
          <p:nvPr>
            <p:ph type="ftr" sz="quarter" idx="3"/>
          </p:nvPr>
        </p:nvSpPr>
        <p:spPr>
          <a:xfrm>
            <a:off x="2995613" y="4918075"/>
            <a:ext cx="4648200" cy="185738"/>
          </a:xfrm>
          <a:prstGeom prst="rect">
            <a:avLst/>
          </a:prstGeom>
        </p:spPr>
        <p:txBody>
          <a:bodyPr lIns="91432" tIns="45716" rIns="91432" bIns="45716" anchor="b"/>
          <a:lstStyle>
            <a:lvl1pPr algn="ctr" fontAlgn="auto">
              <a:spcBef>
                <a:spcPts val="0"/>
              </a:spcBef>
              <a:spcAft>
                <a:spcPts val="0"/>
              </a:spcAft>
              <a:defRPr sz="1200">
                <a:solidFill>
                  <a:schemeClr val="tx2"/>
                </a:solidFill>
                <a:latin typeface="+mn-lt"/>
                <a:ea typeface="+mn-ea"/>
                <a:cs typeface="+mn-cs"/>
              </a:defRPr>
            </a:lvl1pPr>
            <a:extLst/>
          </a:lstStyle>
          <a:p>
            <a:pPr>
              <a:defRPr/>
            </a:pPr>
            <a:endParaRPr lang="en-US">
              <a:solidFill>
                <a:srgbClr val="D4D2D0"/>
              </a:solidFill>
              <a:latin typeface="Century Schoolbook"/>
            </a:endParaRPr>
          </a:p>
        </p:txBody>
      </p:sp>
      <p:sp>
        <p:nvSpPr>
          <p:cNvPr id="23" name="Rectangle 16"/>
          <p:cNvSpPr>
            <a:spLocks noGrp="1"/>
          </p:cNvSpPr>
          <p:nvPr>
            <p:ph type="sldNum" sz="quarter" idx="4"/>
          </p:nvPr>
        </p:nvSpPr>
        <p:spPr>
          <a:xfrm>
            <a:off x="8172450" y="4919663"/>
            <a:ext cx="914400" cy="182562"/>
          </a:xfrm>
          <a:prstGeom prst="rect">
            <a:avLst/>
          </a:prstGeom>
        </p:spPr>
        <p:txBody>
          <a:bodyPr lIns="91432" tIns="45716" rIns="91432" bIns="45716"/>
          <a:lstStyle>
            <a:lvl1pPr algn="r" fontAlgn="auto">
              <a:spcBef>
                <a:spcPts val="0"/>
              </a:spcBef>
              <a:spcAft>
                <a:spcPts val="0"/>
              </a:spcAft>
              <a:defRPr sz="1200">
                <a:solidFill>
                  <a:schemeClr val="tx2"/>
                </a:solidFill>
                <a:latin typeface="+mn-lt"/>
                <a:ea typeface="+mn-ea"/>
                <a:cs typeface="+mn-cs"/>
              </a:defRPr>
            </a:lvl1pPr>
            <a:extLst/>
          </a:lstStyle>
          <a:p>
            <a:pPr>
              <a:defRPr/>
            </a:pPr>
            <a:fld id="{2278A575-47E1-F743-B11D-2A193606B8A2}"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696775179"/>
      </p:ext>
    </p:extLst>
  </p:cSld>
  <p:clrMap bg1="dk1" tx1="lt1" bg2="dk2" tx2="lt2" accent1="accent1" accent2="accent2" accent3="accent3" accent4="accent4" accent5="accent5" accent6="accent6" hlink="hlink" folHlink="folHlink"/>
  <p:sldLayoutIdLst>
    <p:sldLayoutId id="2147484682" r:id="rId1"/>
    <p:sldLayoutId id="2147484683" r:id="rId2"/>
    <p:sldLayoutId id="2147484684" r:id="rId3"/>
    <p:sldLayoutId id="2147484685" r:id="rId4"/>
    <p:sldLayoutId id="2147484686" r:id="rId5"/>
    <p:sldLayoutId id="2147484687" r:id="rId6"/>
    <p:sldLayoutId id="2147484688" r:id="rId7"/>
    <p:sldLayoutId id="2147484689" r:id="rId8"/>
    <p:sldLayoutId id="2147484690" r:id="rId9"/>
    <p:sldLayoutId id="2147484691" r:id="rId10"/>
    <p:sldLayoutId id="2147484692" r:id="rId11"/>
    <p:sldLayoutId id="2147484693" r:id="rId12"/>
    <p:sldLayoutId id="2147484694" r:id="rId13"/>
    <p:sldLayoutId id="2147484695" r:id="rId14"/>
    <p:sldLayoutId id="2147484696" r:id="rId15"/>
    <p:sldLayoutId id="2147484697" r:id="rId16"/>
    <p:sldLayoutId id="2147484698" r:id="rId17"/>
    <p:sldLayoutId id="2147484699" r:id="rId18"/>
    <p:sldLayoutId id="2147484700" r:id="rId19"/>
    <p:sldLayoutId id="2147484701" r:id="rId20"/>
    <p:sldLayoutId id="2147484702" r:id="rId21"/>
    <p:sldLayoutId id="2147484703" r:id="rId22"/>
  </p:sldLayoutIdLst>
  <p:transition>
    <p:fade/>
  </p:transition>
  <p:hf hdr="0" ftr="0" dt="0"/>
  <p:txStyles>
    <p:titleStyle>
      <a:lvl1pPr algn="l" rtl="0" eaLnBrk="0" fontAlgn="base" hangingPunct="0">
        <a:spcBef>
          <a:spcPct val="0"/>
        </a:spcBef>
        <a:spcAft>
          <a:spcPct val="0"/>
        </a:spcAft>
        <a:defRPr sz="3200" cap="all">
          <a:solidFill>
            <a:schemeClr val="tx2"/>
          </a:solidFill>
          <a:effectLst>
            <a:outerShdw blurRad="51000" dist="37000" dir="5400000" algn="tl" rotWithShape="0">
              <a:srgbClr val="000000">
                <a:alpha val="25000"/>
              </a:srgbClr>
            </a:outerShdw>
          </a:effectLst>
          <a:latin typeface="+mj-lt"/>
          <a:ea typeface="ＭＳ Ｐゴシック" charset="0"/>
          <a:cs typeface="ＭＳ Ｐゴシック" charset="0"/>
        </a:defRPr>
      </a:lvl1pPr>
      <a:lvl2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2pPr>
      <a:lvl3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3pPr>
      <a:lvl4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4pPr>
      <a:lvl5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extLst/>
    </p:titleStyle>
    <p:bodyStyle>
      <a:lvl1pPr marL="342866" indent="-342866" algn="l" rtl="0" eaLnBrk="0" fontAlgn="base" hangingPunct="0">
        <a:spcBef>
          <a:spcPct val="20000"/>
        </a:spcBef>
        <a:spcAft>
          <a:spcPct val="0"/>
        </a:spcAft>
        <a:buChar char="•"/>
        <a:defRPr sz="2400">
          <a:solidFill>
            <a:schemeClr val="tx1"/>
          </a:solidFill>
          <a:latin typeface="+mn-lt"/>
          <a:ea typeface="ＭＳ Ｐゴシック" charset="0"/>
          <a:cs typeface="ＭＳ Ｐゴシック" charset="0"/>
        </a:defRPr>
      </a:lvl1pPr>
      <a:lvl2pPr marL="742877" indent="-285722" algn="l" rtl="0" eaLnBrk="0" fontAlgn="base" hangingPunct="0">
        <a:spcBef>
          <a:spcPct val="20000"/>
        </a:spcBef>
        <a:spcAft>
          <a:spcPct val="0"/>
        </a:spcAft>
        <a:buChar char="–"/>
        <a:defRPr sz="2400">
          <a:solidFill>
            <a:schemeClr val="tx1"/>
          </a:solidFill>
          <a:latin typeface="+mn-lt"/>
          <a:ea typeface="ＭＳ Ｐゴシック" charset="0"/>
          <a:cs typeface="+mn-cs"/>
        </a:defRPr>
      </a:lvl2pPr>
      <a:lvl3pPr marL="1142887" indent="-228576" algn="l" rtl="0" eaLnBrk="0" fontAlgn="base" hangingPunct="0">
        <a:spcBef>
          <a:spcPct val="20000"/>
        </a:spcBef>
        <a:spcAft>
          <a:spcPct val="0"/>
        </a:spcAft>
        <a:buChar char="•"/>
        <a:defRPr sz="2000">
          <a:solidFill>
            <a:schemeClr val="tx1"/>
          </a:solidFill>
          <a:latin typeface="+mn-lt"/>
          <a:ea typeface="ＭＳ Ｐゴシック" charset="0"/>
          <a:cs typeface="+mn-cs"/>
        </a:defRPr>
      </a:lvl3pPr>
      <a:lvl4pPr marL="1600040" indent="-228576" algn="l" rtl="0" eaLnBrk="0" fontAlgn="base" hangingPunct="0">
        <a:spcBef>
          <a:spcPct val="20000"/>
        </a:spcBef>
        <a:spcAft>
          <a:spcPct val="0"/>
        </a:spcAft>
        <a:buChar char="–"/>
        <a:defRPr>
          <a:solidFill>
            <a:schemeClr val="tx1"/>
          </a:solidFill>
          <a:latin typeface="+mn-lt"/>
          <a:ea typeface="ＭＳ Ｐゴシック" charset="0"/>
          <a:cs typeface="+mn-cs"/>
        </a:defRPr>
      </a:lvl4pPr>
      <a:lvl5pPr marL="2057195" indent="-228576" algn="l" rtl="0" eaLnBrk="0" fontAlgn="base" hangingPunct="0">
        <a:spcBef>
          <a:spcPct val="20000"/>
        </a:spcBef>
        <a:spcAft>
          <a:spcPct val="0"/>
        </a:spcAft>
        <a:buChar char="»"/>
        <a:defRPr sz="1600">
          <a:solidFill>
            <a:schemeClr val="tx1"/>
          </a:solidFill>
          <a:latin typeface="+mn-lt"/>
          <a:ea typeface="ＭＳ Ｐゴシック" charset="0"/>
          <a:cs typeface="+mn-cs"/>
        </a:defRPr>
      </a:lvl5pPr>
      <a:lvl6pPr marL="2514348" indent="-228576" algn="l" rtl="0" eaLnBrk="1" latinLnBrk="0" hangingPunct="1">
        <a:spcBef>
          <a:spcPct val="20000"/>
        </a:spcBef>
        <a:buChar char="•"/>
        <a:defRPr sz="2000">
          <a:solidFill>
            <a:schemeClr val="tx1"/>
          </a:solidFill>
          <a:latin typeface="+mn-lt"/>
          <a:ea typeface="+mn-ea"/>
          <a:cs typeface="+mn-cs"/>
        </a:defRPr>
      </a:lvl6pPr>
      <a:lvl7pPr marL="2971504" indent="-228576" algn="l" rtl="0" eaLnBrk="1" latinLnBrk="0" hangingPunct="1">
        <a:spcBef>
          <a:spcPct val="20000"/>
        </a:spcBef>
        <a:buChar char="•"/>
        <a:defRPr sz="2000">
          <a:solidFill>
            <a:schemeClr val="tx1"/>
          </a:solidFill>
          <a:latin typeface="+mn-lt"/>
          <a:ea typeface="+mn-ea"/>
          <a:cs typeface="+mn-cs"/>
        </a:defRPr>
      </a:lvl7pPr>
      <a:lvl8pPr marL="3428658" indent="-228576" algn="l" rtl="0" eaLnBrk="1" latinLnBrk="0" hangingPunct="1">
        <a:spcBef>
          <a:spcPct val="20000"/>
        </a:spcBef>
        <a:buChar char="•"/>
        <a:defRPr sz="2000">
          <a:solidFill>
            <a:schemeClr val="tx1"/>
          </a:solidFill>
          <a:latin typeface="+mn-lt"/>
          <a:ea typeface="+mn-ea"/>
          <a:cs typeface="+mn-cs"/>
        </a:defRPr>
      </a:lvl8pPr>
      <a:lvl9pPr marL="3885812" indent="-228576" algn="l" rtl="0" eaLnBrk="1" latinLnBrk="0" hangingPunct="1">
        <a:spcBef>
          <a:spcPct val="20000"/>
        </a:spcBef>
        <a:buChar char="•"/>
        <a:defRPr sz="2000">
          <a:solidFill>
            <a:schemeClr val="tx1"/>
          </a:solidFill>
          <a:latin typeface="+mn-lt"/>
          <a:ea typeface="+mn-ea"/>
          <a:cs typeface="+mn-cs"/>
        </a:defRPr>
      </a:lvl9pPr>
      <a:extLst/>
    </p:bodyStyle>
    <p:otherStyle>
      <a:lvl1pPr marL="0" algn="l" rtl="0" eaLnBrk="1" hangingPunct="1">
        <a:defRPr>
          <a:solidFill>
            <a:schemeClr val="tx1"/>
          </a:solidFill>
          <a:latin typeface="+mn-lt"/>
          <a:ea typeface="+mn-ea"/>
          <a:cs typeface="+mn-cs"/>
        </a:defRPr>
      </a:lvl1pPr>
      <a:lvl2pPr marL="457154" algn="l" rtl="0" eaLnBrk="1" hangingPunct="1">
        <a:defRPr>
          <a:solidFill>
            <a:schemeClr val="tx1"/>
          </a:solidFill>
          <a:latin typeface="+mn-lt"/>
          <a:ea typeface="+mn-ea"/>
          <a:cs typeface="+mn-cs"/>
        </a:defRPr>
      </a:lvl2pPr>
      <a:lvl3pPr marL="914310" algn="l" rtl="0" eaLnBrk="1" hangingPunct="1">
        <a:defRPr>
          <a:solidFill>
            <a:schemeClr val="tx1"/>
          </a:solidFill>
          <a:latin typeface="+mn-lt"/>
          <a:ea typeface="+mn-ea"/>
          <a:cs typeface="+mn-cs"/>
        </a:defRPr>
      </a:lvl3pPr>
      <a:lvl4pPr marL="1371464" algn="l" rtl="0" eaLnBrk="1" hangingPunct="1">
        <a:defRPr>
          <a:solidFill>
            <a:schemeClr val="tx1"/>
          </a:solidFill>
          <a:latin typeface="+mn-lt"/>
          <a:ea typeface="+mn-ea"/>
          <a:cs typeface="+mn-cs"/>
        </a:defRPr>
      </a:lvl4pPr>
      <a:lvl5pPr marL="1828619" algn="l" rtl="0" eaLnBrk="1" hangingPunct="1">
        <a:defRPr>
          <a:solidFill>
            <a:schemeClr val="tx1"/>
          </a:solidFill>
          <a:latin typeface="+mn-lt"/>
          <a:ea typeface="+mn-ea"/>
          <a:cs typeface="+mn-cs"/>
        </a:defRPr>
      </a:lvl5pPr>
      <a:lvl6pPr marL="2285772" algn="l" rtl="0" eaLnBrk="1" hangingPunct="1">
        <a:defRPr>
          <a:solidFill>
            <a:schemeClr val="tx1"/>
          </a:solidFill>
          <a:latin typeface="+mn-lt"/>
          <a:ea typeface="+mn-ea"/>
          <a:cs typeface="+mn-cs"/>
        </a:defRPr>
      </a:lvl6pPr>
      <a:lvl7pPr marL="2742926" algn="l" rtl="0" eaLnBrk="1" hangingPunct="1">
        <a:defRPr>
          <a:solidFill>
            <a:schemeClr val="tx1"/>
          </a:solidFill>
          <a:latin typeface="+mn-lt"/>
          <a:ea typeface="+mn-ea"/>
          <a:cs typeface="+mn-cs"/>
        </a:defRPr>
      </a:lvl7pPr>
      <a:lvl8pPr marL="3200080" algn="l" rtl="0" eaLnBrk="1" hangingPunct="1">
        <a:defRPr>
          <a:solidFill>
            <a:schemeClr val="tx1"/>
          </a:solidFill>
          <a:latin typeface="+mn-lt"/>
          <a:ea typeface="+mn-ea"/>
          <a:cs typeface="+mn-cs"/>
        </a:defRPr>
      </a:lvl8pPr>
      <a:lvl9pPr marL="3657235" algn="l" rtl="0" eaLnBrk="1" hangingPunct="1">
        <a:defRPr>
          <a:solidFill>
            <a:schemeClr val="tx1"/>
          </a:solidFill>
          <a:latin typeface="+mn-lt"/>
          <a:ea typeface="+mn-ea"/>
          <a:cs typeface="+mn-cs"/>
        </a:defRPr>
      </a:lvl9pPr>
      <a:extLst/>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6" name="Rectangle 6"/>
          <p:cNvSpPr>
            <a:spLocks noGrp="1"/>
          </p:cNvSpPr>
          <p:nvPr>
            <p:ph type="title"/>
          </p:nvPr>
        </p:nvSpPr>
        <p:spPr>
          <a:xfrm>
            <a:off x="457200" y="206375"/>
            <a:ext cx="8229600" cy="936625"/>
          </a:xfrm>
          <a:prstGeom prst="rect">
            <a:avLst/>
          </a:prstGeom>
        </p:spPr>
        <p:txBody>
          <a:bodyPr anchor="ctr">
            <a:normAutofit/>
          </a:bodyPr>
          <a:lstStyle/>
          <a:p>
            <a:r>
              <a:rPr lang="en-US" noProof="1"/>
              <a:t>Click to edit Master title style</a:t>
            </a:r>
            <a:endParaRPr lang="en-US" dirty="0"/>
          </a:p>
        </p:txBody>
      </p:sp>
      <p:sp>
        <p:nvSpPr>
          <p:cNvPr id="1027" name="Rectangle 5"/>
          <p:cNvSpPr>
            <a:spLocks noGrp="1"/>
          </p:cNvSpPr>
          <p:nvPr>
            <p:ph type="body" idx="1"/>
          </p:nvPr>
        </p:nvSpPr>
        <p:spPr bwMode="auto">
          <a:xfrm>
            <a:off x="457200" y="1200150"/>
            <a:ext cx="8229600" cy="3394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noProof="1"/>
              <a:t>Click to edit Master text styles</a:t>
            </a:r>
          </a:p>
          <a:p>
            <a:pPr lvl="1"/>
            <a:r>
              <a:rPr noProof="1"/>
              <a:t>Second level</a:t>
            </a:r>
          </a:p>
          <a:p>
            <a:pPr lvl="2"/>
            <a:r>
              <a:rPr noProof="1"/>
              <a:t>Third level</a:t>
            </a:r>
          </a:p>
          <a:p>
            <a:pPr lvl="3"/>
            <a:r>
              <a:rPr noProof="1"/>
              <a:t>Fourth level</a:t>
            </a:r>
          </a:p>
          <a:p>
            <a:pPr lvl="4"/>
            <a:r>
              <a:rPr noProof="1"/>
              <a:t>Fifth level</a:t>
            </a:r>
            <a:endParaRPr lang="en-US"/>
          </a:p>
        </p:txBody>
      </p:sp>
      <p:sp>
        <p:nvSpPr>
          <p:cNvPr id="29" name="Rectangle 3"/>
          <p:cNvSpPr>
            <a:spLocks noGrp="1"/>
          </p:cNvSpPr>
          <p:nvPr>
            <p:ph type="dt" sz="half" idx="2"/>
          </p:nvPr>
        </p:nvSpPr>
        <p:spPr>
          <a:xfrm>
            <a:off x="7467600" y="57150"/>
            <a:ext cx="1752600" cy="182563"/>
          </a:xfrm>
          <a:prstGeom prst="rect">
            <a:avLst/>
          </a:prstGeom>
        </p:spPr>
        <p:txBody>
          <a:bodyPr anchor="b"/>
          <a:lstStyle>
            <a:lvl1pPr fontAlgn="auto">
              <a:spcBef>
                <a:spcPts val="0"/>
              </a:spcBef>
              <a:spcAft>
                <a:spcPts val="0"/>
              </a:spcAft>
              <a:defRPr sz="1200">
                <a:solidFill>
                  <a:schemeClr val="tx2"/>
                </a:solidFill>
                <a:latin typeface="+mn-lt"/>
                <a:ea typeface="+mn-ea"/>
                <a:cs typeface="+mn-cs"/>
              </a:defRPr>
            </a:lvl1pPr>
            <a:extLst/>
          </a:lstStyle>
          <a:p>
            <a:pPr>
              <a:defRPr/>
            </a:pPr>
            <a:r>
              <a:rPr lang="en-US">
                <a:solidFill>
                  <a:srgbClr val="D4D2D0"/>
                </a:solidFill>
                <a:latin typeface="Century Schoolbook"/>
              </a:rPr>
              <a:t>ICHEP2020</a:t>
            </a:r>
          </a:p>
        </p:txBody>
      </p:sp>
      <p:sp>
        <p:nvSpPr>
          <p:cNvPr id="20" name="Rectangle 25"/>
          <p:cNvSpPr>
            <a:spLocks noGrp="1"/>
          </p:cNvSpPr>
          <p:nvPr>
            <p:ph type="ftr" sz="quarter" idx="3"/>
          </p:nvPr>
        </p:nvSpPr>
        <p:spPr>
          <a:xfrm>
            <a:off x="2995613" y="4918075"/>
            <a:ext cx="4648200" cy="185738"/>
          </a:xfrm>
          <a:prstGeom prst="rect">
            <a:avLst/>
          </a:prstGeom>
        </p:spPr>
        <p:txBody>
          <a:bodyPr anchor="b"/>
          <a:lstStyle>
            <a:lvl1pPr algn="ctr" fontAlgn="auto">
              <a:spcBef>
                <a:spcPts val="0"/>
              </a:spcBef>
              <a:spcAft>
                <a:spcPts val="0"/>
              </a:spcAft>
              <a:defRPr sz="1200">
                <a:solidFill>
                  <a:schemeClr val="tx2"/>
                </a:solidFill>
                <a:latin typeface="+mn-lt"/>
                <a:ea typeface="+mn-ea"/>
                <a:cs typeface="+mn-cs"/>
              </a:defRPr>
            </a:lvl1pPr>
            <a:extLst/>
          </a:lstStyle>
          <a:p>
            <a:pPr>
              <a:defRPr/>
            </a:pPr>
            <a:endParaRPr lang="en-US">
              <a:solidFill>
                <a:srgbClr val="D4D2D0"/>
              </a:solidFill>
              <a:latin typeface="Century Schoolbook"/>
            </a:endParaRPr>
          </a:p>
        </p:txBody>
      </p:sp>
      <p:sp>
        <p:nvSpPr>
          <p:cNvPr id="23" name="Rectangle 16"/>
          <p:cNvSpPr>
            <a:spLocks noGrp="1"/>
          </p:cNvSpPr>
          <p:nvPr>
            <p:ph type="sldNum" sz="quarter" idx="4"/>
          </p:nvPr>
        </p:nvSpPr>
        <p:spPr>
          <a:xfrm>
            <a:off x="8172450" y="4919663"/>
            <a:ext cx="914400" cy="182562"/>
          </a:xfrm>
          <a:prstGeom prst="rect">
            <a:avLst/>
          </a:prstGeom>
        </p:spPr>
        <p:txBody>
          <a:bodyPr/>
          <a:lstStyle>
            <a:lvl1pPr algn="r" fontAlgn="auto">
              <a:spcBef>
                <a:spcPts val="0"/>
              </a:spcBef>
              <a:spcAft>
                <a:spcPts val="0"/>
              </a:spcAft>
              <a:defRPr sz="1200">
                <a:solidFill>
                  <a:schemeClr val="tx2"/>
                </a:solidFill>
                <a:latin typeface="+mn-lt"/>
                <a:ea typeface="+mn-ea"/>
                <a:cs typeface="+mn-cs"/>
              </a:defRPr>
            </a:lvl1pPr>
            <a:extLst/>
          </a:lstStyle>
          <a:p>
            <a:pPr>
              <a:defRPr/>
            </a:pPr>
            <a:fld id="{2278A575-47E1-F743-B11D-2A193606B8A2}"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303639971"/>
      </p:ext>
    </p:extLst>
  </p:cSld>
  <p:clrMap bg1="dk1" tx1="lt1" bg2="dk2" tx2="lt2" accent1="accent1" accent2="accent2" accent3="accent3" accent4="accent4" accent5="accent5" accent6="accent6" hlink="hlink" folHlink="folHlink"/>
  <p:sldLayoutIdLst>
    <p:sldLayoutId id="2147484797" r:id="rId1"/>
    <p:sldLayoutId id="2147484798" r:id="rId2"/>
    <p:sldLayoutId id="2147484799" r:id="rId3"/>
    <p:sldLayoutId id="2147484800" r:id="rId4"/>
    <p:sldLayoutId id="2147484801" r:id="rId5"/>
    <p:sldLayoutId id="2147484802" r:id="rId6"/>
    <p:sldLayoutId id="2147484803" r:id="rId7"/>
    <p:sldLayoutId id="2147484804" r:id="rId8"/>
    <p:sldLayoutId id="2147484805" r:id="rId9"/>
    <p:sldLayoutId id="2147484806" r:id="rId10"/>
    <p:sldLayoutId id="2147484807" r:id="rId11"/>
    <p:sldLayoutId id="2147484808" r:id="rId12"/>
    <p:sldLayoutId id="2147484809" r:id="rId13"/>
    <p:sldLayoutId id="2147484810" r:id="rId14"/>
    <p:sldLayoutId id="2147484811" r:id="rId15"/>
    <p:sldLayoutId id="2147484812" r:id="rId16"/>
    <p:sldLayoutId id="2147484813" r:id="rId17"/>
    <p:sldLayoutId id="2147484814" r:id="rId18"/>
    <p:sldLayoutId id="2147484815" r:id="rId19"/>
    <p:sldLayoutId id="2147484816" r:id="rId20"/>
    <p:sldLayoutId id="2147484817" r:id="rId21"/>
    <p:sldLayoutId id="2147484818" r:id="rId22"/>
    <p:sldLayoutId id="2147484819" r:id="rId23"/>
  </p:sldLayoutIdLst>
  <p:transition>
    <p:fade/>
  </p:transition>
  <p:hf hdr="0" ftr="0" dt="0"/>
  <p:txStyles>
    <p:titleStyle>
      <a:lvl1pPr algn="l" rtl="0" eaLnBrk="0" fontAlgn="base" hangingPunct="0">
        <a:spcBef>
          <a:spcPct val="0"/>
        </a:spcBef>
        <a:spcAft>
          <a:spcPct val="0"/>
        </a:spcAft>
        <a:defRPr sz="3200" cap="all">
          <a:solidFill>
            <a:schemeClr val="tx2"/>
          </a:solidFill>
          <a:effectLst>
            <a:outerShdw blurRad="51000" dist="37000" dir="5400000" algn="tl" rotWithShape="0">
              <a:srgbClr val="000000">
                <a:alpha val="25000"/>
              </a:srgbClr>
            </a:outerShdw>
          </a:effectLst>
          <a:latin typeface="+mj-lt"/>
          <a:ea typeface="ＭＳ Ｐゴシック" charset="0"/>
          <a:cs typeface="ＭＳ Ｐゴシック" charset="0"/>
        </a:defRPr>
      </a:lvl1pPr>
      <a:lvl2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2pPr>
      <a:lvl3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3pPr>
      <a:lvl4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4pPr>
      <a:lvl5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extLst/>
    </p:titleStyle>
    <p:bodyStyle>
      <a:lvl1pPr marL="342900" indent="-342900" algn="l" rtl="0" eaLnBrk="0" fontAlgn="base" hangingPunct="0">
        <a:spcBef>
          <a:spcPct val="20000"/>
        </a:spcBef>
        <a:spcAft>
          <a:spcPct val="0"/>
        </a:spcAft>
        <a:buChar char="•"/>
        <a:defRPr sz="24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Char char="•"/>
        <a:defRPr sz="20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Char char="–"/>
        <a:defRPr>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Char char="»"/>
        <a:defRPr sz="1600">
          <a:solidFill>
            <a:schemeClr val="tx1"/>
          </a:solidFill>
          <a:latin typeface="+mn-lt"/>
          <a:ea typeface="ＭＳ Ｐゴシック" charset="0"/>
          <a:cs typeface="+mn-cs"/>
        </a:defRPr>
      </a:lvl5pPr>
      <a:lvl6pPr marL="2514600" indent="-228600" algn="l" rtl="0" eaLnBrk="1" latinLnBrk="0" hangingPunct="1">
        <a:spcBef>
          <a:spcPct val="20000"/>
        </a:spcBef>
        <a:buChar char="•"/>
        <a:defRPr sz="2000">
          <a:solidFill>
            <a:schemeClr val="tx1"/>
          </a:solidFill>
          <a:latin typeface="+mn-lt"/>
          <a:ea typeface="+mn-ea"/>
          <a:cs typeface="+mn-cs"/>
        </a:defRPr>
      </a:lvl6pPr>
      <a:lvl7pPr marL="2971800" indent="-228600" algn="l" rtl="0" eaLnBrk="1" latinLnBrk="0" hangingPunct="1">
        <a:spcBef>
          <a:spcPct val="20000"/>
        </a:spcBef>
        <a:buChar char="•"/>
        <a:defRPr sz="2000">
          <a:solidFill>
            <a:schemeClr val="tx1"/>
          </a:solidFill>
          <a:latin typeface="+mn-lt"/>
          <a:ea typeface="+mn-ea"/>
          <a:cs typeface="+mn-cs"/>
        </a:defRPr>
      </a:lvl7pPr>
      <a:lvl8pPr marL="3429000" indent="-228600" algn="l" rtl="0" eaLnBrk="1" latinLnBrk="0" hangingPunct="1">
        <a:spcBef>
          <a:spcPct val="20000"/>
        </a:spcBef>
        <a:buChar char="•"/>
        <a:defRPr sz="2000">
          <a:solidFill>
            <a:schemeClr val="tx1"/>
          </a:solidFill>
          <a:latin typeface="+mn-lt"/>
          <a:ea typeface="+mn-ea"/>
          <a:cs typeface="+mn-cs"/>
        </a:defRPr>
      </a:lvl8pPr>
      <a:lvl9pPr marL="3886200" indent="-228600" algn="l" rtl="0" eaLnBrk="1" latinLnBrk="0" hangingPunct="1">
        <a:spcBef>
          <a:spcPct val="20000"/>
        </a:spcBef>
        <a:buChar char="•"/>
        <a:defRPr sz="2000">
          <a:solidFill>
            <a:schemeClr val="tx1"/>
          </a:solidFill>
          <a:latin typeface="+mn-lt"/>
          <a:ea typeface="+mn-ea"/>
          <a:cs typeface="+mn-cs"/>
        </a:defRPr>
      </a:lvl9pPr>
      <a:extLst/>
    </p:bodyStyle>
    <p:otherStyle>
      <a:lvl1pPr marL="0" algn="l" rtl="0" eaLnBrk="1" hangingPunct="1">
        <a:defRPr>
          <a:solidFill>
            <a:schemeClr val="tx1"/>
          </a:solidFill>
          <a:latin typeface="+mn-lt"/>
          <a:ea typeface="+mn-ea"/>
          <a:cs typeface="+mn-cs"/>
        </a:defRPr>
      </a:lvl1pPr>
      <a:lvl2pPr marL="457200" algn="l" rtl="0" eaLnBrk="1" hangingPunct="1">
        <a:defRPr>
          <a:solidFill>
            <a:schemeClr val="tx1"/>
          </a:solidFill>
          <a:latin typeface="+mn-lt"/>
          <a:ea typeface="+mn-ea"/>
          <a:cs typeface="+mn-cs"/>
        </a:defRPr>
      </a:lvl2pPr>
      <a:lvl3pPr marL="914400" algn="l" rtl="0" eaLnBrk="1" hangingPunct="1">
        <a:defRPr>
          <a:solidFill>
            <a:schemeClr val="tx1"/>
          </a:solidFill>
          <a:latin typeface="+mn-lt"/>
          <a:ea typeface="+mn-ea"/>
          <a:cs typeface="+mn-cs"/>
        </a:defRPr>
      </a:lvl3pPr>
      <a:lvl4pPr marL="1371600" algn="l" rtl="0" eaLnBrk="1" hangingPunct="1">
        <a:defRPr>
          <a:solidFill>
            <a:schemeClr val="tx1"/>
          </a:solidFill>
          <a:latin typeface="+mn-lt"/>
          <a:ea typeface="+mn-ea"/>
          <a:cs typeface="+mn-cs"/>
        </a:defRPr>
      </a:lvl4pPr>
      <a:lvl5pPr marL="1828800" algn="l" rtl="0" eaLnBrk="1" hangingPunct="1">
        <a:defRPr>
          <a:solidFill>
            <a:schemeClr val="tx1"/>
          </a:solidFill>
          <a:latin typeface="+mn-lt"/>
          <a:ea typeface="+mn-ea"/>
          <a:cs typeface="+mn-cs"/>
        </a:defRPr>
      </a:lvl5pPr>
      <a:lvl6pPr marL="2286000" algn="l" rtl="0" eaLnBrk="1" hangingPunct="1">
        <a:defRPr>
          <a:solidFill>
            <a:schemeClr val="tx1"/>
          </a:solidFill>
          <a:latin typeface="+mn-lt"/>
          <a:ea typeface="+mn-ea"/>
          <a:cs typeface="+mn-cs"/>
        </a:defRPr>
      </a:lvl6pPr>
      <a:lvl7pPr marL="2743200" algn="l" rtl="0" eaLnBrk="1" hangingPunct="1">
        <a:defRPr>
          <a:solidFill>
            <a:schemeClr val="tx1"/>
          </a:solidFill>
          <a:latin typeface="+mn-lt"/>
          <a:ea typeface="+mn-ea"/>
          <a:cs typeface="+mn-cs"/>
        </a:defRPr>
      </a:lvl7pPr>
      <a:lvl8pPr marL="3200400" algn="l" rtl="0" eaLnBrk="1" hangingPunct="1">
        <a:defRPr>
          <a:solidFill>
            <a:schemeClr val="tx1"/>
          </a:solidFill>
          <a:latin typeface="+mn-lt"/>
          <a:ea typeface="+mn-ea"/>
          <a:cs typeface="+mn-cs"/>
        </a:defRPr>
      </a:lvl8pPr>
      <a:lvl9pPr marL="3657600" algn="l" rtl="0" eaLnBrk="1" hangingPunct="1">
        <a:defRPr>
          <a:solidFill>
            <a:schemeClr val="tx1"/>
          </a:solidFill>
          <a:latin typeface="+mn-lt"/>
          <a:ea typeface="+mn-ea"/>
          <a:cs typeface="+mn-cs"/>
        </a:defRPr>
      </a:lvl9pPr>
      <a:extLst/>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6" name="Rectangle 6"/>
          <p:cNvSpPr>
            <a:spLocks noGrp="1"/>
          </p:cNvSpPr>
          <p:nvPr>
            <p:ph type="title"/>
          </p:nvPr>
        </p:nvSpPr>
        <p:spPr>
          <a:xfrm>
            <a:off x="457200" y="206387"/>
            <a:ext cx="8229600" cy="936625"/>
          </a:xfrm>
          <a:prstGeom prst="rect">
            <a:avLst/>
          </a:prstGeom>
        </p:spPr>
        <p:txBody>
          <a:bodyPr lIns="121816" tIns="60908" rIns="121816" bIns="60908" anchor="ctr">
            <a:normAutofit/>
          </a:bodyPr>
          <a:lstStyle/>
          <a:p>
            <a:r>
              <a:rPr lang="en-US" noProof="1"/>
              <a:t>Click to edit Master title style</a:t>
            </a:r>
            <a:endParaRPr lang="en-US" dirty="0"/>
          </a:p>
        </p:txBody>
      </p:sp>
      <p:sp>
        <p:nvSpPr>
          <p:cNvPr id="1027" name="Rectangle 5"/>
          <p:cNvSpPr>
            <a:spLocks noGrp="1"/>
          </p:cNvSpPr>
          <p:nvPr>
            <p:ph type="body" idx="1"/>
          </p:nvPr>
        </p:nvSpPr>
        <p:spPr bwMode="auto">
          <a:xfrm>
            <a:off x="457200" y="1200189"/>
            <a:ext cx="8229600" cy="3394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121816" tIns="60908" rIns="121816" bIns="60908" numCol="1" anchor="t" anchorCtr="0" compatLnSpc="1">
            <a:prstTxWarp prst="textNoShape">
              <a:avLst/>
            </a:prstTxWarp>
          </a:bodyPr>
          <a:lstStyle/>
          <a:p>
            <a:pPr lvl="0"/>
            <a:r>
              <a:rPr noProof="1"/>
              <a:t>Click to edit Master text styles</a:t>
            </a:r>
          </a:p>
          <a:p>
            <a:pPr lvl="1"/>
            <a:r>
              <a:rPr noProof="1"/>
              <a:t>Second level</a:t>
            </a:r>
          </a:p>
          <a:p>
            <a:pPr lvl="2"/>
            <a:r>
              <a:rPr noProof="1"/>
              <a:t>Third level</a:t>
            </a:r>
          </a:p>
          <a:p>
            <a:pPr lvl="3"/>
            <a:r>
              <a:rPr noProof="1"/>
              <a:t>Fourth level</a:t>
            </a:r>
          </a:p>
          <a:p>
            <a:pPr lvl="4"/>
            <a:r>
              <a:rPr noProof="1"/>
              <a:t>Fifth level</a:t>
            </a:r>
            <a:endParaRPr lang="en-US"/>
          </a:p>
        </p:txBody>
      </p:sp>
      <p:sp>
        <p:nvSpPr>
          <p:cNvPr id="29" name="Rectangle 3"/>
          <p:cNvSpPr>
            <a:spLocks noGrp="1"/>
          </p:cNvSpPr>
          <p:nvPr>
            <p:ph type="dt" sz="half" idx="2"/>
          </p:nvPr>
        </p:nvSpPr>
        <p:spPr>
          <a:xfrm>
            <a:off x="7467600" y="57189"/>
            <a:ext cx="1752600" cy="182563"/>
          </a:xfrm>
          <a:prstGeom prst="rect">
            <a:avLst/>
          </a:prstGeom>
        </p:spPr>
        <p:txBody>
          <a:bodyPr lIns="121816" tIns="60908" rIns="121816" bIns="60908" anchor="b"/>
          <a:lstStyle>
            <a:lvl1pPr fontAlgn="auto">
              <a:spcBef>
                <a:spcPts val="0"/>
              </a:spcBef>
              <a:spcAft>
                <a:spcPts val="0"/>
              </a:spcAft>
              <a:defRPr sz="1200">
                <a:solidFill>
                  <a:schemeClr val="tx2"/>
                </a:solidFill>
                <a:latin typeface="+mn-lt"/>
                <a:ea typeface="+mn-ea"/>
                <a:cs typeface="+mn-cs"/>
              </a:defRPr>
            </a:lvl1pPr>
            <a:extLst/>
          </a:lstStyle>
          <a:p>
            <a:pPr>
              <a:defRPr/>
            </a:pPr>
            <a:r>
              <a:rPr lang="en-US">
                <a:solidFill>
                  <a:srgbClr val="D4D2D0"/>
                </a:solidFill>
                <a:latin typeface="Century Schoolbook"/>
              </a:rPr>
              <a:t>ICHEP2020</a:t>
            </a:r>
          </a:p>
        </p:txBody>
      </p:sp>
      <p:sp>
        <p:nvSpPr>
          <p:cNvPr id="20" name="Rectangle 25"/>
          <p:cNvSpPr>
            <a:spLocks noGrp="1"/>
          </p:cNvSpPr>
          <p:nvPr>
            <p:ph type="ftr" sz="quarter" idx="3"/>
          </p:nvPr>
        </p:nvSpPr>
        <p:spPr>
          <a:xfrm>
            <a:off x="2995613" y="4918075"/>
            <a:ext cx="4648200" cy="185738"/>
          </a:xfrm>
          <a:prstGeom prst="rect">
            <a:avLst/>
          </a:prstGeom>
        </p:spPr>
        <p:txBody>
          <a:bodyPr lIns="121816" tIns="60908" rIns="121816" bIns="60908" anchor="b"/>
          <a:lstStyle>
            <a:lvl1pPr algn="ctr" fontAlgn="auto">
              <a:spcBef>
                <a:spcPts val="0"/>
              </a:spcBef>
              <a:spcAft>
                <a:spcPts val="0"/>
              </a:spcAft>
              <a:defRPr sz="1200">
                <a:solidFill>
                  <a:schemeClr val="tx2"/>
                </a:solidFill>
                <a:latin typeface="+mn-lt"/>
                <a:ea typeface="+mn-ea"/>
                <a:cs typeface="+mn-cs"/>
              </a:defRPr>
            </a:lvl1pPr>
            <a:extLst/>
          </a:lstStyle>
          <a:p>
            <a:pPr>
              <a:defRPr/>
            </a:pPr>
            <a:endParaRPr lang="en-US">
              <a:solidFill>
                <a:srgbClr val="D4D2D0"/>
              </a:solidFill>
              <a:latin typeface="Century Schoolbook"/>
            </a:endParaRPr>
          </a:p>
        </p:txBody>
      </p:sp>
      <p:sp>
        <p:nvSpPr>
          <p:cNvPr id="23" name="Rectangle 16"/>
          <p:cNvSpPr>
            <a:spLocks noGrp="1"/>
          </p:cNvSpPr>
          <p:nvPr>
            <p:ph type="sldNum" sz="quarter" idx="4"/>
          </p:nvPr>
        </p:nvSpPr>
        <p:spPr>
          <a:xfrm>
            <a:off x="8172450" y="4919663"/>
            <a:ext cx="914400" cy="182562"/>
          </a:xfrm>
          <a:prstGeom prst="rect">
            <a:avLst/>
          </a:prstGeom>
        </p:spPr>
        <p:txBody>
          <a:bodyPr lIns="121816" tIns="60908" rIns="121816" bIns="60908"/>
          <a:lstStyle>
            <a:lvl1pPr algn="r" fontAlgn="auto">
              <a:spcBef>
                <a:spcPts val="0"/>
              </a:spcBef>
              <a:spcAft>
                <a:spcPts val="0"/>
              </a:spcAft>
              <a:defRPr sz="1200">
                <a:solidFill>
                  <a:schemeClr val="tx2"/>
                </a:solidFill>
                <a:latin typeface="+mn-lt"/>
                <a:ea typeface="+mn-ea"/>
                <a:cs typeface="+mn-cs"/>
              </a:defRPr>
            </a:lvl1pPr>
            <a:extLst/>
          </a:lstStyle>
          <a:p>
            <a:pPr>
              <a:defRPr/>
            </a:pPr>
            <a:fld id="{2278A575-47E1-F743-B11D-2A193606B8A2}"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3720611152"/>
      </p:ext>
    </p:extLst>
  </p:cSld>
  <p:clrMap bg1="dk1" tx1="lt1" bg2="dk2" tx2="lt2" accent1="accent1" accent2="accent2" accent3="accent3" accent4="accent4" accent5="accent5" accent6="accent6" hlink="hlink" folHlink="folHlink"/>
  <p:sldLayoutIdLst>
    <p:sldLayoutId id="2147485136" r:id="rId1"/>
    <p:sldLayoutId id="2147485137" r:id="rId2"/>
    <p:sldLayoutId id="2147485138" r:id="rId3"/>
    <p:sldLayoutId id="2147485139" r:id="rId4"/>
    <p:sldLayoutId id="2147485140" r:id="rId5"/>
    <p:sldLayoutId id="2147485141" r:id="rId6"/>
    <p:sldLayoutId id="2147485142" r:id="rId7"/>
    <p:sldLayoutId id="2147485143" r:id="rId8"/>
    <p:sldLayoutId id="2147485144" r:id="rId9"/>
    <p:sldLayoutId id="2147485145" r:id="rId10"/>
    <p:sldLayoutId id="2147485146" r:id="rId11"/>
    <p:sldLayoutId id="2147485147" r:id="rId12"/>
    <p:sldLayoutId id="2147485148" r:id="rId13"/>
    <p:sldLayoutId id="2147485149" r:id="rId14"/>
    <p:sldLayoutId id="2147485150" r:id="rId15"/>
    <p:sldLayoutId id="2147485151" r:id="rId16"/>
    <p:sldLayoutId id="2147485152" r:id="rId17"/>
    <p:sldLayoutId id="2147485153" r:id="rId18"/>
    <p:sldLayoutId id="2147485154" r:id="rId19"/>
    <p:sldLayoutId id="2147485155" r:id="rId20"/>
    <p:sldLayoutId id="2147485156" r:id="rId21"/>
    <p:sldLayoutId id="2147485157" r:id="rId22"/>
  </p:sldLayoutIdLst>
  <p:transition>
    <p:fade/>
  </p:transition>
  <p:hf hdr="0" ftr="0" dt="0"/>
  <p:txStyles>
    <p:titleStyle>
      <a:lvl1pPr algn="l" rtl="0" eaLnBrk="0" fontAlgn="base" hangingPunct="0">
        <a:spcBef>
          <a:spcPct val="0"/>
        </a:spcBef>
        <a:spcAft>
          <a:spcPct val="0"/>
        </a:spcAft>
        <a:defRPr sz="3225" cap="all">
          <a:solidFill>
            <a:schemeClr val="tx2"/>
          </a:solidFill>
          <a:effectLst>
            <a:outerShdw blurRad="51000" dist="37000" dir="5400000" algn="tl" rotWithShape="0">
              <a:srgbClr val="000000">
                <a:alpha val="25000"/>
              </a:srgbClr>
            </a:outerShdw>
          </a:effectLst>
          <a:latin typeface="+mj-lt"/>
          <a:ea typeface="ＭＳ Ｐゴシック" charset="0"/>
          <a:cs typeface="ＭＳ Ｐゴシック" charset="0"/>
        </a:defRPr>
      </a:lvl1pPr>
      <a:lvl2pPr algn="l" rtl="0" eaLnBrk="0" fontAlgn="base" hangingPunct="0">
        <a:spcBef>
          <a:spcPct val="0"/>
        </a:spcBef>
        <a:spcAft>
          <a:spcPct val="0"/>
        </a:spcAft>
        <a:defRPr sz="3225">
          <a:solidFill>
            <a:schemeClr val="tx2"/>
          </a:solidFill>
          <a:latin typeface="Century Schoolbook" charset="0"/>
          <a:ea typeface="ＭＳ Ｐゴシック" charset="0"/>
          <a:cs typeface="ＭＳ Ｐゴシック" charset="0"/>
        </a:defRPr>
      </a:lvl2pPr>
      <a:lvl3pPr algn="l" rtl="0" eaLnBrk="0" fontAlgn="base" hangingPunct="0">
        <a:spcBef>
          <a:spcPct val="0"/>
        </a:spcBef>
        <a:spcAft>
          <a:spcPct val="0"/>
        </a:spcAft>
        <a:defRPr sz="3225">
          <a:solidFill>
            <a:schemeClr val="tx2"/>
          </a:solidFill>
          <a:latin typeface="Century Schoolbook" charset="0"/>
          <a:ea typeface="ＭＳ Ｐゴシック" charset="0"/>
          <a:cs typeface="ＭＳ Ｐゴシック" charset="0"/>
        </a:defRPr>
      </a:lvl3pPr>
      <a:lvl4pPr algn="l" rtl="0" eaLnBrk="0" fontAlgn="base" hangingPunct="0">
        <a:spcBef>
          <a:spcPct val="0"/>
        </a:spcBef>
        <a:spcAft>
          <a:spcPct val="0"/>
        </a:spcAft>
        <a:defRPr sz="3225">
          <a:solidFill>
            <a:schemeClr val="tx2"/>
          </a:solidFill>
          <a:latin typeface="Century Schoolbook" charset="0"/>
          <a:ea typeface="ＭＳ Ｐゴシック" charset="0"/>
          <a:cs typeface="ＭＳ Ｐゴシック" charset="0"/>
        </a:defRPr>
      </a:lvl4pPr>
      <a:lvl5pPr algn="l" rtl="0" eaLnBrk="0" fontAlgn="base" hangingPunct="0">
        <a:spcBef>
          <a:spcPct val="0"/>
        </a:spcBef>
        <a:spcAft>
          <a:spcPct val="0"/>
        </a:spcAft>
        <a:defRPr sz="3225">
          <a:solidFill>
            <a:schemeClr val="tx2"/>
          </a:solidFill>
          <a:latin typeface="Century Schoolbook" charset="0"/>
          <a:ea typeface="ＭＳ Ｐゴシック" charset="0"/>
          <a:cs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extLst/>
    </p:titleStyle>
    <p:bodyStyle>
      <a:lvl1pPr marL="342551" indent="-342551" algn="l" rtl="0" eaLnBrk="0" fontAlgn="base" hangingPunct="0">
        <a:spcBef>
          <a:spcPct val="20000"/>
        </a:spcBef>
        <a:spcAft>
          <a:spcPct val="0"/>
        </a:spcAft>
        <a:buChar char="•"/>
        <a:defRPr sz="2400">
          <a:solidFill>
            <a:schemeClr val="tx1"/>
          </a:solidFill>
          <a:latin typeface="+mn-lt"/>
          <a:ea typeface="ＭＳ Ｐゴシック" charset="0"/>
          <a:cs typeface="ＭＳ Ｐゴシック" charset="0"/>
        </a:defRPr>
      </a:lvl1pPr>
      <a:lvl2pPr marL="742247" indent="-285477" algn="l" rtl="0" eaLnBrk="0" fontAlgn="base" hangingPunct="0">
        <a:spcBef>
          <a:spcPct val="20000"/>
        </a:spcBef>
        <a:spcAft>
          <a:spcPct val="0"/>
        </a:spcAft>
        <a:buChar char="–"/>
        <a:defRPr sz="2400">
          <a:solidFill>
            <a:schemeClr val="tx1"/>
          </a:solidFill>
          <a:latin typeface="+mn-lt"/>
          <a:ea typeface="ＭＳ Ｐゴシック" charset="0"/>
          <a:cs typeface="+mn-cs"/>
        </a:defRPr>
      </a:lvl2pPr>
      <a:lvl3pPr marL="1141889" indent="-228366" algn="l" rtl="0" eaLnBrk="0" fontAlgn="base" hangingPunct="0">
        <a:spcBef>
          <a:spcPct val="20000"/>
        </a:spcBef>
        <a:spcAft>
          <a:spcPct val="0"/>
        </a:spcAft>
        <a:buChar char="•"/>
        <a:defRPr sz="2025">
          <a:solidFill>
            <a:schemeClr val="tx1"/>
          </a:solidFill>
          <a:latin typeface="+mn-lt"/>
          <a:ea typeface="ＭＳ Ｐゴシック" charset="0"/>
          <a:cs typeface="+mn-cs"/>
        </a:defRPr>
      </a:lvl3pPr>
      <a:lvl4pPr marL="1598640" indent="-228366" algn="l" rtl="0" eaLnBrk="0" fontAlgn="base" hangingPunct="0">
        <a:spcBef>
          <a:spcPct val="20000"/>
        </a:spcBef>
        <a:spcAft>
          <a:spcPct val="0"/>
        </a:spcAft>
        <a:buChar char="–"/>
        <a:defRPr>
          <a:solidFill>
            <a:schemeClr val="tx1"/>
          </a:solidFill>
          <a:latin typeface="+mn-lt"/>
          <a:ea typeface="ＭＳ Ｐゴシック" charset="0"/>
          <a:cs typeface="+mn-cs"/>
        </a:defRPr>
      </a:lvl4pPr>
      <a:lvl5pPr marL="2055410" indent="-228366" algn="l" rtl="0" eaLnBrk="0" fontAlgn="base" hangingPunct="0">
        <a:spcBef>
          <a:spcPct val="20000"/>
        </a:spcBef>
        <a:spcAft>
          <a:spcPct val="0"/>
        </a:spcAft>
        <a:buChar char="»"/>
        <a:defRPr sz="1575">
          <a:solidFill>
            <a:schemeClr val="tx1"/>
          </a:solidFill>
          <a:latin typeface="+mn-lt"/>
          <a:ea typeface="ＭＳ Ｐゴシック" charset="0"/>
          <a:cs typeface="+mn-cs"/>
        </a:defRPr>
      </a:lvl5pPr>
      <a:lvl6pPr marL="2512143" indent="-228366" algn="l" rtl="0" eaLnBrk="1" latinLnBrk="0" hangingPunct="1">
        <a:spcBef>
          <a:spcPct val="20000"/>
        </a:spcBef>
        <a:buChar char="•"/>
        <a:defRPr sz="2025">
          <a:solidFill>
            <a:schemeClr val="tx1"/>
          </a:solidFill>
          <a:latin typeface="+mn-lt"/>
          <a:ea typeface="+mn-ea"/>
          <a:cs typeface="+mn-cs"/>
        </a:defRPr>
      </a:lvl6pPr>
      <a:lvl7pPr marL="2968914" indent="-228366" algn="l" rtl="0" eaLnBrk="1" latinLnBrk="0" hangingPunct="1">
        <a:spcBef>
          <a:spcPct val="20000"/>
        </a:spcBef>
        <a:buChar char="•"/>
        <a:defRPr sz="2025">
          <a:solidFill>
            <a:schemeClr val="tx1"/>
          </a:solidFill>
          <a:latin typeface="+mn-lt"/>
          <a:ea typeface="+mn-ea"/>
          <a:cs typeface="+mn-cs"/>
        </a:defRPr>
      </a:lvl7pPr>
      <a:lvl8pPr marL="3425666" indent="-228366" algn="l" rtl="0" eaLnBrk="1" latinLnBrk="0" hangingPunct="1">
        <a:spcBef>
          <a:spcPct val="20000"/>
        </a:spcBef>
        <a:buChar char="•"/>
        <a:defRPr sz="2025">
          <a:solidFill>
            <a:schemeClr val="tx1"/>
          </a:solidFill>
          <a:latin typeface="+mn-lt"/>
          <a:ea typeface="+mn-ea"/>
          <a:cs typeface="+mn-cs"/>
        </a:defRPr>
      </a:lvl8pPr>
      <a:lvl9pPr marL="3882417" indent="-228366" algn="l" rtl="0" eaLnBrk="1" latinLnBrk="0" hangingPunct="1">
        <a:spcBef>
          <a:spcPct val="20000"/>
        </a:spcBef>
        <a:buChar char="•"/>
        <a:defRPr sz="2025">
          <a:solidFill>
            <a:schemeClr val="tx1"/>
          </a:solidFill>
          <a:latin typeface="+mn-lt"/>
          <a:ea typeface="+mn-ea"/>
          <a:cs typeface="+mn-cs"/>
        </a:defRPr>
      </a:lvl9pPr>
      <a:extLst/>
    </p:bodyStyle>
    <p:otherStyle>
      <a:lvl1pPr marL="0" algn="l" rtl="0" eaLnBrk="1" hangingPunct="1">
        <a:defRPr>
          <a:solidFill>
            <a:schemeClr val="tx1"/>
          </a:solidFill>
          <a:latin typeface="+mn-lt"/>
          <a:ea typeface="+mn-ea"/>
          <a:cs typeface="+mn-cs"/>
        </a:defRPr>
      </a:lvl1pPr>
      <a:lvl2pPr marL="456734" algn="l" rtl="0" eaLnBrk="1" hangingPunct="1">
        <a:defRPr>
          <a:solidFill>
            <a:schemeClr val="tx1"/>
          </a:solidFill>
          <a:latin typeface="+mn-lt"/>
          <a:ea typeface="+mn-ea"/>
          <a:cs typeface="+mn-cs"/>
        </a:defRPr>
      </a:lvl2pPr>
      <a:lvl3pPr marL="913523" algn="l" rtl="0" eaLnBrk="1" hangingPunct="1">
        <a:defRPr>
          <a:solidFill>
            <a:schemeClr val="tx1"/>
          </a:solidFill>
          <a:latin typeface="+mn-lt"/>
          <a:ea typeface="+mn-ea"/>
          <a:cs typeface="+mn-cs"/>
        </a:defRPr>
      </a:lvl3pPr>
      <a:lvl4pPr marL="1370274" algn="l" rtl="0" eaLnBrk="1" hangingPunct="1">
        <a:defRPr>
          <a:solidFill>
            <a:schemeClr val="tx1"/>
          </a:solidFill>
          <a:latin typeface="+mn-lt"/>
          <a:ea typeface="+mn-ea"/>
          <a:cs typeface="+mn-cs"/>
        </a:defRPr>
      </a:lvl4pPr>
      <a:lvl5pPr marL="1827044" algn="l" rtl="0" eaLnBrk="1" hangingPunct="1">
        <a:defRPr>
          <a:solidFill>
            <a:schemeClr val="tx1"/>
          </a:solidFill>
          <a:latin typeface="+mn-lt"/>
          <a:ea typeface="+mn-ea"/>
          <a:cs typeface="+mn-cs"/>
        </a:defRPr>
      </a:lvl5pPr>
      <a:lvl6pPr marL="2283777" algn="l" rtl="0" eaLnBrk="1" hangingPunct="1">
        <a:defRPr>
          <a:solidFill>
            <a:schemeClr val="tx1"/>
          </a:solidFill>
          <a:latin typeface="+mn-lt"/>
          <a:ea typeface="+mn-ea"/>
          <a:cs typeface="+mn-cs"/>
        </a:defRPr>
      </a:lvl6pPr>
      <a:lvl7pPr marL="2740511" algn="l" rtl="0" eaLnBrk="1" hangingPunct="1">
        <a:defRPr>
          <a:solidFill>
            <a:schemeClr val="tx1"/>
          </a:solidFill>
          <a:latin typeface="+mn-lt"/>
          <a:ea typeface="+mn-ea"/>
          <a:cs typeface="+mn-cs"/>
        </a:defRPr>
      </a:lvl7pPr>
      <a:lvl8pPr marL="3197280" algn="l" rtl="0" eaLnBrk="1" hangingPunct="1">
        <a:defRPr>
          <a:solidFill>
            <a:schemeClr val="tx1"/>
          </a:solidFill>
          <a:latin typeface="+mn-lt"/>
          <a:ea typeface="+mn-ea"/>
          <a:cs typeface="+mn-cs"/>
        </a:defRPr>
      </a:lvl8pPr>
      <a:lvl9pPr marL="3654037" algn="l" rtl="0" eaLnBrk="1" hangingPunct="1">
        <a:defRPr>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7" Type="http://schemas.openxmlformats.org/officeDocument/2006/relationships/image" Target="../media/image6.tif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tiff"/><Relationship Id="rId5" Type="http://schemas.openxmlformats.org/officeDocument/2006/relationships/image" Target="../media/image4.png"/><Relationship Id="rId4" Type="http://schemas.openxmlformats.org/officeDocument/2006/relationships/image" Target="../media/image3.tiff"/></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47.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47.xml"/></Relationships>
</file>

<file path=ppt/slides/_rels/slide1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47.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emf"/><Relationship Id="rId1" Type="http://schemas.openxmlformats.org/officeDocument/2006/relationships/slideLayout" Target="../slideLayouts/slideLayout24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4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4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4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47.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47.xml"/></Relationships>
</file>

<file path=ppt/slides/_rels/slide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xml"/><Relationship Id="rId1" Type="http://schemas.openxmlformats.org/officeDocument/2006/relationships/slideLayout" Target="../slideLayouts/slideLayout247.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247.xml"/><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247.xml"/><Relationship Id="rId4" Type="http://schemas.openxmlformats.org/officeDocument/2006/relationships/image" Target="../media/image12.png"/></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247.xml"/><Relationship Id="rId4" Type="http://schemas.openxmlformats.org/officeDocument/2006/relationships/image" Target="../media/image12.png"/></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247.xml"/><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247.xml"/><Relationship Id="rId4" Type="http://schemas.openxmlformats.org/officeDocument/2006/relationships/image" Target="../media/image12.png"/></Relationships>
</file>

<file path=ppt/slides/_rels/slide25.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23.xml"/><Relationship Id="rId1" Type="http://schemas.openxmlformats.org/officeDocument/2006/relationships/slideLayout" Target="../slideLayouts/slideLayout247.xml"/></Relationships>
</file>

<file path=ppt/slides/_rels/slide26.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24.xml"/><Relationship Id="rId1" Type="http://schemas.openxmlformats.org/officeDocument/2006/relationships/slideLayout" Target="../slideLayouts/slideLayout247.xml"/><Relationship Id="rId4" Type="http://schemas.openxmlformats.org/officeDocument/2006/relationships/image" Target="../media/image15.emf"/></Relationships>
</file>

<file path=ppt/slides/_rels/slide27.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25.xml"/><Relationship Id="rId1" Type="http://schemas.openxmlformats.org/officeDocument/2006/relationships/slideLayout" Target="../slideLayouts/slideLayout247.xml"/><Relationship Id="rId5" Type="http://schemas.openxmlformats.org/officeDocument/2006/relationships/image" Target="../media/image15.emf"/><Relationship Id="rId4" Type="http://schemas.openxmlformats.org/officeDocument/2006/relationships/image" Target="../media/image16.emf"/></Relationships>
</file>

<file path=ppt/slides/_rels/slide28.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26.xml"/><Relationship Id="rId1" Type="http://schemas.openxmlformats.org/officeDocument/2006/relationships/slideLayout" Target="../slideLayouts/slideLayout247.xml"/><Relationship Id="rId5" Type="http://schemas.openxmlformats.org/officeDocument/2006/relationships/image" Target="../media/image15.emf"/><Relationship Id="rId4" Type="http://schemas.openxmlformats.org/officeDocument/2006/relationships/image" Target="../media/image16.emf"/></Relationships>
</file>

<file path=ppt/slides/_rels/slide29.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27.xml"/><Relationship Id="rId1" Type="http://schemas.openxmlformats.org/officeDocument/2006/relationships/slideLayout" Target="../slideLayouts/slideLayout247.xml"/><Relationship Id="rId5" Type="http://schemas.openxmlformats.org/officeDocument/2006/relationships/image" Target="../media/image15.emf"/><Relationship Id="rId4" Type="http://schemas.openxmlformats.org/officeDocument/2006/relationships/image" Target="../media/image16.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7.xml"/></Relationships>
</file>

<file path=ppt/slides/_rels/slide30.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28.xml"/><Relationship Id="rId1" Type="http://schemas.openxmlformats.org/officeDocument/2006/relationships/slideLayout" Target="../slideLayouts/slideLayout247.xml"/><Relationship Id="rId5" Type="http://schemas.openxmlformats.org/officeDocument/2006/relationships/image" Target="../media/image15.emf"/><Relationship Id="rId4" Type="http://schemas.openxmlformats.org/officeDocument/2006/relationships/image" Target="../media/image16.emf"/></Relationships>
</file>

<file path=ppt/slides/_rels/slide31.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29.xml"/><Relationship Id="rId1" Type="http://schemas.openxmlformats.org/officeDocument/2006/relationships/slideLayout" Target="../slideLayouts/slideLayout247.xml"/><Relationship Id="rId5" Type="http://schemas.openxmlformats.org/officeDocument/2006/relationships/image" Target="../media/image15.emf"/><Relationship Id="rId4" Type="http://schemas.openxmlformats.org/officeDocument/2006/relationships/image" Target="../media/image16.emf"/></Relationships>
</file>

<file path=ppt/slides/_rels/slide32.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30.xml"/><Relationship Id="rId1" Type="http://schemas.openxmlformats.org/officeDocument/2006/relationships/slideLayout" Target="../slideLayouts/slideLayout247.xml"/><Relationship Id="rId5" Type="http://schemas.openxmlformats.org/officeDocument/2006/relationships/image" Target="../media/image15.emf"/><Relationship Id="rId4" Type="http://schemas.openxmlformats.org/officeDocument/2006/relationships/image" Target="../media/image16.emf"/></Relationships>
</file>

<file path=ppt/slides/_rels/slide33.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31.xml"/><Relationship Id="rId1" Type="http://schemas.openxmlformats.org/officeDocument/2006/relationships/slideLayout" Target="../slideLayouts/slideLayout247.xml"/><Relationship Id="rId5" Type="http://schemas.openxmlformats.org/officeDocument/2006/relationships/image" Target="../media/image15.emf"/><Relationship Id="rId4" Type="http://schemas.openxmlformats.org/officeDocument/2006/relationships/image" Target="../media/image16.emf"/></Relationships>
</file>

<file path=ppt/slides/_rels/slide34.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32.xml"/><Relationship Id="rId1" Type="http://schemas.openxmlformats.org/officeDocument/2006/relationships/slideLayout" Target="../slideLayouts/slideLayout247.xml"/><Relationship Id="rId5" Type="http://schemas.openxmlformats.org/officeDocument/2006/relationships/image" Target="../media/image15.emf"/><Relationship Id="rId4" Type="http://schemas.openxmlformats.org/officeDocument/2006/relationships/image" Target="../media/image16.emf"/></Relationships>
</file>

<file path=ppt/slides/_rels/slide35.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33.xml"/><Relationship Id="rId1" Type="http://schemas.openxmlformats.org/officeDocument/2006/relationships/slideLayout" Target="../slideLayouts/slideLayout247.xml"/><Relationship Id="rId4" Type="http://schemas.openxmlformats.org/officeDocument/2006/relationships/image" Target="../media/image18.jpe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4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47.xml"/></Relationships>
</file>

<file path=ppt/slides/_rels/slide38.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36.xml"/><Relationship Id="rId1" Type="http://schemas.openxmlformats.org/officeDocument/2006/relationships/slideLayout" Target="../slideLayouts/slideLayout247.xml"/><Relationship Id="rId5" Type="http://schemas.openxmlformats.org/officeDocument/2006/relationships/image" Target="../media/image15.emf"/><Relationship Id="rId4" Type="http://schemas.openxmlformats.org/officeDocument/2006/relationships/image" Target="../media/image16.emf"/></Relationships>
</file>

<file path=ppt/slides/_rels/slide39.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37.xml"/><Relationship Id="rId1" Type="http://schemas.openxmlformats.org/officeDocument/2006/relationships/slideLayout" Target="../slideLayouts/slideLayout247.xml"/><Relationship Id="rId5" Type="http://schemas.openxmlformats.org/officeDocument/2006/relationships/image" Target="../media/image15.emf"/><Relationship Id="rId4" Type="http://schemas.openxmlformats.org/officeDocument/2006/relationships/image" Target="../media/image16.emf"/></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47.xml"/><Relationship Id="rId4" Type="http://schemas.openxmlformats.org/officeDocument/2006/relationships/image" Target="../media/image9.png"/></Relationships>
</file>

<file path=ppt/slides/_rels/slide40.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38.xml"/><Relationship Id="rId1" Type="http://schemas.openxmlformats.org/officeDocument/2006/relationships/slideLayout" Target="../slideLayouts/slideLayout247.xml"/><Relationship Id="rId5" Type="http://schemas.openxmlformats.org/officeDocument/2006/relationships/image" Target="../media/image15.emf"/><Relationship Id="rId4" Type="http://schemas.openxmlformats.org/officeDocument/2006/relationships/image" Target="../media/image16.emf"/></Relationships>
</file>

<file path=ppt/slides/_rels/slide4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9.xml"/><Relationship Id="rId1" Type="http://schemas.openxmlformats.org/officeDocument/2006/relationships/slideLayout" Target="../slideLayouts/slideLayout247.xml"/></Relationships>
</file>

<file path=ppt/slides/_rels/slide4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0.xml"/><Relationship Id="rId1" Type="http://schemas.openxmlformats.org/officeDocument/2006/relationships/slideLayout" Target="../slideLayouts/slideLayout247.xml"/><Relationship Id="rId4" Type="http://schemas.openxmlformats.org/officeDocument/2006/relationships/hyperlink" Target="https://inspirehep.net/literature/2106268"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1.xml"/><Relationship Id="rId1" Type="http://schemas.openxmlformats.org/officeDocument/2006/relationships/slideLayout" Target="../slideLayouts/slideLayout247.xml"/><Relationship Id="rId4" Type="http://schemas.openxmlformats.org/officeDocument/2006/relationships/hyperlink" Target="https://inspirehep.net/literature/2106268" TargetMode="External"/></Relationships>
</file>

<file path=ppt/slides/_rels/slide44.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42.xml"/><Relationship Id="rId1" Type="http://schemas.openxmlformats.org/officeDocument/2006/relationships/slideLayout" Target="../slideLayouts/slideLayout247.xml"/></Relationships>
</file>

<file path=ppt/slides/_rels/slide4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3.xml"/><Relationship Id="rId1" Type="http://schemas.openxmlformats.org/officeDocument/2006/relationships/slideLayout" Target="../slideLayouts/slideLayout247.xml"/><Relationship Id="rId4" Type="http://schemas.openxmlformats.org/officeDocument/2006/relationships/image" Target="../media/image22.png"/></Relationships>
</file>

<file path=ppt/slides/_rels/slide46.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44.xml"/><Relationship Id="rId1" Type="http://schemas.openxmlformats.org/officeDocument/2006/relationships/slideLayout" Target="../slideLayouts/slideLayout247.xml"/></Relationships>
</file>

<file path=ppt/slides/_rels/slide47.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eg"/><Relationship Id="rId1" Type="http://schemas.openxmlformats.org/officeDocument/2006/relationships/slideLayout" Target="../slideLayouts/slideLayout247.xml"/></Relationships>
</file>

<file path=ppt/slides/_rels/slide4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5.xml"/><Relationship Id="rId1" Type="http://schemas.openxmlformats.org/officeDocument/2006/relationships/slideLayout" Target="../slideLayouts/slideLayout247.xml"/></Relationships>
</file>

<file path=ppt/slides/_rels/slide4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6.xml"/><Relationship Id="rId1" Type="http://schemas.openxmlformats.org/officeDocument/2006/relationships/slideLayout" Target="../slideLayouts/slideLayout247.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47.xml"/></Relationships>
</file>

<file path=ppt/slides/_rels/slide5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7.xml"/><Relationship Id="rId1" Type="http://schemas.openxmlformats.org/officeDocument/2006/relationships/slideLayout" Target="../slideLayouts/slideLayout247.xml"/><Relationship Id="rId5" Type="http://schemas.openxmlformats.org/officeDocument/2006/relationships/image" Target="../media/image330.png"/><Relationship Id="rId4" Type="http://schemas.openxmlformats.org/officeDocument/2006/relationships/customXml" Target="../ink/ink1.xml"/></Relationships>
</file>

<file path=ppt/slides/_rels/slide5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8.xml"/><Relationship Id="rId1" Type="http://schemas.openxmlformats.org/officeDocument/2006/relationships/slideLayout" Target="../slideLayouts/slideLayout247.xml"/><Relationship Id="rId5" Type="http://schemas.openxmlformats.org/officeDocument/2006/relationships/image" Target="../media/image27.png"/><Relationship Id="rId4" Type="http://schemas.openxmlformats.org/officeDocument/2006/relationships/customXml" Target="../ink/ink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47.xml"/></Relationships>
</file>

<file path=ppt/slides/_rels/slide53.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49.xml"/><Relationship Id="rId1" Type="http://schemas.openxmlformats.org/officeDocument/2006/relationships/slideLayout" Target="../slideLayouts/slideLayout247.xml"/><Relationship Id="rId4" Type="http://schemas.openxmlformats.org/officeDocument/2006/relationships/image" Target="../media/image27.emf"/></Relationships>
</file>

<file path=ppt/slides/_rels/slide54.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50.xml"/><Relationship Id="rId1" Type="http://schemas.openxmlformats.org/officeDocument/2006/relationships/slideLayout" Target="../slideLayouts/slideLayout247.xml"/><Relationship Id="rId4" Type="http://schemas.openxmlformats.org/officeDocument/2006/relationships/image" Target="../media/image27.emf"/></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47.xml"/></Relationships>
</file>

<file path=ppt/slides/_rels/slide5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2.xml"/><Relationship Id="rId1" Type="http://schemas.openxmlformats.org/officeDocument/2006/relationships/slideLayout" Target="../slideLayouts/slideLayout247.xml"/></Relationships>
</file>

<file path=ppt/slides/_rels/slide5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3.xml"/><Relationship Id="rId1" Type="http://schemas.openxmlformats.org/officeDocument/2006/relationships/slideLayout" Target="../slideLayouts/slideLayout247.xml"/></Relationships>
</file>

<file path=ppt/slides/_rels/slide5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4.xml"/><Relationship Id="rId1" Type="http://schemas.openxmlformats.org/officeDocument/2006/relationships/slideLayout" Target="../slideLayouts/slideLayout247.xml"/><Relationship Id="rId4" Type="http://schemas.openxmlformats.org/officeDocument/2006/relationships/image" Target="../media/image29.emf"/></Relationships>
</file>

<file path=ppt/slides/_rels/slide5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5.xml"/><Relationship Id="rId1" Type="http://schemas.openxmlformats.org/officeDocument/2006/relationships/slideLayout" Target="../slideLayouts/slideLayout247.xml"/><Relationship Id="rId4" Type="http://schemas.openxmlformats.org/officeDocument/2006/relationships/image" Target="../media/image29.emf"/></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47.xml"/></Relationships>
</file>

<file path=ppt/slides/_rels/slide6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6.xml"/><Relationship Id="rId1" Type="http://schemas.openxmlformats.org/officeDocument/2006/relationships/slideLayout" Target="../slideLayouts/slideLayout247.xml"/></Relationships>
</file>

<file path=ppt/slides/_rels/slide6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7.xml"/><Relationship Id="rId1" Type="http://schemas.openxmlformats.org/officeDocument/2006/relationships/slideLayout" Target="../slideLayouts/slideLayout247.xml"/></Relationships>
</file>

<file path=ppt/slides/_rels/slide62.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30.tiff"/><Relationship Id="rId7" Type="http://schemas.openxmlformats.org/officeDocument/2006/relationships/image" Target="../media/image21.png"/><Relationship Id="rId2" Type="http://schemas.openxmlformats.org/officeDocument/2006/relationships/notesSlide" Target="../notesSlides/notesSlide58.xml"/><Relationship Id="rId1" Type="http://schemas.openxmlformats.org/officeDocument/2006/relationships/slideLayout" Target="../slideLayouts/slideLayout247.xml"/><Relationship Id="rId6" Type="http://schemas.openxmlformats.org/officeDocument/2006/relationships/image" Target="../media/image33.jpeg"/><Relationship Id="rId5" Type="http://schemas.openxmlformats.org/officeDocument/2006/relationships/image" Target="../media/image32.png"/><Relationship Id="rId4" Type="http://schemas.openxmlformats.org/officeDocument/2006/relationships/image" Target="../media/image31.tiff"/><Relationship Id="rId9" Type="http://schemas.microsoft.com/office/2007/relationships/hdphoto" Target="../media/hdphoto1.wdp"/></Relationships>
</file>

<file path=ppt/slides/_rels/slide63.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33.jpeg"/><Relationship Id="rId7" Type="http://schemas.openxmlformats.org/officeDocument/2006/relationships/image" Target="../media/image32.png"/><Relationship Id="rId2" Type="http://schemas.openxmlformats.org/officeDocument/2006/relationships/notesSlide" Target="../notesSlides/notesSlide59.xml"/><Relationship Id="rId1" Type="http://schemas.openxmlformats.org/officeDocument/2006/relationships/slideLayout" Target="../slideLayouts/slideLayout247.xml"/><Relationship Id="rId6" Type="http://schemas.openxmlformats.org/officeDocument/2006/relationships/image" Target="../media/image31.tiff"/><Relationship Id="rId5" Type="http://schemas.openxmlformats.org/officeDocument/2006/relationships/image" Target="../media/image30.tiff"/><Relationship Id="rId4" Type="http://schemas.openxmlformats.org/officeDocument/2006/relationships/image" Target="../media/image21.png"/><Relationship Id="rId9" Type="http://schemas.microsoft.com/office/2007/relationships/hdphoto" Target="../media/hdphoto1.wdp"/></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4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47.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47.xml"/></Relationships>
</file>

<file path=ppt/slides/_rels/slide6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47.xml"/><Relationship Id="rId4" Type="http://schemas.microsoft.com/office/2007/relationships/hdphoto" Target="../media/hdphoto2.wdp"/></Relationships>
</file>

<file path=ppt/slides/_rels/slide6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7.emf"/><Relationship Id="rId1" Type="http://schemas.openxmlformats.org/officeDocument/2006/relationships/slideLayout" Target="../slideLayouts/slideLayout247.xml"/><Relationship Id="rId5" Type="http://schemas.microsoft.com/office/2007/relationships/hdphoto" Target="../media/hdphoto2.wdp"/><Relationship Id="rId4" Type="http://schemas.openxmlformats.org/officeDocument/2006/relationships/image" Target="../media/image36.png"/></Relationships>
</file>

<file path=ppt/slides/_rels/slide6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7.emf"/><Relationship Id="rId1" Type="http://schemas.openxmlformats.org/officeDocument/2006/relationships/slideLayout" Target="../slideLayouts/slideLayout247.xml"/><Relationship Id="rId6" Type="http://schemas.openxmlformats.org/officeDocument/2006/relationships/image" Target="../media/image38.emf"/><Relationship Id="rId5" Type="http://schemas.microsoft.com/office/2007/relationships/hdphoto" Target="../media/hdphoto2.wdp"/><Relationship Id="rId4" Type="http://schemas.openxmlformats.org/officeDocument/2006/relationships/image" Target="../media/image36.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47.xml"/></Relationships>
</file>

<file path=ppt/slides/_rels/slide7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7.emf"/><Relationship Id="rId1" Type="http://schemas.openxmlformats.org/officeDocument/2006/relationships/slideLayout" Target="../slideLayouts/slideLayout247.xml"/><Relationship Id="rId6" Type="http://schemas.openxmlformats.org/officeDocument/2006/relationships/image" Target="../media/image41.emf"/><Relationship Id="rId5" Type="http://schemas.openxmlformats.org/officeDocument/2006/relationships/image" Target="../media/image40.emf"/><Relationship Id="rId4" Type="http://schemas.openxmlformats.org/officeDocument/2006/relationships/image" Target="../media/image39.emf"/></Relationships>
</file>

<file path=ppt/slides/_rels/slide71.xml.rels><?xml version="1.0" encoding="UTF-8" standalone="yes"?>
<Relationships xmlns="http://schemas.openxmlformats.org/package/2006/relationships"><Relationship Id="rId8" Type="http://schemas.openxmlformats.org/officeDocument/2006/relationships/image" Target="../media/image43.emf"/><Relationship Id="rId3" Type="http://schemas.openxmlformats.org/officeDocument/2006/relationships/image" Target="../media/image35.png"/><Relationship Id="rId7" Type="http://schemas.microsoft.com/office/2007/relationships/hdphoto" Target="../media/hdphoto3.wdp"/><Relationship Id="rId2" Type="http://schemas.openxmlformats.org/officeDocument/2006/relationships/image" Target="../media/image37.emf"/><Relationship Id="rId1" Type="http://schemas.openxmlformats.org/officeDocument/2006/relationships/slideLayout" Target="../slideLayouts/slideLayout247.xml"/><Relationship Id="rId6" Type="http://schemas.openxmlformats.org/officeDocument/2006/relationships/image" Target="../media/image36.png"/><Relationship Id="rId5" Type="http://schemas.openxmlformats.org/officeDocument/2006/relationships/image" Target="../media/image40.emf"/><Relationship Id="rId4" Type="http://schemas.openxmlformats.org/officeDocument/2006/relationships/image" Target="../media/image42.emf"/></Relationships>
</file>

<file path=ppt/slides/_rels/slide72.xml.rels><?xml version="1.0" encoding="UTF-8" standalone="yes"?>
<Relationships xmlns="http://schemas.openxmlformats.org/package/2006/relationships"><Relationship Id="rId8" Type="http://schemas.openxmlformats.org/officeDocument/2006/relationships/image" Target="../media/image45.jpeg"/><Relationship Id="rId3" Type="http://schemas.openxmlformats.org/officeDocument/2006/relationships/image" Target="../media/image35.png"/><Relationship Id="rId7" Type="http://schemas.microsoft.com/office/2007/relationships/hdphoto" Target="../media/hdphoto4.wdp"/><Relationship Id="rId2" Type="http://schemas.openxmlformats.org/officeDocument/2006/relationships/image" Target="../media/image37.emf"/><Relationship Id="rId1" Type="http://schemas.openxmlformats.org/officeDocument/2006/relationships/slideLayout" Target="../slideLayouts/slideLayout247.xml"/><Relationship Id="rId6" Type="http://schemas.openxmlformats.org/officeDocument/2006/relationships/image" Target="../media/image36.png"/><Relationship Id="rId5" Type="http://schemas.openxmlformats.org/officeDocument/2006/relationships/image" Target="../media/image40.emf"/><Relationship Id="rId10" Type="http://schemas.openxmlformats.org/officeDocument/2006/relationships/image" Target="../media/image47.emf"/><Relationship Id="rId4" Type="http://schemas.openxmlformats.org/officeDocument/2006/relationships/image" Target="../media/image44.emf"/><Relationship Id="rId9" Type="http://schemas.openxmlformats.org/officeDocument/2006/relationships/image" Target="../media/image46.emf"/></Relationships>
</file>

<file path=ppt/slides/_rels/slide73.xml.rels><?xml version="1.0" encoding="UTF-8" standalone="yes"?>
<Relationships xmlns="http://schemas.openxmlformats.org/package/2006/relationships"><Relationship Id="rId8" Type="http://schemas.openxmlformats.org/officeDocument/2006/relationships/image" Target="../media/image51.emf"/><Relationship Id="rId13" Type="http://schemas.openxmlformats.org/officeDocument/2006/relationships/image" Target="../media/image46.emf"/><Relationship Id="rId3" Type="http://schemas.openxmlformats.org/officeDocument/2006/relationships/image" Target="../media/image35.png"/><Relationship Id="rId7" Type="http://schemas.openxmlformats.org/officeDocument/2006/relationships/image" Target="../media/image50.jpeg"/><Relationship Id="rId12" Type="http://schemas.openxmlformats.org/officeDocument/2006/relationships/image" Target="../media/image45.jpeg"/><Relationship Id="rId2" Type="http://schemas.openxmlformats.org/officeDocument/2006/relationships/image" Target="../media/image37.emf"/><Relationship Id="rId1" Type="http://schemas.openxmlformats.org/officeDocument/2006/relationships/slideLayout" Target="../slideLayouts/slideLayout247.xml"/><Relationship Id="rId6" Type="http://schemas.openxmlformats.org/officeDocument/2006/relationships/image" Target="../media/image49.png"/><Relationship Id="rId11" Type="http://schemas.microsoft.com/office/2007/relationships/hdphoto" Target="../media/hdphoto2.wdp"/><Relationship Id="rId5" Type="http://schemas.microsoft.com/office/2007/relationships/hdphoto" Target="../media/hdphoto5.wdp"/><Relationship Id="rId10" Type="http://schemas.openxmlformats.org/officeDocument/2006/relationships/image" Target="../media/image36.png"/><Relationship Id="rId4" Type="http://schemas.openxmlformats.org/officeDocument/2006/relationships/image" Target="../media/image48.png"/><Relationship Id="rId9" Type="http://schemas.openxmlformats.org/officeDocument/2006/relationships/image" Target="../media/image40.emf"/><Relationship Id="rId14" Type="http://schemas.openxmlformats.org/officeDocument/2006/relationships/image" Target="../media/image52.emf"/></Relationships>
</file>

<file path=ppt/slides/_rels/slide74.xml.rels><?xml version="1.0" encoding="UTF-8" standalone="yes"?>
<Relationships xmlns="http://schemas.openxmlformats.org/package/2006/relationships"><Relationship Id="rId8" Type="http://schemas.openxmlformats.org/officeDocument/2006/relationships/image" Target="../media/image51.emf"/><Relationship Id="rId13" Type="http://schemas.openxmlformats.org/officeDocument/2006/relationships/image" Target="../media/image46.emf"/><Relationship Id="rId3" Type="http://schemas.openxmlformats.org/officeDocument/2006/relationships/image" Target="../media/image35.png"/><Relationship Id="rId7" Type="http://schemas.openxmlformats.org/officeDocument/2006/relationships/image" Target="../media/image50.jpeg"/><Relationship Id="rId12" Type="http://schemas.openxmlformats.org/officeDocument/2006/relationships/image" Target="../media/image45.jpeg"/><Relationship Id="rId2" Type="http://schemas.openxmlformats.org/officeDocument/2006/relationships/image" Target="../media/image37.emf"/><Relationship Id="rId1" Type="http://schemas.openxmlformats.org/officeDocument/2006/relationships/slideLayout" Target="../slideLayouts/slideLayout247.xml"/><Relationship Id="rId6" Type="http://schemas.openxmlformats.org/officeDocument/2006/relationships/image" Target="../media/image49.png"/><Relationship Id="rId11" Type="http://schemas.microsoft.com/office/2007/relationships/hdphoto" Target="../media/hdphoto2.wdp"/><Relationship Id="rId5" Type="http://schemas.microsoft.com/office/2007/relationships/hdphoto" Target="../media/hdphoto5.wdp"/><Relationship Id="rId10" Type="http://schemas.openxmlformats.org/officeDocument/2006/relationships/image" Target="../media/image36.png"/><Relationship Id="rId4" Type="http://schemas.openxmlformats.org/officeDocument/2006/relationships/image" Target="../media/image48.png"/><Relationship Id="rId9" Type="http://schemas.openxmlformats.org/officeDocument/2006/relationships/image" Target="../media/image40.emf"/><Relationship Id="rId14" Type="http://schemas.openxmlformats.org/officeDocument/2006/relationships/image" Target="../media/image53.emf"/></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47.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47.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47.xml"/></Relationships>
</file>

<file path=ppt/slides/_rels/slide78.xml.rels><?xml version="1.0" encoding="UTF-8" standalone="yes"?>
<Relationships xmlns="http://schemas.openxmlformats.org/package/2006/relationships"><Relationship Id="rId3" Type="http://schemas.openxmlformats.org/officeDocument/2006/relationships/image" Target="../media/image3.tiff"/><Relationship Id="rId7" Type="http://schemas.openxmlformats.org/officeDocument/2006/relationships/image" Target="../media/image55.jpeg"/><Relationship Id="rId2" Type="http://schemas.openxmlformats.org/officeDocument/2006/relationships/notesSlide" Target="../notesSlides/notesSlide66.xml"/><Relationship Id="rId1" Type="http://schemas.openxmlformats.org/officeDocument/2006/relationships/slideLayout" Target="../slideLayouts/slideLayout247.xml"/><Relationship Id="rId6" Type="http://schemas.openxmlformats.org/officeDocument/2006/relationships/image" Target="../media/image54.png"/><Relationship Id="rId5" Type="http://schemas.openxmlformats.org/officeDocument/2006/relationships/image" Target="../media/image6.tiff"/><Relationship Id="rId4" Type="http://schemas.openxmlformats.org/officeDocument/2006/relationships/image" Target="../media/image5.tiff"/></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4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47.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4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E3AD390-6883-574A-880A-AD2038478A25}"/>
              </a:ext>
            </a:extLst>
          </p:cNvPr>
          <p:cNvPicPr>
            <a:picLocks noChangeAspect="1"/>
          </p:cNvPicPr>
          <p:nvPr/>
        </p:nvPicPr>
        <p:blipFill>
          <a:blip r:embed="rId3"/>
          <a:stretch>
            <a:fillRect/>
          </a:stretch>
        </p:blipFill>
        <p:spPr>
          <a:xfrm>
            <a:off x="0" y="2286"/>
            <a:ext cx="9144000" cy="4855464"/>
          </a:xfrm>
          <a:prstGeom prst="rect">
            <a:avLst/>
          </a:prstGeom>
        </p:spPr>
      </p:pic>
      <p:sp>
        <p:nvSpPr>
          <p:cNvPr id="14" name="Rectangle 13">
            <a:extLst>
              <a:ext uri="{FF2B5EF4-FFF2-40B4-BE49-F238E27FC236}">
                <a16:creationId xmlns:a16="http://schemas.microsoft.com/office/drawing/2014/main" id="{5446BA81-BB7D-6D43-A7CD-67C6F18BEACB}"/>
              </a:ext>
            </a:extLst>
          </p:cNvPr>
          <p:cNvSpPr/>
          <p:nvPr/>
        </p:nvSpPr>
        <p:spPr>
          <a:xfrm>
            <a:off x="0" y="514350"/>
            <a:ext cx="9144000" cy="838200"/>
          </a:xfrm>
          <a:prstGeom prst="rect">
            <a:avLst/>
          </a:prstGeom>
          <a:solidFill>
            <a:schemeClr val="tx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lIns="91388" tIns="45694" rIns="91388" bIns="45694" rtlCol="0" anchor="ctr"/>
          <a:lstStyle/>
          <a:p>
            <a:pPr algn="ctr"/>
            <a:r>
              <a:rPr lang="en-US" sz="2400" b="1" dirty="0">
                <a:solidFill>
                  <a:srgbClr val="000090"/>
                </a:solidFill>
                <a:latin typeface="Calibri" panose="020F0502020204030204" pitchFamily="34" charset="0"/>
                <a:cs typeface="Calibri" panose="020F0502020204030204" pitchFamily="34" charset="0"/>
              </a:rPr>
              <a:t>With Energy Recovery </a:t>
            </a:r>
            <a:r>
              <a:rPr lang="en-US" sz="2400" b="1" dirty="0" err="1">
                <a:solidFill>
                  <a:srgbClr val="000090"/>
                </a:solidFill>
                <a:latin typeface="Calibri" panose="020F0502020204030204" pitchFamily="34" charset="0"/>
                <a:cs typeface="Calibri" panose="020F0502020204030204" pitchFamily="34" charset="0"/>
              </a:rPr>
              <a:t>Linacs</a:t>
            </a:r>
            <a:r>
              <a:rPr lang="en-US" sz="2400" b="1" dirty="0">
                <a:solidFill>
                  <a:srgbClr val="000090"/>
                </a:solidFill>
                <a:latin typeface="Calibri" panose="020F0502020204030204" pitchFamily="34" charset="0"/>
                <a:cs typeface="Calibri" panose="020F0502020204030204" pitchFamily="34" charset="0"/>
              </a:rPr>
              <a:t> towards high-energy ep/</a:t>
            </a:r>
            <a:r>
              <a:rPr lang="en-US" sz="2400" b="1" dirty="0" err="1">
                <a:solidFill>
                  <a:srgbClr val="000090"/>
                </a:solidFill>
                <a:latin typeface="Calibri" panose="020F0502020204030204" pitchFamily="34" charset="0"/>
                <a:cs typeface="Calibri" panose="020F0502020204030204" pitchFamily="34" charset="0"/>
              </a:rPr>
              <a:t>eA</a:t>
            </a:r>
            <a:r>
              <a:rPr lang="en-US" sz="2400" b="1" dirty="0">
                <a:solidFill>
                  <a:srgbClr val="000090"/>
                </a:solidFill>
                <a:latin typeface="Calibri" panose="020F0502020204030204" pitchFamily="34" charset="0"/>
                <a:cs typeface="Calibri" panose="020F0502020204030204" pitchFamily="34" charset="0"/>
              </a:rPr>
              <a:t> physics</a:t>
            </a:r>
          </a:p>
          <a:p>
            <a:pPr algn="ctr"/>
            <a:r>
              <a:rPr lang="en-US" b="1" dirty="0">
                <a:solidFill>
                  <a:srgbClr val="000090"/>
                </a:solidFill>
                <a:latin typeface="Calibri" panose="020F0502020204030204" pitchFamily="34" charset="0"/>
                <a:cs typeface="Calibri" panose="020F0502020204030204" pitchFamily="34" charset="0"/>
              </a:rPr>
              <a:t>accelerator R&amp;D for “Sustainable Accelerating Systems”</a:t>
            </a:r>
          </a:p>
        </p:txBody>
      </p:sp>
      <p:sp>
        <p:nvSpPr>
          <p:cNvPr id="15" name="Right Triangle 14">
            <a:extLst>
              <a:ext uri="{FF2B5EF4-FFF2-40B4-BE49-F238E27FC236}">
                <a16:creationId xmlns:a16="http://schemas.microsoft.com/office/drawing/2014/main" id="{1D18C223-5BC8-9E49-8E9C-37165643610B}"/>
              </a:ext>
            </a:extLst>
          </p:cNvPr>
          <p:cNvSpPr/>
          <p:nvPr/>
        </p:nvSpPr>
        <p:spPr>
          <a:xfrm>
            <a:off x="8466" y="2952750"/>
            <a:ext cx="2506134" cy="2205569"/>
          </a:xfrm>
          <a:prstGeom prst="rtTriangl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91388" tIns="45694" rIns="91388" bIns="45694" rtlCol="0" anchor="ctr"/>
          <a:lstStyle/>
          <a:p>
            <a:pPr algn="ctr"/>
            <a:endParaRPr lang="en-US"/>
          </a:p>
        </p:txBody>
      </p:sp>
      <p:pic>
        <p:nvPicPr>
          <p:cNvPr id="28" name="Picture 27">
            <a:extLst>
              <a:ext uri="{FF2B5EF4-FFF2-40B4-BE49-F238E27FC236}">
                <a16:creationId xmlns:a16="http://schemas.microsoft.com/office/drawing/2014/main" id="{F0BC7C91-A110-B645-BC33-021363F15C18}"/>
              </a:ext>
            </a:extLst>
          </p:cNvPr>
          <p:cNvPicPr>
            <a:picLocks noChangeAspect="1"/>
          </p:cNvPicPr>
          <p:nvPr/>
        </p:nvPicPr>
        <p:blipFill>
          <a:blip r:embed="rId4"/>
          <a:stretch>
            <a:fillRect/>
          </a:stretch>
        </p:blipFill>
        <p:spPr>
          <a:xfrm>
            <a:off x="76200" y="3638550"/>
            <a:ext cx="721506" cy="282028"/>
          </a:xfrm>
          <a:prstGeom prst="rect">
            <a:avLst/>
          </a:prstGeom>
        </p:spPr>
      </p:pic>
      <p:sp>
        <p:nvSpPr>
          <p:cNvPr id="29" name="Rectangle 28">
            <a:extLst>
              <a:ext uri="{FF2B5EF4-FFF2-40B4-BE49-F238E27FC236}">
                <a16:creationId xmlns:a16="http://schemas.microsoft.com/office/drawing/2014/main" id="{79B385E4-76C5-7343-9CB8-00757D7427BD}"/>
              </a:ext>
            </a:extLst>
          </p:cNvPr>
          <p:cNvSpPr/>
          <p:nvPr/>
        </p:nvSpPr>
        <p:spPr>
          <a:xfrm>
            <a:off x="1676400" y="4436480"/>
            <a:ext cx="7467600" cy="7218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pic>
        <p:nvPicPr>
          <p:cNvPr id="31" name="Picture 30">
            <a:extLst>
              <a:ext uri="{FF2B5EF4-FFF2-40B4-BE49-F238E27FC236}">
                <a16:creationId xmlns:a16="http://schemas.microsoft.com/office/drawing/2014/main" id="{BA37FD18-5959-4144-A040-AB29D56D8A89}"/>
              </a:ext>
            </a:extLst>
          </p:cNvPr>
          <p:cNvPicPr>
            <a:picLocks noChangeAspect="1"/>
          </p:cNvPicPr>
          <p:nvPr/>
        </p:nvPicPr>
        <p:blipFill>
          <a:blip r:embed="rId5"/>
          <a:stretch>
            <a:fillRect/>
          </a:stretch>
        </p:blipFill>
        <p:spPr>
          <a:xfrm>
            <a:off x="212969" y="4022526"/>
            <a:ext cx="838200" cy="530424"/>
          </a:xfrm>
          <a:prstGeom prst="rect">
            <a:avLst/>
          </a:prstGeom>
        </p:spPr>
      </p:pic>
      <p:pic>
        <p:nvPicPr>
          <p:cNvPr id="32" name="Picture 31">
            <a:extLst>
              <a:ext uri="{FF2B5EF4-FFF2-40B4-BE49-F238E27FC236}">
                <a16:creationId xmlns:a16="http://schemas.microsoft.com/office/drawing/2014/main" id="{6DF9CA7C-C828-F34E-BC98-6A1BC61AA82C}"/>
              </a:ext>
            </a:extLst>
          </p:cNvPr>
          <p:cNvPicPr>
            <a:picLocks noChangeAspect="1"/>
          </p:cNvPicPr>
          <p:nvPr/>
        </p:nvPicPr>
        <p:blipFill>
          <a:blip r:embed="rId6"/>
          <a:stretch>
            <a:fillRect/>
          </a:stretch>
        </p:blipFill>
        <p:spPr>
          <a:xfrm>
            <a:off x="2133600" y="4552950"/>
            <a:ext cx="596900" cy="383722"/>
          </a:xfrm>
          <a:prstGeom prst="rect">
            <a:avLst/>
          </a:prstGeom>
        </p:spPr>
      </p:pic>
      <p:sp>
        <p:nvSpPr>
          <p:cNvPr id="33" name="TextBox 32">
            <a:extLst>
              <a:ext uri="{FF2B5EF4-FFF2-40B4-BE49-F238E27FC236}">
                <a16:creationId xmlns:a16="http://schemas.microsoft.com/office/drawing/2014/main" id="{A2717C75-8703-CC4F-8294-A37CC6042401}"/>
              </a:ext>
            </a:extLst>
          </p:cNvPr>
          <p:cNvSpPr txBox="1"/>
          <p:nvPr/>
        </p:nvSpPr>
        <p:spPr>
          <a:xfrm>
            <a:off x="6858000" y="2647950"/>
            <a:ext cx="2196074" cy="861722"/>
          </a:xfrm>
          <a:prstGeom prst="rect">
            <a:avLst/>
          </a:prstGeom>
          <a:noFill/>
        </p:spPr>
        <p:txBody>
          <a:bodyPr wrap="none" lIns="91388" tIns="45694" rIns="91388" bIns="45694" rtlCol="0">
            <a:spAutoFit/>
          </a:bodyPr>
          <a:lstStyle/>
          <a:p>
            <a:pPr algn="ctr"/>
            <a:r>
              <a:rPr lang="en-US" i="1" dirty="0">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a:t>Jorgen </a:t>
            </a:r>
            <a:r>
              <a:rPr lang="en-US" i="1" dirty="0" err="1">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a:t>D’Hondt</a:t>
            </a:r>
            <a:endParaRPr lang="en-US" i="1" dirty="0">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endParaRPr>
          </a:p>
          <a:p>
            <a:pPr algn="ctr"/>
            <a:r>
              <a:rPr lang="en-US" sz="1600" i="1" dirty="0">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a:t>Vrije Universiteit Brussel</a:t>
            </a:r>
          </a:p>
          <a:p>
            <a:pPr algn="ctr"/>
            <a:endParaRPr lang="en-US" sz="1600" i="1" dirty="0">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987A3B61-8F32-194D-B9E4-1CD67DC487BC}"/>
              </a:ext>
            </a:extLst>
          </p:cNvPr>
          <p:cNvSpPr txBox="1"/>
          <p:nvPr/>
        </p:nvSpPr>
        <p:spPr>
          <a:xfrm>
            <a:off x="5289611" y="4629150"/>
            <a:ext cx="3854389" cy="307777"/>
          </a:xfrm>
          <a:prstGeom prst="rect">
            <a:avLst/>
          </a:prstGeom>
          <a:noFill/>
        </p:spPr>
        <p:txBody>
          <a:bodyPr wrap="none" rtlCol="0">
            <a:spAutoFit/>
          </a:bodyPr>
          <a:lstStyle/>
          <a:p>
            <a:pPr algn="r"/>
            <a:r>
              <a:rPr lang="en-US" sz="1400" dirty="0">
                <a:solidFill>
                  <a:schemeClr val="tx2">
                    <a:lumMod val="50000"/>
                  </a:schemeClr>
                </a:solidFill>
                <a:latin typeface="Calibri" panose="020F0502020204030204" pitchFamily="34" charset="0"/>
                <a:cs typeface="Calibri" panose="020F0502020204030204" pitchFamily="34" charset="0"/>
              </a:rPr>
              <a:t>Epiphany Conference, Cracow, 16-19 January 2023</a:t>
            </a:r>
            <a:endParaRPr lang="en-BE" sz="1400" dirty="0">
              <a:solidFill>
                <a:schemeClr val="tx2">
                  <a:lumMod val="50000"/>
                </a:schemeClr>
              </a:solidFill>
              <a:latin typeface="Calibri" panose="020F0502020204030204" pitchFamily="34" charset="0"/>
              <a:cs typeface="Calibri" panose="020F0502020204030204" pitchFamily="34" charset="0"/>
            </a:endParaRPr>
          </a:p>
        </p:txBody>
      </p:sp>
      <p:pic>
        <p:nvPicPr>
          <p:cNvPr id="13" name="Picture 12">
            <a:extLst>
              <a:ext uri="{FF2B5EF4-FFF2-40B4-BE49-F238E27FC236}">
                <a16:creationId xmlns:a16="http://schemas.microsoft.com/office/drawing/2014/main" id="{5E9F298E-23E8-C24D-923F-2304F4E1375A}"/>
              </a:ext>
            </a:extLst>
          </p:cNvPr>
          <p:cNvPicPr>
            <a:picLocks noChangeAspect="1"/>
          </p:cNvPicPr>
          <p:nvPr/>
        </p:nvPicPr>
        <p:blipFill>
          <a:blip r:embed="rId7"/>
          <a:stretch>
            <a:fillRect/>
          </a:stretch>
        </p:blipFill>
        <p:spPr>
          <a:xfrm>
            <a:off x="82489" y="4564904"/>
            <a:ext cx="1898711" cy="480029"/>
          </a:xfrm>
          <a:prstGeom prst="rect">
            <a:avLst/>
          </a:prstGeom>
        </p:spPr>
      </p:pic>
    </p:spTree>
    <p:extLst>
      <p:ext uri="{BB962C8B-B14F-4D97-AF65-F5344CB8AC3E}">
        <p14:creationId xmlns:p14="http://schemas.microsoft.com/office/powerpoint/2010/main" val="2268782067"/>
      </p:ext>
    </p:extLst>
  </p:cSld>
  <p:clrMapOvr>
    <a:masterClrMapping/>
  </p:clrMapOvr>
  <p:transition advClick="0">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10</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2" name="TextBox 1">
            <a:extLst>
              <a:ext uri="{FF2B5EF4-FFF2-40B4-BE49-F238E27FC236}">
                <a16:creationId xmlns:a16="http://schemas.microsoft.com/office/drawing/2014/main" id="{DEA6E53C-FBDA-9B6E-E546-508668AC39A1}"/>
              </a:ext>
            </a:extLst>
          </p:cNvPr>
          <p:cNvSpPr txBox="1"/>
          <p:nvPr/>
        </p:nvSpPr>
        <p:spPr>
          <a:xfrm>
            <a:off x="1175274" y="209550"/>
            <a:ext cx="6793463" cy="104644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400" b="1" i="0" u="none" strike="noStrike" kern="1200" cap="none" spc="0" normalizeH="0" baseline="0" noProof="0" dirty="0">
                <a:ln>
                  <a:noFill/>
                </a:ln>
                <a:solidFill>
                  <a:srgbClr val="0070C0"/>
                </a:solidFill>
                <a:effectLst/>
                <a:uLnTx/>
                <a:uFillTx/>
                <a:latin typeface="Calibri"/>
                <a:ea typeface="ＭＳ Ｐゴシック" charset="0"/>
              </a:rPr>
              <a:t>Some physics highlights of the </a:t>
            </a:r>
            <a:r>
              <a:rPr kumimoji="0" lang="en-GB" sz="2400" b="1" i="0" u="none" strike="noStrike" kern="1200" cap="none" spc="0" normalizeH="0" baseline="0" noProof="0" dirty="0" err="1">
                <a:ln>
                  <a:noFill/>
                </a:ln>
                <a:solidFill>
                  <a:srgbClr val="0070C0"/>
                </a:solidFill>
                <a:effectLst/>
                <a:uLnTx/>
                <a:uFillTx/>
                <a:latin typeface="Calibri"/>
                <a:ea typeface="ＭＳ Ｐゴシック" charset="0"/>
              </a:rPr>
              <a:t>LHeC</a:t>
            </a:r>
            <a:r>
              <a:rPr kumimoji="0" lang="en-GB" sz="2400" b="1" i="0" u="none" strike="noStrike" kern="1200" cap="none" spc="0" normalizeH="0" baseline="0" noProof="0" dirty="0">
                <a:ln>
                  <a:noFill/>
                </a:ln>
                <a:solidFill>
                  <a:srgbClr val="0070C0"/>
                </a:solidFill>
                <a:effectLst/>
                <a:uLnTx/>
                <a:uFillTx/>
                <a:latin typeface="Calibri"/>
                <a:ea typeface="ＭＳ Ｐゴシック" charset="0"/>
              </a:rPr>
              <a:t> (ep/</a:t>
            </a:r>
            <a:r>
              <a:rPr kumimoji="0" lang="en-GB" sz="2400" b="1" i="0" u="none" strike="noStrike" kern="1200" cap="none" spc="0" normalizeH="0" baseline="0" noProof="0" dirty="0" err="1">
                <a:ln>
                  <a:noFill/>
                </a:ln>
                <a:solidFill>
                  <a:srgbClr val="0070C0"/>
                </a:solidFill>
                <a:effectLst/>
                <a:uLnTx/>
                <a:uFillTx/>
                <a:latin typeface="Calibri"/>
                <a:ea typeface="ＭＳ Ｐゴシック" charset="0"/>
              </a:rPr>
              <a:t>eA@LHC</a:t>
            </a:r>
            <a:r>
              <a:rPr kumimoji="0" lang="en-GB" sz="2400" b="1" i="0" u="none" strike="noStrike" kern="1200" cap="none" spc="0" normalizeH="0" baseline="0" noProof="0" dirty="0">
                <a:ln>
                  <a:noFill/>
                </a:ln>
                <a:solidFill>
                  <a:srgbClr val="0070C0"/>
                </a:solidFill>
                <a:effectLst/>
                <a:uLnTx/>
                <a:uFillTx/>
                <a:latin typeface="Calibri"/>
                <a:ea typeface="ＭＳ Ｐゴシック" charset="0"/>
              </a:rPr>
              <a:t>)</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i="1" u="none" strike="noStrike" kern="1200" cap="none" spc="0" normalizeH="0" baseline="0" noProof="0" dirty="0">
                <a:ln>
                  <a:noFill/>
                </a:ln>
                <a:solidFill>
                  <a:srgbClr val="FF0000"/>
                </a:solidFill>
                <a:effectLst/>
                <a:uLnTx/>
                <a:uFillTx/>
                <a:latin typeface="Calibri"/>
                <a:ea typeface="ＭＳ Ｐゴシック" charset="0"/>
              </a:rPr>
              <a:t>on several fronts comparable improvements between LHC </a:t>
            </a:r>
            <a:r>
              <a:rPr kumimoji="0" lang="en-GB" sz="1400" b="0" i="1" u="none" strike="noStrike" kern="1200" cap="none" spc="0" normalizeH="0" baseline="0" noProof="0" dirty="0">
                <a:ln>
                  <a:noFill/>
                </a:ln>
                <a:solidFill>
                  <a:srgbClr val="FF0000"/>
                </a:solidFill>
                <a:effectLst/>
                <a:uLnTx/>
                <a:uFillTx/>
                <a:latin typeface="Calibri"/>
                <a:ea typeface="ＭＳ Ｐゴシック" charset="0"/>
                <a:sym typeface="Wingdings" pitchFamily="2" charset="2"/>
              </a:rPr>
              <a:t> </a:t>
            </a:r>
            <a:r>
              <a:rPr kumimoji="0" lang="en-GB" sz="1400" b="0" i="1" u="none" strike="noStrike" kern="1200" cap="none" spc="0" normalizeH="0" baseline="0" noProof="0" dirty="0">
                <a:ln>
                  <a:noFill/>
                </a:ln>
                <a:solidFill>
                  <a:srgbClr val="FF0000"/>
                </a:solidFill>
                <a:effectLst/>
                <a:uLnTx/>
                <a:uFillTx/>
                <a:latin typeface="Calibri"/>
                <a:ea typeface="ＭＳ Ｐゴシック" charset="0"/>
              </a:rPr>
              <a:t>HL-LHC as for HL-LHC </a:t>
            </a:r>
            <a:r>
              <a:rPr kumimoji="0" lang="en-GB" sz="1400" b="0" i="1" u="none" strike="noStrike" kern="1200" cap="none" spc="0" normalizeH="0" baseline="0" noProof="0" dirty="0">
                <a:ln>
                  <a:noFill/>
                </a:ln>
                <a:solidFill>
                  <a:srgbClr val="FF0000"/>
                </a:solidFill>
                <a:effectLst/>
                <a:uLnTx/>
                <a:uFillTx/>
                <a:latin typeface="Calibri"/>
                <a:ea typeface="ＭＳ Ｐゴシック" charset="0"/>
                <a:sym typeface="Wingdings" pitchFamily="2" charset="2"/>
              </a:rPr>
              <a:t> </a:t>
            </a:r>
            <a:r>
              <a:rPr kumimoji="0" lang="en-GB" sz="1400" b="0" i="1" u="none" strike="noStrike" kern="1200" cap="none" spc="0" normalizeH="0" baseline="0" noProof="0" dirty="0" err="1">
                <a:ln>
                  <a:noFill/>
                </a:ln>
                <a:solidFill>
                  <a:srgbClr val="FF0000"/>
                </a:solidFill>
                <a:effectLst/>
                <a:uLnTx/>
                <a:uFillTx/>
                <a:latin typeface="Calibri"/>
                <a:ea typeface="ＭＳ Ｐゴシック" charset="0"/>
              </a:rPr>
              <a:t>LHeC</a:t>
            </a:r>
            <a:endParaRPr kumimoji="0" lang="en-GB" sz="1400" b="0" i="1" u="none" strike="noStrike" kern="1200" cap="none" spc="0" normalizeH="0" baseline="0" noProof="0" dirty="0">
              <a:ln>
                <a:noFill/>
              </a:ln>
              <a:solidFill>
                <a:srgbClr val="FF0000"/>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2400" b="1" i="0" u="none" strike="noStrike" kern="1200" cap="none" spc="0" normalizeH="0" baseline="0" noProof="0" dirty="0">
              <a:ln>
                <a:noFill/>
              </a:ln>
              <a:solidFill>
                <a:srgbClr val="0070C0"/>
              </a:solidFill>
              <a:effectLst/>
              <a:uLnTx/>
              <a:uFillTx/>
              <a:latin typeface="Calibri"/>
              <a:ea typeface="ＭＳ Ｐゴシック" charset="0"/>
            </a:endParaRPr>
          </a:p>
        </p:txBody>
      </p:sp>
      <p:sp>
        <p:nvSpPr>
          <p:cNvPr id="4" name="TextBox 3">
            <a:extLst>
              <a:ext uri="{FF2B5EF4-FFF2-40B4-BE49-F238E27FC236}">
                <a16:creationId xmlns:a16="http://schemas.microsoft.com/office/drawing/2014/main" id="{476D52B8-280B-FB53-8B59-BF57E42E3AD8}"/>
              </a:ext>
            </a:extLst>
          </p:cNvPr>
          <p:cNvSpPr txBox="1"/>
          <p:nvPr/>
        </p:nvSpPr>
        <p:spPr>
          <a:xfrm>
            <a:off x="0" y="4902785"/>
            <a:ext cx="6583854" cy="253916"/>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050" b="0" i="1" u="none" strike="noStrike" kern="1200" cap="none" spc="0" normalizeH="0" baseline="0" noProof="0" dirty="0">
                <a:ln>
                  <a:noFill/>
                </a:ln>
                <a:solidFill>
                  <a:srgbClr val="70AD47">
                    <a:lumMod val="75000"/>
                  </a:srgbClr>
                </a:solidFill>
                <a:effectLst/>
                <a:uLnTx/>
                <a:uFillTx/>
                <a:latin typeface="Century Schoolbook" charset="0"/>
                <a:ea typeface="ＭＳ Ｐゴシック" charset="0"/>
              </a:rPr>
              <a:t>The Large Hadron-Electron Collider at the HL-LHC</a:t>
            </a:r>
            <a:r>
              <a:rPr kumimoji="0" lang="en-GB" sz="1050" b="0" i="0" u="none" strike="noStrike" kern="1200" cap="none" spc="0" normalizeH="0" baseline="0" noProof="0" dirty="0">
                <a:ln>
                  <a:noFill/>
                </a:ln>
                <a:solidFill>
                  <a:srgbClr val="70AD47">
                    <a:lumMod val="75000"/>
                  </a:srgbClr>
                </a:solidFill>
                <a:effectLst/>
                <a:uLnTx/>
                <a:uFillTx/>
                <a:latin typeface="Century Schoolbook" charset="0"/>
                <a:ea typeface="ＭＳ Ｐゴシック" charset="0"/>
              </a:rPr>
              <a:t>, J. Phys. G 48 (2021) 110501, 364p (updated CDR)</a:t>
            </a:r>
            <a:endParaRPr kumimoji="0" lang="en-BE" sz="1050" b="0" i="0" u="none" strike="noStrike" kern="1200" cap="none" spc="0" normalizeH="0" baseline="0" noProof="0" dirty="0">
              <a:ln>
                <a:noFill/>
              </a:ln>
              <a:solidFill>
                <a:srgbClr val="70AD47">
                  <a:lumMod val="75000"/>
                </a:srgbClr>
              </a:solidFill>
              <a:effectLst/>
              <a:uLnTx/>
              <a:uFillTx/>
              <a:latin typeface="Century Schoolbook" charset="0"/>
              <a:ea typeface="ＭＳ Ｐゴシック" charset="0"/>
            </a:endParaRPr>
          </a:p>
        </p:txBody>
      </p:sp>
      <p:pic>
        <p:nvPicPr>
          <p:cNvPr id="6" name="Picture 5" descr="Chart, bar chart&#10;&#10;Description automatically generated">
            <a:extLst>
              <a:ext uri="{FF2B5EF4-FFF2-40B4-BE49-F238E27FC236}">
                <a16:creationId xmlns:a16="http://schemas.microsoft.com/office/drawing/2014/main" id="{89E96E71-0965-C31C-1404-AC48505E73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 y="1276326"/>
            <a:ext cx="3717569" cy="2098583"/>
          </a:xfrm>
          <a:prstGeom prst="rect">
            <a:avLst/>
          </a:prstGeom>
        </p:spPr>
      </p:pic>
      <p:sp>
        <p:nvSpPr>
          <p:cNvPr id="7" name="TextBox 6">
            <a:extLst>
              <a:ext uri="{FF2B5EF4-FFF2-40B4-BE49-F238E27FC236}">
                <a16:creationId xmlns:a16="http://schemas.microsoft.com/office/drawing/2014/main" id="{FE9A6F27-AC39-C833-78DE-149AD7C948D8}"/>
              </a:ext>
            </a:extLst>
          </p:cNvPr>
          <p:cNvSpPr txBox="1"/>
          <p:nvPr/>
        </p:nvSpPr>
        <p:spPr>
          <a:xfrm>
            <a:off x="304800" y="971550"/>
            <a:ext cx="1436099"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800" b="1" i="0" u="none" strike="noStrike" kern="1200" cap="none" spc="0" normalizeH="0" baseline="0" noProof="0" dirty="0">
                <a:ln>
                  <a:noFill/>
                </a:ln>
                <a:solidFill>
                  <a:srgbClr val="0070C0"/>
                </a:solidFill>
                <a:effectLst/>
                <a:uLnTx/>
                <a:uFillTx/>
                <a:latin typeface="Calibri"/>
                <a:ea typeface="ＭＳ Ｐゴシック" charset="0"/>
              </a:rPr>
              <a:t>Higgs physics</a:t>
            </a:r>
          </a:p>
        </p:txBody>
      </p:sp>
      <p:sp>
        <p:nvSpPr>
          <p:cNvPr id="8" name="Shape 7">
            <a:extLst>
              <a:ext uri="{FF2B5EF4-FFF2-40B4-BE49-F238E27FC236}">
                <a16:creationId xmlns:a16="http://schemas.microsoft.com/office/drawing/2014/main" id="{DCFFDFD2-BE09-5F0B-11FB-3623A8D3D86F}"/>
              </a:ext>
            </a:extLst>
          </p:cNvPr>
          <p:cNvSpPr/>
          <p:nvPr/>
        </p:nvSpPr>
        <p:spPr>
          <a:xfrm rot="5841446">
            <a:off x="478312" y="1913724"/>
            <a:ext cx="887401" cy="406561"/>
          </a:xfrm>
          <a:prstGeom prst="swooshArrow">
            <a:avLst>
              <a:gd name="adj1" fmla="val 23487"/>
              <a:gd name="adj2" fmla="val 51162"/>
            </a:avLst>
          </a:prstGeom>
          <a:solidFill>
            <a:srgbClr val="C0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9" name="TextBox 8">
            <a:extLst>
              <a:ext uri="{FF2B5EF4-FFF2-40B4-BE49-F238E27FC236}">
                <a16:creationId xmlns:a16="http://schemas.microsoft.com/office/drawing/2014/main" id="{9FA5E59F-381A-6F63-358C-D7E55D4341CC}"/>
              </a:ext>
            </a:extLst>
          </p:cNvPr>
          <p:cNvSpPr txBox="1"/>
          <p:nvPr/>
        </p:nvSpPr>
        <p:spPr>
          <a:xfrm>
            <a:off x="855392" y="1567539"/>
            <a:ext cx="867673"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x</a:t>
            </a:r>
            <a:r>
              <a:rPr kumimoji="0" lang="en-BE" sz="1200" b="0" i="0" u="none" strike="noStrike" kern="1200" cap="none" spc="0" normalizeH="0" baseline="0" noProof="0" dirty="0">
                <a:ln>
                  <a:noFill/>
                </a:ln>
                <a:solidFill>
                  <a:srgbClr val="FF0000"/>
                </a:solidFill>
                <a:effectLst/>
                <a:uLnTx/>
                <a:uFillTx/>
                <a:latin typeface="Calibri"/>
                <a:ea typeface="ＭＳ Ｐゴシック" charset="0"/>
              </a:rPr>
              <a:t>3.5 better</a:t>
            </a:r>
          </a:p>
        </p:txBody>
      </p:sp>
      <p:sp>
        <p:nvSpPr>
          <p:cNvPr id="10" name="TextBox 9">
            <a:extLst>
              <a:ext uri="{FF2B5EF4-FFF2-40B4-BE49-F238E27FC236}">
                <a16:creationId xmlns:a16="http://schemas.microsoft.com/office/drawing/2014/main" id="{DFD19609-CE19-83F6-E167-5D810FF64F2F}"/>
              </a:ext>
            </a:extLst>
          </p:cNvPr>
          <p:cNvSpPr txBox="1"/>
          <p:nvPr/>
        </p:nvSpPr>
        <p:spPr>
          <a:xfrm>
            <a:off x="1422060" y="2610886"/>
            <a:ext cx="330540"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x</a:t>
            </a:r>
            <a:r>
              <a:rPr kumimoji="0" lang="en-BE" sz="1200" b="0" i="0" u="none" strike="noStrike" kern="1200" cap="none" spc="0" normalizeH="0" baseline="0" noProof="0" dirty="0">
                <a:ln>
                  <a:noFill/>
                </a:ln>
                <a:solidFill>
                  <a:srgbClr val="FF0000"/>
                </a:solidFill>
                <a:effectLst/>
                <a:uLnTx/>
                <a:uFillTx/>
                <a:latin typeface="Calibri"/>
                <a:ea typeface="ＭＳ Ｐゴシック" charset="0"/>
              </a:rPr>
              <a:t>4</a:t>
            </a:r>
          </a:p>
        </p:txBody>
      </p:sp>
      <p:sp>
        <p:nvSpPr>
          <p:cNvPr id="11" name="TextBox 10">
            <a:extLst>
              <a:ext uri="{FF2B5EF4-FFF2-40B4-BE49-F238E27FC236}">
                <a16:creationId xmlns:a16="http://schemas.microsoft.com/office/drawing/2014/main" id="{44785F14-7C1A-BAEF-2CB0-7181408BA6B6}"/>
              </a:ext>
            </a:extLst>
          </p:cNvPr>
          <p:cNvSpPr txBox="1"/>
          <p:nvPr/>
        </p:nvSpPr>
        <p:spPr>
          <a:xfrm>
            <a:off x="1955460" y="2153686"/>
            <a:ext cx="330540"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x</a:t>
            </a:r>
            <a:r>
              <a:rPr kumimoji="0" lang="en-BE" sz="1200" b="0" i="0" u="none" strike="noStrike" kern="1200" cap="none" spc="0" normalizeH="0" baseline="0" noProof="0" dirty="0">
                <a:ln>
                  <a:noFill/>
                </a:ln>
                <a:solidFill>
                  <a:srgbClr val="FF0000"/>
                </a:solidFill>
                <a:effectLst/>
                <a:uLnTx/>
                <a:uFillTx/>
                <a:latin typeface="Calibri"/>
                <a:ea typeface="ＭＳ Ｐゴシック" charset="0"/>
              </a:rPr>
              <a:t>2</a:t>
            </a:r>
          </a:p>
        </p:txBody>
      </p:sp>
      <p:sp>
        <p:nvSpPr>
          <p:cNvPr id="12" name="TextBox 11">
            <a:extLst>
              <a:ext uri="{FF2B5EF4-FFF2-40B4-BE49-F238E27FC236}">
                <a16:creationId xmlns:a16="http://schemas.microsoft.com/office/drawing/2014/main" id="{0C42DE2E-80D0-FD80-32D0-C95E80C52647}"/>
              </a:ext>
            </a:extLst>
          </p:cNvPr>
          <p:cNvSpPr txBox="1"/>
          <p:nvPr/>
        </p:nvSpPr>
        <p:spPr>
          <a:xfrm>
            <a:off x="2493870" y="2294751"/>
            <a:ext cx="447558"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x</a:t>
            </a:r>
            <a:r>
              <a:rPr kumimoji="0" lang="en-BE" sz="1200" b="0" i="0" u="none" strike="noStrike" kern="1200" cap="none" spc="0" normalizeH="0" baseline="0" noProof="0" dirty="0">
                <a:ln>
                  <a:noFill/>
                </a:ln>
                <a:solidFill>
                  <a:srgbClr val="FF0000"/>
                </a:solidFill>
                <a:effectLst/>
                <a:uLnTx/>
                <a:uFillTx/>
                <a:latin typeface="Calibri"/>
                <a:ea typeface="ＭＳ Ｐゴシック" charset="0"/>
              </a:rPr>
              <a:t>1.5</a:t>
            </a:r>
          </a:p>
        </p:txBody>
      </p:sp>
      <p:sp>
        <p:nvSpPr>
          <p:cNvPr id="13" name="TextBox 12">
            <a:extLst>
              <a:ext uri="{FF2B5EF4-FFF2-40B4-BE49-F238E27FC236}">
                <a16:creationId xmlns:a16="http://schemas.microsoft.com/office/drawing/2014/main" id="{776623F0-491E-BD3B-2F38-36E92014CCC9}"/>
              </a:ext>
            </a:extLst>
          </p:cNvPr>
          <p:cNvSpPr txBox="1"/>
          <p:nvPr/>
        </p:nvSpPr>
        <p:spPr>
          <a:xfrm>
            <a:off x="3214920" y="1259033"/>
            <a:ext cx="471604" cy="46166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first</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time</a:t>
            </a:r>
            <a:endParaRPr kumimoji="0" lang="en-BE" sz="1200" b="0" i="0" u="none" strike="noStrike" kern="1200" cap="none" spc="0" normalizeH="0" baseline="0" noProof="0" dirty="0">
              <a:ln>
                <a:noFill/>
              </a:ln>
              <a:solidFill>
                <a:srgbClr val="FF0000"/>
              </a:solidFill>
              <a:effectLst/>
              <a:uLnTx/>
              <a:uFillTx/>
              <a:latin typeface="Calibri"/>
              <a:ea typeface="ＭＳ Ｐゴシック" charset="0"/>
            </a:endParaRPr>
          </a:p>
        </p:txBody>
      </p:sp>
      <p:sp>
        <p:nvSpPr>
          <p:cNvPr id="14" name="TextBox 13">
            <a:extLst>
              <a:ext uri="{FF2B5EF4-FFF2-40B4-BE49-F238E27FC236}">
                <a16:creationId xmlns:a16="http://schemas.microsoft.com/office/drawing/2014/main" id="{9B39C4D4-9515-4E13-E781-704A6B15BD70}"/>
              </a:ext>
            </a:extLst>
          </p:cNvPr>
          <p:cNvSpPr txBox="1"/>
          <p:nvPr/>
        </p:nvSpPr>
        <p:spPr>
          <a:xfrm>
            <a:off x="3639539" y="2371131"/>
            <a:ext cx="330540"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x</a:t>
            </a:r>
            <a:r>
              <a:rPr kumimoji="0" lang="en-BE" sz="1200" b="0" i="0" u="none" strike="noStrike" kern="1200" cap="none" spc="0" normalizeH="0" baseline="0" noProof="0" dirty="0">
                <a:ln>
                  <a:noFill/>
                </a:ln>
                <a:solidFill>
                  <a:srgbClr val="FF0000"/>
                </a:solidFill>
                <a:effectLst/>
                <a:uLnTx/>
                <a:uFillTx/>
                <a:latin typeface="Calibri"/>
                <a:ea typeface="ＭＳ Ｐゴシック" charset="0"/>
              </a:rPr>
              <a:t>2</a:t>
            </a:r>
          </a:p>
        </p:txBody>
      </p:sp>
      <p:sp>
        <p:nvSpPr>
          <p:cNvPr id="15" name="Rounded Rectangle 14">
            <a:extLst>
              <a:ext uri="{FF2B5EF4-FFF2-40B4-BE49-F238E27FC236}">
                <a16:creationId xmlns:a16="http://schemas.microsoft.com/office/drawing/2014/main" id="{C2053F18-7EA3-9953-D887-45B7DC667BF8}"/>
              </a:ext>
            </a:extLst>
          </p:cNvPr>
          <p:cNvSpPr/>
          <p:nvPr/>
        </p:nvSpPr>
        <p:spPr>
          <a:xfrm>
            <a:off x="228600" y="971550"/>
            <a:ext cx="3741479" cy="2449735"/>
          </a:xfrm>
          <a:prstGeom prst="roundRect">
            <a:avLst>
              <a:gd name="adj" fmla="val 6397"/>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19" name="TextBox 18">
            <a:extLst>
              <a:ext uri="{FF2B5EF4-FFF2-40B4-BE49-F238E27FC236}">
                <a16:creationId xmlns:a16="http://schemas.microsoft.com/office/drawing/2014/main" id="{8FDF63EC-C72E-C503-8EC9-45F78307277B}"/>
              </a:ext>
            </a:extLst>
          </p:cNvPr>
          <p:cNvSpPr txBox="1"/>
          <p:nvPr/>
        </p:nvSpPr>
        <p:spPr>
          <a:xfrm>
            <a:off x="269603" y="2488235"/>
            <a:ext cx="339997" cy="246221"/>
          </a:xfrm>
          <a:prstGeom prst="rect">
            <a:avLst/>
          </a:prstGeom>
          <a:solidFill>
            <a:schemeClr val="bg1"/>
          </a:solid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0000"/>
                </a:solidFill>
                <a:effectLst/>
                <a:uLnTx/>
                <a:uFillTx/>
                <a:latin typeface="Calibri"/>
                <a:ea typeface="ＭＳ Ｐゴシック" charset="0"/>
              </a:rPr>
              <a:t>1%</a:t>
            </a:r>
            <a:endParaRPr kumimoji="0" lang="en-BE" sz="1000" b="0" i="0" u="none" strike="noStrike" kern="1200" cap="none" spc="0" normalizeH="0" baseline="0" noProof="0" dirty="0">
              <a:ln>
                <a:noFill/>
              </a:ln>
              <a:solidFill>
                <a:srgbClr val="FF0000"/>
              </a:solidFill>
              <a:effectLst/>
              <a:uLnTx/>
              <a:uFillTx/>
              <a:latin typeface="Calibri"/>
              <a:ea typeface="ＭＳ Ｐゴシック" charset="0"/>
            </a:endParaRPr>
          </a:p>
        </p:txBody>
      </p:sp>
      <p:cxnSp>
        <p:nvCxnSpPr>
          <p:cNvPr id="20" name="Straight Connector 19">
            <a:extLst>
              <a:ext uri="{FF2B5EF4-FFF2-40B4-BE49-F238E27FC236}">
                <a16:creationId xmlns:a16="http://schemas.microsoft.com/office/drawing/2014/main" id="{2421DCE0-29F5-D427-45FE-F0C5811541BD}"/>
              </a:ext>
            </a:extLst>
          </p:cNvPr>
          <p:cNvCxnSpPr/>
          <p:nvPr/>
        </p:nvCxnSpPr>
        <p:spPr>
          <a:xfrm>
            <a:off x="533400" y="2626735"/>
            <a:ext cx="3352800" cy="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DE51AAD0-295C-AF79-DF69-D07FE61B403E}"/>
              </a:ext>
            </a:extLst>
          </p:cNvPr>
          <p:cNvSpPr txBox="1"/>
          <p:nvPr/>
        </p:nvSpPr>
        <p:spPr>
          <a:xfrm>
            <a:off x="4301938" y="994553"/>
            <a:ext cx="1245021"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800" b="1" i="0" u="none" strike="noStrike" kern="1200" cap="none" spc="0" normalizeH="0" baseline="0" noProof="0" dirty="0">
                <a:ln>
                  <a:noFill/>
                </a:ln>
                <a:solidFill>
                  <a:srgbClr val="0070C0"/>
                </a:solidFill>
                <a:effectLst/>
                <a:uLnTx/>
                <a:uFillTx/>
                <a:latin typeface="Calibri"/>
                <a:ea typeface="ＭＳ Ｐゴシック" charset="0"/>
              </a:rPr>
              <a:t>EW physics</a:t>
            </a:r>
          </a:p>
        </p:txBody>
      </p:sp>
      <p:sp>
        <p:nvSpPr>
          <p:cNvPr id="22" name="TextBox 21">
            <a:extLst>
              <a:ext uri="{FF2B5EF4-FFF2-40B4-BE49-F238E27FC236}">
                <a16:creationId xmlns:a16="http://schemas.microsoft.com/office/drawing/2014/main" id="{2F0C5C39-72AD-6AB0-D8EA-7E94CB9AB3D5}"/>
              </a:ext>
            </a:extLst>
          </p:cNvPr>
          <p:cNvSpPr txBox="1"/>
          <p:nvPr/>
        </p:nvSpPr>
        <p:spPr>
          <a:xfrm>
            <a:off x="4381154" y="1363885"/>
            <a:ext cx="4295791" cy="646331"/>
          </a:xfrm>
          <a:prstGeom prst="rect">
            <a:avLst/>
          </a:prstGeom>
          <a:noFill/>
        </p:spPr>
        <p:txBody>
          <a:bodyPr wrap="none" rtlCol="0">
            <a:spAutoFit/>
          </a:bodyPr>
          <a:lstStyle/>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BE" sz="1800" b="0" i="0" u="none" strike="noStrike" kern="1200" cap="none" spc="0" normalizeH="0" baseline="0" noProof="0" dirty="0">
                <a:ln>
                  <a:noFill/>
                </a:ln>
                <a:solidFill>
                  <a:srgbClr val="70AD47">
                    <a:lumMod val="75000"/>
                  </a:srgbClr>
                </a:solidFill>
                <a:effectLst/>
                <a:uLnTx/>
                <a:uFillTx/>
                <a:latin typeface="Symbol" pitchFamily="2" charset="2"/>
                <a:ea typeface="ＭＳ Ｐゴシック" charset="0"/>
              </a:rPr>
              <a:t>D</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m</a:t>
            </a:r>
            <a:r>
              <a:rPr kumimoji="0" lang="en-BE" sz="1800" b="0" i="0" u="none" strike="noStrike" kern="1200" cap="none" spc="0" normalizeH="0" baseline="-25000" noProof="0" dirty="0">
                <a:ln>
                  <a:noFill/>
                </a:ln>
                <a:solidFill>
                  <a:srgbClr val="70AD47">
                    <a:lumMod val="75000"/>
                  </a:srgbClr>
                </a:solidFill>
                <a:effectLst/>
                <a:uLnTx/>
                <a:uFillTx/>
                <a:latin typeface="Calibri"/>
                <a:ea typeface="ＭＳ Ｐゴシック" charset="0"/>
              </a:rPr>
              <a:t>W</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down to </a:t>
            </a:r>
            <a:r>
              <a:rPr kumimoji="0" lang="en-BE" sz="1800" b="0" i="0" u="none" strike="noStrike" kern="1200" cap="none" spc="0" normalizeH="0" baseline="0" noProof="0" dirty="0">
                <a:ln>
                  <a:noFill/>
                </a:ln>
                <a:solidFill>
                  <a:srgbClr val="FF0000"/>
                </a:solidFill>
                <a:effectLst/>
                <a:uLnTx/>
                <a:uFillTx/>
                <a:latin typeface="Calibri"/>
                <a:ea typeface="ＭＳ Ｐゴシック" charset="0"/>
              </a:rPr>
              <a:t>2 MeV </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(today at ~10 MeV)</a:t>
            </a: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BE" sz="1800" b="0" i="0" u="none" strike="noStrike" kern="1200" cap="none" spc="0" normalizeH="0" baseline="0" noProof="0" dirty="0">
                <a:ln>
                  <a:noFill/>
                </a:ln>
                <a:solidFill>
                  <a:srgbClr val="70AD47">
                    <a:lumMod val="75000"/>
                  </a:srgbClr>
                </a:solidFill>
                <a:effectLst/>
                <a:uLnTx/>
                <a:uFillTx/>
                <a:latin typeface="Symbol" pitchFamily="2" charset="2"/>
                <a:ea typeface="ＭＳ Ｐゴシック" charset="0"/>
              </a:rPr>
              <a:t>D</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sin</a:t>
            </a:r>
            <a:r>
              <a:rPr kumimoji="0" lang="en-BE" sz="1800" b="0" i="0" u="none" strike="noStrike" kern="1200" cap="none" spc="0" normalizeH="0" baseline="30000" noProof="0" dirty="0">
                <a:ln>
                  <a:noFill/>
                </a:ln>
                <a:solidFill>
                  <a:srgbClr val="70AD47">
                    <a:lumMod val="75000"/>
                  </a:srgbClr>
                </a:solidFill>
                <a:effectLst/>
                <a:uLnTx/>
                <a:uFillTx/>
                <a:latin typeface="Calibri"/>
                <a:ea typeface="ＭＳ Ｐゴシック" charset="0"/>
              </a:rPr>
              <a:t>2</a:t>
            </a:r>
            <a:r>
              <a:rPr kumimoji="0" lang="en-BE" sz="1800" b="0" i="0" u="none" strike="noStrike" kern="1200" cap="none" spc="0" normalizeH="0" baseline="0" noProof="0" dirty="0">
                <a:ln>
                  <a:noFill/>
                </a:ln>
                <a:solidFill>
                  <a:srgbClr val="70AD47">
                    <a:lumMod val="75000"/>
                  </a:srgbClr>
                </a:solidFill>
                <a:effectLst/>
                <a:uLnTx/>
                <a:uFillTx/>
                <a:latin typeface="Symbol" pitchFamily="2" charset="2"/>
                <a:ea typeface="ＭＳ Ｐゴシック" charset="0"/>
              </a:rPr>
              <a:t>q</a:t>
            </a:r>
            <a:r>
              <a:rPr kumimoji="0" lang="en-BE" sz="1800" b="0" i="0" u="none" strike="noStrike" kern="1200" cap="none" spc="0" normalizeH="0" baseline="-25000" noProof="0" dirty="0">
                <a:ln>
                  <a:noFill/>
                </a:ln>
                <a:solidFill>
                  <a:srgbClr val="70AD47">
                    <a:lumMod val="75000"/>
                  </a:srgbClr>
                </a:solidFill>
                <a:effectLst/>
                <a:uLnTx/>
                <a:uFillTx/>
                <a:latin typeface="Calibri"/>
                <a:ea typeface="ＭＳ Ｐゴシック" charset="0"/>
              </a:rPr>
              <a:t>W</a:t>
            </a:r>
            <a:r>
              <a:rPr kumimoji="0" lang="en-BE" sz="1800" b="0" i="0" u="none" strike="noStrike" kern="1200" cap="none" spc="0" normalizeH="0" baseline="30000" noProof="0" dirty="0">
                <a:ln>
                  <a:noFill/>
                </a:ln>
                <a:solidFill>
                  <a:srgbClr val="70AD47">
                    <a:lumMod val="75000"/>
                  </a:srgbClr>
                </a:solidFill>
                <a:effectLst/>
                <a:uLnTx/>
                <a:uFillTx/>
                <a:latin typeface="Calibri"/>
                <a:ea typeface="ＭＳ Ｐゴシック" charset="0"/>
              </a:rPr>
              <a:t>eff</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to </a:t>
            </a:r>
            <a:r>
              <a:rPr kumimoji="0" lang="en-BE" sz="1800" b="0" i="0" u="none" strike="noStrike" kern="1200" cap="none" spc="0" normalizeH="0" baseline="0" noProof="0" dirty="0">
                <a:ln>
                  <a:noFill/>
                </a:ln>
                <a:solidFill>
                  <a:srgbClr val="FF0000"/>
                </a:solidFill>
                <a:effectLst/>
                <a:uLnTx/>
                <a:uFillTx/>
                <a:latin typeface="Calibri"/>
                <a:ea typeface="ＭＳ Ｐゴシック" charset="0"/>
              </a:rPr>
              <a:t>0.00015</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(same as LEP)</a:t>
            </a:r>
          </a:p>
        </p:txBody>
      </p:sp>
      <p:sp>
        <p:nvSpPr>
          <p:cNvPr id="23" name="Rounded Rectangle 22">
            <a:extLst>
              <a:ext uri="{FF2B5EF4-FFF2-40B4-BE49-F238E27FC236}">
                <a16:creationId xmlns:a16="http://schemas.microsoft.com/office/drawing/2014/main" id="{D508FB86-C4D6-BAB0-3528-549BE830048F}"/>
              </a:ext>
            </a:extLst>
          </p:cNvPr>
          <p:cNvSpPr/>
          <p:nvPr/>
        </p:nvSpPr>
        <p:spPr>
          <a:xfrm>
            <a:off x="4244985" y="971550"/>
            <a:ext cx="4518015" cy="1078135"/>
          </a:xfrm>
          <a:prstGeom prst="roundRect">
            <a:avLst>
              <a:gd name="adj" fmla="val 6397"/>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24" name="TextBox 23">
            <a:extLst>
              <a:ext uri="{FF2B5EF4-FFF2-40B4-BE49-F238E27FC236}">
                <a16:creationId xmlns:a16="http://schemas.microsoft.com/office/drawing/2014/main" id="{DEEDD218-720D-A2FA-9D1F-E9F4ACE86F59}"/>
              </a:ext>
            </a:extLst>
          </p:cNvPr>
          <p:cNvSpPr txBox="1"/>
          <p:nvPr/>
        </p:nvSpPr>
        <p:spPr>
          <a:xfrm>
            <a:off x="4311811" y="2362814"/>
            <a:ext cx="1869486"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800" b="1" i="0" u="none" strike="noStrike" kern="1200" cap="none" spc="0" normalizeH="0" baseline="0" noProof="0" dirty="0">
                <a:ln>
                  <a:noFill/>
                </a:ln>
                <a:solidFill>
                  <a:srgbClr val="0070C0"/>
                </a:solidFill>
                <a:effectLst/>
                <a:uLnTx/>
                <a:uFillTx/>
                <a:latin typeface="Calibri"/>
                <a:ea typeface="ＭＳ Ｐゴシック" charset="0"/>
              </a:rPr>
              <a:t>Top quark physics</a:t>
            </a:r>
          </a:p>
        </p:txBody>
      </p:sp>
      <p:sp>
        <p:nvSpPr>
          <p:cNvPr id="25" name="TextBox 24">
            <a:extLst>
              <a:ext uri="{FF2B5EF4-FFF2-40B4-BE49-F238E27FC236}">
                <a16:creationId xmlns:a16="http://schemas.microsoft.com/office/drawing/2014/main" id="{EB452290-5D47-6F60-BA16-402A9ADB6675}"/>
              </a:ext>
            </a:extLst>
          </p:cNvPr>
          <p:cNvSpPr txBox="1"/>
          <p:nvPr/>
        </p:nvSpPr>
        <p:spPr>
          <a:xfrm>
            <a:off x="4391027" y="2732146"/>
            <a:ext cx="4476995" cy="646331"/>
          </a:xfrm>
          <a:prstGeom prst="rect">
            <a:avLst/>
          </a:prstGeom>
          <a:noFill/>
        </p:spPr>
        <p:txBody>
          <a:bodyPr wrap="none" rtlCol="0">
            <a:spAutoFit/>
          </a:bodyPr>
          <a:lstStyle/>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|V</a:t>
            </a:r>
            <a:r>
              <a:rPr kumimoji="0" lang="en-BE" sz="1800" b="0" i="0" u="none" strike="noStrike" kern="1200" cap="none" spc="0" normalizeH="0" baseline="-25000" noProof="0" dirty="0">
                <a:ln>
                  <a:noFill/>
                </a:ln>
                <a:solidFill>
                  <a:srgbClr val="70AD47">
                    <a:lumMod val="75000"/>
                  </a:srgbClr>
                </a:solidFill>
                <a:effectLst/>
                <a:uLnTx/>
                <a:uFillTx/>
                <a:latin typeface="Calibri"/>
                <a:ea typeface="ＭＳ Ｐゴシック" charset="0"/>
              </a:rPr>
              <a:t>tb</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precision better than </a:t>
            </a:r>
            <a:r>
              <a:rPr kumimoji="0" lang="en-BE" sz="1800" b="0" i="0" u="none" strike="noStrike" kern="1200" cap="none" spc="0" normalizeH="0" baseline="0" noProof="0" dirty="0">
                <a:ln>
                  <a:noFill/>
                </a:ln>
                <a:solidFill>
                  <a:srgbClr val="FF0000"/>
                </a:solidFill>
                <a:effectLst/>
                <a:uLnTx/>
                <a:uFillTx/>
                <a:latin typeface="Calibri"/>
                <a:ea typeface="ＭＳ Ｐゴシック" charset="0"/>
              </a:rPr>
              <a:t>1% </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(today ~5%)</a:t>
            </a: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GB" sz="1800" b="0" i="0" u="none" strike="noStrike" kern="1200" cap="none" spc="0" normalizeH="0" baseline="0" noProof="0" dirty="0">
                <a:ln>
                  <a:noFill/>
                </a:ln>
                <a:solidFill>
                  <a:srgbClr val="70AD47">
                    <a:lumMod val="75000"/>
                  </a:srgbClr>
                </a:solidFill>
                <a:effectLst/>
                <a:uLnTx/>
                <a:uFillTx/>
                <a:latin typeface="Calibri"/>
                <a:ea typeface="ＭＳ Ｐゴシック" charset="0"/>
              </a:rPr>
              <a:t>t</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op quark FCNC and </a:t>
            </a:r>
            <a:r>
              <a:rPr kumimoji="0" lang="en-BE" sz="1800" b="0" i="0" u="none" strike="noStrike" kern="1200" cap="none" spc="0" normalizeH="0" baseline="0" noProof="0" dirty="0">
                <a:ln>
                  <a:noFill/>
                </a:ln>
                <a:solidFill>
                  <a:srgbClr val="70AD47">
                    <a:lumMod val="75000"/>
                  </a:srgbClr>
                </a:solidFill>
                <a:effectLst/>
                <a:uLnTx/>
                <a:uFillTx/>
                <a:latin typeface="Symbol" pitchFamily="2" charset="2"/>
                <a:ea typeface="ＭＳ Ｐゴシック" charset="0"/>
              </a:rPr>
              <a:t>g</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W, Z couplings</a:t>
            </a:r>
          </a:p>
        </p:txBody>
      </p:sp>
      <p:sp>
        <p:nvSpPr>
          <p:cNvPr id="26" name="Rounded Rectangle 25">
            <a:extLst>
              <a:ext uri="{FF2B5EF4-FFF2-40B4-BE49-F238E27FC236}">
                <a16:creationId xmlns:a16="http://schemas.microsoft.com/office/drawing/2014/main" id="{D1211A5A-62AC-0BBE-C2A0-A6CE1693D262}"/>
              </a:ext>
            </a:extLst>
          </p:cNvPr>
          <p:cNvSpPr/>
          <p:nvPr/>
        </p:nvSpPr>
        <p:spPr>
          <a:xfrm>
            <a:off x="4254858" y="2339811"/>
            <a:ext cx="4518015" cy="1078135"/>
          </a:xfrm>
          <a:prstGeom prst="roundRect">
            <a:avLst>
              <a:gd name="adj" fmla="val 6397"/>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28" name="TextBox 27">
            <a:extLst>
              <a:ext uri="{FF2B5EF4-FFF2-40B4-BE49-F238E27FC236}">
                <a16:creationId xmlns:a16="http://schemas.microsoft.com/office/drawing/2014/main" id="{8B437520-90EC-F28B-07FD-66AB56A74754}"/>
              </a:ext>
            </a:extLst>
          </p:cNvPr>
          <p:cNvSpPr txBox="1"/>
          <p:nvPr/>
        </p:nvSpPr>
        <p:spPr>
          <a:xfrm>
            <a:off x="4301938" y="3703966"/>
            <a:ext cx="2639633"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800" b="1" i="0" u="none" strike="noStrike" kern="1200" cap="none" spc="0" normalizeH="0" baseline="0" noProof="0" dirty="0">
                <a:ln>
                  <a:noFill/>
                </a:ln>
                <a:solidFill>
                  <a:srgbClr val="0070C0"/>
                </a:solidFill>
                <a:effectLst/>
                <a:uLnTx/>
                <a:uFillTx/>
                <a:latin typeface="Calibri"/>
                <a:ea typeface="ＭＳ Ｐゴシック" charset="0"/>
              </a:rPr>
              <a:t>Strong interaction physics</a:t>
            </a:r>
          </a:p>
        </p:txBody>
      </p:sp>
      <p:sp>
        <p:nvSpPr>
          <p:cNvPr id="29" name="TextBox 28">
            <a:extLst>
              <a:ext uri="{FF2B5EF4-FFF2-40B4-BE49-F238E27FC236}">
                <a16:creationId xmlns:a16="http://schemas.microsoft.com/office/drawing/2014/main" id="{C9AC570F-BCE6-A0A2-E4FF-4F83B32DBC15}"/>
              </a:ext>
            </a:extLst>
          </p:cNvPr>
          <p:cNvSpPr txBox="1"/>
          <p:nvPr/>
        </p:nvSpPr>
        <p:spPr>
          <a:xfrm>
            <a:off x="4381154" y="4073298"/>
            <a:ext cx="3356753" cy="646331"/>
          </a:xfrm>
          <a:prstGeom prst="rect">
            <a:avLst/>
          </a:prstGeom>
          <a:noFill/>
        </p:spPr>
        <p:txBody>
          <a:bodyPr wrap="none" rtlCol="0">
            <a:spAutoFit/>
          </a:bodyPr>
          <a:lstStyle/>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GB" sz="1800" b="0" i="0" u="none" strike="noStrike" kern="1200" cap="none" spc="0" normalizeH="0" baseline="0" noProof="0" dirty="0">
                <a:ln>
                  <a:noFill/>
                </a:ln>
                <a:solidFill>
                  <a:srgbClr val="70AD47">
                    <a:lumMod val="75000"/>
                  </a:srgbClr>
                </a:solidFill>
                <a:effectLst/>
                <a:uLnTx/>
                <a:uFillTx/>
                <a:latin typeface="Symbol" pitchFamily="2" charset="2"/>
                <a:ea typeface="ＭＳ Ｐゴシック" charset="0"/>
              </a:rPr>
              <a:t>a</a:t>
            </a:r>
            <a:r>
              <a:rPr kumimoji="0" lang="en-BE" sz="1800" b="0" i="0" u="none" strike="noStrike" kern="1200" cap="none" spc="0" normalizeH="0" baseline="-25000" noProof="0" dirty="0">
                <a:ln>
                  <a:noFill/>
                </a:ln>
                <a:solidFill>
                  <a:srgbClr val="70AD47">
                    <a:lumMod val="75000"/>
                  </a:srgbClr>
                </a:solidFill>
                <a:effectLst/>
                <a:uLnTx/>
                <a:uFillTx/>
                <a:latin typeface="Calibri"/>
                <a:ea typeface="ＭＳ Ｐゴシック" charset="0"/>
              </a:rPr>
              <a:t>s</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precision of </a:t>
            </a:r>
            <a:r>
              <a:rPr kumimoji="0" lang="en-BE" sz="1800" b="0" i="0" u="none" strike="noStrike" kern="1200" cap="none" spc="0" normalizeH="0" baseline="0" noProof="0" dirty="0">
                <a:ln>
                  <a:noFill/>
                </a:ln>
                <a:solidFill>
                  <a:srgbClr val="FF0000"/>
                </a:solidFill>
                <a:effectLst/>
                <a:uLnTx/>
                <a:uFillTx/>
                <a:latin typeface="Calibri"/>
                <a:ea typeface="ＭＳ Ｐゴシック" charset="0"/>
              </a:rPr>
              <a:t>0.1%</a:t>
            </a: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GB" sz="1800" b="0" i="0" u="none" strike="noStrike" kern="1200" cap="none" spc="0" normalizeH="0" baseline="0" noProof="0" dirty="0">
                <a:ln>
                  <a:noFill/>
                </a:ln>
                <a:solidFill>
                  <a:srgbClr val="FF0000"/>
                </a:solidFill>
                <a:effectLst/>
                <a:uLnTx/>
                <a:uFillTx/>
                <a:latin typeface="Calibri"/>
                <a:ea typeface="ＭＳ Ｐゴシック" charset="0"/>
              </a:rPr>
              <a:t>low-x</a:t>
            </a:r>
            <a:r>
              <a:rPr kumimoji="0" lang="en-GB"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a new discovery frontier</a:t>
            </a:r>
            <a:endPar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endParaRPr>
          </a:p>
        </p:txBody>
      </p:sp>
      <p:sp>
        <p:nvSpPr>
          <p:cNvPr id="30" name="Rounded Rectangle 29">
            <a:extLst>
              <a:ext uri="{FF2B5EF4-FFF2-40B4-BE49-F238E27FC236}">
                <a16:creationId xmlns:a16="http://schemas.microsoft.com/office/drawing/2014/main" id="{02ADABE1-B545-A8BC-CD6A-53283C073D5B}"/>
              </a:ext>
            </a:extLst>
          </p:cNvPr>
          <p:cNvSpPr/>
          <p:nvPr/>
        </p:nvSpPr>
        <p:spPr>
          <a:xfrm>
            <a:off x="4244985" y="3680963"/>
            <a:ext cx="4518015" cy="1078135"/>
          </a:xfrm>
          <a:prstGeom prst="roundRect">
            <a:avLst>
              <a:gd name="adj" fmla="val 6397"/>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1" name="Shape 30">
            <a:extLst>
              <a:ext uri="{FF2B5EF4-FFF2-40B4-BE49-F238E27FC236}">
                <a16:creationId xmlns:a16="http://schemas.microsoft.com/office/drawing/2014/main" id="{11A5D83C-8CCB-852F-80E1-EEA6DE42C334}"/>
              </a:ext>
            </a:extLst>
          </p:cNvPr>
          <p:cNvSpPr/>
          <p:nvPr/>
        </p:nvSpPr>
        <p:spPr>
          <a:xfrm rot="5841446">
            <a:off x="1254653" y="2332465"/>
            <a:ext cx="426915" cy="333283"/>
          </a:xfrm>
          <a:prstGeom prst="swooshArrow">
            <a:avLst>
              <a:gd name="adj1" fmla="val 23487"/>
              <a:gd name="adj2" fmla="val 51162"/>
            </a:avLst>
          </a:prstGeom>
          <a:solidFill>
            <a:srgbClr val="C0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2" name="Shape 31">
            <a:extLst>
              <a:ext uri="{FF2B5EF4-FFF2-40B4-BE49-F238E27FC236}">
                <a16:creationId xmlns:a16="http://schemas.microsoft.com/office/drawing/2014/main" id="{8B3296C7-37B7-E413-9E43-466AA8FA1089}"/>
              </a:ext>
            </a:extLst>
          </p:cNvPr>
          <p:cNvSpPr/>
          <p:nvPr/>
        </p:nvSpPr>
        <p:spPr>
          <a:xfrm rot="5049092">
            <a:off x="1872569" y="1948704"/>
            <a:ext cx="260930" cy="333263"/>
          </a:xfrm>
          <a:prstGeom prst="swooshArrow">
            <a:avLst>
              <a:gd name="adj1" fmla="val 23487"/>
              <a:gd name="adj2" fmla="val 51162"/>
            </a:avLst>
          </a:prstGeom>
          <a:solidFill>
            <a:srgbClr val="C0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3" name="Shape 32">
            <a:extLst>
              <a:ext uri="{FF2B5EF4-FFF2-40B4-BE49-F238E27FC236}">
                <a16:creationId xmlns:a16="http://schemas.microsoft.com/office/drawing/2014/main" id="{14822D41-A874-770D-5C93-699760138CB0}"/>
              </a:ext>
            </a:extLst>
          </p:cNvPr>
          <p:cNvSpPr/>
          <p:nvPr/>
        </p:nvSpPr>
        <p:spPr>
          <a:xfrm rot="3284126">
            <a:off x="2428361" y="2169090"/>
            <a:ext cx="263788" cy="273481"/>
          </a:xfrm>
          <a:prstGeom prst="swooshArrow">
            <a:avLst>
              <a:gd name="adj1" fmla="val 23487"/>
              <a:gd name="adj2" fmla="val 51162"/>
            </a:avLst>
          </a:prstGeom>
          <a:solidFill>
            <a:srgbClr val="C0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4" name="Shape 33">
            <a:extLst>
              <a:ext uri="{FF2B5EF4-FFF2-40B4-BE49-F238E27FC236}">
                <a16:creationId xmlns:a16="http://schemas.microsoft.com/office/drawing/2014/main" id="{9061DFA7-0470-68F4-5CC0-77C8D288C916}"/>
              </a:ext>
            </a:extLst>
          </p:cNvPr>
          <p:cNvSpPr/>
          <p:nvPr/>
        </p:nvSpPr>
        <p:spPr>
          <a:xfrm rot="3918717">
            <a:off x="3537140" y="2252639"/>
            <a:ext cx="220552" cy="284529"/>
          </a:xfrm>
          <a:prstGeom prst="swooshArrow">
            <a:avLst>
              <a:gd name="adj1" fmla="val 23487"/>
              <a:gd name="adj2" fmla="val 51162"/>
            </a:avLst>
          </a:prstGeom>
          <a:solidFill>
            <a:srgbClr val="C0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5" name="TextBox 34">
            <a:extLst>
              <a:ext uri="{FF2B5EF4-FFF2-40B4-BE49-F238E27FC236}">
                <a16:creationId xmlns:a16="http://schemas.microsoft.com/office/drawing/2014/main" id="{750E402F-68A8-CEDA-B1B0-072C66DFE523}"/>
              </a:ext>
            </a:extLst>
          </p:cNvPr>
          <p:cNvSpPr txBox="1"/>
          <p:nvPr/>
        </p:nvSpPr>
        <p:spPr>
          <a:xfrm>
            <a:off x="291815" y="3697581"/>
            <a:ext cx="3678263"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800" b="1" i="0" u="none" strike="noStrike" kern="1200" cap="none" spc="0" normalizeH="0" baseline="0" noProof="0" dirty="0">
                <a:ln>
                  <a:noFill/>
                </a:ln>
                <a:solidFill>
                  <a:srgbClr val="0070C0"/>
                </a:solidFill>
                <a:effectLst/>
                <a:uLnTx/>
                <a:uFillTx/>
                <a:latin typeface="Calibri"/>
                <a:ea typeface="ＭＳ Ｐゴシック" charset="0"/>
              </a:rPr>
              <a:t>DIS scattering cross sections</a:t>
            </a:r>
          </a:p>
        </p:txBody>
      </p:sp>
      <p:sp>
        <p:nvSpPr>
          <p:cNvPr id="36" name="TextBox 35">
            <a:extLst>
              <a:ext uri="{FF2B5EF4-FFF2-40B4-BE49-F238E27FC236}">
                <a16:creationId xmlns:a16="http://schemas.microsoft.com/office/drawing/2014/main" id="{4B4D9DF4-99A6-6D23-44CA-79D4251F157C}"/>
              </a:ext>
            </a:extLst>
          </p:cNvPr>
          <p:cNvSpPr txBox="1"/>
          <p:nvPr/>
        </p:nvSpPr>
        <p:spPr>
          <a:xfrm>
            <a:off x="371031" y="4066913"/>
            <a:ext cx="3451706" cy="646331"/>
          </a:xfrm>
          <a:prstGeom prst="rect">
            <a:avLst/>
          </a:prstGeom>
          <a:noFill/>
        </p:spPr>
        <p:txBody>
          <a:bodyPr wrap="square" rtlCol="0">
            <a:spAutoFit/>
          </a:bodyPr>
          <a:lstStyle/>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GB" sz="1800" b="0" i="0" u="none" strike="noStrike" kern="1200" cap="none" spc="0" normalizeH="0" baseline="0" noProof="0" dirty="0">
                <a:ln>
                  <a:noFill/>
                </a:ln>
                <a:solidFill>
                  <a:srgbClr val="70AD47">
                    <a:lumMod val="75000"/>
                  </a:srgbClr>
                </a:solidFill>
                <a:effectLst/>
                <a:uLnTx/>
                <a:uFillTx/>
                <a:latin typeface="Calibri"/>
                <a:ea typeface="ＭＳ Ｐゴシック" charset="0"/>
              </a:rPr>
              <a:t>PDFs extended in (Q</a:t>
            </a:r>
            <a:r>
              <a:rPr kumimoji="0" lang="en-GB" sz="1800" b="0" i="0" u="none" strike="noStrike" kern="1200" cap="none" spc="0" normalizeH="0" baseline="30000" noProof="0" dirty="0">
                <a:ln>
                  <a:noFill/>
                </a:ln>
                <a:solidFill>
                  <a:srgbClr val="70AD47">
                    <a:lumMod val="75000"/>
                  </a:srgbClr>
                </a:solidFill>
                <a:effectLst/>
                <a:uLnTx/>
                <a:uFillTx/>
                <a:latin typeface="Calibri"/>
                <a:ea typeface="ＭＳ Ｐゴシック" charset="0"/>
              </a:rPr>
              <a:t>2</a:t>
            </a:r>
            <a:r>
              <a:rPr kumimoji="0" lang="en-GB" sz="1800" b="0" i="0" u="none" strike="noStrike" kern="1200" cap="none" spc="0" normalizeH="0" baseline="0" noProof="0" dirty="0">
                <a:ln>
                  <a:noFill/>
                </a:ln>
                <a:solidFill>
                  <a:srgbClr val="70AD47">
                    <a:lumMod val="75000"/>
                  </a:srgbClr>
                </a:solidFill>
                <a:effectLst/>
                <a:uLnTx/>
                <a:uFillTx/>
                <a:latin typeface="Calibri"/>
                <a:ea typeface="ＭＳ Ｐゴシック" charset="0"/>
              </a:rPr>
              <a:t>,x) by</a:t>
            </a:r>
            <a:r>
              <a:rPr kumimoji="0" lang="en-GB" sz="1800" b="0" i="0" u="none" strike="noStrike" kern="1200" cap="none" spc="0" normalizeH="0" baseline="0" noProof="0" dirty="0">
                <a:ln>
                  <a:noFill/>
                </a:ln>
                <a:solidFill>
                  <a:srgbClr val="FF0000"/>
                </a:solidFill>
                <a:effectLst/>
                <a:uLnTx/>
                <a:uFillTx/>
                <a:latin typeface="Calibri"/>
                <a:ea typeface="ＭＳ Ｐゴシック" charset="0"/>
              </a:rPr>
              <a:t> orders of magnitude</a:t>
            </a:r>
          </a:p>
        </p:txBody>
      </p:sp>
      <p:sp>
        <p:nvSpPr>
          <p:cNvPr id="37" name="Rounded Rectangle 36">
            <a:extLst>
              <a:ext uri="{FF2B5EF4-FFF2-40B4-BE49-F238E27FC236}">
                <a16:creationId xmlns:a16="http://schemas.microsoft.com/office/drawing/2014/main" id="{37B9C36C-B43E-7F5A-8256-64491C2E16C2}"/>
              </a:ext>
            </a:extLst>
          </p:cNvPr>
          <p:cNvSpPr/>
          <p:nvPr/>
        </p:nvSpPr>
        <p:spPr>
          <a:xfrm>
            <a:off x="234862" y="3674578"/>
            <a:ext cx="3735217" cy="1078135"/>
          </a:xfrm>
          <a:prstGeom prst="roundRect">
            <a:avLst>
              <a:gd name="adj" fmla="val 6397"/>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8" name="TextBox 37">
            <a:extLst>
              <a:ext uri="{FF2B5EF4-FFF2-40B4-BE49-F238E27FC236}">
                <a16:creationId xmlns:a16="http://schemas.microsoft.com/office/drawing/2014/main" id="{C163FD9C-C848-886F-4D63-0CF2379D9584}"/>
              </a:ext>
            </a:extLst>
          </p:cNvPr>
          <p:cNvSpPr txBox="1"/>
          <p:nvPr/>
        </p:nvSpPr>
        <p:spPr>
          <a:xfrm>
            <a:off x="1055456" y="1276350"/>
            <a:ext cx="1763944"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i</a:t>
            </a:r>
            <a:r>
              <a:rPr kumimoji="0" lang="en-BE" sz="1200" b="0" i="0" u="none" strike="noStrike" kern="1200" cap="none" spc="0" normalizeH="0" baseline="0" noProof="0" dirty="0">
                <a:ln>
                  <a:noFill/>
                </a:ln>
                <a:solidFill>
                  <a:srgbClr val="FF0000"/>
                </a:solidFill>
                <a:effectLst/>
                <a:uLnTx/>
                <a:uFillTx/>
                <a:latin typeface="Calibri"/>
                <a:ea typeface="ＭＳ Ｐゴシック" charset="0"/>
              </a:rPr>
              <a:t>mprovement wrt LH-LHC</a:t>
            </a:r>
          </a:p>
        </p:txBody>
      </p:sp>
      <p:sp>
        <p:nvSpPr>
          <p:cNvPr id="3" name="TextBox 2">
            <a:extLst>
              <a:ext uri="{FF2B5EF4-FFF2-40B4-BE49-F238E27FC236}">
                <a16:creationId xmlns:a16="http://schemas.microsoft.com/office/drawing/2014/main" id="{2CC02841-3218-CE18-9BDE-97BC19A7782C}"/>
              </a:ext>
            </a:extLst>
          </p:cNvPr>
          <p:cNvSpPr txBox="1"/>
          <p:nvPr/>
        </p:nvSpPr>
        <p:spPr>
          <a:xfrm rot="21150586">
            <a:off x="532415" y="976833"/>
            <a:ext cx="8238175" cy="2862322"/>
          </a:xfrm>
          <a:prstGeom prst="rect">
            <a:avLst/>
          </a:prstGeom>
          <a:solidFill>
            <a:schemeClr val="accent2">
              <a:lumMod val="20000"/>
              <a:lumOff val="80000"/>
            </a:schemeClr>
          </a:solidFill>
          <a:ln w="57150">
            <a:solidFill>
              <a:srgbClr val="FF0000"/>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2400" b="0" i="0" u="none" strike="noStrike" kern="1200" cap="none" spc="0" normalizeH="0" baseline="0" noProof="0" dirty="0">
              <a:ln>
                <a:noFill/>
              </a:ln>
              <a:solidFill>
                <a:srgbClr val="C00000"/>
              </a:solidFill>
              <a:effectLst/>
              <a:uLnTx/>
              <a:uFillTx/>
              <a:latin typeface="Calibri"/>
              <a:ea typeface="ＭＳ Ｐゴシック" charset="0"/>
            </a:endParaRPr>
          </a:p>
          <a:p>
            <a:pPr algn="ctr">
              <a:defRPr/>
            </a:pPr>
            <a:r>
              <a:rPr lang="en-GB" sz="2400" b="1" dirty="0">
                <a:solidFill>
                  <a:srgbClr val="C00000"/>
                </a:solidFill>
                <a:latin typeface="Calibri"/>
              </a:rPr>
              <a:t>New mandate from the CERN Directorate: </a:t>
            </a:r>
          </a:p>
          <a:p>
            <a:pPr algn="ctr">
              <a:defRPr/>
            </a:pPr>
            <a:endParaRPr lang="en-US" sz="1800" b="1" dirty="0">
              <a:effectLst/>
              <a:latin typeface="Calibri" panose="020F0502020204030204" pitchFamily="34" charset="0"/>
              <a:ea typeface="Calibri" panose="020F0502020204030204" pitchFamily="34" charset="0"/>
              <a:cs typeface="Times New Roman" panose="02020603050405020304" pitchFamily="18" charset="0"/>
            </a:endParaRPr>
          </a:p>
          <a:p>
            <a:pPr algn="ctr">
              <a:defRPr/>
            </a:pPr>
            <a:r>
              <a:rPr lang="en-US" sz="1800" b="1" dirty="0">
                <a:solidFill>
                  <a:schemeClr val="bg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Following the publication of the updated </a:t>
            </a:r>
            <a:r>
              <a:rPr lang="en-US" sz="1800" b="1" dirty="0" err="1">
                <a:solidFill>
                  <a:schemeClr val="bg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LHeC</a:t>
            </a:r>
            <a:r>
              <a:rPr lang="en-US" sz="1800" b="1" dirty="0">
                <a:solidFill>
                  <a:schemeClr val="bg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 CDR, CERN continues to support studies for the </a:t>
            </a:r>
            <a:r>
              <a:rPr lang="en-US" sz="1800" b="1" dirty="0" err="1">
                <a:solidFill>
                  <a:schemeClr val="bg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LHeC</a:t>
            </a:r>
            <a:r>
              <a:rPr lang="en-US" sz="1800" b="1" dirty="0">
                <a:solidFill>
                  <a:schemeClr val="bg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 and the FCC-eh as potential options for the future and to provide input to the next Update of the European Strategy for Particle Physics. The study is to further develop the scientific potential and possible technical realization of an ep/</a:t>
            </a:r>
            <a:r>
              <a:rPr lang="en-US" sz="1800" b="1" dirty="0" err="1">
                <a:solidFill>
                  <a:schemeClr val="bg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eA</a:t>
            </a:r>
            <a:r>
              <a:rPr lang="en-US" sz="1800" b="1" dirty="0">
                <a:solidFill>
                  <a:schemeClr val="bg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 collider and the associated detectors at CERN, with emphasis on FCC.</a:t>
            </a:r>
          </a:p>
          <a:p>
            <a:pPr algn="ctr">
              <a:defRPr/>
            </a:pPr>
            <a:endParaRPr kumimoji="0" lang="en-BE" sz="2400" b="0" i="0" u="none" strike="noStrike" kern="1200" cap="none" spc="0" normalizeH="0" baseline="0" noProof="0" dirty="0">
              <a:ln>
                <a:noFill/>
              </a:ln>
              <a:solidFill>
                <a:srgbClr val="C00000"/>
              </a:solidFill>
              <a:effectLst/>
              <a:uLnTx/>
              <a:uFillTx/>
              <a:latin typeface="Calibri"/>
              <a:ea typeface="ＭＳ Ｐゴシック" charset="0"/>
            </a:endParaRPr>
          </a:p>
        </p:txBody>
      </p:sp>
    </p:spTree>
    <p:extLst>
      <p:ext uri="{BB962C8B-B14F-4D97-AF65-F5344CB8AC3E}">
        <p14:creationId xmlns:p14="http://schemas.microsoft.com/office/powerpoint/2010/main" val="32762137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2" name="TextBox 1">
            <a:extLst>
              <a:ext uri="{FF2B5EF4-FFF2-40B4-BE49-F238E27FC236}">
                <a16:creationId xmlns:a16="http://schemas.microsoft.com/office/drawing/2014/main" id="{DEA6E53C-FBDA-9B6E-E546-508668AC39A1}"/>
              </a:ext>
            </a:extLst>
          </p:cNvPr>
          <p:cNvSpPr txBox="1"/>
          <p:nvPr/>
        </p:nvSpPr>
        <p:spPr>
          <a:xfrm>
            <a:off x="1175274" y="209550"/>
            <a:ext cx="6793463" cy="104644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400" b="1" i="0" u="none" strike="noStrike" kern="1200" cap="none" spc="0" normalizeH="0" baseline="0" noProof="0" dirty="0">
                <a:ln>
                  <a:noFill/>
                </a:ln>
                <a:solidFill>
                  <a:srgbClr val="0070C0"/>
                </a:solidFill>
                <a:effectLst/>
                <a:uLnTx/>
                <a:uFillTx/>
                <a:latin typeface="Calibri"/>
                <a:ea typeface="ＭＳ Ｐゴシック" charset="0"/>
              </a:rPr>
              <a:t>Some physics highlights of the </a:t>
            </a:r>
            <a:r>
              <a:rPr kumimoji="0" lang="en-GB" sz="2400" b="1" i="0" u="none" strike="noStrike" kern="1200" cap="none" spc="0" normalizeH="0" baseline="0" noProof="0" dirty="0" err="1">
                <a:ln>
                  <a:noFill/>
                </a:ln>
                <a:solidFill>
                  <a:srgbClr val="0070C0"/>
                </a:solidFill>
                <a:effectLst/>
                <a:uLnTx/>
                <a:uFillTx/>
                <a:latin typeface="Calibri"/>
                <a:ea typeface="ＭＳ Ｐゴシック" charset="0"/>
              </a:rPr>
              <a:t>LHeC</a:t>
            </a:r>
            <a:r>
              <a:rPr kumimoji="0" lang="en-GB" sz="2400" b="1" i="0" u="none" strike="noStrike" kern="1200" cap="none" spc="0" normalizeH="0" baseline="0" noProof="0" dirty="0">
                <a:ln>
                  <a:noFill/>
                </a:ln>
                <a:solidFill>
                  <a:srgbClr val="0070C0"/>
                </a:solidFill>
                <a:effectLst/>
                <a:uLnTx/>
                <a:uFillTx/>
                <a:latin typeface="Calibri"/>
                <a:ea typeface="ＭＳ Ｐゴシック" charset="0"/>
              </a:rPr>
              <a:t> (ep/</a:t>
            </a:r>
            <a:r>
              <a:rPr kumimoji="0" lang="en-GB" sz="2400" b="1" i="0" u="none" strike="noStrike" kern="1200" cap="none" spc="0" normalizeH="0" baseline="0" noProof="0" dirty="0" err="1">
                <a:ln>
                  <a:noFill/>
                </a:ln>
                <a:solidFill>
                  <a:srgbClr val="0070C0"/>
                </a:solidFill>
                <a:effectLst/>
                <a:uLnTx/>
                <a:uFillTx/>
                <a:latin typeface="Calibri"/>
                <a:ea typeface="ＭＳ Ｐゴシック" charset="0"/>
              </a:rPr>
              <a:t>eA@LHC</a:t>
            </a:r>
            <a:r>
              <a:rPr kumimoji="0" lang="en-GB" sz="2400" b="1" i="0" u="none" strike="noStrike" kern="1200" cap="none" spc="0" normalizeH="0" baseline="0" noProof="0" dirty="0">
                <a:ln>
                  <a:noFill/>
                </a:ln>
                <a:solidFill>
                  <a:srgbClr val="0070C0"/>
                </a:solidFill>
                <a:effectLst/>
                <a:uLnTx/>
                <a:uFillTx/>
                <a:latin typeface="Calibri"/>
                <a:ea typeface="ＭＳ Ｐゴシック" charset="0"/>
              </a:rPr>
              <a:t>)</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i="1" u="none" strike="noStrike" kern="1200" cap="none" spc="0" normalizeH="0" baseline="0" noProof="0" dirty="0">
                <a:ln>
                  <a:noFill/>
                </a:ln>
                <a:solidFill>
                  <a:srgbClr val="FF0000"/>
                </a:solidFill>
                <a:effectLst/>
                <a:uLnTx/>
                <a:uFillTx/>
                <a:latin typeface="Calibri"/>
                <a:ea typeface="ＭＳ Ｐゴシック" charset="0"/>
              </a:rPr>
              <a:t>on several fronts comparable improvements between LHC </a:t>
            </a:r>
            <a:r>
              <a:rPr kumimoji="0" lang="en-GB" sz="1400" b="0" i="1" u="none" strike="noStrike" kern="1200" cap="none" spc="0" normalizeH="0" baseline="0" noProof="0" dirty="0">
                <a:ln>
                  <a:noFill/>
                </a:ln>
                <a:solidFill>
                  <a:srgbClr val="FF0000"/>
                </a:solidFill>
                <a:effectLst/>
                <a:uLnTx/>
                <a:uFillTx/>
                <a:latin typeface="Calibri"/>
                <a:ea typeface="ＭＳ Ｐゴシック" charset="0"/>
                <a:sym typeface="Wingdings" pitchFamily="2" charset="2"/>
              </a:rPr>
              <a:t> </a:t>
            </a:r>
            <a:r>
              <a:rPr kumimoji="0" lang="en-GB" sz="1400" b="0" i="1" u="none" strike="noStrike" kern="1200" cap="none" spc="0" normalizeH="0" baseline="0" noProof="0" dirty="0">
                <a:ln>
                  <a:noFill/>
                </a:ln>
                <a:solidFill>
                  <a:srgbClr val="FF0000"/>
                </a:solidFill>
                <a:effectLst/>
                <a:uLnTx/>
                <a:uFillTx/>
                <a:latin typeface="Calibri"/>
                <a:ea typeface="ＭＳ Ｐゴシック" charset="0"/>
              </a:rPr>
              <a:t>HL-LHC as for HL-LHC </a:t>
            </a:r>
            <a:r>
              <a:rPr kumimoji="0" lang="en-GB" sz="1400" b="0" i="1" u="none" strike="noStrike" kern="1200" cap="none" spc="0" normalizeH="0" baseline="0" noProof="0" dirty="0">
                <a:ln>
                  <a:noFill/>
                </a:ln>
                <a:solidFill>
                  <a:srgbClr val="FF0000"/>
                </a:solidFill>
                <a:effectLst/>
                <a:uLnTx/>
                <a:uFillTx/>
                <a:latin typeface="Calibri"/>
                <a:ea typeface="ＭＳ Ｐゴシック" charset="0"/>
                <a:sym typeface="Wingdings" pitchFamily="2" charset="2"/>
              </a:rPr>
              <a:t> </a:t>
            </a:r>
            <a:r>
              <a:rPr kumimoji="0" lang="en-GB" sz="1400" b="0" i="1" u="none" strike="noStrike" kern="1200" cap="none" spc="0" normalizeH="0" baseline="0" noProof="0" dirty="0" err="1">
                <a:ln>
                  <a:noFill/>
                </a:ln>
                <a:solidFill>
                  <a:srgbClr val="FF0000"/>
                </a:solidFill>
                <a:effectLst/>
                <a:uLnTx/>
                <a:uFillTx/>
                <a:latin typeface="Calibri"/>
                <a:ea typeface="ＭＳ Ｐゴシック" charset="0"/>
              </a:rPr>
              <a:t>LHeC</a:t>
            </a:r>
            <a:endParaRPr kumimoji="0" lang="en-GB" sz="1400" b="0" i="1" u="none" strike="noStrike" kern="1200" cap="none" spc="0" normalizeH="0" baseline="0" noProof="0" dirty="0">
              <a:ln>
                <a:noFill/>
              </a:ln>
              <a:solidFill>
                <a:srgbClr val="FF0000"/>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2400" b="1" i="0" u="none" strike="noStrike" kern="1200" cap="none" spc="0" normalizeH="0" baseline="0" noProof="0" dirty="0">
              <a:ln>
                <a:noFill/>
              </a:ln>
              <a:solidFill>
                <a:srgbClr val="0070C0"/>
              </a:solidFill>
              <a:effectLst/>
              <a:uLnTx/>
              <a:uFillTx/>
              <a:latin typeface="Calibri"/>
              <a:ea typeface="ＭＳ Ｐゴシック" charset="0"/>
            </a:endParaRPr>
          </a:p>
        </p:txBody>
      </p:sp>
      <p:sp>
        <p:nvSpPr>
          <p:cNvPr id="4" name="TextBox 3">
            <a:extLst>
              <a:ext uri="{FF2B5EF4-FFF2-40B4-BE49-F238E27FC236}">
                <a16:creationId xmlns:a16="http://schemas.microsoft.com/office/drawing/2014/main" id="{476D52B8-280B-FB53-8B59-BF57E42E3AD8}"/>
              </a:ext>
            </a:extLst>
          </p:cNvPr>
          <p:cNvSpPr txBox="1"/>
          <p:nvPr/>
        </p:nvSpPr>
        <p:spPr>
          <a:xfrm>
            <a:off x="0" y="4902785"/>
            <a:ext cx="6583854" cy="253916"/>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050" b="0" i="1" u="none" strike="noStrike" kern="1200" cap="none" spc="0" normalizeH="0" baseline="0" noProof="0" dirty="0">
                <a:ln>
                  <a:noFill/>
                </a:ln>
                <a:solidFill>
                  <a:srgbClr val="70AD47">
                    <a:lumMod val="75000"/>
                  </a:srgbClr>
                </a:solidFill>
                <a:effectLst/>
                <a:uLnTx/>
                <a:uFillTx/>
                <a:latin typeface="Century Schoolbook" charset="0"/>
                <a:ea typeface="ＭＳ Ｐゴシック" charset="0"/>
              </a:rPr>
              <a:t>The Large Hadron-Electron Collider at the HL-LHC</a:t>
            </a:r>
            <a:r>
              <a:rPr kumimoji="0" lang="en-GB" sz="1050" b="0" i="0" u="none" strike="noStrike" kern="1200" cap="none" spc="0" normalizeH="0" baseline="0" noProof="0" dirty="0">
                <a:ln>
                  <a:noFill/>
                </a:ln>
                <a:solidFill>
                  <a:srgbClr val="70AD47">
                    <a:lumMod val="75000"/>
                  </a:srgbClr>
                </a:solidFill>
                <a:effectLst/>
                <a:uLnTx/>
                <a:uFillTx/>
                <a:latin typeface="Century Schoolbook" charset="0"/>
                <a:ea typeface="ＭＳ Ｐゴシック" charset="0"/>
              </a:rPr>
              <a:t>, J. Phys. G 48 (2021) 110501, 364p (updated CDR)</a:t>
            </a:r>
            <a:endParaRPr kumimoji="0" lang="en-BE" sz="1050" b="0" i="0" u="none" strike="noStrike" kern="1200" cap="none" spc="0" normalizeH="0" baseline="0" noProof="0" dirty="0">
              <a:ln>
                <a:noFill/>
              </a:ln>
              <a:solidFill>
                <a:srgbClr val="70AD47">
                  <a:lumMod val="75000"/>
                </a:srgbClr>
              </a:solidFill>
              <a:effectLst/>
              <a:uLnTx/>
              <a:uFillTx/>
              <a:latin typeface="Century Schoolbook" charset="0"/>
              <a:ea typeface="ＭＳ Ｐゴシック" charset="0"/>
            </a:endParaRPr>
          </a:p>
        </p:txBody>
      </p:sp>
      <p:pic>
        <p:nvPicPr>
          <p:cNvPr id="6" name="Picture 5" descr="Chart, bar chart&#10;&#10;Description automatically generated">
            <a:extLst>
              <a:ext uri="{FF2B5EF4-FFF2-40B4-BE49-F238E27FC236}">
                <a16:creationId xmlns:a16="http://schemas.microsoft.com/office/drawing/2014/main" id="{89E96E71-0965-C31C-1404-AC48505E73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 y="1276326"/>
            <a:ext cx="3717569" cy="2098583"/>
          </a:xfrm>
          <a:prstGeom prst="rect">
            <a:avLst/>
          </a:prstGeom>
        </p:spPr>
      </p:pic>
      <p:sp>
        <p:nvSpPr>
          <p:cNvPr id="7" name="TextBox 6">
            <a:extLst>
              <a:ext uri="{FF2B5EF4-FFF2-40B4-BE49-F238E27FC236}">
                <a16:creationId xmlns:a16="http://schemas.microsoft.com/office/drawing/2014/main" id="{FE9A6F27-AC39-C833-78DE-149AD7C948D8}"/>
              </a:ext>
            </a:extLst>
          </p:cNvPr>
          <p:cNvSpPr txBox="1"/>
          <p:nvPr/>
        </p:nvSpPr>
        <p:spPr>
          <a:xfrm>
            <a:off x="304800" y="971550"/>
            <a:ext cx="1436099"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800" b="1" i="0" u="none" strike="noStrike" kern="1200" cap="none" spc="0" normalizeH="0" baseline="0" noProof="0" dirty="0">
                <a:ln>
                  <a:noFill/>
                </a:ln>
                <a:solidFill>
                  <a:srgbClr val="0070C0"/>
                </a:solidFill>
                <a:effectLst/>
                <a:uLnTx/>
                <a:uFillTx/>
                <a:latin typeface="Calibri"/>
                <a:ea typeface="ＭＳ Ｐゴシック" charset="0"/>
              </a:rPr>
              <a:t>Higgs physics</a:t>
            </a:r>
          </a:p>
        </p:txBody>
      </p:sp>
      <p:sp>
        <p:nvSpPr>
          <p:cNvPr id="8" name="Shape 7">
            <a:extLst>
              <a:ext uri="{FF2B5EF4-FFF2-40B4-BE49-F238E27FC236}">
                <a16:creationId xmlns:a16="http://schemas.microsoft.com/office/drawing/2014/main" id="{DCFFDFD2-BE09-5F0B-11FB-3623A8D3D86F}"/>
              </a:ext>
            </a:extLst>
          </p:cNvPr>
          <p:cNvSpPr/>
          <p:nvPr/>
        </p:nvSpPr>
        <p:spPr>
          <a:xfrm rot="5841446">
            <a:off x="478312" y="1913724"/>
            <a:ext cx="887401" cy="406561"/>
          </a:xfrm>
          <a:prstGeom prst="swooshArrow">
            <a:avLst>
              <a:gd name="adj1" fmla="val 23487"/>
              <a:gd name="adj2" fmla="val 51162"/>
            </a:avLst>
          </a:prstGeom>
          <a:solidFill>
            <a:srgbClr val="C0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9" name="TextBox 8">
            <a:extLst>
              <a:ext uri="{FF2B5EF4-FFF2-40B4-BE49-F238E27FC236}">
                <a16:creationId xmlns:a16="http://schemas.microsoft.com/office/drawing/2014/main" id="{9FA5E59F-381A-6F63-358C-D7E55D4341CC}"/>
              </a:ext>
            </a:extLst>
          </p:cNvPr>
          <p:cNvSpPr txBox="1"/>
          <p:nvPr/>
        </p:nvSpPr>
        <p:spPr>
          <a:xfrm>
            <a:off x="855392" y="1567539"/>
            <a:ext cx="867673"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x</a:t>
            </a:r>
            <a:r>
              <a:rPr kumimoji="0" lang="en-BE" sz="1200" b="0" i="0" u="none" strike="noStrike" kern="1200" cap="none" spc="0" normalizeH="0" baseline="0" noProof="0" dirty="0">
                <a:ln>
                  <a:noFill/>
                </a:ln>
                <a:solidFill>
                  <a:srgbClr val="FF0000"/>
                </a:solidFill>
                <a:effectLst/>
                <a:uLnTx/>
                <a:uFillTx/>
                <a:latin typeface="Calibri"/>
                <a:ea typeface="ＭＳ Ｐゴシック" charset="0"/>
              </a:rPr>
              <a:t>3.5 better</a:t>
            </a:r>
          </a:p>
        </p:txBody>
      </p:sp>
      <p:sp>
        <p:nvSpPr>
          <p:cNvPr id="10" name="TextBox 9">
            <a:extLst>
              <a:ext uri="{FF2B5EF4-FFF2-40B4-BE49-F238E27FC236}">
                <a16:creationId xmlns:a16="http://schemas.microsoft.com/office/drawing/2014/main" id="{DFD19609-CE19-83F6-E167-5D810FF64F2F}"/>
              </a:ext>
            </a:extLst>
          </p:cNvPr>
          <p:cNvSpPr txBox="1"/>
          <p:nvPr/>
        </p:nvSpPr>
        <p:spPr>
          <a:xfrm>
            <a:off x="1422060" y="2610886"/>
            <a:ext cx="330540"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x</a:t>
            </a:r>
            <a:r>
              <a:rPr kumimoji="0" lang="en-BE" sz="1200" b="0" i="0" u="none" strike="noStrike" kern="1200" cap="none" spc="0" normalizeH="0" baseline="0" noProof="0" dirty="0">
                <a:ln>
                  <a:noFill/>
                </a:ln>
                <a:solidFill>
                  <a:srgbClr val="FF0000"/>
                </a:solidFill>
                <a:effectLst/>
                <a:uLnTx/>
                <a:uFillTx/>
                <a:latin typeface="Calibri"/>
                <a:ea typeface="ＭＳ Ｐゴシック" charset="0"/>
              </a:rPr>
              <a:t>4</a:t>
            </a:r>
          </a:p>
        </p:txBody>
      </p:sp>
      <p:sp>
        <p:nvSpPr>
          <p:cNvPr id="11" name="TextBox 10">
            <a:extLst>
              <a:ext uri="{FF2B5EF4-FFF2-40B4-BE49-F238E27FC236}">
                <a16:creationId xmlns:a16="http://schemas.microsoft.com/office/drawing/2014/main" id="{44785F14-7C1A-BAEF-2CB0-7181408BA6B6}"/>
              </a:ext>
            </a:extLst>
          </p:cNvPr>
          <p:cNvSpPr txBox="1"/>
          <p:nvPr/>
        </p:nvSpPr>
        <p:spPr>
          <a:xfrm>
            <a:off x="1955460" y="2153686"/>
            <a:ext cx="330540"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x</a:t>
            </a:r>
            <a:r>
              <a:rPr kumimoji="0" lang="en-BE" sz="1200" b="0" i="0" u="none" strike="noStrike" kern="1200" cap="none" spc="0" normalizeH="0" baseline="0" noProof="0" dirty="0">
                <a:ln>
                  <a:noFill/>
                </a:ln>
                <a:solidFill>
                  <a:srgbClr val="FF0000"/>
                </a:solidFill>
                <a:effectLst/>
                <a:uLnTx/>
                <a:uFillTx/>
                <a:latin typeface="Calibri"/>
                <a:ea typeface="ＭＳ Ｐゴシック" charset="0"/>
              </a:rPr>
              <a:t>2</a:t>
            </a:r>
          </a:p>
        </p:txBody>
      </p:sp>
      <p:sp>
        <p:nvSpPr>
          <p:cNvPr id="12" name="TextBox 11">
            <a:extLst>
              <a:ext uri="{FF2B5EF4-FFF2-40B4-BE49-F238E27FC236}">
                <a16:creationId xmlns:a16="http://schemas.microsoft.com/office/drawing/2014/main" id="{0C42DE2E-80D0-FD80-32D0-C95E80C52647}"/>
              </a:ext>
            </a:extLst>
          </p:cNvPr>
          <p:cNvSpPr txBox="1"/>
          <p:nvPr/>
        </p:nvSpPr>
        <p:spPr>
          <a:xfrm>
            <a:off x="2493870" y="2294751"/>
            <a:ext cx="447558"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x</a:t>
            </a:r>
            <a:r>
              <a:rPr kumimoji="0" lang="en-BE" sz="1200" b="0" i="0" u="none" strike="noStrike" kern="1200" cap="none" spc="0" normalizeH="0" baseline="0" noProof="0" dirty="0">
                <a:ln>
                  <a:noFill/>
                </a:ln>
                <a:solidFill>
                  <a:srgbClr val="FF0000"/>
                </a:solidFill>
                <a:effectLst/>
                <a:uLnTx/>
                <a:uFillTx/>
                <a:latin typeface="Calibri"/>
                <a:ea typeface="ＭＳ Ｐゴシック" charset="0"/>
              </a:rPr>
              <a:t>1.5</a:t>
            </a:r>
          </a:p>
        </p:txBody>
      </p:sp>
      <p:sp>
        <p:nvSpPr>
          <p:cNvPr id="13" name="TextBox 12">
            <a:extLst>
              <a:ext uri="{FF2B5EF4-FFF2-40B4-BE49-F238E27FC236}">
                <a16:creationId xmlns:a16="http://schemas.microsoft.com/office/drawing/2014/main" id="{776623F0-491E-BD3B-2F38-36E92014CCC9}"/>
              </a:ext>
            </a:extLst>
          </p:cNvPr>
          <p:cNvSpPr txBox="1"/>
          <p:nvPr/>
        </p:nvSpPr>
        <p:spPr>
          <a:xfrm>
            <a:off x="3214920" y="1259033"/>
            <a:ext cx="471604" cy="46166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first</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time</a:t>
            </a:r>
            <a:endParaRPr kumimoji="0" lang="en-BE" sz="1200" b="0" i="0" u="none" strike="noStrike" kern="1200" cap="none" spc="0" normalizeH="0" baseline="0" noProof="0" dirty="0">
              <a:ln>
                <a:noFill/>
              </a:ln>
              <a:solidFill>
                <a:srgbClr val="FF0000"/>
              </a:solidFill>
              <a:effectLst/>
              <a:uLnTx/>
              <a:uFillTx/>
              <a:latin typeface="Calibri"/>
              <a:ea typeface="ＭＳ Ｐゴシック" charset="0"/>
            </a:endParaRPr>
          </a:p>
        </p:txBody>
      </p:sp>
      <p:sp>
        <p:nvSpPr>
          <p:cNvPr id="14" name="TextBox 13">
            <a:extLst>
              <a:ext uri="{FF2B5EF4-FFF2-40B4-BE49-F238E27FC236}">
                <a16:creationId xmlns:a16="http://schemas.microsoft.com/office/drawing/2014/main" id="{9B39C4D4-9515-4E13-E781-704A6B15BD70}"/>
              </a:ext>
            </a:extLst>
          </p:cNvPr>
          <p:cNvSpPr txBox="1"/>
          <p:nvPr/>
        </p:nvSpPr>
        <p:spPr>
          <a:xfrm>
            <a:off x="3639539" y="2371131"/>
            <a:ext cx="330540"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x</a:t>
            </a:r>
            <a:r>
              <a:rPr kumimoji="0" lang="en-BE" sz="1200" b="0" i="0" u="none" strike="noStrike" kern="1200" cap="none" spc="0" normalizeH="0" baseline="0" noProof="0" dirty="0">
                <a:ln>
                  <a:noFill/>
                </a:ln>
                <a:solidFill>
                  <a:srgbClr val="FF0000"/>
                </a:solidFill>
                <a:effectLst/>
                <a:uLnTx/>
                <a:uFillTx/>
                <a:latin typeface="Calibri"/>
                <a:ea typeface="ＭＳ Ｐゴシック" charset="0"/>
              </a:rPr>
              <a:t>2</a:t>
            </a:r>
          </a:p>
        </p:txBody>
      </p:sp>
      <p:sp>
        <p:nvSpPr>
          <p:cNvPr id="15" name="Rounded Rectangle 14">
            <a:extLst>
              <a:ext uri="{FF2B5EF4-FFF2-40B4-BE49-F238E27FC236}">
                <a16:creationId xmlns:a16="http://schemas.microsoft.com/office/drawing/2014/main" id="{C2053F18-7EA3-9953-D887-45B7DC667BF8}"/>
              </a:ext>
            </a:extLst>
          </p:cNvPr>
          <p:cNvSpPr/>
          <p:nvPr/>
        </p:nvSpPr>
        <p:spPr>
          <a:xfrm>
            <a:off x="228600" y="971550"/>
            <a:ext cx="3741479" cy="2449735"/>
          </a:xfrm>
          <a:prstGeom prst="roundRect">
            <a:avLst>
              <a:gd name="adj" fmla="val 6397"/>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19" name="TextBox 18">
            <a:extLst>
              <a:ext uri="{FF2B5EF4-FFF2-40B4-BE49-F238E27FC236}">
                <a16:creationId xmlns:a16="http://schemas.microsoft.com/office/drawing/2014/main" id="{8FDF63EC-C72E-C503-8EC9-45F78307277B}"/>
              </a:ext>
            </a:extLst>
          </p:cNvPr>
          <p:cNvSpPr txBox="1"/>
          <p:nvPr/>
        </p:nvSpPr>
        <p:spPr>
          <a:xfrm>
            <a:off x="269603" y="2488235"/>
            <a:ext cx="339997" cy="246221"/>
          </a:xfrm>
          <a:prstGeom prst="rect">
            <a:avLst/>
          </a:prstGeom>
          <a:solidFill>
            <a:schemeClr val="bg1"/>
          </a:solid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0000"/>
                </a:solidFill>
                <a:effectLst/>
                <a:uLnTx/>
                <a:uFillTx/>
                <a:latin typeface="Calibri"/>
                <a:ea typeface="ＭＳ Ｐゴシック" charset="0"/>
              </a:rPr>
              <a:t>1%</a:t>
            </a:r>
            <a:endParaRPr kumimoji="0" lang="en-BE" sz="1000" b="0" i="0" u="none" strike="noStrike" kern="1200" cap="none" spc="0" normalizeH="0" baseline="0" noProof="0" dirty="0">
              <a:ln>
                <a:noFill/>
              </a:ln>
              <a:solidFill>
                <a:srgbClr val="FF0000"/>
              </a:solidFill>
              <a:effectLst/>
              <a:uLnTx/>
              <a:uFillTx/>
              <a:latin typeface="Calibri"/>
              <a:ea typeface="ＭＳ Ｐゴシック" charset="0"/>
            </a:endParaRPr>
          </a:p>
        </p:txBody>
      </p:sp>
      <p:cxnSp>
        <p:nvCxnSpPr>
          <p:cNvPr id="20" name="Straight Connector 19">
            <a:extLst>
              <a:ext uri="{FF2B5EF4-FFF2-40B4-BE49-F238E27FC236}">
                <a16:creationId xmlns:a16="http://schemas.microsoft.com/office/drawing/2014/main" id="{2421DCE0-29F5-D427-45FE-F0C5811541BD}"/>
              </a:ext>
            </a:extLst>
          </p:cNvPr>
          <p:cNvCxnSpPr/>
          <p:nvPr/>
        </p:nvCxnSpPr>
        <p:spPr>
          <a:xfrm>
            <a:off x="533400" y="2626735"/>
            <a:ext cx="3352800" cy="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DE51AAD0-295C-AF79-DF69-D07FE61B403E}"/>
              </a:ext>
            </a:extLst>
          </p:cNvPr>
          <p:cNvSpPr txBox="1"/>
          <p:nvPr/>
        </p:nvSpPr>
        <p:spPr>
          <a:xfrm>
            <a:off x="4301938" y="994553"/>
            <a:ext cx="1245021"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800" b="1" i="0" u="none" strike="noStrike" kern="1200" cap="none" spc="0" normalizeH="0" baseline="0" noProof="0" dirty="0">
                <a:ln>
                  <a:noFill/>
                </a:ln>
                <a:solidFill>
                  <a:srgbClr val="0070C0"/>
                </a:solidFill>
                <a:effectLst/>
                <a:uLnTx/>
                <a:uFillTx/>
                <a:latin typeface="Calibri"/>
                <a:ea typeface="ＭＳ Ｐゴシック" charset="0"/>
              </a:rPr>
              <a:t>EW physics</a:t>
            </a:r>
          </a:p>
        </p:txBody>
      </p:sp>
      <p:sp>
        <p:nvSpPr>
          <p:cNvPr id="22" name="TextBox 21">
            <a:extLst>
              <a:ext uri="{FF2B5EF4-FFF2-40B4-BE49-F238E27FC236}">
                <a16:creationId xmlns:a16="http://schemas.microsoft.com/office/drawing/2014/main" id="{2F0C5C39-72AD-6AB0-D8EA-7E94CB9AB3D5}"/>
              </a:ext>
            </a:extLst>
          </p:cNvPr>
          <p:cNvSpPr txBox="1"/>
          <p:nvPr/>
        </p:nvSpPr>
        <p:spPr>
          <a:xfrm>
            <a:off x="4381154" y="1363885"/>
            <a:ext cx="4295791" cy="646331"/>
          </a:xfrm>
          <a:prstGeom prst="rect">
            <a:avLst/>
          </a:prstGeom>
          <a:noFill/>
        </p:spPr>
        <p:txBody>
          <a:bodyPr wrap="none" rtlCol="0">
            <a:spAutoFit/>
          </a:bodyPr>
          <a:lstStyle/>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BE" sz="1800" b="0" i="0" u="none" strike="noStrike" kern="1200" cap="none" spc="0" normalizeH="0" baseline="0" noProof="0" dirty="0">
                <a:ln>
                  <a:noFill/>
                </a:ln>
                <a:solidFill>
                  <a:srgbClr val="70AD47">
                    <a:lumMod val="75000"/>
                  </a:srgbClr>
                </a:solidFill>
                <a:effectLst/>
                <a:uLnTx/>
                <a:uFillTx/>
                <a:latin typeface="Symbol" pitchFamily="2" charset="2"/>
                <a:ea typeface="ＭＳ Ｐゴシック" charset="0"/>
              </a:rPr>
              <a:t>D</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m</a:t>
            </a:r>
            <a:r>
              <a:rPr kumimoji="0" lang="en-BE" sz="1800" b="0" i="0" u="none" strike="noStrike" kern="1200" cap="none" spc="0" normalizeH="0" baseline="-25000" noProof="0" dirty="0">
                <a:ln>
                  <a:noFill/>
                </a:ln>
                <a:solidFill>
                  <a:srgbClr val="70AD47">
                    <a:lumMod val="75000"/>
                  </a:srgbClr>
                </a:solidFill>
                <a:effectLst/>
                <a:uLnTx/>
                <a:uFillTx/>
                <a:latin typeface="Calibri"/>
                <a:ea typeface="ＭＳ Ｐゴシック" charset="0"/>
              </a:rPr>
              <a:t>W</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down to </a:t>
            </a:r>
            <a:r>
              <a:rPr kumimoji="0" lang="en-BE" sz="1800" b="0" i="0" u="none" strike="noStrike" kern="1200" cap="none" spc="0" normalizeH="0" baseline="0" noProof="0" dirty="0">
                <a:ln>
                  <a:noFill/>
                </a:ln>
                <a:solidFill>
                  <a:srgbClr val="FF0000"/>
                </a:solidFill>
                <a:effectLst/>
                <a:uLnTx/>
                <a:uFillTx/>
                <a:latin typeface="Calibri"/>
                <a:ea typeface="ＭＳ Ｐゴシック" charset="0"/>
              </a:rPr>
              <a:t>2 MeV </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(today at ~10 MeV)</a:t>
            </a: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BE" sz="1800" b="0" i="0" u="none" strike="noStrike" kern="1200" cap="none" spc="0" normalizeH="0" baseline="0" noProof="0" dirty="0">
                <a:ln>
                  <a:noFill/>
                </a:ln>
                <a:solidFill>
                  <a:srgbClr val="70AD47">
                    <a:lumMod val="75000"/>
                  </a:srgbClr>
                </a:solidFill>
                <a:effectLst/>
                <a:uLnTx/>
                <a:uFillTx/>
                <a:latin typeface="Symbol" pitchFamily="2" charset="2"/>
                <a:ea typeface="ＭＳ Ｐゴシック" charset="0"/>
              </a:rPr>
              <a:t>D</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sin</a:t>
            </a:r>
            <a:r>
              <a:rPr kumimoji="0" lang="en-BE" sz="1800" b="0" i="0" u="none" strike="noStrike" kern="1200" cap="none" spc="0" normalizeH="0" baseline="30000" noProof="0" dirty="0">
                <a:ln>
                  <a:noFill/>
                </a:ln>
                <a:solidFill>
                  <a:srgbClr val="70AD47">
                    <a:lumMod val="75000"/>
                  </a:srgbClr>
                </a:solidFill>
                <a:effectLst/>
                <a:uLnTx/>
                <a:uFillTx/>
                <a:latin typeface="Calibri"/>
                <a:ea typeface="ＭＳ Ｐゴシック" charset="0"/>
              </a:rPr>
              <a:t>2</a:t>
            </a:r>
            <a:r>
              <a:rPr kumimoji="0" lang="en-BE" sz="1800" b="0" i="0" u="none" strike="noStrike" kern="1200" cap="none" spc="0" normalizeH="0" baseline="0" noProof="0" dirty="0">
                <a:ln>
                  <a:noFill/>
                </a:ln>
                <a:solidFill>
                  <a:srgbClr val="70AD47">
                    <a:lumMod val="75000"/>
                  </a:srgbClr>
                </a:solidFill>
                <a:effectLst/>
                <a:uLnTx/>
                <a:uFillTx/>
                <a:latin typeface="Symbol" pitchFamily="2" charset="2"/>
                <a:ea typeface="ＭＳ Ｐゴシック" charset="0"/>
              </a:rPr>
              <a:t>q</a:t>
            </a:r>
            <a:r>
              <a:rPr kumimoji="0" lang="en-BE" sz="1800" b="0" i="0" u="none" strike="noStrike" kern="1200" cap="none" spc="0" normalizeH="0" baseline="-25000" noProof="0" dirty="0">
                <a:ln>
                  <a:noFill/>
                </a:ln>
                <a:solidFill>
                  <a:srgbClr val="70AD47">
                    <a:lumMod val="75000"/>
                  </a:srgbClr>
                </a:solidFill>
                <a:effectLst/>
                <a:uLnTx/>
                <a:uFillTx/>
                <a:latin typeface="Calibri"/>
                <a:ea typeface="ＭＳ Ｐゴシック" charset="0"/>
              </a:rPr>
              <a:t>W</a:t>
            </a:r>
            <a:r>
              <a:rPr kumimoji="0" lang="en-BE" sz="1800" b="0" i="0" u="none" strike="noStrike" kern="1200" cap="none" spc="0" normalizeH="0" baseline="30000" noProof="0" dirty="0">
                <a:ln>
                  <a:noFill/>
                </a:ln>
                <a:solidFill>
                  <a:srgbClr val="70AD47">
                    <a:lumMod val="75000"/>
                  </a:srgbClr>
                </a:solidFill>
                <a:effectLst/>
                <a:uLnTx/>
                <a:uFillTx/>
                <a:latin typeface="Calibri"/>
                <a:ea typeface="ＭＳ Ｐゴシック" charset="0"/>
              </a:rPr>
              <a:t>eff</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to </a:t>
            </a:r>
            <a:r>
              <a:rPr kumimoji="0" lang="en-BE" sz="1800" b="0" i="0" u="none" strike="noStrike" kern="1200" cap="none" spc="0" normalizeH="0" baseline="0" noProof="0" dirty="0">
                <a:ln>
                  <a:noFill/>
                </a:ln>
                <a:solidFill>
                  <a:srgbClr val="FF0000"/>
                </a:solidFill>
                <a:effectLst/>
                <a:uLnTx/>
                <a:uFillTx/>
                <a:latin typeface="Calibri"/>
                <a:ea typeface="ＭＳ Ｐゴシック" charset="0"/>
              </a:rPr>
              <a:t>0.00015</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(same as LEP)</a:t>
            </a:r>
          </a:p>
        </p:txBody>
      </p:sp>
      <p:sp>
        <p:nvSpPr>
          <p:cNvPr id="23" name="Rounded Rectangle 22">
            <a:extLst>
              <a:ext uri="{FF2B5EF4-FFF2-40B4-BE49-F238E27FC236}">
                <a16:creationId xmlns:a16="http://schemas.microsoft.com/office/drawing/2014/main" id="{D508FB86-C4D6-BAB0-3528-549BE830048F}"/>
              </a:ext>
            </a:extLst>
          </p:cNvPr>
          <p:cNvSpPr/>
          <p:nvPr/>
        </p:nvSpPr>
        <p:spPr>
          <a:xfrm>
            <a:off x="4244985" y="971550"/>
            <a:ext cx="4518015" cy="1078135"/>
          </a:xfrm>
          <a:prstGeom prst="roundRect">
            <a:avLst>
              <a:gd name="adj" fmla="val 6397"/>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24" name="TextBox 23">
            <a:extLst>
              <a:ext uri="{FF2B5EF4-FFF2-40B4-BE49-F238E27FC236}">
                <a16:creationId xmlns:a16="http://schemas.microsoft.com/office/drawing/2014/main" id="{DEEDD218-720D-A2FA-9D1F-E9F4ACE86F59}"/>
              </a:ext>
            </a:extLst>
          </p:cNvPr>
          <p:cNvSpPr txBox="1"/>
          <p:nvPr/>
        </p:nvSpPr>
        <p:spPr>
          <a:xfrm>
            <a:off x="4311811" y="2362814"/>
            <a:ext cx="1869486"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800" b="1" i="0" u="none" strike="noStrike" kern="1200" cap="none" spc="0" normalizeH="0" baseline="0" noProof="0" dirty="0">
                <a:ln>
                  <a:noFill/>
                </a:ln>
                <a:solidFill>
                  <a:srgbClr val="0070C0"/>
                </a:solidFill>
                <a:effectLst/>
                <a:uLnTx/>
                <a:uFillTx/>
                <a:latin typeface="Calibri"/>
                <a:ea typeface="ＭＳ Ｐゴシック" charset="0"/>
              </a:rPr>
              <a:t>Top quark physics</a:t>
            </a:r>
          </a:p>
        </p:txBody>
      </p:sp>
      <p:sp>
        <p:nvSpPr>
          <p:cNvPr id="25" name="TextBox 24">
            <a:extLst>
              <a:ext uri="{FF2B5EF4-FFF2-40B4-BE49-F238E27FC236}">
                <a16:creationId xmlns:a16="http://schemas.microsoft.com/office/drawing/2014/main" id="{EB452290-5D47-6F60-BA16-402A9ADB6675}"/>
              </a:ext>
            </a:extLst>
          </p:cNvPr>
          <p:cNvSpPr txBox="1"/>
          <p:nvPr/>
        </p:nvSpPr>
        <p:spPr>
          <a:xfrm>
            <a:off x="4391027" y="2732146"/>
            <a:ext cx="4476995" cy="646331"/>
          </a:xfrm>
          <a:prstGeom prst="rect">
            <a:avLst/>
          </a:prstGeom>
          <a:noFill/>
        </p:spPr>
        <p:txBody>
          <a:bodyPr wrap="none" rtlCol="0">
            <a:spAutoFit/>
          </a:bodyPr>
          <a:lstStyle/>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|V</a:t>
            </a:r>
            <a:r>
              <a:rPr kumimoji="0" lang="en-BE" sz="1800" b="0" i="0" u="none" strike="noStrike" kern="1200" cap="none" spc="0" normalizeH="0" baseline="-25000" noProof="0" dirty="0">
                <a:ln>
                  <a:noFill/>
                </a:ln>
                <a:solidFill>
                  <a:srgbClr val="70AD47">
                    <a:lumMod val="75000"/>
                  </a:srgbClr>
                </a:solidFill>
                <a:effectLst/>
                <a:uLnTx/>
                <a:uFillTx/>
                <a:latin typeface="Calibri"/>
                <a:ea typeface="ＭＳ Ｐゴシック" charset="0"/>
              </a:rPr>
              <a:t>tb</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precision better than </a:t>
            </a:r>
            <a:r>
              <a:rPr kumimoji="0" lang="en-BE" sz="1800" b="0" i="0" u="none" strike="noStrike" kern="1200" cap="none" spc="0" normalizeH="0" baseline="0" noProof="0" dirty="0">
                <a:ln>
                  <a:noFill/>
                </a:ln>
                <a:solidFill>
                  <a:srgbClr val="FF0000"/>
                </a:solidFill>
                <a:effectLst/>
                <a:uLnTx/>
                <a:uFillTx/>
                <a:latin typeface="Calibri"/>
                <a:ea typeface="ＭＳ Ｐゴシック" charset="0"/>
              </a:rPr>
              <a:t>1% </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(today ~5%)</a:t>
            </a: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GB" sz="1800" b="0" i="0" u="none" strike="noStrike" kern="1200" cap="none" spc="0" normalizeH="0" baseline="0" noProof="0" dirty="0">
                <a:ln>
                  <a:noFill/>
                </a:ln>
                <a:solidFill>
                  <a:srgbClr val="70AD47">
                    <a:lumMod val="75000"/>
                  </a:srgbClr>
                </a:solidFill>
                <a:effectLst/>
                <a:uLnTx/>
                <a:uFillTx/>
                <a:latin typeface="Calibri"/>
                <a:ea typeface="ＭＳ Ｐゴシック" charset="0"/>
              </a:rPr>
              <a:t>t</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op quark FCNC and </a:t>
            </a:r>
            <a:r>
              <a:rPr kumimoji="0" lang="en-BE" sz="1800" b="0" i="0" u="none" strike="noStrike" kern="1200" cap="none" spc="0" normalizeH="0" baseline="0" noProof="0" dirty="0">
                <a:ln>
                  <a:noFill/>
                </a:ln>
                <a:solidFill>
                  <a:srgbClr val="70AD47">
                    <a:lumMod val="75000"/>
                  </a:srgbClr>
                </a:solidFill>
                <a:effectLst/>
                <a:uLnTx/>
                <a:uFillTx/>
                <a:latin typeface="Symbol" pitchFamily="2" charset="2"/>
                <a:ea typeface="ＭＳ Ｐゴシック" charset="0"/>
              </a:rPr>
              <a:t>g</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W, Z couplings</a:t>
            </a:r>
          </a:p>
        </p:txBody>
      </p:sp>
      <p:sp>
        <p:nvSpPr>
          <p:cNvPr id="26" name="Rounded Rectangle 25">
            <a:extLst>
              <a:ext uri="{FF2B5EF4-FFF2-40B4-BE49-F238E27FC236}">
                <a16:creationId xmlns:a16="http://schemas.microsoft.com/office/drawing/2014/main" id="{D1211A5A-62AC-0BBE-C2A0-A6CE1693D262}"/>
              </a:ext>
            </a:extLst>
          </p:cNvPr>
          <p:cNvSpPr/>
          <p:nvPr/>
        </p:nvSpPr>
        <p:spPr>
          <a:xfrm>
            <a:off x="4254858" y="2339811"/>
            <a:ext cx="4518015" cy="1078135"/>
          </a:xfrm>
          <a:prstGeom prst="roundRect">
            <a:avLst>
              <a:gd name="adj" fmla="val 6397"/>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28" name="TextBox 27">
            <a:extLst>
              <a:ext uri="{FF2B5EF4-FFF2-40B4-BE49-F238E27FC236}">
                <a16:creationId xmlns:a16="http://schemas.microsoft.com/office/drawing/2014/main" id="{8B437520-90EC-F28B-07FD-66AB56A74754}"/>
              </a:ext>
            </a:extLst>
          </p:cNvPr>
          <p:cNvSpPr txBox="1"/>
          <p:nvPr/>
        </p:nvSpPr>
        <p:spPr>
          <a:xfrm>
            <a:off x="4301938" y="3703966"/>
            <a:ext cx="2639633"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800" b="1" i="0" u="none" strike="noStrike" kern="1200" cap="none" spc="0" normalizeH="0" baseline="0" noProof="0" dirty="0">
                <a:ln>
                  <a:noFill/>
                </a:ln>
                <a:solidFill>
                  <a:srgbClr val="0070C0"/>
                </a:solidFill>
                <a:effectLst/>
                <a:uLnTx/>
                <a:uFillTx/>
                <a:latin typeface="Calibri"/>
                <a:ea typeface="ＭＳ Ｐゴシック" charset="0"/>
              </a:rPr>
              <a:t>Strong interaction physics</a:t>
            </a:r>
          </a:p>
        </p:txBody>
      </p:sp>
      <p:sp>
        <p:nvSpPr>
          <p:cNvPr id="29" name="TextBox 28">
            <a:extLst>
              <a:ext uri="{FF2B5EF4-FFF2-40B4-BE49-F238E27FC236}">
                <a16:creationId xmlns:a16="http://schemas.microsoft.com/office/drawing/2014/main" id="{C9AC570F-BCE6-A0A2-E4FF-4F83B32DBC15}"/>
              </a:ext>
            </a:extLst>
          </p:cNvPr>
          <p:cNvSpPr txBox="1"/>
          <p:nvPr/>
        </p:nvSpPr>
        <p:spPr>
          <a:xfrm>
            <a:off x="4381154" y="4073298"/>
            <a:ext cx="3356753" cy="646331"/>
          </a:xfrm>
          <a:prstGeom prst="rect">
            <a:avLst/>
          </a:prstGeom>
          <a:noFill/>
        </p:spPr>
        <p:txBody>
          <a:bodyPr wrap="none" rtlCol="0">
            <a:spAutoFit/>
          </a:bodyPr>
          <a:lstStyle/>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GB" sz="1800" b="0" i="0" u="none" strike="noStrike" kern="1200" cap="none" spc="0" normalizeH="0" baseline="0" noProof="0" dirty="0">
                <a:ln>
                  <a:noFill/>
                </a:ln>
                <a:solidFill>
                  <a:srgbClr val="70AD47">
                    <a:lumMod val="75000"/>
                  </a:srgbClr>
                </a:solidFill>
                <a:effectLst/>
                <a:uLnTx/>
                <a:uFillTx/>
                <a:latin typeface="Symbol" pitchFamily="2" charset="2"/>
                <a:ea typeface="ＭＳ Ｐゴシック" charset="0"/>
              </a:rPr>
              <a:t>a</a:t>
            </a:r>
            <a:r>
              <a:rPr kumimoji="0" lang="en-BE" sz="1800" b="0" i="0" u="none" strike="noStrike" kern="1200" cap="none" spc="0" normalizeH="0" baseline="-25000" noProof="0" dirty="0">
                <a:ln>
                  <a:noFill/>
                </a:ln>
                <a:solidFill>
                  <a:srgbClr val="70AD47">
                    <a:lumMod val="75000"/>
                  </a:srgbClr>
                </a:solidFill>
                <a:effectLst/>
                <a:uLnTx/>
                <a:uFillTx/>
                <a:latin typeface="Calibri"/>
                <a:ea typeface="ＭＳ Ｐゴシック" charset="0"/>
              </a:rPr>
              <a:t>s</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precision of </a:t>
            </a:r>
            <a:r>
              <a:rPr kumimoji="0" lang="en-BE" sz="1800" b="0" i="0" u="none" strike="noStrike" kern="1200" cap="none" spc="0" normalizeH="0" baseline="0" noProof="0" dirty="0">
                <a:ln>
                  <a:noFill/>
                </a:ln>
                <a:solidFill>
                  <a:srgbClr val="FF0000"/>
                </a:solidFill>
                <a:effectLst/>
                <a:uLnTx/>
                <a:uFillTx/>
                <a:latin typeface="Calibri"/>
                <a:ea typeface="ＭＳ Ｐゴシック" charset="0"/>
              </a:rPr>
              <a:t>0.1%</a:t>
            </a: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GB" sz="1800" b="0" i="0" u="none" strike="noStrike" kern="1200" cap="none" spc="0" normalizeH="0" baseline="0" noProof="0" dirty="0">
                <a:ln>
                  <a:noFill/>
                </a:ln>
                <a:solidFill>
                  <a:srgbClr val="FF0000"/>
                </a:solidFill>
                <a:effectLst/>
                <a:uLnTx/>
                <a:uFillTx/>
                <a:latin typeface="Calibri"/>
                <a:ea typeface="ＭＳ Ｐゴシック" charset="0"/>
              </a:rPr>
              <a:t>low-x</a:t>
            </a:r>
            <a:r>
              <a:rPr kumimoji="0" lang="en-GB"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a new discovery frontier</a:t>
            </a:r>
            <a:endPar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endParaRPr>
          </a:p>
        </p:txBody>
      </p:sp>
      <p:sp>
        <p:nvSpPr>
          <p:cNvPr id="30" name="Rounded Rectangle 29">
            <a:extLst>
              <a:ext uri="{FF2B5EF4-FFF2-40B4-BE49-F238E27FC236}">
                <a16:creationId xmlns:a16="http://schemas.microsoft.com/office/drawing/2014/main" id="{02ADABE1-B545-A8BC-CD6A-53283C073D5B}"/>
              </a:ext>
            </a:extLst>
          </p:cNvPr>
          <p:cNvSpPr/>
          <p:nvPr/>
        </p:nvSpPr>
        <p:spPr>
          <a:xfrm>
            <a:off x="4244985" y="3680963"/>
            <a:ext cx="4518015" cy="1078135"/>
          </a:xfrm>
          <a:prstGeom prst="roundRect">
            <a:avLst>
              <a:gd name="adj" fmla="val 6397"/>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1" name="Shape 30">
            <a:extLst>
              <a:ext uri="{FF2B5EF4-FFF2-40B4-BE49-F238E27FC236}">
                <a16:creationId xmlns:a16="http://schemas.microsoft.com/office/drawing/2014/main" id="{11A5D83C-8CCB-852F-80E1-EEA6DE42C334}"/>
              </a:ext>
            </a:extLst>
          </p:cNvPr>
          <p:cNvSpPr/>
          <p:nvPr/>
        </p:nvSpPr>
        <p:spPr>
          <a:xfrm rot="5841446">
            <a:off x="1254653" y="2332465"/>
            <a:ext cx="426915" cy="333283"/>
          </a:xfrm>
          <a:prstGeom prst="swooshArrow">
            <a:avLst>
              <a:gd name="adj1" fmla="val 23487"/>
              <a:gd name="adj2" fmla="val 51162"/>
            </a:avLst>
          </a:prstGeom>
          <a:solidFill>
            <a:srgbClr val="C0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2" name="Shape 31">
            <a:extLst>
              <a:ext uri="{FF2B5EF4-FFF2-40B4-BE49-F238E27FC236}">
                <a16:creationId xmlns:a16="http://schemas.microsoft.com/office/drawing/2014/main" id="{8B3296C7-37B7-E413-9E43-466AA8FA1089}"/>
              </a:ext>
            </a:extLst>
          </p:cNvPr>
          <p:cNvSpPr/>
          <p:nvPr/>
        </p:nvSpPr>
        <p:spPr>
          <a:xfrm rot="5049092">
            <a:off x="1872569" y="1948704"/>
            <a:ext cx="260930" cy="333263"/>
          </a:xfrm>
          <a:prstGeom prst="swooshArrow">
            <a:avLst>
              <a:gd name="adj1" fmla="val 23487"/>
              <a:gd name="adj2" fmla="val 51162"/>
            </a:avLst>
          </a:prstGeom>
          <a:solidFill>
            <a:srgbClr val="C0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3" name="Shape 32">
            <a:extLst>
              <a:ext uri="{FF2B5EF4-FFF2-40B4-BE49-F238E27FC236}">
                <a16:creationId xmlns:a16="http://schemas.microsoft.com/office/drawing/2014/main" id="{14822D41-A874-770D-5C93-699760138CB0}"/>
              </a:ext>
            </a:extLst>
          </p:cNvPr>
          <p:cNvSpPr/>
          <p:nvPr/>
        </p:nvSpPr>
        <p:spPr>
          <a:xfrm rot="3284126">
            <a:off x="2428361" y="2169090"/>
            <a:ext cx="263788" cy="273481"/>
          </a:xfrm>
          <a:prstGeom prst="swooshArrow">
            <a:avLst>
              <a:gd name="adj1" fmla="val 23487"/>
              <a:gd name="adj2" fmla="val 51162"/>
            </a:avLst>
          </a:prstGeom>
          <a:solidFill>
            <a:srgbClr val="C0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4" name="Shape 33">
            <a:extLst>
              <a:ext uri="{FF2B5EF4-FFF2-40B4-BE49-F238E27FC236}">
                <a16:creationId xmlns:a16="http://schemas.microsoft.com/office/drawing/2014/main" id="{9061DFA7-0470-68F4-5CC0-77C8D288C916}"/>
              </a:ext>
            </a:extLst>
          </p:cNvPr>
          <p:cNvSpPr/>
          <p:nvPr/>
        </p:nvSpPr>
        <p:spPr>
          <a:xfrm rot="3918717">
            <a:off x="3537140" y="2252639"/>
            <a:ext cx="220552" cy="284529"/>
          </a:xfrm>
          <a:prstGeom prst="swooshArrow">
            <a:avLst>
              <a:gd name="adj1" fmla="val 23487"/>
              <a:gd name="adj2" fmla="val 51162"/>
            </a:avLst>
          </a:prstGeom>
          <a:solidFill>
            <a:srgbClr val="C0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5" name="TextBox 34">
            <a:extLst>
              <a:ext uri="{FF2B5EF4-FFF2-40B4-BE49-F238E27FC236}">
                <a16:creationId xmlns:a16="http://schemas.microsoft.com/office/drawing/2014/main" id="{750E402F-68A8-CEDA-B1B0-072C66DFE523}"/>
              </a:ext>
            </a:extLst>
          </p:cNvPr>
          <p:cNvSpPr txBox="1"/>
          <p:nvPr/>
        </p:nvSpPr>
        <p:spPr>
          <a:xfrm>
            <a:off x="291815" y="3697581"/>
            <a:ext cx="3678263"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800" b="1" i="0" u="none" strike="noStrike" kern="1200" cap="none" spc="0" normalizeH="0" baseline="0" noProof="0" dirty="0">
                <a:ln>
                  <a:noFill/>
                </a:ln>
                <a:solidFill>
                  <a:srgbClr val="0070C0"/>
                </a:solidFill>
                <a:effectLst/>
                <a:uLnTx/>
                <a:uFillTx/>
                <a:latin typeface="Calibri"/>
                <a:ea typeface="ＭＳ Ｐゴシック" charset="0"/>
              </a:rPr>
              <a:t>DIS scattering cross sections</a:t>
            </a:r>
          </a:p>
        </p:txBody>
      </p:sp>
      <p:sp>
        <p:nvSpPr>
          <p:cNvPr id="36" name="TextBox 35">
            <a:extLst>
              <a:ext uri="{FF2B5EF4-FFF2-40B4-BE49-F238E27FC236}">
                <a16:creationId xmlns:a16="http://schemas.microsoft.com/office/drawing/2014/main" id="{4B4D9DF4-99A6-6D23-44CA-79D4251F157C}"/>
              </a:ext>
            </a:extLst>
          </p:cNvPr>
          <p:cNvSpPr txBox="1"/>
          <p:nvPr/>
        </p:nvSpPr>
        <p:spPr>
          <a:xfrm>
            <a:off x="371031" y="4066913"/>
            <a:ext cx="3451706" cy="646331"/>
          </a:xfrm>
          <a:prstGeom prst="rect">
            <a:avLst/>
          </a:prstGeom>
          <a:noFill/>
        </p:spPr>
        <p:txBody>
          <a:bodyPr wrap="square" rtlCol="0">
            <a:spAutoFit/>
          </a:bodyPr>
          <a:lstStyle/>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GB" sz="1800" b="0" i="0" u="none" strike="noStrike" kern="1200" cap="none" spc="0" normalizeH="0" baseline="0" noProof="0" dirty="0">
                <a:ln>
                  <a:noFill/>
                </a:ln>
                <a:solidFill>
                  <a:srgbClr val="70AD47">
                    <a:lumMod val="75000"/>
                  </a:srgbClr>
                </a:solidFill>
                <a:effectLst/>
                <a:uLnTx/>
                <a:uFillTx/>
                <a:latin typeface="Calibri"/>
                <a:ea typeface="ＭＳ Ｐゴシック" charset="0"/>
              </a:rPr>
              <a:t>PDFs extended in (Q</a:t>
            </a:r>
            <a:r>
              <a:rPr kumimoji="0" lang="en-GB" sz="1800" b="0" i="0" u="none" strike="noStrike" kern="1200" cap="none" spc="0" normalizeH="0" baseline="30000" noProof="0" dirty="0">
                <a:ln>
                  <a:noFill/>
                </a:ln>
                <a:solidFill>
                  <a:srgbClr val="70AD47">
                    <a:lumMod val="75000"/>
                  </a:srgbClr>
                </a:solidFill>
                <a:effectLst/>
                <a:uLnTx/>
                <a:uFillTx/>
                <a:latin typeface="Calibri"/>
                <a:ea typeface="ＭＳ Ｐゴシック" charset="0"/>
              </a:rPr>
              <a:t>2</a:t>
            </a:r>
            <a:r>
              <a:rPr kumimoji="0" lang="en-GB" sz="1800" b="0" i="0" u="none" strike="noStrike" kern="1200" cap="none" spc="0" normalizeH="0" baseline="0" noProof="0" dirty="0">
                <a:ln>
                  <a:noFill/>
                </a:ln>
                <a:solidFill>
                  <a:srgbClr val="70AD47">
                    <a:lumMod val="75000"/>
                  </a:srgbClr>
                </a:solidFill>
                <a:effectLst/>
                <a:uLnTx/>
                <a:uFillTx/>
                <a:latin typeface="Calibri"/>
                <a:ea typeface="ＭＳ Ｐゴシック" charset="0"/>
              </a:rPr>
              <a:t>,x) by</a:t>
            </a:r>
            <a:r>
              <a:rPr kumimoji="0" lang="en-GB" sz="1800" b="0" i="0" u="none" strike="noStrike" kern="1200" cap="none" spc="0" normalizeH="0" baseline="0" noProof="0" dirty="0">
                <a:ln>
                  <a:noFill/>
                </a:ln>
                <a:solidFill>
                  <a:srgbClr val="FF0000"/>
                </a:solidFill>
                <a:effectLst/>
                <a:uLnTx/>
                <a:uFillTx/>
                <a:latin typeface="Calibri"/>
                <a:ea typeface="ＭＳ Ｐゴシック" charset="0"/>
              </a:rPr>
              <a:t> orders of magnitude</a:t>
            </a:r>
          </a:p>
        </p:txBody>
      </p:sp>
      <p:sp>
        <p:nvSpPr>
          <p:cNvPr id="37" name="Rounded Rectangle 36">
            <a:extLst>
              <a:ext uri="{FF2B5EF4-FFF2-40B4-BE49-F238E27FC236}">
                <a16:creationId xmlns:a16="http://schemas.microsoft.com/office/drawing/2014/main" id="{37B9C36C-B43E-7F5A-8256-64491C2E16C2}"/>
              </a:ext>
            </a:extLst>
          </p:cNvPr>
          <p:cNvSpPr/>
          <p:nvPr/>
        </p:nvSpPr>
        <p:spPr>
          <a:xfrm>
            <a:off x="234862" y="3674578"/>
            <a:ext cx="3735217" cy="1078135"/>
          </a:xfrm>
          <a:prstGeom prst="roundRect">
            <a:avLst>
              <a:gd name="adj" fmla="val 6397"/>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8" name="TextBox 37">
            <a:extLst>
              <a:ext uri="{FF2B5EF4-FFF2-40B4-BE49-F238E27FC236}">
                <a16:creationId xmlns:a16="http://schemas.microsoft.com/office/drawing/2014/main" id="{C163FD9C-C848-886F-4D63-0CF2379D9584}"/>
              </a:ext>
            </a:extLst>
          </p:cNvPr>
          <p:cNvSpPr txBox="1"/>
          <p:nvPr/>
        </p:nvSpPr>
        <p:spPr>
          <a:xfrm>
            <a:off x="1055456" y="1276350"/>
            <a:ext cx="1763944"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i</a:t>
            </a:r>
            <a:r>
              <a:rPr kumimoji="0" lang="en-BE" sz="1200" b="0" i="0" u="none" strike="noStrike" kern="1200" cap="none" spc="0" normalizeH="0" baseline="0" noProof="0" dirty="0">
                <a:ln>
                  <a:noFill/>
                </a:ln>
                <a:solidFill>
                  <a:srgbClr val="FF0000"/>
                </a:solidFill>
                <a:effectLst/>
                <a:uLnTx/>
                <a:uFillTx/>
                <a:latin typeface="Calibri"/>
                <a:ea typeface="ＭＳ Ｐゴシック" charset="0"/>
              </a:rPr>
              <a:t>mprovement wrt LH-LHC</a:t>
            </a:r>
          </a:p>
        </p:txBody>
      </p:sp>
      <p:sp>
        <p:nvSpPr>
          <p:cNvPr id="3" name="TextBox 2">
            <a:extLst>
              <a:ext uri="{FF2B5EF4-FFF2-40B4-BE49-F238E27FC236}">
                <a16:creationId xmlns:a16="http://schemas.microsoft.com/office/drawing/2014/main" id="{2CC02841-3218-CE18-9BDE-97BC19A7782C}"/>
              </a:ext>
            </a:extLst>
          </p:cNvPr>
          <p:cNvSpPr txBox="1"/>
          <p:nvPr/>
        </p:nvSpPr>
        <p:spPr>
          <a:xfrm rot="21150586">
            <a:off x="857071" y="1841367"/>
            <a:ext cx="7262406" cy="1200329"/>
          </a:xfrm>
          <a:prstGeom prst="rect">
            <a:avLst/>
          </a:prstGeom>
          <a:solidFill>
            <a:schemeClr val="accent2">
              <a:lumMod val="20000"/>
              <a:lumOff val="80000"/>
            </a:schemeClr>
          </a:solidFill>
          <a:ln w="57150">
            <a:solidFill>
              <a:srgbClr val="FF0000"/>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2400" b="0" i="0" u="none" strike="noStrike" kern="1200" cap="none" spc="0" normalizeH="0" baseline="0" noProof="0" dirty="0">
              <a:ln>
                <a:noFill/>
              </a:ln>
              <a:solidFill>
                <a:srgbClr val="C00000"/>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lang="en-US" sz="2400" b="1" dirty="0">
                <a:solidFill>
                  <a:srgbClr val="C00000"/>
                </a:solidFill>
                <a:latin typeface="Calibri"/>
              </a:rPr>
              <a:t>More in the upcoming talk of Nestor </a:t>
            </a:r>
            <a:r>
              <a:rPr lang="en-US" sz="2400" b="1" dirty="0" err="1">
                <a:solidFill>
                  <a:srgbClr val="C00000"/>
                </a:solidFill>
                <a:latin typeface="Calibri"/>
              </a:rPr>
              <a:t>Armesto</a:t>
            </a:r>
            <a:endParaRPr kumimoji="0" lang="en-BE" sz="1600" b="0" i="1" u="none" strike="noStrike" kern="1200" cap="none" spc="0" normalizeH="0" baseline="0" noProof="0" dirty="0">
              <a:ln>
                <a:noFill/>
              </a:ln>
              <a:solidFill>
                <a:srgbClr val="C00000"/>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2400" b="0" i="0" u="none" strike="noStrike" kern="1200" cap="none" spc="0" normalizeH="0" baseline="0" noProof="0" dirty="0">
              <a:ln>
                <a:noFill/>
              </a:ln>
              <a:solidFill>
                <a:srgbClr val="C00000"/>
              </a:solidFill>
              <a:effectLst/>
              <a:uLnTx/>
              <a:uFillTx/>
              <a:latin typeface="Calibri"/>
              <a:ea typeface="ＭＳ Ｐゴシック" charset="0"/>
            </a:endParaRPr>
          </a:p>
        </p:txBody>
      </p:sp>
    </p:spTree>
    <p:extLst>
      <p:ext uri="{BB962C8B-B14F-4D97-AF65-F5344CB8AC3E}">
        <p14:creationId xmlns:p14="http://schemas.microsoft.com/office/powerpoint/2010/main" val="42877014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ED6C9CD-01B2-7278-7C32-F5FEDBE85A39}"/>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47CF28C-F735-C843-9143-DAF799FFF232}" type="slidenum">
              <a:rPr kumimoji="0" lang="en-US" sz="900" b="0" i="0" u="none" strike="noStrike" kern="1200" cap="none" spc="0" normalizeH="0" baseline="0" noProof="0" smtClean="0">
                <a:ln>
                  <a:noFill/>
                </a:ln>
                <a:solidFill>
                  <a:prstClr val="black">
                    <a:tint val="75000"/>
                  </a:prstClr>
                </a:solidFill>
                <a:effectLst/>
                <a:uLnTx/>
                <a:uFillTx/>
                <a:latin typeface="Century Schoolbook"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en-US" sz="900" b="0" i="0" u="none" strike="noStrike" kern="1200" cap="none" spc="0" normalizeH="0" baseline="0" noProof="0">
              <a:ln>
                <a:noFill/>
              </a:ln>
              <a:solidFill>
                <a:prstClr val="black">
                  <a:tint val="75000"/>
                </a:prstClr>
              </a:solidFill>
              <a:effectLst/>
              <a:uLnTx/>
              <a:uFillTx/>
              <a:latin typeface="Century Schoolbook" charset="0"/>
              <a:ea typeface="ＭＳ Ｐゴシック" charset="0"/>
            </a:endParaRPr>
          </a:p>
        </p:txBody>
      </p:sp>
      <p:sp>
        <p:nvSpPr>
          <p:cNvPr id="7" name="TextBox 6">
            <a:extLst>
              <a:ext uri="{FF2B5EF4-FFF2-40B4-BE49-F238E27FC236}">
                <a16:creationId xmlns:a16="http://schemas.microsoft.com/office/drawing/2014/main" id="{A1FBE7CD-BF5D-5E4F-C94F-0BD9190148E1}"/>
              </a:ext>
            </a:extLst>
          </p:cNvPr>
          <p:cNvSpPr txBox="1"/>
          <p:nvPr/>
        </p:nvSpPr>
        <p:spPr>
          <a:xfrm>
            <a:off x="-1447800" y="890885"/>
            <a:ext cx="7620000"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2400" b="1" i="0" u="none" strike="noStrike" kern="1200" cap="none" spc="0" normalizeH="0" baseline="0" noProof="0" dirty="0">
                <a:ln>
                  <a:noFill/>
                </a:ln>
                <a:solidFill>
                  <a:srgbClr val="FF6700"/>
                </a:solidFill>
                <a:effectLst/>
                <a:uLnTx/>
                <a:uFillTx/>
                <a:latin typeface="Calibri"/>
                <a:ea typeface="ＭＳ Ｐゴシック" charset="0"/>
              </a:rPr>
              <a:t>High-intensity electron beam</a:t>
            </a:r>
          </a:p>
        </p:txBody>
      </p:sp>
      <p:sp>
        <p:nvSpPr>
          <p:cNvPr id="2" name="TextBox 1">
            <a:extLst>
              <a:ext uri="{FF2B5EF4-FFF2-40B4-BE49-F238E27FC236}">
                <a16:creationId xmlns:a16="http://schemas.microsoft.com/office/drawing/2014/main" id="{97BBFF0C-55AA-9A2C-F3E4-8B20938208F6}"/>
              </a:ext>
            </a:extLst>
          </p:cNvPr>
          <p:cNvSpPr txBox="1"/>
          <p:nvPr/>
        </p:nvSpPr>
        <p:spPr>
          <a:xfrm>
            <a:off x="448159" y="2660205"/>
            <a:ext cx="3854720" cy="646331"/>
          </a:xfrm>
          <a:prstGeom prst="rect">
            <a:avLst/>
          </a:prstGeom>
          <a:solidFill>
            <a:schemeClr val="accent2">
              <a:lumMod val="20000"/>
              <a:lumOff val="80000"/>
            </a:schemeClr>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srgbClr val="C00000"/>
                </a:solidFill>
                <a:effectLst/>
                <a:uLnTx/>
                <a:uFillTx/>
                <a:latin typeface="Calibri"/>
                <a:ea typeface="ＭＳ Ｐゴシック" charset="0"/>
              </a:rPr>
              <a:t>beam c</a:t>
            </a:r>
            <a:r>
              <a:rPr kumimoji="0" lang="en-BE" sz="1800" b="0" i="0" u="none" strike="noStrike" kern="1200" cap="none" spc="0" normalizeH="0" baseline="0" noProof="0" dirty="0">
                <a:ln>
                  <a:noFill/>
                </a:ln>
                <a:solidFill>
                  <a:srgbClr val="C00000"/>
                </a:solidFill>
                <a:effectLst/>
                <a:uLnTx/>
                <a:uFillTx/>
                <a:latin typeface="Calibri"/>
                <a:ea typeface="ＭＳ Ｐゴシック" charset="0"/>
              </a:rPr>
              <a:t>urrent × beam energy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800" b="0" i="0" u="none" strike="noStrike" kern="1200" cap="none" spc="0" normalizeH="0" baseline="0" noProof="0" dirty="0">
                <a:ln>
                  <a:noFill/>
                </a:ln>
                <a:solidFill>
                  <a:srgbClr val="C00000"/>
                </a:solidFill>
                <a:effectLst/>
                <a:uLnTx/>
                <a:uFillTx/>
                <a:latin typeface="Calibri"/>
                <a:ea typeface="ＭＳ Ｐゴシック" charset="0"/>
              </a:rPr>
              <a:t>=  beam power</a:t>
            </a:r>
          </a:p>
        </p:txBody>
      </p:sp>
      <p:sp>
        <p:nvSpPr>
          <p:cNvPr id="9" name="TextBox 8">
            <a:extLst>
              <a:ext uri="{FF2B5EF4-FFF2-40B4-BE49-F238E27FC236}">
                <a16:creationId xmlns:a16="http://schemas.microsoft.com/office/drawing/2014/main" id="{9C649F04-6712-A1E2-0565-C3AA8DCDCFEE}"/>
              </a:ext>
            </a:extLst>
          </p:cNvPr>
          <p:cNvSpPr txBox="1"/>
          <p:nvPr/>
        </p:nvSpPr>
        <p:spPr>
          <a:xfrm>
            <a:off x="457200" y="1318795"/>
            <a:ext cx="3836639" cy="1231106"/>
          </a:xfrm>
          <a:prstGeom prst="rect">
            <a:avLst/>
          </a:prstGeom>
          <a:solidFill>
            <a:schemeClr val="accent5">
              <a:lumMod val="20000"/>
              <a:lumOff val="80000"/>
            </a:schemeClr>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2000" b="1" i="0" u="none" strike="noStrike" kern="1200" cap="none" spc="0" normalizeH="0" baseline="0" noProof="0" dirty="0">
                <a:ln>
                  <a:noFill/>
                </a:ln>
                <a:solidFill>
                  <a:srgbClr val="0070C0"/>
                </a:solidFill>
                <a:effectLst/>
                <a:uLnTx/>
                <a:uFillTx/>
                <a:latin typeface="Calibri"/>
                <a:ea typeface="ＭＳ Ｐゴシック" charset="0"/>
              </a:rPr>
              <a:t>From HERA@DESY to LHeC@CERN</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dirty="0">
              <a:ln>
                <a:noFill/>
              </a:ln>
              <a:solidFill>
                <a:prstClr val="black"/>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800" b="0" i="1" u="none" strike="noStrike" kern="1200" cap="none" spc="0" normalizeH="0" baseline="0" noProof="0" dirty="0">
                <a:ln>
                  <a:noFill/>
                </a:ln>
                <a:solidFill>
                  <a:srgbClr val="0070C0"/>
                </a:solidFill>
                <a:effectLst/>
                <a:uLnTx/>
                <a:uFillTx/>
                <a:latin typeface="Calibri"/>
                <a:ea typeface="ＭＳ Ｐゴシック" charset="0"/>
              </a:rPr>
              <a:t>3 orders in magnitude in luminosity</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800" b="0" i="1" u="none" strike="noStrike" kern="1200" cap="none" spc="0" normalizeH="0" baseline="0" noProof="0" dirty="0">
                <a:ln>
                  <a:noFill/>
                </a:ln>
                <a:solidFill>
                  <a:srgbClr val="0070C0"/>
                </a:solidFill>
                <a:effectLst/>
                <a:uLnTx/>
                <a:uFillTx/>
                <a:latin typeface="Calibri"/>
                <a:ea typeface="ＭＳ Ｐゴシック" charset="0"/>
              </a:rPr>
              <a:t>1 order in magnitude in energy</a:t>
            </a:r>
          </a:p>
        </p:txBody>
      </p:sp>
      <p:sp>
        <p:nvSpPr>
          <p:cNvPr id="10" name="TextBox 9">
            <a:extLst>
              <a:ext uri="{FF2B5EF4-FFF2-40B4-BE49-F238E27FC236}">
                <a16:creationId xmlns:a16="http://schemas.microsoft.com/office/drawing/2014/main" id="{AD59B45D-6903-4714-4123-47A3B840A343}"/>
              </a:ext>
            </a:extLst>
          </p:cNvPr>
          <p:cNvSpPr txBox="1"/>
          <p:nvPr/>
        </p:nvSpPr>
        <p:spPr>
          <a:xfrm>
            <a:off x="447321" y="3413862"/>
            <a:ext cx="3854720" cy="1200329"/>
          </a:xfrm>
          <a:prstGeom prst="rect">
            <a:avLst/>
          </a:prstGeom>
          <a:solidFill>
            <a:schemeClr val="accent5">
              <a:lumMod val="20000"/>
              <a:lumOff val="80000"/>
            </a:schemeClr>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2000" b="1" i="0" u="none" strike="noStrike" kern="1200" cap="none" spc="0" normalizeH="0" baseline="0" noProof="0" dirty="0">
              <a:ln>
                <a:noFill/>
              </a:ln>
              <a:solidFill>
                <a:srgbClr val="0070C0"/>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2000" b="1" i="0" u="none" strike="noStrike" kern="1200" cap="none" spc="0" normalizeH="0" baseline="0" noProof="0" dirty="0">
                <a:ln>
                  <a:noFill/>
                </a:ln>
                <a:solidFill>
                  <a:srgbClr val="0070C0"/>
                </a:solidFill>
                <a:effectLst/>
                <a:uLnTx/>
                <a:uFillTx/>
                <a:latin typeface="Calibri"/>
                <a:ea typeface="ＭＳ Ｐゴシック" charset="0"/>
              </a:rPr>
              <a:t>LHeC  ∼  1 GW beam power</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200" b="0" i="1" u="none" strike="noStrike" kern="1200" cap="none" spc="0" normalizeH="0" baseline="0" noProof="0" dirty="0">
                <a:ln>
                  <a:noFill/>
                </a:ln>
                <a:solidFill>
                  <a:srgbClr val="0070C0"/>
                </a:solidFill>
                <a:effectLst/>
                <a:uLnTx/>
                <a:uFillTx/>
                <a:latin typeface="Calibri"/>
                <a:ea typeface="ＭＳ Ｐゴシック" charset="0"/>
              </a:rPr>
              <a:t>equivalent to the power delivered by a nuclear power plant</a:t>
            </a:r>
            <a:endParaRPr kumimoji="0" lang="en-BE" sz="1200" b="0" i="1" u="none" strike="noStrike" kern="1200" cap="none" spc="0" normalizeH="0" baseline="0" noProof="0" dirty="0">
              <a:ln>
                <a:noFill/>
              </a:ln>
              <a:solidFill>
                <a:srgbClr val="0070C0"/>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2000" b="1" i="0" u="none" strike="noStrike" kern="1200" cap="none" spc="0" normalizeH="0" baseline="0" noProof="0" dirty="0">
              <a:ln>
                <a:noFill/>
              </a:ln>
              <a:solidFill>
                <a:srgbClr val="0070C0"/>
              </a:solidFill>
              <a:effectLst/>
              <a:uLnTx/>
              <a:uFillTx/>
              <a:latin typeface="Calibri"/>
              <a:ea typeface="ＭＳ Ｐゴシック" charset="0"/>
            </a:endParaRPr>
          </a:p>
        </p:txBody>
      </p:sp>
      <p:sp>
        <p:nvSpPr>
          <p:cNvPr id="11" name="TextBox 10">
            <a:extLst>
              <a:ext uri="{FF2B5EF4-FFF2-40B4-BE49-F238E27FC236}">
                <a16:creationId xmlns:a16="http://schemas.microsoft.com/office/drawing/2014/main" id="{31D7425B-FD6F-5BB3-CA3B-D24F1AE33944}"/>
              </a:ext>
            </a:extLst>
          </p:cNvPr>
          <p:cNvSpPr txBox="1"/>
          <p:nvPr/>
        </p:nvSpPr>
        <p:spPr>
          <a:xfrm>
            <a:off x="92413" y="209015"/>
            <a:ext cx="4571873" cy="95410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3600" b="1" i="0" strike="noStrike" kern="1200" cap="none" spc="0" normalizeH="0" baseline="0" noProof="0" dirty="0">
                <a:ln>
                  <a:noFill/>
                </a:ln>
                <a:solidFill>
                  <a:srgbClr val="0070C0"/>
                </a:solidFill>
                <a:effectLst/>
                <a:uLnTx/>
                <a:uFillTx/>
                <a:latin typeface="Calibri"/>
                <a:ea typeface="ＭＳ Ｐゴシック" charset="0"/>
              </a:rPr>
              <a:t>The challenge</a:t>
            </a:r>
          </a:p>
          <a:p>
            <a:endParaRPr lang="en-BE" sz="2000" dirty="0"/>
          </a:p>
        </p:txBody>
      </p:sp>
      <p:sp>
        <p:nvSpPr>
          <p:cNvPr id="12" name="Lightning Bolt 11">
            <a:extLst>
              <a:ext uri="{FF2B5EF4-FFF2-40B4-BE49-F238E27FC236}">
                <a16:creationId xmlns:a16="http://schemas.microsoft.com/office/drawing/2014/main" id="{7BFE2413-AE81-6D51-DEE7-973E8238528F}"/>
              </a:ext>
            </a:extLst>
          </p:cNvPr>
          <p:cNvSpPr/>
          <p:nvPr/>
        </p:nvSpPr>
        <p:spPr>
          <a:xfrm>
            <a:off x="76200" y="4171950"/>
            <a:ext cx="914400" cy="914400"/>
          </a:xfrm>
          <a:prstGeom prst="lightningBol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grpSp>
        <p:nvGrpSpPr>
          <p:cNvPr id="13" name="Group 12">
            <a:extLst>
              <a:ext uri="{FF2B5EF4-FFF2-40B4-BE49-F238E27FC236}">
                <a16:creationId xmlns:a16="http://schemas.microsoft.com/office/drawing/2014/main" id="{E0517DA2-5384-23C1-36F6-170AB9A7DFAD}"/>
              </a:ext>
            </a:extLst>
          </p:cNvPr>
          <p:cNvGrpSpPr/>
          <p:nvPr/>
        </p:nvGrpSpPr>
        <p:grpSpPr>
          <a:xfrm>
            <a:off x="4451315" y="284680"/>
            <a:ext cx="4464085" cy="4725470"/>
            <a:chOff x="4800600" y="667820"/>
            <a:chExt cx="4006885" cy="4343400"/>
          </a:xfrm>
        </p:grpSpPr>
        <p:pic>
          <p:nvPicPr>
            <p:cNvPr id="14" name="c1.pdf">
              <a:extLst>
                <a:ext uri="{FF2B5EF4-FFF2-40B4-BE49-F238E27FC236}">
                  <a16:creationId xmlns:a16="http://schemas.microsoft.com/office/drawing/2014/main" id="{7B447B68-16D2-63EA-3086-5222908C04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0600" y="667820"/>
              <a:ext cx="4006885" cy="4343400"/>
            </a:xfrm>
            <a:prstGeom prst="rect">
              <a:avLst/>
            </a:prstGeom>
            <a:ln w="12700"/>
          </p:spPr>
        </p:pic>
        <p:sp>
          <p:nvSpPr>
            <p:cNvPr id="15" name="Oval 14">
              <a:extLst>
                <a:ext uri="{FF2B5EF4-FFF2-40B4-BE49-F238E27FC236}">
                  <a16:creationId xmlns:a16="http://schemas.microsoft.com/office/drawing/2014/main" id="{98C15A21-B22E-BEB0-0176-BF726AA05F08}"/>
                </a:ext>
              </a:extLst>
            </p:cNvPr>
            <p:cNvSpPr/>
            <p:nvPr/>
          </p:nvSpPr>
          <p:spPr>
            <a:xfrm>
              <a:off x="6819254" y="3868220"/>
              <a:ext cx="953146" cy="67710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6" name="Oval 15">
              <a:extLst>
                <a:ext uri="{FF2B5EF4-FFF2-40B4-BE49-F238E27FC236}">
                  <a16:creationId xmlns:a16="http://schemas.microsoft.com/office/drawing/2014/main" id="{3E180110-4D5E-889E-CF4B-4C88454C22C9}"/>
                </a:ext>
              </a:extLst>
            </p:cNvPr>
            <p:cNvSpPr/>
            <p:nvPr/>
          </p:nvSpPr>
          <p:spPr>
            <a:xfrm>
              <a:off x="7467600" y="2572820"/>
              <a:ext cx="1295400" cy="67710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7" name="Shape 16">
              <a:extLst>
                <a:ext uri="{FF2B5EF4-FFF2-40B4-BE49-F238E27FC236}">
                  <a16:creationId xmlns:a16="http://schemas.microsoft.com/office/drawing/2014/main" id="{2232B7C4-45F4-87A5-FC75-A615750EBCE5}"/>
                </a:ext>
              </a:extLst>
            </p:cNvPr>
            <p:cNvSpPr/>
            <p:nvPr/>
          </p:nvSpPr>
          <p:spPr>
            <a:xfrm rot="5551201" flipH="1">
              <a:off x="7675549" y="3351135"/>
              <a:ext cx="955702" cy="720677"/>
            </a:xfrm>
            <a:prstGeom prst="swooshArrow">
              <a:avLst>
                <a:gd name="adj1" fmla="val 17770"/>
                <a:gd name="adj2" fmla="val 38998"/>
              </a:avLst>
            </a:prstGeom>
            <a:solidFill>
              <a:srgbClr val="FF0000"/>
            </a:solidFill>
            <a:ln>
              <a:solidFill>
                <a:srgbClr val="FF0000"/>
              </a:solid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8" name="Rectangle 17">
              <a:extLst>
                <a:ext uri="{FF2B5EF4-FFF2-40B4-BE49-F238E27FC236}">
                  <a16:creationId xmlns:a16="http://schemas.microsoft.com/office/drawing/2014/main" id="{08512EF3-8FBF-914B-BC19-C01B142F5772}"/>
                </a:ext>
              </a:extLst>
            </p:cNvPr>
            <p:cNvSpPr/>
            <p:nvPr/>
          </p:nvSpPr>
          <p:spPr>
            <a:xfrm>
              <a:off x="7207285" y="1960921"/>
              <a:ext cx="1066800" cy="30709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grpSp>
    </p:spTree>
    <p:extLst>
      <p:ext uri="{BB962C8B-B14F-4D97-AF65-F5344CB8AC3E}">
        <p14:creationId xmlns:p14="http://schemas.microsoft.com/office/powerpoint/2010/main" val="36598035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ED6C9CD-01B2-7278-7C32-F5FEDBE85A39}"/>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47CF28C-F735-C843-9143-DAF799FFF232}" type="slidenum">
              <a:rPr kumimoji="0" lang="en-US" sz="900" b="0" i="0" u="none" strike="noStrike" kern="1200" cap="none" spc="0" normalizeH="0" baseline="0" noProof="0" smtClean="0">
                <a:ln>
                  <a:noFill/>
                </a:ln>
                <a:solidFill>
                  <a:prstClr val="black">
                    <a:tint val="75000"/>
                  </a:prstClr>
                </a:solidFill>
                <a:effectLst/>
                <a:uLnTx/>
                <a:uFillTx/>
                <a:latin typeface="Century Schoolbook" charset="0"/>
                <a:ea typeface="ＭＳ Ｐゴシック" charset="0"/>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0" lang="en-US" sz="900" b="0" i="0" u="none" strike="noStrike" kern="1200" cap="none" spc="0" normalizeH="0" baseline="0" noProof="0">
              <a:ln>
                <a:noFill/>
              </a:ln>
              <a:solidFill>
                <a:prstClr val="black">
                  <a:tint val="75000"/>
                </a:prstClr>
              </a:solidFill>
              <a:effectLst/>
              <a:uLnTx/>
              <a:uFillTx/>
              <a:latin typeface="Century Schoolbook" charset="0"/>
              <a:ea typeface="ＭＳ Ｐゴシック" charset="0"/>
            </a:endParaRPr>
          </a:p>
        </p:txBody>
      </p:sp>
      <p:sp>
        <p:nvSpPr>
          <p:cNvPr id="7" name="TextBox 6">
            <a:extLst>
              <a:ext uri="{FF2B5EF4-FFF2-40B4-BE49-F238E27FC236}">
                <a16:creationId xmlns:a16="http://schemas.microsoft.com/office/drawing/2014/main" id="{A1FBE7CD-BF5D-5E4F-C94F-0BD9190148E1}"/>
              </a:ext>
            </a:extLst>
          </p:cNvPr>
          <p:cNvSpPr txBox="1"/>
          <p:nvPr/>
        </p:nvSpPr>
        <p:spPr>
          <a:xfrm>
            <a:off x="-1447800" y="890885"/>
            <a:ext cx="7620000"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2400" b="1" i="0" u="none" strike="noStrike" kern="1200" cap="none" spc="0" normalizeH="0" baseline="0" noProof="0" dirty="0">
                <a:ln>
                  <a:noFill/>
                </a:ln>
                <a:solidFill>
                  <a:srgbClr val="FF6700"/>
                </a:solidFill>
                <a:effectLst/>
                <a:uLnTx/>
                <a:uFillTx/>
                <a:latin typeface="Calibri"/>
                <a:ea typeface="ＭＳ Ｐゴシック" charset="0"/>
              </a:rPr>
              <a:t>High-intensity electron beam</a:t>
            </a:r>
          </a:p>
        </p:txBody>
      </p:sp>
      <p:sp>
        <p:nvSpPr>
          <p:cNvPr id="2" name="TextBox 1">
            <a:extLst>
              <a:ext uri="{FF2B5EF4-FFF2-40B4-BE49-F238E27FC236}">
                <a16:creationId xmlns:a16="http://schemas.microsoft.com/office/drawing/2014/main" id="{97BBFF0C-55AA-9A2C-F3E4-8B20938208F6}"/>
              </a:ext>
            </a:extLst>
          </p:cNvPr>
          <p:cNvSpPr txBox="1"/>
          <p:nvPr/>
        </p:nvSpPr>
        <p:spPr>
          <a:xfrm>
            <a:off x="448159" y="2660205"/>
            <a:ext cx="3854720" cy="646331"/>
          </a:xfrm>
          <a:prstGeom prst="rect">
            <a:avLst/>
          </a:prstGeom>
          <a:solidFill>
            <a:schemeClr val="accent2">
              <a:lumMod val="20000"/>
              <a:lumOff val="80000"/>
            </a:schemeClr>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srgbClr val="C00000"/>
                </a:solidFill>
                <a:effectLst/>
                <a:uLnTx/>
                <a:uFillTx/>
                <a:latin typeface="Calibri"/>
                <a:ea typeface="ＭＳ Ｐゴシック" charset="0"/>
              </a:rPr>
              <a:t>beam c</a:t>
            </a:r>
            <a:r>
              <a:rPr kumimoji="0" lang="en-BE" sz="1800" b="0" i="0" u="none" strike="noStrike" kern="1200" cap="none" spc="0" normalizeH="0" baseline="0" noProof="0" dirty="0">
                <a:ln>
                  <a:noFill/>
                </a:ln>
                <a:solidFill>
                  <a:srgbClr val="C00000"/>
                </a:solidFill>
                <a:effectLst/>
                <a:uLnTx/>
                <a:uFillTx/>
                <a:latin typeface="Calibri"/>
                <a:ea typeface="ＭＳ Ｐゴシック" charset="0"/>
              </a:rPr>
              <a:t>urrent × beam energy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800" b="0" i="0" u="none" strike="noStrike" kern="1200" cap="none" spc="0" normalizeH="0" baseline="0" noProof="0" dirty="0">
                <a:ln>
                  <a:noFill/>
                </a:ln>
                <a:solidFill>
                  <a:srgbClr val="C00000"/>
                </a:solidFill>
                <a:effectLst/>
                <a:uLnTx/>
                <a:uFillTx/>
                <a:latin typeface="Calibri"/>
                <a:ea typeface="ＭＳ Ｐゴシック" charset="0"/>
              </a:rPr>
              <a:t>=  beam power</a:t>
            </a:r>
          </a:p>
        </p:txBody>
      </p:sp>
      <p:sp>
        <p:nvSpPr>
          <p:cNvPr id="9" name="TextBox 8">
            <a:extLst>
              <a:ext uri="{FF2B5EF4-FFF2-40B4-BE49-F238E27FC236}">
                <a16:creationId xmlns:a16="http://schemas.microsoft.com/office/drawing/2014/main" id="{9C649F04-6712-A1E2-0565-C3AA8DCDCFEE}"/>
              </a:ext>
            </a:extLst>
          </p:cNvPr>
          <p:cNvSpPr txBox="1"/>
          <p:nvPr/>
        </p:nvSpPr>
        <p:spPr>
          <a:xfrm>
            <a:off x="457200" y="1318795"/>
            <a:ext cx="3836639" cy="1231106"/>
          </a:xfrm>
          <a:prstGeom prst="rect">
            <a:avLst/>
          </a:prstGeom>
          <a:solidFill>
            <a:schemeClr val="accent5">
              <a:lumMod val="20000"/>
              <a:lumOff val="80000"/>
            </a:schemeClr>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2000" b="1" i="0" u="none" strike="noStrike" kern="1200" cap="none" spc="0" normalizeH="0" baseline="0" noProof="0" dirty="0">
                <a:ln>
                  <a:noFill/>
                </a:ln>
                <a:solidFill>
                  <a:srgbClr val="0070C0"/>
                </a:solidFill>
                <a:effectLst/>
                <a:uLnTx/>
                <a:uFillTx/>
                <a:latin typeface="Calibri"/>
                <a:ea typeface="ＭＳ Ｐゴシック" charset="0"/>
              </a:rPr>
              <a:t>From HERA@DESY to LHeC@CERN</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dirty="0">
              <a:ln>
                <a:noFill/>
              </a:ln>
              <a:solidFill>
                <a:prstClr val="black"/>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800" b="0" i="1" u="none" strike="noStrike" kern="1200" cap="none" spc="0" normalizeH="0" baseline="0" noProof="0" dirty="0">
                <a:ln>
                  <a:noFill/>
                </a:ln>
                <a:solidFill>
                  <a:srgbClr val="0070C0"/>
                </a:solidFill>
                <a:effectLst/>
                <a:uLnTx/>
                <a:uFillTx/>
                <a:latin typeface="Calibri"/>
                <a:ea typeface="ＭＳ Ｐゴシック" charset="0"/>
              </a:rPr>
              <a:t>3 orders in magnitude in luminosity</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800" b="0" i="1" u="none" strike="noStrike" kern="1200" cap="none" spc="0" normalizeH="0" baseline="0" noProof="0" dirty="0">
                <a:ln>
                  <a:noFill/>
                </a:ln>
                <a:solidFill>
                  <a:srgbClr val="0070C0"/>
                </a:solidFill>
                <a:effectLst/>
                <a:uLnTx/>
                <a:uFillTx/>
                <a:latin typeface="Calibri"/>
                <a:ea typeface="ＭＳ Ｐゴシック" charset="0"/>
              </a:rPr>
              <a:t>1 order in magnitude in energy</a:t>
            </a:r>
          </a:p>
        </p:txBody>
      </p:sp>
      <p:sp>
        <p:nvSpPr>
          <p:cNvPr id="10" name="TextBox 9">
            <a:extLst>
              <a:ext uri="{FF2B5EF4-FFF2-40B4-BE49-F238E27FC236}">
                <a16:creationId xmlns:a16="http://schemas.microsoft.com/office/drawing/2014/main" id="{AD59B45D-6903-4714-4123-47A3B840A343}"/>
              </a:ext>
            </a:extLst>
          </p:cNvPr>
          <p:cNvSpPr txBox="1"/>
          <p:nvPr/>
        </p:nvSpPr>
        <p:spPr>
          <a:xfrm>
            <a:off x="447321" y="3413862"/>
            <a:ext cx="3854720" cy="1200329"/>
          </a:xfrm>
          <a:prstGeom prst="rect">
            <a:avLst/>
          </a:prstGeom>
          <a:solidFill>
            <a:schemeClr val="accent5">
              <a:lumMod val="20000"/>
              <a:lumOff val="80000"/>
            </a:schemeClr>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2000" b="1" i="0" u="none" strike="noStrike" kern="1200" cap="none" spc="0" normalizeH="0" baseline="0" noProof="0" dirty="0">
              <a:ln>
                <a:noFill/>
              </a:ln>
              <a:solidFill>
                <a:srgbClr val="0070C0"/>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2000" b="1" i="0" u="none" strike="noStrike" kern="1200" cap="none" spc="0" normalizeH="0" baseline="0" noProof="0" dirty="0">
                <a:ln>
                  <a:noFill/>
                </a:ln>
                <a:solidFill>
                  <a:srgbClr val="0070C0"/>
                </a:solidFill>
                <a:effectLst/>
                <a:uLnTx/>
                <a:uFillTx/>
                <a:latin typeface="Calibri"/>
                <a:ea typeface="ＭＳ Ｐゴシック" charset="0"/>
              </a:rPr>
              <a:t>LHeC  ∼  1 GW beam power</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200" b="0" i="1" u="none" strike="noStrike" kern="1200" cap="none" spc="0" normalizeH="0" baseline="0" noProof="0" dirty="0">
                <a:ln>
                  <a:noFill/>
                </a:ln>
                <a:solidFill>
                  <a:srgbClr val="0070C0"/>
                </a:solidFill>
                <a:effectLst/>
                <a:uLnTx/>
                <a:uFillTx/>
                <a:latin typeface="Calibri"/>
                <a:ea typeface="ＭＳ Ｐゴシック" charset="0"/>
              </a:rPr>
              <a:t>equivalent to the power delivered by a nuclear power plant</a:t>
            </a:r>
            <a:endParaRPr kumimoji="0" lang="en-BE" sz="1200" b="0" i="1" u="none" strike="noStrike" kern="1200" cap="none" spc="0" normalizeH="0" baseline="0" noProof="0" dirty="0">
              <a:ln>
                <a:noFill/>
              </a:ln>
              <a:solidFill>
                <a:srgbClr val="0070C0"/>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2000" b="1" i="0" u="none" strike="noStrike" kern="1200" cap="none" spc="0" normalizeH="0" baseline="0" noProof="0" dirty="0">
              <a:ln>
                <a:noFill/>
              </a:ln>
              <a:solidFill>
                <a:srgbClr val="0070C0"/>
              </a:solidFill>
              <a:effectLst/>
              <a:uLnTx/>
              <a:uFillTx/>
              <a:latin typeface="Calibri"/>
              <a:ea typeface="ＭＳ Ｐゴシック" charset="0"/>
            </a:endParaRPr>
          </a:p>
        </p:txBody>
      </p:sp>
      <p:sp>
        <p:nvSpPr>
          <p:cNvPr id="11" name="TextBox 10">
            <a:extLst>
              <a:ext uri="{FF2B5EF4-FFF2-40B4-BE49-F238E27FC236}">
                <a16:creationId xmlns:a16="http://schemas.microsoft.com/office/drawing/2014/main" id="{31D7425B-FD6F-5BB3-CA3B-D24F1AE33944}"/>
              </a:ext>
            </a:extLst>
          </p:cNvPr>
          <p:cNvSpPr txBox="1"/>
          <p:nvPr/>
        </p:nvSpPr>
        <p:spPr>
          <a:xfrm>
            <a:off x="92413" y="209015"/>
            <a:ext cx="4571873" cy="95410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3600" b="1" i="0" strike="noStrike" kern="1200" cap="none" spc="0" normalizeH="0" baseline="0" noProof="0" dirty="0">
                <a:ln>
                  <a:noFill/>
                </a:ln>
                <a:solidFill>
                  <a:srgbClr val="0070C0"/>
                </a:solidFill>
                <a:effectLst/>
                <a:uLnTx/>
                <a:uFillTx/>
                <a:latin typeface="Calibri"/>
                <a:ea typeface="ＭＳ Ｐゴシック" charset="0"/>
              </a:rPr>
              <a:t>The challenge</a:t>
            </a:r>
          </a:p>
          <a:p>
            <a:endParaRPr lang="en-BE" sz="2000" dirty="0"/>
          </a:p>
        </p:txBody>
      </p:sp>
      <p:sp>
        <p:nvSpPr>
          <p:cNvPr id="12" name="Lightning Bolt 11">
            <a:extLst>
              <a:ext uri="{FF2B5EF4-FFF2-40B4-BE49-F238E27FC236}">
                <a16:creationId xmlns:a16="http://schemas.microsoft.com/office/drawing/2014/main" id="{7BFE2413-AE81-6D51-DEE7-973E8238528F}"/>
              </a:ext>
            </a:extLst>
          </p:cNvPr>
          <p:cNvSpPr/>
          <p:nvPr/>
        </p:nvSpPr>
        <p:spPr>
          <a:xfrm>
            <a:off x="76200" y="4171950"/>
            <a:ext cx="914400" cy="914400"/>
          </a:xfrm>
          <a:prstGeom prst="lightningBol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grpSp>
        <p:nvGrpSpPr>
          <p:cNvPr id="13" name="Group 12">
            <a:extLst>
              <a:ext uri="{FF2B5EF4-FFF2-40B4-BE49-F238E27FC236}">
                <a16:creationId xmlns:a16="http://schemas.microsoft.com/office/drawing/2014/main" id="{E0517DA2-5384-23C1-36F6-170AB9A7DFAD}"/>
              </a:ext>
            </a:extLst>
          </p:cNvPr>
          <p:cNvGrpSpPr/>
          <p:nvPr/>
        </p:nvGrpSpPr>
        <p:grpSpPr>
          <a:xfrm>
            <a:off x="4451315" y="284680"/>
            <a:ext cx="4464085" cy="4725470"/>
            <a:chOff x="4800600" y="667820"/>
            <a:chExt cx="4006885" cy="4343400"/>
          </a:xfrm>
        </p:grpSpPr>
        <p:pic>
          <p:nvPicPr>
            <p:cNvPr id="14" name="c1.pdf">
              <a:extLst>
                <a:ext uri="{FF2B5EF4-FFF2-40B4-BE49-F238E27FC236}">
                  <a16:creationId xmlns:a16="http://schemas.microsoft.com/office/drawing/2014/main" id="{7B447B68-16D2-63EA-3086-5222908C04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0600" y="667820"/>
              <a:ext cx="4006885" cy="4343400"/>
            </a:xfrm>
            <a:prstGeom prst="rect">
              <a:avLst/>
            </a:prstGeom>
            <a:ln w="12700"/>
          </p:spPr>
        </p:pic>
        <p:sp>
          <p:nvSpPr>
            <p:cNvPr id="15" name="Oval 14">
              <a:extLst>
                <a:ext uri="{FF2B5EF4-FFF2-40B4-BE49-F238E27FC236}">
                  <a16:creationId xmlns:a16="http://schemas.microsoft.com/office/drawing/2014/main" id="{98C15A21-B22E-BEB0-0176-BF726AA05F08}"/>
                </a:ext>
              </a:extLst>
            </p:cNvPr>
            <p:cNvSpPr/>
            <p:nvPr/>
          </p:nvSpPr>
          <p:spPr>
            <a:xfrm>
              <a:off x="6819254" y="3868220"/>
              <a:ext cx="953146" cy="67710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6" name="Oval 15">
              <a:extLst>
                <a:ext uri="{FF2B5EF4-FFF2-40B4-BE49-F238E27FC236}">
                  <a16:creationId xmlns:a16="http://schemas.microsoft.com/office/drawing/2014/main" id="{3E180110-4D5E-889E-CF4B-4C88454C22C9}"/>
                </a:ext>
              </a:extLst>
            </p:cNvPr>
            <p:cNvSpPr/>
            <p:nvPr/>
          </p:nvSpPr>
          <p:spPr>
            <a:xfrm>
              <a:off x="7467600" y="2572820"/>
              <a:ext cx="1295400" cy="67710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7" name="Shape 16">
              <a:extLst>
                <a:ext uri="{FF2B5EF4-FFF2-40B4-BE49-F238E27FC236}">
                  <a16:creationId xmlns:a16="http://schemas.microsoft.com/office/drawing/2014/main" id="{2232B7C4-45F4-87A5-FC75-A615750EBCE5}"/>
                </a:ext>
              </a:extLst>
            </p:cNvPr>
            <p:cNvSpPr/>
            <p:nvPr/>
          </p:nvSpPr>
          <p:spPr>
            <a:xfrm rot="5551201" flipH="1">
              <a:off x="7675549" y="3351135"/>
              <a:ext cx="955702" cy="720677"/>
            </a:xfrm>
            <a:prstGeom prst="swooshArrow">
              <a:avLst>
                <a:gd name="adj1" fmla="val 17770"/>
                <a:gd name="adj2" fmla="val 38998"/>
              </a:avLst>
            </a:prstGeom>
            <a:solidFill>
              <a:srgbClr val="FF0000"/>
            </a:solidFill>
            <a:ln>
              <a:solidFill>
                <a:srgbClr val="FF0000"/>
              </a:solid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8" name="Rectangle 17">
              <a:extLst>
                <a:ext uri="{FF2B5EF4-FFF2-40B4-BE49-F238E27FC236}">
                  <a16:creationId xmlns:a16="http://schemas.microsoft.com/office/drawing/2014/main" id="{08512EF3-8FBF-914B-BC19-C01B142F5772}"/>
                </a:ext>
              </a:extLst>
            </p:cNvPr>
            <p:cNvSpPr/>
            <p:nvPr/>
          </p:nvSpPr>
          <p:spPr>
            <a:xfrm>
              <a:off x="7207285" y="1960921"/>
              <a:ext cx="1066800" cy="30709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grpSp>
      <p:sp>
        <p:nvSpPr>
          <p:cNvPr id="3" name="TextBox 2">
            <a:extLst>
              <a:ext uri="{FF2B5EF4-FFF2-40B4-BE49-F238E27FC236}">
                <a16:creationId xmlns:a16="http://schemas.microsoft.com/office/drawing/2014/main" id="{FD7CD193-8500-1605-94B1-8C2C4C23C76F}"/>
              </a:ext>
            </a:extLst>
          </p:cNvPr>
          <p:cNvSpPr txBox="1"/>
          <p:nvPr/>
        </p:nvSpPr>
        <p:spPr>
          <a:xfrm rot="21201360">
            <a:off x="354975" y="1364688"/>
            <a:ext cx="8495875" cy="2246769"/>
          </a:xfrm>
          <a:prstGeom prst="rect">
            <a:avLst/>
          </a:prstGeom>
          <a:solidFill>
            <a:schemeClr val="accent2">
              <a:lumMod val="20000"/>
              <a:lumOff val="80000"/>
            </a:schemeClr>
          </a:solidFill>
          <a:ln w="57150">
            <a:solidFill>
              <a:srgbClr val="C00000"/>
            </a:solidFill>
          </a:ln>
        </p:spPr>
        <p:txBody>
          <a:bodyPr wrap="square" rtlCol="0">
            <a:spAutoFit/>
          </a:bodyPr>
          <a:lstStyle/>
          <a:p>
            <a:pPr algn="ctr"/>
            <a:endParaRPr lang="en-GB" sz="2800" b="1" dirty="0">
              <a:solidFill>
                <a:srgbClr val="C00000"/>
              </a:solidFill>
              <a:latin typeface="+mn-lt"/>
            </a:endParaRPr>
          </a:p>
          <a:p>
            <a:pPr algn="ctr"/>
            <a:r>
              <a:rPr lang="en-GB" sz="2800" b="1" dirty="0">
                <a:solidFill>
                  <a:srgbClr val="FF0000"/>
                </a:solidFill>
                <a:latin typeface="+mn-lt"/>
              </a:rPr>
              <a:t>W</a:t>
            </a:r>
            <a:r>
              <a:rPr lang="en-BE" sz="2800" b="1" dirty="0">
                <a:solidFill>
                  <a:srgbClr val="FF0000"/>
                </a:solidFill>
                <a:latin typeface="+mn-lt"/>
              </a:rPr>
              <a:t>ith the planned R&amp;D on Energy Recovery Linacs we will prepare the path to provide </a:t>
            </a:r>
          </a:p>
          <a:p>
            <a:pPr algn="ctr"/>
            <a:r>
              <a:rPr lang="en-BE" sz="2800" b="1" dirty="0">
                <a:solidFill>
                  <a:srgbClr val="FF0000"/>
                </a:solidFill>
                <a:latin typeface="+mn-lt"/>
              </a:rPr>
              <a:t>a 1 GW electron beam with only 50 MW power</a:t>
            </a:r>
          </a:p>
          <a:p>
            <a:pPr algn="ctr"/>
            <a:endParaRPr lang="en-BE" sz="2800" b="1" dirty="0">
              <a:solidFill>
                <a:srgbClr val="C00000"/>
              </a:solidFill>
              <a:latin typeface="+mn-lt"/>
            </a:endParaRPr>
          </a:p>
        </p:txBody>
      </p:sp>
      <p:pic>
        <p:nvPicPr>
          <p:cNvPr id="5" name="Picture 2" descr="👍 duim omhoog - Emoji Betekenis">
            <a:extLst>
              <a:ext uri="{FF2B5EF4-FFF2-40B4-BE49-F238E27FC236}">
                <a16:creationId xmlns:a16="http://schemas.microsoft.com/office/drawing/2014/main" id="{05B96C4A-0EA6-4192-88D6-9BF63C265B7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060021">
            <a:off x="8035136" y="2249918"/>
            <a:ext cx="821096" cy="8210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92227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14</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2" name="TextBox 1">
            <a:extLst>
              <a:ext uri="{FF2B5EF4-FFF2-40B4-BE49-F238E27FC236}">
                <a16:creationId xmlns:a16="http://schemas.microsoft.com/office/drawing/2014/main" id="{145FAEA6-614C-E545-9E6F-68DE433F90F7}"/>
              </a:ext>
            </a:extLst>
          </p:cNvPr>
          <p:cNvSpPr txBox="1"/>
          <p:nvPr/>
        </p:nvSpPr>
        <p:spPr>
          <a:xfrm>
            <a:off x="152400" y="1123950"/>
            <a:ext cx="8839200" cy="64633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3600" b="1" i="1" dirty="0">
                <a:solidFill>
                  <a:srgbClr val="0070C0"/>
                </a:solidFill>
                <a:latin typeface="Calibri"/>
              </a:rPr>
              <a:t>Where do we use power ?</a:t>
            </a:r>
            <a:endParaRPr kumimoji="0" lang="en-BE" sz="3600" b="1" i="1" u="none" strike="noStrike" kern="1200" cap="none" spc="0" normalizeH="0" baseline="0" noProof="0" dirty="0">
              <a:ln>
                <a:noFill/>
              </a:ln>
              <a:solidFill>
                <a:srgbClr val="0070C0"/>
              </a:solidFill>
              <a:effectLst/>
              <a:uLnTx/>
              <a:uFillTx/>
              <a:latin typeface="Calibri"/>
              <a:ea typeface="ＭＳ Ｐゴシック" charset="0"/>
            </a:endParaRPr>
          </a:p>
        </p:txBody>
      </p:sp>
    </p:spTree>
    <p:extLst>
      <p:ext uri="{BB962C8B-B14F-4D97-AF65-F5344CB8AC3E}">
        <p14:creationId xmlns:p14="http://schemas.microsoft.com/office/powerpoint/2010/main" val="34984278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15</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7" name="TextBox 6">
            <a:extLst>
              <a:ext uri="{FF2B5EF4-FFF2-40B4-BE49-F238E27FC236}">
                <a16:creationId xmlns:a16="http://schemas.microsoft.com/office/drawing/2014/main" id="{1CB63010-8DFD-7A62-8CA1-C75878778783}"/>
              </a:ext>
            </a:extLst>
          </p:cNvPr>
          <p:cNvSpPr txBox="1"/>
          <p:nvPr/>
        </p:nvSpPr>
        <p:spPr>
          <a:xfrm>
            <a:off x="571500" y="1125319"/>
            <a:ext cx="1371600"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5B9BD5">
                    <a:lumMod val="75000"/>
                  </a:srgbClr>
                </a:solidFill>
                <a:effectLst/>
                <a:uLnTx/>
                <a:uFillTx/>
                <a:latin typeface="Calibri"/>
                <a:ea typeface="ＭＳ Ｐゴシック" charset="0"/>
              </a:rPr>
              <a:t>particle production</a:t>
            </a:r>
          </a:p>
        </p:txBody>
      </p:sp>
      <p:sp>
        <p:nvSpPr>
          <p:cNvPr id="8" name="TextBox 7">
            <a:extLst>
              <a:ext uri="{FF2B5EF4-FFF2-40B4-BE49-F238E27FC236}">
                <a16:creationId xmlns:a16="http://schemas.microsoft.com/office/drawing/2014/main" id="{7A740000-C341-C69F-4D50-86FA5D6A6D54}"/>
              </a:ext>
            </a:extLst>
          </p:cNvPr>
          <p:cNvSpPr txBox="1"/>
          <p:nvPr/>
        </p:nvSpPr>
        <p:spPr>
          <a:xfrm>
            <a:off x="2105103" y="1125319"/>
            <a:ext cx="1371600"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5B9BD5">
                    <a:lumMod val="75000"/>
                  </a:srgbClr>
                </a:solidFill>
                <a:effectLst/>
                <a:uLnTx/>
                <a:uFillTx/>
                <a:latin typeface="Calibri"/>
                <a:ea typeface="ＭＳ Ｐゴシック" charset="0"/>
              </a:rPr>
              <a:t>beam preparation</a:t>
            </a:r>
          </a:p>
        </p:txBody>
      </p:sp>
      <p:sp>
        <p:nvSpPr>
          <p:cNvPr id="9" name="TextBox 8">
            <a:extLst>
              <a:ext uri="{FF2B5EF4-FFF2-40B4-BE49-F238E27FC236}">
                <a16:creationId xmlns:a16="http://schemas.microsoft.com/office/drawing/2014/main" id="{B5E8F9B7-5920-B7F3-5D45-CA9E788B1A69}"/>
              </a:ext>
            </a:extLst>
          </p:cNvPr>
          <p:cNvSpPr txBox="1"/>
          <p:nvPr/>
        </p:nvSpPr>
        <p:spPr>
          <a:xfrm>
            <a:off x="4124403" y="1125318"/>
            <a:ext cx="1371600"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5B9BD5">
                    <a:lumMod val="75000"/>
                  </a:srgbClr>
                </a:solidFill>
                <a:effectLst/>
                <a:uLnTx/>
                <a:uFillTx/>
                <a:latin typeface="Calibri"/>
                <a:ea typeface="ＭＳ Ｐゴシック" charset="0"/>
              </a:rPr>
              <a:t>beam acceleration</a:t>
            </a:r>
          </a:p>
        </p:txBody>
      </p:sp>
      <p:sp>
        <p:nvSpPr>
          <p:cNvPr id="10" name="TextBox 9">
            <a:extLst>
              <a:ext uri="{FF2B5EF4-FFF2-40B4-BE49-F238E27FC236}">
                <a16:creationId xmlns:a16="http://schemas.microsoft.com/office/drawing/2014/main" id="{77755660-26A5-6463-C08F-25263CFF19C5}"/>
              </a:ext>
            </a:extLst>
          </p:cNvPr>
          <p:cNvSpPr txBox="1"/>
          <p:nvPr/>
        </p:nvSpPr>
        <p:spPr>
          <a:xfrm>
            <a:off x="6057900" y="1125318"/>
            <a:ext cx="1371600" cy="3385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ED7D31">
                    <a:lumMod val="75000"/>
                  </a:srgbClr>
                </a:solidFill>
                <a:effectLst/>
                <a:uLnTx/>
                <a:uFillTx/>
                <a:latin typeface="Calibri"/>
                <a:ea typeface="ＭＳ Ｐゴシック" charset="0"/>
              </a:rPr>
              <a:t>experiment</a:t>
            </a:r>
          </a:p>
        </p:txBody>
      </p:sp>
      <p:sp>
        <p:nvSpPr>
          <p:cNvPr id="11" name="TextBox 10">
            <a:extLst>
              <a:ext uri="{FF2B5EF4-FFF2-40B4-BE49-F238E27FC236}">
                <a16:creationId xmlns:a16="http://schemas.microsoft.com/office/drawing/2014/main" id="{3943F021-FC12-2849-C90A-96DAF6E96E26}"/>
              </a:ext>
            </a:extLst>
          </p:cNvPr>
          <p:cNvSpPr txBox="1"/>
          <p:nvPr/>
        </p:nvSpPr>
        <p:spPr>
          <a:xfrm>
            <a:off x="7277100" y="1128459"/>
            <a:ext cx="1371600"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srgbClr val="E7E6E6">
                    <a:lumMod val="50000"/>
                  </a:srgbClr>
                </a:solidFill>
                <a:effectLst/>
                <a:uLnTx/>
                <a:uFillTx/>
                <a:latin typeface="Calibri"/>
                <a:ea typeface="ＭＳ Ｐゴシック" charset="0"/>
              </a:rPr>
              <a:t>b</a:t>
            </a:r>
            <a:r>
              <a:rPr kumimoji="0" lang="en-BE" sz="1600" b="0" i="0" u="none" strike="noStrike" kern="1200" cap="none" spc="0" normalizeH="0" baseline="0" noProof="0" dirty="0">
                <a:ln>
                  <a:noFill/>
                </a:ln>
                <a:solidFill>
                  <a:srgbClr val="E7E6E6">
                    <a:lumMod val="50000"/>
                  </a:srgbClr>
                </a:solidFill>
                <a:effectLst/>
                <a:uLnTx/>
                <a:uFillTx/>
                <a:latin typeface="Calibri"/>
                <a:ea typeface="ＭＳ Ｐゴシック" charset="0"/>
              </a:rPr>
              <a:t>eam</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E7E6E6">
                    <a:lumMod val="50000"/>
                  </a:srgbClr>
                </a:solidFill>
                <a:effectLst/>
                <a:uLnTx/>
                <a:uFillTx/>
                <a:latin typeface="Calibri"/>
                <a:ea typeface="ＭＳ Ｐゴシック" charset="0"/>
              </a:rPr>
              <a:t>dump</a:t>
            </a:r>
          </a:p>
        </p:txBody>
      </p:sp>
      <p:cxnSp>
        <p:nvCxnSpPr>
          <p:cNvPr id="13" name="Straight Arrow Connector 12">
            <a:extLst>
              <a:ext uri="{FF2B5EF4-FFF2-40B4-BE49-F238E27FC236}">
                <a16:creationId xmlns:a16="http://schemas.microsoft.com/office/drawing/2014/main" id="{4935B20F-926B-1E71-7B5D-9086388AC8F6}"/>
              </a:ext>
            </a:extLst>
          </p:cNvPr>
          <p:cNvCxnSpPr>
            <a:cxnSpLocks/>
            <a:stCxn id="2" idx="3"/>
          </p:cNvCxnSpPr>
          <p:nvPr/>
        </p:nvCxnSpPr>
        <p:spPr>
          <a:xfrm>
            <a:off x="1600200" y="2114550"/>
            <a:ext cx="342900" cy="0"/>
          </a:xfrm>
          <a:prstGeom prst="straightConnector1">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9432E0E3-39F7-B6DF-73FE-189038A160CD}"/>
              </a:ext>
            </a:extLst>
          </p:cNvPr>
          <p:cNvCxnSpPr>
            <a:cxnSpLocks/>
            <a:stCxn id="3" idx="3"/>
          </p:cNvCxnSpPr>
          <p:nvPr/>
        </p:nvCxnSpPr>
        <p:spPr>
          <a:xfrm>
            <a:off x="3362403" y="2114550"/>
            <a:ext cx="371397" cy="0"/>
          </a:xfrm>
          <a:prstGeom prst="straightConnector1">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0B4D30D4-B313-3497-50A0-1E755BCF1668}"/>
              </a:ext>
            </a:extLst>
          </p:cNvPr>
          <p:cNvCxnSpPr>
            <a:cxnSpLocks/>
            <a:stCxn id="4" idx="3"/>
          </p:cNvCxnSpPr>
          <p:nvPr/>
        </p:nvCxnSpPr>
        <p:spPr>
          <a:xfrm>
            <a:off x="5638800" y="2114550"/>
            <a:ext cx="419100" cy="0"/>
          </a:xfrm>
          <a:prstGeom prst="straightConnector1">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8E190DFF-4D23-A37F-0D77-4B188DF8030C}"/>
              </a:ext>
            </a:extLst>
          </p:cNvPr>
          <p:cNvCxnSpPr>
            <a:cxnSpLocks/>
            <a:stCxn id="5" idx="3"/>
          </p:cNvCxnSpPr>
          <p:nvPr/>
        </p:nvCxnSpPr>
        <p:spPr>
          <a:xfrm>
            <a:off x="7086600" y="2114550"/>
            <a:ext cx="342900" cy="0"/>
          </a:xfrm>
          <a:prstGeom prst="straightConnector1">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16CCFA20-D3B9-52FD-3F49-567B2AA0BB65}"/>
              </a:ext>
            </a:extLst>
          </p:cNvPr>
          <p:cNvCxnSpPr>
            <a:cxnSpLocks/>
          </p:cNvCxnSpPr>
          <p:nvPr/>
        </p:nvCxnSpPr>
        <p:spPr>
          <a:xfrm>
            <a:off x="1590772" y="2114550"/>
            <a:ext cx="619203" cy="0"/>
          </a:xfrm>
          <a:prstGeom prst="straightConnector1">
            <a:avLst/>
          </a:prstGeom>
          <a:ln w="28575">
            <a:solidFill>
              <a:schemeClr val="accent1">
                <a:lumMod val="40000"/>
                <a:lumOff val="60000"/>
              </a:schemeClr>
            </a:solidFill>
            <a:tailEnd type="none" w="lg"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9CD849C7-058F-DCE1-5B7E-BDC90215C220}"/>
              </a:ext>
            </a:extLst>
          </p:cNvPr>
          <p:cNvCxnSpPr>
            <a:cxnSpLocks/>
          </p:cNvCxnSpPr>
          <p:nvPr/>
        </p:nvCxnSpPr>
        <p:spPr>
          <a:xfrm>
            <a:off x="3362403" y="2114550"/>
            <a:ext cx="619203" cy="0"/>
          </a:xfrm>
          <a:prstGeom prst="straightConnector1">
            <a:avLst/>
          </a:prstGeom>
          <a:ln w="28575">
            <a:solidFill>
              <a:schemeClr val="accent1">
                <a:lumMod val="40000"/>
                <a:lumOff val="60000"/>
              </a:schemeClr>
            </a:solidFill>
            <a:tailEnd type="none" w="lg"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220EDA22-D28E-A831-5FF6-82EE6BE39E43}"/>
              </a:ext>
            </a:extLst>
          </p:cNvPr>
          <p:cNvCxnSpPr>
            <a:cxnSpLocks/>
          </p:cNvCxnSpPr>
          <p:nvPr/>
        </p:nvCxnSpPr>
        <p:spPr>
          <a:xfrm>
            <a:off x="5638800" y="2116931"/>
            <a:ext cx="762000" cy="0"/>
          </a:xfrm>
          <a:prstGeom prst="straightConnector1">
            <a:avLst/>
          </a:prstGeom>
          <a:ln w="28575">
            <a:solidFill>
              <a:schemeClr val="accent1">
                <a:lumMod val="40000"/>
                <a:lumOff val="60000"/>
              </a:schemeClr>
            </a:solidFill>
            <a:tailEnd type="none" w="lg"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DAFC1D72-97A3-2A49-1F2E-826260874780}"/>
              </a:ext>
            </a:extLst>
          </p:cNvPr>
          <p:cNvCxnSpPr>
            <a:cxnSpLocks/>
          </p:cNvCxnSpPr>
          <p:nvPr/>
        </p:nvCxnSpPr>
        <p:spPr>
          <a:xfrm>
            <a:off x="7086600" y="2114550"/>
            <a:ext cx="609600" cy="0"/>
          </a:xfrm>
          <a:prstGeom prst="straightConnector1">
            <a:avLst/>
          </a:prstGeom>
          <a:ln w="28575">
            <a:solidFill>
              <a:schemeClr val="accent1">
                <a:lumMod val="40000"/>
                <a:lumOff val="60000"/>
              </a:schemeClr>
            </a:solidFill>
            <a:tailEnd type="none" w="lg" len="med"/>
          </a:ln>
        </p:spPr>
        <p:style>
          <a:lnRef idx="1">
            <a:schemeClr val="accent1"/>
          </a:lnRef>
          <a:fillRef idx="0">
            <a:schemeClr val="accent1"/>
          </a:fillRef>
          <a:effectRef idx="0">
            <a:schemeClr val="accent1"/>
          </a:effectRef>
          <a:fontRef idx="minor">
            <a:schemeClr val="tx1"/>
          </a:fontRef>
        </p:style>
      </p:cxnSp>
      <p:sp>
        <p:nvSpPr>
          <p:cNvPr id="2" name="Rounded Rectangle 1">
            <a:extLst>
              <a:ext uri="{FF2B5EF4-FFF2-40B4-BE49-F238E27FC236}">
                <a16:creationId xmlns:a16="http://schemas.microsoft.com/office/drawing/2014/main" id="{635DE7B3-CBEF-1130-29D7-AD8B4B2ED874}"/>
              </a:ext>
            </a:extLst>
          </p:cNvPr>
          <p:cNvSpPr/>
          <p:nvPr/>
        </p:nvSpPr>
        <p:spPr>
          <a:xfrm>
            <a:off x="914400" y="1962150"/>
            <a:ext cx="685800" cy="304800"/>
          </a:xfrm>
          <a:prstGeom prst="round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 name="Rounded Rectangle 2">
            <a:extLst>
              <a:ext uri="{FF2B5EF4-FFF2-40B4-BE49-F238E27FC236}">
                <a16:creationId xmlns:a16="http://schemas.microsoft.com/office/drawing/2014/main" id="{CB4E065C-AD35-7BEC-22D4-6EB23D0B89C6}"/>
              </a:ext>
            </a:extLst>
          </p:cNvPr>
          <p:cNvSpPr/>
          <p:nvPr/>
        </p:nvSpPr>
        <p:spPr>
          <a:xfrm>
            <a:off x="2219403" y="1962150"/>
            <a:ext cx="1143000" cy="304800"/>
          </a:xfrm>
          <a:prstGeom prst="round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4" name="Rounded Rectangle 3">
            <a:extLst>
              <a:ext uri="{FF2B5EF4-FFF2-40B4-BE49-F238E27FC236}">
                <a16:creationId xmlns:a16="http://schemas.microsoft.com/office/drawing/2014/main" id="{EB20E228-C3A4-6C88-6959-02A6274A4047}"/>
              </a:ext>
            </a:extLst>
          </p:cNvPr>
          <p:cNvSpPr/>
          <p:nvPr/>
        </p:nvSpPr>
        <p:spPr>
          <a:xfrm>
            <a:off x="3981606" y="1962150"/>
            <a:ext cx="1657194" cy="304800"/>
          </a:xfrm>
          <a:prstGeom prst="round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5" name="Rounded Rectangle 4">
            <a:extLst>
              <a:ext uri="{FF2B5EF4-FFF2-40B4-BE49-F238E27FC236}">
                <a16:creationId xmlns:a16="http://schemas.microsoft.com/office/drawing/2014/main" id="{2507F8F4-B6AB-D575-735E-B798F3E6FA1F}"/>
              </a:ext>
            </a:extLst>
          </p:cNvPr>
          <p:cNvSpPr/>
          <p:nvPr/>
        </p:nvSpPr>
        <p:spPr>
          <a:xfrm>
            <a:off x="6400800" y="1771650"/>
            <a:ext cx="685800" cy="685800"/>
          </a:xfrm>
          <a:prstGeom prst="round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6" name="Rounded Rectangle 5">
            <a:extLst>
              <a:ext uri="{FF2B5EF4-FFF2-40B4-BE49-F238E27FC236}">
                <a16:creationId xmlns:a16="http://schemas.microsoft.com/office/drawing/2014/main" id="{DF1F2CC1-A821-A2D2-253E-65120C53365C}"/>
              </a:ext>
            </a:extLst>
          </p:cNvPr>
          <p:cNvSpPr/>
          <p:nvPr/>
        </p:nvSpPr>
        <p:spPr>
          <a:xfrm>
            <a:off x="7696200" y="1866900"/>
            <a:ext cx="533400" cy="495300"/>
          </a:xfrm>
          <a:prstGeom prst="roundRect">
            <a:avLst>
              <a:gd name="adj" fmla="val 34577"/>
            </a:avLst>
          </a:prstGeom>
          <a:solidFill>
            <a:schemeClr val="bg2">
              <a:lumMod val="5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58" name="TextBox 57">
            <a:extLst>
              <a:ext uri="{FF2B5EF4-FFF2-40B4-BE49-F238E27FC236}">
                <a16:creationId xmlns:a16="http://schemas.microsoft.com/office/drawing/2014/main" id="{AC2DDC74-5D38-4F2A-2814-B1F287553D46}"/>
              </a:ext>
            </a:extLst>
          </p:cNvPr>
          <p:cNvSpPr txBox="1"/>
          <p:nvPr/>
        </p:nvSpPr>
        <p:spPr>
          <a:xfrm>
            <a:off x="1935701" y="206155"/>
            <a:ext cx="5272597" cy="46166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2400" b="1" i="0" u="none" strike="noStrike" kern="1200" cap="none" spc="0" normalizeH="0" baseline="0" noProof="0" dirty="0">
                <a:ln>
                  <a:noFill/>
                </a:ln>
                <a:solidFill>
                  <a:srgbClr val="0070C0"/>
                </a:solidFill>
                <a:effectLst/>
                <a:uLnTx/>
                <a:uFillTx/>
                <a:latin typeface="Calibri"/>
                <a:ea typeface="ＭＳ Ｐゴシック" charset="0"/>
              </a:rPr>
              <a:t>Basic structures of a particle accelerator</a:t>
            </a:r>
          </a:p>
        </p:txBody>
      </p:sp>
    </p:spTree>
    <p:extLst>
      <p:ext uri="{BB962C8B-B14F-4D97-AF65-F5344CB8AC3E}">
        <p14:creationId xmlns:p14="http://schemas.microsoft.com/office/powerpoint/2010/main" val="39010937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16</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7" name="TextBox 6">
            <a:extLst>
              <a:ext uri="{FF2B5EF4-FFF2-40B4-BE49-F238E27FC236}">
                <a16:creationId xmlns:a16="http://schemas.microsoft.com/office/drawing/2014/main" id="{1CB63010-8DFD-7A62-8CA1-C75878778783}"/>
              </a:ext>
            </a:extLst>
          </p:cNvPr>
          <p:cNvSpPr txBox="1"/>
          <p:nvPr/>
        </p:nvSpPr>
        <p:spPr>
          <a:xfrm>
            <a:off x="571500" y="1125319"/>
            <a:ext cx="1371600"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5B9BD5">
                    <a:lumMod val="75000"/>
                  </a:srgbClr>
                </a:solidFill>
                <a:effectLst/>
                <a:uLnTx/>
                <a:uFillTx/>
                <a:latin typeface="Calibri"/>
                <a:ea typeface="ＭＳ Ｐゴシック" charset="0"/>
              </a:rPr>
              <a:t>particle production</a:t>
            </a:r>
          </a:p>
        </p:txBody>
      </p:sp>
      <p:sp>
        <p:nvSpPr>
          <p:cNvPr id="8" name="TextBox 7">
            <a:extLst>
              <a:ext uri="{FF2B5EF4-FFF2-40B4-BE49-F238E27FC236}">
                <a16:creationId xmlns:a16="http://schemas.microsoft.com/office/drawing/2014/main" id="{7A740000-C341-C69F-4D50-86FA5D6A6D54}"/>
              </a:ext>
            </a:extLst>
          </p:cNvPr>
          <p:cNvSpPr txBox="1"/>
          <p:nvPr/>
        </p:nvSpPr>
        <p:spPr>
          <a:xfrm>
            <a:off x="2105103" y="1125319"/>
            <a:ext cx="1371600"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5B9BD5">
                    <a:lumMod val="75000"/>
                  </a:srgbClr>
                </a:solidFill>
                <a:effectLst/>
                <a:uLnTx/>
                <a:uFillTx/>
                <a:latin typeface="Calibri"/>
                <a:ea typeface="ＭＳ Ｐゴシック" charset="0"/>
              </a:rPr>
              <a:t>beam preparation</a:t>
            </a:r>
          </a:p>
        </p:txBody>
      </p:sp>
      <p:sp>
        <p:nvSpPr>
          <p:cNvPr id="9" name="TextBox 8">
            <a:extLst>
              <a:ext uri="{FF2B5EF4-FFF2-40B4-BE49-F238E27FC236}">
                <a16:creationId xmlns:a16="http://schemas.microsoft.com/office/drawing/2014/main" id="{B5E8F9B7-5920-B7F3-5D45-CA9E788B1A69}"/>
              </a:ext>
            </a:extLst>
          </p:cNvPr>
          <p:cNvSpPr txBox="1"/>
          <p:nvPr/>
        </p:nvSpPr>
        <p:spPr>
          <a:xfrm>
            <a:off x="4124403" y="1125318"/>
            <a:ext cx="1371600"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5B9BD5">
                    <a:lumMod val="75000"/>
                  </a:srgbClr>
                </a:solidFill>
                <a:effectLst/>
                <a:uLnTx/>
                <a:uFillTx/>
                <a:latin typeface="Calibri"/>
                <a:ea typeface="ＭＳ Ｐゴシック" charset="0"/>
              </a:rPr>
              <a:t>beam acceleration</a:t>
            </a:r>
          </a:p>
        </p:txBody>
      </p:sp>
      <p:sp>
        <p:nvSpPr>
          <p:cNvPr id="10" name="TextBox 9">
            <a:extLst>
              <a:ext uri="{FF2B5EF4-FFF2-40B4-BE49-F238E27FC236}">
                <a16:creationId xmlns:a16="http://schemas.microsoft.com/office/drawing/2014/main" id="{77755660-26A5-6463-C08F-25263CFF19C5}"/>
              </a:ext>
            </a:extLst>
          </p:cNvPr>
          <p:cNvSpPr txBox="1"/>
          <p:nvPr/>
        </p:nvSpPr>
        <p:spPr>
          <a:xfrm>
            <a:off x="6057900" y="1125318"/>
            <a:ext cx="1371600" cy="3385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ED7D31">
                    <a:lumMod val="75000"/>
                  </a:srgbClr>
                </a:solidFill>
                <a:effectLst/>
                <a:uLnTx/>
                <a:uFillTx/>
                <a:latin typeface="Calibri"/>
                <a:ea typeface="ＭＳ Ｐゴシック" charset="0"/>
              </a:rPr>
              <a:t>experiment</a:t>
            </a:r>
          </a:p>
        </p:txBody>
      </p:sp>
      <p:sp>
        <p:nvSpPr>
          <p:cNvPr id="11" name="TextBox 10">
            <a:extLst>
              <a:ext uri="{FF2B5EF4-FFF2-40B4-BE49-F238E27FC236}">
                <a16:creationId xmlns:a16="http://schemas.microsoft.com/office/drawing/2014/main" id="{3943F021-FC12-2849-C90A-96DAF6E96E26}"/>
              </a:ext>
            </a:extLst>
          </p:cNvPr>
          <p:cNvSpPr txBox="1"/>
          <p:nvPr/>
        </p:nvSpPr>
        <p:spPr>
          <a:xfrm>
            <a:off x="7277100" y="1128459"/>
            <a:ext cx="1371600"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srgbClr val="E7E6E6">
                    <a:lumMod val="50000"/>
                  </a:srgbClr>
                </a:solidFill>
                <a:effectLst/>
                <a:uLnTx/>
                <a:uFillTx/>
                <a:latin typeface="Calibri"/>
                <a:ea typeface="ＭＳ Ｐゴシック" charset="0"/>
              </a:rPr>
              <a:t>b</a:t>
            </a:r>
            <a:r>
              <a:rPr kumimoji="0" lang="en-BE" sz="1600" b="0" i="0" u="none" strike="noStrike" kern="1200" cap="none" spc="0" normalizeH="0" baseline="0" noProof="0" dirty="0">
                <a:ln>
                  <a:noFill/>
                </a:ln>
                <a:solidFill>
                  <a:srgbClr val="E7E6E6">
                    <a:lumMod val="50000"/>
                  </a:srgbClr>
                </a:solidFill>
                <a:effectLst/>
                <a:uLnTx/>
                <a:uFillTx/>
                <a:latin typeface="Calibri"/>
                <a:ea typeface="ＭＳ Ｐゴシック" charset="0"/>
              </a:rPr>
              <a:t>eam</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E7E6E6">
                    <a:lumMod val="50000"/>
                  </a:srgbClr>
                </a:solidFill>
                <a:effectLst/>
                <a:uLnTx/>
                <a:uFillTx/>
                <a:latin typeface="Calibri"/>
                <a:ea typeface="ＭＳ Ｐゴシック" charset="0"/>
              </a:rPr>
              <a:t>dump</a:t>
            </a:r>
          </a:p>
        </p:txBody>
      </p:sp>
      <p:cxnSp>
        <p:nvCxnSpPr>
          <p:cNvPr id="13" name="Straight Arrow Connector 12">
            <a:extLst>
              <a:ext uri="{FF2B5EF4-FFF2-40B4-BE49-F238E27FC236}">
                <a16:creationId xmlns:a16="http://schemas.microsoft.com/office/drawing/2014/main" id="{4935B20F-926B-1E71-7B5D-9086388AC8F6}"/>
              </a:ext>
            </a:extLst>
          </p:cNvPr>
          <p:cNvCxnSpPr>
            <a:cxnSpLocks/>
            <a:stCxn id="2" idx="3"/>
          </p:cNvCxnSpPr>
          <p:nvPr/>
        </p:nvCxnSpPr>
        <p:spPr>
          <a:xfrm>
            <a:off x="1600200" y="2114550"/>
            <a:ext cx="342900" cy="0"/>
          </a:xfrm>
          <a:prstGeom prst="straightConnector1">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9432E0E3-39F7-B6DF-73FE-189038A160CD}"/>
              </a:ext>
            </a:extLst>
          </p:cNvPr>
          <p:cNvCxnSpPr>
            <a:cxnSpLocks/>
            <a:stCxn id="3" idx="3"/>
          </p:cNvCxnSpPr>
          <p:nvPr/>
        </p:nvCxnSpPr>
        <p:spPr>
          <a:xfrm>
            <a:off x="3362403" y="2114550"/>
            <a:ext cx="371397" cy="0"/>
          </a:xfrm>
          <a:prstGeom prst="straightConnector1">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0B4D30D4-B313-3497-50A0-1E755BCF1668}"/>
              </a:ext>
            </a:extLst>
          </p:cNvPr>
          <p:cNvCxnSpPr>
            <a:cxnSpLocks/>
            <a:stCxn id="4" idx="3"/>
          </p:cNvCxnSpPr>
          <p:nvPr/>
        </p:nvCxnSpPr>
        <p:spPr>
          <a:xfrm>
            <a:off x="5638800" y="2114550"/>
            <a:ext cx="419100" cy="0"/>
          </a:xfrm>
          <a:prstGeom prst="straightConnector1">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8E190DFF-4D23-A37F-0D77-4B188DF8030C}"/>
              </a:ext>
            </a:extLst>
          </p:cNvPr>
          <p:cNvCxnSpPr>
            <a:cxnSpLocks/>
            <a:stCxn id="5" idx="3"/>
          </p:cNvCxnSpPr>
          <p:nvPr/>
        </p:nvCxnSpPr>
        <p:spPr>
          <a:xfrm>
            <a:off x="7086600" y="2114550"/>
            <a:ext cx="342900" cy="0"/>
          </a:xfrm>
          <a:prstGeom prst="straightConnector1">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16CCFA20-D3B9-52FD-3F49-567B2AA0BB65}"/>
              </a:ext>
            </a:extLst>
          </p:cNvPr>
          <p:cNvCxnSpPr>
            <a:cxnSpLocks/>
          </p:cNvCxnSpPr>
          <p:nvPr/>
        </p:nvCxnSpPr>
        <p:spPr>
          <a:xfrm>
            <a:off x="1590772" y="2114550"/>
            <a:ext cx="619203" cy="0"/>
          </a:xfrm>
          <a:prstGeom prst="straightConnector1">
            <a:avLst/>
          </a:prstGeom>
          <a:ln w="28575">
            <a:solidFill>
              <a:schemeClr val="accent1">
                <a:lumMod val="40000"/>
                <a:lumOff val="60000"/>
              </a:schemeClr>
            </a:solidFill>
            <a:tailEnd type="none" w="lg"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9CD849C7-058F-DCE1-5B7E-BDC90215C220}"/>
              </a:ext>
            </a:extLst>
          </p:cNvPr>
          <p:cNvCxnSpPr>
            <a:cxnSpLocks/>
          </p:cNvCxnSpPr>
          <p:nvPr/>
        </p:nvCxnSpPr>
        <p:spPr>
          <a:xfrm>
            <a:off x="3362403" y="2114550"/>
            <a:ext cx="619203" cy="0"/>
          </a:xfrm>
          <a:prstGeom prst="straightConnector1">
            <a:avLst/>
          </a:prstGeom>
          <a:ln w="28575">
            <a:solidFill>
              <a:schemeClr val="accent1">
                <a:lumMod val="40000"/>
                <a:lumOff val="60000"/>
              </a:schemeClr>
            </a:solidFill>
            <a:tailEnd type="none" w="lg"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220EDA22-D28E-A831-5FF6-82EE6BE39E43}"/>
              </a:ext>
            </a:extLst>
          </p:cNvPr>
          <p:cNvCxnSpPr>
            <a:cxnSpLocks/>
          </p:cNvCxnSpPr>
          <p:nvPr/>
        </p:nvCxnSpPr>
        <p:spPr>
          <a:xfrm>
            <a:off x="5638800" y="2116931"/>
            <a:ext cx="762000" cy="0"/>
          </a:xfrm>
          <a:prstGeom prst="straightConnector1">
            <a:avLst/>
          </a:prstGeom>
          <a:ln w="28575">
            <a:solidFill>
              <a:schemeClr val="accent1">
                <a:lumMod val="40000"/>
                <a:lumOff val="60000"/>
              </a:schemeClr>
            </a:solidFill>
            <a:tailEnd type="none" w="lg"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DAFC1D72-97A3-2A49-1F2E-826260874780}"/>
              </a:ext>
            </a:extLst>
          </p:cNvPr>
          <p:cNvCxnSpPr>
            <a:cxnSpLocks/>
          </p:cNvCxnSpPr>
          <p:nvPr/>
        </p:nvCxnSpPr>
        <p:spPr>
          <a:xfrm>
            <a:off x="7086600" y="2114550"/>
            <a:ext cx="609600" cy="0"/>
          </a:xfrm>
          <a:prstGeom prst="straightConnector1">
            <a:avLst/>
          </a:prstGeom>
          <a:ln w="28575">
            <a:solidFill>
              <a:schemeClr val="accent1">
                <a:lumMod val="40000"/>
                <a:lumOff val="60000"/>
              </a:schemeClr>
            </a:solidFill>
            <a:tailEnd type="none" w="lg" len="med"/>
          </a:ln>
        </p:spPr>
        <p:style>
          <a:lnRef idx="1">
            <a:schemeClr val="accent1"/>
          </a:lnRef>
          <a:fillRef idx="0">
            <a:schemeClr val="accent1"/>
          </a:fillRef>
          <a:effectRef idx="0">
            <a:schemeClr val="accent1"/>
          </a:effectRef>
          <a:fontRef idx="minor">
            <a:schemeClr val="tx1"/>
          </a:fontRef>
        </p:style>
      </p:cxnSp>
      <p:sp>
        <p:nvSpPr>
          <p:cNvPr id="2" name="Rounded Rectangle 1">
            <a:extLst>
              <a:ext uri="{FF2B5EF4-FFF2-40B4-BE49-F238E27FC236}">
                <a16:creationId xmlns:a16="http://schemas.microsoft.com/office/drawing/2014/main" id="{635DE7B3-CBEF-1130-29D7-AD8B4B2ED874}"/>
              </a:ext>
            </a:extLst>
          </p:cNvPr>
          <p:cNvSpPr/>
          <p:nvPr/>
        </p:nvSpPr>
        <p:spPr>
          <a:xfrm>
            <a:off x="914400" y="1962150"/>
            <a:ext cx="685800" cy="304800"/>
          </a:xfrm>
          <a:prstGeom prst="round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 name="Rounded Rectangle 2">
            <a:extLst>
              <a:ext uri="{FF2B5EF4-FFF2-40B4-BE49-F238E27FC236}">
                <a16:creationId xmlns:a16="http://schemas.microsoft.com/office/drawing/2014/main" id="{CB4E065C-AD35-7BEC-22D4-6EB23D0B89C6}"/>
              </a:ext>
            </a:extLst>
          </p:cNvPr>
          <p:cNvSpPr/>
          <p:nvPr/>
        </p:nvSpPr>
        <p:spPr>
          <a:xfrm>
            <a:off x="2219403" y="1962150"/>
            <a:ext cx="1143000" cy="304800"/>
          </a:xfrm>
          <a:prstGeom prst="round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4" name="Rounded Rectangle 3">
            <a:extLst>
              <a:ext uri="{FF2B5EF4-FFF2-40B4-BE49-F238E27FC236}">
                <a16:creationId xmlns:a16="http://schemas.microsoft.com/office/drawing/2014/main" id="{EB20E228-C3A4-6C88-6959-02A6274A4047}"/>
              </a:ext>
            </a:extLst>
          </p:cNvPr>
          <p:cNvSpPr/>
          <p:nvPr/>
        </p:nvSpPr>
        <p:spPr>
          <a:xfrm>
            <a:off x="3981606" y="1962150"/>
            <a:ext cx="1657194" cy="304800"/>
          </a:xfrm>
          <a:prstGeom prst="round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5" name="Rounded Rectangle 4">
            <a:extLst>
              <a:ext uri="{FF2B5EF4-FFF2-40B4-BE49-F238E27FC236}">
                <a16:creationId xmlns:a16="http://schemas.microsoft.com/office/drawing/2014/main" id="{2507F8F4-B6AB-D575-735E-B798F3E6FA1F}"/>
              </a:ext>
            </a:extLst>
          </p:cNvPr>
          <p:cNvSpPr/>
          <p:nvPr/>
        </p:nvSpPr>
        <p:spPr>
          <a:xfrm>
            <a:off x="6400800" y="1771650"/>
            <a:ext cx="685800" cy="685800"/>
          </a:xfrm>
          <a:prstGeom prst="round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6" name="Rounded Rectangle 5">
            <a:extLst>
              <a:ext uri="{FF2B5EF4-FFF2-40B4-BE49-F238E27FC236}">
                <a16:creationId xmlns:a16="http://schemas.microsoft.com/office/drawing/2014/main" id="{DF1F2CC1-A821-A2D2-253E-65120C53365C}"/>
              </a:ext>
            </a:extLst>
          </p:cNvPr>
          <p:cNvSpPr/>
          <p:nvPr/>
        </p:nvSpPr>
        <p:spPr>
          <a:xfrm>
            <a:off x="7696200" y="1866900"/>
            <a:ext cx="533400" cy="495300"/>
          </a:xfrm>
          <a:prstGeom prst="roundRect">
            <a:avLst>
              <a:gd name="adj" fmla="val 34577"/>
            </a:avLst>
          </a:prstGeom>
          <a:solidFill>
            <a:schemeClr val="bg2">
              <a:lumMod val="5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40" name="Rounded Rectangle 39">
            <a:extLst>
              <a:ext uri="{FF2B5EF4-FFF2-40B4-BE49-F238E27FC236}">
                <a16:creationId xmlns:a16="http://schemas.microsoft.com/office/drawing/2014/main" id="{650A996F-380D-3816-183A-FA72712F643D}"/>
              </a:ext>
            </a:extLst>
          </p:cNvPr>
          <p:cNvSpPr/>
          <p:nvPr/>
        </p:nvSpPr>
        <p:spPr>
          <a:xfrm>
            <a:off x="3981606" y="3181350"/>
            <a:ext cx="1657194" cy="304800"/>
          </a:xfrm>
          <a:prstGeom prst="roundRect">
            <a:avLst/>
          </a:prstGeom>
          <a:solidFill>
            <a:schemeClr val="accent4">
              <a:lumMod val="60000"/>
              <a:lumOff val="4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800" b="0" i="0" u="none" strike="noStrike" kern="1200" cap="none" spc="0" normalizeH="0" baseline="0" noProof="0" dirty="0">
                <a:ln>
                  <a:noFill/>
                </a:ln>
                <a:solidFill>
                  <a:srgbClr val="FFC000">
                    <a:lumMod val="50000"/>
                  </a:srgbClr>
                </a:solidFill>
                <a:effectLst/>
                <a:uLnTx/>
                <a:uFillTx/>
                <a:latin typeface="Calibri"/>
                <a:ea typeface="+mn-ea"/>
                <a:cs typeface="+mn-cs"/>
              </a:rPr>
              <a:t>cooling @ 2K</a:t>
            </a:r>
          </a:p>
        </p:txBody>
      </p:sp>
      <p:cxnSp>
        <p:nvCxnSpPr>
          <p:cNvPr id="44" name="Straight Arrow Connector 43">
            <a:extLst>
              <a:ext uri="{FF2B5EF4-FFF2-40B4-BE49-F238E27FC236}">
                <a16:creationId xmlns:a16="http://schemas.microsoft.com/office/drawing/2014/main" id="{4D0A76D0-CA14-6EB3-9BD1-06F920838D1C}"/>
              </a:ext>
            </a:extLst>
          </p:cNvPr>
          <p:cNvCxnSpPr>
            <a:cxnSpLocks/>
            <a:stCxn id="40" idx="0"/>
            <a:endCxn id="4" idx="2"/>
          </p:cNvCxnSpPr>
          <p:nvPr/>
        </p:nvCxnSpPr>
        <p:spPr>
          <a:xfrm flipV="1">
            <a:off x="4810203" y="2266950"/>
            <a:ext cx="0" cy="914400"/>
          </a:xfrm>
          <a:prstGeom prst="straightConnector1">
            <a:avLst/>
          </a:prstGeom>
          <a:ln w="28575">
            <a:solidFill>
              <a:schemeClr val="accent4">
                <a:lumMod val="60000"/>
                <a:lumOff val="4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9" name="Elbow Connector 48">
            <a:extLst>
              <a:ext uri="{FF2B5EF4-FFF2-40B4-BE49-F238E27FC236}">
                <a16:creationId xmlns:a16="http://schemas.microsoft.com/office/drawing/2014/main" id="{B5A3EE35-DDC9-3FA1-B4EE-62A01245AEA7}"/>
              </a:ext>
            </a:extLst>
          </p:cNvPr>
          <p:cNvCxnSpPr>
            <a:cxnSpLocks/>
            <a:stCxn id="40" idx="1"/>
            <a:endCxn id="3" idx="2"/>
          </p:cNvCxnSpPr>
          <p:nvPr/>
        </p:nvCxnSpPr>
        <p:spPr>
          <a:xfrm rot="10800000">
            <a:off x="2790904" y="2266950"/>
            <a:ext cx="1190703" cy="1066800"/>
          </a:xfrm>
          <a:prstGeom prst="bentConnector2">
            <a:avLst/>
          </a:prstGeom>
          <a:ln w="28575">
            <a:solidFill>
              <a:schemeClr val="accent4">
                <a:lumMod val="60000"/>
                <a:lumOff val="40000"/>
              </a:schemeClr>
            </a:solidFill>
            <a:prstDash val="sysDot"/>
            <a:tailEnd type="triangle" w="lg" len="med"/>
          </a:ln>
        </p:spPr>
        <p:style>
          <a:lnRef idx="1">
            <a:schemeClr val="accent1"/>
          </a:lnRef>
          <a:fillRef idx="0">
            <a:schemeClr val="accent1"/>
          </a:fillRef>
          <a:effectRef idx="0">
            <a:schemeClr val="accent1"/>
          </a:effectRef>
          <a:fontRef idx="minor">
            <a:schemeClr val="tx1"/>
          </a:fontRef>
        </p:style>
      </p:cxnSp>
      <p:cxnSp>
        <p:nvCxnSpPr>
          <p:cNvPr id="53" name="Elbow Connector 52">
            <a:extLst>
              <a:ext uri="{FF2B5EF4-FFF2-40B4-BE49-F238E27FC236}">
                <a16:creationId xmlns:a16="http://schemas.microsoft.com/office/drawing/2014/main" id="{13EA6058-F961-60C8-DD7B-5BEF9CD7E19E}"/>
              </a:ext>
            </a:extLst>
          </p:cNvPr>
          <p:cNvCxnSpPr>
            <a:cxnSpLocks/>
            <a:endCxn id="2" idx="2"/>
          </p:cNvCxnSpPr>
          <p:nvPr/>
        </p:nvCxnSpPr>
        <p:spPr>
          <a:xfrm rot="10800000">
            <a:off x="1257300" y="2266950"/>
            <a:ext cx="2726688" cy="1066800"/>
          </a:xfrm>
          <a:prstGeom prst="bentConnector2">
            <a:avLst/>
          </a:prstGeom>
          <a:ln w="28575">
            <a:solidFill>
              <a:schemeClr val="accent4">
                <a:lumMod val="60000"/>
                <a:lumOff val="40000"/>
              </a:schemeClr>
            </a:solidFill>
            <a:prstDash val="sysDot"/>
            <a:tailEnd type="triangle" w="lg" len="med"/>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AC2DDC74-5D38-4F2A-2814-B1F287553D46}"/>
              </a:ext>
            </a:extLst>
          </p:cNvPr>
          <p:cNvSpPr txBox="1"/>
          <p:nvPr/>
        </p:nvSpPr>
        <p:spPr>
          <a:xfrm>
            <a:off x="1935701" y="206155"/>
            <a:ext cx="5272597" cy="46166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2400" b="1" i="0" u="none" strike="noStrike" kern="1200" cap="none" spc="0" normalizeH="0" baseline="0" noProof="0" dirty="0">
                <a:ln>
                  <a:noFill/>
                </a:ln>
                <a:solidFill>
                  <a:srgbClr val="0070C0"/>
                </a:solidFill>
                <a:effectLst/>
                <a:uLnTx/>
                <a:uFillTx/>
                <a:latin typeface="Calibri"/>
                <a:ea typeface="ＭＳ Ｐゴシック" charset="0"/>
              </a:rPr>
              <a:t>Basic structures of a particle accelerator</a:t>
            </a:r>
          </a:p>
        </p:txBody>
      </p:sp>
    </p:spTree>
    <p:extLst>
      <p:ext uri="{BB962C8B-B14F-4D97-AF65-F5344CB8AC3E}">
        <p14:creationId xmlns:p14="http://schemas.microsoft.com/office/powerpoint/2010/main" val="39445001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en-US" sz="900" b="0" i="0" u="none" strike="noStrike" kern="1200" cap="none" spc="0" normalizeH="0" baseline="0" noProof="0" dirty="0">
              <a:ln>
                <a:noFill/>
              </a:ln>
              <a:solidFill>
                <a:prstClr val="black">
                  <a:tint val="75000"/>
                </a:prstClr>
              </a:solidFill>
              <a:effectLst/>
              <a:uLnTx/>
              <a:uFillTx/>
              <a:latin typeface="Calibri"/>
              <a:ea typeface="ＭＳ Ｐゴシック" charset="0"/>
              <a:cs typeface="+mn-cs"/>
            </a:endParaRPr>
          </a:p>
        </p:txBody>
      </p:sp>
      <p:sp>
        <p:nvSpPr>
          <p:cNvPr id="85" name="TextBox 84">
            <a:extLst>
              <a:ext uri="{FF2B5EF4-FFF2-40B4-BE49-F238E27FC236}">
                <a16:creationId xmlns:a16="http://schemas.microsoft.com/office/drawing/2014/main" id="{EA8D9E18-F10A-3D69-FF67-72F6B0F45E9D}"/>
              </a:ext>
            </a:extLst>
          </p:cNvPr>
          <p:cNvSpPr txBox="1"/>
          <p:nvPr/>
        </p:nvSpPr>
        <p:spPr>
          <a:xfrm>
            <a:off x="1935701" y="206155"/>
            <a:ext cx="5272597" cy="46166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2400" b="1" i="0" u="none" strike="noStrike" kern="1200" cap="none" spc="0" normalizeH="0" baseline="0" noProof="0" dirty="0">
                <a:ln>
                  <a:noFill/>
                </a:ln>
                <a:solidFill>
                  <a:srgbClr val="0070C0"/>
                </a:solidFill>
                <a:effectLst/>
                <a:uLnTx/>
                <a:uFillTx/>
                <a:latin typeface="Calibri"/>
                <a:ea typeface="ＭＳ Ｐゴシック" charset="0"/>
              </a:rPr>
              <a:t>Basic structures of a particle accelerator</a:t>
            </a:r>
          </a:p>
        </p:txBody>
      </p:sp>
      <p:sp>
        <p:nvSpPr>
          <p:cNvPr id="7" name="TextBox 6">
            <a:extLst>
              <a:ext uri="{FF2B5EF4-FFF2-40B4-BE49-F238E27FC236}">
                <a16:creationId xmlns:a16="http://schemas.microsoft.com/office/drawing/2014/main" id="{1CB63010-8DFD-7A62-8CA1-C75878778783}"/>
              </a:ext>
            </a:extLst>
          </p:cNvPr>
          <p:cNvSpPr txBox="1"/>
          <p:nvPr/>
        </p:nvSpPr>
        <p:spPr>
          <a:xfrm>
            <a:off x="571500" y="1125319"/>
            <a:ext cx="1371600"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5B9BD5">
                    <a:lumMod val="75000"/>
                  </a:srgbClr>
                </a:solidFill>
                <a:effectLst/>
                <a:uLnTx/>
                <a:uFillTx/>
                <a:latin typeface="Calibri"/>
                <a:ea typeface="ＭＳ Ｐゴシック" charset="0"/>
              </a:rPr>
              <a:t>particle production</a:t>
            </a:r>
          </a:p>
        </p:txBody>
      </p:sp>
      <p:sp>
        <p:nvSpPr>
          <p:cNvPr id="8" name="TextBox 7">
            <a:extLst>
              <a:ext uri="{FF2B5EF4-FFF2-40B4-BE49-F238E27FC236}">
                <a16:creationId xmlns:a16="http://schemas.microsoft.com/office/drawing/2014/main" id="{7A740000-C341-C69F-4D50-86FA5D6A6D54}"/>
              </a:ext>
            </a:extLst>
          </p:cNvPr>
          <p:cNvSpPr txBox="1"/>
          <p:nvPr/>
        </p:nvSpPr>
        <p:spPr>
          <a:xfrm>
            <a:off x="2105103" y="1125319"/>
            <a:ext cx="1371600"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5B9BD5">
                    <a:lumMod val="75000"/>
                  </a:srgbClr>
                </a:solidFill>
                <a:effectLst/>
                <a:uLnTx/>
                <a:uFillTx/>
                <a:latin typeface="Calibri"/>
                <a:ea typeface="ＭＳ Ｐゴシック" charset="0"/>
              </a:rPr>
              <a:t>beam preparation</a:t>
            </a:r>
          </a:p>
        </p:txBody>
      </p:sp>
      <p:sp>
        <p:nvSpPr>
          <p:cNvPr id="9" name="TextBox 8">
            <a:extLst>
              <a:ext uri="{FF2B5EF4-FFF2-40B4-BE49-F238E27FC236}">
                <a16:creationId xmlns:a16="http://schemas.microsoft.com/office/drawing/2014/main" id="{B5E8F9B7-5920-B7F3-5D45-CA9E788B1A69}"/>
              </a:ext>
            </a:extLst>
          </p:cNvPr>
          <p:cNvSpPr txBox="1"/>
          <p:nvPr/>
        </p:nvSpPr>
        <p:spPr>
          <a:xfrm>
            <a:off x="4124403" y="1125318"/>
            <a:ext cx="1371600"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5B9BD5">
                    <a:lumMod val="75000"/>
                  </a:srgbClr>
                </a:solidFill>
                <a:effectLst/>
                <a:uLnTx/>
                <a:uFillTx/>
                <a:latin typeface="Calibri"/>
                <a:ea typeface="ＭＳ Ｐゴシック" charset="0"/>
              </a:rPr>
              <a:t>beam acceleration</a:t>
            </a:r>
          </a:p>
        </p:txBody>
      </p:sp>
      <p:sp>
        <p:nvSpPr>
          <p:cNvPr id="10" name="TextBox 9">
            <a:extLst>
              <a:ext uri="{FF2B5EF4-FFF2-40B4-BE49-F238E27FC236}">
                <a16:creationId xmlns:a16="http://schemas.microsoft.com/office/drawing/2014/main" id="{77755660-26A5-6463-C08F-25263CFF19C5}"/>
              </a:ext>
            </a:extLst>
          </p:cNvPr>
          <p:cNvSpPr txBox="1"/>
          <p:nvPr/>
        </p:nvSpPr>
        <p:spPr>
          <a:xfrm>
            <a:off x="6057900" y="1125318"/>
            <a:ext cx="1371600" cy="3385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ED7D31">
                    <a:lumMod val="75000"/>
                  </a:srgbClr>
                </a:solidFill>
                <a:effectLst/>
                <a:uLnTx/>
                <a:uFillTx/>
                <a:latin typeface="Calibri"/>
                <a:ea typeface="ＭＳ Ｐゴシック" charset="0"/>
              </a:rPr>
              <a:t>experiment</a:t>
            </a:r>
          </a:p>
        </p:txBody>
      </p:sp>
      <p:sp>
        <p:nvSpPr>
          <p:cNvPr id="11" name="TextBox 10">
            <a:extLst>
              <a:ext uri="{FF2B5EF4-FFF2-40B4-BE49-F238E27FC236}">
                <a16:creationId xmlns:a16="http://schemas.microsoft.com/office/drawing/2014/main" id="{3943F021-FC12-2849-C90A-96DAF6E96E26}"/>
              </a:ext>
            </a:extLst>
          </p:cNvPr>
          <p:cNvSpPr txBox="1"/>
          <p:nvPr/>
        </p:nvSpPr>
        <p:spPr>
          <a:xfrm>
            <a:off x="7277100" y="1128459"/>
            <a:ext cx="1371600"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srgbClr val="E7E6E6">
                    <a:lumMod val="50000"/>
                  </a:srgbClr>
                </a:solidFill>
                <a:effectLst/>
                <a:uLnTx/>
                <a:uFillTx/>
                <a:latin typeface="Calibri"/>
                <a:ea typeface="ＭＳ Ｐゴシック" charset="0"/>
              </a:rPr>
              <a:t>b</a:t>
            </a:r>
            <a:r>
              <a:rPr kumimoji="0" lang="en-BE" sz="1600" b="0" i="0" u="none" strike="noStrike" kern="1200" cap="none" spc="0" normalizeH="0" baseline="0" noProof="0" dirty="0">
                <a:ln>
                  <a:noFill/>
                </a:ln>
                <a:solidFill>
                  <a:srgbClr val="E7E6E6">
                    <a:lumMod val="50000"/>
                  </a:srgbClr>
                </a:solidFill>
                <a:effectLst/>
                <a:uLnTx/>
                <a:uFillTx/>
                <a:latin typeface="Calibri"/>
                <a:ea typeface="ＭＳ Ｐゴシック" charset="0"/>
              </a:rPr>
              <a:t>eam</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E7E6E6">
                    <a:lumMod val="50000"/>
                  </a:srgbClr>
                </a:solidFill>
                <a:effectLst/>
                <a:uLnTx/>
                <a:uFillTx/>
                <a:latin typeface="Calibri"/>
                <a:ea typeface="ＭＳ Ｐゴシック" charset="0"/>
              </a:rPr>
              <a:t>dump</a:t>
            </a:r>
          </a:p>
        </p:txBody>
      </p:sp>
      <p:cxnSp>
        <p:nvCxnSpPr>
          <p:cNvPr id="13" name="Straight Arrow Connector 12">
            <a:extLst>
              <a:ext uri="{FF2B5EF4-FFF2-40B4-BE49-F238E27FC236}">
                <a16:creationId xmlns:a16="http://schemas.microsoft.com/office/drawing/2014/main" id="{4935B20F-926B-1E71-7B5D-9086388AC8F6}"/>
              </a:ext>
            </a:extLst>
          </p:cNvPr>
          <p:cNvCxnSpPr>
            <a:cxnSpLocks/>
            <a:stCxn id="2" idx="3"/>
          </p:cNvCxnSpPr>
          <p:nvPr/>
        </p:nvCxnSpPr>
        <p:spPr>
          <a:xfrm>
            <a:off x="1600200" y="2114550"/>
            <a:ext cx="342900" cy="0"/>
          </a:xfrm>
          <a:prstGeom prst="straightConnector1">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9432E0E3-39F7-B6DF-73FE-189038A160CD}"/>
              </a:ext>
            </a:extLst>
          </p:cNvPr>
          <p:cNvCxnSpPr>
            <a:cxnSpLocks/>
            <a:stCxn id="3" idx="3"/>
          </p:cNvCxnSpPr>
          <p:nvPr/>
        </p:nvCxnSpPr>
        <p:spPr>
          <a:xfrm>
            <a:off x="3362403" y="2114550"/>
            <a:ext cx="371397" cy="0"/>
          </a:xfrm>
          <a:prstGeom prst="straightConnector1">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0B4D30D4-B313-3497-50A0-1E755BCF1668}"/>
              </a:ext>
            </a:extLst>
          </p:cNvPr>
          <p:cNvCxnSpPr>
            <a:cxnSpLocks/>
            <a:stCxn id="4" idx="3"/>
          </p:cNvCxnSpPr>
          <p:nvPr/>
        </p:nvCxnSpPr>
        <p:spPr>
          <a:xfrm>
            <a:off x="5638800" y="2114550"/>
            <a:ext cx="419100" cy="0"/>
          </a:xfrm>
          <a:prstGeom prst="straightConnector1">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8E190DFF-4D23-A37F-0D77-4B188DF8030C}"/>
              </a:ext>
            </a:extLst>
          </p:cNvPr>
          <p:cNvCxnSpPr>
            <a:cxnSpLocks/>
            <a:stCxn id="5" idx="3"/>
          </p:cNvCxnSpPr>
          <p:nvPr/>
        </p:nvCxnSpPr>
        <p:spPr>
          <a:xfrm>
            <a:off x="7086600" y="2114550"/>
            <a:ext cx="342900" cy="0"/>
          </a:xfrm>
          <a:prstGeom prst="straightConnector1">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16CCFA20-D3B9-52FD-3F49-567B2AA0BB65}"/>
              </a:ext>
            </a:extLst>
          </p:cNvPr>
          <p:cNvCxnSpPr>
            <a:cxnSpLocks/>
          </p:cNvCxnSpPr>
          <p:nvPr/>
        </p:nvCxnSpPr>
        <p:spPr>
          <a:xfrm>
            <a:off x="1590772" y="2114550"/>
            <a:ext cx="619203" cy="0"/>
          </a:xfrm>
          <a:prstGeom prst="straightConnector1">
            <a:avLst/>
          </a:prstGeom>
          <a:ln w="28575">
            <a:solidFill>
              <a:schemeClr val="accent1">
                <a:lumMod val="40000"/>
                <a:lumOff val="60000"/>
              </a:schemeClr>
            </a:solidFill>
            <a:tailEnd type="none" w="lg"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9CD849C7-058F-DCE1-5B7E-BDC90215C220}"/>
              </a:ext>
            </a:extLst>
          </p:cNvPr>
          <p:cNvCxnSpPr>
            <a:cxnSpLocks/>
          </p:cNvCxnSpPr>
          <p:nvPr/>
        </p:nvCxnSpPr>
        <p:spPr>
          <a:xfrm>
            <a:off x="3362403" y="2114550"/>
            <a:ext cx="619203" cy="0"/>
          </a:xfrm>
          <a:prstGeom prst="straightConnector1">
            <a:avLst/>
          </a:prstGeom>
          <a:ln w="28575">
            <a:solidFill>
              <a:schemeClr val="accent1">
                <a:lumMod val="40000"/>
                <a:lumOff val="60000"/>
              </a:schemeClr>
            </a:solidFill>
            <a:tailEnd type="none" w="lg"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220EDA22-D28E-A831-5FF6-82EE6BE39E43}"/>
              </a:ext>
            </a:extLst>
          </p:cNvPr>
          <p:cNvCxnSpPr>
            <a:cxnSpLocks/>
          </p:cNvCxnSpPr>
          <p:nvPr/>
        </p:nvCxnSpPr>
        <p:spPr>
          <a:xfrm>
            <a:off x="5638800" y="2116931"/>
            <a:ext cx="762000" cy="0"/>
          </a:xfrm>
          <a:prstGeom prst="straightConnector1">
            <a:avLst/>
          </a:prstGeom>
          <a:ln w="28575">
            <a:solidFill>
              <a:schemeClr val="accent1">
                <a:lumMod val="40000"/>
                <a:lumOff val="60000"/>
              </a:schemeClr>
            </a:solidFill>
            <a:tailEnd type="none" w="lg"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DAFC1D72-97A3-2A49-1F2E-826260874780}"/>
              </a:ext>
            </a:extLst>
          </p:cNvPr>
          <p:cNvCxnSpPr>
            <a:cxnSpLocks/>
          </p:cNvCxnSpPr>
          <p:nvPr/>
        </p:nvCxnSpPr>
        <p:spPr>
          <a:xfrm>
            <a:off x="7086600" y="2114550"/>
            <a:ext cx="609600" cy="0"/>
          </a:xfrm>
          <a:prstGeom prst="straightConnector1">
            <a:avLst/>
          </a:prstGeom>
          <a:ln w="28575">
            <a:solidFill>
              <a:schemeClr val="accent1">
                <a:lumMod val="40000"/>
                <a:lumOff val="60000"/>
              </a:schemeClr>
            </a:solidFill>
            <a:tailEnd type="none" w="lg" len="med"/>
          </a:ln>
        </p:spPr>
        <p:style>
          <a:lnRef idx="1">
            <a:schemeClr val="accent1"/>
          </a:lnRef>
          <a:fillRef idx="0">
            <a:schemeClr val="accent1"/>
          </a:fillRef>
          <a:effectRef idx="0">
            <a:schemeClr val="accent1"/>
          </a:effectRef>
          <a:fontRef idx="minor">
            <a:schemeClr val="tx1"/>
          </a:fontRef>
        </p:style>
      </p:cxnSp>
      <p:sp>
        <p:nvSpPr>
          <p:cNvPr id="2" name="Rounded Rectangle 1">
            <a:extLst>
              <a:ext uri="{FF2B5EF4-FFF2-40B4-BE49-F238E27FC236}">
                <a16:creationId xmlns:a16="http://schemas.microsoft.com/office/drawing/2014/main" id="{635DE7B3-CBEF-1130-29D7-AD8B4B2ED874}"/>
              </a:ext>
            </a:extLst>
          </p:cNvPr>
          <p:cNvSpPr/>
          <p:nvPr/>
        </p:nvSpPr>
        <p:spPr>
          <a:xfrm>
            <a:off x="914400" y="1962150"/>
            <a:ext cx="685800" cy="304800"/>
          </a:xfrm>
          <a:prstGeom prst="round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 name="Rounded Rectangle 2">
            <a:extLst>
              <a:ext uri="{FF2B5EF4-FFF2-40B4-BE49-F238E27FC236}">
                <a16:creationId xmlns:a16="http://schemas.microsoft.com/office/drawing/2014/main" id="{CB4E065C-AD35-7BEC-22D4-6EB23D0B89C6}"/>
              </a:ext>
            </a:extLst>
          </p:cNvPr>
          <p:cNvSpPr/>
          <p:nvPr/>
        </p:nvSpPr>
        <p:spPr>
          <a:xfrm>
            <a:off x="2219403" y="1962150"/>
            <a:ext cx="1143000" cy="304800"/>
          </a:xfrm>
          <a:prstGeom prst="round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4" name="Rounded Rectangle 3">
            <a:extLst>
              <a:ext uri="{FF2B5EF4-FFF2-40B4-BE49-F238E27FC236}">
                <a16:creationId xmlns:a16="http://schemas.microsoft.com/office/drawing/2014/main" id="{EB20E228-C3A4-6C88-6959-02A6274A4047}"/>
              </a:ext>
            </a:extLst>
          </p:cNvPr>
          <p:cNvSpPr/>
          <p:nvPr/>
        </p:nvSpPr>
        <p:spPr>
          <a:xfrm>
            <a:off x="3981606" y="1962150"/>
            <a:ext cx="1657194" cy="304800"/>
          </a:xfrm>
          <a:prstGeom prst="round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5" name="Rounded Rectangle 4">
            <a:extLst>
              <a:ext uri="{FF2B5EF4-FFF2-40B4-BE49-F238E27FC236}">
                <a16:creationId xmlns:a16="http://schemas.microsoft.com/office/drawing/2014/main" id="{2507F8F4-B6AB-D575-735E-B798F3E6FA1F}"/>
              </a:ext>
            </a:extLst>
          </p:cNvPr>
          <p:cNvSpPr/>
          <p:nvPr/>
        </p:nvSpPr>
        <p:spPr>
          <a:xfrm>
            <a:off x="6400800" y="1771650"/>
            <a:ext cx="685800" cy="685800"/>
          </a:xfrm>
          <a:prstGeom prst="round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6" name="Rounded Rectangle 5">
            <a:extLst>
              <a:ext uri="{FF2B5EF4-FFF2-40B4-BE49-F238E27FC236}">
                <a16:creationId xmlns:a16="http://schemas.microsoft.com/office/drawing/2014/main" id="{DF1F2CC1-A821-A2D2-253E-65120C53365C}"/>
              </a:ext>
            </a:extLst>
          </p:cNvPr>
          <p:cNvSpPr/>
          <p:nvPr/>
        </p:nvSpPr>
        <p:spPr>
          <a:xfrm>
            <a:off x="7696200" y="1866900"/>
            <a:ext cx="533400" cy="495300"/>
          </a:xfrm>
          <a:prstGeom prst="roundRect">
            <a:avLst>
              <a:gd name="adj" fmla="val 34577"/>
            </a:avLst>
          </a:prstGeom>
          <a:solidFill>
            <a:schemeClr val="bg2">
              <a:lumMod val="5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40" name="Rounded Rectangle 39">
            <a:extLst>
              <a:ext uri="{FF2B5EF4-FFF2-40B4-BE49-F238E27FC236}">
                <a16:creationId xmlns:a16="http://schemas.microsoft.com/office/drawing/2014/main" id="{650A996F-380D-3816-183A-FA72712F643D}"/>
              </a:ext>
            </a:extLst>
          </p:cNvPr>
          <p:cNvSpPr/>
          <p:nvPr/>
        </p:nvSpPr>
        <p:spPr>
          <a:xfrm>
            <a:off x="3981606" y="3181350"/>
            <a:ext cx="1657194" cy="304800"/>
          </a:xfrm>
          <a:prstGeom prst="roundRect">
            <a:avLst/>
          </a:prstGeom>
          <a:solidFill>
            <a:schemeClr val="accent4">
              <a:lumMod val="60000"/>
              <a:lumOff val="4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800" b="0" i="0" u="none" strike="noStrike" kern="1200" cap="none" spc="0" normalizeH="0" baseline="0" noProof="0" dirty="0">
                <a:ln>
                  <a:noFill/>
                </a:ln>
                <a:solidFill>
                  <a:srgbClr val="FFC000">
                    <a:lumMod val="50000"/>
                  </a:srgbClr>
                </a:solidFill>
                <a:effectLst/>
                <a:uLnTx/>
                <a:uFillTx/>
                <a:latin typeface="Calibri"/>
                <a:ea typeface="+mn-ea"/>
                <a:cs typeface="+mn-cs"/>
              </a:rPr>
              <a:t>cooling @ 2K</a:t>
            </a:r>
          </a:p>
        </p:txBody>
      </p:sp>
      <p:cxnSp>
        <p:nvCxnSpPr>
          <p:cNvPr id="44" name="Straight Arrow Connector 43">
            <a:extLst>
              <a:ext uri="{FF2B5EF4-FFF2-40B4-BE49-F238E27FC236}">
                <a16:creationId xmlns:a16="http://schemas.microsoft.com/office/drawing/2014/main" id="{4D0A76D0-CA14-6EB3-9BD1-06F920838D1C}"/>
              </a:ext>
            </a:extLst>
          </p:cNvPr>
          <p:cNvCxnSpPr>
            <a:cxnSpLocks/>
            <a:stCxn id="40" idx="0"/>
            <a:endCxn id="4" idx="2"/>
          </p:cNvCxnSpPr>
          <p:nvPr/>
        </p:nvCxnSpPr>
        <p:spPr>
          <a:xfrm flipV="1">
            <a:off x="4810203" y="2266950"/>
            <a:ext cx="0" cy="914400"/>
          </a:xfrm>
          <a:prstGeom prst="straightConnector1">
            <a:avLst/>
          </a:prstGeom>
          <a:ln w="28575">
            <a:solidFill>
              <a:schemeClr val="accent4">
                <a:lumMod val="60000"/>
                <a:lumOff val="4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9" name="Elbow Connector 48">
            <a:extLst>
              <a:ext uri="{FF2B5EF4-FFF2-40B4-BE49-F238E27FC236}">
                <a16:creationId xmlns:a16="http://schemas.microsoft.com/office/drawing/2014/main" id="{B5A3EE35-DDC9-3FA1-B4EE-62A01245AEA7}"/>
              </a:ext>
            </a:extLst>
          </p:cNvPr>
          <p:cNvCxnSpPr>
            <a:cxnSpLocks/>
            <a:stCxn id="40" idx="1"/>
            <a:endCxn id="3" idx="2"/>
          </p:cNvCxnSpPr>
          <p:nvPr/>
        </p:nvCxnSpPr>
        <p:spPr>
          <a:xfrm rot="10800000">
            <a:off x="2790904" y="2266950"/>
            <a:ext cx="1190703" cy="1066800"/>
          </a:xfrm>
          <a:prstGeom prst="bentConnector2">
            <a:avLst/>
          </a:prstGeom>
          <a:ln w="28575">
            <a:solidFill>
              <a:schemeClr val="accent4">
                <a:lumMod val="60000"/>
                <a:lumOff val="40000"/>
              </a:schemeClr>
            </a:solidFill>
            <a:prstDash val="sysDot"/>
            <a:tailEnd type="triangle" w="lg" len="med"/>
          </a:ln>
        </p:spPr>
        <p:style>
          <a:lnRef idx="1">
            <a:schemeClr val="accent1"/>
          </a:lnRef>
          <a:fillRef idx="0">
            <a:schemeClr val="accent1"/>
          </a:fillRef>
          <a:effectRef idx="0">
            <a:schemeClr val="accent1"/>
          </a:effectRef>
          <a:fontRef idx="minor">
            <a:schemeClr val="tx1"/>
          </a:fontRef>
        </p:style>
      </p:cxnSp>
      <p:cxnSp>
        <p:nvCxnSpPr>
          <p:cNvPr id="53" name="Elbow Connector 52">
            <a:extLst>
              <a:ext uri="{FF2B5EF4-FFF2-40B4-BE49-F238E27FC236}">
                <a16:creationId xmlns:a16="http://schemas.microsoft.com/office/drawing/2014/main" id="{13EA6058-F961-60C8-DD7B-5BEF9CD7E19E}"/>
              </a:ext>
            </a:extLst>
          </p:cNvPr>
          <p:cNvCxnSpPr>
            <a:cxnSpLocks/>
            <a:endCxn id="2" idx="2"/>
          </p:cNvCxnSpPr>
          <p:nvPr/>
        </p:nvCxnSpPr>
        <p:spPr>
          <a:xfrm rot="10800000">
            <a:off x="1257300" y="2266950"/>
            <a:ext cx="2726688" cy="1066800"/>
          </a:xfrm>
          <a:prstGeom prst="bentConnector2">
            <a:avLst/>
          </a:prstGeom>
          <a:ln w="28575">
            <a:solidFill>
              <a:schemeClr val="accent4">
                <a:lumMod val="60000"/>
                <a:lumOff val="40000"/>
              </a:schemeClr>
            </a:solidFill>
            <a:prstDash val="sysDot"/>
            <a:tailEnd type="triangle" w="lg" len="me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3E36D808-E600-8A77-6D46-21D729F0A738}"/>
              </a:ext>
            </a:extLst>
          </p:cNvPr>
          <p:cNvSpPr txBox="1"/>
          <p:nvPr/>
        </p:nvSpPr>
        <p:spPr>
          <a:xfrm>
            <a:off x="886848" y="4095750"/>
            <a:ext cx="7095660" cy="646331"/>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2000" b="0" i="0" u="none" strike="noStrike" kern="1200" cap="none" spc="0" normalizeH="0" baseline="0" noProof="0" dirty="0">
                <a:ln>
                  <a:noFill/>
                </a:ln>
                <a:solidFill>
                  <a:srgbClr val="FF0000"/>
                </a:solidFill>
                <a:effectLst/>
                <a:uLnTx/>
                <a:uFillTx/>
                <a:latin typeface="Calibri"/>
                <a:ea typeface="ＭＳ Ｐゴシック" charset="0"/>
              </a:rPr>
              <a:t>Typical power consumption for an electron-positron Higgs Factory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1" u="none" strike="noStrike" kern="1200" cap="none" spc="0" normalizeH="0" baseline="0" noProof="0" dirty="0">
                <a:ln>
                  <a:noFill/>
                </a:ln>
                <a:solidFill>
                  <a:srgbClr val="FF0000"/>
                </a:solidFill>
                <a:effectLst/>
                <a:uLnTx/>
                <a:uFillTx/>
                <a:latin typeface="Calibri"/>
                <a:ea typeface="ＭＳ Ｐゴシック" charset="0"/>
              </a:rPr>
              <a:t>the highest priority next collider for particle physics</a:t>
            </a:r>
          </a:p>
        </p:txBody>
      </p:sp>
      <p:sp>
        <p:nvSpPr>
          <p:cNvPr id="56" name="TextBox 55">
            <a:extLst>
              <a:ext uri="{FF2B5EF4-FFF2-40B4-BE49-F238E27FC236}">
                <a16:creationId xmlns:a16="http://schemas.microsoft.com/office/drawing/2014/main" id="{421BBE15-6056-D809-8FF6-067B73BF1AA9}"/>
              </a:ext>
            </a:extLst>
          </p:cNvPr>
          <p:cNvSpPr txBox="1"/>
          <p:nvPr/>
        </p:nvSpPr>
        <p:spPr>
          <a:xfrm>
            <a:off x="4467801" y="1606719"/>
            <a:ext cx="686406" cy="338554"/>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FF6700"/>
                </a:solidFill>
                <a:effectLst/>
                <a:uLnTx/>
                <a:uFillTx/>
                <a:latin typeface="Calibri"/>
                <a:ea typeface="ＭＳ Ｐゴシック" charset="0"/>
              </a:rPr>
              <a:t>∼50%</a:t>
            </a:r>
          </a:p>
        </p:txBody>
      </p:sp>
      <p:sp>
        <p:nvSpPr>
          <p:cNvPr id="57" name="TextBox 56">
            <a:extLst>
              <a:ext uri="{FF2B5EF4-FFF2-40B4-BE49-F238E27FC236}">
                <a16:creationId xmlns:a16="http://schemas.microsoft.com/office/drawing/2014/main" id="{DEB6A356-ED87-6166-D7F3-8F3343CFC71F}"/>
              </a:ext>
            </a:extLst>
          </p:cNvPr>
          <p:cNvSpPr txBox="1"/>
          <p:nvPr/>
        </p:nvSpPr>
        <p:spPr>
          <a:xfrm>
            <a:off x="4467800" y="3512310"/>
            <a:ext cx="582211" cy="338554"/>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FF6700"/>
                </a:solidFill>
                <a:effectLst/>
                <a:uLnTx/>
                <a:uFillTx/>
                <a:latin typeface="Calibri"/>
                <a:ea typeface="ＭＳ Ｐゴシック" charset="0"/>
              </a:rPr>
              <a:t>∼5%</a:t>
            </a:r>
          </a:p>
        </p:txBody>
      </p:sp>
      <p:sp>
        <p:nvSpPr>
          <p:cNvPr id="12" name="TextBox 11">
            <a:extLst>
              <a:ext uri="{FF2B5EF4-FFF2-40B4-BE49-F238E27FC236}">
                <a16:creationId xmlns:a16="http://schemas.microsoft.com/office/drawing/2014/main" id="{8ED8DE10-FB80-8046-0A75-29A83619EFD8}"/>
              </a:ext>
            </a:extLst>
          </p:cNvPr>
          <p:cNvSpPr txBox="1"/>
          <p:nvPr/>
        </p:nvSpPr>
        <p:spPr>
          <a:xfrm>
            <a:off x="6618749" y="2984212"/>
            <a:ext cx="1448345" cy="58477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srgbClr val="FF6700"/>
                </a:solidFill>
                <a:effectLst/>
                <a:uLnTx/>
                <a:uFillTx/>
                <a:latin typeface="Calibri"/>
                <a:ea typeface="ＭＳ Ｐゴシック" charset="0"/>
              </a:rPr>
              <a:t>magnets </a:t>
            </a:r>
            <a:r>
              <a:rPr kumimoji="0" lang="en-BE" sz="1600" b="0" i="0" u="none" strike="noStrike" kern="1200" cap="none" spc="0" normalizeH="0" baseline="0" noProof="0" dirty="0">
                <a:ln>
                  <a:noFill/>
                </a:ln>
                <a:solidFill>
                  <a:srgbClr val="FF6700"/>
                </a:solidFill>
                <a:effectLst/>
                <a:uLnTx/>
                <a:uFillTx/>
                <a:latin typeface="Calibri"/>
                <a:ea typeface="ＭＳ Ｐゴシック" charset="0"/>
              </a:rPr>
              <a:t>∼10%</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srgbClr val="FF6700"/>
                </a:solidFill>
                <a:effectLst/>
                <a:uLnTx/>
                <a:uFillTx/>
                <a:latin typeface="Calibri"/>
                <a:ea typeface="ＭＳ Ｐゴシック" charset="0"/>
              </a:rPr>
              <a:t>o</a:t>
            </a:r>
            <a:r>
              <a:rPr kumimoji="0" lang="en-BE" sz="1600" b="0" i="0" u="none" strike="noStrike" kern="1200" cap="none" spc="0" normalizeH="0" baseline="0" noProof="0" dirty="0">
                <a:ln>
                  <a:noFill/>
                </a:ln>
                <a:solidFill>
                  <a:srgbClr val="FF6700"/>
                </a:solidFill>
                <a:effectLst/>
                <a:uLnTx/>
                <a:uFillTx/>
                <a:latin typeface="Calibri"/>
                <a:ea typeface="ＭＳ Ｐゴシック" charset="0"/>
              </a:rPr>
              <a:t>thers ∼35%</a:t>
            </a:r>
          </a:p>
        </p:txBody>
      </p:sp>
      <p:sp>
        <p:nvSpPr>
          <p:cNvPr id="14" name="TextBox 13">
            <a:extLst>
              <a:ext uri="{FF2B5EF4-FFF2-40B4-BE49-F238E27FC236}">
                <a16:creationId xmlns:a16="http://schemas.microsoft.com/office/drawing/2014/main" id="{0D42F0D8-7BA3-5C3A-AC62-FE07C35B63ED}"/>
              </a:ext>
            </a:extLst>
          </p:cNvPr>
          <p:cNvSpPr txBox="1"/>
          <p:nvPr/>
        </p:nvSpPr>
        <p:spPr>
          <a:xfrm>
            <a:off x="6934200" y="4856618"/>
            <a:ext cx="1840825"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400" b="0" i="1" u="none" strike="noStrike" kern="1200" cap="none" spc="0" normalizeH="0" baseline="0" noProof="0" dirty="0">
                <a:ln>
                  <a:noFill/>
                </a:ln>
                <a:solidFill>
                  <a:srgbClr val="FF6700"/>
                </a:solidFill>
                <a:effectLst/>
                <a:uLnTx/>
                <a:uFillTx/>
                <a:latin typeface="Calibri"/>
                <a:ea typeface="ＭＳ Ｐゴシック" charset="0"/>
              </a:rPr>
              <a:t>example FCC@250GeV</a:t>
            </a:r>
          </a:p>
        </p:txBody>
      </p:sp>
    </p:spTree>
    <p:extLst>
      <p:ext uri="{BB962C8B-B14F-4D97-AF65-F5344CB8AC3E}">
        <p14:creationId xmlns:p14="http://schemas.microsoft.com/office/powerpoint/2010/main" val="42705493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en-US" sz="900" b="0" i="0" u="none" strike="noStrike" kern="1200" cap="none" spc="0" normalizeH="0" baseline="0" noProof="0" dirty="0">
              <a:ln>
                <a:noFill/>
              </a:ln>
              <a:solidFill>
                <a:prstClr val="black">
                  <a:tint val="75000"/>
                </a:prstClr>
              </a:solidFill>
              <a:effectLst/>
              <a:uLnTx/>
              <a:uFillTx/>
              <a:latin typeface="Calibri"/>
              <a:ea typeface="ＭＳ Ｐゴシック" charset="0"/>
              <a:cs typeface="+mn-cs"/>
            </a:endParaRPr>
          </a:p>
        </p:txBody>
      </p:sp>
      <p:sp>
        <p:nvSpPr>
          <p:cNvPr id="85" name="TextBox 84">
            <a:extLst>
              <a:ext uri="{FF2B5EF4-FFF2-40B4-BE49-F238E27FC236}">
                <a16:creationId xmlns:a16="http://schemas.microsoft.com/office/drawing/2014/main" id="{EA8D9E18-F10A-3D69-FF67-72F6B0F45E9D}"/>
              </a:ext>
            </a:extLst>
          </p:cNvPr>
          <p:cNvSpPr txBox="1"/>
          <p:nvPr/>
        </p:nvSpPr>
        <p:spPr>
          <a:xfrm>
            <a:off x="1935701" y="206155"/>
            <a:ext cx="5272597" cy="46166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2400" b="1" i="0" u="none" strike="noStrike" kern="1200" cap="none" spc="0" normalizeH="0" baseline="0" noProof="0" dirty="0">
                <a:ln>
                  <a:noFill/>
                </a:ln>
                <a:solidFill>
                  <a:srgbClr val="0070C0"/>
                </a:solidFill>
                <a:effectLst/>
                <a:uLnTx/>
                <a:uFillTx/>
                <a:latin typeface="Calibri"/>
                <a:ea typeface="ＭＳ Ｐゴシック" charset="0"/>
              </a:rPr>
              <a:t>Basic structures of a particle accelerator</a:t>
            </a:r>
          </a:p>
        </p:txBody>
      </p:sp>
      <p:sp>
        <p:nvSpPr>
          <p:cNvPr id="7" name="TextBox 6">
            <a:extLst>
              <a:ext uri="{FF2B5EF4-FFF2-40B4-BE49-F238E27FC236}">
                <a16:creationId xmlns:a16="http://schemas.microsoft.com/office/drawing/2014/main" id="{1CB63010-8DFD-7A62-8CA1-C75878778783}"/>
              </a:ext>
            </a:extLst>
          </p:cNvPr>
          <p:cNvSpPr txBox="1"/>
          <p:nvPr/>
        </p:nvSpPr>
        <p:spPr>
          <a:xfrm>
            <a:off x="571500" y="1125319"/>
            <a:ext cx="1371600"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5B9BD5">
                    <a:lumMod val="75000"/>
                  </a:srgbClr>
                </a:solidFill>
                <a:effectLst/>
                <a:uLnTx/>
                <a:uFillTx/>
                <a:latin typeface="Calibri"/>
                <a:ea typeface="ＭＳ Ｐゴシック" charset="0"/>
              </a:rPr>
              <a:t>particle production</a:t>
            </a:r>
          </a:p>
        </p:txBody>
      </p:sp>
      <p:sp>
        <p:nvSpPr>
          <p:cNvPr id="8" name="TextBox 7">
            <a:extLst>
              <a:ext uri="{FF2B5EF4-FFF2-40B4-BE49-F238E27FC236}">
                <a16:creationId xmlns:a16="http://schemas.microsoft.com/office/drawing/2014/main" id="{7A740000-C341-C69F-4D50-86FA5D6A6D54}"/>
              </a:ext>
            </a:extLst>
          </p:cNvPr>
          <p:cNvSpPr txBox="1"/>
          <p:nvPr/>
        </p:nvSpPr>
        <p:spPr>
          <a:xfrm>
            <a:off x="2105103" y="1125319"/>
            <a:ext cx="1371600"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5B9BD5">
                    <a:lumMod val="75000"/>
                  </a:srgbClr>
                </a:solidFill>
                <a:effectLst/>
                <a:uLnTx/>
                <a:uFillTx/>
                <a:latin typeface="Calibri"/>
                <a:ea typeface="ＭＳ Ｐゴシック" charset="0"/>
              </a:rPr>
              <a:t>beam preparation</a:t>
            </a:r>
          </a:p>
        </p:txBody>
      </p:sp>
      <p:sp>
        <p:nvSpPr>
          <p:cNvPr id="10" name="TextBox 9">
            <a:extLst>
              <a:ext uri="{FF2B5EF4-FFF2-40B4-BE49-F238E27FC236}">
                <a16:creationId xmlns:a16="http://schemas.microsoft.com/office/drawing/2014/main" id="{77755660-26A5-6463-C08F-25263CFF19C5}"/>
              </a:ext>
            </a:extLst>
          </p:cNvPr>
          <p:cNvSpPr txBox="1"/>
          <p:nvPr/>
        </p:nvSpPr>
        <p:spPr>
          <a:xfrm>
            <a:off x="6057900" y="1125318"/>
            <a:ext cx="1371600" cy="3385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ED7D31">
                    <a:lumMod val="75000"/>
                  </a:srgbClr>
                </a:solidFill>
                <a:effectLst/>
                <a:uLnTx/>
                <a:uFillTx/>
                <a:latin typeface="Calibri"/>
                <a:ea typeface="ＭＳ Ｐゴシック" charset="0"/>
              </a:rPr>
              <a:t>experiment</a:t>
            </a:r>
          </a:p>
        </p:txBody>
      </p:sp>
      <p:sp>
        <p:nvSpPr>
          <p:cNvPr id="11" name="TextBox 10">
            <a:extLst>
              <a:ext uri="{FF2B5EF4-FFF2-40B4-BE49-F238E27FC236}">
                <a16:creationId xmlns:a16="http://schemas.microsoft.com/office/drawing/2014/main" id="{3943F021-FC12-2849-C90A-96DAF6E96E26}"/>
              </a:ext>
            </a:extLst>
          </p:cNvPr>
          <p:cNvSpPr txBox="1"/>
          <p:nvPr/>
        </p:nvSpPr>
        <p:spPr>
          <a:xfrm>
            <a:off x="7277100" y="1128459"/>
            <a:ext cx="1371600"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srgbClr val="E7E6E6">
                    <a:lumMod val="50000"/>
                  </a:srgbClr>
                </a:solidFill>
                <a:effectLst/>
                <a:uLnTx/>
                <a:uFillTx/>
                <a:latin typeface="Calibri"/>
                <a:ea typeface="ＭＳ Ｐゴシック" charset="0"/>
              </a:rPr>
              <a:t>b</a:t>
            </a:r>
            <a:r>
              <a:rPr kumimoji="0" lang="en-BE" sz="1600" b="0" i="0" u="none" strike="noStrike" kern="1200" cap="none" spc="0" normalizeH="0" baseline="0" noProof="0" dirty="0">
                <a:ln>
                  <a:noFill/>
                </a:ln>
                <a:solidFill>
                  <a:srgbClr val="E7E6E6">
                    <a:lumMod val="50000"/>
                  </a:srgbClr>
                </a:solidFill>
                <a:effectLst/>
                <a:uLnTx/>
                <a:uFillTx/>
                <a:latin typeface="Calibri"/>
                <a:ea typeface="ＭＳ Ｐゴシック" charset="0"/>
              </a:rPr>
              <a:t>eam</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E7E6E6">
                    <a:lumMod val="50000"/>
                  </a:srgbClr>
                </a:solidFill>
                <a:effectLst/>
                <a:uLnTx/>
                <a:uFillTx/>
                <a:latin typeface="Calibri"/>
                <a:ea typeface="ＭＳ Ｐゴシック" charset="0"/>
              </a:rPr>
              <a:t>dump</a:t>
            </a:r>
          </a:p>
        </p:txBody>
      </p:sp>
      <p:cxnSp>
        <p:nvCxnSpPr>
          <p:cNvPr id="13" name="Straight Arrow Connector 12">
            <a:extLst>
              <a:ext uri="{FF2B5EF4-FFF2-40B4-BE49-F238E27FC236}">
                <a16:creationId xmlns:a16="http://schemas.microsoft.com/office/drawing/2014/main" id="{4935B20F-926B-1E71-7B5D-9086388AC8F6}"/>
              </a:ext>
            </a:extLst>
          </p:cNvPr>
          <p:cNvCxnSpPr>
            <a:cxnSpLocks/>
            <a:stCxn id="2" idx="3"/>
          </p:cNvCxnSpPr>
          <p:nvPr/>
        </p:nvCxnSpPr>
        <p:spPr>
          <a:xfrm>
            <a:off x="1600200" y="2114550"/>
            <a:ext cx="342900" cy="0"/>
          </a:xfrm>
          <a:prstGeom prst="straightConnector1">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9432E0E3-39F7-B6DF-73FE-189038A160CD}"/>
              </a:ext>
            </a:extLst>
          </p:cNvPr>
          <p:cNvCxnSpPr>
            <a:cxnSpLocks/>
            <a:stCxn id="3" idx="3"/>
          </p:cNvCxnSpPr>
          <p:nvPr/>
        </p:nvCxnSpPr>
        <p:spPr>
          <a:xfrm>
            <a:off x="3362403" y="2114550"/>
            <a:ext cx="371397" cy="0"/>
          </a:xfrm>
          <a:prstGeom prst="straightConnector1">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0B4D30D4-B313-3497-50A0-1E755BCF1668}"/>
              </a:ext>
            </a:extLst>
          </p:cNvPr>
          <p:cNvCxnSpPr>
            <a:cxnSpLocks/>
          </p:cNvCxnSpPr>
          <p:nvPr/>
        </p:nvCxnSpPr>
        <p:spPr>
          <a:xfrm>
            <a:off x="5638800" y="2114550"/>
            <a:ext cx="419100" cy="0"/>
          </a:xfrm>
          <a:prstGeom prst="straightConnector1">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8E190DFF-4D23-A37F-0D77-4B188DF8030C}"/>
              </a:ext>
            </a:extLst>
          </p:cNvPr>
          <p:cNvCxnSpPr>
            <a:cxnSpLocks/>
            <a:stCxn id="5" idx="3"/>
          </p:cNvCxnSpPr>
          <p:nvPr/>
        </p:nvCxnSpPr>
        <p:spPr>
          <a:xfrm>
            <a:off x="7086600" y="2114550"/>
            <a:ext cx="342900" cy="0"/>
          </a:xfrm>
          <a:prstGeom prst="straightConnector1">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16CCFA20-D3B9-52FD-3F49-567B2AA0BB65}"/>
              </a:ext>
            </a:extLst>
          </p:cNvPr>
          <p:cNvCxnSpPr>
            <a:cxnSpLocks/>
          </p:cNvCxnSpPr>
          <p:nvPr/>
        </p:nvCxnSpPr>
        <p:spPr>
          <a:xfrm>
            <a:off x="1590772" y="2114550"/>
            <a:ext cx="619203" cy="0"/>
          </a:xfrm>
          <a:prstGeom prst="straightConnector1">
            <a:avLst/>
          </a:prstGeom>
          <a:ln w="28575">
            <a:solidFill>
              <a:schemeClr val="accent1">
                <a:lumMod val="40000"/>
                <a:lumOff val="60000"/>
              </a:schemeClr>
            </a:solidFill>
            <a:tailEnd type="none" w="lg"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9CD849C7-058F-DCE1-5B7E-BDC90215C220}"/>
              </a:ext>
            </a:extLst>
          </p:cNvPr>
          <p:cNvCxnSpPr>
            <a:cxnSpLocks/>
          </p:cNvCxnSpPr>
          <p:nvPr/>
        </p:nvCxnSpPr>
        <p:spPr>
          <a:xfrm>
            <a:off x="3362403" y="2114550"/>
            <a:ext cx="619203" cy="0"/>
          </a:xfrm>
          <a:prstGeom prst="straightConnector1">
            <a:avLst/>
          </a:prstGeom>
          <a:ln w="28575">
            <a:solidFill>
              <a:schemeClr val="accent1">
                <a:lumMod val="40000"/>
                <a:lumOff val="60000"/>
              </a:schemeClr>
            </a:solidFill>
            <a:tailEnd type="none" w="lg"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220EDA22-D28E-A831-5FF6-82EE6BE39E43}"/>
              </a:ext>
            </a:extLst>
          </p:cNvPr>
          <p:cNvCxnSpPr>
            <a:cxnSpLocks/>
          </p:cNvCxnSpPr>
          <p:nvPr/>
        </p:nvCxnSpPr>
        <p:spPr>
          <a:xfrm>
            <a:off x="5638800" y="2116931"/>
            <a:ext cx="762000" cy="0"/>
          </a:xfrm>
          <a:prstGeom prst="straightConnector1">
            <a:avLst/>
          </a:prstGeom>
          <a:ln w="28575">
            <a:solidFill>
              <a:schemeClr val="accent1">
                <a:lumMod val="40000"/>
                <a:lumOff val="60000"/>
              </a:schemeClr>
            </a:solidFill>
            <a:tailEnd type="none" w="lg"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DAFC1D72-97A3-2A49-1F2E-826260874780}"/>
              </a:ext>
            </a:extLst>
          </p:cNvPr>
          <p:cNvCxnSpPr>
            <a:cxnSpLocks/>
          </p:cNvCxnSpPr>
          <p:nvPr/>
        </p:nvCxnSpPr>
        <p:spPr>
          <a:xfrm>
            <a:off x="7086600" y="2114550"/>
            <a:ext cx="609600" cy="0"/>
          </a:xfrm>
          <a:prstGeom prst="straightConnector1">
            <a:avLst/>
          </a:prstGeom>
          <a:ln w="28575">
            <a:solidFill>
              <a:schemeClr val="accent1">
                <a:lumMod val="40000"/>
                <a:lumOff val="60000"/>
              </a:schemeClr>
            </a:solidFill>
            <a:tailEnd type="none" w="lg" len="med"/>
          </a:ln>
        </p:spPr>
        <p:style>
          <a:lnRef idx="1">
            <a:schemeClr val="accent1"/>
          </a:lnRef>
          <a:fillRef idx="0">
            <a:schemeClr val="accent1"/>
          </a:fillRef>
          <a:effectRef idx="0">
            <a:schemeClr val="accent1"/>
          </a:effectRef>
          <a:fontRef idx="minor">
            <a:schemeClr val="tx1"/>
          </a:fontRef>
        </p:style>
      </p:cxnSp>
      <p:sp>
        <p:nvSpPr>
          <p:cNvPr id="2" name="Rounded Rectangle 1">
            <a:extLst>
              <a:ext uri="{FF2B5EF4-FFF2-40B4-BE49-F238E27FC236}">
                <a16:creationId xmlns:a16="http://schemas.microsoft.com/office/drawing/2014/main" id="{635DE7B3-CBEF-1130-29D7-AD8B4B2ED874}"/>
              </a:ext>
            </a:extLst>
          </p:cNvPr>
          <p:cNvSpPr/>
          <p:nvPr/>
        </p:nvSpPr>
        <p:spPr>
          <a:xfrm>
            <a:off x="914400" y="1962150"/>
            <a:ext cx="685800" cy="304800"/>
          </a:xfrm>
          <a:prstGeom prst="round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 name="Rounded Rectangle 2">
            <a:extLst>
              <a:ext uri="{FF2B5EF4-FFF2-40B4-BE49-F238E27FC236}">
                <a16:creationId xmlns:a16="http://schemas.microsoft.com/office/drawing/2014/main" id="{CB4E065C-AD35-7BEC-22D4-6EB23D0B89C6}"/>
              </a:ext>
            </a:extLst>
          </p:cNvPr>
          <p:cNvSpPr/>
          <p:nvPr/>
        </p:nvSpPr>
        <p:spPr>
          <a:xfrm>
            <a:off x="2219403" y="1962150"/>
            <a:ext cx="1143000" cy="304800"/>
          </a:xfrm>
          <a:prstGeom prst="round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5" name="Rounded Rectangle 4">
            <a:extLst>
              <a:ext uri="{FF2B5EF4-FFF2-40B4-BE49-F238E27FC236}">
                <a16:creationId xmlns:a16="http://schemas.microsoft.com/office/drawing/2014/main" id="{2507F8F4-B6AB-D575-735E-B798F3E6FA1F}"/>
              </a:ext>
            </a:extLst>
          </p:cNvPr>
          <p:cNvSpPr/>
          <p:nvPr/>
        </p:nvSpPr>
        <p:spPr>
          <a:xfrm>
            <a:off x="6400800" y="1771650"/>
            <a:ext cx="685800" cy="685800"/>
          </a:xfrm>
          <a:prstGeom prst="round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6" name="Rounded Rectangle 5">
            <a:extLst>
              <a:ext uri="{FF2B5EF4-FFF2-40B4-BE49-F238E27FC236}">
                <a16:creationId xmlns:a16="http://schemas.microsoft.com/office/drawing/2014/main" id="{DF1F2CC1-A821-A2D2-253E-65120C53365C}"/>
              </a:ext>
            </a:extLst>
          </p:cNvPr>
          <p:cNvSpPr/>
          <p:nvPr/>
        </p:nvSpPr>
        <p:spPr>
          <a:xfrm>
            <a:off x="7696200" y="1866900"/>
            <a:ext cx="533400" cy="495300"/>
          </a:xfrm>
          <a:prstGeom prst="roundRect">
            <a:avLst>
              <a:gd name="adj" fmla="val 34577"/>
            </a:avLst>
          </a:prstGeom>
          <a:solidFill>
            <a:schemeClr val="bg2">
              <a:lumMod val="5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40" name="Rounded Rectangle 39">
            <a:extLst>
              <a:ext uri="{FF2B5EF4-FFF2-40B4-BE49-F238E27FC236}">
                <a16:creationId xmlns:a16="http://schemas.microsoft.com/office/drawing/2014/main" id="{650A996F-380D-3816-183A-FA72712F643D}"/>
              </a:ext>
            </a:extLst>
          </p:cNvPr>
          <p:cNvSpPr/>
          <p:nvPr/>
        </p:nvSpPr>
        <p:spPr>
          <a:xfrm>
            <a:off x="3981606" y="3181350"/>
            <a:ext cx="1657194" cy="304800"/>
          </a:xfrm>
          <a:prstGeom prst="roundRect">
            <a:avLst/>
          </a:prstGeom>
          <a:solidFill>
            <a:schemeClr val="accent4">
              <a:lumMod val="60000"/>
              <a:lumOff val="4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800" b="0" i="0" u="none" strike="noStrike" kern="1200" cap="none" spc="0" normalizeH="0" baseline="0" noProof="0" dirty="0">
                <a:ln>
                  <a:noFill/>
                </a:ln>
                <a:solidFill>
                  <a:srgbClr val="FFC000">
                    <a:lumMod val="50000"/>
                  </a:srgbClr>
                </a:solidFill>
                <a:effectLst/>
                <a:uLnTx/>
                <a:uFillTx/>
                <a:latin typeface="Calibri"/>
                <a:ea typeface="+mn-ea"/>
                <a:cs typeface="+mn-cs"/>
              </a:rPr>
              <a:t>cooling @ 2K</a:t>
            </a:r>
          </a:p>
        </p:txBody>
      </p:sp>
      <p:cxnSp>
        <p:nvCxnSpPr>
          <p:cNvPr id="44" name="Straight Arrow Connector 43">
            <a:extLst>
              <a:ext uri="{FF2B5EF4-FFF2-40B4-BE49-F238E27FC236}">
                <a16:creationId xmlns:a16="http://schemas.microsoft.com/office/drawing/2014/main" id="{4D0A76D0-CA14-6EB3-9BD1-06F920838D1C}"/>
              </a:ext>
            </a:extLst>
          </p:cNvPr>
          <p:cNvCxnSpPr>
            <a:cxnSpLocks/>
            <a:stCxn id="40" idx="0"/>
          </p:cNvCxnSpPr>
          <p:nvPr/>
        </p:nvCxnSpPr>
        <p:spPr>
          <a:xfrm flipV="1">
            <a:off x="4810203" y="2266950"/>
            <a:ext cx="0" cy="914400"/>
          </a:xfrm>
          <a:prstGeom prst="straightConnector1">
            <a:avLst/>
          </a:prstGeom>
          <a:ln w="28575">
            <a:solidFill>
              <a:schemeClr val="accent4">
                <a:lumMod val="60000"/>
                <a:lumOff val="4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9" name="Elbow Connector 48">
            <a:extLst>
              <a:ext uri="{FF2B5EF4-FFF2-40B4-BE49-F238E27FC236}">
                <a16:creationId xmlns:a16="http://schemas.microsoft.com/office/drawing/2014/main" id="{B5A3EE35-DDC9-3FA1-B4EE-62A01245AEA7}"/>
              </a:ext>
            </a:extLst>
          </p:cNvPr>
          <p:cNvCxnSpPr>
            <a:cxnSpLocks/>
            <a:stCxn id="40" idx="1"/>
            <a:endCxn id="3" idx="2"/>
          </p:cNvCxnSpPr>
          <p:nvPr/>
        </p:nvCxnSpPr>
        <p:spPr>
          <a:xfrm rot="10800000">
            <a:off x="2790904" y="2266950"/>
            <a:ext cx="1190703" cy="1066800"/>
          </a:xfrm>
          <a:prstGeom prst="bentConnector2">
            <a:avLst/>
          </a:prstGeom>
          <a:ln w="28575">
            <a:solidFill>
              <a:schemeClr val="accent4">
                <a:lumMod val="60000"/>
                <a:lumOff val="40000"/>
              </a:schemeClr>
            </a:solidFill>
            <a:prstDash val="sysDot"/>
            <a:tailEnd type="triangle" w="lg" len="med"/>
          </a:ln>
        </p:spPr>
        <p:style>
          <a:lnRef idx="1">
            <a:schemeClr val="accent1"/>
          </a:lnRef>
          <a:fillRef idx="0">
            <a:schemeClr val="accent1"/>
          </a:fillRef>
          <a:effectRef idx="0">
            <a:schemeClr val="accent1"/>
          </a:effectRef>
          <a:fontRef idx="minor">
            <a:schemeClr val="tx1"/>
          </a:fontRef>
        </p:style>
      </p:cxnSp>
      <p:cxnSp>
        <p:nvCxnSpPr>
          <p:cNvPr id="53" name="Elbow Connector 52">
            <a:extLst>
              <a:ext uri="{FF2B5EF4-FFF2-40B4-BE49-F238E27FC236}">
                <a16:creationId xmlns:a16="http://schemas.microsoft.com/office/drawing/2014/main" id="{13EA6058-F961-60C8-DD7B-5BEF9CD7E19E}"/>
              </a:ext>
            </a:extLst>
          </p:cNvPr>
          <p:cNvCxnSpPr>
            <a:cxnSpLocks/>
            <a:endCxn id="2" idx="2"/>
          </p:cNvCxnSpPr>
          <p:nvPr/>
        </p:nvCxnSpPr>
        <p:spPr>
          <a:xfrm rot="10800000">
            <a:off x="1257300" y="2266950"/>
            <a:ext cx="2726688" cy="1066800"/>
          </a:xfrm>
          <a:prstGeom prst="bentConnector2">
            <a:avLst/>
          </a:prstGeom>
          <a:ln w="28575">
            <a:solidFill>
              <a:schemeClr val="accent4">
                <a:lumMod val="60000"/>
                <a:lumOff val="40000"/>
              </a:schemeClr>
            </a:solidFill>
            <a:prstDash val="sysDot"/>
            <a:tailEnd type="triangle" w="lg" len="me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3E36D808-E600-8A77-6D46-21D729F0A738}"/>
              </a:ext>
            </a:extLst>
          </p:cNvPr>
          <p:cNvSpPr txBox="1"/>
          <p:nvPr/>
        </p:nvSpPr>
        <p:spPr>
          <a:xfrm>
            <a:off x="886848" y="4095750"/>
            <a:ext cx="7095660" cy="646331"/>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2000" b="0" i="0" u="none" strike="noStrike" kern="1200" cap="none" spc="0" normalizeH="0" baseline="0" noProof="0" dirty="0">
                <a:ln>
                  <a:noFill/>
                </a:ln>
                <a:solidFill>
                  <a:srgbClr val="FF0000"/>
                </a:solidFill>
                <a:effectLst/>
                <a:uLnTx/>
                <a:uFillTx/>
                <a:latin typeface="Calibri"/>
                <a:ea typeface="ＭＳ Ｐゴシック" charset="0"/>
              </a:rPr>
              <a:t>Typical power consumption for an electron-positron Higgs Factory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1" u="none" strike="noStrike" kern="1200" cap="none" spc="0" normalizeH="0" baseline="0" noProof="0" dirty="0">
                <a:ln>
                  <a:noFill/>
                </a:ln>
                <a:solidFill>
                  <a:srgbClr val="FF0000"/>
                </a:solidFill>
                <a:effectLst/>
                <a:uLnTx/>
                <a:uFillTx/>
                <a:latin typeface="Calibri"/>
                <a:ea typeface="ＭＳ Ｐゴシック" charset="0"/>
              </a:rPr>
              <a:t>the highest priority next collider for particle physics</a:t>
            </a:r>
          </a:p>
        </p:txBody>
      </p:sp>
      <p:sp>
        <p:nvSpPr>
          <p:cNvPr id="57" name="TextBox 56">
            <a:extLst>
              <a:ext uri="{FF2B5EF4-FFF2-40B4-BE49-F238E27FC236}">
                <a16:creationId xmlns:a16="http://schemas.microsoft.com/office/drawing/2014/main" id="{DEB6A356-ED87-6166-D7F3-8F3343CFC71F}"/>
              </a:ext>
            </a:extLst>
          </p:cNvPr>
          <p:cNvSpPr txBox="1"/>
          <p:nvPr/>
        </p:nvSpPr>
        <p:spPr>
          <a:xfrm>
            <a:off x="4467800" y="3512310"/>
            <a:ext cx="582211" cy="338554"/>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FF6700"/>
                </a:solidFill>
                <a:effectLst/>
                <a:uLnTx/>
                <a:uFillTx/>
                <a:latin typeface="Calibri"/>
                <a:ea typeface="ＭＳ Ｐゴシック" charset="0"/>
              </a:rPr>
              <a:t>∼5%</a:t>
            </a:r>
          </a:p>
        </p:txBody>
      </p:sp>
      <p:sp>
        <p:nvSpPr>
          <p:cNvPr id="12" name="TextBox 11">
            <a:extLst>
              <a:ext uri="{FF2B5EF4-FFF2-40B4-BE49-F238E27FC236}">
                <a16:creationId xmlns:a16="http://schemas.microsoft.com/office/drawing/2014/main" id="{8ED8DE10-FB80-8046-0A75-29A83619EFD8}"/>
              </a:ext>
            </a:extLst>
          </p:cNvPr>
          <p:cNvSpPr txBox="1"/>
          <p:nvPr/>
        </p:nvSpPr>
        <p:spPr>
          <a:xfrm>
            <a:off x="6618749" y="2984212"/>
            <a:ext cx="1448345" cy="58477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srgbClr val="FF6700"/>
                </a:solidFill>
                <a:effectLst/>
                <a:uLnTx/>
                <a:uFillTx/>
                <a:latin typeface="Calibri"/>
                <a:ea typeface="ＭＳ Ｐゴシック" charset="0"/>
              </a:rPr>
              <a:t>magnets </a:t>
            </a:r>
            <a:r>
              <a:rPr kumimoji="0" lang="en-BE" sz="1600" b="0" i="0" u="none" strike="noStrike" kern="1200" cap="none" spc="0" normalizeH="0" baseline="0" noProof="0" dirty="0">
                <a:ln>
                  <a:noFill/>
                </a:ln>
                <a:solidFill>
                  <a:srgbClr val="FF6700"/>
                </a:solidFill>
                <a:effectLst/>
                <a:uLnTx/>
                <a:uFillTx/>
                <a:latin typeface="Calibri"/>
                <a:ea typeface="ＭＳ Ｐゴシック" charset="0"/>
              </a:rPr>
              <a:t>∼10%</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srgbClr val="FF6700"/>
                </a:solidFill>
                <a:effectLst/>
                <a:uLnTx/>
                <a:uFillTx/>
                <a:latin typeface="Calibri"/>
                <a:ea typeface="ＭＳ Ｐゴシック" charset="0"/>
              </a:rPr>
              <a:t>o</a:t>
            </a:r>
            <a:r>
              <a:rPr kumimoji="0" lang="en-BE" sz="1600" b="0" i="0" u="none" strike="noStrike" kern="1200" cap="none" spc="0" normalizeH="0" baseline="0" noProof="0" dirty="0">
                <a:ln>
                  <a:noFill/>
                </a:ln>
                <a:solidFill>
                  <a:srgbClr val="FF6700"/>
                </a:solidFill>
                <a:effectLst/>
                <a:uLnTx/>
                <a:uFillTx/>
                <a:latin typeface="Calibri"/>
                <a:ea typeface="ＭＳ Ｐゴシック" charset="0"/>
              </a:rPr>
              <a:t>thers ∼35%</a:t>
            </a:r>
          </a:p>
        </p:txBody>
      </p:sp>
      <p:sp>
        <p:nvSpPr>
          <p:cNvPr id="14" name="TextBox 13">
            <a:extLst>
              <a:ext uri="{FF2B5EF4-FFF2-40B4-BE49-F238E27FC236}">
                <a16:creationId xmlns:a16="http://schemas.microsoft.com/office/drawing/2014/main" id="{0D42F0D8-7BA3-5C3A-AC62-FE07C35B63ED}"/>
              </a:ext>
            </a:extLst>
          </p:cNvPr>
          <p:cNvSpPr txBox="1"/>
          <p:nvPr/>
        </p:nvSpPr>
        <p:spPr>
          <a:xfrm>
            <a:off x="6934200" y="4856618"/>
            <a:ext cx="1840825"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400" b="0" i="1" u="none" strike="noStrike" kern="1200" cap="none" spc="0" normalizeH="0" baseline="0" noProof="0" dirty="0">
                <a:ln>
                  <a:noFill/>
                </a:ln>
                <a:solidFill>
                  <a:srgbClr val="FF6700"/>
                </a:solidFill>
                <a:effectLst/>
                <a:uLnTx/>
                <a:uFillTx/>
                <a:latin typeface="Calibri"/>
                <a:ea typeface="ＭＳ Ｐゴシック" charset="0"/>
              </a:rPr>
              <a:t>example FCC@250GeV</a:t>
            </a:r>
          </a:p>
        </p:txBody>
      </p:sp>
      <p:sp>
        <p:nvSpPr>
          <p:cNvPr id="28" name="TextBox 27">
            <a:extLst>
              <a:ext uri="{FF2B5EF4-FFF2-40B4-BE49-F238E27FC236}">
                <a16:creationId xmlns:a16="http://schemas.microsoft.com/office/drawing/2014/main" id="{5DE7EEA0-79D4-7D3F-D5CE-3EC01A71CACC}"/>
              </a:ext>
            </a:extLst>
          </p:cNvPr>
          <p:cNvSpPr txBox="1"/>
          <p:nvPr/>
        </p:nvSpPr>
        <p:spPr>
          <a:xfrm>
            <a:off x="4953000" y="590550"/>
            <a:ext cx="1876502" cy="646331"/>
          </a:xfrm>
          <a:prstGeom prst="rect">
            <a:avLst/>
          </a:prstGeom>
          <a:solidFill>
            <a:schemeClr val="accent2">
              <a:lumMod val="20000"/>
              <a:lumOff val="80000"/>
            </a:schemeClr>
          </a:solidFill>
          <a:ln w="38100">
            <a:solidFill>
              <a:srgbClr val="FF0000"/>
            </a:solidFill>
          </a:ln>
        </p:spPr>
        <p:txBody>
          <a:bodyPr wrap="squar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GB" sz="1800" b="1" i="0" u="none" strike="noStrike" kern="1200" cap="none" spc="0" normalizeH="0" baseline="0" noProof="0" dirty="0">
                <a:ln>
                  <a:noFill/>
                </a:ln>
                <a:solidFill>
                  <a:srgbClr val="FF0000"/>
                </a:solidFill>
                <a:effectLst/>
                <a:uLnTx/>
                <a:uFillTx/>
                <a:latin typeface="Calibri"/>
                <a:ea typeface="ＭＳ Ｐゴシック" charset="0"/>
              </a:rPr>
              <a:t>r</a:t>
            </a:r>
            <a:r>
              <a:rPr kumimoji="0" lang="en-BE" sz="1800" b="1" i="0" u="none" strike="noStrike" kern="1200" cap="none" spc="0" normalizeH="0" baseline="0" noProof="0" dirty="0">
                <a:ln>
                  <a:noFill/>
                </a:ln>
                <a:solidFill>
                  <a:srgbClr val="FF0000"/>
                </a:solidFill>
                <a:effectLst/>
                <a:uLnTx/>
                <a:uFillTx/>
                <a:latin typeface="Calibri"/>
                <a:ea typeface="ＭＳ Ｐゴシック" charset="0"/>
              </a:rPr>
              <a:t>ecover this </a:t>
            </a:r>
          </a:p>
          <a:p>
            <a:pPr marL="0" marR="0" lvl="0" indent="0" algn="r" defTabSz="914400" rtl="0" eaLnBrk="1" fontAlgn="base" latinLnBrk="0" hangingPunct="1">
              <a:lnSpc>
                <a:spcPct val="100000"/>
              </a:lnSpc>
              <a:spcBef>
                <a:spcPct val="0"/>
              </a:spcBef>
              <a:spcAft>
                <a:spcPct val="0"/>
              </a:spcAft>
              <a:buClrTx/>
              <a:buSzTx/>
              <a:buFontTx/>
              <a:buNone/>
              <a:tabLst/>
              <a:defRPr/>
            </a:pPr>
            <a:r>
              <a:rPr kumimoji="0" lang="en-BE" sz="1800" b="1" i="0" u="none" strike="noStrike" kern="1200" cap="none" spc="0" normalizeH="0" baseline="0" noProof="0" dirty="0">
                <a:ln>
                  <a:noFill/>
                </a:ln>
                <a:solidFill>
                  <a:srgbClr val="FF0000"/>
                </a:solidFill>
                <a:effectLst/>
                <a:uLnTx/>
                <a:uFillTx/>
                <a:latin typeface="Calibri"/>
                <a:ea typeface="ＭＳ Ｐゴシック" charset="0"/>
              </a:rPr>
              <a:t>energy</a:t>
            </a:r>
          </a:p>
        </p:txBody>
      </p:sp>
      <p:sp>
        <p:nvSpPr>
          <p:cNvPr id="30" name="TextBox 29">
            <a:extLst>
              <a:ext uri="{FF2B5EF4-FFF2-40B4-BE49-F238E27FC236}">
                <a16:creationId xmlns:a16="http://schemas.microsoft.com/office/drawing/2014/main" id="{10CD0A35-537E-6CC5-4EF5-90A784812EB3}"/>
              </a:ext>
            </a:extLst>
          </p:cNvPr>
          <p:cNvSpPr txBox="1"/>
          <p:nvPr/>
        </p:nvSpPr>
        <p:spPr>
          <a:xfrm>
            <a:off x="4124403" y="1125318"/>
            <a:ext cx="1371600"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5B9BD5">
                    <a:lumMod val="75000"/>
                  </a:srgbClr>
                </a:solidFill>
                <a:effectLst/>
                <a:uLnTx/>
                <a:uFillTx/>
                <a:latin typeface="Calibri"/>
                <a:ea typeface="ＭＳ Ｐゴシック" charset="0"/>
              </a:rPr>
              <a:t>beam acceleration</a:t>
            </a:r>
          </a:p>
        </p:txBody>
      </p:sp>
      <p:sp>
        <p:nvSpPr>
          <p:cNvPr id="31" name="Rounded Rectangle 30">
            <a:extLst>
              <a:ext uri="{FF2B5EF4-FFF2-40B4-BE49-F238E27FC236}">
                <a16:creationId xmlns:a16="http://schemas.microsoft.com/office/drawing/2014/main" id="{D125A5B3-37D2-6F5C-59A4-A35C5FD0EC79}"/>
              </a:ext>
            </a:extLst>
          </p:cNvPr>
          <p:cNvSpPr/>
          <p:nvPr/>
        </p:nvSpPr>
        <p:spPr>
          <a:xfrm>
            <a:off x="3981606" y="1962150"/>
            <a:ext cx="1657194" cy="304800"/>
          </a:xfrm>
          <a:prstGeom prst="round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3" name="TextBox 32">
            <a:extLst>
              <a:ext uri="{FF2B5EF4-FFF2-40B4-BE49-F238E27FC236}">
                <a16:creationId xmlns:a16="http://schemas.microsoft.com/office/drawing/2014/main" id="{604337BB-6656-54C2-B7D3-A69BF502F7DB}"/>
              </a:ext>
            </a:extLst>
          </p:cNvPr>
          <p:cNvSpPr txBox="1"/>
          <p:nvPr/>
        </p:nvSpPr>
        <p:spPr>
          <a:xfrm>
            <a:off x="4467801" y="1606719"/>
            <a:ext cx="686406" cy="338554"/>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FF6700"/>
                </a:solidFill>
                <a:effectLst/>
                <a:uLnTx/>
                <a:uFillTx/>
                <a:latin typeface="Calibri"/>
                <a:ea typeface="ＭＳ Ｐゴシック" charset="0"/>
              </a:rPr>
              <a:t>∼50%</a:t>
            </a:r>
          </a:p>
        </p:txBody>
      </p:sp>
      <p:sp>
        <p:nvSpPr>
          <p:cNvPr id="35" name="Oval 34">
            <a:extLst>
              <a:ext uri="{FF2B5EF4-FFF2-40B4-BE49-F238E27FC236}">
                <a16:creationId xmlns:a16="http://schemas.microsoft.com/office/drawing/2014/main" id="{3271468F-11CC-F45B-CA5A-8640BD9091C2}"/>
              </a:ext>
            </a:extLst>
          </p:cNvPr>
          <p:cNvSpPr/>
          <p:nvPr/>
        </p:nvSpPr>
        <p:spPr>
          <a:xfrm>
            <a:off x="3753005" y="912705"/>
            <a:ext cx="2114395" cy="1811441"/>
          </a:xfrm>
          <a:prstGeom prst="ellipse">
            <a:avLst/>
          </a:prstGeom>
          <a:solidFill>
            <a:srgbClr val="FBE5D6"/>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45" name="TextBox 44">
            <a:extLst>
              <a:ext uri="{FF2B5EF4-FFF2-40B4-BE49-F238E27FC236}">
                <a16:creationId xmlns:a16="http://schemas.microsoft.com/office/drawing/2014/main" id="{E2F0C6FE-0C11-1E63-A015-6D1ADC17892A}"/>
              </a:ext>
            </a:extLst>
          </p:cNvPr>
          <p:cNvSpPr txBox="1"/>
          <p:nvPr/>
        </p:nvSpPr>
        <p:spPr>
          <a:xfrm>
            <a:off x="4974684" y="603626"/>
            <a:ext cx="1836000" cy="612000"/>
          </a:xfrm>
          <a:prstGeom prst="rect">
            <a:avLst/>
          </a:prstGeom>
          <a:solidFill>
            <a:schemeClr val="accent2">
              <a:lumMod val="20000"/>
              <a:lumOff val="80000"/>
            </a:schemeClr>
          </a:solidFill>
          <a:ln w="38100">
            <a:noFill/>
          </a:ln>
        </p:spPr>
        <p:txBody>
          <a:bodyPr wrap="squar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BE" sz="1800" b="1" i="0" u="none" strike="noStrike" kern="1200" cap="none" spc="0" normalizeH="0" baseline="0" noProof="0" dirty="0">
                <a:ln>
                  <a:noFill/>
                </a:ln>
                <a:solidFill>
                  <a:srgbClr val="FF0000"/>
                </a:solidFill>
                <a:effectLst/>
                <a:uLnTx/>
                <a:uFillTx/>
                <a:latin typeface="Calibri"/>
                <a:ea typeface="ＭＳ Ｐゴシック" charset="0"/>
              </a:rPr>
              <a:t>reduce most of this energy</a:t>
            </a:r>
          </a:p>
        </p:txBody>
      </p:sp>
      <p:sp>
        <p:nvSpPr>
          <p:cNvPr id="48" name="TextBox 47">
            <a:extLst>
              <a:ext uri="{FF2B5EF4-FFF2-40B4-BE49-F238E27FC236}">
                <a16:creationId xmlns:a16="http://schemas.microsoft.com/office/drawing/2014/main" id="{0864491B-22BF-687E-3FEF-111E2E36AACF}"/>
              </a:ext>
            </a:extLst>
          </p:cNvPr>
          <p:cNvSpPr txBox="1"/>
          <p:nvPr/>
        </p:nvSpPr>
        <p:spPr>
          <a:xfrm>
            <a:off x="4114800" y="1123950"/>
            <a:ext cx="1371600"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5B9BD5">
                    <a:lumMod val="75000"/>
                  </a:srgbClr>
                </a:solidFill>
                <a:effectLst/>
                <a:uLnTx/>
                <a:uFillTx/>
                <a:latin typeface="Calibri"/>
                <a:ea typeface="ＭＳ Ｐゴシック" charset="0"/>
              </a:rPr>
              <a:t>beam acceleration</a:t>
            </a:r>
          </a:p>
        </p:txBody>
      </p:sp>
      <p:sp>
        <p:nvSpPr>
          <p:cNvPr id="50" name="Rounded Rectangle 49">
            <a:extLst>
              <a:ext uri="{FF2B5EF4-FFF2-40B4-BE49-F238E27FC236}">
                <a16:creationId xmlns:a16="http://schemas.microsoft.com/office/drawing/2014/main" id="{4A1D1BE9-8E49-886C-309A-CE1482D110A1}"/>
              </a:ext>
            </a:extLst>
          </p:cNvPr>
          <p:cNvSpPr/>
          <p:nvPr/>
        </p:nvSpPr>
        <p:spPr>
          <a:xfrm>
            <a:off x="3981606" y="1960782"/>
            <a:ext cx="1657194" cy="304800"/>
          </a:xfrm>
          <a:prstGeom prst="round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51" name="TextBox 50">
            <a:extLst>
              <a:ext uri="{FF2B5EF4-FFF2-40B4-BE49-F238E27FC236}">
                <a16:creationId xmlns:a16="http://schemas.microsoft.com/office/drawing/2014/main" id="{6AEC1815-1F07-B5B8-5990-EAA35665DB20}"/>
              </a:ext>
            </a:extLst>
          </p:cNvPr>
          <p:cNvSpPr txBox="1"/>
          <p:nvPr/>
        </p:nvSpPr>
        <p:spPr>
          <a:xfrm>
            <a:off x="4446073" y="1612902"/>
            <a:ext cx="686406" cy="338554"/>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FF6700"/>
                </a:solidFill>
                <a:effectLst/>
                <a:uLnTx/>
                <a:uFillTx/>
                <a:latin typeface="Calibri"/>
                <a:ea typeface="ＭＳ Ｐゴシック" charset="0"/>
              </a:rPr>
              <a:t>∼50%</a:t>
            </a:r>
          </a:p>
        </p:txBody>
      </p:sp>
      <p:cxnSp>
        <p:nvCxnSpPr>
          <p:cNvPr id="52" name="Straight Arrow Connector 51">
            <a:extLst>
              <a:ext uri="{FF2B5EF4-FFF2-40B4-BE49-F238E27FC236}">
                <a16:creationId xmlns:a16="http://schemas.microsoft.com/office/drawing/2014/main" id="{D3B76692-6C66-9029-3B65-DE83703A590F}"/>
              </a:ext>
            </a:extLst>
          </p:cNvPr>
          <p:cNvCxnSpPr>
            <a:cxnSpLocks/>
          </p:cNvCxnSpPr>
          <p:nvPr/>
        </p:nvCxnSpPr>
        <p:spPr>
          <a:xfrm>
            <a:off x="3343197" y="2114550"/>
            <a:ext cx="619203" cy="0"/>
          </a:xfrm>
          <a:prstGeom prst="straightConnector1">
            <a:avLst/>
          </a:prstGeom>
          <a:ln w="28575">
            <a:solidFill>
              <a:schemeClr val="accent1">
                <a:lumMod val="40000"/>
                <a:lumOff val="60000"/>
              </a:schemeClr>
            </a:solidFill>
            <a:tailEnd type="none" w="lg" len="med"/>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74DE70B9-D818-B5E5-25DD-2E03C58ED6ED}"/>
              </a:ext>
            </a:extLst>
          </p:cNvPr>
          <p:cNvCxnSpPr>
            <a:cxnSpLocks/>
          </p:cNvCxnSpPr>
          <p:nvPr/>
        </p:nvCxnSpPr>
        <p:spPr>
          <a:xfrm>
            <a:off x="5638800" y="2114550"/>
            <a:ext cx="762000" cy="0"/>
          </a:xfrm>
          <a:prstGeom prst="straightConnector1">
            <a:avLst/>
          </a:prstGeom>
          <a:ln w="28575">
            <a:solidFill>
              <a:schemeClr val="accent1">
                <a:lumMod val="40000"/>
                <a:lumOff val="60000"/>
              </a:schemeClr>
            </a:solidFill>
            <a:tailEnd type="none" w="lg" len="med"/>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A9B03F4F-0A59-EC38-943C-88075CAB2D96}"/>
              </a:ext>
            </a:extLst>
          </p:cNvPr>
          <p:cNvCxnSpPr>
            <a:cxnSpLocks/>
          </p:cNvCxnSpPr>
          <p:nvPr/>
        </p:nvCxnSpPr>
        <p:spPr>
          <a:xfrm flipV="1">
            <a:off x="4810203" y="2266950"/>
            <a:ext cx="0" cy="914400"/>
          </a:xfrm>
          <a:prstGeom prst="straightConnector1">
            <a:avLst/>
          </a:prstGeom>
          <a:ln w="28575">
            <a:solidFill>
              <a:schemeClr val="accent4">
                <a:lumMod val="60000"/>
                <a:lumOff val="40000"/>
              </a:schemeClr>
            </a:solidFill>
            <a:tailEnd type="triangl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15287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defTabSz="685800" fontAlgn="auto">
              <a:spcBef>
                <a:spcPts val="0"/>
              </a:spcBef>
              <a:spcAft>
                <a:spcPts val="0"/>
              </a:spcAft>
            </a:pPr>
            <a:fld id="{C662D044-6F0C-A44C-85FD-2657997C64DC}" type="slidenum">
              <a:rPr lang="en-US">
                <a:solidFill>
                  <a:prstClr val="black">
                    <a:tint val="75000"/>
                  </a:prstClr>
                </a:solidFill>
                <a:latin typeface="Calibri"/>
                <a:ea typeface="+mn-ea"/>
                <a:cs typeface="+mn-cs"/>
              </a:rPr>
              <a:pPr defTabSz="685800" fontAlgn="auto">
                <a:spcBef>
                  <a:spcPts val="0"/>
                </a:spcBef>
                <a:spcAft>
                  <a:spcPts val="0"/>
                </a:spcAft>
              </a:pPr>
              <a:t>19</a:t>
            </a:fld>
            <a:endParaRPr lang="en-US">
              <a:solidFill>
                <a:prstClr val="black">
                  <a:tint val="75000"/>
                </a:prstClr>
              </a:solidFill>
              <a:latin typeface="Calibri"/>
              <a:ea typeface="+mn-ea"/>
              <a:cs typeface="+mn-cs"/>
            </a:endParaRPr>
          </a:p>
        </p:txBody>
      </p:sp>
      <p:sp>
        <p:nvSpPr>
          <p:cNvPr id="9" name="Shape 8">
            <a:extLst>
              <a:ext uri="{FF2B5EF4-FFF2-40B4-BE49-F238E27FC236}">
                <a16:creationId xmlns:a16="http://schemas.microsoft.com/office/drawing/2014/main" id="{ED7EF711-5CFD-0F43-8A2B-E5AE36A440B5}"/>
              </a:ext>
            </a:extLst>
          </p:cNvPr>
          <p:cNvSpPr/>
          <p:nvPr/>
        </p:nvSpPr>
        <p:spPr>
          <a:xfrm rot="12645207" flipH="1" flipV="1">
            <a:off x="2614774" y="233248"/>
            <a:ext cx="4295452" cy="2467206"/>
          </a:xfrm>
          <a:prstGeom prst="swooshArrow">
            <a:avLst>
              <a:gd name="adj1" fmla="val 7504"/>
              <a:gd name="adj2" fmla="val 19520"/>
            </a:avLst>
          </a:prstGeom>
          <a:solidFill>
            <a:schemeClr val="accent5">
              <a:lumMod val="60000"/>
              <a:lumOff val="40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4" name="Picture 3" descr="Shape&#10;&#10;Description automatically generated with medium confidence">
            <a:extLst>
              <a:ext uri="{FF2B5EF4-FFF2-40B4-BE49-F238E27FC236}">
                <a16:creationId xmlns:a16="http://schemas.microsoft.com/office/drawing/2014/main" id="{D68DCD48-C96E-C0CE-52F0-9C05A92596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0008" y="2328365"/>
            <a:ext cx="1190902" cy="1390650"/>
          </a:xfrm>
          <a:prstGeom prst="rect">
            <a:avLst/>
          </a:prstGeom>
        </p:spPr>
      </p:pic>
      <p:sp>
        <p:nvSpPr>
          <p:cNvPr id="6" name="TextBox 5">
            <a:extLst>
              <a:ext uri="{FF2B5EF4-FFF2-40B4-BE49-F238E27FC236}">
                <a16:creationId xmlns:a16="http://schemas.microsoft.com/office/drawing/2014/main" id="{6EA85F83-5ED4-8C73-0B13-924C93348D0F}"/>
              </a:ext>
            </a:extLst>
          </p:cNvPr>
          <p:cNvSpPr txBox="1"/>
          <p:nvPr/>
        </p:nvSpPr>
        <p:spPr>
          <a:xfrm rot="21397457">
            <a:off x="633796" y="694485"/>
            <a:ext cx="8044525" cy="3508653"/>
          </a:xfrm>
          <a:prstGeom prst="rect">
            <a:avLst/>
          </a:prstGeom>
          <a:solidFill>
            <a:schemeClr val="accent5">
              <a:lumMod val="20000"/>
              <a:lumOff val="80000"/>
            </a:schemeClr>
          </a:solidFill>
          <a:ln w="57150">
            <a:solidFill>
              <a:srgbClr val="0070C0"/>
            </a:solidFill>
          </a:ln>
        </p:spPr>
        <p:txBody>
          <a:bodyPr wrap="square" rtlCol="0">
            <a:spAutoFit/>
          </a:bodyPr>
          <a:lstStyle/>
          <a:p>
            <a:pPr algn="ctr"/>
            <a:endParaRPr lang="en-GB" sz="2400" dirty="0">
              <a:solidFill>
                <a:srgbClr val="0070C0"/>
              </a:solidFill>
              <a:effectLst/>
              <a:latin typeface="Helvetica" pitchFamily="2" charset="0"/>
            </a:endParaRPr>
          </a:p>
          <a:p>
            <a:pPr algn="ctr"/>
            <a:r>
              <a:rPr lang="en-GB" sz="2400" dirty="0">
                <a:solidFill>
                  <a:srgbClr val="0070C0"/>
                </a:solidFill>
                <a:effectLst/>
                <a:latin typeface="Helvetica" pitchFamily="2" charset="0"/>
              </a:rPr>
              <a:t>The energy efficiency of present and future </a:t>
            </a:r>
          </a:p>
          <a:p>
            <a:pPr algn="ctr"/>
            <a:r>
              <a:rPr lang="en-GB" sz="2400" dirty="0">
                <a:solidFill>
                  <a:srgbClr val="0070C0"/>
                </a:solidFill>
                <a:effectLst/>
                <a:latin typeface="Helvetica" pitchFamily="2" charset="0"/>
              </a:rPr>
              <a:t>accelerators […] is and should remain an area </a:t>
            </a:r>
          </a:p>
          <a:p>
            <a:pPr algn="ctr"/>
            <a:r>
              <a:rPr lang="en-GB" sz="2400" dirty="0">
                <a:solidFill>
                  <a:srgbClr val="0070C0"/>
                </a:solidFill>
                <a:effectLst/>
                <a:latin typeface="Helvetica" pitchFamily="2" charset="0"/>
              </a:rPr>
              <a:t>requiring constant attention. </a:t>
            </a:r>
          </a:p>
          <a:p>
            <a:pPr algn="ctr"/>
            <a:endParaRPr lang="en-GB" sz="1200" b="1" i="1" dirty="0">
              <a:solidFill>
                <a:srgbClr val="0070C0"/>
              </a:solidFill>
              <a:latin typeface="Helvetica" pitchFamily="2" charset="0"/>
            </a:endParaRPr>
          </a:p>
          <a:p>
            <a:pPr algn="ctr"/>
            <a:r>
              <a:rPr lang="en-GB" sz="2400" b="1" i="1" dirty="0">
                <a:solidFill>
                  <a:srgbClr val="0070C0"/>
                </a:solidFill>
                <a:effectLst/>
                <a:latin typeface="Helvetica" pitchFamily="2" charset="0"/>
              </a:rPr>
              <a:t>A detailed plan for the […] </a:t>
            </a:r>
            <a:r>
              <a:rPr lang="en-GB" sz="2400" b="1" i="1" u="sng" dirty="0">
                <a:solidFill>
                  <a:srgbClr val="0070C0"/>
                </a:solidFill>
                <a:effectLst/>
                <a:latin typeface="Helvetica" pitchFamily="2" charset="0"/>
              </a:rPr>
              <a:t>saving and re-use of </a:t>
            </a:r>
          </a:p>
          <a:p>
            <a:pPr algn="ctr"/>
            <a:r>
              <a:rPr lang="en-GB" sz="2400" b="1" i="1" u="sng" dirty="0">
                <a:solidFill>
                  <a:srgbClr val="0070C0"/>
                </a:solidFill>
                <a:effectLst/>
                <a:latin typeface="Helvetica" pitchFamily="2" charset="0"/>
              </a:rPr>
              <a:t>energy</a:t>
            </a:r>
            <a:r>
              <a:rPr lang="en-GB" sz="2400" b="1" i="1" dirty="0">
                <a:solidFill>
                  <a:srgbClr val="0070C0"/>
                </a:solidFill>
                <a:effectLst/>
                <a:latin typeface="Helvetica" pitchFamily="2" charset="0"/>
              </a:rPr>
              <a:t> should be part of the approval process </a:t>
            </a:r>
          </a:p>
          <a:p>
            <a:pPr algn="ctr"/>
            <a:r>
              <a:rPr lang="en-GB" sz="2400" b="1" i="1" dirty="0">
                <a:solidFill>
                  <a:srgbClr val="0070C0"/>
                </a:solidFill>
                <a:effectLst/>
                <a:latin typeface="Helvetica" pitchFamily="2" charset="0"/>
              </a:rPr>
              <a:t>for any major project. </a:t>
            </a:r>
          </a:p>
          <a:p>
            <a:pPr algn="ctr"/>
            <a:endParaRPr lang="en-GB" sz="1200" b="1" i="1" dirty="0">
              <a:solidFill>
                <a:srgbClr val="0070C0"/>
              </a:solidFill>
              <a:effectLst/>
              <a:latin typeface="Helvetica" pitchFamily="2" charset="0"/>
            </a:endParaRPr>
          </a:p>
          <a:p>
            <a:pPr algn="ctr"/>
            <a:r>
              <a:rPr lang="en-GB" i="1" dirty="0">
                <a:solidFill>
                  <a:srgbClr val="C00000"/>
                </a:solidFill>
                <a:latin typeface="Helvetica" pitchFamily="2" charset="0"/>
              </a:rPr>
              <a:t>European Strategy for Particle Physics 2020</a:t>
            </a:r>
          </a:p>
          <a:p>
            <a:pPr algn="ctr"/>
            <a:endParaRPr lang="en-GB" sz="1200" dirty="0">
              <a:solidFill>
                <a:srgbClr val="C00000"/>
              </a:solidFill>
            </a:endParaRPr>
          </a:p>
        </p:txBody>
      </p:sp>
    </p:spTree>
    <p:extLst>
      <p:ext uri="{BB962C8B-B14F-4D97-AF65-F5344CB8AC3E}">
        <p14:creationId xmlns:p14="http://schemas.microsoft.com/office/powerpoint/2010/main" val="2504366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2</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58" name="TextBox 57">
            <a:extLst>
              <a:ext uri="{FF2B5EF4-FFF2-40B4-BE49-F238E27FC236}">
                <a16:creationId xmlns:a16="http://schemas.microsoft.com/office/drawing/2014/main" id="{AC2DDC74-5D38-4F2A-2814-B1F287553D46}"/>
              </a:ext>
            </a:extLst>
          </p:cNvPr>
          <p:cNvSpPr txBox="1"/>
          <p:nvPr/>
        </p:nvSpPr>
        <p:spPr>
          <a:xfrm>
            <a:off x="1223251" y="175381"/>
            <a:ext cx="2104422" cy="646331"/>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3600" b="1" i="0" u="none" strike="noStrike" kern="1200" cap="none" spc="0" normalizeH="0" baseline="0" noProof="0" dirty="0">
                <a:ln>
                  <a:noFill/>
                </a:ln>
                <a:solidFill>
                  <a:srgbClr val="0070C0"/>
                </a:solidFill>
                <a:effectLst/>
                <a:uLnTx/>
                <a:uFillTx/>
                <a:latin typeface="Calibri"/>
                <a:ea typeface="ＭＳ Ｐゴシック" charset="0"/>
              </a:rPr>
              <a:t>The scope</a:t>
            </a:r>
          </a:p>
        </p:txBody>
      </p:sp>
      <p:grpSp>
        <p:nvGrpSpPr>
          <p:cNvPr id="7" name="Group 6">
            <a:extLst>
              <a:ext uri="{FF2B5EF4-FFF2-40B4-BE49-F238E27FC236}">
                <a16:creationId xmlns:a16="http://schemas.microsoft.com/office/drawing/2014/main" id="{821CE424-2D11-AED5-A723-191711AE0DCC}"/>
              </a:ext>
            </a:extLst>
          </p:cNvPr>
          <p:cNvGrpSpPr/>
          <p:nvPr/>
        </p:nvGrpSpPr>
        <p:grpSpPr>
          <a:xfrm>
            <a:off x="4451315" y="284680"/>
            <a:ext cx="4464085" cy="4725470"/>
            <a:chOff x="4800600" y="667820"/>
            <a:chExt cx="4006885" cy="4343400"/>
          </a:xfrm>
        </p:grpSpPr>
        <p:pic>
          <p:nvPicPr>
            <p:cNvPr id="2" name="c1.pdf">
              <a:extLst>
                <a:ext uri="{FF2B5EF4-FFF2-40B4-BE49-F238E27FC236}">
                  <a16:creationId xmlns:a16="http://schemas.microsoft.com/office/drawing/2014/main" id="{68515B7C-732E-143D-4D01-653A0822239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0600" y="667820"/>
              <a:ext cx="4006885" cy="4343400"/>
            </a:xfrm>
            <a:prstGeom prst="rect">
              <a:avLst/>
            </a:prstGeom>
            <a:ln w="12700"/>
          </p:spPr>
        </p:pic>
        <p:sp>
          <p:nvSpPr>
            <p:cNvPr id="3" name="Oval 2">
              <a:extLst>
                <a:ext uri="{FF2B5EF4-FFF2-40B4-BE49-F238E27FC236}">
                  <a16:creationId xmlns:a16="http://schemas.microsoft.com/office/drawing/2014/main" id="{35882B06-F41C-4DFF-B6F9-9C758DD1EAC6}"/>
                </a:ext>
              </a:extLst>
            </p:cNvPr>
            <p:cNvSpPr/>
            <p:nvPr/>
          </p:nvSpPr>
          <p:spPr>
            <a:xfrm>
              <a:off x="6819254" y="3868220"/>
              <a:ext cx="953146" cy="67710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4" name="Oval 3">
              <a:extLst>
                <a:ext uri="{FF2B5EF4-FFF2-40B4-BE49-F238E27FC236}">
                  <a16:creationId xmlns:a16="http://schemas.microsoft.com/office/drawing/2014/main" id="{995BB390-407C-F7AF-76FD-E2A554EB866C}"/>
                </a:ext>
              </a:extLst>
            </p:cNvPr>
            <p:cNvSpPr/>
            <p:nvPr/>
          </p:nvSpPr>
          <p:spPr>
            <a:xfrm>
              <a:off x="7467600" y="2572820"/>
              <a:ext cx="1295400" cy="67710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5" name="Shape 4">
              <a:extLst>
                <a:ext uri="{FF2B5EF4-FFF2-40B4-BE49-F238E27FC236}">
                  <a16:creationId xmlns:a16="http://schemas.microsoft.com/office/drawing/2014/main" id="{CC9E83AC-A8AA-6DEF-EAA3-84E5E955D0C0}"/>
                </a:ext>
              </a:extLst>
            </p:cNvPr>
            <p:cNvSpPr/>
            <p:nvPr/>
          </p:nvSpPr>
          <p:spPr>
            <a:xfrm rot="5551201" flipH="1">
              <a:off x="7675549" y="3351135"/>
              <a:ext cx="955702" cy="720677"/>
            </a:xfrm>
            <a:prstGeom prst="swooshArrow">
              <a:avLst>
                <a:gd name="adj1" fmla="val 17770"/>
                <a:gd name="adj2" fmla="val 38998"/>
              </a:avLst>
            </a:prstGeom>
            <a:solidFill>
              <a:srgbClr val="FF0000"/>
            </a:solidFill>
            <a:ln>
              <a:solidFill>
                <a:srgbClr val="FF0000"/>
              </a:solid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6" name="Rectangle 5">
              <a:extLst>
                <a:ext uri="{FF2B5EF4-FFF2-40B4-BE49-F238E27FC236}">
                  <a16:creationId xmlns:a16="http://schemas.microsoft.com/office/drawing/2014/main" id="{7631F5C2-AE0B-61F5-687E-66C839882CFB}"/>
                </a:ext>
              </a:extLst>
            </p:cNvPr>
            <p:cNvSpPr/>
            <p:nvPr/>
          </p:nvSpPr>
          <p:spPr>
            <a:xfrm>
              <a:off x="7207285" y="1960921"/>
              <a:ext cx="1066800" cy="30709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grpSp>
      <p:sp>
        <p:nvSpPr>
          <p:cNvPr id="8" name="TextBox 7">
            <a:extLst>
              <a:ext uri="{FF2B5EF4-FFF2-40B4-BE49-F238E27FC236}">
                <a16:creationId xmlns:a16="http://schemas.microsoft.com/office/drawing/2014/main" id="{7898A206-A1AA-7F6A-6A74-6173914A195B}"/>
              </a:ext>
            </a:extLst>
          </p:cNvPr>
          <p:cNvSpPr txBox="1"/>
          <p:nvPr/>
        </p:nvSpPr>
        <p:spPr>
          <a:xfrm>
            <a:off x="207523" y="858619"/>
            <a:ext cx="4114800" cy="646331"/>
          </a:xfrm>
          <a:prstGeom prst="rect">
            <a:avLst/>
          </a:prstGeom>
          <a:solidFill>
            <a:schemeClr val="accent6">
              <a:lumMod val="20000"/>
              <a:lumOff val="80000"/>
            </a:schemeClr>
          </a:solidFill>
        </p:spPr>
        <p:txBody>
          <a:bodyPr wrap="square" rtlCol="0">
            <a:spAutoFit/>
          </a:bodyPr>
          <a:lstStyle/>
          <a:p>
            <a:pPr algn="ctr"/>
            <a:r>
              <a:rPr lang="en-BE" dirty="0">
                <a:latin typeface="+mn-lt"/>
              </a:rPr>
              <a:t>For ep/eA physics, the 2030’ies will be </a:t>
            </a:r>
          </a:p>
          <a:p>
            <a:pPr algn="ctr"/>
            <a:r>
              <a:rPr lang="en-BE" dirty="0">
                <a:latin typeface="+mn-lt"/>
              </a:rPr>
              <a:t>the decade of the EIC</a:t>
            </a:r>
          </a:p>
        </p:txBody>
      </p:sp>
      <p:sp>
        <p:nvSpPr>
          <p:cNvPr id="9" name="TextBox 8">
            <a:extLst>
              <a:ext uri="{FF2B5EF4-FFF2-40B4-BE49-F238E27FC236}">
                <a16:creationId xmlns:a16="http://schemas.microsoft.com/office/drawing/2014/main" id="{D0963B6A-B2C8-1712-53EE-61973F8699DA}"/>
              </a:ext>
            </a:extLst>
          </p:cNvPr>
          <p:cNvSpPr txBox="1"/>
          <p:nvPr/>
        </p:nvSpPr>
        <p:spPr>
          <a:xfrm>
            <a:off x="207523" y="1581150"/>
            <a:ext cx="4114800" cy="923330"/>
          </a:xfrm>
          <a:prstGeom prst="rect">
            <a:avLst/>
          </a:prstGeom>
          <a:solidFill>
            <a:schemeClr val="accent6">
              <a:lumMod val="20000"/>
              <a:lumOff val="80000"/>
            </a:schemeClr>
          </a:solidFill>
        </p:spPr>
        <p:txBody>
          <a:bodyPr wrap="square" rtlCol="0">
            <a:spAutoFit/>
          </a:bodyPr>
          <a:lstStyle/>
          <a:p>
            <a:pPr algn="ctr"/>
            <a:r>
              <a:rPr lang="en-BE" dirty="0">
                <a:latin typeface="+mn-lt"/>
              </a:rPr>
              <a:t>The next ambition for the community will be to enable ep/eA physics both at higher luminosities and at higher energies</a:t>
            </a:r>
          </a:p>
        </p:txBody>
      </p:sp>
      <p:sp>
        <p:nvSpPr>
          <p:cNvPr id="10" name="TextBox 9">
            <a:extLst>
              <a:ext uri="{FF2B5EF4-FFF2-40B4-BE49-F238E27FC236}">
                <a16:creationId xmlns:a16="http://schemas.microsoft.com/office/drawing/2014/main" id="{868FB813-937F-D4CE-8DCD-9CF2DC280D17}"/>
              </a:ext>
            </a:extLst>
          </p:cNvPr>
          <p:cNvSpPr txBox="1"/>
          <p:nvPr/>
        </p:nvSpPr>
        <p:spPr>
          <a:xfrm>
            <a:off x="218062" y="2571750"/>
            <a:ext cx="4114800" cy="1492716"/>
          </a:xfrm>
          <a:prstGeom prst="rect">
            <a:avLst/>
          </a:prstGeom>
          <a:solidFill>
            <a:schemeClr val="accent2">
              <a:lumMod val="20000"/>
              <a:lumOff val="80000"/>
            </a:schemeClr>
          </a:solidFill>
        </p:spPr>
        <p:txBody>
          <a:bodyPr wrap="square" rtlCol="0">
            <a:spAutoFit/>
          </a:bodyPr>
          <a:lstStyle/>
          <a:p>
            <a:pPr algn="ctr"/>
            <a:endParaRPr lang="en-BE" sz="900" b="1" dirty="0">
              <a:solidFill>
                <a:srgbClr val="C00000"/>
              </a:solidFill>
              <a:latin typeface="+mn-lt"/>
            </a:endParaRPr>
          </a:p>
          <a:p>
            <a:pPr algn="ctr"/>
            <a:r>
              <a:rPr lang="en-BE" b="1" dirty="0">
                <a:solidFill>
                  <a:srgbClr val="C00000"/>
                </a:solidFill>
                <a:latin typeface="+mn-lt"/>
              </a:rPr>
              <a:t>In my opinion, major advances in science are enabled either by reaching major steps with today’s methods or by the development of major new methods</a:t>
            </a:r>
          </a:p>
          <a:p>
            <a:pPr algn="ctr"/>
            <a:endParaRPr lang="en-BE" sz="900" b="1" dirty="0">
              <a:solidFill>
                <a:srgbClr val="C00000"/>
              </a:solidFill>
              <a:latin typeface="+mn-lt"/>
            </a:endParaRPr>
          </a:p>
        </p:txBody>
      </p:sp>
      <p:sp>
        <p:nvSpPr>
          <p:cNvPr id="11" name="TextBox 10">
            <a:extLst>
              <a:ext uri="{FF2B5EF4-FFF2-40B4-BE49-F238E27FC236}">
                <a16:creationId xmlns:a16="http://schemas.microsoft.com/office/drawing/2014/main" id="{ECD21E87-3262-F1BD-A684-9D4923265CD6}"/>
              </a:ext>
            </a:extLst>
          </p:cNvPr>
          <p:cNvSpPr txBox="1"/>
          <p:nvPr/>
        </p:nvSpPr>
        <p:spPr>
          <a:xfrm>
            <a:off x="218062" y="4119086"/>
            <a:ext cx="4114800" cy="738664"/>
          </a:xfrm>
          <a:prstGeom prst="rect">
            <a:avLst/>
          </a:prstGeom>
          <a:solidFill>
            <a:schemeClr val="accent5">
              <a:lumMod val="20000"/>
              <a:lumOff val="80000"/>
            </a:schemeClr>
          </a:solidFill>
        </p:spPr>
        <p:txBody>
          <a:bodyPr wrap="square" rtlCol="0">
            <a:spAutoFit/>
          </a:bodyPr>
          <a:lstStyle/>
          <a:p>
            <a:pPr algn="ctr"/>
            <a:r>
              <a:rPr lang="en-GB" sz="1400" dirty="0">
                <a:latin typeface="+mn-lt"/>
              </a:rPr>
              <a:t>If we cannot make great strides into the unknown with current methods, we should concentrate on developing new methods</a:t>
            </a:r>
            <a:endParaRPr lang="en-BE" sz="1400" dirty="0">
              <a:latin typeface="+mn-lt"/>
            </a:endParaRPr>
          </a:p>
        </p:txBody>
      </p:sp>
      <p:sp>
        <p:nvSpPr>
          <p:cNvPr id="12" name="TextBox 11">
            <a:extLst>
              <a:ext uri="{FF2B5EF4-FFF2-40B4-BE49-F238E27FC236}">
                <a16:creationId xmlns:a16="http://schemas.microsoft.com/office/drawing/2014/main" id="{9D075F26-B9EE-B1B8-57DB-17C28EE80CCB}"/>
              </a:ext>
            </a:extLst>
          </p:cNvPr>
          <p:cNvSpPr txBox="1"/>
          <p:nvPr/>
        </p:nvSpPr>
        <p:spPr>
          <a:xfrm>
            <a:off x="7500604" y="4098217"/>
            <a:ext cx="1676401" cy="523220"/>
          </a:xfrm>
          <a:prstGeom prst="rect">
            <a:avLst/>
          </a:prstGeom>
          <a:noFill/>
        </p:spPr>
        <p:txBody>
          <a:bodyPr wrap="square" rtlCol="0">
            <a:spAutoFit/>
          </a:bodyPr>
          <a:lstStyle/>
          <a:p>
            <a:pPr algn="r"/>
            <a:r>
              <a:rPr lang="en-GB" sz="1400" dirty="0">
                <a:solidFill>
                  <a:srgbClr val="FF0000"/>
                </a:solidFill>
                <a:latin typeface="+mn-lt"/>
              </a:rPr>
              <a:t>a great stride </a:t>
            </a:r>
          </a:p>
          <a:p>
            <a:pPr algn="r"/>
            <a:r>
              <a:rPr lang="en-GB" sz="1400" dirty="0">
                <a:solidFill>
                  <a:srgbClr val="FF0000"/>
                </a:solidFill>
                <a:latin typeface="+mn-lt"/>
              </a:rPr>
              <a:t>o</a:t>
            </a:r>
            <a:r>
              <a:rPr lang="en-BE" sz="1400" dirty="0">
                <a:solidFill>
                  <a:srgbClr val="FF0000"/>
                </a:solidFill>
                <a:latin typeface="+mn-lt"/>
              </a:rPr>
              <a:t>rders of magnitude</a:t>
            </a:r>
          </a:p>
        </p:txBody>
      </p:sp>
    </p:spTree>
    <p:extLst>
      <p:ext uri="{BB962C8B-B14F-4D97-AF65-F5344CB8AC3E}">
        <p14:creationId xmlns:p14="http://schemas.microsoft.com/office/powerpoint/2010/main" val="1221534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defTabSz="685800" fontAlgn="auto">
              <a:spcBef>
                <a:spcPts val="0"/>
              </a:spcBef>
              <a:spcAft>
                <a:spcPts val="0"/>
              </a:spcAft>
            </a:pPr>
            <a:fld id="{C662D044-6F0C-A44C-85FD-2657997C64DC}" type="slidenum">
              <a:rPr lang="en-US">
                <a:solidFill>
                  <a:prstClr val="black">
                    <a:tint val="75000"/>
                  </a:prstClr>
                </a:solidFill>
                <a:latin typeface="Calibri"/>
                <a:ea typeface="+mn-ea"/>
                <a:cs typeface="+mn-cs"/>
              </a:rPr>
              <a:pPr defTabSz="685800" fontAlgn="auto">
                <a:spcBef>
                  <a:spcPts val="0"/>
                </a:spcBef>
                <a:spcAft>
                  <a:spcPts val="0"/>
                </a:spcAft>
              </a:pPr>
              <a:t>20</a:t>
            </a:fld>
            <a:endParaRPr lang="en-US">
              <a:solidFill>
                <a:prstClr val="black">
                  <a:tint val="75000"/>
                </a:prstClr>
              </a:solidFill>
              <a:latin typeface="Calibri"/>
              <a:ea typeface="+mn-ea"/>
              <a:cs typeface="+mn-cs"/>
            </a:endParaRPr>
          </a:p>
        </p:txBody>
      </p:sp>
      <p:sp>
        <p:nvSpPr>
          <p:cNvPr id="2" name="TextBox 1">
            <a:extLst>
              <a:ext uri="{FF2B5EF4-FFF2-40B4-BE49-F238E27FC236}">
                <a16:creationId xmlns:a16="http://schemas.microsoft.com/office/drawing/2014/main" id="{35381646-D412-CF9B-2C83-EA6ED35DEA2A}"/>
              </a:ext>
            </a:extLst>
          </p:cNvPr>
          <p:cNvSpPr txBox="1"/>
          <p:nvPr/>
        </p:nvSpPr>
        <p:spPr>
          <a:xfrm>
            <a:off x="152400" y="57150"/>
            <a:ext cx="3408882" cy="584775"/>
          </a:xfrm>
          <a:prstGeom prst="rect">
            <a:avLst/>
          </a:prstGeom>
          <a:noFill/>
        </p:spPr>
        <p:txBody>
          <a:bodyPr wrap="none" rtlCol="0">
            <a:spAutoFit/>
          </a:bodyPr>
          <a:lstStyle/>
          <a:p>
            <a:r>
              <a:rPr lang="en-BE" sz="3200" b="1" dirty="0">
                <a:latin typeface="+mn-lt"/>
              </a:rPr>
              <a:t>From Grid to Beam</a:t>
            </a:r>
          </a:p>
        </p:txBody>
      </p:sp>
      <p:pic>
        <p:nvPicPr>
          <p:cNvPr id="7" name="Picture 6" descr="Icon&#10;&#10;Description automatically generated">
            <a:extLst>
              <a:ext uri="{FF2B5EF4-FFF2-40B4-BE49-F238E27FC236}">
                <a16:creationId xmlns:a16="http://schemas.microsoft.com/office/drawing/2014/main" id="{E6E1220F-5454-3FBD-5092-A1ABAA6313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86600" y="1390650"/>
            <a:ext cx="889810" cy="2362200"/>
          </a:xfrm>
          <a:prstGeom prst="rect">
            <a:avLst/>
          </a:prstGeom>
        </p:spPr>
      </p:pic>
      <p:sp>
        <p:nvSpPr>
          <p:cNvPr id="8" name="Rounded Rectangle 7">
            <a:extLst>
              <a:ext uri="{FF2B5EF4-FFF2-40B4-BE49-F238E27FC236}">
                <a16:creationId xmlns:a16="http://schemas.microsoft.com/office/drawing/2014/main" id="{16BC3A48-D03A-5F01-524F-FD1E001D9D1F}"/>
              </a:ext>
            </a:extLst>
          </p:cNvPr>
          <p:cNvSpPr/>
          <p:nvPr/>
        </p:nvSpPr>
        <p:spPr>
          <a:xfrm>
            <a:off x="7010400" y="3181350"/>
            <a:ext cx="158400" cy="1524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9" name="Shape 8">
            <a:extLst>
              <a:ext uri="{FF2B5EF4-FFF2-40B4-BE49-F238E27FC236}">
                <a16:creationId xmlns:a16="http://schemas.microsoft.com/office/drawing/2014/main" id="{ED7EF711-5CFD-0F43-8A2B-E5AE36A440B5}"/>
              </a:ext>
            </a:extLst>
          </p:cNvPr>
          <p:cNvSpPr/>
          <p:nvPr/>
        </p:nvSpPr>
        <p:spPr>
          <a:xfrm rot="12645207" flipH="1" flipV="1">
            <a:off x="2614774" y="233248"/>
            <a:ext cx="4295452" cy="2467206"/>
          </a:xfrm>
          <a:prstGeom prst="swooshArrow">
            <a:avLst>
              <a:gd name="adj1" fmla="val 7504"/>
              <a:gd name="adj2" fmla="val 19520"/>
            </a:avLst>
          </a:prstGeom>
          <a:solidFill>
            <a:schemeClr val="accent5">
              <a:lumMod val="60000"/>
              <a:lumOff val="40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0" name="Shape 9">
            <a:extLst>
              <a:ext uri="{FF2B5EF4-FFF2-40B4-BE49-F238E27FC236}">
                <a16:creationId xmlns:a16="http://schemas.microsoft.com/office/drawing/2014/main" id="{E75D9763-DF2C-3DB1-077F-9932CBBDE32F}"/>
              </a:ext>
            </a:extLst>
          </p:cNvPr>
          <p:cNvSpPr/>
          <p:nvPr/>
        </p:nvSpPr>
        <p:spPr>
          <a:xfrm rot="10060930" flipH="1">
            <a:off x="2469918" y="2731074"/>
            <a:ext cx="1613365" cy="1345283"/>
          </a:xfrm>
          <a:prstGeom prst="swooshArrow">
            <a:avLst>
              <a:gd name="adj1" fmla="val 7504"/>
              <a:gd name="adj2" fmla="val 19520"/>
            </a:avLst>
          </a:prstGeom>
          <a:solidFill>
            <a:schemeClr val="accent5">
              <a:lumMod val="60000"/>
              <a:lumOff val="40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1" name="TextBox 10">
            <a:extLst>
              <a:ext uri="{FF2B5EF4-FFF2-40B4-BE49-F238E27FC236}">
                <a16:creationId xmlns:a16="http://schemas.microsoft.com/office/drawing/2014/main" id="{978E26D0-3FEE-04E5-0B4A-BAB91B58805E}"/>
              </a:ext>
            </a:extLst>
          </p:cNvPr>
          <p:cNvSpPr txBox="1"/>
          <p:nvPr/>
        </p:nvSpPr>
        <p:spPr>
          <a:xfrm>
            <a:off x="2971800" y="834609"/>
            <a:ext cx="2840906" cy="461665"/>
          </a:xfrm>
          <a:prstGeom prst="rect">
            <a:avLst/>
          </a:prstGeom>
          <a:solidFill>
            <a:schemeClr val="accent5">
              <a:lumMod val="20000"/>
              <a:lumOff val="80000"/>
            </a:schemeClr>
          </a:solidFill>
          <a:ln w="57150">
            <a:solidFill>
              <a:schemeClr val="accent5">
                <a:lumMod val="60000"/>
                <a:lumOff val="40000"/>
              </a:schemeClr>
            </a:solidFill>
          </a:ln>
        </p:spPr>
        <p:txBody>
          <a:bodyPr wrap="none" rtlCol="0">
            <a:spAutoFit/>
          </a:bodyPr>
          <a:lstStyle/>
          <a:p>
            <a:r>
              <a:rPr lang="en-BE" sz="2400" b="1" dirty="0">
                <a:solidFill>
                  <a:srgbClr val="0070C0"/>
                </a:solidFill>
                <a:latin typeface="+mn-lt"/>
              </a:rPr>
              <a:t>RF power generation</a:t>
            </a:r>
          </a:p>
        </p:txBody>
      </p:sp>
      <p:sp>
        <p:nvSpPr>
          <p:cNvPr id="13" name="Shape 12">
            <a:extLst>
              <a:ext uri="{FF2B5EF4-FFF2-40B4-BE49-F238E27FC236}">
                <a16:creationId xmlns:a16="http://schemas.microsoft.com/office/drawing/2014/main" id="{96F5FF37-938D-7135-2BD4-1A982EEB5229}"/>
              </a:ext>
            </a:extLst>
          </p:cNvPr>
          <p:cNvSpPr/>
          <p:nvPr/>
        </p:nvSpPr>
        <p:spPr>
          <a:xfrm rot="11368797">
            <a:off x="5815958" y="2618791"/>
            <a:ext cx="1167393" cy="1350552"/>
          </a:xfrm>
          <a:prstGeom prst="swooshArrow">
            <a:avLst>
              <a:gd name="adj1" fmla="val 7504"/>
              <a:gd name="adj2" fmla="val 19520"/>
            </a:avLst>
          </a:prstGeom>
          <a:solidFill>
            <a:schemeClr val="accent5">
              <a:lumMod val="60000"/>
              <a:lumOff val="40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5" name="TextBox 14">
            <a:extLst>
              <a:ext uri="{FF2B5EF4-FFF2-40B4-BE49-F238E27FC236}">
                <a16:creationId xmlns:a16="http://schemas.microsoft.com/office/drawing/2014/main" id="{1329E3E2-32BA-E547-F063-2C6EAEE15671}"/>
              </a:ext>
            </a:extLst>
          </p:cNvPr>
          <p:cNvSpPr txBox="1"/>
          <p:nvPr/>
        </p:nvSpPr>
        <p:spPr>
          <a:xfrm>
            <a:off x="4191655" y="3475521"/>
            <a:ext cx="1521057" cy="461665"/>
          </a:xfrm>
          <a:prstGeom prst="rect">
            <a:avLst/>
          </a:prstGeom>
          <a:solidFill>
            <a:schemeClr val="accent5">
              <a:lumMod val="20000"/>
              <a:lumOff val="80000"/>
            </a:schemeClr>
          </a:solidFill>
          <a:ln w="57150">
            <a:solidFill>
              <a:schemeClr val="accent5">
                <a:lumMod val="60000"/>
                <a:lumOff val="40000"/>
              </a:schemeClr>
            </a:solidFill>
          </a:ln>
        </p:spPr>
        <p:txBody>
          <a:bodyPr wrap="none" rtlCol="0">
            <a:spAutoFit/>
          </a:bodyPr>
          <a:lstStyle/>
          <a:p>
            <a:r>
              <a:rPr lang="en-BE" sz="2400" b="1" dirty="0">
                <a:solidFill>
                  <a:srgbClr val="0070C0"/>
                </a:solidFill>
                <a:latin typeface="+mn-lt"/>
              </a:rPr>
              <a:t>cryogenics</a:t>
            </a:r>
          </a:p>
        </p:txBody>
      </p:sp>
      <p:sp>
        <p:nvSpPr>
          <p:cNvPr id="22" name="TextBox 21">
            <a:extLst>
              <a:ext uri="{FF2B5EF4-FFF2-40B4-BE49-F238E27FC236}">
                <a16:creationId xmlns:a16="http://schemas.microsoft.com/office/drawing/2014/main" id="{E521553B-8B45-5FE3-9532-47653D2D1B2B}"/>
              </a:ext>
            </a:extLst>
          </p:cNvPr>
          <p:cNvSpPr txBox="1"/>
          <p:nvPr/>
        </p:nvSpPr>
        <p:spPr>
          <a:xfrm>
            <a:off x="324918" y="1390650"/>
            <a:ext cx="1961082" cy="2400657"/>
          </a:xfrm>
          <a:prstGeom prst="rect">
            <a:avLst/>
          </a:prstGeom>
          <a:solidFill>
            <a:schemeClr val="accent6">
              <a:lumMod val="20000"/>
              <a:lumOff val="80000"/>
            </a:schemeClr>
          </a:solidFill>
          <a:ln w="57150">
            <a:solidFill>
              <a:schemeClr val="accent6">
                <a:lumMod val="75000"/>
              </a:schemeClr>
            </a:solidFill>
          </a:ln>
        </p:spPr>
        <p:txBody>
          <a:bodyPr vert="horz" wrap="square" rtlCol="0">
            <a:spAutoFit/>
          </a:bodyPr>
          <a:lstStyle/>
          <a:p>
            <a:pPr algn="ctr"/>
            <a:r>
              <a:rPr lang="en-BE" sz="6000" dirty="0">
                <a:latin typeface="+mn-lt"/>
              </a:rPr>
              <a:t>GRID</a:t>
            </a:r>
          </a:p>
          <a:p>
            <a:pPr algn="ctr"/>
            <a:endParaRPr lang="en-BE" sz="6000" dirty="0">
              <a:solidFill>
                <a:schemeClr val="accent6">
                  <a:lumMod val="75000"/>
                </a:schemeClr>
              </a:solidFill>
              <a:latin typeface="+mn-lt"/>
            </a:endParaRPr>
          </a:p>
          <a:p>
            <a:pPr algn="ctr"/>
            <a:endParaRPr lang="en-BE" sz="3000" dirty="0">
              <a:solidFill>
                <a:schemeClr val="accent6">
                  <a:lumMod val="75000"/>
                </a:schemeClr>
              </a:solidFill>
              <a:latin typeface="+mn-lt"/>
            </a:endParaRPr>
          </a:p>
        </p:txBody>
      </p:sp>
      <p:sp>
        <p:nvSpPr>
          <p:cNvPr id="26" name="Shape 25">
            <a:extLst>
              <a:ext uri="{FF2B5EF4-FFF2-40B4-BE49-F238E27FC236}">
                <a16:creationId xmlns:a16="http://schemas.microsoft.com/office/drawing/2014/main" id="{BD49FFE4-DFE7-F0AF-0D9A-9AA3809131B7}"/>
              </a:ext>
            </a:extLst>
          </p:cNvPr>
          <p:cNvSpPr/>
          <p:nvPr/>
        </p:nvSpPr>
        <p:spPr>
          <a:xfrm rot="17168678" flipV="1">
            <a:off x="5858872" y="2645205"/>
            <a:ext cx="1389103" cy="866672"/>
          </a:xfrm>
          <a:prstGeom prst="swooshArrow">
            <a:avLst>
              <a:gd name="adj1" fmla="val 7504"/>
              <a:gd name="adj2" fmla="val 19520"/>
            </a:avLst>
          </a:prstGeom>
          <a:solidFill>
            <a:schemeClr val="accent5">
              <a:lumMod val="60000"/>
              <a:lumOff val="40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4" name="Picture 3" descr="Shape&#10;&#10;Description automatically generated with medium confidence">
            <a:extLst>
              <a:ext uri="{FF2B5EF4-FFF2-40B4-BE49-F238E27FC236}">
                <a16:creationId xmlns:a16="http://schemas.microsoft.com/office/drawing/2014/main" id="{D68DCD48-C96E-C0CE-52F0-9C05A92596A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0008" y="2328365"/>
            <a:ext cx="1190902" cy="1390650"/>
          </a:xfrm>
          <a:prstGeom prst="rect">
            <a:avLst/>
          </a:prstGeom>
        </p:spPr>
      </p:pic>
      <p:sp>
        <p:nvSpPr>
          <p:cNvPr id="5" name="Shape 4">
            <a:extLst>
              <a:ext uri="{FF2B5EF4-FFF2-40B4-BE49-F238E27FC236}">
                <a16:creationId xmlns:a16="http://schemas.microsoft.com/office/drawing/2014/main" id="{978B6CBE-5508-98F2-AA0F-6224EB9DA773}"/>
              </a:ext>
            </a:extLst>
          </p:cNvPr>
          <p:cNvSpPr/>
          <p:nvPr/>
        </p:nvSpPr>
        <p:spPr>
          <a:xfrm rot="11238937" flipV="1">
            <a:off x="5628149" y="1429743"/>
            <a:ext cx="1167201" cy="571953"/>
          </a:xfrm>
          <a:prstGeom prst="swooshArrow">
            <a:avLst>
              <a:gd name="adj1" fmla="val 7504"/>
              <a:gd name="adj2" fmla="val 19520"/>
            </a:avLst>
          </a:prstGeom>
          <a:solidFill>
            <a:schemeClr val="accent5">
              <a:lumMod val="60000"/>
              <a:lumOff val="40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 name="TextBox 2">
            <a:extLst>
              <a:ext uri="{FF2B5EF4-FFF2-40B4-BE49-F238E27FC236}">
                <a16:creationId xmlns:a16="http://schemas.microsoft.com/office/drawing/2014/main" id="{6FDC6005-5154-8196-6E9B-93F9BE239AF4}"/>
              </a:ext>
            </a:extLst>
          </p:cNvPr>
          <p:cNvSpPr txBox="1"/>
          <p:nvPr/>
        </p:nvSpPr>
        <p:spPr>
          <a:xfrm>
            <a:off x="12621" y="4933950"/>
            <a:ext cx="2273379" cy="215444"/>
          </a:xfrm>
          <a:prstGeom prst="rect">
            <a:avLst/>
          </a:prstGeom>
          <a:noFill/>
        </p:spPr>
        <p:txBody>
          <a:bodyPr wrap="none" rtlCol="0">
            <a:spAutoFit/>
          </a:bodyPr>
          <a:lstStyle/>
          <a:p>
            <a:r>
              <a:rPr lang="en-GB" sz="800" dirty="0">
                <a:solidFill>
                  <a:schemeClr val="accent6">
                    <a:lumMod val="75000"/>
                  </a:schemeClr>
                </a:solidFill>
              </a:rPr>
              <a:t>P</a:t>
            </a:r>
            <a:r>
              <a:rPr lang="en-BE" sz="800" dirty="0">
                <a:solidFill>
                  <a:schemeClr val="accent6">
                    <a:lumMod val="75000"/>
                  </a:schemeClr>
                </a:solidFill>
              </a:rPr>
              <a:t>icture adopted from M. Seidel (IPAC 2022)</a:t>
            </a:r>
          </a:p>
        </p:txBody>
      </p:sp>
    </p:spTree>
    <p:extLst>
      <p:ext uri="{BB962C8B-B14F-4D97-AF65-F5344CB8AC3E}">
        <p14:creationId xmlns:p14="http://schemas.microsoft.com/office/powerpoint/2010/main" val="31571496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defTabSz="685800" fontAlgn="auto">
              <a:spcBef>
                <a:spcPts val="0"/>
              </a:spcBef>
              <a:spcAft>
                <a:spcPts val="0"/>
              </a:spcAft>
            </a:pPr>
            <a:fld id="{C662D044-6F0C-A44C-85FD-2657997C64DC}" type="slidenum">
              <a:rPr lang="en-US">
                <a:solidFill>
                  <a:prstClr val="black">
                    <a:tint val="75000"/>
                  </a:prstClr>
                </a:solidFill>
                <a:latin typeface="Calibri"/>
                <a:ea typeface="+mn-ea"/>
                <a:cs typeface="+mn-cs"/>
              </a:rPr>
              <a:pPr defTabSz="685800" fontAlgn="auto">
                <a:spcBef>
                  <a:spcPts val="0"/>
                </a:spcBef>
                <a:spcAft>
                  <a:spcPts val="0"/>
                </a:spcAft>
              </a:pPr>
              <a:t>21</a:t>
            </a:fld>
            <a:endParaRPr lang="en-US">
              <a:solidFill>
                <a:prstClr val="black">
                  <a:tint val="75000"/>
                </a:prstClr>
              </a:solidFill>
              <a:latin typeface="Calibri"/>
              <a:ea typeface="+mn-ea"/>
              <a:cs typeface="+mn-cs"/>
            </a:endParaRPr>
          </a:p>
        </p:txBody>
      </p:sp>
      <p:sp>
        <p:nvSpPr>
          <p:cNvPr id="2" name="TextBox 1">
            <a:extLst>
              <a:ext uri="{FF2B5EF4-FFF2-40B4-BE49-F238E27FC236}">
                <a16:creationId xmlns:a16="http://schemas.microsoft.com/office/drawing/2014/main" id="{35381646-D412-CF9B-2C83-EA6ED35DEA2A}"/>
              </a:ext>
            </a:extLst>
          </p:cNvPr>
          <p:cNvSpPr txBox="1"/>
          <p:nvPr/>
        </p:nvSpPr>
        <p:spPr>
          <a:xfrm>
            <a:off x="152400" y="57150"/>
            <a:ext cx="3408882" cy="584775"/>
          </a:xfrm>
          <a:prstGeom prst="rect">
            <a:avLst/>
          </a:prstGeom>
          <a:noFill/>
        </p:spPr>
        <p:txBody>
          <a:bodyPr wrap="none" rtlCol="0">
            <a:spAutoFit/>
          </a:bodyPr>
          <a:lstStyle/>
          <a:p>
            <a:r>
              <a:rPr lang="en-BE" sz="3200" b="1" dirty="0">
                <a:latin typeface="+mn-lt"/>
              </a:rPr>
              <a:t>From Grid to Beam</a:t>
            </a:r>
          </a:p>
        </p:txBody>
      </p:sp>
      <p:pic>
        <p:nvPicPr>
          <p:cNvPr id="7" name="Picture 6" descr="Icon&#10;&#10;Description automatically generated">
            <a:extLst>
              <a:ext uri="{FF2B5EF4-FFF2-40B4-BE49-F238E27FC236}">
                <a16:creationId xmlns:a16="http://schemas.microsoft.com/office/drawing/2014/main" id="{E6E1220F-5454-3FBD-5092-A1ABAA6313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86600" y="1390650"/>
            <a:ext cx="889810" cy="2362200"/>
          </a:xfrm>
          <a:prstGeom prst="rect">
            <a:avLst/>
          </a:prstGeom>
        </p:spPr>
      </p:pic>
      <p:sp>
        <p:nvSpPr>
          <p:cNvPr id="8" name="Rounded Rectangle 7">
            <a:extLst>
              <a:ext uri="{FF2B5EF4-FFF2-40B4-BE49-F238E27FC236}">
                <a16:creationId xmlns:a16="http://schemas.microsoft.com/office/drawing/2014/main" id="{16BC3A48-D03A-5F01-524F-FD1E001D9D1F}"/>
              </a:ext>
            </a:extLst>
          </p:cNvPr>
          <p:cNvSpPr/>
          <p:nvPr/>
        </p:nvSpPr>
        <p:spPr>
          <a:xfrm>
            <a:off x="7010400" y="3181350"/>
            <a:ext cx="158400" cy="1524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9" name="Shape 8">
            <a:extLst>
              <a:ext uri="{FF2B5EF4-FFF2-40B4-BE49-F238E27FC236}">
                <a16:creationId xmlns:a16="http://schemas.microsoft.com/office/drawing/2014/main" id="{ED7EF711-5CFD-0F43-8A2B-E5AE36A440B5}"/>
              </a:ext>
            </a:extLst>
          </p:cNvPr>
          <p:cNvSpPr/>
          <p:nvPr/>
        </p:nvSpPr>
        <p:spPr>
          <a:xfrm rot="12645207" flipH="1" flipV="1">
            <a:off x="2614774" y="233248"/>
            <a:ext cx="4295452" cy="2467206"/>
          </a:xfrm>
          <a:prstGeom prst="swooshArrow">
            <a:avLst>
              <a:gd name="adj1" fmla="val 7504"/>
              <a:gd name="adj2" fmla="val 19520"/>
            </a:avLst>
          </a:prstGeom>
          <a:solidFill>
            <a:schemeClr val="accent5">
              <a:lumMod val="60000"/>
              <a:lumOff val="40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0" name="Shape 9">
            <a:extLst>
              <a:ext uri="{FF2B5EF4-FFF2-40B4-BE49-F238E27FC236}">
                <a16:creationId xmlns:a16="http://schemas.microsoft.com/office/drawing/2014/main" id="{E75D9763-DF2C-3DB1-077F-9932CBBDE32F}"/>
              </a:ext>
            </a:extLst>
          </p:cNvPr>
          <p:cNvSpPr/>
          <p:nvPr/>
        </p:nvSpPr>
        <p:spPr>
          <a:xfrm rot="10060930" flipH="1">
            <a:off x="2469918" y="2731074"/>
            <a:ext cx="1613365" cy="1345283"/>
          </a:xfrm>
          <a:prstGeom prst="swooshArrow">
            <a:avLst>
              <a:gd name="adj1" fmla="val 7504"/>
              <a:gd name="adj2" fmla="val 19520"/>
            </a:avLst>
          </a:prstGeom>
          <a:solidFill>
            <a:schemeClr val="accent5">
              <a:lumMod val="60000"/>
              <a:lumOff val="40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1" name="TextBox 10">
            <a:extLst>
              <a:ext uri="{FF2B5EF4-FFF2-40B4-BE49-F238E27FC236}">
                <a16:creationId xmlns:a16="http://schemas.microsoft.com/office/drawing/2014/main" id="{978E26D0-3FEE-04E5-0B4A-BAB91B58805E}"/>
              </a:ext>
            </a:extLst>
          </p:cNvPr>
          <p:cNvSpPr txBox="1"/>
          <p:nvPr/>
        </p:nvSpPr>
        <p:spPr>
          <a:xfrm>
            <a:off x="2971800" y="834609"/>
            <a:ext cx="2840906" cy="461665"/>
          </a:xfrm>
          <a:prstGeom prst="rect">
            <a:avLst/>
          </a:prstGeom>
          <a:solidFill>
            <a:schemeClr val="accent5">
              <a:lumMod val="20000"/>
              <a:lumOff val="80000"/>
            </a:schemeClr>
          </a:solidFill>
          <a:ln w="57150">
            <a:solidFill>
              <a:schemeClr val="accent5">
                <a:lumMod val="60000"/>
                <a:lumOff val="40000"/>
              </a:schemeClr>
            </a:solidFill>
          </a:ln>
        </p:spPr>
        <p:txBody>
          <a:bodyPr wrap="none" rtlCol="0">
            <a:spAutoFit/>
          </a:bodyPr>
          <a:lstStyle/>
          <a:p>
            <a:r>
              <a:rPr lang="en-BE" sz="2400" b="1" dirty="0">
                <a:solidFill>
                  <a:srgbClr val="0070C0"/>
                </a:solidFill>
                <a:latin typeface="+mn-lt"/>
              </a:rPr>
              <a:t>RF power generation</a:t>
            </a:r>
          </a:p>
        </p:txBody>
      </p:sp>
      <p:sp>
        <p:nvSpPr>
          <p:cNvPr id="12" name="TextBox 11">
            <a:extLst>
              <a:ext uri="{FF2B5EF4-FFF2-40B4-BE49-F238E27FC236}">
                <a16:creationId xmlns:a16="http://schemas.microsoft.com/office/drawing/2014/main" id="{E15131B3-2D86-6F1E-3464-BAC912DCC065}"/>
              </a:ext>
            </a:extLst>
          </p:cNvPr>
          <p:cNvSpPr txBox="1"/>
          <p:nvPr/>
        </p:nvSpPr>
        <p:spPr>
          <a:xfrm>
            <a:off x="3937322" y="1276350"/>
            <a:ext cx="1549078" cy="307777"/>
          </a:xfrm>
          <a:prstGeom prst="rect">
            <a:avLst/>
          </a:prstGeom>
          <a:noFill/>
        </p:spPr>
        <p:txBody>
          <a:bodyPr wrap="none" rtlCol="0">
            <a:spAutoFit/>
          </a:bodyPr>
          <a:lstStyle/>
          <a:p>
            <a:r>
              <a:rPr lang="en-GB" sz="1400" i="1" dirty="0">
                <a:latin typeface="+mn-lt"/>
              </a:rPr>
              <a:t>e</a:t>
            </a:r>
            <a:r>
              <a:rPr lang="en-BE" sz="1400" i="1" dirty="0">
                <a:latin typeface="+mn-lt"/>
              </a:rPr>
              <a:t>fficiency ~30-60%</a:t>
            </a:r>
          </a:p>
        </p:txBody>
      </p:sp>
      <p:sp>
        <p:nvSpPr>
          <p:cNvPr id="13" name="Shape 12">
            <a:extLst>
              <a:ext uri="{FF2B5EF4-FFF2-40B4-BE49-F238E27FC236}">
                <a16:creationId xmlns:a16="http://schemas.microsoft.com/office/drawing/2014/main" id="{96F5FF37-938D-7135-2BD4-1A982EEB5229}"/>
              </a:ext>
            </a:extLst>
          </p:cNvPr>
          <p:cNvSpPr/>
          <p:nvPr/>
        </p:nvSpPr>
        <p:spPr>
          <a:xfrm rot="11368797">
            <a:off x="5815958" y="2618791"/>
            <a:ext cx="1167393" cy="1350552"/>
          </a:xfrm>
          <a:prstGeom prst="swooshArrow">
            <a:avLst>
              <a:gd name="adj1" fmla="val 7504"/>
              <a:gd name="adj2" fmla="val 19520"/>
            </a:avLst>
          </a:prstGeom>
          <a:solidFill>
            <a:schemeClr val="accent5">
              <a:lumMod val="60000"/>
              <a:lumOff val="40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5" name="TextBox 14">
            <a:extLst>
              <a:ext uri="{FF2B5EF4-FFF2-40B4-BE49-F238E27FC236}">
                <a16:creationId xmlns:a16="http://schemas.microsoft.com/office/drawing/2014/main" id="{1329E3E2-32BA-E547-F063-2C6EAEE15671}"/>
              </a:ext>
            </a:extLst>
          </p:cNvPr>
          <p:cNvSpPr txBox="1"/>
          <p:nvPr/>
        </p:nvSpPr>
        <p:spPr>
          <a:xfrm>
            <a:off x="4191655" y="3475521"/>
            <a:ext cx="1521057" cy="461665"/>
          </a:xfrm>
          <a:prstGeom prst="rect">
            <a:avLst/>
          </a:prstGeom>
          <a:solidFill>
            <a:schemeClr val="accent5">
              <a:lumMod val="20000"/>
              <a:lumOff val="80000"/>
            </a:schemeClr>
          </a:solidFill>
          <a:ln w="57150">
            <a:solidFill>
              <a:schemeClr val="accent5">
                <a:lumMod val="60000"/>
                <a:lumOff val="40000"/>
              </a:schemeClr>
            </a:solidFill>
          </a:ln>
        </p:spPr>
        <p:txBody>
          <a:bodyPr wrap="none" rtlCol="0">
            <a:spAutoFit/>
          </a:bodyPr>
          <a:lstStyle/>
          <a:p>
            <a:r>
              <a:rPr lang="en-BE" sz="2400" b="1" dirty="0">
                <a:solidFill>
                  <a:srgbClr val="0070C0"/>
                </a:solidFill>
                <a:latin typeface="+mn-lt"/>
              </a:rPr>
              <a:t>cryogenics</a:t>
            </a:r>
          </a:p>
        </p:txBody>
      </p:sp>
      <p:sp>
        <p:nvSpPr>
          <p:cNvPr id="22" name="TextBox 21">
            <a:extLst>
              <a:ext uri="{FF2B5EF4-FFF2-40B4-BE49-F238E27FC236}">
                <a16:creationId xmlns:a16="http://schemas.microsoft.com/office/drawing/2014/main" id="{E521553B-8B45-5FE3-9532-47653D2D1B2B}"/>
              </a:ext>
            </a:extLst>
          </p:cNvPr>
          <p:cNvSpPr txBox="1"/>
          <p:nvPr/>
        </p:nvSpPr>
        <p:spPr>
          <a:xfrm>
            <a:off x="324918" y="1390650"/>
            <a:ext cx="1961082" cy="2400657"/>
          </a:xfrm>
          <a:prstGeom prst="rect">
            <a:avLst/>
          </a:prstGeom>
          <a:solidFill>
            <a:schemeClr val="accent6">
              <a:lumMod val="20000"/>
              <a:lumOff val="80000"/>
            </a:schemeClr>
          </a:solidFill>
          <a:ln w="57150">
            <a:solidFill>
              <a:schemeClr val="accent6">
                <a:lumMod val="75000"/>
              </a:schemeClr>
            </a:solidFill>
          </a:ln>
        </p:spPr>
        <p:txBody>
          <a:bodyPr vert="horz" wrap="square" rtlCol="0">
            <a:spAutoFit/>
          </a:bodyPr>
          <a:lstStyle/>
          <a:p>
            <a:pPr algn="ctr"/>
            <a:r>
              <a:rPr lang="en-BE" sz="6000" dirty="0">
                <a:latin typeface="+mn-lt"/>
              </a:rPr>
              <a:t>GRID</a:t>
            </a:r>
          </a:p>
          <a:p>
            <a:pPr algn="ctr"/>
            <a:endParaRPr lang="en-BE" sz="6000" dirty="0">
              <a:solidFill>
                <a:schemeClr val="accent6">
                  <a:lumMod val="75000"/>
                </a:schemeClr>
              </a:solidFill>
              <a:latin typeface="+mn-lt"/>
            </a:endParaRPr>
          </a:p>
          <a:p>
            <a:pPr algn="ctr"/>
            <a:endParaRPr lang="en-BE" sz="3000" dirty="0">
              <a:solidFill>
                <a:schemeClr val="accent6">
                  <a:lumMod val="75000"/>
                </a:schemeClr>
              </a:solidFill>
              <a:latin typeface="+mn-lt"/>
            </a:endParaRPr>
          </a:p>
        </p:txBody>
      </p:sp>
      <p:sp>
        <p:nvSpPr>
          <p:cNvPr id="23" name="TextBox 22">
            <a:extLst>
              <a:ext uri="{FF2B5EF4-FFF2-40B4-BE49-F238E27FC236}">
                <a16:creationId xmlns:a16="http://schemas.microsoft.com/office/drawing/2014/main" id="{71F934A4-7A5C-F2B5-AF2C-66F9665D7FAD}"/>
              </a:ext>
            </a:extLst>
          </p:cNvPr>
          <p:cNvSpPr txBox="1"/>
          <p:nvPr/>
        </p:nvSpPr>
        <p:spPr>
          <a:xfrm>
            <a:off x="6070825" y="3656611"/>
            <a:ext cx="1296829" cy="523220"/>
          </a:xfrm>
          <a:prstGeom prst="rect">
            <a:avLst/>
          </a:prstGeom>
          <a:noFill/>
        </p:spPr>
        <p:txBody>
          <a:bodyPr wrap="none" rtlCol="0">
            <a:spAutoFit/>
          </a:bodyPr>
          <a:lstStyle/>
          <a:p>
            <a:pPr algn="ctr"/>
            <a:r>
              <a:rPr lang="en-US" sz="1400" i="1" dirty="0">
                <a:latin typeface="+mn-lt"/>
              </a:rPr>
              <a:t>dissipated heat</a:t>
            </a:r>
          </a:p>
          <a:p>
            <a:pPr algn="ctr"/>
            <a:r>
              <a:rPr lang="en-US" sz="1400" i="1" dirty="0">
                <a:latin typeface="+mn-lt"/>
              </a:rPr>
              <a:t>∼ 1/Q</a:t>
            </a:r>
            <a:r>
              <a:rPr lang="en-US" sz="1400" i="1" baseline="-25000" dirty="0">
                <a:latin typeface="+mn-lt"/>
              </a:rPr>
              <a:t>0 </a:t>
            </a:r>
            <a:endParaRPr lang="en-BE" sz="1400" i="1" dirty="0">
              <a:latin typeface="+mn-lt"/>
            </a:endParaRPr>
          </a:p>
        </p:txBody>
      </p:sp>
      <p:sp>
        <p:nvSpPr>
          <p:cNvPr id="24" name="TextBox 23">
            <a:extLst>
              <a:ext uri="{FF2B5EF4-FFF2-40B4-BE49-F238E27FC236}">
                <a16:creationId xmlns:a16="http://schemas.microsoft.com/office/drawing/2014/main" id="{FE34226D-9AEC-C1AF-5024-14CE47530039}"/>
              </a:ext>
            </a:extLst>
          </p:cNvPr>
          <p:cNvSpPr txBox="1"/>
          <p:nvPr/>
        </p:nvSpPr>
        <p:spPr>
          <a:xfrm>
            <a:off x="4247965" y="3953530"/>
            <a:ext cx="1324402" cy="523220"/>
          </a:xfrm>
          <a:prstGeom prst="rect">
            <a:avLst/>
          </a:prstGeom>
          <a:noFill/>
        </p:spPr>
        <p:txBody>
          <a:bodyPr wrap="none" rtlCol="0">
            <a:spAutoFit/>
          </a:bodyPr>
          <a:lstStyle/>
          <a:p>
            <a:pPr algn="ctr"/>
            <a:r>
              <a:rPr lang="en-US" sz="1400" i="1" dirty="0">
                <a:latin typeface="+mn-lt"/>
              </a:rPr>
              <a:t>performance</a:t>
            </a:r>
          </a:p>
          <a:p>
            <a:pPr algn="ctr"/>
            <a:r>
              <a:rPr lang="en-US" sz="1400" i="1" dirty="0">
                <a:latin typeface="+mn-lt"/>
              </a:rPr>
              <a:t>∼ (300K – T) / T</a:t>
            </a:r>
            <a:endParaRPr lang="en-BE" sz="1400" i="1" dirty="0">
              <a:latin typeface="+mn-lt"/>
            </a:endParaRPr>
          </a:p>
        </p:txBody>
      </p:sp>
      <p:sp>
        <p:nvSpPr>
          <p:cNvPr id="26" name="Shape 25">
            <a:extLst>
              <a:ext uri="{FF2B5EF4-FFF2-40B4-BE49-F238E27FC236}">
                <a16:creationId xmlns:a16="http://schemas.microsoft.com/office/drawing/2014/main" id="{BD49FFE4-DFE7-F0AF-0D9A-9AA3809131B7}"/>
              </a:ext>
            </a:extLst>
          </p:cNvPr>
          <p:cNvSpPr/>
          <p:nvPr/>
        </p:nvSpPr>
        <p:spPr>
          <a:xfrm rot="17168678" flipV="1">
            <a:off x="5858872" y="2645205"/>
            <a:ext cx="1389103" cy="866672"/>
          </a:xfrm>
          <a:prstGeom prst="swooshArrow">
            <a:avLst>
              <a:gd name="adj1" fmla="val 7504"/>
              <a:gd name="adj2" fmla="val 19520"/>
            </a:avLst>
          </a:prstGeom>
          <a:solidFill>
            <a:schemeClr val="accent5">
              <a:lumMod val="60000"/>
              <a:lumOff val="40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4" name="Picture 3" descr="Shape&#10;&#10;Description automatically generated with medium confidence">
            <a:extLst>
              <a:ext uri="{FF2B5EF4-FFF2-40B4-BE49-F238E27FC236}">
                <a16:creationId xmlns:a16="http://schemas.microsoft.com/office/drawing/2014/main" id="{D68DCD48-C96E-C0CE-52F0-9C05A92596A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0008" y="2328365"/>
            <a:ext cx="1190902" cy="1390650"/>
          </a:xfrm>
          <a:prstGeom prst="rect">
            <a:avLst/>
          </a:prstGeom>
        </p:spPr>
      </p:pic>
      <p:sp>
        <p:nvSpPr>
          <p:cNvPr id="3" name="TextBox 2">
            <a:extLst>
              <a:ext uri="{FF2B5EF4-FFF2-40B4-BE49-F238E27FC236}">
                <a16:creationId xmlns:a16="http://schemas.microsoft.com/office/drawing/2014/main" id="{0FBFC485-8890-749C-9719-90848279F82A}"/>
              </a:ext>
            </a:extLst>
          </p:cNvPr>
          <p:cNvSpPr txBox="1"/>
          <p:nvPr/>
        </p:nvSpPr>
        <p:spPr>
          <a:xfrm>
            <a:off x="7813132" y="2074843"/>
            <a:ext cx="1136850" cy="954107"/>
          </a:xfrm>
          <a:prstGeom prst="rect">
            <a:avLst/>
          </a:prstGeom>
          <a:noFill/>
        </p:spPr>
        <p:txBody>
          <a:bodyPr wrap="none" rtlCol="0">
            <a:spAutoFit/>
          </a:bodyPr>
          <a:lstStyle/>
          <a:p>
            <a:pPr algn="ctr"/>
            <a:r>
              <a:rPr lang="en-US" sz="1400" i="1" dirty="0">
                <a:latin typeface="+mn-lt"/>
              </a:rPr>
              <a:t>beam power </a:t>
            </a:r>
          </a:p>
          <a:p>
            <a:pPr algn="ctr"/>
            <a:r>
              <a:rPr lang="en-US" sz="1400" i="1" dirty="0">
                <a:latin typeface="+mn-lt"/>
              </a:rPr>
              <a:t>dumped </a:t>
            </a:r>
          </a:p>
          <a:p>
            <a:pPr algn="ctr"/>
            <a:r>
              <a:rPr lang="en-US" sz="1400" i="1" dirty="0">
                <a:latin typeface="+mn-lt"/>
              </a:rPr>
              <a:t>or </a:t>
            </a:r>
          </a:p>
          <a:p>
            <a:pPr algn="ctr"/>
            <a:r>
              <a:rPr lang="en-US" sz="1400" i="1" dirty="0">
                <a:latin typeface="+mn-lt"/>
              </a:rPr>
              <a:t>radiated</a:t>
            </a:r>
            <a:endParaRPr lang="en-BE" sz="1400" i="1" dirty="0">
              <a:latin typeface="+mn-lt"/>
            </a:endParaRPr>
          </a:p>
        </p:txBody>
      </p:sp>
      <p:sp>
        <p:nvSpPr>
          <p:cNvPr id="5" name="Shape 4">
            <a:extLst>
              <a:ext uri="{FF2B5EF4-FFF2-40B4-BE49-F238E27FC236}">
                <a16:creationId xmlns:a16="http://schemas.microsoft.com/office/drawing/2014/main" id="{978B6CBE-5508-98F2-AA0F-6224EB9DA773}"/>
              </a:ext>
            </a:extLst>
          </p:cNvPr>
          <p:cNvSpPr/>
          <p:nvPr/>
        </p:nvSpPr>
        <p:spPr>
          <a:xfrm rot="11238937" flipV="1">
            <a:off x="5628149" y="1429743"/>
            <a:ext cx="1167201" cy="571953"/>
          </a:xfrm>
          <a:prstGeom prst="swooshArrow">
            <a:avLst>
              <a:gd name="adj1" fmla="val 7504"/>
              <a:gd name="adj2" fmla="val 19520"/>
            </a:avLst>
          </a:prstGeom>
          <a:solidFill>
            <a:schemeClr val="accent5">
              <a:lumMod val="60000"/>
              <a:lumOff val="40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6" name="TextBox 15">
            <a:extLst>
              <a:ext uri="{FF2B5EF4-FFF2-40B4-BE49-F238E27FC236}">
                <a16:creationId xmlns:a16="http://schemas.microsoft.com/office/drawing/2014/main" id="{581BF3DE-4C9D-3D54-E1DB-D963A9AED4C5}"/>
              </a:ext>
            </a:extLst>
          </p:cNvPr>
          <p:cNvSpPr txBox="1"/>
          <p:nvPr/>
        </p:nvSpPr>
        <p:spPr>
          <a:xfrm>
            <a:off x="4958403" y="1696678"/>
            <a:ext cx="1585883" cy="738664"/>
          </a:xfrm>
          <a:prstGeom prst="rect">
            <a:avLst/>
          </a:prstGeom>
          <a:noFill/>
        </p:spPr>
        <p:txBody>
          <a:bodyPr wrap="none" rtlCol="0">
            <a:spAutoFit/>
          </a:bodyPr>
          <a:lstStyle/>
          <a:p>
            <a:pPr algn="ctr"/>
            <a:r>
              <a:rPr lang="en-US" sz="1400" i="1" dirty="0">
                <a:latin typeface="+mn-lt"/>
              </a:rPr>
              <a:t>RF power demand</a:t>
            </a:r>
          </a:p>
          <a:p>
            <a:pPr algn="ctr"/>
            <a:r>
              <a:rPr lang="en-US" sz="1400" i="1" dirty="0">
                <a:latin typeface="+mn-lt"/>
              </a:rPr>
              <a:t>by detuned cavities</a:t>
            </a:r>
          </a:p>
          <a:p>
            <a:pPr algn="ctr"/>
            <a:r>
              <a:rPr lang="en-US" sz="1400" i="1" dirty="0">
                <a:latin typeface="+mn-lt"/>
              </a:rPr>
              <a:t>∼ </a:t>
            </a:r>
            <a:r>
              <a:rPr lang="en-US" sz="1400" i="1" dirty="0">
                <a:latin typeface="Symbol" pitchFamily="2" charset="2"/>
              </a:rPr>
              <a:t>Dw</a:t>
            </a:r>
            <a:r>
              <a:rPr lang="en-US" sz="1400" i="1" baseline="30000" dirty="0">
                <a:latin typeface="+mn-lt"/>
              </a:rPr>
              <a:t>2</a:t>
            </a:r>
            <a:r>
              <a:rPr lang="en-US" sz="1400" i="1" baseline="-25000" dirty="0">
                <a:latin typeface="+mn-lt"/>
              </a:rPr>
              <a:t> </a:t>
            </a:r>
            <a:endParaRPr lang="en-BE" sz="1400" i="1" dirty="0">
              <a:latin typeface="+mn-lt"/>
            </a:endParaRPr>
          </a:p>
        </p:txBody>
      </p:sp>
      <p:sp>
        <p:nvSpPr>
          <p:cNvPr id="6" name="TextBox 5">
            <a:extLst>
              <a:ext uri="{FF2B5EF4-FFF2-40B4-BE49-F238E27FC236}">
                <a16:creationId xmlns:a16="http://schemas.microsoft.com/office/drawing/2014/main" id="{4BEBE9A7-20EF-B385-6A4C-1E98FA45F94B}"/>
              </a:ext>
            </a:extLst>
          </p:cNvPr>
          <p:cNvSpPr txBox="1"/>
          <p:nvPr/>
        </p:nvSpPr>
        <p:spPr>
          <a:xfrm>
            <a:off x="324918" y="4126970"/>
            <a:ext cx="2174969" cy="699559"/>
          </a:xfrm>
          <a:prstGeom prst="rect">
            <a:avLst/>
          </a:prstGeom>
          <a:solidFill>
            <a:schemeClr val="bg2"/>
          </a:solidFill>
          <a:ln w="38100">
            <a:solidFill>
              <a:schemeClr val="bg2">
                <a:lumMod val="50000"/>
              </a:schemeClr>
            </a:solidFill>
          </a:ln>
        </p:spPr>
        <p:txBody>
          <a:bodyPr wrap="square" rtlCol="0">
            <a:spAutoFit/>
          </a:bodyPr>
          <a:lstStyle/>
          <a:p>
            <a:pPr algn="ctr"/>
            <a:endParaRPr lang="en-BE" sz="900" i="1" dirty="0">
              <a:solidFill>
                <a:schemeClr val="bg2">
                  <a:lumMod val="50000"/>
                </a:schemeClr>
              </a:solidFill>
              <a:latin typeface="+mn-lt"/>
            </a:endParaRPr>
          </a:p>
          <a:p>
            <a:pPr algn="ctr"/>
            <a:r>
              <a:rPr lang="en-BE" sz="2000" i="1" dirty="0">
                <a:solidFill>
                  <a:schemeClr val="bg2">
                    <a:lumMod val="50000"/>
                  </a:schemeClr>
                </a:solidFill>
                <a:latin typeface="+mn-lt"/>
              </a:rPr>
              <a:t>power-inefficiency</a:t>
            </a:r>
          </a:p>
          <a:p>
            <a:pPr algn="ctr"/>
            <a:endParaRPr lang="en-BE" sz="900" i="1" dirty="0">
              <a:solidFill>
                <a:schemeClr val="bg2">
                  <a:lumMod val="50000"/>
                </a:schemeClr>
              </a:solidFill>
              <a:latin typeface="+mn-lt"/>
            </a:endParaRPr>
          </a:p>
        </p:txBody>
      </p:sp>
    </p:spTree>
    <p:extLst>
      <p:ext uri="{BB962C8B-B14F-4D97-AF65-F5344CB8AC3E}">
        <p14:creationId xmlns:p14="http://schemas.microsoft.com/office/powerpoint/2010/main" val="28872480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defTabSz="685800" fontAlgn="auto">
              <a:spcBef>
                <a:spcPts val="0"/>
              </a:spcBef>
              <a:spcAft>
                <a:spcPts val="0"/>
              </a:spcAft>
            </a:pPr>
            <a:fld id="{C662D044-6F0C-A44C-85FD-2657997C64DC}" type="slidenum">
              <a:rPr lang="en-US">
                <a:solidFill>
                  <a:prstClr val="black">
                    <a:tint val="75000"/>
                  </a:prstClr>
                </a:solidFill>
                <a:latin typeface="Calibri"/>
                <a:ea typeface="+mn-ea"/>
                <a:cs typeface="+mn-cs"/>
              </a:rPr>
              <a:pPr defTabSz="685800" fontAlgn="auto">
                <a:spcBef>
                  <a:spcPts val="0"/>
                </a:spcBef>
                <a:spcAft>
                  <a:spcPts val="0"/>
                </a:spcAft>
              </a:pPr>
              <a:t>22</a:t>
            </a:fld>
            <a:endParaRPr lang="en-US">
              <a:solidFill>
                <a:prstClr val="black">
                  <a:tint val="75000"/>
                </a:prstClr>
              </a:solidFill>
              <a:latin typeface="Calibri"/>
              <a:ea typeface="+mn-ea"/>
              <a:cs typeface="+mn-cs"/>
            </a:endParaRPr>
          </a:p>
        </p:txBody>
      </p:sp>
      <p:pic>
        <p:nvPicPr>
          <p:cNvPr id="7" name="Picture 6" descr="Icon&#10;&#10;Description automatically generated">
            <a:extLst>
              <a:ext uri="{FF2B5EF4-FFF2-40B4-BE49-F238E27FC236}">
                <a16:creationId xmlns:a16="http://schemas.microsoft.com/office/drawing/2014/main" id="{E6E1220F-5454-3FBD-5092-A1ABAA6313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86600" y="1390650"/>
            <a:ext cx="889810" cy="2362200"/>
          </a:xfrm>
          <a:prstGeom prst="rect">
            <a:avLst/>
          </a:prstGeom>
        </p:spPr>
      </p:pic>
      <p:sp>
        <p:nvSpPr>
          <p:cNvPr id="8" name="Rounded Rectangle 7">
            <a:extLst>
              <a:ext uri="{FF2B5EF4-FFF2-40B4-BE49-F238E27FC236}">
                <a16:creationId xmlns:a16="http://schemas.microsoft.com/office/drawing/2014/main" id="{16BC3A48-D03A-5F01-524F-FD1E001D9D1F}"/>
              </a:ext>
            </a:extLst>
          </p:cNvPr>
          <p:cNvSpPr/>
          <p:nvPr/>
        </p:nvSpPr>
        <p:spPr>
          <a:xfrm>
            <a:off x="7010400" y="3181350"/>
            <a:ext cx="158400" cy="1524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9" name="Shape 8">
            <a:extLst>
              <a:ext uri="{FF2B5EF4-FFF2-40B4-BE49-F238E27FC236}">
                <a16:creationId xmlns:a16="http://schemas.microsoft.com/office/drawing/2014/main" id="{ED7EF711-5CFD-0F43-8A2B-E5AE36A440B5}"/>
              </a:ext>
            </a:extLst>
          </p:cNvPr>
          <p:cNvSpPr/>
          <p:nvPr/>
        </p:nvSpPr>
        <p:spPr>
          <a:xfrm rot="12645207" flipH="1" flipV="1">
            <a:off x="2614774" y="233248"/>
            <a:ext cx="4295452" cy="2467206"/>
          </a:xfrm>
          <a:prstGeom prst="swooshArrow">
            <a:avLst>
              <a:gd name="adj1" fmla="val 7504"/>
              <a:gd name="adj2" fmla="val 19520"/>
            </a:avLst>
          </a:prstGeom>
          <a:solidFill>
            <a:schemeClr val="accent5">
              <a:lumMod val="60000"/>
              <a:lumOff val="40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0" name="Shape 9">
            <a:extLst>
              <a:ext uri="{FF2B5EF4-FFF2-40B4-BE49-F238E27FC236}">
                <a16:creationId xmlns:a16="http://schemas.microsoft.com/office/drawing/2014/main" id="{E75D9763-DF2C-3DB1-077F-9932CBBDE32F}"/>
              </a:ext>
            </a:extLst>
          </p:cNvPr>
          <p:cNvSpPr/>
          <p:nvPr/>
        </p:nvSpPr>
        <p:spPr>
          <a:xfrm rot="10060930" flipH="1">
            <a:off x="2469918" y="2731074"/>
            <a:ext cx="1613365" cy="1345283"/>
          </a:xfrm>
          <a:prstGeom prst="swooshArrow">
            <a:avLst>
              <a:gd name="adj1" fmla="val 7504"/>
              <a:gd name="adj2" fmla="val 19520"/>
            </a:avLst>
          </a:prstGeom>
          <a:solidFill>
            <a:schemeClr val="accent5">
              <a:lumMod val="60000"/>
              <a:lumOff val="40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2" name="TextBox 11">
            <a:extLst>
              <a:ext uri="{FF2B5EF4-FFF2-40B4-BE49-F238E27FC236}">
                <a16:creationId xmlns:a16="http://schemas.microsoft.com/office/drawing/2014/main" id="{E15131B3-2D86-6F1E-3464-BAC912DCC065}"/>
              </a:ext>
            </a:extLst>
          </p:cNvPr>
          <p:cNvSpPr txBox="1"/>
          <p:nvPr/>
        </p:nvSpPr>
        <p:spPr>
          <a:xfrm>
            <a:off x="3937322" y="1276350"/>
            <a:ext cx="1549078" cy="307777"/>
          </a:xfrm>
          <a:prstGeom prst="rect">
            <a:avLst/>
          </a:prstGeom>
          <a:noFill/>
        </p:spPr>
        <p:txBody>
          <a:bodyPr wrap="none" rtlCol="0">
            <a:spAutoFit/>
          </a:bodyPr>
          <a:lstStyle/>
          <a:p>
            <a:r>
              <a:rPr lang="en-GB" sz="1400" i="1" dirty="0">
                <a:latin typeface="+mn-lt"/>
              </a:rPr>
              <a:t>e</a:t>
            </a:r>
            <a:r>
              <a:rPr lang="en-BE" sz="1400" i="1" dirty="0">
                <a:latin typeface="+mn-lt"/>
              </a:rPr>
              <a:t>fficiency ~30-60%</a:t>
            </a:r>
          </a:p>
        </p:txBody>
      </p:sp>
      <p:sp>
        <p:nvSpPr>
          <p:cNvPr id="13" name="Shape 12">
            <a:extLst>
              <a:ext uri="{FF2B5EF4-FFF2-40B4-BE49-F238E27FC236}">
                <a16:creationId xmlns:a16="http://schemas.microsoft.com/office/drawing/2014/main" id="{96F5FF37-938D-7135-2BD4-1A982EEB5229}"/>
              </a:ext>
            </a:extLst>
          </p:cNvPr>
          <p:cNvSpPr/>
          <p:nvPr/>
        </p:nvSpPr>
        <p:spPr>
          <a:xfrm rot="11368797">
            <a:off x="5815958" y="2618791"/>
            <a:ext cx="1167393" cy="1350552"/>
          </a:xfrm>
          <a:prstGeom prst="swooshArrow">
            <a:avLst>
              <a:gd name="adj1" fmla="val 7504"/>
              <a:gd name="adj2" fmla="val 19520"/>
            </a:avLst>
          </a:prstGeom>
          <a:solidFill>
            <a:schemeClr val="accent5">
              <a:lumMod val="60000"/>
              <a:lumOff val="40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4" name="TextBox 13">
            <a:extLst>
              <a:ext uri="{FF2B5EF4-FFF2-40B4-BE49-F238E27FC236}">
                <a16:creationId xmlns:a16="http://schemas.microsoft.com/office/drawing/2014/main" id="{144EA5F1-38EA-1BA7-E2BB-29DF551FA504}"/>
              </a:ext>
            </a:extLst>
          </p:cNvPr>
          <p:cNvSpPr txBox="1"/>
          <p:nvPr/>
        </p:nvSpPr>
        <p:spPr>
          <a:xfrm>
            <a:off x="6070825" y="3656611"/>
            <a:ext cx="1296829" cy="523220"/>
          </a:xfrm>
          <a:prstGeom prst="rect">
            <a:avLst/>
          </a:prstGeom>
          <a:noFill/>
        </p:spPr>
        <p:txBody>
          <a:bodyPr wrap="none" rtlCol="0">
            <a:spAutoFit/>
          </a:bodyPr>
          <a:lstStyle/>
          <a:p>
            <a:pPr algn="ctr"/>
            <a:r>
              <a:rPr lang="en-US" sz="1400" i="1" dirty="0">
                <a:latin typeface="+mn-lt"/>
              </a:rPr>
              <a:t>dissipated heat</a:t>
            </a:r>
          </a:p>
          <a:p>
            <a:pPr algn="ctr"/>
            <a:r>
              <a:rPr lang="en-US" sz="1400" i="1" dirty="0">
                <a:latin typeface="+mn-lt"/>
              </a:rPr>
              <a:t>∼ 1/Q</a:t>
            </a:r>
            <a:r>
              <a:rPr lang="en-US" sz="1400" i="1" baseline="-25000" dirty="0">
                <a:latin typeface="+mn-lt"/>
              </a:rPr>
              <a:t>0 </a:t>
            </a:r>
            <a:endParaRPr lang="en-BE" sz="1400" i="1" dirty="0">
              <a:latin typeface="+mn-lt"/>
            </a:endParaRPr>
          </a:p>
        </p:txBody>
      </p:sp>
      <p:sp>
        <p:nvSpPr>
          <p:cNvPr id="15" name="TextBox 14">
            <a:extLst>
              <a:ext uri="{FF2B5EF4-FFF2-40B4-BE49-F238E27FC236}">
                <a16:creationId xmlns:a16="http://schemas.microsoft.com/office/drawing/2014/main" id="{1329E3E2-32BA-E547-F063-2C6EAEE15671}"/>
              </a:ext>
            </a:extLst>
          </p:cNvPr>
          <p:cNvSpPr txBox="1"/>
          <p:nvPr/>
        </p:nvSpPr>
        <p:spPr>
          <a:xfrm>
            <a:off x="4191655" y="3475521"/>
            <a:ext cx="1521057" cy="461665"/>
          </a:xfrm>
          <a:prstGeom prst="rect">
            <a:avLst/>
          </a:prstGeom>
          <a:solidFill>
            <a:schemeClr val="accent5">
              <a:lumMod val="20000"/>
              <a:lumOff val="80000"/>
            </a:schemeClr>
          </a:solidFill>
          <a:ln w="57150">
            <a:solidFill>
              <a:schemeClr val="accent5">
                <a:lumMod val="60000"/>
                <a:lumOff val="40000"/>
              </a:schemeClr>
            </a:solidFill>
          </a:ln>
        </p:spPr>
        <p:txBody>
          <a:bodyPr wrap="none" rtlCol="0">
            <a:spAutoFit/>
          </a:bodyPr>
          <a:lstStyle/>
          <a:p>
            <a:r>
              <a:rPr lang="en-BE" sz="2400" b="1" dirty="0">
                <a:solidFill>
                  <a:srgbClr val="0070C0"/>
                </a:solidFill>
                <a:latin typeface="+mn-lt"/>
              </a:rPr>
              <a:t>cryogenics</a:t>
            </a:r>
          </a:p>
        </p:txBody>
      </p:sp>
      <p:sp>
        <p:nvSpPr>
          <p:cNvPr id="17" name="TextBox 16">
            <a:extLst>
              <a:ext uri="{FF2B5EF4-FFF2-40B4-BE49-F238E27FC236}">
                <a16:creationId xmlns:a16="http://schemas.microsoft.com/office/drawing/2014/main" id="{A8674C30-D054-3290-8777-FE0E29B3D9C2}"/>
              </a:ext>
            </a:extLst>
          </p:cNvPr>
          <p:cNvSpPr txBox="1"/>
          <p:nvPr/>
        </p:nvSpPr>
        <p:spPr>
          <a:xfrm>
            <a:off x="3388412" y="4501575"/>
            <a:ext cx="5450788" cy="584775"/>
          </a:xfrm>
          <a:prstGeom prst="rect">
            <a:avLst/>
          </a:prstGeom>
          <a:noFill/>
        </p:spPr>
        <p:txBody>
          <a:bodyPr wrap="none" rtlCol="0">
            <a:spAutoFit/>
          </a:bodyPr>
          <a:lstStyle/>
          <a:p>
            <a:pPr algn="ctr"/>
            <a:r>
              <a:rPr lang="en-BE" b="1" dirty="0">
                <a:solidFill>
                  <a:srgbClr val="C00000"/>
                </a:solidFill>
                <a:latin typeface="+mn-lt"/>
              </a:rPr>
              <a:t>operate cavities at higher T    &amp;   </a:t>
            </a:r>
            <a:r>
              <a:rPr lang="en-GB" b="1" dirty="0" err="1">
                <a:solidFill>
                  <a:srgbClr val="C00000"/>
                </a:solidFill>
                <a:latin typeface="+mn-lt"/>
              </a:rPr>
              <a:t>i</a:t>
            </a:r>
            <a:r>
              <a:rPr lang="en-BE" b="1" dirty="0">
                <a:solidFill>
                  <a:srgbClr val="C00000"/>
                </a:solidFill>
                <a:latin typeface="+mn-lt"/>
              </a:rPr>
              <a:t>mprove Q</a:t>
            </a:r>
            <a:r>
              <a:rPr lang="en-BE" b="1" baseline="-25000" dirty="0">
                <a:solidFill>
                  <a:srgbClr val="C00000"/>
                </a:solidFill>
                <a:latin typeface="+mn-lt"/>
              </a:rPr>
              <a:t>0</a:t>
            </a:r>
            <a:r>
              <a:rPr lang="en-BE" b="1" dirty="0">
                <a:solidFill>
                  <a:srgbClr val="C00000"/>
                </a:solidFill>
                <a:latin typeface="+mn-lt"/>
              </a:rPr>
              <a:t> of cavities </a:t>
            </a:r>
          </a:p>
          <a:p>
            <a:pPr algn="ctr"/>
            <a:r>
              <a:rPr lang="en-BE" sz="1400" i="1" dirty="0">
                <a:solidFill>
                  <a:srgbClr val="C00000"/>
                </a:solidFill>
                <a:latin typeface="+mn-lt"/>
              </a:rPr>
              <a:t>e.g. Nb</a:t>
            </a:r>
            <a:r>
              <a:rPr lang="en-BE" sz="1400" i="1" baseline="-25000" dirty="0">
                <a:solidFill>
                  <a:srgbClr val="C00000"/>
                </a:solidFill>
                <a:latin typeface="+mn-lt"/>
              </a:rPr>
              <a:t>3</a:t>
            </a:r>
            <a:r>
              <a:rPr lang="en-BE" sz="1400" i="1" dirty="0">
                <a:solidFill>
                  <a:srgbClr val="C00000"/>
                </a:solidFill>
                <a:latin typeface="+mn-lt"/>
              </a:rPr>
              <a:t>Sn from 2K to 4.4K </a:t>
            </a:r>
            <a:r>
              <a:rPr lang="en-BE" sz="1100" i="1" dirty="0">
                <a:solidFill>
                  <a:srgbClr val="C00000"/>
                </a:solidFill>
                <a:latin typeface="+mn-lt"/>
                <a:sym typeface="Wingdings" pitchFamily="2" charset="2"/>
              </a:rPr>
              <a:t></a:t>
            </a:r>
            <a:r>
              <a:rPr lang="en-BE" sz="1400" i="1" dirty="0">
                <a:solidFill>
                  <a:srgbClr val="C00000"/>
                </a:solidFill>
                <a:latin typeface="+mn-lt"/>
                <a:sym typeface="Wingdings" pitchFamily="2" charset="2"/>
              </a:rPr>
              <a:t> 3x less cooling power needed</a:t>
            </a:r>
            <a:endParaRPr lang="en-BE" sz="1400" i="1" dirty="0">
              <a:solidFill>
                <a:srgbClr val="C00000"/>
              </a:solidFill>
              <a:latin typeface="+mn-lt"/>
            </a:endParaRPr>
          </a:p>
        </p:txBody>
      </p:sp>
      <p:sp>
        <p:nvSpPr>
          <p:cNvPr id="19" name="TextBox 18">
            <a:extLst>
              <a:ext uri="{FF2B5EF4-FFF2-40B4-BE49-F238E27FC236}">
                <a16:creationId xmlns:a16="http://schemas.microsoft.com/office/drawing/2014/main" id="{8904EB33-A48A-4A30-45E5-6EC78E47D903}"/>
              </a:ext>
            </a:extLst>
          </p:cNvPr>
          <p:cNvSpPr txBox="1"/>
          <p:nvPr/>
        </p:nvSpPr>
        <p:spPr>
          <a:xfrm>
            <a:off x="3266172" y="234375"/>
            <a:ext cx="4229043" cy="584775"/>
          </a:xfrm>
          <a:prstGeom prst="rect">
            <a:avLst/>
          </a:prstGeom>
          <a:noFill/>
        </p:spPr>
        <p:txBody>
          <a:bodyPr wrap="none" rtlCol="0">
            <a:spAutoFit/>
          </a:bodyPr>
          <a:lstStyle/>
          <a:p>
            <a:pPr algn="ctr"/>
            <a:r>
              <a:rPr lang="en-GB" b="1" dirty="0">
                <a:solidFill>
                  <a:srgbClr val="C00000"/>
                </a:solidFill>
                <a:latin typeface="+mn-lt"/>
              </a:rPr>
              <a:t>i</a:t>
            </a:r>
            <a:r>
              <a:rPr lang="en-BE" b="1" dirty="0">
                <a:solidFill>
                  <a:srgbClr val="C00000"/>
                </a:solidFill>
                <a:latin typeface="+mn-lt"/>
              </a:rPr>
              <a:t>mprove amplifier efficiency </a:t>
            </a:r>
          </a:p>
          <a:p>
            <a:pPr algn="ctr"/>
            <a:r>
              <a:rPr lang="en-BE" sz="1400" i="1" dirty="0">
                <a:solidFill>
                  <a:srgbClr val="C00000"/>
                </a:solidFill>
                <a:latin typeface="+mn-lt"/>
              </a:rPr>
              <a:t>e.g. solid state amplifiers for oscillating power demands</a:t>
            </a:r>
          </a:p>
        </p:txBody>
      </p:sp>
      <p:sp>
        <p:nvSpPr>
          <p:cNvPr id="21" name="TextBox 20">
            <a:extLst>
              <a:ext uri="{FF2B5EF4-FFF2-40B4-BE49-F238E27FC236}">
                <a16:creationId xmlns:a16="http://schemas.microsoft.com/office/drawing/2014/main" id="{975D86D1-CD56-A2FE-549F-FCC974C6E269}"/>
              </a:ext>
            </a:extLst>
          </p:cNvPr>
          <p:cNvSpPr txBox="1"/>
          <p:nvPr/>
        </p:nvSpPr>
        <p:spPr>
          <a:xfrm>
            <a:off x="7010400" y="819150"/>
            <a:ext cx="2125768" cy="1077218"/>
          </a:xfrm>
          <a:prstGeom prst="rect">
            <a:avLst/>
          </a:prstGeom>
          <a:noFill/>
        </p:spPr>
        <p:txBody>
          <a:bodyPr wrap="square" rtlCol="0">
            <a:spAutoFit/>
          </a:bodyPr>
          <a:lstStyle/>
          <a:p>
            <a:pPr algn="ctr"/>
            <a:r>
              <a:rPr lang="en-GB" b="1" dirty="0">
                <a:solidFill>
                  <a:srgbClr val="C00000"/>
                </a:solidFill>
                <a:latin typeface="+mn-lt"/>
              </a:rPr>
              <a:t>recover the energy from the beam</a:t>
            </a:r>
          </a:p>
          <a:p>
            <a:pPr algn="ctr"/>
            <a:r>
              <a:rPr lang="en-GB" sz="1400" i="1" dirty="0">
                <a:solidFill>
                  <a:srgbClr val="C00000"/>
                </a:solidFill>
                <a:latin typeface="+mn-lt"/>
              </a:rPr>
              <a:t>          e.g. ERL reaching </a:t>
            </a:r>
          </a:p>
          <a:p>
            <a:pPr algn="ctr"/>
            <a:r>
              <a:rPr lang="en-GB" sz="1400" i="1" dirty="0">
                <a:solidFill>
                  <a:srgbClr val="C00000"/>
                </a:solidFill>
                <a:latin typeface="+mn-lt"/>
              </a:rPr>
              <a:t>                 100% recovery</a:t>
            </a:r>
            <a:endParaRPr lang="en-BE" sz="1400" i="1" dirty="0">
              <a:solidFill>
                <a:srgbClr val="C00000"/>
              </a:solidFill>
              <a:latin typeface="+mn-lt"/>
            </a:endParaRPr>
          </a:p>
        </p:txBody>
      </p:sp>
      <p:sp>
        <p:nvSpPr>
          <p:cNvPr id="6" name="TextBox 5">
            <a:extLst>
              <a:ext uri="{FF2B5EF4-FFF2-40B4-BE49-F238E27FC236}">
                <a16:creationId xmlns:a16="http://schemas.microsoft.com/office/drawing/2014/main" id="{B679D1F8-0DAA-7F63-F942-5D2A76F700DF}"/>
              </a:ext>
            </a:extLst>
          </p:cNvPr>
          <p:cNvSpPr txBox="1"/>
          <p:nvPr/>
        </p:nvSpPr>
        <p:spPr>
          <a:xfrm>
            <a:off x="4247965" y="3953530"/>
            <a:ext cx="1324402" cy="523220"/>
          </a:xfrm>
          <a:prstGeom prst="rect">
            <a:avLst/>
          </a:prstGeom>
          <a:noFill/>
        </p:spPr>
        <p:txBody>
          <a:bodyPr wrap="none" rtlCol="0">
            <a:spAutoFit/>
          </a:bodyPr>
          <a:lstStyle/>
          <a:p>
            <a:pPr algn="ctr"/>
            <a:r>
              <a:rPr lang="en-US" sz="1400" i="1" dirty="0">
                <a:latin typeface="+mn-lt"/>
              </a:rPr>
              <a:t>performance</a:t>
            </a:r>
          </a:p>
          <a:p>
            <a:pPr algn="ctr"/>
            <a:r>
              <a:rPr lang="en-US" sz="1400" i="1" dirty="0">
                <a:latin typeface="+mn-lt"/>
              </a:rPr>
              <a:t>∼ (300K – T) / T</a:t>
            </a:r>
            <a:endParaRPr lang="en-BE" sz="1400" i="1" dirty="0">
              <a:latin typeface="+mn-lt"/>
            </a:endParaRPr>
          </a:p>
        </p:txBody>
      </p:sp>
      <p:sp>
        <p:nvSpPr>
          <p:cNvPr id="20" name="Shape 19">
            <a:extLst>
              <a:ext uri="{FF2B5EF4-FFF2-40B4-BE49-F238E27FC236}">
                <a16:creationId xmlns:a16="http://schemas.microsoft.com/office/drawing/2014/main" id="{0B18A67F-9F27-8DA8-2D19-ED7A98756458}"/>
              </a:ext>
            </a:extLst>
          </p:cNvPr>
          <p:cNvSpPr/>
          <p:nvPr/>
        </p:nvSpPr>
        <p:spPr>
          <a:xfrm rot="17168678" flipV="1">
            <a:off x="5858872" y="2645205"/>
            <a:ext cx="1389103" cy="866672"/>
          </a:xfrm>
          <a:prstGeom prst="swooshArrow">
            <a:avLst>
              <a:gd name="adj1" fmla="val 7504"/>
              <a:gd name="adj2" fmla="val 19520"/>
            </a:avLst>
          </a:prstGeom>
          <a:solidFill>
            <a:schemeClr val="accent5">
              <a:lumMod val="60000"/>
              <a:lumOff val="40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23" name="TextBox 22">
            <a:extLst>
              <a:ext uri="{FF2B5EF4-FFF2-40B4-BE49-F238E27FC236}">
                <a16:creationId xmlns:a16="http://schemas.microsoft.com/office/drawing/2014/main" id="{39F8C896-598F-C5EE-7079-012D38E2D9A2}"/>
              </a:ext>
            </a:extLst>
          </p:cNvPr>
          <p:cNvSpPr txBox="1"/>
          <p:nvPr/>
        </p:nvSpPr>
        <p:spPr>
          <a:xfrm>
            <a:off x="7813132" y="2074843"/>
            <a:ext cx="1136850" cy="954107"/>
          </a:xfrm>
          <a:prstGeom prst="rect">
            <a:avLst/>
          </a:prstGeom>
          <a:noFill/>
        </p:spPr>
        <p:txBody>
          <a:bodyPr wrap="none" rtlCol="0">
            <a:spAutoFit/>
          </a:bodyPr>
          <a:lstStyle/>
          <a:p>
            <a:pPr algn="ctr"/>
            <a:r>
              <a:rPr lang="en-US" sz="1400" i="1" dirty="0">
                <a:latin typeface="+mn-lt"/>
              </a:rPr>
              <a:t>beam power </a:t>
            </a:r>
          </a:p>
          <a:p>
            <a:pPr algn="ctr"/>
            <a:r>
              <a:rPr lang="en-US" sz="1400" i="1" dirty="0">
                <a:latin typeface="+mn-lt"/>
              </a:rPr>
              <a:t>dumped </a:t>
            </a:r>
          </a:p>
          <a:p>
            <a:pPr algn="ctr"/>
            <a:r>
              <a:rPr lang="en-US" sz="1400" i="1" dirty="0">
                <a:latin typeface="+mn-lt"/>
              </a:rPr>
              <a:t>or </a:t>
            </a:r>
          </a:p>
          <a:p>
            <a:pPr algn="ctr"/>
            <a:r>
              <a:rPr lang="en-US" sz="1400" i="1" dirty="0">
                <a:latin typeface="+mn-lt"/>
              </a:rPr>
              <a:t>radiated</a:t>
            </a:r>
            <a:endParaRPr lang="en-BE" sz="1400" i="1" dirty="0">
              <a:latin typeface="+mn-lt"/>
            </a:endParaRPr>
          </a:p>
        </p:txBody>
      </p:sp>
      <p:sp>
        <p:nvSpPr>
          <p:cNvPr id="24" name="TextBox 23">
            <a:extLst>
              <a:ext uri="{FF2B5EF4-FFF2-40B4-BE49-F238E27FC236}">
                <a16:creationId xmlns:a16="http://schemas.microsoft.com/office/drawing/2014/main" id="{94D9A211-88DF-0C4B-0547-6DB53F074E28}"/>
              </a:ext>
            </a:extLst>
          </p:cNvPr>
          <p:cNvSpPr txBox="1"/>
          <p:nvPr/>
        </p:nvSpPr>
        <p:spPr>
          <a:xfrm>
            <a:off x="2971800" y="834609"/>
            <a:ext cx="2840906" cy="461665"/>
          </a:xfrm>
          <a:prstGeom prst="rect">
            <a:avLst/>
          </a:prstGeom>
          <a:solidFill>
            <a:schemeClr val="accent5">
              <a:lumMod val="20000"/>
              <a:lumOff val="80000"/>
            </a:schemeClr>
          </a:solidFill>
          <a:ln w="57150">
            <a:solidFill>
              <a:schemeClr val="accent5">
                <a:lumMod val="60000"/>
                <a:lumOff val="40000"/>
              </a:schemeClr>
            </a:solidFill>
          </a:ln>
        </p:spPr>
        <p:txBody>
          <a:bodyPr wrap="none" rtlCol="0">
            <a:spAutoFit/>
          </a:bodyPr>
          <a:lstStyle/>
          <a:p>
            <a:r>
              <a:rPr lang="en-BE" sz="2400" b="1" dirty="0">
                <a:solidFill>
                  <a:srgbClr val="0070C0"/>
                </a:solidFill>
                <a:latin typeface="+mn-lt"/>
              </a:rPr>
              <a:t>RF power generation</a:t>
            </a:r>
          </a:p>
        </p:txBody>
      </p:sp>
      <p:sp>
        <p:nvSpPr>
          <p:cNvPr id="2" name="TextBox 1">
            <a:extLst>
              <a:ext uri="{FF2B5EF4-FFF2-40B4-BE49-F238E27FC236}">
                <a16:creationId xmlns:a16="http://schemas.microsoft.com/office/drawing/2014/main" id="{7631B003-9197-F8EC-B77E-0202A05D4F46}"/>
              </a:ext>
            </a:extLst>
          </p:cNvPr>
          <p:cNvSpPr txBox="1"/>
          <p:nvPr/>
        </p:nvSpPr>
        <p:spPr>
          <a:xfrm>
            <a:off x="152400" y="57150"/>
            <a:ext cx="3408882" cy="584775"/>
          </a:xfrm>
          <a:prstGeom prst="rect">
            <a:avLst/>
          </a:prstGeom>
          <a:noFill/>
        </p:spPr>
        <p:txBody>
          <a:bodyPr wrap="none" rtlCol="0">
            <a:spAutoFit/>
          </a:bodyPr>
          <a:lstStyle/>
          <a:p>
            <a:r>
              <a:rPr lang="en-BE" sz="3200" b="1" dirty="0">
                <a:latin typeface="+mn-lt"/>
              </a:rPr>
              <a:t>From Grid to Beam</a:t>
            </a:r>
          </a:p>
        </p:txBody>
      </p:sp>
      <p:sp>
        <p:nvSpPr>
          <p:cNvPr id="3" name="TextBox 2">
            <a:extLst>
              <a:ext uri="{FF2B5EF4-FFF2-40B4-BE49-F238E27FC236}">
                <a16:creationId xmlns:a16="http://schemas.microsoft.com/office/drawing/2014/main" id="{1045CF13-F121-8A00-3C8B-3730BEDDFE3F}"/>
              </a:ext>
            </a:extLst>
          </p:cNvPr>
          <p:cNvSpPr txBox="1"/>
          <p:nvPr/>
        </p:nvSpPr>
        <p:spPr>
          <a:xfrm>
            <a:off x="324918" y="1390650"/>
            <a:ext cx="1961082" cy="2400657"/>
          </a:xfrm>
          <a:prstGeom prst="rect">
            <a:avLst/>
          </a:prstGeom>
          <a:solidFill>
            <a:schemeClr val="accent6">
              <a:lumMod val="20000"/>
              <a:lumOff val="80000"/>
            </a:schemeClr>
          </a:solidFill>
          <a:ln w="57150">
            <a:solidFill>
              <a:schemeClr val="accent6">
                <a:lumMod val="75000"/>
              </a:schemeClr>
            </a:solidFill>
          </a:ln>
        </p:spPr>
        <p:txBody>
          <a:bodyPr vert="horz" wrap="square" rtlCol="0">
            <a:spAutoFit/>
          </a:bodyPr>
          <a:lstStyle/>
          <a:p>
            <a:pPr algn="ctr"/>
            <a:r>
              <a:rPr lang="en-BE" sz="6000" dirty="0">
                <a:latin typeface="+mn-lt"/>
              </a:rPr>
              <a:t>GRID</a:t>
            </a:r>
          </a:p>
          <a:p>
            <a:pPr algn="ctr"/>
            <a:endParaRPr lang="en-BE" sz="6000" dirty="0">
              <a:solidFill>
                <a:schemeClr val="accent6">
                  <a:lumMod val="75000"/>
                </a:schemeClr>
              </a:solidFill>
              <a:latin typeface="+mn-lt"/>
            </a:endParaRPr>
          </a:p>
          <a:p>
            <a:pPr algn="ctr"/>
            <a:endParaRPr lang="en-BE" sz="3000" dirty="0">
              <a:solidFill>
                <a:schemeClr val="accent6">
                  <a:lumMod val="75000"/>
                </a:schemeClr>
              </a:solidFill>
              <a:latin typeface="+mn-lt"/>
            </a:endParaRPr>
          </a:p>
        </p:txBody>
      </p:sp>
      <p:pic>
        <p:nvPicPr>
          <p:cNvPr id="11" name="Picture 10" descr="Shape&#10;&#10;Description automatically generated with medium confidence">
            <a:extLst>
              <a:ext uri="{FF2B5EF4-FFF2-40B4-BE49-F238E27FC236}">
                <a16:creationId xmlns:a16="http://schemas.microsoft.com/office/drawing/2014/main" id="{272B8026-B4DE-F77F-1DAA-570CC34312E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0008" y="2328365"/>
            <a:ext cx="1190902" cy="1390650"/>
          </a:xfrm>
          <a:prstGeom prst="rect">
            <a:avLst/>
          </a:prstGeom>
        </p:spPr>
      </p:pic>
      <p:sp>
        <p:nvSpPr>
          <p:cNvPr id="4" name="Shape 3">
            <a:extLst>
              <a:ext uri="{FF2B5EF4-FFF2-40B4-BE49-F238E27FC236}">
                <a16:creationId xmlns:a16="http://schemas.microsoft.com/office/drawing/2014/main" id="{D5B4AA3C-989C-A2AC-A0E8-5FF60EACDA92}"/>
              </a:ext>
            </a:extLst>
          </p:cNvPr>
          <p:cNvSpPr/>
          <p:nvPr/>
        </p:nvSpPr>
        <p:spPr>
          <a:xfrm rot="11238937" flipV="1">
            <a:off x="5628149" y="1429743"/>
            <a:ext cx="1167201" cy="571953"/>
          </a:xfrm>
          <a:prstGeom prst="swooshArrow">
            <a:avLst>
              <a:gd name="adj1" fmla="val 7504"/>
              <a:gd name="adj2" fmla="val 19520"/>
            </a:avLst>
          </a:prstGeom>
          <a:solidFill>
            <a:schemeClr val="accent5">
              <a:lumMod val="60000"/>
              <a:lumOff val="40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6" name="TextBox 15">
            <a:extLst>
              <a:ext uri="{FF2B5EF4-FFF2-40B4-BE49-F238E27FC236}">
                <a16:creationId xmlns:a16="http://schemas.microsoft.com/office/drawing/2014/main" id="{EDF8B3EF-A096-D183-4E35-BED5E6A224A2}"/>
              </a:ext>
            </a:extLst>
          </p:cNvPr>
          <p:cNvSpPr txBox="1"/>
          <p:nvPr/>
        </p:nvSpPr>
        <p:spPr>
          <a:xfrm>
            <a:off x="4958403" y="1696678"/>
            <a:ext cx="1585883" cy="738664"/>
          </a:xfrm>
          <a:prstGeom prst="rect">
            <a:avLst/>
          </a:prstGeom>
          <a:noFill/>
        </p:spPr>
        <p:txBody>
          <a:bodyPr wrap="none" rtlCol="0">
            <a:spAutoFit/>
          </a:bodyPr>
          <a:lstStyle/>
          <a:p>
            <a:pPr algn="ctr"/>
            <a:r>
              <a:rPr lang="en-US" sz="1400" i="1" dirty="0">
                <a:latin typeface="+mn-lt"/>
              </a:rPr>
              <a:t>RF power demand</a:t>
            </a:r>
          </a:p>
          <a:p>
            <a:pPr algn="ctr"/>
            <a:r>
              <a:rPr lang="en-US" sz="1400" i="1" dirty="0">
                <a:latin typeface="+mn-lt"/>
              </a:rPr>
              <a:t>by detuned cavities</a:t>
            </a:r>
          </a:p>
          <a:p>
            <a:pPr algn="ctr"/>
            <a:r>
              <a:rPr lang="en-US" sz="1400" i="1" dirty="0">
                <a:latin typeface="+mn-lt"/>
              </a:rPr>
              <a:t>∼ </a:t>
            </a:r>
            <a:r>
              <a:rPr lang="en-US" sz="1400" i="1" dirty="0">
                <a:latin typeface="Symbol" pitchFamily="2" charset="2"/>
              </a:rPr>
              <a:t>Dw</a:t>
            </a:r>
            <a:r>
              <a:rPr lang="en-US" sz="1400" i="1" baseline="30000" dirty="0">
                <a:latin typeface="+mn-lt"/>
              </a:rPr>
              <a:t>2</a:t>
            </a:r>
            <a:r>
              <a:rPr lang="en-US" sz="1400" i="1" baseline="-25000" dirty="0">
                <a:latin typeface="+mn-lt"/>
              </a:rPr>
              <a:t> </a:t>
            </a:r>
            <a:endParaRPr lang="en-BE" sz="1400" i="1" dirty="0">
              <a:latin typeface="+mn-lt"/>
            </a:endParaRPr>
          </a:p>
        </p:txBody>
      </p:sp>
      <p:sp>
        <p:nvSpPr>
          <p:cNvPr id="22" name="TextBox 21">
            <a:extLst>
              <a:ext uri="{FF2B5EF4-FFF2-40B4-BE49-F238E27FC236}">
                <a16:creationId xmlns:a16="http://schemas.microsoft.com/office/drawing/2014/main" id="{C82C1767-0221-FB14-D7D2-7E7A1F6A82EF}"/>
              </a:ext>
            </a:extLst>
          </p:cNvPr>
          <p:cNvSpPr txBox="1"/>
          <p:nvPr/>
        </p:nvSpPr>
        <p:spPr>
          <a:xfrm>
            <a:off x="3554979" y="2363464"/>
            <a:ext cx="2698559" cy="584775"/>
          </a:xfrm>
          <a:prstGeom prst="rect">
            <a:avLst/>
          </a:prstGeom>
          <a:noFill/>
        </p:spPr>
        <p:txBody>
          <a:bodyPr wrap="none" rtlCol="0">
            <a:spAutoFit/>
          </a:bodyPr>
          <a:lstStyle/>
          <a:p>
            <a:pPr algn="ctr"/>
            <a:r>
              <a:rPr lang="en-US" b="1" dirty="0">
                <a:solidFill>
                  <a:srgbClr val="C00000"/>
                </a:solidFill>
                <a:latin typeface="+mn-lt"/>
              </a:rPr>
              <a:t>dealing with microphonics</a:t>
            </a:r>
            <a:endParaRPr lang="en-BE" b="1" dirty="0">
              <a:solidFill>
                <a:srgbClr val="C00000"/>
              </a:solidFill>
              <a:latin typeface="+mn-lt"/>
            </a:endParaRPr>
          </a:p>
          <a:p>
            <a:pPr algn="ctr"/>
            <a:r>
              <a:rPr lang="en-BE" sz="1400" i="1" dirty="0">
                <a:solidFill>
                  <a:srgbClr val="C00000"/>
                </a:solidFill>
                <a:latin typeface="+mn-lt"/>
              </a:rPr>
              <a:t>e.g. Fast Reactive Tuners</a:t>
            </a:r>
          </a:p>
        </p:txBody>
      </p:sp>
      <p:sp>
        <p:nvSpPr>
          <p:cNvPr id="5" name="TextBox 4">
            <a:extLst>
              <a:ext uri="{FF2B5EF4-FFF2-40B4-BE49-F238E27FC236}">
                <a16:creationId xmlns:a16="http://schemas.microsoft.com/office/drawing/2014/main" id="{3BDD84EC-A23D-72A9-DC59-92AEF898FD2B}"/>
              </a:ext>
            </a:extLst>
          </p:cNvPr>
          <p:cNvSpPr txBox="1"/>
          <p:nvPr/>
        </p:nvSpPr>
        <p:spPr>
          <a:xfrm>
            <a:off x="324918" y="4002308"/>
            <a:ext cx="2189683" cy="1015663"/>
          </a:xfrm>
          <a:prstGeom prst="rect">
            <a:avLst/>
          </a:prstGeom>
          <a:solidFill>
            <a:srgbClr val="FFE7D2"/>
          </a:solidFill>
          <a:ln w="38100">
            <a:solidFill>
              <a:srgbClr val="C00000"/>
            </a:solidFill>
          </a:ln>
        </p:spPr>
        <p:txBody>
          <a:bodyPr wrap="square" rtlCol="0">
            <a:spAutoFit/>
          </a:bodyPr>
          <a:lstStyle/>
          <a:p>
            <a:pPr algn="ctr"/>
            <a:endParaRPr lang="en-BE" sz="1000" dirty="0">
              <a:solidFill>
                <a:srgbClr val="C00000"/>
              </a:solidFill>
              <a:latin typeface="+mn-lt"/>
            </a:endParaRPr>
          </a:p>
          <a:p>
            <a:pPr algn="ctr"/>
            <a:r>
              <a:rPr lang="en-GB" sz="2000" i="1" dirty="0">
                <a:solidFill>
                  <a:srgbClr val="C00000"/>
                </a:solidFill>
                <a:latin typeface="+mn-lt"/>
              </a:rPr>
              <a:t>m</a:t>
            </a:r>
            <a:r>
              <a:rPr lang="en-BE" sz="2000" i="1" dirty="0">
                <a:solidFill>
                  <a:srgbClr val="C00000"/>
                </a:solidFill>
                <a:latin typeface="+mn-lt"/>
              </a:rPr>
              <a:t>itigation with novel technologies</a:t>
            </a:r>
            <a:endParaRPr lang="en-BE" sz="2400" i="1" dirty="0">
              <a:solidFill>
                <a:srgbClr val="C00000"/>
              </a:solidFill>
              <a:latin typeface="+mn-lt"/>
            </a:endParaRPr>
          </a:p>
          <a:p>
            <a:pPr algn="ctr"/>
            <a:endParaRPr lang="en-BE" sz="1000" i="1" dirty="0">
              <a:solidFill>
                <a:srgbClr val="C00000"/>
              </a:solidFill>
              <a:latin typeface="+mn-lt"/>
            </a:endParaRPr>
          </a:p>
        </p:txBody>
      </p:sp>
    </p:spTree>
    <p:extLst>
      <p:ext uri="{BB962C8B-B14F-4D97-AF65-F5344CB8AC3E}">
        <p14:creationId xmlns:p14="http://schemas.microsoft.com/office/powerpoint/2010/main" val="19558696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a:extLst>
              <a:ext uri="{FF2B5EF4-FFF2-40B4-BE49-F238E27FC236}">
                <a16:creationId xmlns:a16="http://schemas.microsoft.com/office/drawing/2014/main" id="{28D52450-369C-BBF6-44F8-1804B2E86972}"/>
              </a:ext>
            </a:extLst>
          </p:cNvPr>
          <p:cNvSpPr txBox="1"/>
          <p:nvPr/>
        </p:nvSpPr>
        <p:spPr>
          <a:xfrm>
            <a:off x="3266172" y="234375"/>
            <a:ext cx="4229043" cy="584775"/>
          </a:xfrm>
          <a:prstGeom prst="rect">
            <a:avLst/>
          </a:prstGeom>
          <a:noFill/>
        </p:spPr>
        <p:txBody>
          <a:bodyPr wrap="none" rtlCol="0">
            <a:spAutoFit/>
          </a:bodyPr>
          <a:lstStyle/>
          <a:p>
            <a:pPr algn="ctr"/>
            <a:r>
              <a:rPr lang="en-GB" b="1" dirty="0">
                <a:solidFill>
                  <a:srgbClr val="C00000"/>
                </a:solidFill>
                <a:latin typeface="+mn-lt"/>
              </a:rPr>
              <a:t>i</a:t>
            </a:r>
            <a:r>
              <a:rPr lang="en-BE" b="1" dirty="0">
                <a:solidFill>
                  <a:srgbClr val="C00000"/>
                </a:solidFill>
                <a:latin typeface="+mn-lt"/>
              </a:rPr>
              <a:t>mprove amplifier efficiency </a:t>
            </a:r>
          </a:p>
          <a:p>
            <a:pPr algn="ctr"/>
            <a:r>
              <a:rPr lang="en-BE" sz="1400" i="1" dirty="0">
                <a:solidFill>
                  <a:srgbClr val="C00000"/>
                </a:solidFill>
                <a:latin typeface="+mn-lt"/>
              </a:rPr>
              <a:t>e.g. solid state amplifiers for oscillating power demands</a:t>
            </a:r>
          </a:p>
        </p:txBody>
      </p:sp>
      <p:sp>
        <p:nvSpPr>
          <p:cNvPr id="18" name="Slide Number Placeholder 17"/>
          <p:cNvSpPr>
            <a:spLocks noGrp="1"/>
          </p:cNvSpPr>
          <p:nvPr>
            <p:ph type="sldNum" sz="quarter" idx="12"/>
          </p:nvPr>
        </p:nvSpPr>
        <p:spPr>
          <a:xfrm>
            <a:off x="7086600" y="4890551"/>
            <a:ext cx="2057400" cy="273844"/>
          </a:xfrm>
        </p:spPr>
        <p:txBody>
          <a:bodyPr/>
          <a:lstStyle/>
          <a:p>
            <a:pPr defTabSz="685800" fontAlgn="auto">
              <a:spcBef>
                <a:spcPts val="0"/>
              </a:spcBef>
              <a:spcAft>
                <a:spcPts val="0"/>
              </a:spcAft>
            </a:pPr>
            <a:fld id="{C662D044-6F0C-A44C-85FD-2657997C64DC}" type="slidenum">
              <a:rPr lang="en-US">
                <a:solidFill>
                  <a:prstClr val="black">
                    <a:tint val="75000"/>
                  </a:prstClr>
                </a:solidFill>
                <a:latin typeface="Calibri"/>
                <a:ea typeface="+mn-ea"/>
                <a:cs typeface="+mn-cs"/>
              </a:rPr>
              <a:pPr defTabSz="685800" fontAlgn="auto">
                <a:spcBef>
                  <a:spcPts val="0"/>
                </a:spcBef>
                <a:spcAft>
                  <a:spcPts val="0"/>
                </a:spcAft>
              </a:pPr>
              <a:t>23</a:t>
            </a:fld>
            <a:endParaRPr lang="en-US">
              <a:solidFill>
                <a:prstClr val="black">
                  <a:tint val="75000"/>
                </a:prstClr>
              </a:solidFill>
              <a:latin typeface="Calibri"/>
              <a:ea typeface="+mn-ea"/>
              <a:cs typeface="+mn-cs"/>
            </a:endParaRPr>
          </a:p>
        </p:txBody>
      </p:sp>
      <p:pic>
        <p:nvPicPr>
          <p:cNvPr id="7" name="Picture 6" descr="Icon&#10;&#10;Description automatically generated">
            <a:extLst>
              <a:ext uri="{FF2B5EF4-FFF2-40B4-BE49-F238E27FC236}">
                <a16:creationId xmlns:a16="http://schemas.microsoft.com/office/drawing/2014/main" id="{E6E1220F-5454-3FBD-5092-A1ABAA6313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86600" y="1390650"/>
            <a:ext cx="889810" cy="2362200"/>
          </a:xfrm>
          <a:prstGeom prst="rect">
            <a:avLst/>
          </a:prstGeom>
        </p:spPr>
      </p:pic>
      <p:sp>
        <p:nvSpPr>
          <p:cNvPr id="8" name="Rounded Rectangle 7">
            <a:extLst>
              <a:ext uri="{FF2B5EF4-FFF2-40B4-BE49-F238E27FC236}">
                <a16:creationId xmlns:a16="http://schemas.microsoft.com/office/drawing/2014/main" id="{16BC3A48-D03A-5F01-524F-FD1E001D9D1F}"/>
              </a:ext>
            </a:extLst>
          </p:cNvPr>
          <p:cNvSpPr/>
          <p:nvPr/>
        </p:nvSpPr>
        <p:spPr>
          <a:xfrm>
            <a:off x="7010400" y="3181350"/>
            <a:ext cx="158400" cy="1524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9" name="Shape 8">
            <a:extLst>
              <a:ext uri="{FF2B5EF4-FFF2-40B4-BE49-F238E27FC236}">
                <a16:creationId xmlns:a16="http://schemas.microsoft.com/office/drawing/2014/main" id="{ED7EF711-5CFD-0F43-8A2B-E5AE36A440B5}"/>
              </a:ext>
            </a:extLst>
          </p:cNvPr>
          <p:cNvSpPr/>
          <p:nvPr/>
        </p:nvSpPr>
        <p:spPr>
          <a:xfrm rot="12645207" flipH="1" flipV="1">
            <a:off x="2614774" y="233248"/>
            <a:ext cx="4295452" cy="2467206"/>
          </a:xfrm>
          <a:prstGeom prst="swooshArrow">
            <a:avLst>
              <a:gd name="adj1" fmla="val 7504"/>
              <a:gd name="adj2" fmla="val 19520"/>
            </a:avLst>
          </a:prstGeom>
          <a:solidFill>
            <a:schemeClr val="accent5">
              <a:lumMod val="60000"/>
              <a:lumOff val="40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0" name="Shape 9">
            <a:extLst>
              <a:ext uri="{FF2B5EF4-FFF2-40B4-BE49-F238E27FC236}">
                <a16:creationId xmlns:a16="http://schemas.microsoft.com/office/drawing/2014/main" id="{E75D9763-DF2C-3DB1-077F-9932CBBDE32F}"/>
              </a:ext>
            </a:extLst>
          </p:cNvPr>
          <p:cNvSpPr/>
          <p:nvPr/>
        </p:nvSpPr>
        <p:spPr>
          <a:xfrm rot="10060930" flipH="1">
            <a:off x="2469918" y="2731074"/>
            <a:ext cx="1613365" cy="1345283"/>
          </a:xfrm>
          <a:prstGeom prst="swooshArrow">
            <a:avLst>
              <a:gd name="adj1" fmla="val 7504"/>
              <a:gd name="adj2" fmla="val 19520"/>
            </a:avLst>
          </a:prstGeom>
          <a:solidFill>
            <a:schemeClr val="accent5">
              <a:lumMod val="60000"/>
              <a:lumOff val="40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2" name="TextBox 11">
            <a:extLst>
              <a:ext uri="{FF2B5EF4-FFF2-40B4-BE49-F238E27FC236}">
                <a16:creationId xmlns:a16="http://schemas.microsoft.com/office/drawing/2014/main" id="{E15131B3-2D86-6F1E-3464-BAC912DCC065}"/>
              </a:ext>
            </a:extLst>
          </p:cNvPr>
          <p:cNvSpPr txBox="1"/>
          <p:nvPr/>
        </p:nvSpPr>
        <p:spPr>
          <a:xfrm>
            <a:off x="3937322" y="1276350"/>
            <a:ext cx="1549078" cy="307777"/>
          </a:xfrm>
          <a:prstGeom prst="rect">
            <a:avLst/>
          </a:prstGeom>
          <a:noFill/>
        </p:spPr>
        <p:txBody>
          <a:bodyPr wrap="none" rtlCol="0">
            <a:spAutoFit/>
          </a:bodyPr>
          <a:lstStyle/>
          <a:p>
            <a:r>
              <a:rPr lang="en-GB" sz="1400" i="1" dirty="0">
                <a:latin typeface="+mn-lt"/>
              </a:rPr>
              <a:t>e</a:t>
            </a:r>
            <a:r>
              <a:rPr lang="en-BE" sz="1400" i="1" dirty="0">
                <a:latin typeface="+mn-lt"/>
              </a:rPr>
              <a:t>fficiency ~30-60%</a:t>
            </a:r>
          </a:p>
        </p:txBody>
      </p:sp>
      <p:sp>
        <p:nvSpPr>
          <p:cNvPr id="13" name="Shape 12">
            <a:extLst>
              <a:ext uri="{FF2B5EF4-FFF2-40B4-BE49-F238E27FC236}">
                <a16:creationId xmlns:a16="http://schemas.microsoft.com/office/drawing/2014/main" id="{96F5FF37-938D-7135-2BD4-1A982EEB5229}"/>
              </a:ext>
            </a:extLst>
          </p:cNvPr>
          <p:cNvSpPr/>
          <p:nvPr/>
        </p:nvSpPr>
        <p:spPr>
          <a:xfrm rot="11368797">
            <a:off x="5815958" y="2618791"/>
            <a:ext cx="1167393" cy="1350552"/>
          </a:xfrm>
          <a:prstGeom prst="swooshArrow">
            <a:avLst>
              <a:gd name="adj1" fmla="val 7504"/>
              <a:gd name="adj2" fmla="val 19520"/>
            </a:avLst>
          </a:prstGeom>
          <a:solidFill>
            <a:schemeClr val="accent5">
              <a:lumMod val="60000"/>
              <a:lumOff val="40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4" name="TextBox 13">
            <a:extLst>
              <a:ext uri="{FF2B5EF4-FFF2-40B4-BE49-F238E27FC236}">
                <a16:creationId xmlns:a16="http://schemas.microsoft.com/office/drawing/2014/main" id="{144EA5F1-38EA-1BA7-E2BB-29DF551FA504}"/>
              </a:ext>
            </a:extLst>
          </p:cNvPr>
          <p:cNvSpPr txBox="1"/>
          <p:nvPr/>
        </p:nvSpPr>
        <p:spPr>
          <a:xfrm>
            <a:off x="6070825" y="3656611"/>
            <a:ext cx="1296829" cy="523220"/>
          </a:xfrm>
          <a:prstGeom prst="rect">
            <a:avLst/>
          </a:prstGeom>
          <a:noFill/>
        </p:spPr>
        <p:txBody>
          <a:bodyPr wrap="none" rtlCol="0">
            <a:spAutoFit/>
          </a:bodyPr>
          <a:lstStyle/>
          <a:p>
            <a:pPr algn="ctr"/>
            <a:r>
              <a:rPr lang="en-US" sz="1400" i="1" dirty="0">
                <a:latin typeface="+mn-lt"/>
              </a:rPr>
              <a:t>dissipated heat</a:t>
            </a:r>
          </a:p>
          <a:p>
            <a:pPr algn="ctr"/>
            <a:r>
              <a:rPr lang="en-US" sz="1400" i="1" dirty="0">
                <a:latin typeface="+mn-lt"/>
              </a:rPr>
              <a:t>∼ 1/Q</a:t>
            </a:r>
            <a:r>
              <a:rPr lang="en-US" sz="1400" i="1" baseline="-25000" dirty="0">
                <a:latin typeface="+mn-lt"/>
              </a:rPr>
              <a:t>0 </a:t>
            </a:r>
            <a:endParaRPr lang="en-BE" sz="1400" i="1" dirty="0">
              <a:latin typeface="+mn-lt"/>
            </a:endParaRPr>
          </a:p>
        </p:txBody>
      </p:sp>
      <p:sp>
        <p:nvSpPr>
          <p:cNvPr id="15" name="TextBox 14">
            <a:extLst>
              <a:ext uri="{FF2B5EF4-FFF2-40B4-BE49-F238E27FC236}">
                <a16:creationId xmlns:a16="http://schemas.microsoft.com/office/drawing/2014/main" id="{1329E3E2-32BA-E547-F063-2C6EAEE15671}"/>
              </a:ext>
            </a:extLst>
          </p:cNvPr>
          <p:cNvSpPr txBox="1"/>
          <p:nvPr/>
        </p:nvSpPr>
        <p:spPr>
          <a:xfrm>
            <a:off x="4191655" y="3475521"/>
            <a:ext cx="1521057" cy="461665"/>
          </a:xfrm>
          <a:prstGeom prst="rect">
            <a:avLst/>
          </a:prstGeom>
          <a:solidFill>
            <a:schemeClr val="accent5">
              <a:lumMod val="20000"/>
              <a:lumOff val="80000"/>
            </a:schemeClr>
          </a:solidFill>
          <a:ln w="57150">
            <a:solidFill>
              <a:schemeClr val="accent5">
                <a:lumMod val="60000"/>
                <a:lumOff val="40000"/>
              </a:schemeClr>
            </a:solidFill>
          </a:ln>
        </p:spPr>
        <p:txBody>
          <a:bodyPr wrap="none" rtlCol="0">
            <a:spAutoFit/>
          </a:bodyPr>
          <a:lstStyle/>
          <a:p>
            <a:r>
              <a:rPr lang="en-BE" sz="2400" b="1" dirty="0">
                <a:solidFill>
                  <a:srgbClr val="0070C0"/>
                </a:solidFill>
                <a:latin typeface="+mn-lt"/>
              </a:rPr>
              <a:t>cryogenics</a:t>
            </a:r>
          </a:p>
        </p:txBody>
      </p:sp>
      <p:sp>
        <p:nvSpPr>
          <p:cNvPr id="17" name="TextBox 16">
            <a:extLst>
              <a:ext uri="{FF2B5EF4-FFF2-40B4-BE49-F238E27FC236}">
                <a16:creationId xmlns:a16="http://schemas.microsoft.com/office/drawing/2014/main" id="{A8674C30-D054-3290-8777-FE0E29B3D9C2}"/>
              </a:ext>
            </a:extLst>
          </p:cNvPr>
          <p:cNvSpPr txBox="1"/>
          <p:nvPr/>
        </p:nvSpPr>
        <p:spPr>
          <a:xfrm>
            <a:off x="2959895" y="4530257"/>
            <a:ext cx="5450788" cy="584775"/>
          </a:xfrm>
          <a:prstGeom prst="rect">
            <a:avLst/>
          </a:prstGeom>
          <a:noFill/>
        </p:spPr>
        <p:txBody>
          <a:bodyPr wrap="none" rtlCol="0">
            <a:spAutoFit/>
          </a:bodyPr>
          <a:lstStyle/>
          <a:p>
            <a:pPr algn="ctr"/>
            <a:r>
              <a:rPr lang="en-BE" b="1" dirty="0">
                <a:solidFill>
                  <a:srgbClr val="C00000"/>
                </a:solidFill>
                <a:latin typeface="+mn-lt"/>
              </a:rPr>
              <a:t>operate cavities at higher T    &amp;   </a:t>
            </a:r>
            <a:r>
              <a:rPr lang="en-GB" b="1" dirty="0" err="1">
                <a:solidFill>
                  <a:srgbClr val="C00000"/>
                </a:solidFill>
                <a:latin typeface="+mn-lt"/>
              </a:rPr>
              <a:t>i</a:t>
            </a:r>
            <a:r>
              <a:rPr lang="en-BE" b="1" dirty="0">
                <a:solidFill>
                  <a:srgbClr val="C00000"/>
                </a:solidFill>
                <a:latin typeface="+mn-lt"/>
              </a:rPr>
              <a:t>mprove Q</a:t>
            </a:r>
            <a:r>
              <a:rPr lang="en-BE" b="1" baseline="-25000" dirty="0">
                <a:solidFill>
                  <a:srgbClr val="C00000"/>
                </a:solidFill>
                <a:latin typeface="+mn-lt"/>
              </a:rPr>
              <a:t>0</a:t>
            </a:r>
            <a:r>
              <a:rPr lang="en-BE" b="1" dirty="0">
                <a:solidFill>
                  <a:srgbClr val="C00000"/>
                </a:solidFill>
                <a:latin typeface="+mn-lt"/>
              </a:rPr>
              <a:t> of cavities </a:t>
            </a:r>
          </a:p>
          <a:p>
            <a:pPr algn="ctr"/>
            <a:r>
              <a:rPr lang="en-BE" sz="1400" i="1" dirty="0">
                <a:solidFill>
                  <a:srgbClr val="C00000"/>
                </a:solidFill>
                <a:latin typeface="+mn-lt"/>
              </a:rPr>
              <a:t>e.g. Nb</a:t>
            </a:r>
            <a:r>
              <a:rPr lang="en-BE" sz="1400" i="1" baseline="-25000" dirty="0">
                <a:solidFill>
                  <a:srgbClr val="C00000"/>
                </a:solidFill>
                <a:latin typeface="+mn-lt"/>
              </a:rPr>
              <a:t>3</a:t>
            </a:r>
            <a:r>
              <a:rPr lang="en-BE" sz="1400" i="1" dirty="0">
                <a:solidFill>
                  <a:srgbClr val="C00000"/>
                </a:solidFill>
                <a:latin typeface="+mn-lt"/>
              </a:rPr>
              <a:t>Sn from 2K to 4.4K </a:t>
            </a:r>
            <a:r>
              <a:rPr lang="en-BE" sz="1100" i="1" dirty="0">
                <a:solidFill>
                  <a:srgbClr val="C00000"/>
                </a:solidFill>
                <a:latin typeface="+mn-lt"/>
                <a:sym typeface="Wingdings" pitchFamily="2" charset="2"/>
              </a:rPr>
              <a:t></a:t>
            </a:r>
            <a:r>
              <a:rPr lang="en-BE" sz="1400" i="1" dirty="0">
                <a:solidFill>
                  <a:srgbClr val="C00000"/>
                </a:solidFill>
                <a:latin typeface="+mn-lt"/>
                <a:sym typeface="Wingdings" pitchFamily="2" charset="2"/>
              </a:rPr>
              <a:t> 3x less cooling power needed</a:t>
            </a:r>
            <a:endParaRPr lang="en-BE" sz="1400" i="1" dirty="0">
              <a:solidFill>
                <a:srgbClr val="C00000"/>
              </a:solidFill>
              <a:latin typeface="+mn-lt"/>
            </a:endParaRPr>
          </a:p>
        </p:txBody>
      </p:sp>
      <p:sp>
        <p:nvSpPr>
          <p:cNvPr id="6" name="TextBox 5">
            <a:extLst>
              <a:ext uri="{FF2B5EF4-FFF2-40B4-BE49-F238E27FC236}">
                <a16:creationId xmlns:a16="http://schemas.microsoft.com/office/drawing/2014/main" id="{B679D1F8-0DAA-7F63-F942-5D2A76F700DF}"/>
              </a:ext>
            </a:extLst>
          </p:cNvPr>
          <p:cNvSpPr txBox="1"/>
          <p:nvPr/>
        </p:nvSpPr>
        <p:spPr>
          <a:xfrm>
            <a:off x="4247965" y="3953530"/>
            <a:ext cx="1324402" cy="523220"/>
          </a:xfrm>
          <a:prstGeom prst="rect">
            <a:avLst/>
          </a:prstGeom>
          <a:noFill/>
        </p:spPr>
        <p:txBody>
          <a:bodyPr wrap="none" rtlCol="0">
            <a:spAutoFit/>
          </a:bodyPr>
          <a:lstStyle/>
          <a:p>
            <a:pPr algn="ctr"/>
            <a:r>
              <a:rPr lang="en-US" sz="1400" i="1" dirty="0">
                <a:latin typeface="+mn-lt"/>
              </a:rPr>
              <a:t>performance</a:t>
            </a:r>
          </a:p>
          <a:p>
            <a:pPr algn="ctr"/>
            <a:r>
              <a:rPr lang="en-US" sz="1400" i="1" dirty="0">
                <a:latin typeface="+mn-lt"/>
              </a:rPr>
              <a:t>∼ (300K – T) / T</a:t>
            </a:r>
            <a:endParaRPr lang="en-BE" sz="1400" i="1" dirty="0">
              <a:latin typeface="+mn-lt"/>
            </a:endParaRPr>
          </a:p>
        </p:txBody>
      </p:sp>
      <p:sp>
        <p:nvSpPr>
          <p:cNvPr id="20" name="Shape 19">
            <a:extLst>
              <a:ext uri="{FF2B5EF4-FFF2-40B4-BE49-F238E27FC236}">
                <a16:creationId xmlns:a16="http://schemas.microsoft.com/office/drawing/2014/main" id="{0B18A67F-9F27-8DA8-2D19-ED7A98756458}"/>
              </a:ext>
            </a:extLst>
          </p:cNvPr>
          <p:cNvSpPr/>
          <p:nvPr/>
        </p:nvSpPr>
        <p:spPr>
          <a:xfrm rot="17168678" flipV="1">
            <a:off x="5858872" y="2645205"/>
            <a:ext cx="1389103" cy="866672"/>
          </a:xfrm>
          <a:prstGeom prst="swooshArrow">
            <a:avLst>
              <a:gd name="adj1" fmla="val 7504"/>
              <a:gd name="adj2" fmla="val 19520"/>
            </a:avLst>
          </a:prstGeom>
          <a:solidFill>
            <a:schemeClr val="accent5">
              <a:lumMod val="60000"/>
              <a:lumOff val="40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24" name="TextBox 23">
            <a:extLst>
              <a:ext uri="{FF2B5EF4-FFF2-40B4-BE49-F238E27FC236}">
                <a16:creationId xmlns:a16="http://schemas.microsoft.com/office/drawing/2014/main" id="{94D9A211-88DF-0C4B-0547-6DB53F074E28}"/>
              </a:ext>
            </a:extLst>
          </p:cNvPr>
          <p:cNvSpPr txBox="1"/>
          <p:nvPr/>
        </p:nvSpPr>
        <p:spPr>
          <a:xfrm>
            <a:off x="2971800" y="834609"/>
            <a:ext cx="2840906" cy="461665"/>
          </a:xfrm>
          <a:prstGeom prst="rect">
            <a:avLst/>
          </a:prstGeom>
          <a:solidFill>
            <a:schemeClr val="accent5">
              <a:lumMod val="20000"/>
              <a:lumOff val="80000"/>
            </a:schemeClr>
          </a:solidFill>
          <a:ln w="57150">
            <a:solidFill>
              <a:schemeClr val="accent5">
                <a:lumMod val="60000"/>
                <a:lumOff val="40000"/>
              </a:schemeClr>
            </a:solidFill>
          </a:ln>
        </p:spPr>
        <p:txBody>
          <a:bodyPr wrap="none" rtlCol="0">
            <a:spAutoFit/>
          </a:bodyPr>
          <a:lstStyle/>
          <a:p>
            <a:r>
              <a:rPr lang="en-BE" sz="2400" b="1" dirty="0">
                <a:solidFill>
                  <a:srgbClr val="0070C0"/>
                </a:solidFill>
                <a:latin typeface="+mn-lt"/>
              </a:rPr>
              <a:t>RF power generation</a:t>
            </a:r>
          </a:p>
        </p:txBody>
      </p:sp>
      <p:sp>
        <p:nvSpPr>
          <p:cNvPr id="2" name="TextBox 1">
            <a:extLst>
              <a:ext uri="{FF2B5EF4-FFF2-40B4-BE49-F238E27FC236}">
                <a16:creationId xmlns:a16="http://schemas.microsoft.com/office/drawing/2014/main" id="{7631B003-9197-F8EC-B77E-0202A05D4F46}"/>
              </a:ext>
            </a:extLst>
          </p:cNvPr>
          <p:cNvSpPr txBox="1"/>
          <p:nvPr/>
        </p:nvSpPr>
        <p:spPr>
          <a:xfrm>
            <a:off x="152400" y="57150"/>
            <a:ext cx="3408882" cy="584775"/>
          </a:xfrm>
          <a:prstGeom prst="rect">
            <a:avLst/>
          </a:prstGeom>
          <a:noFill/>
        </p:spPr>
        <p:txBody>
          <a:bodyPr wrap="none" rtlCol="0">
            <a:spAutoFit/>
          </a:bodyPr>
          <a:lstStyle/>
          <a:p>
            <a:r>
              <a:rPr lang="en-BE" sz="3200" b="1" dirty="0">
                <a:latin typeface="+mn-lt"/>
              </a:rPr>
              <a:t>From Grid to Beam</a:t>
            </a:r>
          </a:p>
        </p:txBody>
      </p:sp>
      <p:sp>
        <p:nvSpPr>
          <p:cNvPr id="3" name="TextBox 2">
            <a:extLst>
              <a:ext uri="{FF2B5EF4-FFF2-40B4-BE49-F238E27FC236}">
                <a16:creationId xmlns:a16="http://schemas.microsoft.com/office/drawing/2014/main" id="{1045CF13-F121-8A00-3C8B-3730BEDDFE3F}"/>
              </a:ext>
            </a:extLst>
          </p:cNvPr>
          <p:cNvSpPr txBox="1"/>
          <p:nvPr/>
        </p:nvSpPr>
        <p:spPr>
          <a:xfrm>
            <a:off x="324918" y="1390650"/>
            <a:ext cx="1961082" cy="2400657"/>
          </a:xfrm>
          <a:prstGeom prst="rect">
            <a:avLst/>
          </a:prstGeom>
          <a:solidFill>
            <a:schemeClr val="accent6">
              <a:lumMod val="20000"/>
              <a:lumOff val="80000"/>
            </a:schemeClr>
          </a:solidFill>
          <a:ln w="57150">
            <a:solidFill>
              <a:schemeClr val="accent6">
                <a:lumMod val="75000"/>
              </a:schemeClr>
            </a:solidFill>
          </a:ln>
        </p:spPr>
        <p:txBody>
          <a:bodyPr vert="horz" wrap="square" rtlCol="0">
            <a:spAutoFit/>
          </a:bodyPr>
          <a:lstStyle/>
          <a:p>
            <a:pPr algn="ctr"/>
            <a:r>
              <a:rPr lang="en-BE" sz="6000" dirty="0">
                <a:latin typeface="+mn-lt"/>
              </a:rPr>
              <a:t>GRID</a:t>
            </a:r>
          </a:p>
          <a:p>
            <a:pPr algn="ctr"/>
            <a:endParaRPr lang="en-BE" sz="6000" dirty="0">
              <a:solidFill>
                <a:schemeClr val="accent6">
                  <a:lumMod val="75000"/>
                </a:schemeClr>
              </a:solidFill>
              <a:latin typeface="+mn-lt"/>
            </a:endParaRPr>
          </a:p>
          <a:p>
            <a:pPr algn="ctr"/>
            <a:endParaRPr lang="en-BE" sz="3000" dirty="0">
              <a:solidFill>
                <a:schemeClr val="accent6">
                  <a:lumMod val="75000"/>
                </a:schemeClr>
              </a:solidFill>
              <a:latin typeface="+mn-lt"/>
            </a:endParaRPr>
          </a:p>
        </p:txBody>
      </p:sp>
      <p:pic>
        <p:nvPicPr>
          <p:cNvPr id="5" name="Picture 4" descr="Shape&#10;&#10;Description automatically generated with medium confidence">
            <a:extLst>
              <a:ext uri="{FF2B5EF4-FFF2-40B4-BE49-F238E27FC236}">
                <a16:creationId xmlns:a16="http://schemas.microsoft.com/office/drawing/2014/main" id="{42E29EB1-BBDE-C225-CFF4-E05B32E9FAC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0008" y="2328365"/>
            <a:ext cx="1190902" cy="1390650"/>
          </a:xfrm>
          <a:prstGeom prst="rect">
            <a:avLst/>
          </a:prstGeom>
        </p:spPr>
      </p:pic>
      <p:sp>
        <p:nvSpPr>
          <p:cNvPr id="4" name="Rounded Rectangle 3">
            <a:extLst>
              <a:ext uri="{FF2B5EF4-FFF2-40B4-BE49-F238E27FC236}">
                <a16:creationId xmlns:a16="http://schemas.microsoft.com/office/drawing/2014/main" id="{1109B2E0-D938-8F1E-D37C-2EBE4D2345EA}"/>
              </a:ext>
            </a:extLst>
          </p:cNvPr>
          <p:cNvSpPr/>
          <p:nvPr/>
        </p:nvSpPr>
        <p:spPr>
          <a:xfrm>
            <a:off x="7010400" y="3181350"/>
            <a:ext cx="158400" cy="1524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6" name="TextBox 15">
            <a:extLst>
              <a:ext uri="{FF2B5EF4-FFF2-40B4-BE49-F238E27FC236}">
                <a16:creationId xmlns:a16="http://schemas.microsoft.com/office/drawing/2014/main" id="{711230C9-836F-34B2-260B-146EF5DD4DF0}"/>
              </a:ext>
            </a:extLst>
          </p:cNvPr>
          <p:cNvSpPr txBox="1"/>
          <p:nvPr/>
        </p:nvSpPr>
        <p:spPr>
          <a:xfrm>
            <a:off x="7010400" y="819150"/>
            <a:ext cx="2125768" cy="1077218"/>
          </a:xfrm>
          <a:prstGeom prst="rect">
            <a:avLst/>
          </a:prstGeom>
          <a:noFill/>
        </p:spPr>
        <p:txBody>
          <a:bodyPr wrap="square" rtlCol="0">
            <a:spAutoFit/>
          </a:bodyPr>
          <a:lstStyle/>
          <a:p>
            <a:pPr algn="ctr"/>
            <a:r>
              <a:rPr lang="en-GB" b="1" dirty="0">
                <a:solidFill>
                  <a:srgbClr val="C00000"/>
                </a:solidFill>
                <a:latin typeface="+mn-lt"/>
              </a:rPr>
              <a:t>recover the energy from the beam</a:t>
            </a:r>
          </a:p>
          <a:p>
            <a:pPr algn="ctr"/>
            <a:r>
              <a:rPr lang="en-GB" sz="1400" i="1" dirty="0">
                <a:solidFill>
                  <a:srgbClr val="C00000"/>
                </a:solidFill>
                <a:latin typeface="+mn-lt"/>
              </a:rPr>
              <a:t>          e.g. ERL reaching </a:t>
            </a:r>
          </a:p>
          <a:p>
            <a:pPr algn="ctr"/>
            <a:r>
              <a:rPr lang="en-GB" sz="1400" i="1" dirty="0">
                <a:solidFill>
                  <a:srgbClr val="C00000"/>
                </a:solidFill>
                <a:latin typeface="+mn-lt"/>
              </a:rPr>
              <a:t>                 100% recovery</a:t>
            </a:r>
            <a:endParaRPr lang="en-BE" sz="1400" i="1" dirty="0">
              <a:solidFill>
                <a:srgbClr val="C00000"/>
              </a:solidFill>
              <a:latin typeface="+mn-lt"/>
            </a:endParaRPr>
          </a:p>
        </p:txBody>
      </p:sp>
      <p:sp>
        <p:nvSpPr>
          <p:cNvPr id="25" name="TextBox 24">
            <a:extLst>
              <a:ext uri="{FF2B5EF4-FFF2-40B4-BE49-F238E27FC236}">
                <a16:creationId xmlns:a16="http://schemas.microsoft.com/office/drawing/2014/main" id="{B43CEE68-0F31-35B4-6BAC-F7469ACE2221}"/>
              </a:ext>
            </a:extLst>
          </p:cNvPr>
          <p:cNvSpPr txBox="1"/>
          <p:nvPr/>
        </p:nvSpPr>
        <p:spPr>
          <a:xfrm>
            <a:off x="7813132" y="2074843"/>
            <a:ext cx="1136850" cy="954107"/>
          </a:xfrm>
          <a:prstGeom prst="rect">
            <a:avLst/>
          </a:prstGeom>
          <a:noFill/>
        </p:spPr>
        <p:txBody>
          <a:bodyPr wrap="none" rtlCol="0">
            <a:spAutoFit/>
          </a:bodyPr>
          <a:lstStyle/>
          <a:p>
            <a:pPr algn="ctr"/>
            <a:r>
              <a:rPr lang="en-US" sz="1400" i="1" dirty="0">
                <a:latin typeface="+mn-lt"/>
              </a:rPr>
              <a:t>beam power </a:t>
            </a:r>
          </a:p>
          <a:p>
            <a:pPr algn="ctr"/>
            <a:r>
              <a:rPr lang="en-US" sz="1400" i="1" dirty="0">
                <a:latin typeface="+mn-lt"/>
              </a:rPr>
              <a:t>dumped </a:t>
            </a:r>
          </a:p>
          <a:p>
            <a:pPr algn="ctr"/>
            <a:r>
              <a:rPr lang="en-US" sz="1400" i="1" dirty="0">
                <a:latin typeface="+mn-lt"/>
              </a:rPr>
              <a:t>or </a:t>
            </a:r>
          </a:p>
          <a:p>
            <a:pPr algn="ctr"/>
            <a:r>
              <a:rPr lang="en-US" sz="1400" i="1" dirty="0">
                <a:latin typeface="+mn-lt"/>
              </a:rPr>
              <a:t>radiated</a:t>
            </a:r>
            <a:endParaRPr lang="en-BE" sz="1400" i="1" dirty="0">
              <a:latin typeface="+mn-lt"/>
            </a:endParaRPr>
          </a:p>
        </p:txBody>
      </p:sp>
      <p:sp>
        <p:nvSpPr>
          <p:cNvPr id="11" name="Rectangle 10">
            <a:extLst>
              <a:ext uri="{FF2B5EF4-FFF2-40B4-BE49-F238E27FC236}">
                <a16:creationId xmlns:a16="http://schemas.microsoft.com/office/drawing/2014/main" id="{E1263B95-2F51-90D8-E39E-24AAD413B1C6}"/>
              </a:ext>
            </a:extLst>
          </p:cNvPr>
          <p:cNvSpPr/>
          <p:nvPr/>
        </p:nvSpPr>
        <p:spPr>
          <a:xfrm>
            <a:off x="0" y="0"/>
            <a:ext cx="9143999" cy="5143500"/>
          </a:xfrm>
          <a:prstGeom prst="rect">
            <a:avLst/>
          </a:prstGeom>
          <a:solidFill>
            <a:schemeClr val="accent6">
              <a:lumMod val="20000"/>
              <a:lumOff val="80000"/>
              <a:alpha val="77435"/>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1" name="TextBox 20">
            <a:extLst>
              <a:ext uri="{FF2B5EF4-FFF2-40B4-BE49-F238E27FC236}">
                <a16:creationId xmlns:a16="http://schemas.microsoft.com/office/drawing/2014/main" id="{2654233B-C414-96E6-38EE-F9B4BB6BFC27}"/>
              </a:ext>
            </a:extLst>
          </p:cNvPr>
          <p:cNvSpPr txBox="1"/>
          <p:nvPr/>
        </p:nvSpPr>
        <p:spPr>
          <a:xfrm rot="21142812">
            <a:off x="492363" y="741430"/>
            <a:ext cx="8241687" cy="3293209"/>
          </a:xfrm>
          <a:prstGeom prst="rect">
            <a:avLst/>
          </a:prstGeom>
          <a:solidFill>
            <a:srgbClr val="FFE7D2"/>
          </a:solidFill>
          <a:ln w="76200">
            <a:solidFill>
              <a:srgbClr val="C00000"/>
            </a:solidFill>
          </a:ln>
        </p:spPr>
        <p:txBody>
          <a:bodyPr wrap="square" rtlCol="0">
            <a:spAutoFit/>
          </a:bodyPr>
          <a:lstStyle/>
          <a:p>
            <a:pPr algn="ctr"/>
            <a:endParaRPr lang="en-BE" sz="1000" dirty="0">
              <a:solidFill>
                <a:srgbClr val="FF0000"/>
              </a:solidFill>
              <a:latin typeface="+mn-lt"/>
            </a:endParaRPr>
          </a:p>
          <a:p>
            <a:pPr algn="ctr"/>
            <a:r>
              <a:rPr lang="en-BE" sz="2400" dirty="0">
                <a:solidFill>
                  <a:srgbClr val="FF0000"/>
                </a:solidFill>
                <a:latin typeface="+mn-lt"/>
              </a:rPr>
              <a:t>Accelerating particles will always require a large amount </a:t>
            </a:r>
          </a:p>
          <a:p>
            <a:pPr algn="ctr"/>
            <a:r>
              <a:rPr lang="en-BE" sz="2400" dirty="0">
                <a:solidFill>
                  <a:srgbClr val="FF0000"/>
                </a:solidFill>
                <a:latin typeface="+mn-lt"/>
              </a:rPr>
              <a:t>of energy, hence achieving a minimal energy consumption is </a:t>
            </a:r>
          </a:p>
          <a:p>
            <a:pPr algn="ctr"/>
            <a:r>
              <a:rPr lang="en-GB" sz="2400" dirty="0">
                <a:solidFill>
                  <a:srgbClr val="FF0000"/>
                </a:solidFill>
                <a:latin typeface="+mn-lt"/>
              </a:rPr>
              <a:t>our</a:t>
            </a:r>
            <a:r>
              <a:rPr lang="en-BE" sz="2400" dirty="0">
                <a:solidFill>
                  <a:srgbClr val="FF0000"/>
                </a:solidFill>
                <a:latin typeface="+mn-lt"/>
              </a:rPr>
              <a:t> unavoidable challenge and duty for future colliders</a:t>
            </a:r>
          </a:p>
          <a:p>
            <a:pPr algn="ctr"/>
            <a:endParaRPr lang="en-BE" sz="2400" dirty="0">
              <a:solidFill>
                <a:srgbClr val="FF0000"/>
              </a:solidFill>
              <a:latin typeface="+mn-lt"/>
            </a:endParaRPr>
          </a:p>
          <a:p>
            <a:pPr algn="ctr"/>
            <a:r>
              <a:rPr lang="en-BE" sz="2400" b="1" dirty="0">
                <a:solidFill>
                  <a:srgbClr val="C00000"/>
                </a:solidFill>
                <a:latin typeface="+mn-lt"/>
              </a:rPr>
              <a:t>Thought for an overall R&amp;D programme for </a:t>
            </a:r>
          </a:p>
          <a:p>
            <a:pPr algn="ctr"/>
            <a:r>
              <a:rPr lang="en-BE" sz="2400" b="1" dirty="0">
                <a:solidFill>
                  <a:srgbClr val="C00000"/>
                </a:solidFill>
                <a:latin typeface="+mn-lt"/>
              </a:rPr>
              <a:t>“Sustainable Accelerating Systems”</a:t>
            </a:r>
          </a:p>
          <a:p>
            <a:pPr algn="ctr"/>
            <a:r>
              <a:rPr lang="en-GB" i="1" dirty="0">
                <a:solidFill>
                  <a:srgbClr val="FF0000"/>
                </a:solidFill>
                <a:latin typeface="+mn-lt"/>
              </a:rPr>
              <a:t>l</a:t>
            </a:r>
            <a:r>
              <a:rPr lang="en-BE" i="1" dirty="0">
                <a:solidFill>
                  <a:srgbClr val="FF0000"/>
                </a:solidFill>
                <a:latin typeface="+mn-lt"/>
              </a:rPr>
              <a:t>ess energy, less cooling, less power loss, recover beam power</a:t>
            </a:r>
          </a:p>
          <a:p>
            <a:pPr algn="ctr"/>
            <a:endParaRPr lang="en-BE" i="1" dirty="0">
              <a:solidFill>
                <a:srgbClr val="FF0000"/>
              </a:solidFill>
              <a:latin typeface="+mn-lt"/>
            </a:endParaRPr>
          </a:p>
          <a:p>
            <a:pPr algn="ctr"/>
            <a:r>
              <a:rPr lang="en-BE" i="1" dirty="0">
                <a:solidFill>
                  <a:srgbClr val="0070C0"/>
                </a:solidFill>
                <a:latin typeface="+mn-lt"/>
              </a:rPr>
              <a:t>e.g. 4.4K SRF in the ERL world is equivalent to HTS in the magnet world</a:t>
            </a:r>
          </a:p>
        </p:txBody>
      </p:sp>
    </p:spTree>
    <p:extLst>
      <p:ext uri="{BB962C8B-B14F-4D97-AF65-F5344CB8AC3E}">
        <p14:creationId xmlns:p14="http://schemas.microsoft.com/office/powerpoint/2010/main" val="2096731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a:extLst>
              <a:ext uri="{FF2B5EF4-FFF2-40B4-BE49-F238E27FC236}">
                <a16:creationId xmlns:a16="http://schemas.microsoft.com/office/drawing/2014/main" id="{28D52450-369C-BBF6-44F8-1804B2E86972}"/>
              </a:ext>
            </a:extLst>
          </p:cNvPr>
          <p:cNvSpPr txBox="1"/>
          <p:nvPr/>
        </p:nvSpPr>
        <p:spPr>
          <a:xfrm>
            <a:off x="3266172" y="234375"/>
            <a:ext cx="4229043" cy="584775"/>
          </a:xfrm>
          <a:prstGeom prst="rect">
            <a:avLst/>
          </a:prstGeom>
          <a:noFill/>
        </p:spPr>
        <p:txBody>
          <a:bodyPr wrap="none" rtlCol="0">
            <a:spAutoFit/>
          </a:bodyPr>
          <a:lstStyle/>
          <a:p>
            <a:pPr algn="ctr"/>
            <a:r>
              <a:rPr lang="en-GB" b="1" dirty="0">
                <a:solidFill>
                  <a:srgbClr val="C00000"/>
                </a:solidFill>
                <a:latin typeface="+mn-lt"/>
              </a:rPr>
              <a:t>i</a:t>
            </a:r>
            <a:r>
              <a:rPr lang="en-BE" b="1" dirty="0">
                <a:solidFill>
                  <a:srgbClr val="C00000"/>
                </a:solidFill>
                <a:latin typeface="+mn-lt"/>
              </a:rPr>
              <a:t>mprove amplifier efficiency </a:t>
            </a:r>
          </a:p>
          <a:p>
            <a:pPr algn="ctr"/>
            <a:r>
              <a:rPr lang="en-BE" sz="1400" i="1" dirty="0">
                <a:solidFill>
                  <a:srgbClr val="C00000"/>
                </a:solidFill>
                <a:latin typeface="+mn-lt"/>
              </a:rPr>
              <a:t>e.g. solid state amplifiers for oscillating power demands</a:t>
            </a:r>
          </a:p>
        </p:txBody>
      </p:sp>
      <p:sp>
        <p:nvSpPr>
          <p:cNvPr id="18" name="Slide Number Placeholder 17"/>
          <p:cNvSpPr>
            <a:spLocks noGrp="1"/>
          </p:cNvSpPr>
          <p:nvPr>
            <p:ph type="sldNum" sz="quarter" idx="12"/>
          </p:nvPr>
        </p:nvSpPr>
        <p:spPr>
          <a:xfrm>
            <a:off x="7086600" y="4890551"/>
            <a:ext cx="2057400" cy="273844"/>
          </a:xfrm>
        </p:spPr>
        <p:txBody>
          <a:bodyPr/>
          <a:lstStyle/>
          <a:p>
            <a:pPr defTabSz="685800" fontAlgn="auto">
              <a:spcBef>
                <a:spcPts val="0"/>
              </a:spcBef>
              <a:spcAft>
                <a:spcPts val="0"/>
              </a:spcAft>
            </a:pPr>
            <a:fld id="{C662D044-6F0C-A44C-85FD-2657997C64DC}" type="slidenum">
              <a:rPr lang="en-US">
                <a:solidFill>
                  <a:prstClr val="black">
                    <a:tint val="75000"/>
                  </a:prstClr>
                </a:solidFill>
                <a:latin typeface="Calibri"/>
                <a:ea typeface="+mn-ea"/>
                <a:cs typeface="+mn-cs"/>
              </a:rPr>
              <a:pPr defTabSz="685800" fontAlgn="auto">
                <a:spcBef>
                  <a:spcPts val="0"/>
                </a:spcBef>
                <a:spcAft>
                  <a:spcPts val="0"/>
                </a:spcAft>
              </a:pPr>
              <a:t>24</a:t>
            </a:fld>
            <a:endParaRPr lang="en-US">
              <a:solidFill>
                <a:prstClr val="black">
                  <a:tint val="75000"/>
                </a:prstClr>
              </a:solidFill>
              <a:latin typeface="Calibri"/>
              <a:ea typeface="+mn-ea"/>
              <a:cs typeface="+mn-cs"/>
            </a:endParaRPr>
          </a:p>
        </p:txBody>
      </p:sp>
      <p:pic>
        <p:nvPicPr>
          <p:cNvPr id="7" name="Picture 6" descr="Icon&#10;&#10;Description automatically generated">
            <a:extLst>
              <a:ext uri="{FF2B5EF4-FFF2-40B4-BE49-F238E27FC236}">
                <a16:creationId xmlns:a16="http://schemas.microsoft.com/office/drawing/2014/main" id="{E6E1220F-5454-3FBD-5092-A1ABAA6313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86600" y="1390650"/>
            <a:ext cx="889810" cy="2362200"/>
          </a:xfrm>
          <a:prstGeom prst="rect">
            <a:avLst/>
          </a:prstGeom>
        </p:spPr>
      </p:pic>
      <p:sp>
        <p:nvSpPr>
          <p:cNvPr id="8" name="Rounded Rectangle 7">
            <a:extLst>
              <a:ext uri="{FF2B5EF4-FFF2-40B4-BE49-F238E27FC236}">
                <a16:creationId xmlns:a16="http://schemas.microsoft.com/office/drawing/2014/main" id="{16BC3A48-D03A-5F01-524F-FD1E001D9D1F}"/>
              </a:ext>
            </a:extLst>
          </p:cNvPr>
          <p:cNvSpPr/>
          <p:nvPr/>
        </p:nvSpPr>
        <p:spPr>
          <a:xfrm>
            <a:off x="7010400" y="3181350"/>
            <a:ext cx="158400" cy="1524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9" name="Shape 8">
            <a:extLst>
              <a:ext uri="{FF2B5EF4-FFF2-40B4-BE49-F238E27FC236}">
                <a16:creationId xmlns:a16="http://schemas.microsoft.com/office/drawing/2014/main" id="{ED7EF711-5CFD-0F43-8A2B-E5AE36A440B5}"/>
              </a:ext>
            </a:extLst>
          </p:cNvPr>
          <p:cNvSpPr/>
          <p:nvPr/>
        </p:nvSpPr>
        <p:spPr>
          <a:xfrm rot="12645207" flipH="1" flipV="1">
            <a:off x="2614774" y="233248"/>
            <a:ext cx="4295452" cy="2467206"/>
          </a:xfrm>
          <a:prstGeom prst="swooshArrow">
            <a:avLst>
              <a:gd name="adj1" fmla="val 7504"/>
              <a:gd name="adj2" fmla="val 19520"/>
            </a:avLst>
          </a:prstGeom>
          <a:solidFill>
            <a:schemeClr val="accent5">
              <a:lumMod val="60000"/>
              <a:lumOff val="40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0" name="Shape 9">
            <a:extLst>
              <a:ext uri="{FF2B5EF4-FFF2-40B4-BE49-F238E27FC236}">
                <a16:creationId xmlns:a16="http://schemas.microsoft.com/office/drawing/2014/main" id="{E75D9763-DF2C-3DB1-077F-9932CBBDE32F}"/>
              </a:ext>
            </a:extLst>
          </p:cNvPr>
          <p:cNvSpPr/>
          <p:nvPr/>
        </p:nvSpPr>
        <p:spPr>
          <a:xfrm rot="10060930" flipH="1">
            <a:off x="2469918" y="2731074"/>
            <a:ext cx="1613365" cy="1345283"/>
          </a:xfrm>
          <a:prstGeom prst="swooshArrow">
            <a:avLst>
              <a:gd name="adj1" fmla="val 7504"/>
              <a:gd name="adj2" fmla="val 19520"/>
            </a:avLst>
          </a:prstGeom>
          <a:solidFill>
            <a:schemeClr val="accent5">
              <a:lumMod val="60000"/>
              <a:lumOff val="40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2" name="TextBox 11">
            <a:extLst>
              <a:ext uri="{FF2B5EF4-FFF2-40B4-BE49-F238E27FC236}">
                <a16:creationId xmlns:a16="http://schemas.microsoft.com/office/drawing/2014/main" id="{E15131B3-2D86-6F1E-3464-BAC912DCC065}"/>
              </a:ext>
            </a:extLst>
          </p:cNvPr>
          <p:cNvSpPr txBox="1"/>
          <p:nvPr/>
        </p:nvSpPr>
        <p:spPr>
          <a:xfrm>
            <a:off x="3937322" y="1276350"/>
            <a:ext cx="1549078" cy="307777"/>
          </a:xfrm>
          <a:prstGeom prst="rect">
            <a:avLst/>
          </a:prstGeom>
          <a:noFill/>
        </p:spPr>
        <p:txBody>
          <a:bodyPr wrap="none" rtlCol="0">
            <a:spAutoFit/>
          </a:bodyPr>
          <a:lstStyle/>
          <a:p>
            <a:r>
              <a:rPr lang="en-GB" sz="1400" i="1" dirty="0">
                <a:latin typeface="+mn-lt"/>
              </a:rPr>
              <a:t>e</a:t>
            </a:r>
            <a:r>
              <a:rPr lang="en-BE" sz="1400" i="1" dirty="0">
                <a:latin typeface="+mn-lt"/>
              </a:rPr>
              <a:t>fficiency ~30-60%</a:t>
            </a:r>
          </a:p>
        </p:txBody>
      </p:sp>
      <p:sp>
        <p:nvSpPr>
          <p:cNvPr id="13" name="Shape 12">
            <a:extLst>
              <a:ext uri="{FF2B5EF4-FFF2-40B4-BE49-F238E27FC236}">
                <a16:creationId xmlns:a16="http://schemas.microsoft.com/office/drawing/2014/main" id="{96F5FF37-938D-7135-2BD4-1A982EEB5229}"/>
              </a:ext>
            </a:extLst>
          </p:cNvPr>
          <p:cNvSpPr/>
          <p:nvPr/>
        </p:nvSpPr>
        <p:spPr>
          <a:xfrm rot="11368797">
            <a:off x="5815958" y="2618791"/>
            <a:ext cx="1167393" cy="1350552"/>
          </a:xfrm>
          <a:prstGeom prst="swooshArrow">
            <a:avLst>
              <a:gd name="adj1" fmla="val 7504"/>
              <a:gd name="adj2" fmla="val 19520"/>
            </a:avLst>
          </a:prstGeom>
          <a:solidFill>
            <a:schemeClr val="accent5">
              <a:lumMod val="60000"/>
              <a:lumOff val="40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4" name="TextBox 13">
            <a:extLst>
              <a:ext uri="{FF2B5EF4-FFF2-40B4-BE49-F238E27FC236}">
                <a16:creationId xmlns:a16="http://schemas.microsoft.com/office/drawing/2014/main" id="{144EA5F1-38EA-1BA7-E2BB-29DF551FA504}"/>
              </a:ext>
            </a:extLst>
          </p:cNvPr>
          <p:cNvSpPr txBox="1"/>
          <p:nvPr/>
        </p:nvSpPr>
        <p:spPr>
          <a:xfrm>
            <a:off x="6070825" y="3656611"/>
            <a:ext cx="1296829" cy="523220"/>
          </a:xfrm>
          <a:prstGeom prst="rect">
            <a:avLst/>
          </a:prstGeom>
          <a:noFill/>
        </p:spPr>
        <p:txBody>
          <a:bodyPr wrap="none" rtlCol="0">
            <a:spAutoFit/>
          </a:bodyPr>
          <a:lstStyle/>
          <a:p>
            <a:pPr algn="ctr"/>
            <a:r>
              <a:rPr lang="en-US" sz="1400" i="1" dirty="0">
                <a:latin typeface="+mn-lt"/>
              </a:rPr>
              <a:t>dissipated heat</a:t>
            </a:r>
          </a:p>
          <a:p>
            <a:pPr algn="ctr"/>
            <a:r>
              <a:rPr lang="en-US" sz="1400" i="1" dirty="0">
                <a:latin typeface="+mn-lt"/>
              </a:rPr>
              <a:t>∼ 1/Q</a:t>
            </a:r>
            <a:r>
              <a:rPr lang="en-US" sz="1400" i="1" baseline="-25000" dirty="0">
                <a:latin typeface="+mn-lt"/>
              </a:rPr>
              <a:t>0 </a:t>
            </a:r>
            <a:endParaRPr lang="en-BE" sz="1400" i="1" dirty="0">
              <a:latin typeface="+mn-lt"/>
            </a:endParaRPr>
          </a:p>
        </p:txBody>
      </p:sp>
      <p:sp>
        <p:nvSpPr>
          <p:cNvPr id="15" name="TextBox 14">
            <a:extLst>
              <a:ext uri="{FF2B5EF4-FFF2-40B4-BE49-F238E27FC236}">
                <a16:creationId xmlns:a16="http://schemas.microsoft.com/office/drawing/2014/main" id="{1329E3E2-32BA-E547-F063-2C6EAEE15671}"/>
              </a:ext>
            </a:extLst>
          </p:cNvPr>
          <p:cNvSpPr txBox="1"/>
          <p:nvPr/>
        </p:nvSpPr>
        <p:spPr>
          <a:xfrm>
            <a:off x="4191655" y="3475521"/>
            <a:ext cx="1521057" cy="461665"/>
          </a:xfrm>
          <a:prstGeom prst="rect">
            <a:avLst/>
          </a:prstGeom>
          <a:solidFill>
            <a:schemeClr val="accent5">
              <a:lumMod val="20000"/>
              <a:lumOff val="80000"/>
            </a:schemeClr>
          </a:solidFill>
          <a:ln w="57150">
            <a:solidFill>
              <a:schemeClr val="accent5">
                <a:lumMod val="60000"/>
                <a:lumOff val="40000"/>
              </a:schemeClr>
            </a:solidFill>
          </a:ln>
        </p:spPr>
        <p:txBody>
          <a:bodyPr wrap="none" rtlCol="0">
            <a:spAutoFit/>
          </a:bodyPr>
          <a:lstStyle/>
          <a:p>
            <a:r>
              <a:rPr lang="en-BE" sz="2400" b="1" dirty="0">
                <a:solidFill>
                  <a:srgbClr val="0070C0"/>
                </a:solidFill>
                <a:latin typeface="+mn-lt"/>
              </a:rPr>
              <a:t>cryogenics</a:t>
            </a:r>
          </a:p>
        </p:txBody>
      </p:sp>
      <p:sp>
        <p:nvSpPr>
          <p:cNvPr id="17" name="TextBox 16">
            <a:extLst>
              <a:ext uri="{FF2B5EF4-FFF2-40B4-BE49-F238E27FC236}">
                <a16:creationId xmlns:a16="http://schemas.microsoft.com/office/drawing/2014/main" id="{A8674C30-D054-3290-8777-FE0E29B3D9C2}"/>
              </a:ext>
            </a:extLst>
          </p:cNvPr>
          <p:cNvSpPr txBox="1"/>
          <p:nvPr/>
        </p:nvSpPr>
        <p:spPr>
          <a:xfrm>
            <a:off x="2959895" y="4530257"/>
            <a:ext cx="5450788" cy="584775"/>
          </a:xfrm>
          <a:prstGeom prst="rect">
            <a:avLst/>
          </a:prstGeom>
          <a:noFill/>
        </p:spPr>
        <p:txBody>
          <a:bodyPr wrap="none" rtlCol="0">
            <a:spAutoFit/>
          </a:bodyPr>
          <a:lstStyle/>
          <a:p>
            <a:pPr algn="ctr"/>
            <a:r>
              <a:rPr lang="en-BE" b="1" dirty="0">
                <a:solidFill>
                  <a:srgbClr val="C00000"/>
                </a:solidFill>
                <a:latin typeface="+mn-lt"/>
              </a:rPr>
              <a:t>operate cavities at higher T    &amp;   </a:t>
            </a:r>
            <a:r>
              <a:rPr lang="en-GB" b="1" dirty="0" err="1">
                <a:solidFill>
                  <a:srgbClr val="C00000"/>
                </a:solidFill>
                <a:latin typeface="+mn-lt"/>
              </a:rPr>
              <a:t>i</a:t>
            </a:r>
            <a:r>
              <a:rPr lang="en-BE" b="1" dirty="0">
                <a:solidFill>
                  <a:srgbClr val="C00000"/>
                </a:solidFill>
                <a:latin typeface="+mn-lt"/>
              </a:rPr>
              <a:t>mprove Q</a:t>
            </a:r>
            <a:r>
              <a:rPr lang="en-BE" b="1" baseline="-25000" dirty="0">
                <a:solidFill>
                  <a:srgbClr val="C00000"/>
                </a:solidFill>
                <a:latin typeface="+mn-lt"/>
              </a:rPr>
              <a:t>0</a:t>
            </a:r>
            <a:r>
              <a:rPr lang="en-BE" b="1" dirty="0">
                <a:solidFill>
                  <a:srgbClr val="C00000"/>
                </a:solidFill>
                <a:latin typeface="+mn-lt"/>
              </a:rPr>
              <a:t> of cavities </a:t>
            </a:r>
          </a:p>
          <a:p>
            <a:pPr algn="ctr"/>
            <a:r>
              <a:rPr lang="en-BE" sz="1400" i="1" dirty="0">
                <a:solidFill>
                  <a:srgbClr val="C00000"/>
                </a:solidFill>
                <a:latin typeface="+mn-lt"/>
              </a:rPr>
              <a:t>e.g. Nb</a:t>
            </a:r>
            <a:r>
              <a:rPr lang="en-BE" sz="1400" i="1" baseline="-25000" dirty="0">
                <a:solidFill>
                  <a:srgbClr val="C00000"/>
                </a:solidFill>
                <a:latin typeface="+mn-lt"/>
              </a:rPr>
              <a:t>3</a:t>
            </a:r>
            <a:r>
              <a:rPr lang="en-BE" sz="1400" i="1" dirty="0">
                <a:solidFill>
                  <a:srgbClr val="C00000"/>
                </a:solidFill>
                <a:latin typeface="+mn-lt"/>
              </a:rPr>
              <a:t>Sn from 2K to 4.4K </a:t>
            </a:r>
            <a:r>
              <a:rPr lang="en-BE" sz="1100" i="1" dirty="0">
                <a:solidFill>
                  <a:srgbClr val="C00000"/>
                </a:solidFill>
                <a:latin typeface="+mn-lt"/>
                <a:sym typeface="Wingdings" pitchFamily="2" charset="2"/>
              </a:rPr>
              <a:t></a:t>
            </a:r>
            <a:r>
              <a:rPr lang="en-BE" sz="1400" i="1" dirty="0">
                <a:solidFill>
                  <a:srgbClr val="C00000"/>
                </a:solidFill>
                <a:latin typeface="+mn-lt"/>
                <a:sym typeface="Wingdings" pitchFamily="2" charset="2"/>
              </a:rPr>
              <a:t> 3x less cooling power needed</a:t>
            </a:r>
            <a:endParaRPr lang="en-BE" sz="1400" i="1" dirty="0">
              <a:solidFill>
                <a:srgbClr val="C00000"/>
              </a:solidFill>
              <a:latin typeface="+mn-lt"/>
            </a:endParaRPr>
          </a:p>
        </p:txBody>
      </p:sp>
      <p:sp>
        <p:nvSpPr>
          <p:cNvPr id="6" name="TextBox 5">
            <a:extLst>
              <a:ext uri="{FF2B5EF4-FFF2-40B4-BE49-F238E27FC236}">
                <a16:creationId xmlns:a16="http://schemas.microsoft.com/office/drawing/2014/main" id="{B679D1F8-0DAA-7F63-F942-5D2A76F700DF}"/>
              </a:ext>
            </a:extLst>
          </p:cNvPr>
          <p:cNvSpPr txBox="1"/>
          <p:nvPr/>
        </p:nvSpPr>
        <p:spPr>
          <a:xfrm>
            <a:off x="4247965" y="3953530"/>
            <a:ext cx="1324402" cy="523220"/>
          </a:xfrm>
          <a:prstGeom prst="rect">
            <a:avLst/>
          </a:prstGeom>
          <a:noFill/>
        </p:spPr>
        <p:txBody>
          <a:bodyPr wrap="none" rtlCol="0">
            <a:spAutoFit/>
          </a:bodyPr>
          <a:lstStyle/>
          <a:p>
            <a:pPr algn="ctr"/>
            <a:r>
              <a:rPr lang="en-US" sz="1400" i="1" dirty="0">
                <a:latin typeface="+mn-lt"/>
              </a:rPr>
              <a:t>performance</a:t>
            </a:r>
          </a:p>
          <a:p>
            <a:pPr algn="ctr"/>
            <a:r>
              <a:rPr lang="en-US" sz="1400" i="1" dirty="0">
                <a:latin typeface="+mn-lt"/>
              </a:rPr>
              <a:t>∼ (300K – T) / T</a:t>
            </a:r>
            <a:endParaRPr lang="en-BE" sz="1400" i="1" dirty="0">
              <a:latin typeface="+mn-lt"/>
            </a:endParaRPr>
          </a:p>
        </p:txBody>
      </p:sp>
      <p:sp>
        <p:nvSpPr>
          <p:cNvPr id="20" name="Shape 19">
            <a:extLst>
              <a:ext uri="{FF2B5EF4-FFF2-40B4-BE49-F238E27FC236}">
                <a16:creationId xmlns:a16="http://schemas.microsoft.com/office/drawing/2014/main" id="{0B18A67F-9F27-8DA8-2D19-ED7A98756458}"/>
              </a:ext>
            </a:extLst>
          </p:cNvPr>
          <p:cNvSpPr/>
          <p:nvPr/>
        </p:nvSpPr>
        <p:spPr>
          <a:xfrm rot="17168678" flipV="1">
            <a:off x="5858872" y="2645205"/>
            <a:ext cx="1389103" cy="866672"/>
          </a:xfrm>
          <a:prstGeom prst="swooshArrow">
            <a:avLst>
              <a:gd name="adj1" fmla="val 7504"/>
              <a:gd name="adj2" fmla="val 19520"/>
            </a:avLst>
          </a:prstGeom>
          <a:solidFill>
            <a:schemeClr val="accent5">
              <a:lumMod val="60000"/>
              <a:lumOff val="40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24" name="TextBox 23">
            <a:extLst>
              <a:ext uri="{FF2B5EF4-FFF2-40B4-BE49-F238E27FC236}">
                <a16:creationId xmlns:a16="http://schemas.microsoft.com/office/drawing/2014/main" id="{94D9A211-88DF-0C4B-0547-6DB53F074E28}"/>
              </a:ext>
            </a:extLst>
          </p:cNvPr>
          <p:cNvSpPr txBox="1"/>
          <p:nvPr/>
        </p:nvSpPr>
        <p:spPr>
          <a:xfrm>
            <a:off x="2971800" y="834609"/>
            <a:ext cx="2840906" cy="461665"/>
          </a:xfrm>
          <a:prstGeom prst="rect">
            <a:avLst/>
          </a:prstGeom>
          <a:solidFill>
            <a:schemeClr val="accent5">
              <a:lumMod val="20000"/>
              <a:lumOff val="80000"/>
            </a:schemeClr>
          </a:solidFill>
          <a:ln w="57150">
            <a:solidFill>
              <a:schemeClr val="accent5">
                <a:lumMod val="60000"/>
                <a:lumOff val="40000"/>
              </a:schemeClr>
            </a:solidFill>
          </a:ln>
        </p:spPr>
        <p:txBody>
          <a:bodyPr wrap="none" rtlCol="0">
            <a:spAutoFit/>
          </a:bodyPr>
          <a:lstStyle/>
          <a:p>
            <a:r>
              <a:rPr lang="en-BE" sz="2400" b="1" dirty="0">
                <a:solidFill>
                  <a:srgbClr val="0070C0"/>
                </a:solidFill>
                <a:latin typeface="+mn-lt"/>
              </a:rPr>
              <a:t>RF power generation</a:t>
            </a:r>
          </a:p>
        </p:txBody>
      </p:sp>
      <p:sp>
        <p:nvSpPr>
          <p:cNvPr id="2" name="TextBox 1">
            <a:extLst>
              <a:ext uri="{FF2B5EF4-FFF2-40B4-BE49-F238E27FC236}">
                <a16:creationId xmlns:a16="http://schemas.microsoft.com/office/drawing/2014/main" id="{7631B003-9197-F8EC-B77E-0202A05D4F46}"/>
              </a:ext>
            </a:extLst>
          </p:cNvPr>
          <p:cNvSpPr txBox="1"/>
          <p:nvPr/>
        </p:nvSpPr>
        <p:spPr>
          <a:xfrm>
            <a:off x="152400" y="57150"/>
            <a:ext cx="3408882" cy="584775"/>
          </a:xfrm>
          <a:prstGeom prst="rect">
            <a:avLst/>
          </a:prstGeom>
          <a:noFill/>
        </p:spPr>
        <p:txBody>
          <a:bodyPr wrap="none" rtlCol="0">
            <a:spAutoFit/>
          </a:bodyPr>
          <a:lstStyle/>
          <a:p>
            <a:r>
              <a:rPr lang="en-BE" sz="3200" b="1" dirty="0">
                <a:latin typeface="+mn-lt"/>
              </a:rPr>
              <a:t>From Grid to Beam</a:t>
            </a:r>
          </a:p>
        </p:txBody>
      </p:sp>
      <p:sp>
        <p:nvSpPr>
          <p:cNvPr id="3" name="TextBox 2">
            <a:extLst>
              <a:ext uri="{FF2B5EF4-FFF2-40B4-BE49-F238E27FC236}">
                <a16:creationId xmlns:a16="http://schemas.microsoft.com/office/drawing/2014/main" id="{1045CF13-F121-8A00-3C8B-3730BEDDFE3F}"/>
              </a:ext>
            </a:extLst>
          </p:cNvPr>
          <p:cNvSpPr txBox="1"/>
          <p:nvPr/>
        </p:nvSpPr>
        <p:spPr>
          <a:xfrm>
            <a:off x="324918" y="1390650"/>
            <a:ext cx="1961082" cy="2400657"/>
          </a:xfrm>
          <a:prstGeom prst="rect">
            <a:avLst/>
          </a:prstGeom>
          <a:solidFill>
            <a:schemeClr val="accent6">
              <a:lumMod val="20000"/>
              <a:lumOff val="80000"/>
            </a:schemeClr>
          </a:solidFill>
          <a:ln w="57150">
            <a:solidFill>
              <a:schemeClr val="accent6">
                <a:lumMod val="75000"/>
              </a:schemeClr>
            </a:solidFill>
          </a:ln>
        </p:spPr>
        <p:txBody>
          <a:bodyPr vert="horz" wrap="square" rtlCol="0">
            <a:spAutoFit/>
          </a:bodyPr>
          <a:lstStyle/>
          <a:p>
            <a:pPr algn="ctr"/>
            <a:r>
              <a:rPr lang="en-BE" sz="6000" dirty="0">
                <a:latin typeface="+mn-lt"/>
              </a:rPr>
              <a:t>GRID</a:t>
            </a:r>
          </a:p>
          <a:p>
            <a:pPr algn="ctr"/>
            <a:endParaRPr lang="en-BE" sz="6000" dirty="0">
              <a:solidFill>
                <a:schemeClr val="accent6">
                  <a:lumMod val="75000"/>
                </a:schemeClr>
              </a:solidFill>
              <a:latin typeface="+mn-lt"/>
            </a:endParaRPr>
          </a:p>
          <a:p>
            <a:pPr algn="ctr"/>
            <a:endParaRPr lang="en-BE" sz="3000" dirty="0">
              <a:solidFill>
                <a:schemeClr val="accent6">
                  <a:lumMod val="75000"/>
                </a:schemeClr>
              </a:solidFill>
              <a:latin typeface="+mn-lt"/>
            </a:endParaRPr>
          </a:p>
        </p:txBody>
      </p:sp>
      <p:pic>
        <p:nvPicPr>
          <p:cNvPr id="5" name="Picture 4" descr="Shape&#10;&#10;Description automatically generated with medium confidence">
            <a:extLst>
              <a:ext uri="{FF2B5EF4-FFF2-40B4-BE49-F238E27FC236}">
                <a16:creationId xmlns:a16="http://schemas.microsoft.com/office/drawing/2014/main" id="{42E29EB1-BBDE-C225-CFF4-E05B32E9FAC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0008" y="2328365"/>
            <a:ext cx="1190902" cy="1390650"/>
          </a:xfrm>
          <a:prstGeom prst="rect">
            <a:avLst/>
          </a:prstGeom>
        </p:spPr>
      </p:pic>
      <p:sp>
        <p:nvSpPr>
          <p:cNvPr id="4" name="Rounded Rectangle 3">
            <a:extLst>
              <a:ext uri="{FF2B5EF4-FFF2-40B4-BE49-F238E27FC236}">
                <a16:creationId xmlns:a16="http://schemas.microsoft.com/office/drawing/2014/main" id="{1109B2E0-D938-8F1E-D37C-2EBE4D2345EA}"/>
              </a:ext>
            </a:extLst>
          </p:cNvPr>
          <p:cNvSpPr/>
          <p:nvPr/>
        </p:nvSpPr>
        <p:spPr>
          <a:xfrm>
            <a:off x="7010400" y="3181350"/>
            <a:ext cx="158400" cy="1524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6" name="TextBox 15">
            <a:extLst>
              <a:ext uri="{FF2B5EF4-FFF2-40B4-BE49-F238E27FC236}">
                <a16:creationId xmlns:a16="http://schemas.microsoft.com/office/drawing/2014/main" id="{711230C9-836F-34B2-260B-146EF5DD4DF0}"/>
              </a:ext>
            </a:extLst>
          </p:cNvPr>
          <p:cNvSpPr txBox="1"/>
          <p:nvPr/>
        </p:nvSpPr>
        <p:spPr>
          <a:xfrm>
            <a:off x="7010400" y="819150"/>
            <a:ext cx="2125768" cy="1077218"/>
          </a:xfrm>
          <a:prstGeom prst="rect">
            <a:avLst/>
          </a:prstGeom>
          <a:noFill/>
        </p:spPr>
        <p:txBody>
          <a:bodyPr wrap="square" rtlCol="0">
            <a:spAutoFit/>
          </a:bodyPr>
          <a:lstStyle/>
          <a:p>
            <a:pPr algn="ctr"/>
            <a:r>
              <a:rPr lang="en-GB" b="1" dirty="0">
                <a:solidFill>
                  <a:srgbClr val="C00000"/>
                </a:solidFill>
                <a:latin typeface="+mn-lt"/>
              </a:rPr>
              <a:t>recover the energy from the beam</a:t>
            </a:r>
          </a:p>
          <a:p>
            <a:pPr algn="ctr"/>
            <a:r>
              <a:rPr lang="en-GB" sz="1400" i="1" dirty="0">
                <a:solidFill>
                  <a:srgbClr val="C00000"/>
                </a:solidFill>
                <a:latin typeface="+mn-lt"/>
              </a:rPr>
              <a:t>          e.g. ERL reaching </a:t>
            </a:r>
          </a:p>
          <a:p>
            <a:pPr algn="ctr"/>
            <a:r>
              <a:rPr lang="en-GB" sz="1400" i="1" dirty="0">
                <a:solidFill>
                  <a:srgbClr val="C00000"/>
                </a:solidFill>
                <a:latin typeface="+mn-lt"/>
              </a:rPr>
              <a:t>                 100% recovery</a:t>
            </a:r>
            <a:endParaRPr lang="en-BE" sz="1400" i="1" dirty="0">
              <a:solidFill>
                <a:srgbClr val="C00000"/>
              </a:solidFill>
              <a:latin typeface="+mn-lt"/>
            </a:endParaRPr>
          </a:p>
        </p:txBody>
      </p:sp>
      <p:sp>
        <p:nvSpPr>
          <p:cNvPr id="25" name="TextBox 24">
            <a:extLst>
              <a:ext uri="{FF2B5EF4-FFF2-40B4-BE49-F238E27FC236}">
                <a16:creationId xmlns:a16="http://schemas.microsoft.com/office/drawing/2014/main" id="{B43CEE68-0F31-35B4-6BAC-F7469ACE2221}"/>
              </a:ext>
            </a:extLst>
          </p:cNvPr>
          <p:cNvSpPr txBox="1"/>
          <p:nvPr/>
        </p:nvSpPr>
        <p:spPr>
          <a:xfrm>
            <a:off x="7813132" y="2074843"/>
            <a:ext cx="1136850" cy="954107"/>
          </a:xfrm>
          <a:prstGeom prst="rect">
            <a:avLst/>
          </a:prstGeom>
          <a:noFill/>
        </p:spPr>
        <p:txBody>
          <a:bodyPr wrap="none" rtlCol="0">
            <a:spAutoFit/>
          </a:bodyPr>
          <a:lstStyle/>
          <a:p>
            <a:pPr algn="ctr"/>
            <a:r>
              <a:rPr lang="en-US" sz="1400" i="1" dirty="0">
                <a:latin typeface="+mn-lt"/>
              </a:rPr>
              <a:t>beam power </a:t>
            </a:r>
          </a:p>
          <a:p>
            <a:pPr algn="ctr"/>
            <a:r>
              <a:rPr lang="en-US" sz="1400" i="1" dirty="0">
                <a:latin typeface="+mn-lt"/>
              </a:rPr>
              <a:t>dumped </a:t>
            </a:r>
          </a:p>
          <a:p>
            <a:pPr algn="ctr"/>
            <a:r>
              <a:rPr lang="en-US" sz="1400" i="1" dirty="0">
                <a:latin typeface="+mn-lt"/>
              </a:rPr>
              <a:t>or </a:t>
            </a:r>
          </a:p>
          <a:p>
            <a:pPr algn="ctr"/>
            <a:r>
              <a:rPr lang="en-US" sz="1400" i="1" dirty="0">
                <a:latin typeface="+mn-lt"/>
              </a:rPr>
              <a:t>radiated</a:t>
            </a:r>
            <a:endParaRPr lang="en-BE" sz="1400" i="1" dirty="0">
              <a:latin typeface="+mn-lt"/>
            </a:endParaRPr>
          </a:p>
        </p:txBody>
      </p:sp>
      <p:sp>
        <p:nvSpPr>
          <p:cNvPr id="11" name="Rectangle 10">
            <a:extLst>
              <a:ext uri="{FF2B5EF4-FFF2-40B4-BE49-F238E27FC236}">
                <a16:creationId xmlns:a16="http://schemas.microsoft.com/office/drawing/2014/main" id="{E1263B95-2F51-90D8-E39E-24AAD413B1C6}"/>
              </a:ext>
            </a:extLst>
          </p:cNvPr>
          <p:cNvSpPr/>
          <p:nvPr/>
        </p:nvSpPr>
        <p:spPr>
          <a:xfrm>
            <a:off x="0" y="0"/>
            <a:ext cx="9143999" cy="5143500"/>
          </a:xfrm>
          <a:prstGeom prst="rect">
            <a:avLst/>
          </a:prstGeom>
          <a:solidFill>
            <a:schemeClr val="accent6">
              <a:lumMod val="20000"/>
              <a:lumOff val="80000"/>
              <a:alpha val="77435"/>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1" name="TextBox 20">
            <a:extLst>
              <a:ext uri="{FF2B5EF4-FFF2-40B4-BE49-F238E27FC236}">
                <a16:creationId xmlns:a16="http://schemas.microsoft.com/office/drawing/2014/main" id="{2654233B-C414-96E6-38EE-F9B4BB6BFC27}"/>
              </a:ext>
            </a:extLst>
          </p:cNvPr>
          <p:cNvSpPr txBox="1"/>
          <p:nvPr/>
        </p:nvSpPr>
        <p:spPr>
          <a:xfrm rot="21142812">
            <a:off x="492363" y="741430"/>
            <a:ext cx="8241687" cy="3293209"/>
          </a:xfrm>
          <a:prstGeom prst="rect">
            <a:avLst/>
          </a:prstGeom>
          <a:solidFill>
            <a:srgbClr val="FFE7D2"/>
          </a:solidFill>
          <a:ln w="76200">
            <a:solidFill>
              <a:srgbClr val="C00000"/>
            </a:solidFill>
          </a:ln>
        </p:spPr>
        <p:txBody>
          <a:bodyPr wrap="square" rtlCol="0">
            <a:spAutoFit/>
          </a:bodyPr>
          <a:lstStyle/>
          <a:p>
            <a:pPr algn="ctr"/>
            <a:endParaRPr lang="en-BE" sz="1000" dirty="0">
              <a:solidFill>
                <a:srgbClr val="FF0000"/>
              </a:solidFill>
              <a:latin typeface="+mn-lt"/>
            </a:endParaRPr>
          </a:p>
          <a:p>
            <a:pPr algn="ctr"/>
            <a:r>
              <a:rPr lang="en-BE" sz="2400" dirty="0">
                <a:solidFill>
                  <a:srgbClr val="FF0000"/>
                </a:solidFill>
                <a:latin typeface="+mn-lt"/>
              </a:rPr>
              <a:t>Accelerating particles will always require a large amount </a:t>
            </a:r>
          </a:p>
          <a:p>
            <a:pPr algn="ctr"/>
            <a:r>
              <a:rPr lang="en-BE" sz="2400" dirty="0">
                <a:solidFill>
                  <a:srgbClr val="FF0000"/>
                </a:solidFill>
                <a:latin typeface="+mn-lt"/>
              </a:rPr>
              <a:t>of energy, hence achieving a minimal energy consumption is </a:t>
            </a:r>
          </a:p>
          <a:p>
            <a:pPr algn="ctr"/>
            <a:r>
              <a:rPr lang="en-GB" sz="2400" dirty="0">
                <a:solidFill>
                  <a:srgbClr val="FF0000"/>
                </a:solidFill>
                <a:latin typeface="+mn-lt"/>
              </a:rPr>
              <a:t>our</a:t>
            </a:r>
            <a:r>
              <a:rPr lang="en-BE" sz="2400" dirty="0">
                <a:solidFill>
                  <a:srgbClr val="FF0000"/>
                </a:solidFill>
                <a:latin typeface="+mn-lt"/>
              </a:rPr>
              <a:t> unavoidable challenge and duty for future colliders</a:t>
            </a:r>
          </a:p>
          <a:p>
            <a:pPr algn="ctr"/>
            <a:endParaRPr lang="en-BE" sz="2400" dirty="0">
              <a:solidFill>
                <a:srgbClr val="FF0000"/>
              </a:solidFill>
              <a:latin typeface="+mn-lt"/>
            </a:endParaRPr>
          </a:p>
          <a:p>
            <a:pPr algn="ctr"/>
            <a:r>
              <a:rPr lang="en-BE" sz="2400" b="1" dirty="0">
                <a:solidFill>
                  <a:srgbClr val="C00000"/>
                </a:solidFill>
                <a:latin typeface="+mn-lt"/>
              </a:rPr>
              <a:t>Thought for an overall R&amp;D programme for </a:t>
            </a:r>
          </a:p>
          <a:p>
            <a:pPr algn="ctr"/>
            <a:r>
              <a:rPr lang="en-BE" sz="2400" b="1" dirty="0">
                <a:solidFill>
                  <a:srgbClr val="C00000"/>
                </a:solidFill>
                <a:latin typeface="+mn-lt"/>
              </a:rPr>
              <a:t>“Sustainable Accelerating Systems”</a:t>
            </a:r>
          </a:p>
          <a:p>
            <a:pPr algn="ctr"/>
            <a:r>
              <a:rPr lang="en-GB" i="1" dirty="0">
                <a:solidFill>
                  <a:srgbClr val="FF0000"/>
                </a:solidFill>
                <a:latin typeface="+mn-lt"/>
              </a:rPr>
              <a:t>l</a:t>
            </a:r>
            <a:r>
              <a:rPr lang="en-BE" i="1" dirty="0">
                <a:solidFill>
                  <a:srgbClr val="FF0000"/>
                </a:solidFill>
                <a:latin typeface="+mn-lt"/>
              </a:rPr>
              <a:t>ess energy, less cooling, less power loss, recover beam power</a:t>
            </a:r>
          </a:p>
          <a:p>
            <a:pPr algn="ctr"/>
            <a:endParaRPr lang="en-BE" i="1" dirty="0">
              <a:solidFill>
                <a:srgbClr val="FF0000"/>
              </a:solidFill>
              <a:latin typeface="+mn-lt"/>
            </a:endParaRPr>
          </a:p>
          <a:p>
            <a:pPr algn="ctr"/>
            <a:r>
              <a:rPr lang="en-BE" i="1" dirty="0">
                <a:solidFill>
                  <a:srgbClr val="0070C0"/>
                </a:solidFill>
                <a:latin typeface="+mn-lt"/>
              </a:rPr>
              <a:t>e.g. 4.4K SRF in the ERL world is equivalent to HTS in the magnet world</a:t>
            </a:r>
          </a:p>
        </p:txBody>
      </p:sp>
      <p:sp>
        <p:nvSpPr>
          <p:cNvPr id="19" name="TextBox 18">
            <a:extLst>
              <a:ext uri="{FF2B5EF4-FFF2-40B4-BE49-F238E27FC236}">
                <a16:creationId xmlns:a16="http://schemas.microsoft.com/office/drawing/2014/main" id="{A80809E9-C01A-F3AD-D863-9BC668ED1977}"/>
              </a:ext>
            </a:extLst>
          </p:cNvPr>
          <p:cNvSpPr txBox="1"/>
          <p:nvPr/>
        </p:nvSpPr>
        <p:spPr>
          <a:xfrm>
            <a:off x="3799327" y="3688199"/>
            <a:ext cx="4811273" cy="1169551"/>
          </a:xfrm>
          <a:prstGeom prst="rect">
            <a:avLst/>
          </a:prstGeom>
          <a:solidFill>
            <a:schemeClr val="accent5">
              <a:lumMod val="20000"/>
              <a:lumOff val="80000"/>
            </a:schemeClr>
          </a:solidFill>
          <a:ln w="57150">
            <a:solidFill>
              <a:srgbClr val="FF0000"/>
            </a:solidFill>
          </a:ln>
        </p:spPr>
        <p:txBody>
          <a:bodyPr wrap="square" rtlCol="0">
            <a:spAutoFit/>
          </a:bodyPr>
          <a:lstStyle/>
          <a:p>
            <a:pPr algn="ctr"/>
            <a:endParaRPr lang="en-BE" sz="1000" b="1" dirty="0">
              <a:solidFill>
                <a:srgbClr val="FF0000"/>
              </a:solidFill>
              <a:latin typeface="+mn-lt"/>
            </a:endParaRPr>
          </a:p>
          <a:p>
            <a:pPr algn="ctr"/>
            <a:r>
              <a:rPr lang="en-BE" b="1" dirty="0">
                <a:solidFill>
                  <a:srgbClr val="FF0000"/>
                </a:solidFill>
                <a:latin typeface="+mn-lt"/>
              </a:rPr>
              <a:t>ALARA</a:t>
            </a:r>
            <a:r>
              <a:rPr lang="en-BE" dirty="0">
                <a:solidFill>
                  <a:srgbClr val="FF0000"/>
                </a:solidFill>
                <a:latin typeface="+mn-lt"/>
              </a:rPr>
              <a:t> = </a:t>
            </a:r>
            <a:r>
              <a:rPr lang="en-BE" b="1" dirty="0">
                <a:solidFill>
                  <a:srgbClr val="FF0000"/>
                </a:solidFill>
                <a:latin typeface="+mn-lt"/>
              </a:rPr>
              <a:t>A</a:t>
            </a:r>
            <a:r>
              <a:rPr lang="en-BE" dirty="0">
                <a:solidFill>
                  <a:srgbClr val="FF0000"/>
                </a:solidFill>
                <a:latin typeface="+mn-lt"/>
              </a:rPr>
              <a:t>s </a:t>
            </a:r>
            <a:r>
              <a:rPr lang="en-BE" b="1" dirty="0">
                <a:solidFill>
                  <a:srgbClr val="FF0000"/>
                </a:solidFill>
                <a:latin typeface="+mn-lt"/>
              </a:rPr>
              <a:t>L</a:t>
            </a:r>
            <a:r>
              <a:rPr lang="en-BE" dirty="0">
                <a:solidFill>
                  <a:srgbClr val="FF0000"/>
                </a:solidFill>
                <a:latin typeface="+mn-lt"/>
              </a:rPr>
              <a:t>ow </a:t>
            </a:r>
            <a:r>
              <a:rPr lang="en-BE" b="1" dirty="0">
                <a:solidFill>
                  <a:srgbClr val="FF0000"/>
                </a:solidFill>
                <a:latin typeface="+mn-lt"/>
              </a:rPr>
              <a:t>A</a:t>
            </a:r>
            <a:r>
              <a:rPr lang="en-BE" dirty="0">
                <a:solidFill>
                  <a:srgbClr val="FF0000"/>
                </a:solidFill>
                <a:latin typeface="+mn-lt"/>
              </a:rPr>
              <a:t>s </a:t>
            </a:r>
            <a:r>
              <a:rPr lang="en-BE" b="1" dirty="0">
                <a:solidFill>
                  <a:srgbClr val="FF0000"/>
                </a:solidFill>
                <a:latin typeface="+mn-lt"/>
              </a:rPr>
              <a:t>R</a:t>
            </a:r>
            <a:r>
              <a:rPr lang="en-BE" dirty="0">
                <a:solidFill>
                  <a:srgbClr val="FF0000"/>
                </a:solidFill>
                <a:latin typeface="+mn-lt"/>
              </a:rPr>
              <a:t>easonable </a:t>
            </a:r>
            <a:r>
              <a:rPr lang="en-BE" b="1" dirty="0">
                <a:solidFill>
                  <a:srgbClr val="FF0000"/>
                </a:solidFill>
                <a:latin typeface="+mn-lt"/>
              </a:rPr>
              <a:t>A</a:t>
            </a:r>
            <a:r>
              <a:rPr lang="en-BE" dirty="0">
                <a:solidFill>
                  <a:srgbClr val="FF0000"/>
                </a:solidFill>
                <a:latin typeface="+mn-lt"/>
              </a:rPr>
              <a:t>chievable</a:t>
            </a:r>
          </a:p>
          <a:p>
            <a:pPr algn="ctr"/>
            <a:r>
              <a:rPr lang="en-BE" sz="1600" i="1" dirty="0">
                <a:solidFill>
                  <a:srgbClr val="FF0000"/>
                </a:solidFill>
                <a:latin typeface="+mn-lt"/>
              </a:rPr>
              <a:t>principle enforced for nuclear safety,</a:t>
            </a:r>
          </a:p>
          <a:p>
            <a:pPr algn="ctr"/>
            <a:r>
              <a:rPr lang="en-GB" sz="1600" i="1" dirty="0">
                <a:solidFill>
                  <a:srgbClr val="FF0000"/>
                </a:solidFill>
                <a:latin typeface="+mn-lt"/>
              </a:rPr>
              <a:t>a</a:t>
            </a:r>
            <a:r>
              <a:rPr lang="en-BE" sz="1600" i="1" dirty="0">
                <a:solidFill>
                  <a:srgbClr val="FF0000"/>
                </a:solidFill>
                <a:latin typeface="+mn-lt"/>
              </a:rPr>
              <a:t>lso for energy consumption ?</a:t>
            </a:r>
          </a:p>
          <a:p>
            <a:pPr algn="ctr"/>
            <a:endParaRPr lang="en-BE" sz="1000" i="1" dirty="0">
              <a:solidFill>
                <a:srgbClr val="FF0000"/>
              </a:solidFill>
              <a:latin typeface="+mn-lt"/>
            </a:endParaRPr>
          </a:p>
        </p:txBody>
      </p:sp>
    </p:spTree>
    <p:extLst>
      <p:ext uri="{BB962C8B-B14F-4D97-AF65-F5344CB8AC3E}">
        <p14:creationId xmlns:p14="http://schemas.microsoft.com/office/powerpoint/2010/main" val="42231357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25</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85" name="TextBox 84">
            <a:extLst>
              <a:ext uri="{FF2B5EF4-FFF2-40B4-BE49-F238E27FC236}">
                <a16:creationId xmlns:a16="http://schemas.microsoft.com/office/drawing/2014/main" id="{EA8D9E18-F10A-3D69-FF67-72F6B0F45E9D}"/>
              </a:ext>
            </a:extLst>
          </p:cNvPr>
          <p:cNvSpPr txBox="1"/>
          <p:nvPr/>
        </p:nvSpPr>
        <p:spPr>
          <a:xfrm>
            <a:off x="2362901" y="209550"/>
            <a:ext cx="4418197" cy="46166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2400" b="1" i="0" u="none" strike="noStrike" kern="1200" cap="none" spc="0" normalizeH="0" baseline="0" noProof="0" dirty="0">
                <a:ln>
                  <a:noFill/>
                </a:ln>
                <a:solidFill>
                  <a:srgbClr val="0070C0"/>
                </a:solidFill>
                <a:effectLst/>
                <a:uLnTx/>
                <a:uFillTx/>
                <a:latin typeface="Calibri"/>
                <a:ea typeface="ＭＳ Ｐゴシック" charset="0"/>
              </a:rPr>
              <a:t>The principle of Energy Recovery</a:t>
            </a:r>
          </a:p>
        </p:txBody>
      </p:sp>
      <p:pic>
        <p:nvPicPr>
          <p:cNvPr id="4" name="Picture 3">
            <a:extLst>
              <a:ext uri="{FF2B5EF4-FFF2-40B4-BE49-F238E27FC236}">
                <a16:creationId xmlns:a16="http://schemas.microsoft.com/office/drawing/2014/main" id="{EFC874F8-E3F8-67C1-AD47-1D5B6249BD25}"/>
              </a:ext>
            </a:extLst>
          </p:cNvPr>
          <p:cNvPicPr>
            <a:picLocks noChangeAspect="1"/>
          </p:cNvPicPr>
          <p:nvPr/>
        </p:nvPicPr>
        <p:blipFill rotWithShape="1">
          <a:blip r:embed="rId3"/>
          <a:srcRect r="63605"/>
          <a:stretch/>
        </p:blipFill>
        <p:spPr>
          <a:xfrm>
            <a:off x="533400" y="2800350"/>
            <a:ext cx="2667000" cy="698500"/>
          </a:xfrm>
          <a:prstGeom prst="rect">
            <a:avLst/>
          </a:prstGeom>
        </p:spPr>
      </p:pic>
      <p:pic>
        <p:nvPicPr>
          <p:cNvPr id="6" name="Picture 5">
            <a:extLst>
              <a:ext uri="{FF2B5EF4-FFF2-40B4-BE49-F238E27FC236}">
                <a16:creationId xmlns:a16="http://schemas.microsoft.com/office/drawing/2014/main" id="{D2E6B0CD-9ABD-FEAD-01BD-D87B701DECDF}"/>
              </a:ext>
            </a:extLst>
          </p:cNvPr>
          <p:cNvPicPr>
            <a:picLocks noChangeAspect="1"/>
          </p:cNvPicPr>
          <p:nvPr/>
        </p:nvPicPr>
        <p:blipFill rotWithShape="1">
          <a:blip r:embed="rId3"/>
          <a:srcRect l="38475" r="32409"/>
          <a:stretch/>
        </p:blipFill>
        <p:spPr>
          <a:xfrm>
            <a:off x="4152900" y="2800350"/>
            <a:ext cx="2133600" cy="698500"/>
          </a:xfrm>
          <a:prstGeom prst="rect">
            <a:avLst/>
          </a:prstGeom>
        </p:spPr>
      </p:pic>
      <p:cxnSp>
        <p:nvCxnSpPr>
          <p:cNvPr id="20" name="Straight Connector 19">
            <a:extLst>
              <a:ext uri="{FF2B5EF4-FFF2-40B4-BE49-F238E27FC236}">
                <a16:creationId xmlns:a16="http://schemas.microsoft.com/office/drawing/2014/main" id="{EAA6D9FD-BB99-678C-4F61-B2D01459195A}"/>
              </a:ext>
            </a:extLst>
          </p:cNvPr>
          <p:cNvCxnSpPr>
            <a:cxnSpLocks/>
          </p:cNvCxnSpPr>
          <p:nvPr/>
        </p:nvCxnSpPr>
        <p:spPr>
          <a:xfrm>
            <a:off x="3048000" y="3142423"/>
            <a:ext cx="1143000" cy="0"/>
          </a:xfrm>
          <a:prstGeom prst="line">
            <a:avLst/>
          </a:prstGeom>
          <a:ln w="285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692B8BB-962A-A42D-3DCC-F906A9E572C1}"/>
              </a:ext>
            </a:extLst>
          </p:cNvPr>
          <p:cNvCxnSpPr>
            <a:cxnSpLocks/>
          </p:cNvCxnSpPr>
          <p:nvPr/>
        </p:nvCxnSpPr>
        <p:spPr>
          <a:xfrm>
            <a:off x="6286500" y="3144787"/>
            <a:ext cx="266700" cy="0"/>
          </a:xfrm>
          <a:prstGeom prst="line">
            <a:avLst/>
          </a:prstGeom>
          <a:ln w="285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98D962B-1F11-F30F-D8E9-639751513004}"/>
              </a:ext>
            </a:extLst>
          </p:cNvPr>
          <p:cNvCxnSpPr>
            <a:cxnSpLocks/>
          </p:cNvCxnSpPr>
          <p:nvPr/>
        </p:nvCxnSpPr>
        <p:spPr>
          <a:xfrm>
            <a:off x="3048000" y="3144787"/>
            <a:ext cx="2667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0899C9F6-12E9-55F5-6C4A-17F13105B272}"/>
              </a:ext>
            </a:extLst>
          </p:cNvPr>
          <p:cNvSpPr txBox="1"/>
          <p:nvPr/>
        </p:nvSpPr>
        <p:spPr>
          <a:xfrm>
            <a:off x="4419600" y="3016800"/>
            <a:ext cx="1649811"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200" b="0" i="0" u="none" strike="noStrike" kern="1200" cap="none" spc="0" normalizeH="0" baseline="0" noProof="0" dirty="0">
                <a:ln>
                  <a:noFill/>
                </a:ln>
                <a:solidFill>
                  <a:srgbClr val="5B9BD5">
                    <a:lumMod val="50000"/>
                  </a:srgbClr>
                </a:solidFill>
                <a:effectLst/>
                <a:uLnTx/>
                <a:uFillTx/>
                <a:latin typeface="Calibri"/>
                <a:ea typeface="ＭＳ Ｐゴシック" charset="0"/>
              </a:rPr>
              <a:t>ACCELERATOR CAVITIES</a:t>
            </a:r>
          </a:p>
        </p:txBody>
      </p:sp>
      <p:sp>
        <p:nvSpPr>
          <p:cNvPr id="56" name="TextBox 55">
            <a:extLst>
              <a:ext uri="{FF2B5EF4-FFF2-40B4-BE49-F238E27FC236}">
                <a16:creationId xmlns:a16="http://schemas.microsoft.com/office/drawing/2014/main" id="{83C8D3FF-3371-A02F-5FDD-49F35BF1CF8A}"/>
              </a:ext>
            </a:extLst>
          </p:cNvPr>
          <p:cNvSpPr txBox="1"/>
          <p:nvPr/>
        </p:nvSpPr>
        <p:spPr>
          <a:xfrm>
            <a:off x="1828800" y="3603574"/>
            <a:ext cx="2324100" cy="830997"/>
          </a:xfrm>
          <a:prstGeom prst="rect">
            <a:avLst/>
          </a:prstGeom>
          <a:solidFill>
            <a:schemeClr val="accent2">
              <a:lumMod val="20000"/>
              <a:lumOff val="80000"/>
            </a:schemeClr>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sng" strike="noStrike" kern="1200" cap="none" spc="0" normalizeH="0" baseline="0" noProof="0" dirty="0">
                <a:ln>
                  <a:noFill/>
                </a:ln>
                <a:solidFill>
                  <a:srgbClr val="E7E6E6">
                    <a:lumMod val="50000"/>
                  </a:srgbClr>
                </a:solidFill>
                <a:effectLst/>
                <a:uLnTx/>
                <a:uFillTx/>
                <a:latin typeface="Calibri"/>
                <a:ea typeface="ＭＳ Ｐゴシック" charset="0"/>
              </a:rPr>
              <a:t>ACCELERATE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srgbClr val="E7E6E6">
                    <a:lumMod val="50000"/>
                  </a:srgbClr>
                </a:solidFill>
                <a:effectLst/>
                <a:uLnTx/>
                <a:uFillTx/>
                <a:latin typeface="Calibri"/>
                <a:ea typeface="ＭＳ Ｐゴシック" charset="0"/>
              </a:rPr>
              <a:t>energy in cavities is given to the particle beam</a:t>
            </a:r>
            <a:endParaRPr kumimoji="0" lang="en-BE" sz="1600" b="0" i="0" u="none" strike="noStrike" kern="1200" cap="none" spc="0" normalizeH="0" baseline="0" noProof="0" dirty="0">
              <a:ln>
                <a:noFill/>
              </a:ln>
              <a:solidFill>
                <a:srgbClr val="E7E6E6">
                  <a:lumMod val="50000"/>
                </a:srgbClr>
              </a:solidFill>
              <a:effectLst/>
              <a:uLnTx/>
              <a:uFillTx/>
              <a:latin typeface="Calibri"/>
              <a:ea typeface="ＭＳ Ｐゴシック" charset="0"/>
            </a:endParaRPr>
          </a:p>
        </p:txBody>
      </p:sp>
      <p:sp>
        <p:nvSpPr>
          <p:cNvPr id="57" name="Bent Up Arrow 56">
            <a:extLst>
              <a:ext uri="{FF2B5EF4-FFF2-40B4-BE49-F238E27FC236}">
                <a16:creationId xmlns:a16="http://schemas.microsoft.com/office/drawing/2014/main" id="{622FEEC6-EC78-0187-1621-BE1E2FBBF706}"/>
              </a:ext>
            </a:extLst>
          </p:cNvPr>
          <p:cNvSpPr/>
          <p:nvPr/>
        </p:nvSpPr>
        <p:spPr>
          <a:xfrm>
            <a:off x="4140708" y="3276000"/>
            <a:ext cx="850392" cy="698500"/>
          </a:xfrm>
          <a:prstGeom prst="bentUpArrow">
            <a:avLst>
              <a:gd name="adj1" fmla="val 21583"/>
              <a:gd name="adj2" fmla="val 27563"/>
              <a:gd name="adj3" fmla="val 30980"/>
            </a:avLst>
          </a:prstGeom>
          <a:solidFill>
            <a:schemeClr val="accent2">
              <a:lumMod val="20000"/>
              <a:lumOff val="80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2511172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26</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85" name="TextBox 84">
            <a:extLst>
              <a:ext uri="{FF2B5EF4-FFF2-40B4-BE49-F238E27FC236}">
                <a16:creationId xmlns:a16="http://schemas.microsoft.com/office/drawing/2014/main" id="{EA8D9E18-F10A-3D69-FF67-72F6B0F45E9D}"/>
              </a:ext>
            </a:extLst>
          </p:cNvPr>
          <p:cNvSpPr txBox="1"/>
          <p:nvPr/>
        </p:nvSpPr>
        <p:spPr>
          <a:xfrm>
            <a:off x="2362901" y="209550"/>
            <a:ext cx="4418197" cy="46166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2400" b="1" i="0" u="none" strike="noStrike" kern="1200" cap="none" spc="0" normalizeH="0" baseline="0" noProof="0" dirty="0">
                <a:ln>
                  <a:noFill/>
                </a:ln>
                <a:solidFill>
                  <a:srgbClr val="0070C0"/>
                </a:solidFill>
                <a:effectLst/>
                <a:uLnTx/>
                <a:uFillTx/>
                <a:latin typeface="Calibri"/>
                <a:ea typeface="ＭＳ Ｐゴシック" charset="0"/>
              </a:rPr>
              <a:t>The principle of Energy Recovery</a:t>
            </a:r>
          </a:p>
        </p:txBody>
      </p:sp>
      <p:pic>
        <p:nvPicPr>
          <p:cNvPr id="4" name="Picture 3">
            <a:extLst>
              <a:ext uri="{FF2B5EF4-FFF2-40B4-BE49-F238E27FC236}">
                <a16:creationId xmlns:a16="http://schemas.microsoft.com/office/drawing/2014/main" id="{EFC874F8-E3F8-67C1-AD47-1D5B6249BD25}"/>
              </a:ext>
            </a:extLst>
          </p:cNvPr>
          <p:cNvPicPr>
            <a:picLocks noChangeAspect="1"/>
          </p:cNvPicPr>
          <p:nvPr/>
        </p:nvPicPr>
        <p:blipFill rotWithShape="1">
          <a:blip r:embed="rId3"/>
          <a:srcRect r="63605"/>
          <a:stretch/>
        </p:blipFill>
        <p:spPr>
          <a:xfrm>
            <a:off x="533400" y="2800350"/>
            <a:ext cx="2667000" cy="698500"/>
          </a:xfrm>
          <a:prstGeom prst="rect">
            <a:avLst/>
          </a:prstGeom>
        </p:spPr>
      </p:pic>
      <p:pic>
        <p:nvPicPr>
          <p:cNvPr id="6" name="Picture 5">
            <a:extLst>
              <a:ext uri="{FF2B5EF4-FFF2-40B4-BE49-F238E27FC236}">
                <a16:creationId xmlns:a16="http://schemas.microsoft.com/office/drawing/2014/main" id="{D2E6B0CD-9ABD-FEAD-01BD-D87B701DECDF}"/>
              </a:ext>
            </a:extLst>
          </p:cNvPr>
          <p:cNvPicPr>
            <a:picLocks noChangeAspect="1"/>
          </p:cNvPicPr>
          <p:nvPr/>
        </p:nvPicPr>
        <p:blipFill rotWithShape="1">
          <a:blip r:embed="rId3"/>
          <a:srcRect l="38475" r="32409"/>
          <a:stretch/>
        </p:blipFill>
        <p:spPr>
          <a:xfrm>
            <a:off x="4152900" y="2800350"/>
            <a:ext cx="2133600" cy="698500"/>
          </a:xfrm>
          <a:prstGeom prst="rect">
            <a:avLst/>
          </a:prstGeom>
        </p:spPr>
      </p:pic>
      <p:pic>
        <p:nvPicPr>
          <p:cNvPr id="17" name="Picture 16">
            <a:extLst>
              <a:ext uri="{FF2B5EF4-FFF2-40B4-BE49-F238E27FC236}">
                <a16:creationId xmlns:a16="http://schemas.microsoft.com/office/drawing/2014/main" id="{719257BD-7A48-E72A-14DF-3156EBDBAABF}"/>
              </a:ext>
            </a:extLst>
          </p:cNvPr>
          <p:cNvPicPr>
            <a:picLocks noChangeAspect="1"/>
          </p:cNvPicPr>
          <p:nvPr/>
        </p:nvPicPr>
        <p:blipFill rotWithShape="1">
          <a:blip r:embed="rId4"/>
          <a:srcRect l="50000"/>
          <a:stretch/>
        </p:blipFill>
        <p:spPr>
          <a:xfrm>
            <a:off x="6553200" y="1389600"/>
            <a:ext cx="889000" cy="1765300"/>
          </a:xfrm>
          <a:prstGeom prst="rect">
            <a:avLst/>
          </a:prstGeom>
        </p:spPr>
      </p:pic>
      <p:cxnSp>
        <p:nvCxnSpPr>
          <p:cNvPr id="20" name="Straight Connector 19">
            <a:extLst>
              <a:ext uri="{FF2B5EF4-FFF2-40B4-BE49-F238E27FC236}">
                <a16:creationId xmlns:a16="http://schemas.microsoft.com/office/drawing/2014/main" id="{EAA6D9FD-BB99-678C-4F61-B2D01459195A}"/>
              </a:ext>
            </a:extLst>
          </p:cNvPr>
          <p:cNvCxnSpPr>
            <a:cxnSpLocks/>
          </p:cNvCxnSpPr>
          <p:nvPr/>
        </p:nvCxnSpPr>
        <p:spPr>
          <a:xfrm>
            <a:off x="3141779" y="3144787"/>
            <a:ext cx="1143000" cy="0"/>
          </a:xfrm>
          <a:prstGeom prst="line">
            <a:avLst/>
          </a:prstGeom>
          <a:ln w="285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692B8BB-962A-A42D-3DCC-F906A9E572C1}"/>
              </a:ext>
            </a:extLst>
          </p:cNvPr>
          <p:cNvCxnSpPr>
            <a:cxnSpLocks/>
          </p:cNvCxnSpPr>
          <p:nvPr/>
        </p:nvCxnSpPr>
        <p:spPr>
          <a:xfrm>
            <a:off x="6286500" y="3144787"/>
            <a:ext cx="266700" cy="0"/>
          </a:xfrm>
          <a:prstGeom prst="line">
            <a:avLst/>
          </a:prstGeom>
          <a:ln w="285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D27EB073-9317-5A8F-0CA2-B5618CAB5126}"/>
              </a:ext>
            </a:extLst>
          </p:cNvPr>
          <p:cNvCxnSpPr>
            <a:cxnSpLocks/>
          </p:cNvCxnSpPr>
          <p:nvPr/>
        </p:nvCxnSpPr>
        <p:spPr>
          <a:xfrm>
            <a:off x="3886200" y="1396800"/>
            <a:ext cx="2667000" cy="0"/>
          </a:xfrm>
          <a:prstGeom prst="line">
            <a:avLst/>
          </a:prstGeom>
          <a:ln w="285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98D962B-1F11-F30F-D8E9-639751513004}"/>
              </a:ext>
            </a:extLst>
          </p:cNvPr>
          <p:cNvCxnSpPr>
            <a:cxnSpLocks/>
          </p:cNvCxnSpPr>
          <p:nvPr/>
        </p:nvCxnSpPr>
        <p:spPr>
          <a:xfrm>
            <a:off x="3048000" y="3144787"/>
            <a:ext cx="2667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0A98F51E-908C-DD12-6174-B1194865D7B1}"/>
              </a:ext>
            </a:extLst>
          </p:cNvPr>
          <p:cNvCxnSpPr>
            <a:cxnSpLocks/>
          </p:cNvCxnSpPr>
          <p:nvPr/>
        </p:nvCxnSpPr>
        <p:spPr>
          <a:xfrm flipH="1">
            <a:off x="6362700" y="1400400"/>
            <a:ext cx="1905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4D2E2C79-AE9A-BEBA-6DDB-04D6F99EA7C4}"/>
              </a:ext>
            </a:extLst>
          </p:cNvPr>
          <p:cNvSpPr txBox="1"/>
          <p:nvPr/>
        </p:nvSpPr>
        <p:spPr>
          <a:xfrm>
            <a:off x="4419600" y="3016800"/>
            <a:ext cx="1649811"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200" b="0" i="0" u="none" strike="noStrike" kern="1200" cap="none" spc="0" normalizeH="0" baseline="0" noProof="0" dirty="0">
                <a:ln>
                  <a:noFill/>
                </a:ln>
                <a:solidFill>
                  <a:srgbClr val="5B9BD5">
                    <a:lumMod val="50000"/>
                  </a:srgbClr>
                </a:solidFill>
                <a:effectLst/>
                <a:uLnTx/>
                <a:uFillTx/>
                <a:latin typeface="Calibri"/>
                <a:ea typeface="ＭＳ Ｐゴシック" charset="0"/>
              </a:rPr>
              <a:t>ACCELERATOR CAVITIES</a:t>
            </a:r>
          </a:p>
        </p:txBody>
      </p:sp>
      <p:sp>
        <p:nvSpPr>
          <p:cNvPr id="7" name="Rounded Rectangle 6">
            <a:extLst>
              <a:ext uri="{FF2B5EF4-FFF2-40B4-BE49-F238E27FC236}">
                <a16:creationId xmlns:a16="http://schemas.microsoft.com/office/drawing/2014/main" id="{105E16AE-0C8E-68DE-9F10-17EA44FC299A}"/>
              </a:ext>
            </a:extLst>
          </p:cNvPr>
          <p:cNvSpPr/>
          <p:nvPr/>
        </p:nvSpPr>
        <p:spPr>
          <a:xfrm>
            <a:off x="5041902" y="1242599"/>
            <a:ext cx="368298" cy="338551"/>
          </a:xfrm>
          <a:prstGeom prst="round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TextBox 7">
            <a:extLst>
              <a:ext uri="{FF2B5EF4-FFF2-40B4-BE49-F238E27FC236}">
                <a16:creationId xmlns:a16="http://schemas.microsoft.com/office/drawing/2014/main" id="{D0179852-43DB-E63F-C953-F3C7FFC38E2B}"/>
              </a:ext>
            </a:extLst>
          </p:cNvPr>
          <p:cNvSpPr txBox="1"/>
          <p:nvPr/>
        </p:nvSpPr>
        <p:spPr>
          <a:xfrm>
            <a:off x="1828800" y="3603574"/>
            <a:ext cx="2324100" cy="830997"/>
          </a:xfrm>
          <a:prstGeom prst="rect">
            <a:avLst/>
          </a:prstGeom>
          <a:solidFill>
            <a:schemeClr val="accent2">
              <a:lumMod val="20000"/>
              <a:lumOff val="80000"/>
            </a:schemeClr>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sng" strike="noStrike" kern="1200" cap="none" spc="0" normalizeH="0" baseline="0" noProof="0" dirty="0">
                <a:ln>
                  <a:noFill/>
                </a:ln>
                <a:solidFill>
                  <a:srgbClr val="E7E6E6">
                    <a:lumMod val="50000"/>
                  </a:srgbClr>
                </a:solidFill>
                <a:effectLst/>
                <a:uLnTx/>
                <a:uFillTx/>
                <a:latin typeface="Calibri"/>
                <a:ea typeface="ＭＳ Ｐゴシック" charset="0"/>
              </a:rPr>
              <a:t>ACCELERATE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srgbClr val="E7E6E6">
                    <a:lumMod val="50000"/>
                  </a:srgbClr>
                </a:solidFill>
                <a:effectLst/>
                <a:uLnTx/>
                <a:uFillTx/>
                <a:latin typeface="Calibri"/>
                <a:ea typeface="ＭＳ Ｐゴシック" charset="0"/>
              </a:rPr>
              <a:t>energy in cavities is given to the particle beam</a:t>
            </a:r>
            <a:endParaRPr kumimoji="0" lang="en-BE" sz="1600" b="0" i="0" u="none" strike="noStrike" kern="1200" cap="none" spc="0" normalizeH="0" baseline="0" noProof="0" dirty="0">
              <a:ln>
                <a:noFill/>
              </a:ln>
              <a:solidFill>
                <a:srgbClr val="E7E6E6">
                  <a:lumMod val="50000"/>
                </a:srgbClr>
              </a:solidFill>
              <a:effectLst/>
              <a:uLnTx/>
              <a:uFillTx/>
              <a:latin typeface="Calibri"/>
              <a:ea typeface="ＭＳ Ｐゴシック" charset="0"/>
            </a:endParaRPr>
          </a:p>
        </p:txBody>
      </p:sp>
      <p:sp>
        <p:nvSpPr>
          <p:cNvPr id="9" name="Bent Up Arrow 8">
            <a:extLst>
              <a:ext uri="{FF2B5EF4-FFF2-40B4-BE49-F238E27FC236}">
                <a16:creationId xmlns:a16="http://schemas.microsoft.com/office/drawing/2014/main" id="{348CB779-D55D-E9F9-AB49-0717AE4E44D4}"/>
              </a:ext>
            </a:extLst>
          </p:cNvPr>
          <p:cNvSpPr/>
          <p:nvPr/>
        </p:nvSpPr>
        <p:spPr>
          <a:xfrm>
            <a:off x="4140708" y="3276000"/>
            <a:ext cx="850392" cy="698500"/>
          </a:xfrm>
          <a:prstGeom prst="bentUpArrow">
            <a:avLst>
              <a:gd name="adj1" fmla="val 21583"/>
              <a:gd name="adj2" fmla="val 27563"/>
              <a:gd name="adj3" fmla="val 30980"/>
            </a:avLst>
          </a:prstGeom>
          <a:solidFill>
            <a:schemeClr val="accent2">
              <a:lumMod val="20000"/>
              <a:lumOff val="80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10" name="TextBox 9">
            <a:extLst>
              <a:ext uri="{FF2B5EF4-FFF2-40B4-BE49-F238E27FC236}">
                <a16:creationId xmlns:a16="http://schemas.microsoft.com/office/drawing/2014/main" id="{9708E8BF-53CC-836C-D410-076E497F5FFA}"/>
              </a:ext>
            </a:extLst>
          </p:cNvPr>
          <p:cNvSpPr txBox="1"/>
          <p:nvPr/>
        </p:nvSpPr>
        <p:spPr>
          <a:xfrm>
            <a:off x="4527549" y="928012"/>
            <a:ext cx="1371600" cy="3385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ED7D31">
                    <a:lumMod val="75000"/>
                  </a:srgbClr>
                </a:solidFill>
                <a:effectLst/>
                <a:uLnTx/>
                <a:uFillTx/>
                <a:latin typeface="Calibri"/>
                <a:ea typeface="ＭＳ Ｐゴシック" charset="0"/>
              </a:rPr>
              <a:t>experiment</a:t>
            </a:r>
          </a:p>
        </p:txBody>
      </p:sp>
      <p:sp>
        <p:nvSpPr>
          <p:cNvPr id="11" name="TextBox 10">
            <a:extLst>
              <a:ext uri="{FF2B5EF4-FFF2-40B4-BE49-F238E27FC236}">
                <a16:creationId xmlns:a16="http://schemas.microsoft.com/office/drawing/2014/main" id="{5CA8FB27-8332-44A7-E8CB-DEAB329CC46D}"/>
              </a:ext>
            </a:extLst>
          </p:cNvPr>
          <p:cNvSpPr txBox="1"/>
          <p:nvPr/>
        </p:nvSpPr>
        <p:spPr>
          <a:xfrm>
            <a:off x="5791200" y="997863"/>
            <a:ext cx="668773" cy="43088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0" i="1" u="none" strike="noStrike" kern="1200" cap="none" spc="0" normalizeH="0" baseline="0" noProof="0" dirty="0">
                <a:ln>
                  <a:noFill/>
                </a:ln>
                <a:solidFill>
                  <a:prstClr val="black"/>
                </a:solidFill>
                <a:effectLst/>
                <a:uLnTx/>
                <a:uFillTx/>
                <a:latin typeface="Calibri"/>
                <a:ea typeface="ＭＳ Ｐゴシック" charset="0"/>
              </a:rPr>
              <a:t>100%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0" i="1" u="none" strike="noStrike" kern="1200" cap="none" spc="0" normalizeH="0" baseline="0" noProof="0" dirty="0">
                <a:ln>
                  <a:noFill/>
                </a:ln>
                <a:solidFill>
                  <a:prstClr val="black"/>
                </a:solidFill>
                <a:effectLst/>
                <a:uLnTx/>
                <a:uFillTx/>
                <a:latin typeface="Calibri"/>
                <a:ea typeface="ＭＳ Ｐゴシック" charset="0"/>
              </a:rPr>
              <a:t>particles</a:t>
            </a:r>
          </a:p>
        </p:txBody>
      </p:sp>
      <p:sp>
        <p:nvSpPr>
          <p:cNvPr id="12" name="TextBox 11">
            <a:extLst>
              <a:ext uri="{FF2B5EF4-FFF2-40B4-BE49-F238E27FC236}">
                <a16:creationId xmlns:a16="http://schemas.microsoft.com/office/drawing/2014/main" id="{6F013434-706A-2755-3E78-3393C90E6A7B}"/>
              </a:ext>
            </a:extLst>
          </p:cNvPr>
          <p:cNvSpPr txBox="1"/>
          <p:nvPr/>
        </p:nvSpPr>
        <p:spPr>
          <a:xfrm>
            <a:off x="3728575" y="995158"/>
            <a:ext cx="824265" cy="43088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0" i="1" u="none" strike="noStrike" kern="1200" cap="none" spc="0" normalizeH="0" baseline="0" noProof="0" dirty="0">
                <a:ln>
                  <a:noFill/>
                </a:ln>
                <a:solidFill>
                  <a:prstClr val="black"/>
                </a:solidFill>
                <a:effectLst/>
                <a:uLnTx/>
                <a:uFillTx/>
                <a:latin typeface="Calibri"/>
                <a:ea typeface="ＭＳ Ｐゴシック" charset="0"/>
              </a:rPr>
              <a:t>&gt;99.9999%</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0" i="1" u="none" strike="noStrike" kern="1200" cap="none" spc="0" normalizeH="0" baseline="0" noProof="0" dirty="0">
                <a:ln>
                  <a:noFill/>
                </a:ln>
                <a:solidFill>
                  <a:prstClr val="black"/>
                </a:solidFill>
                <a:effectLst/>
                <a:uLnTx/>
                <a:uFillTx/>
                <a:latin typeface="Calibri"/>
                <a:ea typeface="ＭＳ Ｐゴシック" charset="0"/>
              </a:rPr>
              <a:t>particles</a:t>
            </a:r>
          </a:p>
        </p:txBody>
      </p:sp>
    </p:spTree>
    <p:extLst>
      <p:ext uri="{BB962C8B-B14F-4D97-AF65-F5344CB8AC3E}">
        <p14:creationId xmlns:p14="http://schemas.microsoft.com/office/powerpoint/2010/main" val="31767893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27</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85" name="TextBox 84">
            <a:extLst>
              <a:ext uri="{FF2B5EF4-FFF2-40B4-BE49-F238E27FC236}">
                <a16:creationId xmlns:a16="http://schemas.microsoft.com/office/drawing/2014/main" id="{EA8D9E18-F10A-3D69-FF67-72F6B0F45E9D}"/>
              </a:ext>
            </a:extLst>
          </p:cNvPr>
          <p:cNvSpPr txBox="1"/>
          <p:nvPr/>
        </p:nvSpPr>
        <p:spPr>
          <a:xfrm>
            <a:off x="2362901" y="209550"/>
            <a:ext cx="4418197" cy="46166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2400" b="1" i="0" u="none" strike="noStrike" kern="1200" cap="none" spc="0" normalizeH="0" baseline="0" noProof="0" dirty="0">
                <a:ln>
                  <a:noFill/>
                </a:ln>
                <a:solidFill>
                  <a:srgbClr val="0070C0"/>
                </a:solidFill>
                <a:effectLst/>
                <a:uLnTx/>
                <a:uFillTx/>
                <a:latin typeface="Calibri"/>
                <a:ea typeface="ＭＳ Ｐゴシック" charset="0"/>
              </a:rPr>
              <a:t>The principle of Energy Recovery</a:t>
            </a:r>
          </a:p>
        </p:txBody>
      </p:sp>
      <p:pic>
        <p:nvPicPr>
          <p:cNvPr id="4" name="Picture 3">
            <a:extLst>
              <a:ext uri="{FF2B5EF4-FFF2-40B4-BE49-F238E27FC236}">
                <a16:creationId xmlns:a16="http://schemas.microsoft.com/office/drawing/2014/main" id="{EFC874F8-E3F8-67C1-AD47-1D5B6249BD25}"/>
              </a:ext>
            </a:extLst>
          </p:cNvPr>
          <p:cNvPicPr>
            <a:picLocks noChangeAspect="1"/>
          </p:cNvPicPr>
          <p:nvPr/>
        </p:nvPicPr>
        <p:blipFill rotWithShape="1">
          <a:blip r:embed="rId3"/>
          <a:srcRect r="63605"/>
          <a:stretch/>
        </p:blipFill>
        <p:spPr>
          <a:xfrm>
            <a:off x="533400" y="2800350"/>
            <a:ext cx="2667000" cy="698500"/>
          </a:xfrm>
          <a:prstGeom prst="rect">
            <a:avLst/>
          </a:prstGeom>
        </p:spPr>
      </p:pic>
      <p:pic>
        <p:nvPicPr>
          <p:cNvPr id="5" name="Picture 4">
            <a:extLst>
              <a:ext uri="{FF2B5EF4-FFF2-40B4-BE49-F238E27FC236}">
                <a16:creationId xmlns:a16="http://schemas.microsoft.com/office/drawing/2014/main" id="{E183FF20-3550-A2AA-9151-3E5C54FEA557}"/>
              </a:ext>
            </a:extLst>
          </p:cNvPr>
          <p:cNvPicPr>
            <a:picLocks noChangeAspect="1"/>
          </p:cNvPicPr>
          <p:nvPr/>
        </p:nvPicPr>
        <p:blipFill rotWithShape="1">
          <a:blip r:embed="rId3"/>
          <a:srcRect l="89082"/>
          <a:stretch/>
        </p:blipFill>
        <p:spPr>
          <a:xfrm>
            <a:off x="7239000" y="2800350"/>
            <a:ext cx="800100" cy="698500"/>
          </a:xfrm>
          <a:prstGeom prst="rect">
            <a:avLst/>
          </a:prstGeom>
        </p:spPr>
      </p:pic>
      <p:pic>
        <p:nvPicPr>
          <p:cNvPr id="6" name="Picture 5">
            <a:extLst>
              <a:ext uri="{FF2B5EF4-FFF2-40B4-BE49-F238E27FC236}">
                <a16:creationId xmlns:a16="http://schemas.microsoft.com/office/drawing/2014/main" id="{D2E6B0CD-9ABD-FEAD-01BD-D87B701DECDF}"/>
              </a:ext>
            </a:extLst>
          </p:cNvPr>
          <p:cNvPicPr>
            <a:picLocks noChangeAspect="1"/>
          </p:cNvPicPr>
          <p:nvPr/>
        </p:nvPicPr>
        <p:blipFill rotWithShape="1">
          <a:blip r:embed="rId3"/>
          <a:srcRect l="38475" r="32409"/>
          <a:stretch/>
        </p:blipFill>
        <p:spPr>
          <a:xfrm>
            <a:off x="4152900" y="2800350"/>
            <a:ext cx="2133600" cy="698500"/>
          </a:xfrm>
          <a:prstGeom prst="rect">
            <a:avLst/>
          </a:prstGeom>
        </p:spPr>
      </p:pic>
      <p:pic>
        <p:nvPicPr>
          <p:cNvPr id="14" name="Picture 13">
            <a:extLst>
              <a:ext uri="{FF2B5EF4-FFF2-40B4-BE49-F238E27FC236}">
                <a16:creationId xmlns:a16="http://schemas.microsoft.com/office/drawing/2014/main" id="{BD1AD49B-4326-9A8F-95C6-0192C5217337}"/>
              </a:ext>
            </a:extLst>
          </p:cNvPr>
          <p:cNvPicPr>
            <a:picLocks noChangeAspect="1"/>
          </p:cNvPicPr>
          <p:nvPr/>
        </p:nvPicPr>
        <p:blipFill rotWithShape="1">
          <a:blip r:embed="rId4"/>
          <a:srcRect r="50893"/>
          <a:stretch/>
        </p:blipFill>
        <p:spPr>
          <a:xfrm>
            <a:off x="3013075" y="1389600"/>
            <a:ext cx="873125" cy="1765300"/>
          </a:xfrm>
          <a:prstGeom prst="rect">
            <a:avLst/>
          </a:prstGeom>
        </p:spPr>
      </p:pic>
      <p:pic>
        <p:nvPicPr>
          <p:cNvPr id="17" name="Picture 16">
            <a:extLst>
              <a:ext uri="{FF2B5EF4-FFF2-40B4-BE49-F238E27FC236}">
                <a16:creationId xmlns:a16="http://schemas.microsoft.com/office/drawing/2014/main" id="{719257BD-7A48-E72A-14DF-3156EBDBAABF}"/>
              </a:ext>
            </a:extLst>
          </p:cNvPr>
          <p:cNvPicPr>
            <a:picLocks noChangeAspect="1"/>
          </p:cNvPicPr>
          <p:nvPr/>
        </p:nvPicPr>
        <p:blipFill rotWithShape="1">
          <a:blip r:embed="rId5"/>
          <a:srcRect l="50000"/>
          <a:stretch/>
        </p:blipFill>
        <p:spPr>
          <a:xfrm>
            <a:off x="6553200" y="1389600"/>
            <a:ext cx="889000" cy="1765300"/>
          </a:xfrm>
          <a:prstGeom prst="rect">
            <a:avLst/>
          </a:prstGeom>
        </p:spPr>
      </p:pic>
      <p:cxnSp>
        <p:nvCxnSpPr>
          <p:cNvPr id="20" name="Straight Connector 19">
            <a:extLst>
              <a:ext uri="{FF2B5EF4-FFF2-40B4-BE49-F238E27FC236}">
                <a16:creationId xmlns:a16="http://schemas.microsoft.com/office/drawing/2014/main" id="{EAA6D9FD-BB99-678C-4F61-B2D01459195A}"/>
              </a:ext>
            </a:extLst>
          </p:cNvPr>
          <p:cNvCxnSpPr>
            <a:cxnSpLocks/>
          </p:cNvCxnSpPr>
          <p:nvPr/>
        </p:nvCxnSpPr>
        <p:spPr>
          <a:xfrm>
            <a:off x="3157075" y="3144787"/>
            <a:ext cx="1143000" cy="0"/>
          </a:xfrm>
          <a:prstGeom prst="line">
            <a:avLst/>
          </a:prstGeom>
          <a:ln w="285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692B8BB-962A-A42D-3DCC-F906A9E572C1}"/>
              </a:ext>
            </a:extLst>
          </p:cNvPr>
          <p:cNvCxnSpPr>
            <a:cxnSpLocks/>
          </p:cNvCxnSpPr>
          <p:nvPr/>
        </p:nvCxnSpPr>
        <p:spPr>
          <a:xfrm>
            <a:off x="6286500" y="3144787"/>
            <a:ext cx="1143000" cy="0"/>
          </a:xfrm>
          <a:prstGeom prst="line">
            <a:avLst/>
          </a:prstGeom>
          <a:ln w="285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D27EB073-9317-5A8F-0CA2-B5618CAB5126}"/>
              </a:ext>
            </a:extLst>
          </p:cNvPr>
          <p:cNvCxnSpPr>
            <a:cxnSpLocks/>
          </p:cNvCxnSpPr>
          <p:nvPr/>
        </p:nvCxnSpPr>
        <p:spPr>
          <a:xfrm>
            <a:off x="3886200" y="1400400"/>
            <a:ext cx="2667000" cy="0"/>
          </a:xfrm>
          <a:prstGeom prst="line">
            <a:avLst/>
          </a:prstGeom>
          <a:ln w="285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98D962B-1F11-F30F-D8E9-639751513004}"/>
              </a:ext>
            </a:extLst>
          </p:cNvPr>
          <p:cNvCxnSpPr>
            <a:cxnSpLocks/>
          </p:cNvCxnSpPr>
          <p:nvPr/>
        </p:nvCxnSpPr>
        <p:spPr>
          <a:xfrm>
            <a:off x="3048000" y="3144787"/>
            <a:ext cx="2667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6D46B9C3-BCF3-EB04-9610-8D55FE2BA17B}"/>
              </a:ext>
            </a:extLst>
          </p:cNvPr>
          <p:cNvCxnSpPr>
            <a:cxnSpLocks/>
          </p:cNvCxnSpPr>
          <p:nvPr/>
        </p:nvCxnSpPr>
        <p:spPr>
          <a:xfrm>
            <a:off x="7024687" y="3144787"/>
            <a:ext cx="2667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0A98F51E-908C-DD12-6174-B1194865D7B1}"/>
              </a:ext>
            </a:extLst>
          </p:cNvPr>
          <p:cNvCxnSpPr>
            <a:cxnSpLocks/>
          </p:cNvCxnSpPr>
          <p:nvPr/>
        </p:nvCxnSpPr>
        <p:spPr>
          <a:xfrm flipH="1">
            <a:off x="6362700" y="1400400"/>
            <a:ext cx="1905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8F83BF5D-E673-FB9E-B20A-AC0B0A438342}"/>
              </a:ext>
            </a:extLst>
          </p:cNvPr>
          <p:cNvCxnSpPr>
            <a:cxnSpLocks/>
          </p:cNvCxnSpPr>
          <p:nvPr/>
        </p:nvCxnSpPr>
        <p:spPr>
          <a:xfrm flipH="1">
            <a:off x="3962400" y="1400400"/>
            <a:ext cx="1905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4D2E2C79-AE9A-BEBA-6DDB-04D6F99EA7C4}"/>
              </a:ext>
            </a:extLst>
          </p:cNvPr>
          <p:cNvSpPr txBox="1"/>
          <p:nvPr/>
        </p:nvSpPr>
        <p:spPr>
          <a:xfrm>
            <a:off x="4419600" y="3016800"/>
            <a:ext cx="1649811"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200" b="0" i="0" u="none" strike="noStrike" kern="1200" cap="none" spc="0" normalizeH="0" baseline="0" noProof="0" dirty="0">
                <a:ln>
                  <a:noFill/>
                </a:ln>
                <a:solidFill>
                  <a:srgbClr val="5B9BD5">
                    <a:lumMod val="50000"/>
                  </a:srgbClr>
                </a:solidFill>
                <a:effectLst/>
                <a:uLnTx/>
                <a:uFillTx/>
                <a:latin typeface="Calibri"/>
                <a:ea typeface="ＭＳ Ｐゴシック" charset="0"/>
              </a:rPr>
              <a:t>ACCELERATOR CAVITIES</a:t>
            </a:r>
          </a:p>
        </p:txBody>
      </p:sp>
      <p:sp>
        <p:nvSpPr>
          <p:cNvPr id="3" name="TextBox 2">
            <a:extLst>
              <a:ext uri="{FF2B5EF4-FFF2-40B4-BE49-F238E27FC236}">
                <a16:creationId xmlns:a16="http://schemas.microsoft.com/office/drawing/2014/main" id="{C7A0E2DF-D33F-9E8C-0D19-24653E60A48A}"/>
              </a:ext>
            </a:extLst>
          </p:cNvPr>
          <p:cNvSpPr txBox="1"/>
          <p:nvPr/>
        </p:nvSpPr>
        <p:spPr>
          <a:xfrm>
            <a:off x="1828800" y="3603574"/>
            <a:ext cx="2324100" cy="830997"/>
          </a:xfrm>
          <a:prstGeom prst="rect">
            <a:avLst/>
          </a:prstGeom>
          <a:solidFill>
            <a:schemeClr val="accent2">
              <a:lumMod val="20000"/>
              <a:lumOff val="80000"/>
            </a:schemeClr>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sng" strike="noStrike" kern="1200" cap="none" spc="0" normalizeH="0" baseline="0" noProof="0" dirty="0">
                <a:ln>
                  <a:noFill/>
                </a:ln>
                <a:solidFill>
                  <a:srgbClr val="E7E6E6">
                    <a:lumMod val="50000"/>
                  </a:srgbClr>
                </a:solidFill>
                <a:effectLst/>
                <a:uLnTx/>
                <a:uFillTx/>
                <a:latin typeface="Calibri"/>
                <a:ea typeface="ＭＳ Ｐゴシック" charset="0"/>
              </a:rPr>
              <a:t>ACCELERATE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srgbClr val="E7E6E6">
                    <a:lumMod val="50000"/>
                  </a:srgbClr>
                </a:solidFill>
                <a:effectLst/>
                <a:uLnTx/>
                <a:uFillTx/>
                <a:latin typeface="Calibri"/>
                <a:ea typeface="ＭＳ Ｐゴシック" charset="0"/>
              </a:rPr>
              <a:t>energy in cavities is given to the particle beam</a:t>
            </a:r>
            <a:endParaRPr kumimoji="0" lang="en-BE" sz="1600" b="0" i="0" u="none" strike="noStrike" kern="1200" cap="none" spc="0" normalizeH="0" baseline="0" noProof="0" dirty="0">
              <a:ln>
                <a:noFill/>
              </a:ln>
              <a:solidFill>
                <a:srgbClr val="E7E6E6">
                  <a:lumMod val="50000"/>
                </a:srgbClr>
              </a:solidFill>
              <a:effectLst/>
              <a:uLnTx/>
              <a:uFillTx/>
              <a:latin typeface="Calibri"/>
              <a:ea typeface="ＭＳ Ｐゴシック" charset="0"/>
            </a:endParaRPr>
          </a:p>
        </p:txBody>
      </p:sp>
      <p:sp>
        <p:nvSpPr>
          <p:cNvPr id="7" name="Bent Up Arrow 6">
            <a:extLst>
              <a:ext uri="{FF2B5EF4-FFF2-40B4-BE49-F238E27FC236}">
                <a16:creationId xmlns:a16="http://schemas.microsoft.com/office/drawing/2014/main" id="{E4F8AD82-F4FF-A416-D6C3-AE8D15FC4111}"/>
              </a:ext>
            </a:extLst>
          </p:cNvPr>
          <p:cNvSpPr/>
          <p:nvPr/>
        </p:nvSpPr>
        <p:spPr>
          <a:xfrm>
            <a:off x="4140708" y="3276000"/>
            <a:ext cx="850392" cy="698500"/>
          </a:xfrm>
          <a:prstGeom prst="bentUpArrow">
            <a:avLst>
              <a:gd name="adj1" fmla="val 21583"/>
              <a:gd name="adj2" fmla="val 27563"/>
              <a:gd name="adj3" fmla="val 30980"/>
            </a:avLst>
          </a:prstGeom>
          <a:solidFill>
            <a:schemeClr val="accent2">
              <a:lumMod val="20000"/>
              <a:lumOff val="80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Rounded Rectangle 7">
            <a:extLst>
              <a:ext uri="{FF2B5EF4-FFF2-40B4-BE49-F238E27FC236}">
                <a16:creationId xmlns:a16="http://schemas.microsoft.com/office/drawing/2014/main" id="{490D0A41-A0C5-1CB4-775C-9E5C05D23E4B}"/>
              </a:ext>
            </a:extLst>
          </p:cNvPr>
          <p:cNvSpPr/>
          <p:nvPr/>
        </p:nvSpPr>
        <p:spPr>
          <a:xfrm>
            <a:off x="5041902" y="1242599"/>
            <a:ext cx="368298" cy="338551"/>
          </a:xfrm>
          <a:prstGeom prst="round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TextBox 8">
            <a:extLst>
              <a:ext uri="{FF2B5EF4-FFF2-40B4-BE49-F238E27FC236}">
                <a16:creationId xmlns:a16="http://schemas.microsoft.com/office/drawing/2014/main" id="{B08A9FDB-5D1E-7FDB-3EF2-951BA2ED7689}"/>
              </a:ext>
            </a:extLst>
          </p:cNvPr>
          <p:cNvSpPr txBox="1"/>
          <p:nvPr/>
        </p:nvSpPr>
        <p:spPr>
          <a:xfrm>
            <a:off x="4527549" y="928012"/>
            <a:ext cx="1371600" cy="3385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ED7D31">
                    <a:lumMod val="75000"/>
                  </a:srgbClr>
                </a:solidFill>
                <a:effectLst/>
                <a:uLnTx/>
                <a:uFillTx/>
                <a:latin typeface="Calibri"/>
                <a:ea typeface="ＭＳ Ｐゴシック" charset="0"/>
              </a:rPr>
              <a:t>experiment</a:t>
            </a:r>
          </a:p>
        </p:txBody>
      </p:sp>
      <p:sp>
        <p:nvSpPr>
          <p:cNvPr id="10" name="TextBox 9">
            <a:extLst>
              <a:ext uri="{FF2B5EF4-FFF2-40B4-BE49-F238E27FC236}">
                <a16:creationId xmlns:a16="http://schemas.microsoft.com/office/drawing/2014/main" id="{7A7A6B3B-E9CE-4F63-FBE1-C92618313641}"/>
              </a:ext>
            </a:extLst>
          </p:cNvPr>
          <p:cNvSpPr txBox="1"/>
          <p:nvPr/>
        </p:nvSpPr>
        <p:spPr>
          <a:xfrm>
            <a:off x="6093223" y="3603574"/>
            <a:ext cx="2324100" cy="830997"/>
          </a:xfrm>
          <a:prstGeom prst="rect">
            <a:avLst/>
          </a:prstGeom>
          <a:solidFill>
            <a:schemeClr val="accent6">
              <a:lumMod val="20000"/>
              <a:lumOff val="80000"/>
            </a:schemeClr>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sng" strike="noStrike" kern="1200" cap="none" spc="0" normalizeH="0" baseline="0" noProof="0" dirty="0">
                <a:ln>
                  <a:noFill/>
                </a:ln>
                <a:solidFill>
                  <a:srgbClr val="E7E6E6">
                    <a:lumMod val="50000"/>
                  </a:srgbClr>
                </a:solidFill>
                <a:effectLst/>
                <a:uLnTx/>
                <a:uFillTx/>
                <a:latin typeface="Calibri"/>
                <a:ea typeface="ＭＳ Ｐゴシック" charset="0"/>
              </a:rPr>
              <a:t>DECELERATE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srgbClr val="E7E6E6">
                    <a:lumMod val="50000"/>
                  </a:srgbClr>
                </a:solidFill>
                <a:effectLst/>
                <a:uLnTx/>
                <a:uFillTx/>
                <a:latin typeface="Calibri"/>
                <a:ea typeface="ＭＳ Ｐゴシック" charset="0"/>
              </a:rPr>
              <a:t>energy of particle beam goes back to cavities</a:t>
            </a:r>
            <a:endParaRPr kumimoji="0" lang="en-BE" sz="1600" b="0" i="0" u="none" strike="noStrike" kern="1200" cap="none" spc="0" normalizeH="0" baseline="0" noProof="0" dirty="0">
              <a:ln>
                <a:noFill/>
              </a:ln>
              <a:solidFill>
                <a:srgbClr val="E7E6E6">
                  <a:lumMod val="50000"/>
                </a:srgbClr>
              </a:solidFill>
              <a:effectLst/>
              <a:uLnTx/>
              <a:uFillTx/>
              <a:latin typeface="Calibri"/>
              <a:ea typeface="ＭＳ Ｐゴシック" charset="0"/>
            </a:endParaRPr>
          </a:p>
        </p:txBody>
      </p:sp>
      <p:sp>
        <p:nvSpPr>
          <p:cNvPr id="11" name="Bent Up Arrow 10">
            <a:extLst>
              <a:ext uri="{FF2B5EF4-FFF2-40B4-BE49-F238E27FC236}">
                <a16:creationId xmlns:a16="http://schemas.microsoft.com/office/drawing/2014/main" id="{886CAFE4-F58D-082C-5AAB-1895C943E026}"/>
              </a:ext>
            </a:extLst>
          </p:cNvPr>
          <p:cNvSpPr/>
          <p:nvPr/>
        </p:nvSpPr>
        <p:spPr>
          <a:xfrm rot="5400000">
            <a:off x="5295280" y="3315250"/>
            <a:ext cx="782289" cy="800100"/>
          </a:xfrm>
          <a:prstGeom prst="bentUpArrow">
            <a:avLst>
              <a:gd name="adj1" fmla="val 21583"/>
              <a:gd name="adj2" fmla="val 27563"/>
              <a:gd name="adj3" fmla="val 30980"/>
            </a:avLst>
          </a:prstGeom>
          <a:solidFill>
            <a:schemeClr val="accent6">
              <a:lumMod val="20000"/>
              <a:lumOff val="80000"/>
            </a:schemeClr>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TextBox 11">
            <a:extLst>
              <a:ext uri="{FF2B5EF4-FFF2-40B4-BE49-F238E27FC236}">
                <a16:creationId xmlns:a16="http://schemas.microsoft.com/office/drawing/2014/main" id="{AD4D2219-2F06-F01A-19D9-5A11CC124479}"/>
              </a:ext>
            </a:extLst>
          </p:cNvPr>
          <p:cNvSpPr txBox="1"/>
          <p:nvPr/>
        </p:nvSpPr>
        <p:spPr>
          <a:xfrm>
            <a:off x="3728575" y="995158"/>
            <a:ext cx="824265" cy="43088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0" i="1" u="none" strike="noStrike" kern="1200" cap="none" spc="0" normalizeH="0" baseline="0" noProof="0" dirty="0">
                <a:ln>
                  <a:noFill/>
                </a:ln>
                <a:solidFill>
                  <a:prstClr val="black"/>
                </a:solidFill>
                <a:effectLst/>
                <a:uLnTx/>
                <a:uFillTx/>
                <a:latin typeface="Calibri"/>
                <a:ea typeface="ＭＳ Ｐゴシック" charset="0"/>
              </a:rPr>
              <a:t>&gt;99.9999%</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0" i="1" u="none" strike="noStrike" kern="1200" cap="none" spc="0" normalizeH="0" baseline="0" noProof="0" dirty="0">
                <a:ln>
                  <a:noFill/>
                </a:ln>
                <a:solidFill>
                  <a:prstClr val="black"/>
                </a:solidFill>
                <a:effectLst/>
                <a:uLnTx/>
                <a:uFillTx/>
                <a:latin typeface="Calibri"/>
                <a:ea typeface="ＭＳ Ｐゴシック" charset="0"/>
              </a:rPr>
              <a:t>particles</a:t>
            </a:r>
          </a:p>
        </p:txBody>
      </p:sp>
      <p:sp>
        <p:nvSpPr>
          <p:cNvPr id="13" name="TextBox 12">
            <a:extLst>
              <a:ext uri="{FF2B5EF4-FFF2-40B4-BE49-F238E27FC236}">
                <a16:creationId xmlns:a16="http://schemas.microsoft.com/office/drawing/2014/main" id="{DD6FF099-B1B2-09BF-6A78-7EFC74DF819B}"/>
              </a:ext>
            </a:extLst>
          </p:cNvPr>
          <p:cNvSpPr txBox="1"/>
          <p:nvPr/>
        </p:nvSpPr>
        <p:spPr>
          <a:xfrm>
            <a:off x="5791200" y="997863"/>
            <a:ext cx="668773" cy="43088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0" i="1" u="none" strike="noStrike" kern="1200" cap="none" spc="0" normalizeH="0" baseline="0" noProof="0" dirty="0">
                <a:ln>
                  <a:noFill/>
                </a:ln>
                <a:solidFill>
                  <a:prstClr val="black"/>
                </a:solidFill>
                <a:effectLst/>
                <a:uLnTx/>
                <a:uFillTx/>
                <a:latin typeface="Calibri"/>
                <a:ea typeface="ＭＳ Ｐゴシック" charset="0"/>
              </a:rPr>
              <a:t>100%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0" i="1" u="none" strike="noStrike" kern="1200" cap="none" spc="0" normalizeH="0" baseline="0" noProof="0" dirty="0">
                <a:ln>
                  <a:noFill/>
                </a:ln>
                <a:solidFill>
                  <a:prstClr val="black"/>
                </a:solidFill>
                <a:effectLst/>
                <a:uLnTx/>
                <a:uFillTx/>
                <a:latin typeface="Calibri"/>
                <a:ea typeface="ＭＳ Ｐゴシック" charset="0"/>
              </a:rPr>
              <a:t>particles</a:t>
            </a:r>
          </a:p>
        </p:txBody>
      </p:sp>
      <p:sp>
        <p:nvSpPr>
          <p:cNvPr id="16" name="TextBox 15">
            <a:extLst>
              <a:ext uri="{FF2B5EF4-FFF2-40B4-BE49-F238E27FC236}">
                <a16:creationId xmlns:a16="http://schemas.microsoft.com/office/drawing/2014/main" id="{F61943A7-9DF5-40FB-3DDF-C28CCD784F7F}"/>
              </a:ext>
            </a:extLst>
          </p:cNvPr>
          <p:cNvSpPr txBox="1"/>
          <p:nvPr/>
        </p:nvSpPr>
        <p:spPr>
          <a:xfrm>
            <a:off x="3200400" y="2571750"/>
            <a:ext cx="870751" cy="46166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200" b="0" i="1" u="none" strike="noStrike" kern="1200" cap="none" spc="0" normalizeH="0" baseline="0" noProof="0" dirty="0">
                <a:ln>
                  <a:noFill/>
                </a:ln>
                <a:solidFill>
                  <a:prstClr val="black"/>
                </a:solidFill>
                <a:effectLst/>
                <a:uLnTx/>
                <a:uFillTx/>
                <a:latin typeface="Calibri"/>
                <a:ea typeface="ＭＳ Ｐゴシック" charset="0"/>
              </a:rPr>
              <a:t>p</a:t>
            </a:r>
            <a:r>
              <a:rPr kumimoji="0" lang="en-BE" sz="1200" b="0" i="1" u="none" strike="noStrike" kern="1200" cap="none" spc="0" normalizeH="0" baseline="0" noProof="0" dirty="0">
                <a:ln>
                  <a:noFill/>
                </a:ln>
                <a:solidFill>
                  <a:prstClr val="black"/>
                </a:solidFill>
                <a:effectLst/>
                <a:uLnTx/>
                <a:uFillTx/>
                <a:latin typeface="Calibri"/>
                <a:ea typeface="ＭＳ Ｐゴシック" charset="0"/>
              </a:rPr>
              <a:t>hase-shift</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200" b="0" i="1" u="none" strike="noStrike" kern="1200" cap="none" spc="0" normalizeH="0" baseline="0" noProof="0" dirty="0">
                <a:ln>
                  <a:noFill/>
                </a:ln>
                <a:solidFill>
                  <a:prstClr val="black"/>
                </a:solidFill>
                <a:effectLst/>
                <a:uLnTx/>
                <a:uFillTx/>
                <a:latin typeface="Calibri"/>
                <a:ea typeface="ＭＳ Ｐゴシック" charset="0"/>
              </a:rPr>
              <a:t>180</a:t>
            </a:r>
            <a:r>
              <a:rPr kumimoji="0" lang="en-BE" sz="1200" b="0" i="1" u="none" strike="noStrike" kern="1200" cap="none" spc="0" normalizeH="0" baseline="30000" noProof="0" dirty="0">
                <a:ln>
                  <a:noFill/>
                </a:ln>
                <a:solidFill>
                  <a:prstClr val="black"/>
                </a:solidFill>
                <a:effectLst/>
                <a:uLnTx/>
                <a:uFillTx/>
                <a:latin typeface="Calibri"/>
                <a:ea typeface="ＭＳ Ｐゴシック" charset="0"/>
              </a:rPr>
              <a:t>o</a:t>
            </a:r>
          </a:p>
        </p:txBody>
      </p:sp>
    </p:spTree>
    <p:extLst>
      <p:ext uri="{BB962C8B-B14F-4D97-AF65-F5344CB8AC3E}">
        <p14:creationId xmlns:p14="http://schemas.microsoft.com/office/powerpoint/2010/main" val="8574454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28</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85" name="TextBox 84">
            <a:extLst>
              <a:ext uri="{FF2B5EF4-FFF2-40B4-BE49-F238E27FC236}">
                <a16:creationId xmlns:a16="http://schemas.microsoft.com/office/drawing/2014/main" id="{EA8D9E18-F10A-3D69-FF67-72F6B0F45E9D}"/>
              </a:ext>
            </a:extLst>
          </p:cNvPr>
          <p:cNvSpPr txBox="1"/>
          <p:nvPr/>
        </p:nvSpPr>
        <p:spPr>
          <a:xfrm>
            <a:off x="2362901" y="209550"/>
            <a:ext cx="4418197" cy="46166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2400" b="1" i="0" u="none" strike="noStrike" kern="1200" cap="none" spc="0" normalizeH="0" baseline="0" noProof="0" dirty="0">
                <a:ln>
                  <a:noFill/>
                </a:ln>
                <a:solidFill>
                  <a:srgbClr val="0070C0"/>
                </a:solidFill>
                <a:effectLst/>
                <a:uLnTx/>
                <a:uFillTx/>
                <a:latin typeface="Calibri"/>
                <a:ea typeface="ＭＳ Ｐゴシック" charset="0"/>
              </a:rPr>
              <a:t>The principle of Energy Recovery</a:t>
            </a:r>
          </a:p>
        </p:txBody>
      </p:sp>
      <p:pic>
        <p:nvPicPr>
          <p:cNvPr id="4" name="Picture 3">
            <a:extLst>
              <a:ext uri="{FF2B5EF4-FFF2-40B4-BE49-F238E27FC236}">
                <a16:creationId xmlns:a16="http://schemas.microsoft.com/office/drawing/2014/main" id="{EFC874F8-E3F8-67C1-AD47-1D5B6249BD25}"/>
              </a:ext>
            </a:extLst>
          </p:cNvPr>
          <p:cNvPicPr>
            <a:picLocks noChangeAspect="1"/>
          </p:cNvPicPr>
          <p:nvPr/>
        </p:nvPicPr>
        <p:blipFill rotWithShape="1">
          <a:blip r:embed="rId3"/>
          <a:srcRect r="63605"/>
          <a:stretch/>
        </p:blipFill>
        <p:spPr>
          <a:xfrm>
            <a:off x="533400" y="2800350"/>
            <a:ext cx="2667000" cy="698500"/>
          </a:xfrm>
          <a:prstGeom prst="rect">
            <a:avLst/>
          </a:prstGeom>
        </p:spPr>
      </p:pic>
      <p:pic>
        <p:nvPicPr>
          <p:cNvPr id="5" name="Picture 4">
            <a:extLst>
              <a:ext uri="{FF2B5EF4-FFF2-40B4-BE49-F238E27FC236}">
                <a16:creationId xmlns:a16="http://schemas.microsoft.com/office/drawing/2014/main" id="{E183FF20-3550-A2AA-9151-3E5C54FEA557}"/>
              </a:ext>
            </a:extLst>
          </p:cNvPr>
          <p:cNvPicPr>
            <a:picLocks noChangeAspect="1"/>
          </p:cNvPicPr>
          <p:nvPr/>
        </p:nvPicPr>
        <p:blipFill rotWithShape="1">
          <a:blip r:embed="rId3"/>
          <a:srcRect l="89082"/>
          <a:stretch/>
        </p:blipFill>
        <p:spPr>
          <a:xfrm>
            <a:off x="7239000" y="2800350"/>
            <a:ext cx="800100" cy="698500"/>
          </a:xfrm>
          <a:prstGeom prst="rect">
            <a:avLst/>
          </a:prstGeom>
        </p:spPr>
      </p:pic>
      <p:pic>
        <p:nvPicPr>
          <p:cNvPr id="6" name="Picture 5">
            <a:extLst>
              <a:ext uri="{FF2B5EF4-FFF2-40B4-BE49-F238E27FC236}">
                <a16:creationId xmlns:a16="http://schemas.microsoft.com/office/drawing/2014/main" id="{D2E6B0CD-9ABD-FEAD-01BD-D87B701DECDF}"/>
              </a:ext>
            </a:extLst>
          </p:cNvPr>
          <p:cNvPicPr>
            <a:picLocks noChangeAspect="1"/>
          </p:cNvPicPr>
          <p:nvPr/>
        </p:nvPicPr>
        <p:blipFill rotWithShape="1">
          <a:blip r:embed="rId3"/>
          <a:srcRect l="38475" r="32409"/>
          <a:stretch/>
        </p:blipFill>
        <p:spPr>
          <a:xfrm>
            <a:off x="4152900" y="2800350"/>
            <a:ext cx="2133600" cy="698500"/>
          </a:xfrm>
          <a:prstGeom prst="rect">
            <a:avLst/>
          </a:prstGeom>
        </p:spPr>
      </p:pic>
      <p:pic>
        <p:nvPicPr>
          <p:cNvPr id="14" name="Picture 13">
            <a:extLst>
              <a:ext uri="{FF2B5EF4-FFF2-40B4-BE49-F238E27FC236}">
                <a16:creationId xmlns:a16="http://schemas.microsoft.com/office/drawing/2014/main" id="{BD1AD49B-4326-9A8F-95C6-0192C5217337}"/>
              </a:ext>
            </a:extLst>
          </p:cNvPr>
          <p:cNvPicPr>
            <a:picLocks noChangeAspect="1"/>
          </p:cNvPicPr>
          <p:nvPr/>
        </p:nvPicPr>
        <p:blipFill rotWithShape="1">
          <a:blip r:embed="rId4"/>
          <a:srcRect r="50893"/>
          <a:stretch/>
        </p:blipFill>
        <p:spPr>
          <a:xfrm>
            <a:off x="3013075" y="1389600"/>
            <a:ext cx="873125" cy="1765300"/>
          </a:xfrm>
          <a:prstGeom prst="rect">
            <a:avLst/>
          </a:prstGeom>
        </p:spPr>
      </p:pic>
      <p:pic>
        <p:nvPicPr>
          <p:cNvPr id="17" name="Picture 16">
            <a:extLst>
              <a:ext uri="{FF2B5EF4-FFF2-40B4-BE49-F238E27FC236}">
                <a16:creationId xmlns:a16="http://schemas.microsoft.com/office/drawing/2014/main" id="{719257BD-7A48-E72A-14DF-3156EBDBAABF}"/>
              </a:ext>
            </a:extLst>
          </p:cNvPr>
          <p:cNvPicPr>
            <a:picLocks noChangeAspect="1"/>
          </p:cNvPicPr>
          <p:nvPr/>
        </p:nvPicPr>
        <p:blipFill rotWithShape="1">
          <a:blip r:embed="rId5"/>
          <a:srcRect l="50000"/>
          <a:stretch/>
        </p:blipFill>
        <p:spPr>
          <a:xfrm>
            <a:off x="6553200" y="1389600"/>
            <a:ext cx="889000" cy="1765300"/>
          </a:xfrm>
          <a:prstGeom prst="rect">
            <a:avLst/>
          </a:prstGeom>
        </p:spPr>
      </p:pic>
      <p:cxnSp>
        <p:nvCxnSpPr>
          <p:cNvPr id="20" name="Straight Connector 19">
            <a:extLst>
              <a:ext uri="{FF2B5EF4-FFF2-40B4-BE49-F238E27FC236}">
                <a16:creationId xmlns:a16="http://schemas.microsoft.com/office/drawing/2014/main" id="{EAA6D9FD-BB99-678C-4F61-B2D01459195A}"/>
              </a:ext>
            </a:extLst>
          </p:cNvPr>
          <p:cNvCxnSpPr>
            <a:cxnSpLocks/>
          </p:cNvCxnSpPr>
          <p:nvPr/>
        </p:nvCxnSpPr>
        <p:spPr>
          <a:xfrm>
            <a:off x="3124200" y="3144787"/>
            <a:ext cx="1143000" cy="0"/>
          </a:xfrm>
          <a:prstGeom prst="line">
            <a:avLst/>
          </a:prstGeom>
          <a:ln w="285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692B8BB-962A-A42D-3DCC-F906A9E572C1}"/>
              </a:ext>
            </a:extLst>
          </p:cNvPr>
          <p:cNvCxnSpPr>
            <a:cxnSpLocks/>
          </p:cNvCxnSpPr>
          <p:nvPr/>
        </p:nvCxnSpPr>
        <p:spPr>
          <a:xfrm>
            <a:off x="6286500" y="3144787"/>
            <a:ext cx="1143000" cy="0"/>
          </a:xfrm>
          <a:prstGeom prst="line">
            <a:avLst/>
          </a:prstGeom>
          <a:ln w="285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D27EB073-9317-5A8F-0CA2-B5618CAB5126}"/>
              </a:ext>
            </a:extLst>
          </p:cNvPr>
          <p:cNvCxnSpPr>
            <a:cxnSpLocks/>
          </p:cNvCxnSpPr>
          <p:nvPr/>
        </p:nvCxnSpPr>
        <p:spPr>
          <a:xfrm>
            <a:off x="3886200" y="1400400"/>
            <a:ext cx="2667000" cy="0"/>
          </a:xfrm>
          <a:prstGeom prst="line">
            <a:avLst/>
          </a:prstGeom>
          <a:ln w="285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98D962B-1F11-F30F-D8E9-639751513004}"/>
              </a:ext>
            </a:extLst>
          </p:cNvPr>
          <p:cNvCxnSpPr>
            <a:cxnSpLocks/>
          </p:cNvCxnSpPr>
          <p:nvPr/>
        </p:nvCxnSpPr>
        <p:spPr>
          <a:xfrm>
            <a:off x="3048000" y="3144787"/>
            <a:ext cx="2667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6D46B9C3-BCF3-EB04-9610-8D55FE2BA17B}"/>
              </a:ext>
            </a:extLst>
          </p:cNvPr>
          <p:cNvCxnSpPr>
            <a:cxnSpLocks/>
          </p:cNvCxnSpPr>
          <p:nvPr/>
        </p:nvCxnSpPr>
        <p:spPr>
          <a:xfrm>
            <a:off x="7024687" y="3144787"/>
            <a:ext cx="2667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0A98F51E-908C-DD12-6174-B1194865D7B1}"/>
              </a:ext>
            </a:extLst>
          </p:cNvPr>
          <p:cNvCxnSpPr>
            <a:cxnSpLocks/>
          </p:cNvCxnSpPr>
          <p:nvPr/>
        </p:nvCxnSpPr>
        <p:spPr>
          <a:xfrm flipH="1">
            <a:off x="6362700" y="1400400"/>
            <a:ext cx="1905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8F83BF5D-E673-FB9E-B20A-AC0B0A438342}"/>
              </a:ext>
            </a:extLst>
          </p:cNvPr>
          <p:cNvCxnSpPr>
            <a:cxnSpLocks/>
          </p:cNvCxnSpPr>
          <p:nvPr/>
        </p:nvCxnSpPr>
        <p:spPr>
          <a:xfrm flipH="1">
            <a:off x="3962400" y="1400400"/>
            <a:ext cx="1905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4D2E2C79-AE9A-BEBA-6DDB-04D6F99EA7C4}"/>
              </a:ext>
            </a:extLst>
          </p:cNvPr>
          <p:cNvSpPr txBox="1"/>
          <p:nvPr/>
        </p:nvSpPr>
        <p:spPr>
          <a:xfrm>
            <a:off x="4419600" y="3016800"/>
            <a:ext cx="1649811"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200" b="0" i="0" u="none" strike="noStrike" kern="1200" cap="none" spc="0" normalizeH="0" baseline="0" noProof="0" dirty="0">
                <a:ln>
                  <a:noFill/>
                </a:ln>
                <a:solidFill>
                  <a:srgbClr val="5B9BD5">
                    <a:lumMod val="50000"/>
                  </a:srgbClr>
                </a:solidFill>
                <a:effectLst/>
                <a:uLnTx/>
                <a:uFillTx/>
                <a:latin typeface="Calibri"/>
                <a:ea typeface="ＭＳ Ｐゴシック" charset="0"/>
              </a:rPr>
              <a:t>ACCELERATOR CAVITIES</a:t>
            </a:r>
          </a:p>
        </p:txBody>
      </p:sp>
      <p:sp>
        <p:nvSpPr>
          <p:cNvPr id="3" name="TextBox 2">
            <a:extLst>
              <a:ext uri="{FF2B5EF4-FFF2-40B4-BE49-F238E27FC236}">
                <a16:creationId xmlns:a16="http://schemas.microsoft.com/office/drawing/2014/main" id="{C7A0E2DF-D33F-9E8C-0D19-24653E60A48A}"/>
              </a:ext>
            </a:extLst>
          </p:cNvPr>
          <p:cNvSpPr txBox="1"/>
          <p:nvPr/>
        </p:nvSpPr>
        <p:spPr>
          <a:xfrm>
            <a:off x="1828800" y="3603574"/>
            <a:ext cx="2324100" cy="830997"/>
          </a:xfrm>
          <a:prstGeom prst="rect">
            <a:avLst/>
          </a:prstGeom>
          <a:solidFill>
            <a:schemeClr val="accent2">
              <a:lumMod val="20000"/>
              <a:lumOff val="80000"/>
            </a:schemeClr>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sng" strike="noStrike" kern="1200" cap="none" spc="0" normalizeH="0" baseline="0" noProof="0" dirty="0">
                <a:ln>
                  <a:noFill/>
                </a:ln>
                <a:solidFill>
                  <a:srgbClr val="E7E6E6">
                    <a:lumMod val="50000"/>
                  </a:srgbClr>
                </a:solidFill>
                <a:effectLst/>
                <a:uLnTx/>
                <a:uFillTx/>
                <a:latin typeface="Calibri"/>
                <a:ea typeface="ＭＳ Ｐゴシック" charset="0"/>
              </a:rPr>
              <a:t>ACCELERATE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srgbClr val="E7E6E6">
                    <a:lumMod val="50000"/>
                  </a:srgbClr>
                </a:solidFill>
                <a:effectLst/>
                <a:uLnTx/>
                <a:uFillTx/>
                <a:latin typeface="Calibri"/>
                <a:ea typeface="ＭＳ Ｐゴシック" charset="0"/>
              </a:rPr>
              <a:t>energy in cavities is given to the particle beam</a:t>
            </a:r>
            <a:endParaRPr kumimoji="0" lang="en-BE" sz="1600" b="0" i="0" u="none" strike="noStrike" kern="1200" cap="none" spc="0" normalizeH="0" baseline="0" noProof="0" dirty="0">
              <a:ln>
                <a:noFill/>
              </a:ln>
              <a:solidFill>
                <a:srgbClr val="E7E6E6">
                  <a:lumMod val="50000"/>
                </a:srgbClr>
              </a:solidFill>
              <a:effectLst/>
              <a:uLnTx/>
              <a:uFillTx/>
              <a:latin typeface="Calibri"/>
              <a:ea typeface="ＭＳ Ｐゴシック" charset="0"/>
            </a:endParaRPr>
          </a:p>
        </p:txBody>
      </p:sp>
      <p:sp>
        <p:nvSpPr>
          <p:cNvPr id="7" name="Bent Up Arrow 6">
            <a:extLst>
              <a:ext uri="{FF2B5EF4-FFF2-40B4-BE49-F238E27FC236}">
                <a16:creationId xmlns:a16="http://schemas.microsoft.com/office/drawing/2014/main" id="{E4F8AD82-F4FF-A416-D6C3-AE8D15FC4111}"/>
              </a:ext>
            </a:extLst>
          </p:cNvPr>
          <p:cNvSpPr/>
          <p:nvPr/>
        </p:nvSpPr>
        <p:spPr>
          <a:xfrm>
            <a:off x="4140708" y="3276000"/>
            <a:ext cx="850392" cy="698500"/>
          </a:xfrm>
          <a:prstGeom prst="bentUpArrow">
            <a:avLst>
              <a:gd name="adj1" fmla="val 21583"/>
              <a:gd name="adj2" fmla="val 27563"/>
              <a:gd name="adj3" fmla="val 30980"/>
            </a:avLst>
          </a:prstGeom>
          <a:solidFill>
            <a:schemeClr val="accent2">
              <a:lumMod val="20000"/>
              <a:lumOff val="80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Rounded Rectangle 7">
            <a:extLst>
              <a:ext uri="{FF2B5EF4-FFF2-40B4-BE49-F238E27FC236}">
                <a16:creationId xmlns:a16="http://schemas.microsoft.com/office/drawing/2014/main" id="{490D0A41-A0C5-1CB4-775C-9E5C05D23E4B}"/>
              </a:ext>
            </a:extLst>
          </p:cNvPr>
          <p:cNvSpPr/>
          <p:nvPr/>
        </p:nvSpPr>
        <p:spPr>
          <a:xfrm>
            <a:off x="5041902" y="1242599"/>
            <a:ext cx="368298" cy="338551"/>
          </a:xfrm>
          <a:prstGeom prst="round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TextBox 8">
            <a:extLst>
              <a:ext uri="{FF2B5EF4-FFF2-40B4-BE49-F238E27FC236}">
                <a16:creationId xmlns:a16="http://schemas.microsoft.com/office/drawing/2014/main" id="{B08A9FDB-5D1E-7FDB-3EF2-951BA2ED7689}"/>
              </a:ext>
            </a:extLst>
          </p:cNvPr>
          <p:cNvSpPr txBox="1"/>
          <p:nvPr/>
        </p:nvSpPr>
        <p:spPr>
          <a:xfrm>
            <a:off x="4527549" y="928012"/>
            <a:ext cx="1371600" cy="3385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ED7D31">
                    <a:lumMod val="75000"/>
                  </a:srgbClr>
                </a:solidFill>
                <a:effectLst/>
                <a:uLnTx/>
                <a:uFillTx/>
                <a:latin typeface="Calibri"/>
                <a:ea typeface="ＭＳ Ｐゴシック" charset="0"/>
              </a:rPr>
              <a:t>experiment</a:t>
            </a:r>
          </a:p>
        </p:txBody>
      </p:sp>
      <p:sp>
        <p:nvSpPr>
          <p:cNvPr id="10" name="TextBox 9">
            <a:extLst>
              <a:ext uri="{FF2B5EF4-FFF2-40B4-BE49-F238E27FC236}">
                <a16:creationId xmlns:a16="http://schemas.microsoft.com/office/drawing/2014/main" id="{7A7A6B3B-E9CE-4F63-FBE1-C92618313641}"/>
              </a:ext>
            </a:extLst>
          </p:cNvPr>
          <p:cNvSpPr txBox="1"/>
          <p:nvPr/>
        </p:nvSpPr>
        <p:spPr>
          <a:xfrm>
            <a:off x="6093223" y="3603574"/>
            <a:ext cx="2324100" cy="830997"/>
          </a:xfrm>
          <a:prstGeom prst="rect">
            <a:avLst/>
          </a:prstGeom>
          <a:solidFill>
            <a:schemeClr val="accent6">
              <a:lumMod val="20000"/>
              <a:lumOff val="80000"/>
            </a:schemeClr>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sng" strike="noStrike" kern="1200" cap="none" spc="0" normalizeH="0" baseline="0" noProof="0" dirty="0">
                <a:ln>
                  <a:noFill/>
                </a:ln>
                <a:solidFill>
                  <a:srgbClr val="E7E6E6">
                    <a:lumMod val="50000"/>
                  </a:srgbClr>
                </a:solidFill>
                <a:effectLst/>
                <a:uLnTx/>
                <a:uFillTx/>
                <a:latin typeface="Calibri"/>
                <a:ea typeface="ＭＳ Ｐゴシック" charset="0"/>
              </a:rPr>
              <a:t>DECELERATE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srgbClr val="E7E6E6">
                    <a:lumMod val="50000"/>
                  </a:srgbClr>
                </a:solidFill>
                <a:effectLst/>
                <a:uLnTx/>
                <a:uFillTx/>
                <a:latin typeface="Calibri"/>
                <a:ea typeface="ＭＳ Ｐゴシック" charset="0"/>
              </a:rPr>
              <a:t>energy of particle beam goes back to cavities</a:t>
            </a:r>
            <a:endParaRPr kumimoji="0" lang="en-BE" sz="1600" b="0" i="0" u="none" strike="noStrike" kern="1200" cap="none" spc="0" normalizeH="0" baseline="0" noProof="0" dirty="0">
              <a:ln>
                <a:noFill/>
              </a:ln>
              <a:solidFill>
                <a:srgbClr val="E7E6E6">
                  <a:lumMod val="50000"/>
                </a:srgbClr>
              </a:solidFill>
              <a:effectLst/>
              <a:uLnTx/>
              <a:uFillTx/>
              <a:latin typeface="Calibri"/>
              <a:ea typeface="ＭＳ Ｐゴシック" charset="0"/>
            </a:endParaRPr>
          </a:p>
        </p:txBody>
      </p:sp>
      <p:sp>
        <p:nvSpPr>
          <p:cNvPr id="11" name="Bent Up Arrow 10">
            <a:extLst>
              <a:ext uri="{FF2B5EF4-FFF2-40B4-BE49-F238E27FC236}">
                <a16:creationId xmlns:a16="http://schemas.microsoft.com/office/drawing/2014/main" id="{886CAFE4-F58D-082C-5AAB-1895C943E026}"/>
              </a:ext>
            </a:extLst>
          </p:cNvPr>
          <p:cNvSpPr/>
          <p:nvPr/>
        </p:nvSpPr>
        <p:spPr>
          <a:xfrm rot="5400000">
            <a:off x="5295280" y="3315250"/>
            <a:ext cx="782289" cy="800100"/>
          </a:xfrm>
          <a:prstGeom prst="bentUpArrow">
            <a:avLst>
              <a:gd name="adj1" fmla="val 21583"/>
              <a:gd name="adj2" fmla="val 27563"/>
              <a:gd name="adj3" fmla="val 30980"/>
            </a:avLst>
          </a:prstGeom>
          <a:solidFill>
            <a:schemeClr val="accent6">
              <a:lumMod val="20000"/>
              <a:lumOff val="80000"/>
            </a:schemeClr>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13" name="Bent Up Arrow 12">
            <a:extLst>
              <a:ext uri="{FF2B5EF4-FFF2-40B4-BE49-F238E27FC236}">
                <a16:creationId xmlns:a16="http://schemas.microsoft.com/office/drawing/2014/main" id="{BC082612-E06C-F353-4E0F-824A89C4D443}"/>
              </a:ext>
            </a:extLst>
          </p:cNvPr>
          <p:cNvSpPr/>
          <p:nvPr/>
        </p:nvSpPr>
        <p:spPr>
          <a:xfrm rot="16200000" flipH="1">
            <a:off x="6520190" y="4086583"/>
            <a:ext cx="523220" cy="1219200"/>
          </a:xfrm>
          <a:prstGeom prst="bentUpArrow">
            <a:avLst>
              <a:gd name="adj1" fmla="val 16122"/>
              <a:gd name="adj2" fmla="val 27563"/>
              <a:gd name="adj3" fmla="val 30980"/>
            </a:avLst>
          </a:prstGeom>
          <a:solidFill>
            <a:schemeClr val="accent5">
              <a:lumMod val="20000"/>
              <a:lumOff val="8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15" name="Bent Up Arrow 14">
            <a:extLst>
              <a:ext uri="{FF2B5EF4-FFF2-40B4-BE49-F238E27FC236}">
                <a16:creationId xmlns:a16="http://schemas.microsoft.com/office/drawing/2014/main" id="{8A8F9F00-033D-D9CE-C559-95F857E1C8B4}"/>
              </a:ext>
            </a:extLst>
          </p:cNvPr>
          <p:cNvSpPr/>
          <p:nvPr/>
        </p:nvSpPr>
        <p:spPr>
          <a:xfrm flipH="1">
            <a:off x="2793855" y="4430478"/>
            <a:ext cx="1038275" cy="456709"/>
          </a:xfrm>
          <a:prstGeom prst="bentUpArrow">
            <a:avLst>
              <a:gd name="adj1" fmla="val 21583"/>
              <a:gd name="adj2" fmla="val 26198"/>
              <a:gd name="adj3" fmla="val 30980"/>
            </a:avLst>
          </a:prstGeom>
          <a:solidFill>
            <a:schemeClr val="accent5">
              <a:lumMod val="20000"/>
              <a:lumOff val="8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16" name="TextBox 15">
            <a:extLst>
              <a:ext uri="{FF2B5EF4-FFF2-40B4-BE49-F238E27FC236}">
                <a16:creationId xmlns:a16="http://schemas.microsoft.com/office/drawing/2014/main" id="{FB94F40A-C347-8703-86A5-24511BA3375C}"/>
              </a:ext>
            </a:extLst>
          </p:cNvPr>
          <p:cNvSpPr txBox="1"/>
          <p:nvPr/>
        </p:nvSpPr>
        <p:spPr>
          <a:xfrm>
            <a:off x="3728575" y="4551249"/>
            <a:ext cx="2729375" cy="523220"/>
          </a:xfrm>
          <a:prstGeom prst="rect">
            <a:avLst/>
          </a:prstGeom>
          <a:solidFill>
            <a:schemeClr val="accent5">
              <a:lumMod val="20000"/>
              <a:lumOff val="80000"/>
            </a:schemeClr>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400" b="0" i="0" u="none" strike="noStrike" kern="1200" cap="none" spc="0" normalizeH="0" baseline="0" noProof="0" dirty="0">
                <a:ln>
                  <a:noFill/>
                </a:ln>
                <a:solidFill>
                  <a:srgbClr val="FF0000"/>
                </a:solidFill>
                <a:effectLst/>
                <a:uLnTx/>
                <a:uFillTx/>
                <a:latin typeface="Calibri"/>
                <a:ea typeface="ＭＳ Ｐゴシック" charset="0"/>
              </a:rPr>
              <a:t>      energy recovered to accelerate   the next particle beam</a:t>
            </a:r>
          </a:p>
        </p:txBody>
      </p:sp>
      <p:sp>
        <p:nvSpPr>
          <p:cNvPr id="21" name="TextBox 20">
            <a:extLst>
              <a:ext uri="{FF2B5EF4-FFF2-40B4-BE49-F238E27FC236}">
                <a16:creationId xmlns:a16="http://schemas.microsoft.com/office/drawing/2014/main" id="{62C7873C-1AC8-069C-23F0-5C240934E577}"/>
              </a:ext>
            </a:extLst>
          </p:cNvPr>
          <p:cNvSpPr txBox="1"/>
          <p:nvPr/>
        </p:nvSpPr>
        <p:spPr>
          <a:xfrm>
            <a:off x="3728575" y="995158"/>
            <a:ext cx="824265" cy="43088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0" i="1" u="none" strike="noStrike" kern="1200" cap="none" spc="0" normalizeH="0" baseline="0" noProof="0" dirty="0">
                <a:ln>
                  <a:noFill/>
                </a:ln>
                <a:solidFill>
                  <a:prstClr val="black"/>
                </a:solidFill>
                <a:effectLst/>
                <a:uLnTx/>
                <a:uFillTx/>
                <a:latin typeface="Calibri"/>
                <a:ea typeface="ＭＳ Ｐゴシック" charset="0"/>
              </a:rPr>
              <a:t>&gt;99.9999%</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0" i="1" u="none" strike="noStrike" kern="1200" cap="none" spc="0" normalizeH="0" baseline="0" noProof="0" dirty="0">
                <a:ln>
                  <a:noFill/>
                </a:ln>
                <a:solidFill>
                  <a:prstClr val="black"/>
                </a:solidFill>
                <a:effectLst/>
                <a:uLnTx/>
                <a:uFillTx/>
                <a:latin typeface="Calibri"/>
                <a:ea typeface="ＭＳ Ｐゴシック" charset="0"/>
              </a:rPr>
              <a:t>particles</a:t>
            </a:r>
          </a:p>
        </p:txBody>
      </p:sp>
      <p:sp>
        <p:nvSpPr>
          <p:cNvPr id="22" name="TextBox 21">
            <a:extLst>
              <a:ext uri="{FF2B5EF4-FFF2-40B4-BE49-F238E27FC236}">
                <a16:creationId xmlns:a16="http://schemas.microsoft.com/office/drawing/2014/main" id="{2B08F9BF-3FAA-610E-64AC-5A42CF6A0FA7}"/>
              </a:ext>
            </a:extLst>
          </p:cNvPr>
          <p:cNvSpPr txBox="1"/>
          <p:nvPr/>
        </p:nvSpPr>
        <p:spPr>
          <a:xfrm>
            <a:off x="5791200" y="997863"/>
            <a:ext cx="668773" cy="43088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0" i="1" u="none" strike="noStrike" kern="1200" cap="none" spc="0" normalizeH="0" baseline="0" noProof="0" dirty="0">
                <a:ln>
                  <a:noFill/>
                </a:ln>
                <a:solidFill>
                  <a:prstClr val="black"/>
                </a:solidFill>
                <a:effectLst/>
                <a:uLnTx/>
                <a:uFillTx/>
                <a:latin typeface="Calibri"/>
                <a:ea typeface="ＭＳ Ｐゴシック" charset="0"/>
              </a:rPr>
              <a:t>100%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0" i="1" u="none" strike="noStrike" kern="1200" cap="none" spc="0" normalizeH="0" baseline="0" noProof="0" dirty="0">
                <a:ln>
                  <a:noFill/>
                </a:ln>
                <a:solidFill>
                  <a:prstClr val="black"/>
                </a:solidFill>
                <a:effectLst/>
                <a:uLnTx/>
                <a:uFillTx/>
                <a:latin typeface="Calibri"/>
                <a:ea typeface="ＭＳ Ｐゴシック" charset="0"/>
              </a:rPr>
              <a:t>particles</a:t>
            </a:r>
          </a:p>
        </p:txBody>
      </p:sp>
      <p:sp>
        <p:nvSpPr>
          <p:cNvPr id="23" name="TextBox 22">
            <a:extLst>
              <a:ext uri="{FF2B5EF4-FFF2-40B4-BE49-F238E27FC236}">
                <a16:creationId xmlns:a16="http://schemas.microsoft.com/office/drawing/2014/main" id="{251C84B1-BEAC-E10B-22D5-0D2C0C29C850}"/>
              </a:ext>
            </a:extLst>
          </p:cNvPr>
          <p:cNvSpPr txBox="1"/>
          <p:nvPr/>
        </p:nvSpPr>
        <p:spPr>
          <a:xfrm>
            <a:off x="3695700" y="4570571"/>
            <a:ext cx="792205" cy="461665"/>
          </a:xfrm>
          <a:prstGeom prst="rect">
            <a:avLst/>
          </a:prstGeom>
          <a:noFill/>
        </p:spPr>
        <p:txBody>
          <a:bodyPr wrap="none" rtlCol="0">
            <a:spAutoFit/>
          </a:bodyPr>
          <a:lstStyle/>
          <a:p>
            <a:pPr marL="514350" marR="0" lvl="0" indent="-514350" algn="l" defTabSz="914400" rtl="0" eaLnBrk="1" fontAlgn="base" latinLnBrk="0" hangingPunct="1">
              <a:lnSpc>
                <a:spcPct val="100000"/>
              </a:lnSpc>
              <a:spcBef>
                <a:spcPct val="0"/>
              </a:spcBef>
              <a:spcAft>
                <a:spcPct val="0"/>
              </a:spcAft>
              <a:buClrTx/>
              <a:buSzPct val="75000"/>
              <a:buFont typeface="+mj-ea"/>
              <a:buAutoNum type="circleNumDbPlain"/>
              <a:tabLst/>
              <a:defRPr/>
            </a:pPr>
            <a:r>
              <a:rPr kumimoji="0" lang="en-BE" sz="2400" b="1" i="0" u="none" strike="noStrike" kern="1200" cap="none" spc="0" normalizeH="0" baseline="0" noProof="0" dirty="0">
                <a:ln>
                  <a:noFill/>
                </a:ln>
                <a:solidFill>
                  <a:srgbClr val="FF0000"/>
                </a:solidFill>
                <a:effectLst/>
                <a:uLnTx/>
                <a:uFillTx/>
                <a:latin typeface="Century Schoolbook" charset="0"/>
                <a:ea typeface="ＭＳ Ｐゴシック" charset="0"/>
              </a:rPr>
              <a:t> </a:t>
            </a:r>
          </a:p>
        </p:txBody>
      </p:sp>
      <p:sp>
        <p:nvSpPr>
          <p:cNvPr id="19" name="TextBox 18">
            <a:extLst>
              <a:ext uri="{FF2B5EF4-FFF2-40B4-BE49-F238E27FC236}">
                <a16:creationId xmlns:a16="http://schemas.microsoft.com/office/drawing/2014/main" id="{F4E3F685-F612-1BCA-7129-D159E9AC3923}"/>
              </a:ext>
            </a:extLst>
          </p:cNvPr>
          <p:cNvSpPr txBox="1"/>
          <p:nvPr/>
        </p:nvSpPr>
        <p:spPr>
          <a:xfrm>
            <a:off x="3200400" y="2571750"/>
            <a:ext cx="870751" cy="46166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200" b="0" i="1" u="none" strike="noStrike" kern="1200" cap="none" spc="0" normalizeH="0" baseline="0" noProof="0" dirty="0">
                <a:ln>
                  <a:noFill/>
                </a:ln>
                <a:solidFill>
                  <a:prstClr val="black"/>
                </a:solidFill>
                <a:effectLst/>
                <a:uLnTx/>
                <a:uFillTx/>
                <a:latin typeface="Calibri"/>
                <a:ea typeface="ＭＳ Ｐゴシック" charset="0"/>
              </a:rPr>
              <a:t>p</a:t>
            </a:r>
            <a:r>
              <a:rPr kumimoji="0" lang="en-BE" sz="1200" b="0" i="1" u="none" strike="noStrike" kern="1200" cap="none" spc="0" normalizeH="0" baseline="0" noProof="0" dirty="0">
                <a:ln>
                  <a:noFill/>
                </a:ln>
                <a:solidFill>
                  <a:prstClr val="black"/>
                </a:solidFill>
                <a:effectLst/>
                <a:uLnTx/>
                <a:uFillTx/>
                <a:latin typeface="Calibri"/>
                <a:ea typeface="ＭＳ Ｐゴシック" charset="0"/>
              </a:rPr>
              <a:t>hase-shift</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200" b="0" i="1" u="none" strike="noStrike" kern="1200" cap="none" spc="0" normalizeH="0" baseline="0" noProof="0" dirty="0">
                <a:ln>
                  <a:noFill/>
                </a:ln>
                <a:solidFill>
                  <a:prstClr val="black"/>
                </a:solidFill>
                <a:effectLst/>
                <a:uLnTx/>
                <a:uFillTx/>
                <a:latin typeface="Calibri"/>
                <a:ea typeface="ＭＳ Ｐゴシック" charset="0"/>
              </a:rPr>
              <a:t>180</a:t>
            </a:r>
            <a:r>
              <a:rPr kumimoji="0" lang="en-BE" sz="1200" b="0" i="1" u="none" strike="noStrike" kern="1200" cap="none" spc="0" normalizeH="0" baseline="30000" noProof="0" dirty="0">
                <a:ln>
                  <a:noFill/>
                </a:ln>
                <a:solidFill>
                  <a:prstClr val="black"/>
                </a:solidFill>
                <a:effectLst/>
                <a:uLnTx/>
                <a:uFillTx/>
                <a:latin typeface="Calibri"/>
                <a:ea typeface="ＭＳ Ｐゴシック" charset="0"/>
              </a:rPr>
              <a:t>o</a:t>
            </a:r>
          </a:p>
        </p:txBody>
      </p:sp>
    </p:spTree>
    <p:extLst>
      <p:ext uri="{BB962C8B-B14F-4D97-AF65-F5344CB8AC3E}">
        <p14:creationId xmlns:p14="http://schemas.microsoft.com/office/powerpoint/2010/main" val="5901462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29</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85" name="TextBox 84">
            <a:extLst>
              <a:ext uri="{FF2B5EF4-FFF2-40B4-BE49-F238E27FC236}">
                <a16:creationId xmlns:a16="http://schemas.microsoft.com/office/drawing/2014/main" id="{EA8D9E18-F10A-3D69-FF67-72F6B0F45E9D}"/>
              </a:ext>
            </a:extLst>
          </p:cNvPr>
          <p:cNvSpPr txBox="1"/>
          <p:nvPr/>
        </p:nvSpPr>
        <p:spPr>
          <a:xfrm>
            <a:off x="2362901" y="209550"/>
            <a:ext cx="4418197" cy="46166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2400" b="1" i="0" u="none" strike="noStrike" kern="1200" cap="none" spc="0" normalizeH="0" baseline="0" noProof="0" dirty="0">
                <a:ln>
                  <a:noFill/>
                </a:ln>
                <a:solidFill>
                  <a:srgbClr val="0070C0"/>
                </a:solidFill>
                <a:effectLst/>
                <a:uLnTx/>
                <a:uFillTx/>
                <a:latin typeface="Calibri"/>
                <a:ea typeface="ＭＳ Ｐゴシック" charset="0"/>
              </a:rPr>
              <a:t>The principle of Energy Recovery</a:t>
            </a:r>
          </a:p>
        </p:txBody>
      </p:sp>
      <p:pic>
        <p:nvPicPr>
          <p:cNvPr id="4" name="Picture 3">
            <a:extLst>
              <a:ext uri="{FF2B5EF4-FFF2-40B4-BE49-F238E27FC236}">
                <a16:creationId xmlns:a16="http://schemas.microsoft.com/office/drawing/2014/main" id="{EFC874F8-E3F8-67C1-AD47-1D5B6249BD25}"/>
              </a:ext>
            </a:extLst>
          </p:cNvPr>
          <p:cNvPicPr>
            <a:picLocks noChangeAspect="1"/>
          </p:cNvPicPr>
          <p:nvPr/>
        </p:nvPicPr>
        <p:blipFill rotWithShape="1">
          <a:blip r:embed="rId3"/>
          <a:srcRect r="63605"/>
          <a:stretch/>
        </p:blipFill>
        <p:spPr>
          <a:xfrm>
            <a:off x="533400" y="2800350"/>
            <a:ext cx="2667000" cy="698500"/>
          </a:xfrm>
          <a:prstGeom prst="rect">
            <a:avLst/>
          </a:prstGeom>
        </p:spPr>
      </p:pic>
      <p:pic>
        <p:nvPicPr>
          <p:cNvPr id="6" name="Picture 5">
            <a:extLst>
              <a:ext uri="{FF2B5EF4-FFF2-40B4-BE49-F238E27FC236}">
                <a16:creationId xmlns:a16="http://schemas.microsoft.com/office/drawing/2014/main" id="{D2E6B0CD-9ABD-FEAD-01BD-D87B701DECDF}"/>
              </a:ext>
            </a:extLst>
          </p:cNvPr>
          <p:cNvPicPr>
            <a:picLocks noChangeAspect="1"/>
          </p:cNvPicPr>
          <p:nvPr/>
        </p:nvPicPr>
        <p:blipFill rotWithShape="1">
          <a:blip r:embed="rId3"/>
          <a:srcRect l="38475" r="32409"/>
          <a:stretch/>
        </p:blipFill>
        <p:spPr>
          <a:xfrm>
            <a:off x="4152900" y="2800350"/>
            <a:ext cx="2133600" cy="698500"/>
          </a:xfrm>
          <a:prstGeom prst="rect">
            <a:avLst/>
          </a:prstGeom>
        </p:spPr>
      </p:pic>
      <p:pic>
        <p:nvPicPr>
          <p:cNvPr id="14" name="Picture 13">
            <a:extLst>
              <a:ext uri="{FF2B5EF4-FFF2-40B4-BE49-F238E27FC236}">
                <a16:creationId xmlns:a16="http://schemas.microsoft.com/office/drawing/2014/main" id="{BD1AD49B-4326-9A8F-95C6-0192C5217337}"/>
              </a:ext>
            </a:extLst>
          </p:cNvPr>
          <p:cNvPicPr>
            <a:picLocks noChangeAspect="1"/>
          </p:cNvPicPr>
          <p:nvPr/>
        </p:nvPicPr>
        <p:blipFill rotWithShape="1">
          <a:blip r:embed="rId4"/>
          <a:srcRect r="50893"/>
          <a:stretch/>
        </p:blipFill>
        <p:spPr>
          <a:xfrm>
            <a:off x="3013075" y="1389600"/>
            <a:ext cx="873125" cy="1765300"/>
          </a:xfrm>
          <a:prstGeom prst="rect">
            <a:avLst/>
          </a:prstGeom>
        </p:spPr>
      </p:pic>
      <p:pic>
        <p:nvPicPr>
          <p:cNvPr id="17" name="Picture 16">
            <a:extLst>
              <a:ext uri="{FF2B5EF4-FFF2-40B4-BE49-F238E27FC236}">
                <a16:creationId xmlns:a16="http://schemas.microsoft.com/office/drawing/2014/main" id="{719257BD-7A48-E72A-14DF-3156EBDBAABF}"/>
              </a:ext>
            </a:extLst>
          </p:cNvPr>
          <p:cNvPicPr>
            <a:picLocks noChangeAspect="1"/>
          </p:cNvPicPr>
          <p:nvPr/>
        </p:nvPicPr>
        <p:blipFill rotWithShape="1">
          <a:blip r:embed="rId5"/>
          <a:srcRect l="50000"/>
          <a:stretch/>
        </p:blipFill>
        <p:spPr>
          <a:xfrm>
            <a:off x="6553200" y="1389600"/>
            <a:ext cx="889000" cy="1765300"/>
          </a:xfrm>
          <a:prstGeom prst="rect">
            <a:avLst/>
          </a:prstGeom>
        </p:spPr>
      </p:pic>
      <p:cxnSp>
        <p:nvCxnSpPr>
          <p:cNvPr id="20" name="Straight Connector 19">
            <a:extLst>
              <a:ext uri="{FF2B5EF4-FFF2-40B4-BE49-F238E27FC236}">
                <a16:creationId xmlns:a16="http://schemas.microsoft.com/office/drawing/2014/main" id="{EAA6D9FD-BB99-678C-4F61-B2D01459195A}"/>
              </a:ext>
            </a:extLst>
          </p:cNvPr>
          <p:cNvCxnSpPr>
            <a:cxnSpLocks/>
          </p:cNvCxnSpPr>
          <p:nvPr/>
        </p:nvCxnSpPr>
        <p:spPr>
          <a:xfrm>
            <a:off x="3124200" y="3144787"/>
            <a:ext cx="1143000" cy="0"/>
          </a:xfrm>
          <a:prstGeom prst="line">
            <a:avLst/>
          </a:prstGeom>
          <a:ln w="285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692B8BB-962A-A42D-3DCC-F906A9E572C1}"/>
              </a:ext>
            </a:extLst>
          </p:cNvPr>
          <p:cNvCxnSpPr>
            <a:cxnSpLocks/>
          </p:cNvCxnSpPr>
          <p:nvPr/>
        </p:nvCxnSpPr>
        <p:spPr>
          <a:xfrm>
            <a:off x="6286500" y="3144787"/>
            <a:ext cx="1143000" cy="0"/>
          </a:xfrm>
          <a:prstGeom prst="line">
            <a:avLst/>
          </a:prstGeom>
          <a:ln w="285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D27EB073-9317-5A8F-0CA2-B5618CAB5126}"/>
              </a:ext>
            </a:extLst>
          </p:cNvPr>
          <p:cNvCxnSpPr>
            <a:cxnSpLocks/>
          </p:cNvCxnSpPr>
          <p:nvPr/>
        </p:nvCxnSpPr>
        <p:spPr>
          <a:xfrm>
            <a:off x="3886200" y="1400400"/>
            <a:ext cx="2667000" cy="0"/>
          </a:xfrm>
          <a:prstGeom prst="line">
            <a:avLst/>
          </a:prstGeom>
          <a:ln w="285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98D962B-1F11-F30F-D8E9-639751513004}"/>
              </a:ext>
            </a:extLst>
          </p:cNvPr>
          <p:cNvCxnSpPr>
            <a:cxnSpLocks/>
          </p:cNvCxnSpPr>
          <p:nvPr/>
        </p:nvCxnSpPr>
        <p:spPr>
          <a:xfrm>
            <a:off x="3048000" y="3144787"/>
            <a:ext cx="2667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6D46B9C3-BCF3-EB04-9610-8D55FE2BA17B}"/>
              </a:ext>
            </a:extLst>
          </p:cNvPr>
          <p:cNvCxnSpPr>
            <a:cxnSpLocks/>
          </p:cNvCxnSpPr>
          <p:nvPr/>
        </p:nvCxnSpPr>
        <p:spPr>
          <a:xfrm>
            <a:off x="7024687" y="3144787"/>
            <a:ext cx="2667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0A98F51E-908C-DD12-6174-B1194865D7B1}"/>
              </a:ext>
            </a:extLst>
          </p:cNvPr>
          <p:cNvCxnSpPr>
            <a:cxnSpLocks/>
          </p:cNvCxnSpPr>
          <p:nvPr/>
        </p:nvCxnSpPr>
        <p:spPr>
          <a:xfrm flipH="1">
            <a:off x="6362700" y="1400400"/>
            <a:ext cx="1905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8F83BF5D-E673-FB9E-B20A-AC0B0A438342}"/>
              </a:ext>
            </a:extLst>
          </p:cNvPr>
          <p:cNvCxnSpPr>
            <a:cxnSpLocks/>
          </p:cNvCxnSpPr>
          <p:nvPr/>
        </p:nvCxnSpPr>
        <p:spPr>
          <a:xfrm flipH="1">
            <a:off x="3962400" y="1400400"/>
            <a:ext cx="1905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4D2E2C79-AE9A-BEBA-6DDB-04D6F99EA7C4}"/>
              </a:ext>
            </a:extLst>
          </p:cNvPr>
          <p:cNvSpPr txBox="1"/>
          <p:nvPr/>
        </p:nvSpPr>
        <p:spPr>
          <a:xfrm>
            <a:off x="4419600" y="3016800"/>
            <a:ext cx="1649811"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200" b="0" i="0" u="none" strike="noStrike" kern="1200" cap="none" spc="0" normalizeH="0" baseline="0" noProof="0" dirty="0">
                <a:ln>
                  <a:noFill/>
                </a:ln>
                <a:solidFill>
                  <a:srgbClr val="5B9BD5">
                    <a:lumMod val="50000"/>
                  </a:srgbClr>
                </a:solidFill>
                <a:effectLst/>
                <a:uLnTx/>
                <a:uFillTx/>
                <a:latin typeface="Calibri"/>
                <a:ea typeface="ＭＳ Ｐゴシック" charset="0"/>
              </a:rPr>
              <a:t>ACCELERATOR CAVITIES</a:t>
            </a:r>
          </a:p>
        </p:txBody>
      </p:sp>
      <p:sp>
        <p:nvSpPr>
          <p:cNvPr id="3" name="TextBox 2">
            <a:extLst>
              <a:ext uri="{FF2B5EF4-FFF2-40B4-BE49-F238E27FC236}">
                <a16:creationId xmlns:a16="http://schemas.microsoft.com/office/drawing/2014/main" id="{C7A0E2DF-D33F-9E8C-0D19-24653E60A48A}"/>
              </a:ext>
            </a:extLst>
          </p:cNvPr>
          <p:cNvSpPr txBox="1"/>
          <p:nvPr/>
        </p:nvSpPr>
        <p:spPr>
          <a:xfrm>
            <a:off x="1828800" y="3603574"/>
            <a:ext cx="2324100" cy="830997"/>
          </a:xfrm>
          <a:prstGeom prst="rect">
            <a:avLst/>
          </a:prstGeom>
          <a:solidFill>
            <a:schemeClr val="accent2">
              <a:lumMod val="20000"/>
              <a:lumOff val="80000"/>
            </a:schemeClr>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sng" strike="noStrike" kern="1200" cap="none" spc="0" normalizeH="0" baseline="0" noProof="0" dirty="0">
                <a:ln>
                  <a:noFill/>
                </a:ln>
                <a:solidFill>
                  <a:srgbClr val="E7E6E6">
                    <a:lumMod val="50000"/>
                  </a:srgbClr>
                </a:solidFill>
                <a:effectLst/>
                <a:uLnTx/>
                <a:uFillTx/>
                <a:latin typeface="Calibri"/>
                <a:ea typeface="ＭＳ Ｐゴシック" charset="0"/>
              </a:rPr>
              <a:t>ACCELERATE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srgbClr val="E7E6E6">
                    <a:lumMod val="50000"/>
                  </a:srgbClr>
                </a:solidFill>
                <a:effectLst/>
                <a:uLnTx/>
                <a:uFillTx/>
                <a:latin typeface="Calibri"/>
                <a:ea typeface="ＭＳ Ｐゴシック" charset="0"/>
              </a:rPr>
              <a:t>energy in cavities is given to the particle beam</a:t>
            </a:r>
            <a:endParaRPr kumimoji="0" lang="en-BE" sz="1600" b="0" i="0" u="none" strike="noStrike" kern="1200" cap="none" spc="0" normalizeH="0" baseline="0" noProof="0" dirty="0">
              <a:ln>
                <a:noFill/>
              </a:ln>
              <a:solidFill>
                <a:srgbClr val="E7E6E6">
                  <a:lumMod val="50000"/>
                </a:srgbClr>
              </a:solidFill>
              <a:effectLst/>
              <a:uLnTx/>
              <a:uFillTx/>
              <a:latin typeface="Calibri"/>
              <a:ea typeface="ＭＳ Ｐゴシック" charset="0"/>
            </a:endParaRPr>
          </a:p>
        </p:txBody>
      </p:sp>
      <p:sp>
        <p:nvSpPr>
          <p:cNvPr id="7" name="Bent Up Arrow 6">
            <a:extLst>
              <a:ext uri="{FF2B5EF4-FFF2-40B4-BE49-F238E27FC236}">
                <a16:creationId xmlns:a16="http://schemas.microsoft.com/office/drawing/2014/main" id="{E4F8AD82-F4FF-A416-D6C3-AE8D15FC4111}"/>
              </a:ext>
            </a:extLst>
          </p:cNvPr>
          <p:cNvSpPr/>
          <p:nvPr/>
        </p:nvSpPr>
        <p:spPr>
          <a:xfrm>
            <a:off x="4140708" y="3276000"/>
            <a:ext cx="850392" cy="698500"/>
          </a:xfrm>
          <a:prstGeom prst="bentUpArrow">
            <a:avLst>
              <a:gd name="adj1" fmla="val 21583"/>
              <a:gd name="adj2" fmla="val 27563"/>
              <a:gd name="adj3" fmla="val 30980"/>
            </a:avLst>
          </a:prstGeom>
          <a:solidFill>
            <a:schemeClr val="accent2">
              <a:lumMod val="20000"/>
              <a:lumOff val="80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Rounded Rectangle 7">
            <a:extLst>
              <a:ext uri="{FF2B5EF4-FFF2-40B4-BE49-F238E27FC236}">
                <a16:creationId xmlns:a16="http://schemas.microsoft.com/office/drawing/2014/main" id="{490D0A41-A0C5-1CB4-775C-9E5C05D23E4B}"/>
              </a:ext>
            </a:extLst>
          </p:cNvPr>
          <p:cNvSpPr/>
          <p:nvPr/>
        </p:nvSpPr>
        <p:spPr>
          <a:xfrm>
            <a:off x="5041902" y="1242599"/>
            <a:ext cx="368298" cy="338551"/>
          </a:xfrm>
          <a:prstGeom prst="round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TextBox 8">
            <a:extLst>
              <a:ext uri="{FF2B5EF4-FFF2-40B4-BE49-F238E27FC236}">
                <a16:creationId xmlns:a16="http://schemas.microsoft.com/office/drawing/2014/main" id="{B08A9FDB-5D1E-7FDB-3EF2-951BA2ED7689}"/>
              </a:ext>
            </a:extLst>
          </p:cNvPr>
          <p:cNvSpPr txBox="1"/>
          <p:nvPr/>
        </p:nvSpPr>
        <p:spPr>
          <a:xfrm>
            <a:off x="4527549" y="928012"/>
            <a:ext cx="1371600" cy="3385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ED7D31">
                    <a:lumMod val="75000"/>
                  </a:srgbClr>
                </a:solidFill>
                <a:effectLst/>
                <a:uLnTx/>
                <a:uFillTx/>
                <a:latin typeface="Calibri"/>
                <a:ea typeface="ＭＳ Ｐゴシック" charset="0"/>
              </a:rPr>
              <a:t>experiment</a:t>
            </a:r>
          </a:p>
        </p:txBody>
      </p:sp>
      <p:sp>
        <p:nvSpPr>
          <p:cNvPr id="10" name="TextBox 9">
            <a:extLst>
              <a:ext uri="{FF2B5EF4-FFF2-40B4-BE49-F238E27FC236}">
                <a16:creationId xmlns:a16="http://schemas.microsoft.com/office/drawing/2014/main" id="{7A7A6B3B-E9CE-4F63-FBE1-C92618313641}"/>
              </a:ext>
            </a:extLst>
          </p:cNvPr>
          <p:cNvSpPr txBox="1"/>
          <p:nvPr/>
        </p:nvSpPr>
        <p:spPr>
          <a:xfrm>
            <a:off x="6093223" y="3603574"/>
            <a:ext cx="2324100" cy="830997"/>
          </a:xfrm>
          <a:prstGeom prst="rect">
            <a:avLst/>
          </a:prstGeom>
          <a:solidFill>
            <a:schemeClr val="accent6">
              <a:lumMod val="20000"/>
              <a:lumOff val="80000"/>
            </a:schemeClr>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sng" strike="noStrike" kern="1200" cap="none" spc="0" normalizeH="0" baseline="0" noProof="0" dirty="0">
                <a:ln>
                  <a:noFill/>
                </a:ln>
                <a:solidFill>
                  <a:srgbClr val="E7E6E6">
                    <a:lumMod val="50000"/>
                  </a:srgbClr>
                </a:solidFill>
                <a:effectLst/>
                <a:uLnTx/>
                <a:uFillTx/>
                <a:latin typeface="Calibri"/>
                <a:ea typeface="ＭＳ Ｐゴシック" charset="0"/>
              </a:rPr>
              <a:t>DECELERATE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srgbClr val="E7E6E6">
                    <a:lumMod val="50000"/>
                  </a:srgbClr>
                </a:solidFill>
                <a:effectLst/>
                <a:uLnTx/>
                <a:uFillTx/>
                <a:latin typeface="Calibri"/>
                <a:ea typeface="ＭＳ Ｐゴシック" charset="0"/>
              </a:rPr>
              <a:t>energy of particle beam goes back to cavities</a:t>
            </a:r>
            <a:endParaRPr kumimoji="0" lang="en-BE" sz="1600" b="0" i="0" u="none" strike="noStrike" kern="1200" cap="none" spc="0" normalizeH="0" baseline="0" noProof="0" dirty="0">
              <a:ln>
                <a:noFill/>
              </a:ln>
              <a:solidFill>
                <a:srgbClr val="E7E6E6">
                  <a:lumMod val="50000"/>
                </a:srgbClr>
              </a:solidFill>
              <a:effectLst/>
              <a:uLnTx/>
              <a:uFillTx/>
              <a:latin typeface="Calibri"/>
              <a:ea typeface="ＭＳ Ｐゴシック" charset="0"/>
            </a:endParaRPr>
          </a:p>
        </p:txBody>
      </p:sp>
      <p:sp>
        <p:nvSpPr>
          <p:cNvPr id="11" name="Bent Up Arrow 10">
            <a:extLst>
              <a:ext uri="{FF2B5EF4-FFF2-40B4-BE49-F238E27FC236}">
                <a16:creationId xmlns:a16="http://schemas.microsoft.com/office/drawing/2014/main" id="{886CAFE4-F58D-082C-5AAB-1895C943E026}"/>
              </a:ext>
            </a:extLst>
          </p:cNvPr>
          <p:cNvSpPr/>
          <p:nvPr/>
        </p:nvSpPr>
        <p:spPr>
          <a:xfrm rot="5400000">
            <a:off x="5295280" y="3315250"/>
            <a:ext cx="782289" cy="800100"/>
          </a:xfrm>
          <a:prstGeom prst="bentUpArrow">
            <a:avLst>
              <a:gd name="adj1" fmla="val 21583"/>
              <a:gd name="adj2" fmla="val 27563"/>
              <a:gd name="adj3" fmla="val 30980"/>
            </a:avLst>
          </a:prstGeom>
          <a:solidFill>
            <a:schemeClr val="accent6">
              <a:lumMod val="20000"/>
              <a:lumOff val="80000"/>
            </a:schemeClr>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13" name="Bent Up Arrow 12">
            <a:extLst>
              <a:ext uri="{FF2B5EF4-FFF2-40B4-BE49-F238E27FC236}">
                <a16:creationId xmlns:a16="http://schemas.microsoft.com/office/drawing/2014/main" id="{BC082612-E06C-F353-4E0F-824A89C4D443}"/>
              </a:ext>
            </a:extLst>
          </p:cNvPr>
          <p:cNvSpPr/>
          <p:nvPr/>
        </p:nvSpPr>
        <p:spPr>
          <a:xfrm rot="16200000" flipH="1">
            <a:off x="6520190" y="4086583"/>
            <a:ext cx="523220" cy="1219200"/>
          </a:xfrm>
          <a:prstGeom prst="bentUpArrow">
            <a:avLst>
              <a:gd name="adj1" fmla="val 16122"/>
              <a:gd name="adj2" fmla="val 27563"/>
              <a:gd name="adj3" fmla="val 30980"/>
            </a:avLst>
          </a:prstGeom>
          <a:solidFill>
            <a:schemeClr val="accent5">
              <a:lumMod val="20000"/>
              <a:lumOff val="8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15" name="Bent Up Arrow 14">
            <a:extLst>
              <a:ext uri="{FF2B5EF4-FFF2-40B4-BE49-F238E27FC236}">
                <a16:creationId xmlns:a16="http://schemas.microsoft.com/office/drawing/2014/main" id="{8A8F9F00-033D-D9CE-C559-95F857E1C8B4}"/>
              </a:ext>
            </a:extLst>
          </p:cNvPr>
          <p:cNvSpPr/>
          <p:nvPr/>
        </p:nvSpPr>
        <p:spPr>
          <a:xfrm flipH="1">
            <a:off x="2793855" y="4430478"/>
            <a:ext cx="1038275" cy="456709"/>
          </a:xfrm>
          <a:prstGeom prst="bentUpArrow">
            <a:avLst>
              <a:gd name="adj1" fmla="val 21583"/>
              <a:gd name="adj2" fmla="val 26198"/>
              <a:gd name="adj3" fmla="val 30980"/>
            </a:avLst>
          </a:prstGeom>
          <a:solidFill>
            <a:schemeClr val="accent5">
              <a:lumMod val="20000"/>
              <a:lumOff val="8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19" name="TextBox 18">
            <a:extLst>
              <a:ext uri="{FF2B5EF4-FFF2-40B4-BE49-F238E27FC236}">
                <a16:creationId xmlns:a16="http://schemas.microsoft.com/office/drawing/2014/main" id="{84DBD0F5-9E46-B273-5E4F-BE6D42A7E4EB}"/>
              </a:ext>
            </a:extLst>
          </p:cNvPr>
          <p:cNvSpPr txBox="1"/>
          <p:nvPr/>
        </p:nvSpPr>
        <p:spPr>
          <a:xfrm>
            <a:off x="7544952" y="2224768"/>
            <a:ext cx="1446648" cy="523220"/>
          </a:xfrm>
          <a:prstGeom prst="rect">
            <a:avLst/>
          </a:prstGeom>
          <a:solidFill>
            <a:schemeClr val="accent5">
              <a:lumMod val="20000"/>
              <a:lumOff val="80000"/>
            </a:schemeClr>
          </a:solidFill>
        </p:spPr>
        <p:txBody>
          <a:bodyPr wrap="squar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dirty="0">
                <a:ln>
                  <a:noFill/>
                </a:ln>
                <a:solidFill>
                  <a:srgbClr val="FF0000"/>
                </a:solidFill>
                <a:effectLst/>
                <a:uLnTx/>
                <a:uFillTx/>
                <a:latin typeface="Calibri"/>
                <a:ea typeface="ＭＳ Ｐゴシック" charset="0"/>
              </a:rPr>
              <a:t>        b</a:t>
            </a:r>
            <a:r>
              <a:rPr kumimoji="0" lang="en-BE" sz="1400" b="0" i="0" u="none" strike="noStrike" kern="1200" cap="none" spc="0" normalizeH="0" baseline="0" noProof="0" dirty="0">
                <a:ln>
                  <a:noFill/>
                </a:ln>
                <a:solidFill>
                  <a:srgbClr val="FF0000"/>
                </a:solidFill>
                <a:effectLst/>
                <a:uLnTx/>
                <a:uFillTx/>
                <a:latin typeface="Calibri"/>
                <a:ea typeface="ＭＳ Ｐゴシック" charset="0"/>
              </a:rPr>
              <a:t>eam dump     at low energy</a:t>
            </a:r>
          </a:p>
        </p:txBody>
      </p:sp>
      <p:sp>
        <p:nvSpPr>
          <p:cNvPr id="12" name="TextBox 11">
            <a:extLst>
              <a:ext uri="{FF2B5EF4-FFF2-40B4-BE49-F238E27FC236}">
                <a16:creationId xmlns:a16="http://schemas.microsoft.com/office/drawing/2014/main" id="{144A8475-14C3-9B04-3FFC-9808CC54F8AA}"/>
              </a:ext>
            </a:extLst>
          </p:cNvPr>
          <p:cNvSpPr txBox="1"/>
          <p:nvPr/>
        </p:nvSpPr>
        <p:spPr>
          <a:xfrm>
            <a:off x="3728575" y="995158"/>
            <a:ext cx="824265" cy="43088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0" i="1" u="none" strike="noStrike" kern="1200" cap="none" spc="0" normalizeH="0" baseline="0" noProof="0" dirty="0">
                <a:ln>
                  <a:noFill/>
                </a:ln>
                <a:solidFill>
                  <a:prstClr val="black"/>
                </a:solidFill>
                <a:effectLst/>
                <a:uLnTx/>
                <a:uFillTx/>
                <a:latin typeface="Calibri"/>
                <a:ea typeface="ＭＳ Ｐゴシック" charset="0"/>
              </a:rPr>
              <a:t>&gt;99.9999%</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0" i="1" u="none" strike="noStrike" kern="1200" cap="none" spc="0" normalizeH="0" baseline="0" noProof="0" dirty="0">
                <a:ln>
                  <a:noFill/>
                </a:ln>
                <a:solidFill>
                  <a:prstClr val="black"/>
                </a:solidFill>
                <a:effectLst/>
                <a:uLnTx/>
                <a:uFillTx/>
                <a:latin typeface="Calibri"/>
                <a:ea typeface="ＭＳ Ｐゴシック" charset="0"/>
              </a:rPr>
              <a:t>particles</a:t>
            </a:r>
          </a:p>
        </p:txBody>
      </p:sp>
      <p:sp>
        <p:nvSpPr>
          <p:cNvPr id="21" name="TextBox 20">
            <a:extLst>
              <a:ext uri="{FF2B5EF4-FFF2-40B4-BE49-F238E27FC236}">
                <a16:creationId xmlns:a16="http://schemas.microsoft.com/office/drawing/2014/main" id="{876DC8F8-DBAC-17A8-1289-E7B8C09C2F31}"/>
              </a:ext>
            </a:extLst>
          </p:cNvPr>
          <p:cNvSpPr txBox="1"/>
          <p:nvPr/>
        </p:nvSpPr>
        <p:spPr>
          <a:xfrm>
            <a:off x="5791200" y="997863"/>
            <a:ext cx="668773" cy="43088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0" i="1" u="none" strike="noStrike" kern="1200" cap="none" spc="0" normalizeH="0" baseline="0" noProof="0" dirty="0">
                <a:ln>
                  <a:noFill/>
                </a:ln>
                <a:solidFill>
                  <a:prstClr val="black"/>
                </a:solidFill>
                <a:effectLst/>
                <a:uLnTx/>
                <a:uFillTx/>
                <a:latin typeface="Calibri"/>
                <a:ea typeface="ＭＳ Ｐゴシック" charset="0"/>
              </a:rPr>
              <a:t>100%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0" i="1" u="none" strike="noStrike" kern="1200" cap="none" spc="0" normalizeH="0" baseline="0" noProof="0" dirty="0">
                <a:ln>
                  <a:noFill/>
                </a:ln>
                <a:solidFill>
                  <a:prstClr val="black"/>
                </a:solidFill>
                <a:effectLst/>
                <a:uLnTx/>
                <a:uFillTx/>
                <a:latin typeface="Calibri"/>
                <a:ea typeface="ＭＳ Ｐゴシック" charset="0"/>
              </a:rPr>
              <a:t>particles</a:t>
            </a:r>
          </a:p>
        </p:txBody>
      </p:sp>
      <p:sp>
        <p:nvSpPr>
          <p:cNvPr id="22" name="Bent Up Arrow 21">
            <a:extLst>
              <a:ext uri="{FF2B5EF4-FFF2-40B4-BE49-F238E27FC236}">
                <a16:creationId xmlns:a16="http://schemas.microsoft.com/office/drawing/2014/main" id="{F0D97CF8-AEC1-244F-C3DD-99EAB1E20403}"/>
              </a:ext>
            </a:extLst>
          </p:cNvPr>
          <p:cNvSpPr/>
          <p:nvPr/>
        </p:nvSpPr>
        <p:spPr>
          <a:xfrm>
            <a:off x="8029575" y="2747624"/>
            <a:ext cx="428625" cy="456709"/>
          </a:xfrm>
          <a:prstGeom prst="bentUpArrow">
            <a:avLst>
              <a:gd name="adj1" fmla="val 21583"/>
              <a:gd name="adj2" fmla="val 26198"/>
              <a:gd name="adj3" fmla="val 30980"/>
            </a:avLst>
          </a:prstGeom>
          <a:solidFill>
            <a:schemeClr val="accent5">
              <a:lumMod val="20000"/>
              <a:lumOff val="8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pic>
        <p:nvPicPr>
          <p:cNvPr id="23" name="Picture 22">
            <a:extLst>
              <a:ext uri="{FF2B5EF4-FFF2-40B4-BE49-F238E27FC236}">
                <a16:creationId xmlns:a16="http://schemas.microsoft.com/office/drawing/2014/main" id="{06BBC6FB-6197-08D7-38C2-B5B31CD37B39}"/>
              </a:ext>
            </a:extLst>
          </p:cNvPr>
          <p:cNvPicPr>
            <a:picLocks noChangeAspect="1"/>
          </p:cNvPicPr>
          <p:nvPr/>
        </p:nvPicPr>
        <p:blipFill rotWithShape="1">
          <a:blip r:embed="rId3"/>
          <a:srcRect l="89082"/>
          <a:stretch/>
        </p:blipFill>
        <p:spPr>
          <a:xfrm>
            <a:off x="7239000" y="2800350"/>
            <a:ext cx="800100" cy="698500"/>
          </a:xfrm>
          <a:prstGeom prst="rect">
            <a:avLst/>
          </a:prstGeom>
        </p:spPr>
      </p:pic>
      <p:sp>
        <p:nvSpPr>
          <p:cNvPr id="24" name="TextBox 23">
            <a:extLst>
              <a:ext uri="{FF2B5EF4-FFF2-40B4-BE49-F238E27FC236}">
                <a16:creationId xmlns:a16="http://schemas.microsoft.com/office/drawing/2014/main" id="{1B3CDC13-9D5F-2EC8-A1EF-E2E213BC4DA1}"/>
              </a:ext>
            </a:extLst>
          </p:cNvPr>
          <p:cNvSpPr txBox="1"/>
          <p:nvPr/>
        </p:nvSpPr>
        <p:spPr>
          <a:xfrm>
            <a:off x="3728575" y="4551249"/>
            <a:ext cx="2729375" cy="523220"/>
          </a:xfrm>
          <a:prstGeom prst="rect">
            <a:avLst/>
          </a:prstGeom>
          <a:solidFill>
            <a:schemeClr val="accent5">
              <a:lumMod val="20000"/>
              <a:lumOff val="80000"/>
            </a:schemeClr>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400" b="0" i="0" u="none" strike="noStrike" kern="1200" cap="none" spc="0" normalizeH="0" baseline="0" noProof="0" dirty="0">
                <a:ln>
                  <a:noFill/>
                </a:ln>
                <a:solidFill>
                  <a:srgbClr val="FF0000"/>
                </a:solidFill>
                <a:effectLst/>
                <a:uLnTx/>
                <a:uFillTx/>
                <a:latin typeface="Calibri"/>
                <a:ea typeface="ＭＳ Ｐゴシック" charset="0"/>
              </a:rPr>
              <a:t>      energy recovered to accelerate   the next particle beam</a:t>
            </a:r>
          </a:p>
        </p:txBody>
      </p:sp>
      <p:sp>
        <p:nvSpPr>
          <p:cNvPr id="26" name="TextBox 25">
            <a:extLst>
              <a:ext uri="{FF2B5EF4-FFF2-40B4-BE49-F238E27FC236}">
                <a16:creationId xmlns:a16="http://schemas.microsoft.com/office/drawing/2014/main" id="{0FBD1934-BFE5-25FF-D3A1-34C05DC71A2D}"/>
              </a:ext>
            </a:extLst>
          </p:cNvPr>
          <p:cNvSpPr txBox="1"/>
          <p:nvPr/>
        </p:nvSpPr>
        <p:spPr>
          <a:xfrm>
            <a:off x="3695700" y="4570571"/>
            <a:ext cx="792205" cy="461665"/>
          </a:xfrm>
          <a:prstGeom prst="rect">
            <a:avLst/>
          </a:prstGeom>
          <a:noFill/>
        </p:spPr>
        <p:txBody>
          <a:bodyPr wrap="none" rtlCol="0">
            <a:spAutoFit/>
          </a:bodyPr>
          <a:lstStyle/>
          <a:p>
            <a:pPr marL="514350" marR="0" lvl="0" indent="-514350" algn="l" defTabSz="914400" rtl="0" eaLnBrk="1" fontAlgn="base" latinLnBrk="0" hangingPunct="1">
              <a:lnSpc>
                <a:spcPct val="100000"/>
              </a:lnSpc>
              <a:spcBef>
                <a:spcPct val="0"/>
              </a:spcBef>
              <a:spcAft>
                <a:spcPct val="0"/>
              </a:spcAft>
              <a:buClrTx/>
              <a:buSzPct val="75000"/>
              <a:buFont typeface="+mj-ea"/>
              <a:buAutoNum type="circleNumDbPlain"/>
              <a:tabLst/>
              <a:defRPr/>
            </a:pPr>
            <a:r>
              <a:rPr kumimoji="0" lang="en-BE" sz="2400" b="1" i="0" u="none" strike="noStrike" kern="1200" cap="none" spc="0" normalizeH="0" baseline="0" noProof="0" dirty="0">
                <a:ln>
                  <a:noFill/>
                </a:ln>
                <a:solidFill>
                  <a:srgbClr val="FF0000"/>
                </a:solidFill>
                <a:effectLst/>
                <a:uLnTx/>
                <a:uFillTx/>
                <a:latin typeface="Century Schoolbook" charset="0"/>
                <a:ea typeface="ＭＳ Ｐゴシック" charset="0"/>
              </a:rPr>
              <a:t> </a:t>
            </a:r>
          </a:p>
        </p:txBody>
      </p:sp>
      <p:sp>
        <p:nvSpPr>
          <p:cNvPr id="28" name="TextBox 27">
            <a:extLst>
              <a:ext uri="{FF2B5EF4-FFF2-40B4-BE49-F238E27FC236}">
                <a16:creationId xmlns:a16="http://schemas.microsoft.com/office/drawing/2014/main" id="{3F7BDBF6-4B20-ECF4-95FB-BE2AD28D5166}"/>
              </a:ext>
            </a:extLst>
          </p:cNvPr>
          <p:cNvSpPr txBox="1"/>
          <p:nvPr/>
        </p:nvSpPr>
        <p:spPr>
          <a:xfrm>
            <a:off x="7544952" y="2211629"/>
            <a:ext cx="792205" cy="461665"/>
          </a:xfrm>
          <a:prstGeom prst="rect">
            <a:avLst/>
          </a:prstGeom>
          <a:noFill/>
        </p:spPr>
        <p:txBody>
          <a:bodyPr wrap="none" rtlCol="0">
            <a:spAutoFit/>
          </a:bodyPr>
          <a:lstStyle/>
          <a:p>
            <a:pPr marL="514350" marR="0" lvl="0" indent="-514350" algn="l" defTabSz="914400" rtl="0" eaLnBrk="1" fontAlgn="base" latinLnBrk="0" hangingPunct="1">
              <a:lnSpc>
                <a:spcPct val="100000"/>
              </a:lnSpc>
              <a:spcBef>
                <a:spcPct val="0"/>
              </a:spcBef>
              <a:spcAft>
                <a:spcPct val="0"/>
              </a:spcAft>
              <a:buClrTx/>
              <a:buSzPct val="75000"/>
              <a:buFont typeface="Wingdings" pitchFamily="2" charset="2"/>
              <a:buAutoNum type="circleNumDbPlain" startAt="2"/>
              <a:tabLst/>
              <a:defRPr/>
            </a:pPr>
            <a:r>
              <a:rPr kumimoji="0" lang="en-BE" sz="2400" b="1" i="0" u="none" strike="noStrike" kern="1200" cap="none" spc="0" normalizeH="0" baseline="0" noProof="0" dirty="0">
                <a:ln>
                  <a:noFill/>
                </a:ln>
                <a:solidFill>
                  <a:srgbClr val="FF0000"/>
                </a:solidFill>
                <a:effectLst/>
                <a:uLnTx/>
                <a:uFillTx/>
                <a:latin typeface="Century Schoolbook" charset="0"/>
                <a:ea typeface="ＭＳ Ｐゴシック" charset="0"/>
              </a:rPr>
              <a:t> </a:t>
            </a:r>
          </a:p>
        </p:txBody>
      </p:sp>
      <p:sp>
        <p:nvSpPr>
          <p:cNvPr id="16" name="TextBox 15">
            <a:extLst>
              <a:ext uri="{FF2B5EF4-FFF2-40B4-BE49-F238E27FC236}">
                <a16:creationId xmlns:a16="http://schemas.microsoft.com/office/drawing/2014/main" id="{B7A748B6-DB32-5EA4-4158-2E59A450AA41}"/>
              </a:ext>
            </a:extLst>
          </p:cNvPr>
          <p:cNvSpPr txBox="1"/>
          <p:nvPr/>
        </p:nvSpPr>
        <p:spPr>
          <a:xfrm>
            <a:off x="3200400" y="2571750"/>
            <a:ext cx="870751" cy="46166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200" b="0" i="1" u="none" strike="noStrike" kern="1200" cap="none" spc="0" normalizeH="0" baseline="0" noProof="0" dirty="0">
                <a:ln>
                  <a:noFill/>
                </a:ln>
                <a:solidFill>
                  <a:prstClr val="black"/>
                </a:solidFill>
                <a:effectLst/>
                <a:uLnTx/>
                <a:uFillTx/>
                <a:latin typeface="Calibri"/>
                <a:ea typeface="ＭＳ Ｐゴシック" charset="0"/>
              </a:rPr>
              <a:t>p</a:t>
            </a:r>
            <a:r>
              <a:rPr kumimoji="0" lang="en-BE" sz="1200" b="0" i="1" u="none" strike="noStrike" kern="1200" cap="none" spc="0" normalizeH="0" baseline="0" noProof="0" dirty="0">
                <a:ln>
                  <a:noFill/>
                </a:ln>
                <a:solidFill>
                  <a:prstClr val="black"/>
                </a:solidFill>
                <a:effectLst/>
                <a:uLnTx/>
                <a:uFillTx/>
                <a:latin typeface="Calibri"/>
                <a:ea typeface="ＭＳ Ｐゴシック" charset="0"/>
              </a:rPr>
              <a:t>hase-shift</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200" b="0" i="1" u="none" strike="noStrike" kern="1200" cap="none" spc="0" normalizeH="0" baseline="0" noProof="0" dirty="0">
                <a:ln>
                  <a:noFill/>
                </a:ln>
                <a:solidFill>
                  <a:prstClr val="black"/>
                </a:solidFill>
                <a:effectLst/>
                <a:uLnTx/>
                <a:uFillTx/>
                <a:latin typeface="Calibri"/>
                <a:ea typeface="ＭＳ Ｐゴシック" charset="0"/>
              </a:rPr>
              <a:t>180</a:t>
            </a:r>
            <a:r>
              <a:rPr kumimoji="0" lang="en-BE" sz="1200" b="0" i="1" u="none" strike="noStrike" kern="1200" cap="none" spc="0" normalizeH="0" baseline="30000" noProof="0" dirty="0">
                <a:ln>
                  <a:noFill/>
                </a:ln>
                <a:solidFill>
                  <a:prstClr val="black"/>
                </a:solidFill>
                <a:effectLst/>
                <a:uLnTx/>
                <a:uFillTx/>
                <a:latin typeface="Calibri"/>
                <a:ea typeface="ＭＳ Ｐゴシック" charset="0"/>
              </a:rPr>
              <a:t>o</a:t>
            </a:r>
          </a:p>
        </p:txBody>
      </p:sp>
    </p:spTree>
    <p:extLst>
      <p:ext uri="{BB962C8B-B14F-4D97-AF65-F5344CB8AC3E}">
        <p14:creationId xmlns:p14="http://schemas.microsoft.com/office/powerpoint/2010/main" val="19396941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3</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2" name="TextBox 1">
            <a:extLst>
              <a:ext uri="{FF2B5EF4-FFF2-40B4-BE49-F238E27FC236}">
                <a16:creationId xmlns:a16="http://schemas.microsoft.com/office/drawing/2014/main" id="{145FAEA6-614C-E545-9E6F-68DE433F90F7}"/>
              </a:ext>
            </a:extLst>
          </p:cNvPr>
          <p:cNvSpPr txBox="1"/>
          <p:nvPr/>
        </p:nvSpPr>
        <p:spPr>
          <a:xfrm>
            <a:off x="152400" y="1123950"/>
            <a:ext cx="8839200" cy="175432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3600" b="1" i="1" dirty="0">
                <a:solidFill>
                  <a:srgbClr val="0070C0"/>
                </a:solidFill>
                <a:latin typeface="Calibri"/>
              </a:rPr>
              <a:t>at high energies</a:t>
            </a:r>
          </a:p>
          <a:p>
            <a:pPr marL="0" marR="0" lvl="0" indent="0" algn="ctr" defTabSz="914400" rtl="0" eaLnBrk="1" fontAlgn="base" latinLnBrk="0" hangingPunct="1">
              <a:lnSpc>
                <a:spcPct val="100000"/>
              </a:lnSpc>
              <a:spcBef>
                <a:spcPct val="0"/>
              </a:spcBef>
              <a:spcAft>
                <a:spcPct val="0"/>
              </a:spcAft>
              <a:buClrTx/>
              <a:buSzTx/>
              <a:buFontTx/>
              <a:buNone/>
              <a:tabLst/>
              <a:defRPr/>
            </a:pPr>
            <a:r>
              <a:rPr lang="en-US" sz="3600" b="1" i="1" dirty="0">
                <a:solidFill>
                  <a:srgbClr val="0070C0"/>
                </a:solidFill>
                <a:latin typeface="Calibri"/>
              </a:rPr>
              <a:t>electron-proton colliders provide </a:t>
            </a:r>
          </a:p>
          <a:p>
            <a:pPr marL="0" marR="0" lvl="0" indent="0" algn="ctr" defTabSz="914400" rtl="0" eaLnBrk="1" fontAlgn="base" latinLnBrk="0" hangingPunct="1">
              <a:lnSpc>
                <a:spcPct val="100000"/>
              </a:lnSpc>
              <a:spcBef>
                <a:spcPct val="0"/>
              </a:spcBef>
              <a:spcAft>
                <a:spcPct val="0"/>
              </a:spcAft>
              <a:buClrTx/>
              <a:buSzTx/>
              <a:buFontTx/>
              <a:buNone/>
              <a:tabLst/>
              <a:defRPr/>
            </a:pPr>
            <a:r>
              <a:rPr lang="en-US" sz="3600" b="1" i="1" dirty="0">
                <a:solidFill>
                  <a:srgbClr val="0070C0"/>
                </a:solidFill>
                <a:latin typeface="Calibri"/>
              </a:rPr>
              <a:t>a General-Purpose experiment </a:t>
            </a:r>
            <a:endParaRPr kumimoji="0" lang="en-BE" sz="3600" b="1" i="1" u="none" strike="noStrike" kern="1200" cap="none" spc="0" normalizeH="0" baseline="0" noProof="0" dirty="0">
              <a:ln>
                <a:noFill/>
              </a:ln>
              <a:solidFill>
                <a:srgbClr val="0070C0"/>
              </a:solidFill>
              <a:effectLst/>
              <a:uLnTx/>
              <a:uFillTx/>
              <a:latin typeface="Calibri"/>
              <a:ea typeface="ＭＳ Ｐゴシック" charset="0"/>
            </a:endParaRPr>
          </a:p>
        </p:txBody>
      </p:sp>
    </p:spTree>
    <p:extLst>
      <p:ext uri="{BB962C8B-B14F-4D97-AF65-F5344CB8AC3E}">
        <p14:creationId xmlns:p14="http://schemas.microsoft.com/office/powerpoint/2010/main" val="37213946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Bent Up Arrow 23">
            <a:extLst>
              <a:ext uri="{FF2B5EF4-FFF2-40B4-BE49-F238E27FC236}">
                <a16:creationId xmlns:a16="http://schemas.microsoft.com/office/drawing/2014/main" id="{D1E44619-F38C-73DC-26B5-6D4252EAEC9D}"/>
              </a:ext>
            </a:extLst>
          </p:cNvPr>
          <p:cNvSpPr/>
          <p:nvPr/>
        </p:nvSpPr>
        <p:spPr>
          <a:xfrm rot="16200000" flipV="1">
            <a:off x="6625235" y="882001"/>
            <a:ext cx="394439" cy="620751"/>
          </a:xfrm>
          <a:prstGeom prst="bentUpArrow">
            <a:avLst>
              <a:gd name="adj1" fmla="val 21583"/>
              <a:gd name="adj2" fmla="val 26198"/>
              <a:gd name="adj3" fmla="val 30980"/>
            </a:avLst>
          </a:prstGeom>
          <a:solidFill>
            <a:schemeClr val="accent5">
              <a:lumMod val="20000"/>
              <a:lumOff val="8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30</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85" name="TextBox 84">
            <a:extLst>
              <a:ext uri="{FF2B5EF4-FFF2-40B4-BE49-F238E27FC236}">
                <a16:creationId xmlns:a16="http://schemas.microsoft.com/office/drawing/2014/main" id="{EA8D9E18-F10A-3D69-FF67-72F6B0F45E9D}"/>
              </a:ext>
            </a:extLst>
          </p:cNvPr>
          <p:cNvSpPr txBox="1"/>
          <p:nvPr/>
        </p:nvSpPr>
        <p:spPr>
          <a:xfrm>
            <a:off x="2362901" y="209550"/>
            <a:ext cx="4418197" cy="46166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2400" b="1" i="0" u="none" strike="noStrike" kern="1200" cap="none" spc="0" normalizeH="0" baseline="0" noProof="0" dirty="0">
                <a:ln>
                  <a:noFill/>
                </a:ln>
                <a:solidFill>
                  <a:srgbClr val="0070C0"/>
                </a:solidFill>
                <a:effectLst/>
                <a:uLnTx/>
                <a:uFillTx/>
                <a:latin typeface="Calibri"/>
                <a:ea typeface="ＭＳ Ｐゴシック" charset="0"/>
              </a:rPr>
              <a:t>The principle of Energy Recovery</a:t>
            </a:r>
          </a:p>
        </p:txBody>
      </p:sp>
      <p:pic>
        <p:nvPicPr>
          <p:cNvPr id="4" name="Picture 3">
            <a:extLst>
              <a:ext uri="{FF2B5EF4-FFF2-40B4-BE49-F238E27FC236}">
                <a16:creationId xmlns:a16="http://schemas.microsoft.com/office/drawing/2014/main" id="{EFC874F8-E3F8-67C1-AD47-1D5B6249BD25}"/>
              </a:ext>
            </a:extLst>
          </p:cNvPr>
          <p:cNvPicPr>
            <a:picLocks noChangeAspect="1"/>
          </p:cNvPicPr>
          <p:nvPr/>
        </p:nvPicPr>
        <p:blipFill rotWithShape="1">
          <a:blip r:embed="rId3"/>
          <a:srcRect r="63605"/>
          <a:stretch/>
        </p:blipFill>
        <p:spPr>
          <a:xfrm>
            <a:off x="533400" y="2800350"/>
            <a:ext cx="2667000" cy="698500"/>
          </a:xfrm>
          <a:prstGeom prst="rect">
            <a:avLst/>
          </a:prstGeom>
        </p:spPr>
      </p:pic>
      <p:pic>
        <p:nvPicPr>
          <p:cNvPr id="6" name="Picture 5">
            <a:extLst>
              <a:ext uri="{FF2B5EF4-FFF2-40B4-BE49-F238E27FC236}">
                <a16:creationId xmlns:a16="http://schemas.microsoft.com/office/drawing/2014/main" id="{D2E6B0CD-9ABD-FEAD-01BD-D87B701DECDF}"/>
              </a:ext>
            </a:extLst>
          </p:cNvPr>
          <p:cNvPicPr>
            <a:picLocks noChangeAspect="1"/>
          </p:cNvPicPr>
          <p:nvPr/>
        </p:nvPicPr>
        <p:blipFill rotWithShape="1">
          <a:blip r:embed="rId3"/>
          <a:srcRect l="38475" r="32409"/>
          <a:stretch/>
        </p:blipFill>
        <p:spPr>
          <a:xfrm>
            <a:off x="4152900" y="2800350"/>
            <a:ext cx="2133600" cy="698500"/>
          </a:xfrm>
          <a:prstGeom prst="rect">
            <a:avLst/>
          </a:prstGeom>
        </p:spPr>
      </p:pic>
      <p:pic>
        <p:nvPicPr>
          <p:cNvPr id="14" name="Picture 13">
            <a:extLst>
              <a:ext uri="{FF2B5EF4-FFF2-40B4-BE49-F238E27FC236}">
                <a16:creationId xmlns:a16="http://schemas.microsoft.com/office/drawing/2014/main" id="{BD1AD49B-4326-9A8F-95C6-0192C5217337}"/>
              </a:ext>
            </a:extLst>
          </p:cNvPr>
          <p:cNvPicPr>
            <a:picLocks noChangeAspect="1"/>
          </p:cNvPicPr>
          <p:nvPr/>
        </p:nvPicPr>
        <p:blipFill rotWithShape="1">
          <a:blip r:embed="rId4"/>
          <a:srcRect r="50893"/>
          <a:stretch/>
        </p:blipFill>
        <p:spPr>
          <a:xfrm>
            <a:off x="3013075" y="1389600"/>
            <a:ext cx="873125" cy="1765300"/>
          </a:xfrm>
          <a:prstGeom prst="rect">
            <a:avLst/>
          </a:prstGeom>
        </p:spPr>
      </p:pic>
      <p:pic>
        <p:nvPicPr>
          <p:cNvPr id="17" name="Picture 16">
            <a:extLst>
              <a:ext uri="{FF2B5EF4-FFF2-40B4-BE49-F238E27FC236}">
                <a16:creationId xmlns:a16="http://schemas.microsoft.com/office/drawing/2014/main" id="{719257BD-7A48-E72A-14DF-3156EBDBAABF}"/>
              </a:ext>
            </a:extLst>
          </p:cNvPr>
          <p:cNvPicPr>
            <a:picLocks noChangeAspect="1"/>
          </p:cNvPicPr>
          <p:nvPr/>
        </p:nvPicPr>
        <p:blipFill rotWithShape="1">
          <a:blip r:embed="rId5"/>
          <a:srcRect l="50000"/>
          <a:stretch/>
        </p:blipFill>
        <p:spPr>
          <a:xfrm>
            <a:off x="6553200" y="1389600"/>
            <a:ext cx="889000" cy="1765300"/>
          </a:xfrm>
          <a:prstGeom prst="rect">
            <a:avLst/>
          </a:prstGeom>
        </p:spPr>
      </p:pic>
      <p:cxnSp>
        <p:nvCxnSpPr>
          <p:cNvPr id="20" name="Straight Connector 19">
            <a:extLst>
              <a:ext uri="{FF2B5EF4-FFF2-40B4-BE49-F238E27FC236}">
                <a16:creationId xmlns:a16="http://schemas.microsoft.com/office/drawing/2014/main" id="{EAA6D9FD-BB99-678C-4F61-B2D01459195A}"/>
              </a:ext>
            </a:extLst>
          </p:cNvPr>
          <p:cNvCxnSpPr>
            <a:cxnSpLocks/>
          </p:cNvCxnSpPr>
          <p:nvPr/>
        </p:nvCxnSpPr>
        <p:spPr>
          <a:xfrm>
            <a:off x="3124200" y="3144787"/>
            <a:ext cx="1143000" cy="0"/>
          </a:xfrm>
          <a:prstGeom prst="line">
            <a:avLst/>
          </a:prstGeom>
          <a:ln w="285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692B8BB-962A-A42D-3DCC-F906A9E572C1}"/>
              </a:ext>
            </a:extLst>
          </p:cNvPr>
          <p:cNvCxnSpPr>
            <a:cxnSpLocks/>
          </p:cNvCxnSpPr>
          <p:nvPr/>
        </p:nvCxnSpPr>
        <p:spPr>
          <a:xfrm>
            <a:off x="6286500" y="3144787"/>
            <a:ext cx="1143000" cy="0"/>
          </a:xfrm>
          <a:prstGeom prst="line">
            <a:avLst/>
          </a:prstGeom>
          <a:ln w="285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D27EB073-9317-5A8F-0CA2-B5618CAB5126}"/>
              </a:ext>
            </a:extLst>
          </p:cNvPr>
          <p:cNvCxnSpPr>
            <a:cxnSpLocks/>
          </p:cNvCxnSpPr>
          <p:nvPr/>
        </p:nvCxnSpPr>
        <p:spPr>
          <a:xfrm>
            <a:off x="3886200" y="1400400"/>
            <a:ext cx="2667000" cy="0"/>
          </a:xfrm>
          <a:prstGeom prst="line">
            <a:avLst/>
          </a:prstGeom>
          <a:ln w="285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98D962B-1F11-F30F-D8E9-639751513004}"/>
              </a:ext>
            </a:extLst>
          </p:cNvPr>
          <p:cNvCxnSpPr>
            <a:cxnSpLocks/>
          </p:cNvCxnSpPr>
          <p:nvPr/>
        </p:nvCxnSpPr>
        <p:spPr>
          <a:xfrm>
            <a:off x="3048000" y="3144787"/>
            <a:ext cx="2667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6D46B9C3-BCF3-EB04-9610-8D55FE2BA17B}"/>
              </a:ext>
            </a:extLst>
          </p:cNvPr>
          <p:cNvCxnSpPr>
            <a:cxnSpLocks/>
          </p:cNvCxnSpPr>
          <p:nvPr/>
        </p:nvCxnSpPr>
        <p:spPr>
          <a:xfrm>
            <a:off x="7024687" y="3144787"/>
            <a:ext cx="2667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0A98F51E-908C-DD12-6174-B1194865D7B1}"/>
              </a:ext>
            </a:extLst>
          </p:cNvPr>
          <p:cNvCxnSpPr>
            <a:cxnSpLocks/>
          </p:cNvCxnSpPr>
          <p:nvPr/>
        </p:nvCxnSpPr>
        <p:spPr>
          <a:xfrm flipH="1">
            <a:off x="6362700" y="1400400"/>
            <a:ext cx="1905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8F83BF5D-E673-FB9E-B20A-AC0B0A438342}"/>
              </a:ext>
            </a:extLst>
          </p:cNvPr>
          <p:cNvCxnSpPr>
            <a:cxnSpLocks/>
          </p:cNvCxnSpPr>
          <p:nvPr/>
        </p:nvCxnSpPr>
        <p:spPr>
          <a:xfrm flipH="1">
            <a:off x="3962400" y="1400400"/>
            <a:ext cx="1905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4D2E2C79-AE9A-BEBA-6DDB-04D6F99EA7C4}"/>
              </a:ext>
            </a:extLst>
          </p:cNvPr>
          <p:cNvSpPr txBox="1"/>
          <p:nvPr/>
        </p:nvSpPr>
        <p:spPr>
          <a:xfrm>
            <a:off x="4419600" y="3016800"/>
            <a:ext cx="1649811"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200" b="0" i="0" u="none" strike="noStrike" kern="1200" cap="none" spc="0" normalizeH="0" baseline="0" noProof="0" dirty="0">
                <a:ln>
                  <a:noFill/>
                </a:ln>
                <a:solidFill>
                  <a:srgbClr val="5B9BD5">
                    <a:lumMod val="50000"/>
                  </a:srgbClr>
                </a:solidFill>
                <a:effectLst/>
                <a:uLnTx/>
                <a:uFillTx/>
                <a:latin typeface="Calibri"/>
                <a:ea typeface="ＭＳ Ｐゴシック" charset="0"/>
              </a:rPr>
              <a:t>ACCELERATOR CAVITIES</a:t>
            </a:r>
          </a:p>
        </p:txBody>
      </p:sp>
      <p:sp>
        <p:nvSpPr>
          <p:cNvPr id="3" name="TextBox 2">
            <a:extLst>
              <a:ext uri="{FF2B5EF4-FFF2-40B4-BE49-F238E27FC236}">
                <a16:creationId xmlns:a16="http://schemas.microsoft.com/office/drawing/2014/main" id="{C7A0E2DF-D33F-9E8C-0D19-24653E60A48A}"/>
              </a:ext>
            </a:extLst>
          </p:cNvPr>
          <p:cNvSpPr txBox="1"/>
          <p:nvPr/>
        </p:nvSpPr>
        <p:spPr>
          <a:xfrm>
            <a:off x="1828800" y="3603574"/>
            <a:ext cx="2324100" cy="830997"/>
          </a:xfrm>
          <a:prstGeom prst="rect">
            <a:avLst/>
          </a:prstGeom>
          <a:solidFill>
            <a:schemeClr val="accent2">
              <a:lumMod val="20000"/>
              <a:lumOff val="80000"/>
            </a:schemeClr>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sng" strike="noStrike" kern="1200" cap="none" spc="0" normalizeH="0" baseline="0" noProof="0" dirty="0">
                <a:ln>
                  <a:noFill/>
                </a:ln>
                <a:solidFill>
                  <a:srgbClr val="E7E6E6">
                    <a:lumMod val="50000"/>
                  </a:srgbClr>
                </a:solidFill>
                <a:effectLst/>
                <a:uLnTx/>
                <a:uFillTx/>
                <a:latin typeface="Calibri"/>
                <a:ea typeface="ＭＳ Ｐゴシック" charset="0"/>
              </a:rPr>
              <a:t>ACCELERATE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srgbClr val="E7E6E6">
                    <a:lumMod val="50000"/>
                  </a:srgbClr>
                </a:solidFill>
                <a:effectLst/>
                <a:uLnTx/>
                <a:uFillTx/>
                <a:latin typeface="Calibri"/>
                <a:ea typeface="ＭＳ Ｐゴシック" charset="0"/>
              </a:rPr>
              <a:t>energy in cavities is given to the particle beam</a:t>
            </a:r>
            <a:endParaRPr kumimoji="0" lang="en-BE" sz="1600" b="0" i="0" u="none" strike="noStrike" kern="1200" cap="none" spc="0" normalizeH="0" baseline="0" noProof="0" dirty="0">
              <a:ln>
                <a:noFill/>
              </a:ln>
              <a:solidFill>
                <a:srgbClr val="E7E6E6">
                  <a:lumMod val="50000"/>
                </a:srgbClr>
              </a:solidFill>
              <a:effectLst/>
              <a:uLnTx/>
              <a:uFillTx/>
              <a:latin typeface="Calibri"/>
              <a:ea typeface="ＭＳ Ｐゴシック" charset="0"/>
            </a:endParaRPr>
          </a:p>
        </p:txBody>
      </p:sp>
      <p:sp>
        <p:nvSpPr>
          <p:cNvPr id="7" name="Bent Up Arrow 6">
            <a:extLst>
              <a:ext uri="{FF2B5EF4-FFF2-40B4-BE49-F238E27FC236}">
                <a16:creationId xmlns:a16="http://schemas.microsoft.com/office/drawing/2014/main" id="{E4F8AD82-F4FF-A416-D6C3-AE8D15FC4111}"/>
              </a:ext>
            </a:extLst>
          </p:cNvPr>
          <p:cNvSpPr/>
          <p:nvPr/>
        </p:nvSpPr>
        <p:spPr>
          <a:xfrm>
            <a:off x="4140708" y="3276000"/>
            <a:ext cx="850392" cy="698500"/>
          </a:xfrm>
          <a:prstGeom prst="bentUpArrow">
            <a:avLst>
              <a:gd name="adj1" fmla="val 21583"/>
              <a:gd name="adj2" fmla="val 27563"/>
              <a:gd name="adj3" fmla="val 30980"/>
            </a:avLst>
          </a:prstGeom>
          <a:solidFill>
            <a:schemeClr val="accent2">
              <a:lumMod val="20000"/>
              <a:lumOff val="80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Rounded Rectangle 7">
            <a:extLst>
              <a:ext uri="{FF2B5EF4-FFF2-40B4-BE49-F238E27FC236}">
                <a16:creationId xmlns:a16="http://schemas.microsoft.com/office/drawing/2014/main" id="{490D0A41-A0C5-1CB4-775C-9E5C05D23E4B}"/>
              </a:ext>
            </a:extLst>
          </p:cNvPr>
          <p:cNvSpPr/>
          <p:nvPr/>
        </p:nvSpPr>
        <p:spPr>
          <a:xfrm>
            <a:off x="5041902" y="1242599"/>
            <a:ext cx="368298" cy="338551"/>
          </a:xfrm>
          <a:prstGeom prst="round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TextBox 8">
            <a:extLst>
              <a:ext uri="{FF2B5EF4-FFF2-40B4-BE49-F238E27FC236}">
                <a16:creationId xmlns:a16="http://schemas.microsoft.com/office/drawing/2014/main" id="{B08A9FDB-5D1E-7FDB-3EF2-951BA2ED7689}"/>
              </a:ext>
            </a:extLst>
          </p:cNvPr>
          <p:cNvSpPr txBox="1"/>
          <p:nvPr/>
        </p:nvSpPr>
        <p:spPr>
          <a:xfrm>
            <a:off x="4527549" y="928012"/>
            <a:ext cx="1371600" cy="3385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ED7D31">
                    <a:lumMod val="75000"/>
                  </a:srgbClr>
                </a:solidFill>
                <a:effectLst/>
                <a:uLnTx/>
                <a:uFillTx/>
                <a:latin typeface="Calibri"/>
                <a:ea typeface="ＭＳ Ｐゴシック" charset="0"/>
              </a:rPr>
              <a:t>experiment</a:t>
            </a:r>
          </a:p>
        </p:txBody>
      </p:sp>
      <p:sp>
        <p:nvSpPr>
          <p:cNvPr id="10" name="TextBox 9">
            <a:extLst>
              <a:ext uri="{FF2B5EF4-FFF2-40B4-BE49-F238E27FC236}">
                <a16:creationId xmlns:a16="http://schemas.microsoft.com/office/drawing/2014/main" id="{7A7A6B3B-E9CE-4F63-FBE1-C92618313641}"/>
              </a:ext>
            </a:extLst>
          </p:cNvPr>
          <p:cNvSpPr txBox="1"/>
          <p:nvPr/>
        </p:nvSpPr>
        <p:spPr>
          <a:xfrm>
            <a:off x="6093223" y="3603574"/>
            <a:ext cx="2324100" cy="830997"/>
          </a:xfrm>
          <a:prstGeom prst="rect">
            <a:avLst/>
          </a:prstGeom>
          <a:solidFill>
            <a:schemeClr val="accent6">
              <a:lumMod val="20000"/>
              <a:lumOff val="80000"/>
            </a:schemeClr>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sng" strike="noStrike" kern="1200" cap="none" spc="0" normalizeH="0" baseline="0" noProof="0" dirty="0">
                <a:ln>
                  <a:noFill/>
                </a:ln>
                <a:solidFill>
                  <a:srgbClr val="E7E6E6">
                    <a:lumMod val="50000"/>
                  </a:srgbClr>
                </a:solidFill>
                <a:effectLst/>
                <a:uLnTx/>
                <a:uFillTx/>
                <a:latin typeface="Calibri"/>
                <a:ea typeface="ＭＳ Ｐゴシック" charset="0"/>
              </a:rPr>
              <a:t>DECELERATE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srgbClr val="E7E6E6">
                    <a:lumMod val="50000"/>
                  </a:srgbClr>
                </a:solidFill>
                <a:effectLst/>
                <a:uLnTx/>
                <a:uFillTx/>
                <a:latin typeface="Calibri"/>
                <a:ea typeface="ＭＳ Ｐゴシック" charset="0"/>
              </a:rPr>
              <a:t>energy of particle beam goes back to cavities</a:t>
            </a:r>
            <a:endParaRPr kumimoji="0" lang="en-BE" sz="1600" b="0" i="0" u="none" strike="noStrike" kern="1200" cap="none" spc="0" normalizeH="0" baseline="0" noProof="0" dirty="0">
              <a:ln>
                <a:noFill/>
              </a:ln>
              <a:solidFill>
                <a:srgbClr val="E7E6E6">
                  <a:lumMod val="50000"/>
                </a:srgbClr>
              </a:solidFill>
              <a:effectLst/>
              <a:uLnTx/>
              <a:uFillTx/>
              <a:latin typeface="Calibri"/>
              <a:ea typeface="ＭＳ Ｐゴシック" charset="0"/>
            </a:endParaRPr>
          </a:p>
        </p:txBody>
      </p:sp>
      <p:sp>
        <p:nvSpPr>
          <p:cNvPr id="11" name="Bent Up Arrow 10">
            <a:extLst>
              <a:ext uri="{FF2B5EF4-FFF2-40B4-BE49-F238E27FC236}">
                <a16:creationId xmlns:a16="http://schemas.microsoft.com/office/drawing/2014/main" id="{886CAFE4-F58D-082C-5AAB-1895C943E026}"/>
              </a:ext>
            </a:extLst>
          </p:cNvPr>
          <p:cNvSpPr/>
          <p:nvPr/>
        </p:nvSpPr>
        <p:spPr>
          <a:xfrm rot="5400000">
            <a:off x="5295280" y="3315250"/>
            <a:ext cx="782289" cy="800100"/>
          </a:xfrm>
          <a:prstGeom prst="bentUpArrow">
            <a:avLst>
              <a:gd name="adj1" fmla="val 21583"/>
              <a:gd name="adj2" fmla="val 27563"/>
              <a:gd name="adj3" fmla="val 30980"/>
            </a:avLst>
          </a:prstGeom>
          <a:solidFill>
            <a:schemeClr val="accent6">
              <a:lumMod val="20000"/>
              <a:lumOff val="80000"/>
            </a:schemeClr>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13" name="Bent Up Arrow 12">
            <a:extLst>
              <a:ext uri="{FF2B5EF4-FFF2-40B4-BE49-F238E27FC236}">
                <a16:creationId xmlns:a16="http://schemas.microsoft.com/office/drawing/2014/main" id="{BC082612-E06C-F353-4E0F-824A89C4D443}"/>
              </a:ext>
            </a:extLst>
          </p:cNvPr>
          <p:cNvSpPr/>
          <p:nvPr/>
        </p:nvSpPr>
        <p:spPr>
          <a:xfrm rot="16200000" flipH="1">
            <a:off x="6520190" y="4086583"/>
            <a:ext cx="523220" cy="1219200"/>
          </a:xfrm>
          <a:prstGeom prst="bentUpArrow">
            <a:avLst>
              <a:gd name="adj1" fmla="val 16122"/>
              <a:gd name="adj2" fmla="val 27563"/>
              <a:gd name="adj3" fmla="val 30980"/>
            </a:avLst>
          </a:prstGeom>
          <a:solidFill>
            <a:schemeClr val="accent5">
              <a:lumMod val="20000"/>
              <a:lumOff val="8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15" name="Bent Up Arrow 14">
            <a:extLst>
              <a:ext uri="{FF2B5EF4-FFF2-40B4-BE49-F238E27FC236}">
                <a16:creationId xmlns:a16="http://schemas.microsoft.com/office/drawing/2014/main" id="{8A8F9F00-033D-D9CE-C559-95F857E1C8B4}"/>
              </a:ext>
            </a:extLst>
          </p:cNvPr>
          <p:cNvSpPr/>
          <p:nvPr/>
        </p:nvSpPr>
        <p:spPr>
          <a:xfrm flipH="1">
            <a:off x="2793855" y="4430478"/>
            <a:ext cx="1038275" cy="456709"/>
          </a:xfrm>
          <a:prstGeom prst="bentUpArrow">
            <a:avLst>
              <a:gd name="adj1" fmla="val 21583"/>
              <a:gd name="adj2" fmla="val 26198"/>
              <a:gd name="adj3" fmla="val 30980"/>
            </a:avLst>
          </a:prstGeom>
          <a:solidFill>
            <a:schemeClr val="accent5">
              <a:lumMod val="20000"/>
              <a:lumOff val="8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TextBox 11">
            <a:extLst>
              <a:ext uri="{FF2B5EF4-FFF2-40B4-BE49-F238E27FC236}">
                <a16:creationId xmlns:a16="http://schemas.microsoft.com/office/drawing/2014/main" id="{144A8475-14C3-9B04-3FFC-9808CC54F8AA}"/>
              </a:ext>
            </a:extLst>
          </p:cNvPr>
          <p:cNvSpPr txBox="1"/>
          <p:nvPr/>
        </p:nvSpPr>
        <p:spPr>
          <a:xfrm>
            <a:off x="3728575" y="995158"/>
            <a:ext cx="824265" cy="43088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0" i="1" u="none" strike="noStrike" kern="1200" cap="none" spc="0" normalizeH="0" baseline="0" noProof="0" dirty="0">
                <a:ln>
                  <a:noFill/>
                </a:ln>
                <a:solidFill>
                  <a:prstClr val="black"/>
                </a:solidFill>
                <a:effectLst/>
                <a:uLnTx/>
                <a:uFillTx/>
                <a:latin typeface="Calibri"/>
                <a:ea typeface="ＭＳ Ｐゴシック" charset="0"/>
              </a:rPr>
              <a:t>&gt;99.9999%</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0" i="1" u="none" strike="noStrike" kern="1200" cap="none" spc="0" normalizeH="0" baseline="0" noProof="0" dirty="0">
                <a:ln>
                  <a:noFill/>
                </a:ln>
                <a:solidFill>
                  <a:prstClr val="black"/>
                </a:solidFill>
                <a:effectLst/>
                <a:uLnTx/>
                <a:uFillTx/>
                <a:latin typeface="Calibri"/>
                <a:ea typeface="ＭＳ Ｐゴシック" charset="0"/>
              </a:rPr>
              <a:t>particles</a:t>
            </a:r>
          </a:p>
        </p:txBody>
      </p:sp>
      <p:sp>
        <p:nvSpPr>
          <p:cNvPr id="21" name="TextBox 20">
            <a:extLst>
              <a:ext uri="{FF2B5EF4-FFF2-40B4-BE49-F238E27FC236}">
                <a16:creationId xmlns:a16="http://schemas.microsoft.com/office/drawing/2014/main" id="{876DC8F8-DBAC-17A8-1289-E7B8C09C2F31}"/>
              </a:ext>
            </a:extLst>
          </p:cNvPr>
          <p:cNvSpPr txBox="1"/>
          <p:nvPr/>
        </p:nvSpPr>
        <p:spPr>
          <a:xfrm>
            <a:off x="5791200" y="997863"/>
            <a:ext cx="668773" cy="43088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0" i="1" u="none" strike="noStrike" kern="1200" cap="none" spc="0" normalizeH="0" baseline="0" noProof="0" dirty="0">
                <a:ln>
                  <a:noFill/>
                </a:ln>
                <a:solidFill>
                  <a:prstClr val="black"/>
                </a:solidFill>
                <a:effectLst/>
                <a:uLnTx/>
                <a:uFillTx/>
                <a:latin typeface="Calibri"/>
                <a:ea typeface="ＭＳ Ｐゴシック" charset="0"/>
              </a:rPr>
              <a:t>100%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0" i="1" u="none" strike="noStrike" kern="1200" cap="none" spc="0" normalizeH="0" baseline="0" noProof="0" dirty="0">
                <a:ln>
                  <a:noFill/>
                </a:ln>
                <a:solidFill>
                  <a:prstClr val="black"/>
                </a:solidFill>
                <a:effectLst/>
                <a:uLnTx/>
                <a:uFillTx/>
                <a:latin typeface="Calibri"/>
                <a:ea typeface="ＭＳ Ｐゴシック" charset="0"/>
              </a:rPr>
              <a:t>particles</a:t>
            </a:r>
          </a:p>
        </p:txBody>
      </p:sp>
      <p:sp>
        <p:nvSpPr>
          <p:cNvPr id="22" name="Bent Up Arrow 21">
            <a:extLst>
              <a:ext uri="{FF2B5EF4-FFF2-40B4-BE49-F238E27FC236}">
                <a16:creationId xmlns:a16="http://schemas.microsoft.com/office/drawing/2014/main" id="{F0D97CF8-AEC1-244F-C3DD-99EAB1E20403}"/>
              </a:ext>
            </a:extLst>
          </p:cNvPr>
          <p:cNvSpPr/>
          <p:nvPr/>
        </p:nvSpPr>
        <p:spPr>
          <a:xfrm>
            <a:off x="8029575" y="2747624"/>
            <a:ext cx="428625" cy="456709"/>
          </a:xfrm>
          <a:prstGeom prst="bentUpArrow">
            <a:avLst>
              <a:gd name="adj1" fmla="val 21583"/>
              <a:gd name="adj2" fmla="val 26198"/>
              <a:gd name="adj3" fmla="val 30980"/>
            </a:avLst>
          </a:prstGeom>
          <a:solidFill>
            <a:schemeClr val="accent5">
              <a:lumMod val="20000"/>
              <a:lumOff val="8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pic>
        <p:nvPicPr>
          <p:cNvPr id="23" name="Picture 22">
            <a:extLst>
              <a:ext uri="{FF2B5EF4-FFF2-40B4-BE49-F238E27FC236}">
                <a16:creationId xmlns:a16="http://schemas.microsoft.com/office/drawing/2014/main" id="{06BBC6FB-6197-08D7-38C2-B5B31CD37B39}"/>
              </a:ext>
            </a:extLst>
          </p:cNvPr>
          <p:cNvPicPr>
            <a:picLocks noChangeAspect="1"/>
          </p:cNvPicPr>
          <p:nvPr/>
        </p:nvPicPr>
        <p:blipFill rotWithShape="1">
          <a:blip r:embed="rId3"/>
          <a:srcRect l="89082"/>
          <a:stretch/>
        </p:blipFill>
        <p:spPr>
          <a:xfrm>
            <a:off x="7239000" y="2800350"/>
            <a:ext cx="800100" cy="698500"/>
          </a:xfrm>
          <a:prstGeom prst="rect">
            <a:avLst/>
          </a:prstGeom>
        </p:spPr>
      </p:pic>
      <p:sp>
        <p:nvSpPr>
          <p:cNvPr id="5" name="TextBox 4">
            <a:extLst>
              <a:ext uri="{FF2B5EF4-FFF2-40B4-BE49-F238E27FC236}">
                <a16:creationId xmlns:a16="http://schemas.microsoft.com/office/drawing/2014/main" id="{69485E62-6011-60F2-AF8A-688A0293B2BD}"/>
              </a:ext>
            </a:extLst>
          </p:cNvPr>
          <p:cNvSpPr txBox="1"/>
          <p:nvPr/>
        </p:nvSpPr>
        <p:spPr>
          <a:xfrm>
            <a:off x="7132831" y="813666"/>
            <a:ext cx="1813525" cy="738664"/>
          </a:xfrm>
          <a:prstGeom prst="rect">
            <a:avLst/>
          </a:prstGeom>
          <a:solidFill>
            <a:schemeClr val="accent5">
              <a:lumMod val="20000"/>
              <a:lumOff val="80000"/>
            </a:schemeClr>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dirty="0">
                <a:ln>
                  <a:noFill/>
                </a:ln>
                <a:solidFill>
                  <a:srgbClr val="FF0000"/>
                </a:solidFill>
                <a:effectLst/>
                <a:uLnTx/>
                <a:uFillTx/>
                <a:latin typeface="Calibri"/>
                <a:ea typeface="ＭＳ Ｐゴシック" charset="0"/>
              </a:rPr>
              <a:t>      b</a:t>
            </a:r>
            <a:r>
              <a:rPr kumimoji="0" lang="en-BE" sz="1400" b="0" i="0" u="none" strike="noStrike" kern="1200" cap="none" spc="0" normalizeH="0" baseline="0" noProof="0" dirty="0">
                <a:ln>
                  <a:noFill/>
                </a:ln>
                <a:solidFill>
                  <a:srgbClr val="FF0000"/>
                </a:solidFill>
                <a:effectLst/>
                <a:uLnTx/>
                <a:uFillTx/>
                <a:latin typeface="Calibri"/>
                <a:ea typeface="ＭＳ Ｐゴシック" charset="0"/>
              </a:rPr>
              <a:t>eam brightness is maintained from</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400" b="0" i="0" u="none" strike="noStrike" kern="1200" cap="none" spc="0" normalizeH="0" baseline="0" noProof="0" dirty="0">
                <a:ln>
                  <a:noFill/>
                </a:ln>
                <a:solidFill>
                  <a:srgbClr val="FF0000"/>
                </a:solidFill>
                <a:effectLst/>
                <a:uLnTx/>
                <a:uFillTx/>
                <a:latin typeface="Calibri"/>
                <a:ea typeface="ＭＳ Ｐゴシック" charset="0"/>
              </a:rPr>
              <a:t> the injector</a:t>
            </a:r>
          </a:p>
        </p:txBody>
      </p:sp>
      <p:sp>
        <p:nvSpPr>
          <p:cNvPr id="26" name="TextBox 25">
            <a:extLst>
              <a:ext uri="{FF2B5EF4-FFF2-40B4-BE49-F238E27FC236}">
                <a16:creationId xmlns:a16="http://schemas.microsoft.com/office/drawing/2014/main" id="{9685D680-F540-2DBC-06B0-79DA76BDCB80}"/>
              </a:ext>
            </a:extLst>
          </p:cNvPr>
          <p:cNvSpPr txBox="1"/>
          <p:nvPr/>
        </p:nvSpPr>
        <p:spPr>
          <a:xfrm>
            <a:off x="3728575" y="4551249"/>
            <a:ext cx="2729375" cy="523220"/>
          </a:xfrm>
          <a:prstGeom prst="rect">
            <a:avLst/>
          </a:prstGeom>
          <a:solidFill>
            <a:schemeClr val="accent5">
              <a:lumMod val="20000"/>
              <a:lumOff val="80000"/>
            </a:schemeClr>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400" b="0" i="0" u="none" strike="noStrike" kern="1200" cap="none" spc="0" normalizeH="0" baseline="0" noProof="0" dirty="0">
                <a:ln>
                  <a:noFill/>
                </a:ln>
                <a:solidFill>
                  <a:srgbClr val="FF0000"/>
                </a:solidFill>
                <a:effectLst/>
                <a:uLnTx/>
                <a:uFillTx/>
                <a:latin typeface="Calibri"/>
                <a:ea typeface="ＭＳ Ｐゴシック" charset="0"/>
              </a:rPr>
              <a:t>      energy recovered to accelerate   the next particle beam</a:t>
            </a:r>
          </a:p>
        </p:txBody>
      </p:sp>
      <p:sp>
        <p:nvSpPr>
          <p:cNvPr id="28" name="TextBox 27">
            <a:extLst>
              <a:ext uri="{FF2B5EF4-FFF2-40B4-BE49-F238E27FC236}">
                <a16:creationId xmlns:a16="http://schemas.microsoft.com/office/drawing/2014/main" id="{3398B456-B8D5-AB53-22DF-82F8C26F7609}"/>
              </a:ext>
            </a:extLst>
          </p:cNvPr>
          <p:cNvSpPr txBox="1"/>
          <p:nvPr/>
        </p:nvSpPr>
        <p:spPr>
          <a:xfrm>
            <a:off x="3695700" y="4570571"/>
            <a:ext cx="792205" cy="461665"/>
          </a:xfrm>
          <a:prstGeom prst="rect">
            <a:avLst/>
          </a:prstGeom>
          <a:noFill/>
        </p:spPr>
        <p:txBody>
          <a:bodyPr wrap="none" rtlCol="0">
            <a:spAutoFit/>
          </a:bodyPr>
          <a:lstStyle/>
          <a:p>
            <a:pPr marL="514350" marR="0" lvl="0" indent="-514350" algn="l" defTabSz="914400" rtl="0" eaLnBrk="1" fontAlgn="base" latinLnBrk="0" hangingPunct="1">
              <a:lnSpc>
                <a:spcPct val="100000"/>
              </a:lnSpc>
              <a:spcBef>
                <a:spcPct val="0"/>
              </a:spcBef>
              <a:spcAft>
                <a:spcPct val="0"/>
              </a:spcAft>
              <a:buClrTx/>
              <a:buSzPct val="75000"/>
              <a:buFont typeface="+mj-ea"/>
              <a:buAutoNum type="circleNumDbPlain"/>
              <a:tabLst/>
              <a:defRPr/>
            </a:pPr>
            <a:r>
              <a:rPr kumimoji="0" lang="en-BE" sz="2400" b="1" i="0" u="none" strike="noStrike" kern="1200" cap="none" spc="0" normalizeH="0" baseline="0" noProof="0" dirty="0">
                <a:ln>
                  <a:noFill/>
                </a:ln>
                <a:solidFill>
                  <a:srgbClr val="FF0000"/>
                </a:solidFill>
                <a:effectLst/>
                <a:uLnTx/>
                <a:uFillTx/>
                <a:latin typeface="Century Schoolbook" charset="0"/>
                <a:ea typeface="ＭＳ Ｐゴシック" charset="0"/>
              </a:rPr>
              <a:t> </a:t>
            </a:r>
          </a:p>
        </p:txBody>
      </p:sp>
      <p:sp>
        <p:nvSpPr>
          <p:cNvPr id="29" name="TextBox 28">
            <a:extLst>
              <a:ext uri="{FF2B5EF4-FFF2-40B4-BE49-F238E27FC236}">
                <a16:creationId xmlns:a16="http://schemas.microsoft.com/office/drawing/2014/main" id="{21EEB068-6464-AB97-F966-2A2E7E305900}"/>
              </a:ext>
            </a:extLst>
          </p:cNvPr>
          <p:cNvSpPr txBox="1"/>
          <p:nvPr/>
        </p:nvSpPr>
        <p:spPr>
          <a:xfrm>
            <a:off x="7544952" y="2224768"/>
            <a:ext cx="1446648" cy="523220"/>
          </a:xfrm>
          <a:prstGeom prst="rect">
            <a:avLst/>
          </a:prstGeom>
          <a:solidFill>
            <a:schemeClr val="accent5">
              <a:lumMod val="20000"/>
              <a:lumOff val="80000"/>
            </a:schemeClr>
          </a:solidFill>
        </p:spPr>
        <p:txBody>
          <a:bodyPr wrap="squar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dirty="0">
                <a:ln>
                  <a:noFill/>
                </a:ln>
                <a:solidFill>
                  <a:srgbClr val="FF0000"/>
                </a:solidFill>
                <a:effectLst/>
                <a:uLnTx/>
                <a:uFillTx/>
                <a:latin typeface="Calibri"/>
                <a:ea typeface="ＭＳ Ｐゴシック" charset="0"/>
              </a:rPr>
              <a:t>        b</a:t>
            </a:r>
            <a:r>
              <a:rPr kumimoji="0" lang="en-BE" sz="1400" b="0" i="0" u="none" strike="noStrike" kern="1200" cap="none" spc="0" normalizeH="0" baseline="0" noProof="0" dirty="0">
                <a:ln>
                  <a:noFill/>
                </a:ln>
                <a:solidFill>
                  <a:srgbClr val="FF0000"/>
                </a:solidFill>
                <a:effectLst/>
                <a:uLnTx/>
                <a:uFillTx/>
                <a:latin typeface="Calibri"/>
                <a:ea typeface="ＭＳ Ｐゴシック" charset="0"/>
              </a:rPr>
              <a:t>eam dump     at low energy</a:t>
            </a:r>
          </a:p>
        </p:txBody>
      </p:sp>
      <p:sp>
        <p:nvSpPr>
          <p:cNvPr id="30" name="TextBox 29">
            <a:extLst>
              <a:ext uri="{FF2B5EF4-FFF2-40B4-BE49-F238E27FC236}">
                <a16:creationId xmlns:a16="http://schemas.microsoft.com/office/drawing/2014/main" id="{400398E0-D734-C25C-219F-4BE2B2090BE3}"/>
              </a:ext>
            </a:extLst>
          </p:cNvPr>
          <p:cNvSpPr txBox="1"/>
          <p:nvPr/>
        </p:nvSpPr>
        <p:spPr>
          <a:xfrm>
            <a:off x="7544952" y="2211629"/>
            <a:ext cx="792205" cy="461665"/>
          </a:xfrm>
          <a:prstGeom prst="rect">
            <a:avLst/>
          </a:prstGeom>
          <a:noFill/>
        </p:spPr>
        <p:txBody>
          <a:bodyPr wrap="none" rtlCol="0">
            <a:spAutoFit/>
          </a:bodyPr>
          <a:lstStyle/>
          <a:p>
            <a:pPr marL="514350" marR="0" lvl="0" indent="-514350" algn="l" defTabSz="914400" rtl="0" eaLnBrk="1" fontAlgn="base" latinLnBrk="0" hangingPunct="1">
              <a:lnSpc>
                <a:spcPct val="100000"/>
              </a:lnSpc>
              <a:spcBef>
                <a:spcPct val="0"/>
              </a:spcBef>
              <a:spcAft>
                <a:spcPct val="0"/>
              </a:spcAft>
              <a:buClrTx/>
              <a:buSzPct val="75000"/>
              <a:buFont typeface="Wingdings" pitchFamily="2" charset="2"/>
              <a:buAutoNum type="circleNumDbPlain" startAt="2"/>
              <a:tabLst/>
              <a:defRPr/>
            </a:pPr>
            <a:r>
              <a:rPr kumimoji="0" lang="en-BE" sz="2400" b="1" i="0" u="none" strike="noStrike" kern="1200" cap="none" spc="0" normalizeH="0" baseline="0" noProof="0" dirty="0">
                <a:ln>
                  <a:noFill/>
                </a:ln>
                <a:solidFill>
                  <a:srgbClr val="FF0000"/>
                </a:solidFill>
                <a:effectLst/>
                <a:uLnTx/>
                <a:uFillTx/>
                <a:latin typeface="Century Schoolbook" charset="0"/>
                <a:ea typeface="ＭＳ Ｐゴシック" charset="0"/>
              </a:rPr>
              <a:t> </a:t>
            </a:r>
          </a:p>
        </p:txBody>
      </p:sp>
      <p:sp>
        <p:nvSpPr>
          <p:cNvPr id="31" name="TextBox 30">
            <a:extLst>
              <a:ext uri="{FF2B5EF4-FFF2-40B4-BE49-F238E27FC236}">
                <a16:creationId xmlns:a16="http://schemas.microsoft.com/office/drawing/2014/main" id="{6FDC5550-7463-71E3-E4CA-042AED4352A1}"/>
              </a:ext>
            </a:extLst>
          </p:cNvPr>
          <p:cNvSpPr txBox="1"/>
          <p:nvPr/>
        </p:nvSpPr>
        <p:spPr>
          <a:xfrm>
            <a:off x="7086600" y="748936"/>
            <a:ext cx="792205" cy="461665"/>
          </a:xfrm>
          <a:prstGeom prst="rect">
            <a:avLst/>
          </a:prstGeom>
          <a:noFill/>
        </p:spPr>
        <p:txBody>
          <a:bodyPr wrap="none" rtlCol="0">
            <a:spAutoFit/>
          </a:bodyPr>
          <a:lstStyle/>
          <a:p>
            <a:pPr marL="514350" marR="0" lvl="0" indent="-514350" algn="l" defTabSz="914400" rtl="0" eaLnBrk="1" fontAlgn="base" latinLnBrk="0" hangingPunct="1">
              <a:lnSpc>
                <a:spcPct val="100000"/>
              </a:lnSpc>
              <a:spcBef>
                <a:spcPct val="0"/>
              </a:spcBef>
              <a:spcAft>
                <a:spcPct val="0"/>
              </a:spcAft>
              <a:buClrTx/>
              <a:buSzPct val="75000"/>
              <a:buFont typeface="Wingdings" pitchFamily="2" charset="2"/>
              <a:buAutoNum type="circleNumDbPlain" startAt="3"/>
              <a:tabLst/>
              <a:defRPr/>
            </a:pPr>
            <a:r>
              <a:rPr kumimoji="0" lang="en-BE" sz="2400" b="1" i="0" u="none" strike="noStrike" kern="1200" cap="none" spc="0" normalizeH="0" baseline="0" noProof="0" dirty="0">
                <a:ln>
                  <a:noFill/>
                </a:ln>
                <a:solidFill>
                  <a:srgbClr val="FF0000"/>
                </a:solidFill>
                <a:effectLst/>
                <a:uLnTx/>
                <a:uFillTx/>
                <a:latin typeface="Century Schoolbook" charset="0"/>
                <a:ea typeface="ＭＳ Ｐゴシック" charset="0"/>
              </a:rPr>
              <a:t> </a:t>
            </a:r>
          </a:p>
        </p:txBody>
      </p:sp>
      <p:sp>
        <p:nvSpPr>
          <p:cNvPr id="19" name="TextBox 18">
            <a:extLst>
              <a:ext uri="{FF2B5EF4-FFF2-40B4-BE49-F238E27FC236}">
                <a16:creationId xmlns:a16="http://schemas.microsoft.com/office/drawing/2014/main" id="{B5C30D9E-78FE-E20A-3F6F-6222259BEE90}"/>
              </a:ext>
            </a:extLst>
          </p:cNvPr>
          <p:cNvSpPr txBox="1"/>
          <p:nvPr/>
        </p:nvSpPr>
        <p:spPr>
          <a:xfrm>
            <a:off x="3200400" y="2571750"/>
            <a:ext cx="870751" cy="46166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200" b="0" i="1" u="none" strike="noStrike" kern="1200" cap="none" spc="0" normalizeH="0" baseline="0" noProof="0" dirty="0">
                <a:ln>
                  <a:noFill/>
                </a:ln>
                <a:solidFill>
                  <a:prstClr val="black"/>
                </a:solidFill>
                <a:effectLst/>
                <a:uLnTx/>
                <a:uFillTx/>
                <a:latin typeface="Calibri"/>
                <a:ea typeface="ＭＳ Ｐゴシック" charset="0"/>
              </a:rPr>
              <a:t>p</a:t>
            </a:r>
            <a:r>
              <a:rPr kumimoji="0" lang="en-BE" sz="1200" b="0" i="1" u="none" strike="noStrike" kern="1200" cap="none" spc="0" normalizeH="0" baseline="0" noProof="0" dirty="0">
                <a:ln>
                  <a:noFill/>
                </a:ln>
                <a:solidFill>
                  <a:prstClr val="black"/>
                </a:solidFill>
                <a:effectLst/>
                <a:uLnTx/>
                <a:uFillTx/>
                <a:latin typeface="Calibri"/>
                <a:ea typeface="ＭＳ Ｐゴシック" charset="0"/>
              </a:rPr>
              <a:t>hase-shift</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200" b="0" i="1" u="none" strike="noStrike" kern="1200" cap="none" spc="0" normalizeH="0" baseline="0" noProof="0" dirty="0">
                <a:ln>
                  <a:noFill/>
                </a:ln>
                <a:solidFill>
                  <a:prstClr val="black"/>
                </a:solidFill>
                <a:effectLst/>
                <a:uLnTx/>
                <a:uFillTx/>
                <a:latin typeface="Calibri"/>
                <a:ea typeface="ＭＳ Ｐゴシック" charset="0"/>
              </a:rPr>
              <a:t>180</a:t>
            </a:r>
            <a:r>
              <a:rPr kumimoji="0" lang="en-BE" sz="1200" b="0" i="1" u="none" strike="noStrike" kern="1200" cap="none" spc="0" normalizeH="0" baseline="30000" noProof="0" dirty="0">
                <a:ln>
                  <a:noFill/>
                </a:ln>
                <a:solidFill>
                  <a:prstClr val="black"/>
                </a:solidFill>
                <a:effectLst/>
                <a:uLnTx/>
                <a:uFillTx/>
                <a:latin typeface="Calibri"/>
                <a:ea typeface="ＭＳ Ｐゴシック" charset="0"/>
              </a:rPr>
              <a:t>o</a:t>
            </a:r>
          </a:p>
        </p:txBody>
      </p:sp>
    </p:spTree>
    <p:extLst>
      <p:ext uri="{BB962C8B-B14F-4D97-AF65-F5344CB8AC3E}">
        <p14:creationId xmlns:p14="http://schemas.microsoft.com/office/powerpoint/2010/main" val="18910012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Bent Up Arrow 34">
            <a:extLst>
              <a:ext uri="{FF2B5EF4-FFF2-40B4-BE49-F238E27FC236}">
                <a16:creationId xmlns:a16="http://schemas.microsoft.com/office/drawing/2014/main" id="{11B9635F-3C3A-16EE-2CF0-63C949E48D96}"/>
              </a:ext>
            </a:extLst>
          </p:cNvPr>
          <p:cNvSpPr/>
          <p:nvPr/>
        </p:nvSpPr>
        <p:spPr>
          <a:xfrm rot="16200000" flipV="1">
            <a:off x="6625235" y="882001"/>
            <a:ext cx="394439" cy="620751"/>
          </a:xfrm>
          <a:prstGeom prst="bentUpArrow">
            <a:avLst>
              <a:gd name="adj1" fmla="val 21583"/>
              <a:gd name="adj2" fmla="val 26198"/>
              <a:gd name="adj3" fmla="val 30980"/>
            </a:avLst>
          </a:prstGeom>
          <a:solidFill>
            <a:schemeClr val="accent5">
              <a:lumMod val="20000"/>
              <a:lumOff val="8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31</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85" name="TextBox 84">
            <a:extLst>
              <a:ext uri="{FF2B5EF4-FFF2-40B4-BE49-F238E27FC236}">
                <a16:creationId xmlns:a16="http://schemas.microsoft.com/office/drawing/2014/main" id="{EA8D9E18-F10A-3D69-FF67-72F6B0F45E9D}"/>
              </a:ext>
            </a:extLst>
          </p:cNvPr>
          <p:cNvSpPr txBox="1"/>
          <p:nvPr/>
        </p:nvSpPr>
        <p:spPr>
          <a:xfrm>
            <a:off x="2362901" y="209550"/>
            <a:ext cx="4418197" cy="46166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2400" b="1" i="0" u="none" strike="noStrike" kern="1200" cap="none" spc="0" normalizeH="0" baseline="0" noProof="0" dirty="0">
                <a:ln>
                  <a:noFill/>
                </a:ln>
                <a:solidFill>
                  <a:srgbClr val="0070C0"/>
                </a:solidFill>
                <a:effectLst/>
                <a:uLnTx/>
                <a:uFillTx/>
                <a:latin typeface="Calibri"/>
                <a:ea typeface="ＭＳ Ｐゴシック" charset="0"/>
              </a:rPr>
              <a:t>The principle of Energy Recovery</a:t>
            </a:r>
          </a:p>
        </p:txBody>
      </p:sp>
      <p:pic>
        <p:nvPicPr>
          <p:cNvPr id="4" name="Picture 3">
            <a:extLst>
              <a:ext uri="{FF2B5EF4-FFF2-40B4-BE49-F238E27FC236}">
                <a16:creationId xmlns:a16="http://schemas.microsoft.com/office/drawing/2014/main" id="{EFC874F8-E3F8-67C1-AD47-1D5B6249BD25}"/>
              </a:ext>
            </a:extLst>
          </p:cNvPr>
          <p:cNvPicPr>
            <a:picLocks noChangeAspect="1"/>
          </p:cNvPicPr>
          <p:nvPr/>
        </p:nvPicPr>
        <p:blipFill rotWithShape="1">
          <a:blip r:embed="rId3"/>
          <a:srcRect r="63605"/>
          <a:stretch/>
        </p:blipFill>
        <p:spPr>
          <a:xfrm>
            <a:off x="533400" y="2800350"/>
            <a:ext cx="2667000" cy="698500"/>
          </a:xfrm>
          <a:prstGeom prst="rect">
            <a:avLst/>
          </a:prstGeom>
        </p:spPr>
      </p:pic>
      <p:pic>
        <p:nvPicPr>
          <p:cNvPr id="6" name="Picture 5">
            <a:extLst>
              <a:ext uri="{FF2B5EF4-FFF2-40B4-BE49-F238E27FC236}">
                <a16:creationId xmlns:a16="http://schemas.microsoft.com/office/drawing/2014/main" id="{D2E6B0CD-9ABD-FEAD-01BD-D87B701DECDF}"/>
              </a:ext>
            </a:extLst>
          </p:cNvPr>
          <p:cNvPicPr>
            <a:picLocks noChangeAspect="1"/>
          </p:cNvPicPr>
          <p:nvPr/>
        </p:nvPicPr>
        <p:blipFill rotWithShape="1">
          <a:blip r:embed="rId3"/>
          <a:srcRect l="38475" r="32409"/>
          <a:stretch/>
        </p:blipFill>
        <p:spPr>
          <a:xfrm>
            <a:off x="4152900" y="2800350"/>
            <a:ext cx="2133600" cy="698500"/>
          </a:xfrm>
          <a:prstGeom prst="rect">
            <a:avLst/>
          </a:prstGeom>
        </p:spPr>
      </p:pic>
      <p:pic>
        <p:nvPicPr>
          <p:cNvPr id="14" name="Picture 13">
            <a:extLst>
              <a:ext uri="{FF2B5EF4-FFF2-40B4-BE49-F238E27FC236}">
                <a16:creationId xmlns:a16="http://schemas.microsoft.com/office/drawing/2014/main" id="{BD1AD49B-4326-9A8F-95C6-0192C5217337}"/>
              </a:ext>
            </a:extLst>
          </p:cNvPr>
          <p:cNvPicPr>
            <a:picLocks noChangeAspect="1"/>
          </p:cNvPicPr>
          <p:nvPr/>
        </p:nvPicPr>
        <p:blipFill rotWithShape="1">
          <a:blip r:embed="rId4"/>
          <a:srcRect r="50893"/>
          <a:stretch/>
        </p:blipFill>
        <p:spPr>
          <a:xfrm>
            <a:off x="3013075" y="1389600"/>
            <a:ext cx="873125" cy="1765300"/>
          </a:xfrm>
          <a:prstGeom prst="rect">
            <a:avLst/>
          </a:prstGeom>
        </p:spPr>
      </p:pic>
      <p:pic>
        <p:nvPicPr>
          <p:cNvPr id="17" name="Picture 16">
            <a:extLst>
              <a:ext uri="{FF2B5EF4-FFF2-40B4-BE49-F238E27FC236}">
                <a16:creationId xmlns:a16="http://schemas.microsoft.com/office/drawing/2014/main" id="{719257BD-7A48-E72A-14DF-3156EBDBAABF}"/>
              </a:ext>
            </a:extLst>
          </p:cNvPr>
          <p:cNvPicPr>
            <a:picLocks noChangeAspect="1"/>
          </p:cNvPicPr>
          <p:nvPr/>
        </p:nvPicPr>
        <p:blipFill rotWithShape="1">
          <a:blip r:embed="rId5"/>
          <a:srcRect l="50000"/>
          <a:stretch/>
        </p:blipFill>
        <p:spPr>
          <a:xfrm>
            <a:off x="6553200" y="1389600"/>
            <a:ext cx="889000" cy="1765300"/>
          </a:xfrm>
          <a:prstGeom prst="rect">
            <a:avLst/>
          </a:prstGeom>
        </p:spPr>
      </p:pic>
      <p:cxnSp>
        <p:nvCxnSpPr>
          <p:cNvPr id="20" name="Straight Connector 19">
            <a:extLst>
              <a:ext uri="{FF2B5EF4-FFF2-40B4-BE49-F238E27FC236}">
                <a16:creationId xmlns:a16="http://schemas.microsoft.com/office/drawing/2014/main" id="{EAA6D9FD-BB99-678C-4F61-B2D01459195A}"/>
              </a:ext>
            </a:extLst>
          </p:cNvPr>
          <p:cNvCxnSpPr>
            <a:cxnSpLocks/>
          </p:cNvCxnSpPr>
          <p:nvPr/>
        </p:nvCxnSpPr>
        <p:spPr>
          <a:xfrm>
            <a:off x="3124200" y="3143758"/>
            <a:ext cx="1143000" cy="0"/>
          </a:xfrm>
          <a:prstGeom prst="line">
            <a:avLst/>
          </a:prstGeom>
          <a:ln w="285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692B8BB-962A-A42D-3DCC-F906A9E572C1}"/>
              </a:ext>
            </a:extLst>
          </p:cNvPr>
          <p:cNvCxnSpPr>
            <a:cxnSpLocks/>
          </p:cNvCxnSpPr>
          <p:nvPr/>
        </p:nvCxnSpPr>
        <p:spPr>
          <a:xfrm>
            <a:off x="6286500" y="3144787"/>
            <a:ext cx="1143000" cy="0"/>
          </a:xfrm>
          <a:prstGeom prst="line">
            <a:avLst/>
          </a:prstGeom>
          <a:ln w="285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D27EB073-9317-5A8F-0CA2-B5618CAB5126}"/>
              </a:ext>
            </a:extLst>
          </p:cNvPr>
          <p:cNvCxnSpPr>
            <a:cxnSpLocks/>
          </p:cNvCxnSpPr>
          <p:nvPr/>
        </p:nvCxnSpPr>
        <p:spPr>
          <a:xfrm>
            <a:off x="3886200" y="1400400"/>
            <a:ext cx="2667000" cy="0"/>
          </a:xfrm>
          <a:prstGeom prst="line">
            <a:avLst/>
          </a:prstGeom>
          <a:ln w="285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98D962B-1F11-F30F-D8E9-639751513004}"/>
              </a:ext>
            </a:extLst>
          </p:cNvPr>
          <p:cNvCxnSpPr>
            <a:cxnSpLocks/>
          </p:cNvCxnSpPr>
          <p:nvPr/>
        </p:nvCxnSpPr>
        <p:spPr>
          <a:xfrm>
            <a:off x="3048000" y="3144787"/>
            <a:ext cx="2667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6D46B9C3-BCF3-EB04-9610-8D55FE2BA17B}"/>
              </a:ext>
            </a:extLst>
          </p:cNvPr>
          <p:cNvCxnSpPr>
            <a:cxnSpLocks/>
          </p:cNvCxnSpPr>
          <p:nvPr/>
        </p:nvCxnSpPr>
        <p:spPr>
          <a:xfrm>
            <a:off x="7024687" y="3144787"/>
            <a:ext cx="2667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0A98F51E-908C-DD12-6174-B1194865D7B1}"/>
              </a:ext>
            </a:extLst>
          </p:cNvPr>
          <p:cNvCxnSpPr>
            <a:cxnSpLocks/>
          </p:cNvCxnSpPr>
          <p:nvPr/>
        </p:nvCxnSpPr>
        <p:spPr>
          <a:xfrm flipH="1">
            <a:off x="6362700" y="1400400"/>
            <a:ext cx="1905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8F83BF5D-E673-FB9E-B20A-AC0B0A438342}"/>
              </a:ext>
            </a:extLst>
          </p:cNvPr>
          <p:cNvCxnSpPr>
            <a:cxnSpLocks/>
          </p:cNvCxnSpPr>
          <p:nvPr/>
        </p:nvCxnSpPr>
        <p:spPr>
          <a:xfrm flipH="1">
            <a:off x="3962400" y="1400400"/>
            <a:ext cx="1905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pic>
        <p:nvPicPr>
          <p:cNvPr id="48" name="Picture 47">
            <a:extLst>
              <a:ext uri="{FF2B5EF4-FFF2-40B4-BE49-F238E27FC236}">
                <a16:creationId xmlns:a16="http://schemas.microsoft.com/office/drawing/2014/main" id="{85CCA06D-A7D2-EDDA-66E4-38DDB89CB932}"/>
              </a:ext>
            </a:extLst>
          </p:cNvPr>
          <p:cNvPicPr>
            <a:picLocks noChangeAspect="1"/>
          </p:cNvPicPr>
          <p:nvPr/>
        </p:nvPicPr>
        <p:blipFill rotWithShape="1">
          <a:blip r:embed="rId5"/>
          <a:srcRect l="50000"/>
          <a:stretch/>
        </p:blipFill>
        <p:spPr>
          <a:xfrm>
            <a:off x="6629400" y="1389600"/>
            <a:ext cx="889000" cy="1765300"/>
          </a:xfrm>
          <a:prstGeom prst="rect">
            <a:avLst/>
          </a:prstGeom>
        </p:spPr>
      </p:pic>
      <p:pic>
        <p:nvPicPr>
          <p:cNvPr id="49" name="Picture 48">
            <a:extLst>
              <a:ext uri="{FF2B5EF4-FFF2-40B4-BE49-F238E27FC236}">
                <a16:creationId xmlns:a16="http://schemas.microsoft.com/office/drawing/2014/main" id="{326B62B4-81C3-9CA9-92D0-18C1A6FF26C3}"/>
              </a:ext>
            </a:extLst>
          </p:cNvPr>
          <p:cNvPicPr>
            <a:picLocks noChangeAspect="1"/>
          </p:cNvPicPr>
          <p:nvPr/>
        </p:nvPicPr>
        <p:blipFill rotWithShape="1">
          <a:blip r:embed="rId5"/>
          <a:srcRect l="50000"/>
          <a:stretch/>
        </p:blipFill>
        <p:spPr>
          <a:xfrm>
            <a:off x="6705600" y="1389600"/>
            <a:ext cx="889000" cy="1765300"/>
          </a:xfrm>
          <a:prstGeom prst="rect">
            <a:avLst/>
          </a:prstGeom>
        </p:spPr>
      </p:pic>
      <p:pic>
        <p:nvPicPr>
          <p:cNvPr id="50" name="Picture 49">
            <a:extLst>
              <a:ext uri="{FF2B5EF4-FFF2-40B4-BE49-F238E27FC236}">
                <a16:creationId xmlns:a16="http://schemas.microsoft.com/office/drawing/2014/main" id="{E62C38E1-645F-A4E1-EB1F-0667EBD4A156}"/>
              </a:ext>
            </a:extLst>
          </p:cNvPr>
          <p:cNvPicPr>
            <a:picLocks noChangeAspect="1"/>
          </p:cNvPicPr>
          <p:nvPr/>
        </p:nvPicPr>
        <p:blipFill rotWithShape="1">
          <a:blip r:embed="rId4"/>
          <a:srcRect r="50893"/>
          <a:stretch/>
        </p:blipFill>
        <p:spPr>
          <a:xfrm>
            <a:off x="2952000" y="1389600"/>
            <a:ext cx="873125" cy="1765300"/>
          </a:xfrm>
          <a:prstGeom prst="rect">
            <a:avLst/>
          </a:prstGeom>
        </p:spPr>
      </p:pic>
      <p:pic>
        <p:nvPicPr>
          <p:cNvPr id="54" name="Picture 53">
            <a:extLst>
              <a:ext uri="{FF2B5EF4-FFF2-40B4-BE49-F238E27FC236}">
                <a16:creationId xmlns:a16="http://schemas.microsoft.com/office/drawing/2014/main" id="{C0D0BD8F-3334-8D70-EAF5-B00902E66D76}"/>
              </a:ext>
            </a:extLst>
          </p:cNvPr>
          <p:cNvPicPr>
            <a:picLocks noChangeAspect="1"/>
          </p:cNvPicPr>
          <p:nvPr/>
        </p:nvPicPr>
        <p:blipFill rotWithShape="1">
          <a:blip r:embed="rId4"/>
          <a:srcRect r="50893"/>
          <a:stretch/>
        </p:blipFill>
        <p:spPr>
          <a:xfrm>
            <a:off x="2880000" y="1389600"/>
            <a:ext cx="873125" cy="1765300"/>
          </a:xfrm>
          <a:prstGeom prst="rect">
            <a:avLst/>
          </a:prstGeom>
        </p:spPr>
      </p:pic>
      <p:sp>
        <p:nvSpPr>
          <p:cNvPr id="3" name="TextBox 2">
            <a:extLst>
              <a:ext uri="{FF2B5EF4-FFF2-40B4-BE49-F238E27FC236}">
                <a16:creationId xmlns:a16="http://schemas.microsoft.com/office/drawing/2014/main" id="{68B86549-8AA2-A8B9-90D5-2AFF113741BE}"/>
              </a:ext>
            </a:extLst>
          </p:cNvPr>
          <p:cNvSpPr txBox="1"/>
          <p:nvPr/>
        </p:nvSpPr>
        <p:spPr>
          <a:xfrm>
            <a:off x="3728575" y="995158"/>
            <a:ext cx="824265" cy="43088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0" i="1" u="none" strike="noStrike" kern="1200" cap="none" spc="0" normalizeH="0" baseline="0" noProof="0" dirty="0">
                <a:ln>
                  <a:noFill/>
                </a:ln>
                <a:solidFill>
                  <a:prstClr val="black"/>
                </a:solidFill>
                <a:effectLst/>
                <a:uLnTx/>
                <a:uFillTx/>
                <a:latin typeface="Calibri"/>
                <a:ea typeface="ＭＳ Ｐゴシック" charset="0"/>
              </a:rPr>
              <a:t>&gt;99.9999%</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0" i="1" u="none" strike="noStrike" kern="1200" cap="none" spc="0" normalizeH="0" baseline="0" noProof="0" dirty="0">
                <a:ln>
                  <a:noFill/>
                </a:ln>
                <a:solidFill>
                  <a:prstClr val="black"/>
                </a:solidFill>
                <a:effectLst/>
                <a:uLnTx/>
                <a:uFillTx/>
                <a:latin typeface="Calibri"/>
                <a:ea typeface="ＭＳ Ｐゴシック" charset="0"/>
              </a:rPr>
              <a:t>particles</a:t>
            </a:r>
          </a:p>
        </p:txBody>
      </p:sp>
      <p:sp>
        <p:nvSpPr>
          <p:cNvPr id="7" name="Rounded Rectangle 6">
            <a:extLst>
              <a:ext uri="{FF2B5EF4-FFF2-40B4-BE49-F238E27FC236}">
                <a16:creationId xmlns:a16="http://schemas.microsoft.com/office/drawing/2014/main" id="{484BEE9F-B05F-641C-755D-D8577E08753E}"/>
              </a:ext>
            </a:extLst>
          </p:cNvPr>
          <p:cNvSpPr/>
          <p:nvPr/>
        </p:nvSpPr>
        <p:spPr>
          <a:xfrm>
            <a:off x="5041902" y="1242599"/>
            <a:ext cx="368298" cy="338551"/>
          </a:xfrm>
          <a:prstGeom prst="round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TextBox 7">
            <a:extLst>
              <a:ext uri="{FF2B5EF4-FFF2-40B4-BE49-F238E27FC236}">
                <a16:creationId xmlns:a16="http://schemas.microsoft.com/office/drawing/2014/main" id="{1DD79130-C382-69EE-95AA-7FA4026BCCFF}"/>
              </a:ext>
            </a:extLst>
          </p:cNvPr>
          <p:cNvSpPr txBox="1"/>
          <p:nvPr/>
        </p:nvSpPr>
        <p:spPr>
          <a:xfrm>
            <a:off x="4527549" y="928012"/>
            <a:ext cx="1371600" cy="3385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ED7D31">
                    <a:lumMod val="75000"/>
                  </a:srgbClr>
                </a:solidFill>
                <a:effectLst/>
                <a:uLnTx/>
                <a:uFillTx/>
                <a:latin typeface="Calibri"/>
                <a:ea typeface="ＭＳ Ｐゴシック" charset="0"/>
              </a:rPr>
              <a:t>experiment</a:t>
            </a:r>
          </a:p>
        </p:txBody>
      </p:sp>
      <p:sp>
        <p:nvSpPr>
          <p:cNvPr id="9" name="TextBox 8">
            <a:extLst>
              <a:ext uri="{FF2B5EF4-FFF2-40B4-BE49-F238E27FC236}">
                <a16:creationId xmlns:a16="http://schemas.microsoft.com/office/drawing/2014/main" id="{2F42D8B5-038E-F5B8-58F7-25B00E7632D1}"/>
              </a:ext>
            </a:extLst>
          </p:cNvPr>
          <p:cNvSpPr txBox="1"/>
          <p:nvPr/>
        </p:nvSpPr>
        <p:spPr>
          <a:xfrm>
            <a:off x="5791200" y="997863"/>
            <a:ext cx="668773" cy="43088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0" i="1" u="none" strike="noStrike" kern="1200" cap="none" spc="0" normalizeH="0" baseline="0" noProof="0" dirty="0">
                <a:ln>
                  <a:noFill/>
                </a:ln>
                <a:solidFill>
                  <a:prstClr val="black"/>
                </a:solidFill>
                <a:effectLst/>
                <a:uLnTx/>
                <a:uFillTx/>
                <a:latin typeface="Calibri"/>
                <a:ea typeface="ＭＳ Ｐゴシック" charset="0"/>
              </a:rPr>
              <a:t>100%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0" i="1" u="none" strike="noStrike" kern="1200" cap="none" spc="0" normalizeH="0" baseline="0" noProof="0" dirty="0">
                <a:ln>
                  <a:noFill/>
                </a:ln>
                <a:solidFill>
                  <a:prstClr val="black"/>
                </a:solidFill>
                <a:effectLst/>
                <a:uLnTx/>
                <a:uFillTx/>
                <a:latin typeface="Calibri"/>
                <a:ea typeface="ＭＳ Ｐゴシック" charset="0"/>
              </a:rPr>
              <a:t>particles</a:t>
            </a:r>
          </a:p>
        </p:txBody>
      </p:sp>
      <p:sp>
        <p:nvSpPr>
          <p:cNvPr id="10" name="TextBox 9">
            <a:extLst>
              <a:ext uri="{FF2B5EF4-FFF2-40B4-BE49-F238E27FC236}">
                <a16:creationId xmlns:a16="http://schemas.microsoft.com/office/drawing/2014/main" id="{7BBC9BAE-AF1A-8CF7-6B03-8DE330BAECF4}"/>
              </a:ext>
            </a:extLst>
          </p:cNvPr>
          <p:cNvSpPr txBox="1"/>
          <p:nvPr/>
        </p:nvSpPr>
        <p:spPr>
          <a:xfrm>
            <a:off x="1828800" y="3603574"/>
            <a:ext cx="2324100" cy="830997"/>
          </a:xfrm>
          <a:prstGeom prst="rect">
            <a:avLst/>
          </a:prstGeom>
          <a:solidFill>
            <a:schemeClr val="accent2">
              <a:lumMod val="20000"/>
              <a:lumOff val="80000"/>
            </a:schemeClr>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sng" strike="noStrike" kern="1200" cap="none" spc="0" normalizeH="0" baseline="0" noProof="0" dirty="0">
                <a:ln>
                  <a:noFill/>
                </a:ln>
                <a:solidFill>
                  <a:srgbClr val="E7E6E6">
                    <a:lumMod val="50000"/>
                  </a:srgbClr>
                </a:solidFill>
                <a:effectLst/>
                <a:uLnTx/>
                <a:uFillTx/>
                <a:latin typeface="Calibri"/>
                <a:ea typeface="ＭＳ Ｐゴシック" charset="0"/>
              </a:rPr>
              <a:t>ACCELERATE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srgbClr val="E7E6E6">
                    <a:lumMod val="50000"/>
                  </a:srgbClr>
                </a:solidFill>
                <a:effectLst/>
                <a:uLnTx/>
                <a:uFillTx/>
                <a:latin typeface="Calibri"/>
                <a:ea typeface="ＭＳ Ｐゴシック" charset="0"/>
              </a:rPr>
              <a:t>energy in cavities is given to the particle beam</a:t>
            </a:r>
            <a:endParaRPr kumimoji="0" lang="en-BE" sz="1600" b="0" i="0" u="none" strike="noStrike" kern="1200" cap="none" spc="0" normalizeH="0" baseline="0" noProof="0" dirty="0">
              <a:ln>
                <a:noFill/>
              </a:ln>
              <a:solidFill>
                <a:srgbClr val="E7E6E6">
                  <a:lumMod val="50000"/>
                </a:srgbClr>
              </a:solidFill>
              <a:effectLst/>
              <a:uLnTx/>
              <a:uFillTx/>
              <a:latin typeface="Calibri"/>
              <a:ea typeface="ＭＳ Ｐゴシック" charset="0"/>
            </a:endParaRPr>
          </a:p>
        </p:txBody>
      </p:sp>
      <p:sp>
        <p:nvSpPr>
          <p:cNvPr id="11" name="Bent Up Arrow 10">
            <a:extLst>
              <a:ext uri="{FF2B5EF4-FFF2-40B4-BE49-F238E27FC236}">
                <a16:creationId xmlns:a16="http://schemas.microsoft.com/office/drawing/2014/main" id="{6A49EECA-BE00-8AD9-92C0-42E2E0DB72AE}"/>
              </a:ext>
            </a:extLst>
          </p:cNvPr>
          <p:cNvSpPr/>
          <p:nvPr/>
        </p:nvSpPr>
        <p:spPr>
          <a:xfrm>
            <a:off x="4140708" y="3276000"/>
            <a:ext cx="850392" cy="698500"/>
          </a:xfrm>
          <a:prstGeom prst="bentUpArrow">
            <a:avLst>
              <a:gd name="adj1" fmla="val 21583"/>
              <a:gd name="adj2" fmla="val 27563"/>
              <a:gd name="adj3" fmla="val 30980"/>
            </a:avLst>
          </a:prstGeom>
          <a:solidFill>
            <a:schemeClr val="accent2">
              <a:lumMod val="20000"/>
              <a:lumOff val="80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TextBox 11">
            <a:extLst>
              <a:ext uri="{FF2B5EF4-FFF2-40B4-BE49-F238E27FC236}">
                <a16:creationId xmlns:a16="http://schemas.microsoft.com/office/drawing/2014/main" id="{9D77EF3A-B08B-FBDA-7FDB-8604A1EC19B1}"/>
              </a:ext>
            </a:extLst>
          </p:cNvPr>
          <p:cNvSpPr txBox="1"/>
          <p:nvPr/>
        </p:nvSpPr>
        <p:spPr>
          <a:xfrm>
            <a:off x="6093223" y="3603574"/>
            <a:ext cx="2324100" cy="830997"/>
          </a:xfrm>
          <a:prstGeom prst="rect">
            <a:avLst/>
          </a:prstGeom>
          <a:solidFill>
            <a:schemeClr val="accent6">
              <a:lumMod val="20000"/>
              <a:lumOff val="80000"/>
            </a:schemeClr>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sng" strike="noStrike" kern="1200" cap="none" spc="0" normalizeH="0" baseline="0" noProof="0" dirty="0">
                <a:ln>
                  <a:noFill/>
                </a:ln>
                <a:solidFill>
                  <a:srgbClr val="E7E6E6">
                    <a:lumMod val="50000"/>
                  </a:srgbClr>
                </a:solidFill>
                <a:effectLst/>
                <a:uLnTx/>
                <a:uFillTx/>
                <a:latin typeface="Calibri"/>
                <a:ea typeface="ＭＳ Ｐゴシック" charset="0"/>
              </a:rPr>
              <a:t>DECELERATE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srgbClr val="E7E6E6">
                    <a:lumMod val="50000"/>
                  </a:srgbClr>
                </a:solidFill>
                <a:effectLst/>
                <a:uLnTx/>
                <a:uFillTx/>
                <a:latin typeface="Calibri"/>
                <a:ea typeface="ＭＳ Ｐゴシック" charset="0"/>
              </a:rPr>
              <a:t>energy of particle beam goes back to cavities</a:t>
            </a:r>
            <a:endParaRPr kumimoji="0" lang="en-BE" sz="1600" b="0" i="0" u="none" strike="noStrike" kern="1200" cap="none" spc="0" normalizeH="0" baseline="0" noProof="0" dirty="0">
              <a:ln>
                <a:noFill/>
              </a:ln>
              <a:solidFill>
                <a:srgbClr val="E7E6E6">
                  <a:lumMod val="50000"/>
                </a:srgbClr>
              </a:solidFill>
              <a:effectLst/>
              <a:uLnTx/>
              <a:uFillTx/>
              <a:latin typeface="Calibri"/>
              <a:ea typeface="ＭＳ Ｐゴシック" charset="0"/>
            </a:endParaRPr>
          </a:p>
        </p:txBody>
      </p:sp>
      <p:sp>
        <p:nvSpPr>
          <p:cNvPr id="13" name="Bent Up Arrow 12">
            <a:extLst>
              <a:ext uri="{FF2B5EF4-FFF2-40B4-BE49-F238E27FC236}">
                <a16:creationId xmlns:a16="http://schemas.microsoft.com/office/drawing/2014/main" id="{D2B75C6E-999D-D5FE-E0F9-DE0175A11BC2}"/>
              </a:ext>
            </a:extLst>
          </p:cNvPr>
          <p:cNvSpPr/>
          <p:nvPr/>
        </p:nvSpPr>
        <p:spPr>
          <a:xfrm rot="5400000">
            <a:off x="5295280" y="3315250"/>
            <a:ext cx="782289" cy="800100"/>
          </a:xfrm>
          <a:prstGeom prst="bentUpArrow">
            <a:avLst>
              <a:gd name="adj1" fmla="val 21583"/>
              <a:gd name="adj2" fmla="val 27563"/>
              <a:gd name="adj3" fmla="val 30980"/>
            </a:avLst>
          </a:prstGeom>
          <a:solidFill>
            <a:schemeClr val="accent6">
              <a:lumMod val="20000"/>
              <a:lumOff val="80000"/>
            </a:schemeClr>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15" name="Bent Up Arrow 14">
            <a:extLst>
              <a:ext uri="{FF2B5EF4-FFF2-40B4-BE49-F238E27FC236}">
                <a16:creationId xmlns:a16="http://schemas.microsoft.com/office/drawing/2014/main" id="{3C55CF6F-3135-9072-32BA-E093E24E9750}"/>
              </a:ext>
            </a:extLst>
          </p:cNvPr>
          <p:cNvSpPr/>
          <p:nvPr/>
        </p:nvSpPr>
        <p:spPr>
          <a:xfrm rot="16200000" flipH="1">
            <a:off x="6520190" y="4086583"/>
            <a:ext cx="523220" cy="1219200"/>
          </a:xfrm>
          <a:prstGeom prst="bentUpArrow">
            <a:avLst>
              <a:gd name="adj1" fmla="val 16122"/>
              <a:gd name="adj2" fmla="val 27563"/>
              <a:gd name="adj3" fmla="val 30980"/>
            </a:avLst>
          </a:prstGeom>
          <a:solidFill>
            <a:schemeClr val="accent5">
              <a:lumMod val="20000"/>
              <a:lumOff val="8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16" name="Bent Up Arrow 15">
            <a:extLst>
              <a:ext uri="{FF2B5EF4-FFF2-40B4-BE49-F238E27FC236}">
                <a16:creationId xmlns:a16="http://schemas.microsoft.com/office/drawing/2014/main" id="{F42CD5B9-058C-7DB3-0C01-AB794616222F}"/>
              </a:ext>
            </a:extLst>
          </p:cNvPr>
          <p:cNvSpPr/>
          <p:nvPr/>
        </p:nvSpPr>
        <p:spPr>
          <a:xfrm flipH="1">
            <a:off x="2793855" y="4430478"/>
            <a:ext cx="1038275" cy="456709"/>
          </a:xfrm>
          <a:prstGeom prst="bentUpArrow">
            <a:avLst>
              <a:gd name="adj1" fmla="val 21583"/>
              <a:gd name="adj2" fmla="val 26198"/>
              <a:gd name="adj3" fmla="val 30980"/>
            </a:avLst>
          </a:prstGeom>
          <a:solidFill>
            <a:schemeClr val="accent5">
              <a:lumMod val="20000"/>
              <a:lumOff val="8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21" name="TextBox 20">
            <a:extLst>
              <a:ext uri="{FF2B5EF4-FFF2-40B4-BE49-F238E27FC236}">
                <a16:creationId xmlns:a16="http://schemas.microsoft.com/office/drawing/2014/main" id="{34976E38-86FF-1BA6-F95A-1B83C4C5DBE1}"/>
              </a:ext>
            </a:extLst>
          </p:cNvPr>
          <p:cNvSpPr txBox="1"/>
          <p:nvPr/>
        </p:nvSpPr>
        <p:spPr>
          <a:xfrm>
            <a:off x="4419600" y="3016800"/>
            <a:ext cx="1649811"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200" b="0" i="0" u="none" strike="noStrike" kern="1200" cap="none" spc="0" normalizeH="0" baseline="0" noProof="0" dirty="0">
                <a:ln>
                  <a:noFill/>
                </a:ln>
                <a:solidFill>
                  <a:srgbClr val="5B9BD5">
                    <a:lumMod val="50000"/>
                  </a:srgbClr>
                </a:solidFill>
                <a:effectLst/>
                <a:uLnTx/>
                <a:uFillTx/>
                <a:latin typeface="Calibri"/>
                <a:ea typeface="ＭＳ Ｐゴシック" charset="0"/>
              </a:rPr>
              <a:t>ACCELERATOR CAVITIES</a:t>
            </a:r>
          </a:p>
        </p:txBody>
      </p:sp>
      <p:sp>
        <p:nvSpPr>
          <p:cNvPr id="23" name="TextBox 22">
            <a:extLst>
              <a:ext uri="{FF2B5EF4-FFF2-40B4-BE49-F238E27FC236}">
                <a16:creationId xmlns:a16="http://schemas.microsoft.com/office/drawing/2014/main" id="{B97E8D2C-00F7-7E67-092B-7EB3D0A0BAB5}"/>
              </a:ext>
            </a:extLst>
          </p:cNvPr>
          <p:cNvSpPr txBox="1"/>
          <p:nvPr/>
        </p:nvSpPr>
        <p:spPr>
          <a:xfrm>
            <a:off x="3341689" y="2046239"/>
            <a:ext cx="3821111"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srgbClr val="5B9BD5">
                    <a:lumMod val="75000"/>
                  </a:srgbClr>
                </a:solidFill>
                <a:effectLst/>
                <a:uLnTx/>
                <a:uFillTx/>
                <a:latin typeface="Calibri"/>
                <a:ea typeface="ＭＳ Ｐゴシック" charset="0"/>
              </a:rPr>
              <a:t>m</a:t>
            </a:r>
            <a:r>
              <a:rPr kumimoji="0" lang="en-BE" sz="1800" b="0" i="0" u="none" strike="noStrike" kern="1200" cap="none" spc="0" normalizeH="0" baseline="0" noProof="0" dirty="0">
                <a:ln>
                  <a:noFill/>
                </a:ln>
                <a:solidFill>
                  <a:srgbClr val="5B9BD5">
                    <a:lumMod val="75000"/>
                  </a:srgbClr>
                </a:solidFill>
                <a:effectLst/>
                <a:uLnTx/>
                <a:uFillTx/>
                <a:latin typeface="Calibri"/>
                <a:ea typeface="ＭＳ Ｐゴシック" charset="0"/>
              </a:rPr>
              <a:t>ultiple turns towards higher energies</a:t>
            </a:r>
          </a:p>
        </p:txBody>
      </p:sp>
      <p:sp>
        <p:nvSpPr>
          <p:cNvPr id="28" name="Bent Up Arrow 27">
            <a:extLst>
              <a:ext uri="{FF2B5EF4-FFF2-40B4-BE49-F238E27FC236}">
                <a16:creationId xmlns:a16="http://schemas.microsoft.com/office/drawing/2014/main" id="{F701AB92-9D25-78C8-5943-86C2D05D9EDC}"/>
              </a:ext>
            </a:extLst>
          </p:cNvPr>
          <p:cNvSpPr/>
          <p:nvPr/>
        </p:nvSpPr>
        <p:spPr>
          <a:xfrm>
            <a:off x="8029575" y="2747624"/>
            <a:ext cx="428625" cy="456709"/>
          </a:xfrm>
          <a:prstGeom prst="bentUpArrow">
            <a:avLst>
              <a:gd name="adj1" fmla="val 21583"/>
              <a:gd name="adj2" fmla="val 26198"/>
              <a:gd name="adj3" fmla="val 30980"/>
            </a:avLst>
          </a:prstGeom>
          <a:solidFill>
            <a:schemeClr val="accent5">
              <a:lumMod val="20000"/>
              <a:lumOff val="8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pic>
        <p:nvPicPr>
          <p:cNvPr id="29" name="Picture 28">
            <a:extLst>
              <a:ext uri="{FF2B5EF4-FFF2-40B4-BE49-F238E27FC236}">
                <a16:creationId xmlns:a16="http://schemas.microsoft.com/office/drawing/2014/main" id="{3D68C7C7-EBBF-7256-1AE7-6C0D4B04B4B6}"/>
              </a:ext>
            </a:extLst>
          </p:cNvPr>
          <p:cNvPicPr>
            <a:picLocks noChangeAspect="1"/>
          </p:cNvPicPr>
          <p:nvPr/>
        </p:nvPicPr>
        <p:blipFill rotWithShape="1">
          <a:blip r:embed="rId3"/>
          <a:srcRect l="89082"/>
          <a:stretch/>
        </p:blipFill>
        <p:spPr>
          <a:xfrm>
            <a:off x="7239000" y="2800350"/>
            <a:ext cx="800100" cy="698500"/>
          </a:xfrm>
          <a:prstGeom prst="rect">
            <a:avLst/>
          </a:prstGeom>
        </p:spPr>
      </p:pic>
      <p:sp>
        <p:nvSpPr>
          <p:cNvPr id="30" name="TextBox 29">
            <a:extLst>
              <a:ext uri="{FF2B5EF4-FFF2-40B4-BE49-F238E27FC236}">
                <a16:creationId xmlns:a16="http://schemas.microsoft.com/office/drawing/2014/main" id="{02F6FC08-580E-7E43-906A-1807FFF1F825}"/>
              </a:ext>
            </a:extLst>
          </p:cNvPr>
          <p:cNvSpPr txBox="1"/>
          <p:nvPr/>
        </p:nvSpPr>
        <p:spPr>
          <a:xfrm>
            <a:off x="3728575" y="4551249"/>
            <a:ext cx="2729375" cy="523220"/>
          </a:xfrm>
          <a:prstGeom prst="rect">
            <a:avLst/>
          </a:prstGeom>
          <a:solidFill>
            <a:schemeClr val="accent5">
              <a:lumMod val="20000"/>
              <a:lumOff val="80000"/>
            </a:schemeClr>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400" b="0" i="0" u="none" strike="noStrike" kern="1200" cap="none" spc="0" normalizeH="0" baseline="0" noProof="0" dirty="0">
                <a:ln>
                  <a:noFill/>
                </a:ln>
                <a:solidFill>
                  <a:srgbClr val="FF0000"/>
                </a:solidFill>
                <a:effectLst/>
                <a:uLnTx/>
                <a:uFillTx/>
                <a:latin typeface="Calibri"/>
                <a:ea typeface="ＭＳ Ｐゴシック" charset="0"/>
              </a:rPr>
              <a:t>      energy recovered to accelerate   the next particle beam</a:t>
            </a:r>
          </a:p>
        </p:txBody>
      </p:sp>
      <p:sp>
        <p:nvSpPr>
          <p:cNvPr id="31" name="TextBox 30">
            <a:extLst>
              <a:ext uri="{FF2B5EF4-FFF2-40B4-BE49-F238E27FC236}">
                <a16:creationId xmlns:a16="http://schemas.microsoft.com/office/drawing/2014/main" id="{98B3590F-B825-ED8F-FE9C-2DD497EC213F}"/>
              </a:ext>
            </a:extLst>
          </p:cNvPr>
          <p:cNvSpPr txBox="1"/>
          <p:nvPr/>
        </p:nvSpPr>
        <p:spPr>
          <a:xfrm>
            <a:off x="3695700" y="4570571"/>
            <a:ext cx="792205" cy="461665"/>
          </a:xfrm>
          <a:prstGeom prst="rect">
            <a:avLst/>
          </a:prstGeom>
          <a:noFill/>
        </p:spPr>
        <p:txBody>
          <a:bodyPr wrap="none" rtlCol="0">
            <a:spAutoFit/>
          </a:bodyPr>
          <a:lstStyle/>
          <a:p>
            <a:pPr marL="514350" marR="0" lvl="0" indent="-514350" algn="l" defTabSz="914400" rtl="0" eaLnBrk="1" fontAlgn="base" latinLnBrk="0" hangingPunct="1">
              <a:lnSpc>
                <a:spcPct val="100000"/>
              </a:lnSpc>
              <a:spcBef>
                <a:spcPct val="0"/>
              </a:spcBef>
              <a:spcAft>
                <a:spcPct val="0"/>
              </a:spcAft>
              <a:buClrTx/>
              <a:buSzPct val="75000"/>
              <a:buFont typeface="+mj-ea"/>
              <a:buAutoNum type="circleNumDbPlain"/>
              <a:tabLst/>
              <a:defRPr/>
            </a:pPr>
            <a:r>
              <a:rPr kumimoji="0" lang="en-BE" sz="2400" b="1" i="0" u="none" strike="noStrike" kern="1200" cap="none" spc="0" normalizeH="0" baseline="0" noProof="0" dirty="0">
                <a:ln>
                  <a:noFill/>
                </a:ln>
                <a:solidFill>
                  <a:srgbClr val="FF0000"/>
                </a:solidFill>
                <a:effectLst/>
                <a:uLnTx/>
                <a:uFillTx/>
                <a:latin typeface="Century Schoolbook" charset="0"/>
                <a:ea typeface="ＭＳ Ｐゴシック" charset="0"/>
              </a:rPr>
              <a:t> </a:t>
            </a:r>
          </a:p>
        </p:txBody>
      </p:sp>
      <p:sp>
        <p:nvSpPr>
          <p:cNvPr id="33" name="TextBox 32">
            <a:extLst>
              <a:ext uri="{FF2B5EF4-FFF2-40B4-BE49-F238E27FC236}">
                <a16:creationId xmlns:a16="http://schemas.microsoft.com/office/drawing/2014/main" id="{F50CF163-60FF-63D9-A320-9CF888D5F995}"/>
              </a:ext>
            </a:extLst>
          </p:cNvPr>
          <p:cNvSpPr txBox="1"/>
          <p:nvPr/>
        </p:nvSpPr>
        <p:spPr>
          <a:xfrm>
            <a:off x="7544952" y="2224768"/>
            <a:ext cx="1446648" cy="523220"/>
          </a:xfrm>
          <a:prstGeom prst="rect">
            <a:avLst/>
          </a:prstGeom>
          <a:solidFill>
            <a:schemeClr val="accent5">
              <a:lumMod val="20000"/>
              <a:lumOff val="80000"/>
            </a:schemeClr>
          </a:solidFill>
        </p:spPr>
        <p:txBody>
          <a:bodyPr wrap="squar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dirty="0">
                <a:ln>
                  <a:noFill/>
                </a:ln>
                <a:solidFill>
                  <a:srgbClr val="FF0000"/>
                </a:solidFill>
                <a:effectLst/>
                <a:uLnTx/>
                <a:uFillTx/>
                <a:latin typeface="Calibri"/>
                <a:ea typeface="ＭＳ Ｐゴシック" charset="0"/>
              </a:rPr>
              <a:t>        b</a:t>
            </a:r>
            <a:r>
              <a:rPr kumimoji="0" lang="en-BE" sz="1400" b="0" i="0" u="none" strike="noStrike" kern="1200" cap="none" spc="0" normalizeH="0" baseline="0" noProof="0" dirty="0">
                <a:ln>
                  <a:noFill/>
                </a:ln>
                <a:solidFill>
                  <a:srgbClr val="FF0000"/>
                </a:solidFill>
                <a:effectLst/>
                <a:uLnTx/>
                <a:uFillTx/>
                <a:latin typeface="Calibri"/>
                <a:ea typeface="ＭＳ Ｐゴシック" charset="0"/>
              </a:rPr>
              <a:t>eam dump     at low energy</a:t>
            </a:r>
          </a:p>
        </p:txBody>
      </p:sp>
      <p:sp>
        <p:nvSpPr>
          <p:cNvPr id="34" name="TextBox 33">
            <a:extLst>
              <a:ext uri="{FF2B5EF4-FFF2-40B4-BE49-F238E27FC236}">
                <a16:creationId xmlns:a16="http://schemas.microsoft.com/office/drawing/2014/main" id="{732FCA7C-46CB-A264-D64C-C91ED8E71BFF}"/>
              </a:ext>
            </a:extLst>
          </p:cNvPr>
          <p:cNvSpPr txBox="1"/>
          <p:nvPr/>
        </p:nvSpPr>
        <p:spPr>
          <a:xfrm>
            <a:off x="7544952" y="2211629"/>
            <a:ext cx="792205" cy="461665"/>
          </a:xfrm>
          <a:prstGeom prst="rect">
            <a:avLst/>
          </a:prstGeom>
          <a:noFill/>
        </p:spPr>
        <p:txBody>
          <a:bodyPr wrap="none" rtlCol="0">
            <a:spAutoFit/>
          </a:bodyPr>
          <a:lstStyle/>
          <a:p>
            <a:pPr marL="514350" marR="0" lvl="0" indent="-514350" algn="l" defTabSz="914400" rtl="0" eaLnBrk="1" fontAlgn="base" latinLnBrk="0" hangingPunct="1">
              <a:lnSpc>
                <a:spcPct val="100000"/>
              </a:lnSpc>
              <a:spcBef>
                <a:spcPct val="0"/>
              </a:spcBef>
              <a:spcAft>
                <a:spcPct val="0"/>
              </a:spcAft>
              <a:buClrTx/>
              <a:buSzPct val="75000"/>
              <a:buFont typeface="Wingdings" pitchFamily="2" charset="2"/>
              <a:buAutoNum type="circleNumDbPlain" startAt="2"/>
              <a:tabLst/>
              <a:defRPr/>
            </a:pPr>
            <a:r>
              <a:rPr kumimoji="0" lang="en-BE" sz="2400" b="1" i="0" u="none" strike="noStrike" kern="1200" cap="none" spc="0" normalizeH="0" baseline="0" noProof="0" dirty="0">
                <a:ln>
                  <a:noFill/>
                </a:ln>
                <a:solidFill>
                  <a:srgbClr val="FF0000"/>
                </a:solidFill>
                <a:effectLst/>
                <a:uLnTx/>
                <a:uFillTx/>
                <a:latin typeface="Century Schoolbook" charset="0"/>
                <a:ea typeface="ＭＳ Ｐゴシック" charset="0"/>
              </a:rPr>
              <a:t> </a:t>
            </a:r>
          </a:p>
        </p:txBody>
      </p:sp>
      <p:sp>
        <p:nvSpPr>
          <p:cNvPr id="36" name="TextBox 35">
            <a:extLst>
              <a:ext uri="{FF2B5EF4-FFF2-40B4-BE49-F238E27FC236}">
                <a16:creationId xmlns:a16="http://schemas.microsoft.com/office/drawing/2014/main" id="{F891D648-C49A-DE05-2F11-E6502515CF88}"/>
              </a:ext>
            </a:extLst>
          </p:cNvPr>
          <p:cNvSpPr txBox="1"/>
          <p:nvPr/>
        </p:nvSpPr>
        <p:spPr>
          <a:xfrm>
            <a:off x="7132831" y="813666"/>
            <a:ext cx="1813525" cy="738664"/>
          </a:xfrm>
          <a:prstGeom prst="rect">
            <a:avLst/>
          </a:prstGeom>
          <a:solidFill>
            <a:schemeClr val="accent5">
              <a:lumMod val="20000"/>
              <a:lumOff val="80000"/>
            </a:schemeClr>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dirty="0">
                <a:ln>
                  <a:noFill/>
                </a:ln>
                <a:solidFill>
                  <a:srgbClr val="FF0000"/>
                </a:solidFill>
                <a:effectLst/>
                <a:uLnTx/>
                <a:uFillTx/>
                <a:latin typeface="Calibri"/>
                <a:ea typeface="ＭＳ Ｐゴシック" charset="0"/>
              </a:rPr>
              <a:t>      b</a:t>
            </a:r>
            <a:r>
              <a:rPr kumimoji="0" lang="en-BE" sz="1400" b="0" i="0" u="none" strike="noStrike" kern="1200" cap="none" spc="0" normalizeH="0" baseline="0" noProof="0" dirty="0">
                <a:ln>
                  <a:noFill/>
                </a:ln>
                <a:solidFill>
                  <a:srgbClr val="FF0000"/>
                </a:solidFill>
                <a:effectLst/>
                <a:uLnTx/>
                <a:uFillTx/>
                <a:latin typeface="Calibri"/>
                <a:ea typeface="ＭＳ Ｐゴシック" charset="0"/>
              </a:rPr>
              <a:t>eam brightness is maintained from</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400" b="0" i="0" u="none" strike="noStrike" kern="1200" cap="none" spc="0" normalizeH="0" baseline="0" noProof="0" dirty="0">
                <a:ln>
                  <a:noFill/>
                </a:ln>
                <a:solidFill>
                  <a:srgbClr val="FF0000"/>
                </a:solidFill>
                <a:effectLst/>
                <a:uLnTx/>
                <a:uFillTx/>
                <a:latin typeface="Calibri"/>
                <a:ea typeface="ＭＳ Ｐゴシック" charset="0"/>
              </a:rPr>
              <a:t> the injector</a:t>
            </a:r>
          </a:p>
        </p:txBody>
      </p:sp>
      <p:sp>
        <p:nvSpPr>
          <p:cNvPr id="37" name="TextBox 36">
            <a:extLst>
              <a:ext uri="{FF2B5EF4-FFF2-40B4-BE49-F238E27FC236}">
                <a16:creationId xmlns:a16="http://schemas.microsoft.com/office/drawing/2014/main" id="{6735B4FC-41B4-44F1-8009-A6EE1929E9CB}"/>
              </a:ext>
            </a:extLst>
          </p:cNvPr>
          <p:cNvSpPr txBox="1"/>
          <p:nvPr/>
        </p:nvSpPr>
        <p:spPr>
          <a:xfrm>
            <a:off x="7086600" y="748936"/>
            <a:ext cx="792205" cy="461665"/>
          </a:xfrm>
          <a:prstGeom prst="rect">
            <a:avLst/>
          </a:prstGeom>
          <a:noFill/>
        </p:spPr>
        <p:txBody>
          <a:bodyPr wrap="none" rtlCol="0">
            <a:spAutoFit/>
          </a:bodyPr>
          <a:lstStyle/>
          <a:p>
            <a:pPr marL="514350" marR="0" lvl="0" indent="-514350" algn="l" defTabSz="914400" rtl="0" eaLnBrk="1" fontAlgn="base" latinLnBrk="0" hangingPunct="1">
              <a:lnSpc>
                <a:spcPct val="100000"/>
              </a:lnSpc>
              <a:spcBef>
                <a:spcPct val="0"/>
              </a:spcBef>
              <a:spcAft>
                <a:spcPct val="0"/>
              </a:spcAft>
              <a:buClrTx/>
              <a:buSzPct val="75000"/>
              <a:buFont typeface="Wingdings" pitchFamily="2" charset="2"/>
              <a:buAutoNum type="circleNumDbPlain" startAt="3"/>
              <a:tabLst/>
              <a:defRPr/>
            </a:pPr>
            <a:r>
              <a:rPr kumimoji="0" lang="en-BE" sz="2400" b="1" i="0" u="none" strike="noStrike" kern="1200" cap="none" spc="0" normalizeH="0" baseline="0" noProof="0" dirty="0">
                <a:ln>
                  <a:noFill/>
                </a:ln>
                <a:solidFill>
                  <a:srgbClr val="FF0000"/>
                </a:solidFill>
                <a:effectLst/>
                <a:uLnTx/>
                <a:uFillTx/>
                <a:latin typeface="Century Schoolbook" charset="0"/>
                <a:ea typeface="ＭＳ Ｐゴシック" charset="0"/>
              </a:rPr>
              <a:t> </a:t>
            </a:r>
          </a:p>
        </p:txBody>
      </p:sp>
      <p:sp>
        <p:nvSpPr>
          <p:cNvPr id="2" name="TextBox 1">
            <a:extLst>
              <a:ext uri="{FF2B5EF4-FFF2-40B4-BE49-F238E27FC236}">
                <a16:creationId xmlns:a16="http://schemas.microsoft.com/office/drawing/2014/main" id="{953017E4-3C99-29D6-5502-2DC3EA4D15E4}"/>
              </a:ext>
            </a:extLst>
          </p:cNvPr>
          <p:cNvSpPr txBox="1"/>
          <p:nvPr/>
        </p:nvSpPr>
        <p:spPr>
          <a:xfrm>
            <a:off x="3200400" y="2571750"/>
            <a:ext cx="870751" cy="46166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200" b="0" i="1" u="none" strike="noStrike" kern="1200" cap="none" spc="0" normalizeH="0" baseline="0" noProof="0" dirty="0">
                <a:ln>
                  <a:noFill/>
                </a:ln>
                <a:solidFill>
                  <a:prstClr val="black"/>
                </a:solidFill>
                <a:effectLst/>
                <a:uLnTx/>
                <a:uFillTx/>
                <a:latin typeface="Calibri"/>
                <a:ea typeface="ＭＳ Ｐゴシック" charset="0"/>
              </a:rPr>
              <a:t>p</a:t>
            </a:r>
            <a:r>
              <a:rPr kumimoji="0" lang="en-BE" sz="1200" b="0" i="1" u="none" strike="noStrike" kern="1200" cap="none" spc="0" normalizeH="0" baseline="0" noProof="0" dirty="0">
                <a:ln>
                  <a:noFill/>
                </a:ln>
                <a:solidFill>
                  <a:prstClr val="black"/>
                </a:solidFill>
                <a:effectLst/>
                <a:uLnTx/>
                <a:uFillTx/>
                <a:latin typeface="Calibri"/>
                <a:ea typeface="ＭＳ Ｐゴシック" charset="0"/>
              </a:rPr>
              <a:t>hase-shift</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200" b="0" i="1" u="none" strike="noStrike" kern="1200" cap="none" spc="0" normalizeH="0" baseline="0" noProof="0" dirty="0">
                <a:ln>
                  <a:noFill/>
                </a:ln>
                <a:solidFill>
                  <a:prstClr val="black"/>
                </a:solidFill>
                <a:effectLst/>
                <a:uLnTx/>
                <a:uFillTx/>
                <a:latin typeface="Calibri"/>
                <a:ea typeface="ＭＳ Ｐゴシック" charset="0"/>
              </a:rPr>
              <a:t>180</a:t>
            </a:r>
            <a:r>
              <a:rPr kumimoji="0" lang="en-BE" sz="1200" b="0" i="1" u="none" strike="noStrike" kern="1200" cap="none" spc="0" normalizeH="0" baseline="30000" noProof="0" dirty="0">
                <a:ln>
                  <a:noFill/>
                </a:ln>
                <a:solidFill>
                  <a:prstClr val="black"/>
                </a:solidFill>
                <a:effectLst/>
                <a:uLnTx/>
                <a:uFillTx/>
                <a:latin typeface="Calibri"/>
                <a:ea typeface="ＭＳ Ｐゴシック" charset="0"/>
              </a:rPr>
              <a:t>o</a:t>
            </a:r>
          </a:p>
        </p:txBody>
      </p:sp>
    </p:spTree>
    <p:extLst>
      <p:ext uri="{BB962C8B-B14F-4D97-AF65-F5344CB8AC3E}">
        <p14:creationId xmlns:p14="http://schemas.microsoft.com/office/powerpoint/2010/main" val="7098200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Bent Up Arrow 33">
            <a:extLst>
              <a:ext uri="{FF2B5EF4-FFF2-40B4-BE49-F238E27FC236}">
                <a16:creationId xmlns:a16="http://schemas.microsoft.com/office/drawing/2014/main" id="{B1B28A14-ECA8-0F95-DBF3-658F19B62547}"/>
              </a:ext>
            </a:extLst>
          </p:cNvPr>
          <p:cNvSpPr/>
          <p:nvPr/>
        </p:nvSpPr>
        <p:spPr>
          <a:xfrm rot="16200000" flipV="1">
            <a:off x="6625235" y="882001"/>
            <a:ext cx="394439" cy="620751"/>
          </a:xfrm>
          <a:prstGeom prst="bentUpArrow">
            <a:avLst>
              <a:gd name="adj1" fmla="val 21583"/>
              <a:gd name="adj2" fmla="val 26198"/>
              <a:gd name="adj3" fmla="val 30980"/>
            </a:avLst>
          </a:prstGeom>
          <a:solidFill>
            <a:schemeClr val="accent5">
              <a:lumMod val="20000"/>
              <a:lumOff val="8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32</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85" name="TextBox 84">
            <a:extLst>
              <a:ext uri="{FF2B5EF4-FFF2-40B4-BE49-F238E27FC236}">
                <a16:creationId xmlns:a16="http://schemas.microsoft.com/office/drawing/2014/main" id="{EA8D9E18-F10A-3D69-FF67-72F6B0F45E9D}"/>
              </a:ext>
            </a:extLst>
          </p:cNvPr>
          <p:cNvSpPr txBox="1"/>
          <p:nvPr/>
        </p:nvSpPr>
        <p:spPr>
          <a:xfrm>
            <a:off x="2362901" y="209550"/>
            <a:ext cx="4418197" cy="46166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2400" b="1" i="0" u="none" strike="noStrike" kern="1200" cap="none" spc="0" normalizeH="0" baseline="0" noProof="0" dirty="0">
                <a:ln>
                  <a:noFill/>
                </a:ln>
                <a:solidFill>
                  <a:srgbClr val="0070C0"/>
                </a:solidFill>
                <a:effectLst/>
                <a:uLnTx/>
                <a:uFillTx/>
                <a:latin typeface="Calibri"/>
                <a:ea typeface="ＭＳ Ｐゴシック" charset="0"/>
              </a:rPr>
              <a:t>The principle of Energy Recovery</a:t>
            </a:r>
          </a:p>
        </p:txBody>
      </p:sp>
      <p:pic>
        <p:nvPicPr>
          <p:cNvPr id="4" name="Picture 3">
            <a:extLst>
              <a:ext uri="{FF2B5EF4-FFF2-40B4-BE49-F238E27FC236}">
                <a16:creationId xmlns:a16="http://schemas.microsoft.com/office/drawing/2014/main" id="{EFC874F8-E3F8-67C1-AD47-1D5B6249BD25}"/>
              </a:ext>
            </a:extLst>
          </p:cNvPr>
          <p:cNvPicPr>
            <a:picLocks noChangeAspect="1"/>
          </p:cNvPicPr>
          <p:nvPr/>
        </p:nvPicPr>
        <p:blipFill rotWithShape="1">
          <a:blip r:embed="rId3"/>
          <a:srcRect r="63605"/>
          <a:stretch/>
        </p:blipFill>
        <p:spPr>
          <a:xfrm>
            <a:off x="533400" y="2800350"/>
            <a:ext cx="2667000" cy="698500"/>
          </a:xfrm>
          <a:prstGeom prst="rect">
            <a:avLst/>
          </a:prstGeom>
        </p:spPr>
      </p:pic>
      <p:pic>
        <p:nvPicPr>
          <p:cNvPr id="6" name="Picture 5">
            <a:extLst>
              <a:ext uri="{FF2B5EF4-FFF2-40B4-BE49-F238E27FC236}">
                <a16:creationId xmlns:a16="http://schemas.microsoft.com/office/drawing/2014/main" id="{D2E6B0CD-9ABD-FEAD-01BD-D87B701DECDF}"/>
              </a:ext>
            </a:extLst>
          </p:cNvPr>
          <p:cNvPicPr>
            <a:picLocks noChangeAspect="1"/>
          </p:cNvPicPr>
          <p:nvPr/>
        </p:nvPicPr>
        <p:blipFill rotWithShape="1">
          <a:blip r:embed="rId3"/>
          <a:srcRect l="38475" r="32409"/>
          <a:stretch/>
        </p:blipFill>
        <p:spPr>
          <a:xfrm>
            <a:off x="4152900" y="2800350"/>
            <a:ext cx="2133600" cy="698500"/>
          </a:xfrm>
          <a:prstGeom prst="rect">
            <a:avLst/>
          </a:prstGeom>
        </p:spPr>
      </p:pic>
      <p:pic>
        <p:nvPicPr>
          <p:cNvPr id="14" name="Picture 13">
            <a:extLst>
              <a:ext uri="{FF2B5EF4-FFF2-40B4-BE49-F238E27FC236}">
                <a16:creationId xmlns:a16="http://schemas.microsoft.com/office/drawing/2014/main" id="{BD1AD49B-4326-9A8F-95C6-0192C5217337}"/>
              </a:ext>
            </a:extLst>
          </p:cNvPr>
          <p:cNvPicPr>
            <a:picLocks noChangeAspect="1"/>
          </p:cNvPicPr>
          <p:nvPr/>
        </p:nvPicPr>
        <p:blipFill rotWithShape="1">
          <a:blip r:embed="rId4"/>
          <a:srcRect r="50893"/>
          <a:stretch/>
        </p:blipFill>
        <p:spPr>
          <a:xfrm>
            <a:off x="3013075" y="1389600"/>
            <a:ext cx="873125" cy="1765300"/>
          </a:xfrm>
          <a:prstGeom prst="rect">
            <a:avLst/>
          </a:prstGeom>
        </p:spPr>
      </p:pic>
      <p:pic>
        <p:nvPicPr>
          <p:cNvPr id="17" name="Picture 16">
            <a:extLst>
              <a:ext uri="{FF2B5EF4-FFF2-40B4-BE49-F238E27FC236}">
                <a16:creationId xmlns:a16="http://schemas.microsoft.com/office/drawing/2014/main" id="{719257BD-7A48-E72A-14DF-3156EBDBAABF}"/>
              </a:ext>
            </a:extLst>
          </p:cNvPr>
          <p:cNvPicPr>
            <a:picLocks noChangeAspect="1"/>
          </p:cNvPicPr>
          <p:nvPr/>
        </p:nvPicPr>
        <p:blipFill rotWithShape="1">
          <a:blip r:embed="rId5"/>
          <a:srcRect l="50000"/>
          <a:stretch/>
        </p:blipFill>
        <p:spPr>
          <a:xfrm>
            <a:off x="6553200" y="1389600"/>
            <a:ext cx="889000" cy="1765300"/>
          </a:xfrm>
          <a:prstGeom prst="rect">
            <a:avLst/>
          </a:prstGeom>
        </p:spPr>
      </p:pic>
      <p:cxnSp>
        <p:nvCxnSpPr>
          <p:cNvPr id="20" name="Straight Connector 19">
            <a:extLst>
              <a:ext uri="{FF2B5EF4-FFF2-40B4-BE49-F238E27FC236}">
                <a16:creationId xmlns:a16="http://schemas.microsoft.com/office/drawing/2014/main" id="{EAA6D9FD-BB99-678C-4F61-B2D01459195A}"/>
              </a:ext>
            </a:extLst>
          </p:cNvPr>
          <p:cNvCxnSpPr>
            <a:cxnSpLocks/>
          </p:cNvCxnSpPr>
          <p:nvPr/>
        </p:nvCxnSpPr>
        <p:spPr>
          <a:xfrm>
            <a:off x="3124200" y="3144787"/>
            <a:ext cx="1143000" cy="0"/>
          </a:xfrm>
          <a:prstGeom prst="line">
            <a:avLst/>
          </a:prstGeom>
          <a:ln w="285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692B8BB-962A-A42D-3DCC-F906A9E572C1}"/>
              </a:ext>
            </a:extLst>
          </p:cNvPr>
          <p:cNvCxnSpPr>
            <a:cxnSpLocks/>
          </p:cNvCxnSpPr>
          <p:nvPr/>
        </p:nvCxnSpPr>
        <p:spPr>
          <a:xfrm>
            <a:off x="6286500" y="3144787"/>
            <a:ext cx="1143000" cy="0"/>
          </a:xfrm>
          <a:prstGeom prst="line">
            <a:avLst/>
          </a:prstGeom>
          <a:ln w="285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D27EB073-9317-5A8F-0CA2-B5618CAB5126}"/>
              </a:ext>
            </a:extLst>
          </p:cNvPr>
          <p:cNvCxnSpPr>
            <a:cxnSpLocks/>
          </p:cNvCxnSpPr>
          <p:nvPr/>
        </p:nvCxnSpPr>
        <p:spPr>
          <a:xfrm>
            <a:off x="3886200" y="1400400"/>
            <a:ext cx="2667000" cy="0"/>
          </a:xfrm>
          <a:prstGeom prst="line">
            <a:avLst/>
          </a:prstGeom>
          <a:ln w="285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98D962B-1F11-F30F-D8E9-639751513004}"/>
              </a:ext>
            </a:extLst>
          </p:cNvPr>
          <p:cNvCxnSpPr>
            <a:cxnSpLocks/>
          </p:cNvCxnSpPr>
          <p:nvPr/>
        </p:nvCxnSpPr>
        <p:spPr>
          <a:xfrm>
            <a:off x="3048000" y="3144787"/>
            <a:ext cx="2667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6D46B9C3-BCF3-EB04-9610-8D55FE2BA17B}"/>
              </a:ext>
            </a:extLst>
          </p:cNvPr>
          <p:cNvCxnSpPr>
            <a:cxnSpLocks/>
          </p:cNvCxnSpPr>
          <p:nvPr/>
        </p:nvCxnSpPr>
        <p:spPr>
          <a:xfrm>
            <a:off x="7024687" y="3144787"/>
            <a:ext cx="2667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0A98F51E-908C-DD12-6174-B1194865D7B1}"/>
              </a:ext>
            </a:extLst>
          </p:cNvPr>
          <p:cNvCxnSpPr>
            <a:cxnSpLocks/>
          </p:cNvCxnSpPr>
          <p:nvPr/>
        </p:nvCxnSpPr>
        <p:spPr>
          <a:xfrm flipH="1">
            <a:off x="6362700" y="1400400"/>
            <a:ext cx="1905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8F83BF5D-E673-FB9E-B20A-AC0B0A438342}"/>
              </a:ext>
            </a:extLst>
          </p:cNvPr>
          <p:cNvCxnSpPr>
            <a:cxnSpLocks/>
          </p:cNvCxnSpPr>
          <p:nvPr/>
        </p:nvCxnSpPr>
        <p:spPr>
          <a:xfrm flipH="1">
            <a:off x="3962400" y="1400400"/>
            <a:ext cx="1905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pic>
        <p:nvPicPr>
          <p:cNvPr id="48" name="Picture 47">
            <a:extLst>
              <a:ext uri="{FF2B5EF4-FFF2-40B4-BE49-F238E27FC236}">
                <a16:creationId xmlns:a16="http://schemas.microsoft.com/office/drawing/2014/main" id="{85CCA06D-A7D2-EDDA-66E4-38DDB89CB932}"/>
              </a:ext>
            </a:extLst>
          </p:cNvPr>
          <p:cNvPicPr>
            <a:picLocks noChangeAspect="1"/>
          </p:cNvPicPr>
          <p:nvPr/>
        </p:nvPicPr>
        <p:blipFill rotWithShape="1">
          <a:blip r:embed="rId5"/>
          <a:srcRect l="50000"/>
          <a:stretch/>
        </p:blipFill>
        <p:spPr>
          <a:xfrm>
            <a:off x="6629400" y="1389600"/>
            <a:ext cx="889000" cy="1765300"/>
          </a:xfrm>
          <a:prstGeom prst="rect">
            <a:avLst/>
          </a:prstGeom>
        </p:spPr>
      </p:pic>
      <p:pic>
        <p:nvPicPr>
          <p:cNvPr id="49" name="Picture 48">
            <a:extLst>
              <a:ext uri="{FF2B5EF4-FFF2-40B4-BE49-F238E27FC236}">
                <a16:creationId xmlns:a16="http://schemas.microsoft.com/office/drawing/2014/main" id="{326B62B4-81C3-9CA9-92D0-18C1A6FF26C3}"/>
              </a:ext>
            </a:extLst>
          </p:cNvPr>
          <p:cNvPicPr>
            <a:picLocks noChangeAspect="1"/>
          </p:cNvPicPr>
          <p:nvPr/>
        </p:nvPicPr>
        <p:blipFill rotWithShape="1">
          <a:blip r:embed="rId5"/>
          <a:srcRect l="50000"/>
          <a:stretch/>
        </p:blipFill>
        <p:spPr>
          <a:xfrm>
            <a:off x="6705600" y="1389600"/>
            <a:ext cx="889000" cy="1765300"/>
          </a:xfrm>
          <a:prstGeom prst="rect">
            <a:avLst/>
          </a:prstGeom>
        </p:spPr>
      </p:pic>
      <p:pic>
        <p:nvPicPr>
          <p:cNvPr id="50" name="Picture 49">
            <a:extLst>
              <a:ext uri="{FF2B5EF4-FFF2-40B4-BE49-F238E27FC236}">
                <a16:creationId xmlns:a16="http://schemas.microsoft.com/office/drawing/2014/main" id="{E62C38E1-645F-A4E1-EB1F-0667EBD4A156}"/>
              </a:ext>
            </a:extLst>
          </p:cNvPr>
          <p:cNvPicPr>
            <a:picLocks noChangeAspect="1"/>
          </p:cNvPicPr>
          <p:nvPr/>
        </p:nvPicPr>
        <p:blipFill rotWithShape="1">
          <a:blip r:embed="rId4"/>
          <a:srcRect r="50893"/>
          <a:stretch/>
        </p:blipFill>
        <p:spPr>
          <a:xfrm>
            <a:off x="2952000" y="1389600"/>
            <a:ext cx="873125" cy="1765300"/>
          </a:xfrm>
          <a:prstGeom prst="rect">
            <a:avLst/>
          </a:prstGeom>
        </p:spPr>
      </p:pic>
      <p:pic>
        <p:nvPicPr>
          <p:cNvPr id="54" name="Picture 53">
            <a:extLst>
              <a:ext uri="{FF2B5EF4-FFF2-40B4-BE49-F238E27FC236}">
                <a16:creationId xmlns:a16="http://schemas.microsoft.com/office/drawing/2014/main" id="{C0D0BD8F-3334-8D70-EAF5-B00902E66D76}"/>
              </a:ext>
            </a:extLst>
          </p:cNvPr>
          <p:cNvPicPr>
            <a:picLocks noChangeAspect="1"/>
          </p:cNvPicPr>
          <p:nvPr/>
        </p:nvPicPr>
        <p:blipFill rotWithShape="1">
          <a:blip r:embed="rId4"/>
          <a:srcRect r="50893"/>
          <a:stretch/>
        </p:blipFill>
        <p:spPr>
          <a:xfrm>
            <a:off x="2880000" y="1389600"/>
            <a:ext cx="873125" cy="1765300"/>
          </a:xfrm>
          <a:prstGeom prst="rect">
            <a:avLst/>
          </a:prstGeom>
        </p:spPr>
      </p:pic>
      <p:sp>
        <p:nvSpPr>
          <p:cNvPr id="3" name="TextBox 2">
            <a:extLst>
              <a:ext uri="{FF2B5EF4-FFF2-40B4-BE49-F238E27FC236}">
                <a16:creationId xmlns:a16="http://schemas.microsoft.com/office/drawing/2014/main" id="{68B86549-8AA2-A8B9-90D5-2AFF113741BE}"/>
              </a:ext>
            </a:extLst>
          </p:cNvPr>
          <p:cNvSpPr txBox="1"/>
          <p:nvPr/>
        </p:nvSpPr>
        <p:spPr>
          <a:xfrm>
            <a:off x="3728575" y="995158"/>
            <a:ext cx="824265" cy="43088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0" i="1" u="none" strike="noStrike" kern="1200" cap="none" spc="0" normalizeH="0" baseline="0" noProof="0" dirty="0">
                <a:ln>
                  <a:noFill/>
                </a:ln>
                <a:solidFill>
                  <a:prstClr val="black"/>
                </a:solidFill>
                <a:effectLst/>
                <a:uLnTx/>
                <a:uFillTx/>
                <a:latin typeface="Calibri"/>
                <a:ea typeface="ＭＳ Ｐゴシック" charset="0"/>
              </a:rPr>
              <a:t>&gt;99.9999%</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0" i="1" u="none" strike="noStrike" kern="1200" cap="none" spc="0" normalizeH="0" baseline="0" noProof="0" dirty="0">
                <a:ln>
                  <a:noFill/>
                </a:ln>
                <a:solidFill>
                  <a:prstClr val="black"/>
                </a:solidFill>
                <a:effectLst/>
                <a:uLnTx/>
                <a:uFillTx/>
                <a:latin typeface="Calibri"/>
                <a:ea typeface="ＭＳ Ｐゴシック" charset="0"/>
              </a:rPr>
              <a:t>particles</a:t>
            </a:r>
          </a:p>
        </p:txBody>
      </p:sp>
      <p:sp>
        <p:nvSpPr>
          <p:cNvPr id="7" name="Rounded Rectangle 6">
            <a:extLst>
              <a:ext uri="{FF2B5EF4-FFF2-40B4-BE49-F238E27FC236}">
                <a16:creationId xmlns:a16="http://schemas.microsoft.com/office/drawing/2014/main" id="{484BEE9F-B05F-641C-755D-D8577E08753E}"/>
              </a:ext>
            </a:extLst>
          </p:cNvPr>
          <p:cNvSpPr/>
          <p:nvPr/>
        </p:nvSpPr>
        <p:spPr>
          <a:xfrm>
            <a:off x="5041902" y="1242599"/>
            <a:ext cx="368298" cy="338551"/>
          </a:xfrm>
          <a:prstGeom prst="round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TextBox 7">
            <a:extLst>
              <a:ext uri="{FF2B5EF4-FFF2-40B4-BE49-F238E27FC236}">
                <a16:creationId xmlns:a16="http://schemas.microsoft.com/office/drawing/2014/main" id="{1DD79130-C382-69EE-95AA-7FA4026BCCFF}"/>
              </a:ext>
            </a:extLst>
          </p:cNvPr>
          <p:cNvSpPr txBox="1"/>
          <p:nvPr/>
        </p:nvSpPr>
        <p:spPr>
          <a:xfrm>
            <a:off x="4527549" y="928012"/>
            <a:ext cx="1371600" cy="3385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ED7D31">
                    <a:lumMod val="75000"/>
                  </a:srgbClr>
                </a:solidFill>
                <a:effectLst/>
                <a:uLnTx/>
                <a:uFillTx/>
                <a:latin typeface="Calibri"/>
                <a:ea typeface="ＭＳ Ｐゴシック" charset="0"/>
              </a:rPr>
              <a:t>experiment</a:t>
            </a:r>
          </a:p>
        </p:txBody>
      </p:sp>
      <p:sp>
        <p:nvSpPr>
          <p:cNvPr id="9" name="TextBox 8">
            <a:extLst>
              <a:ext uri="{FF2B5EF4-FFF2-40B4-BE49-F238E27FC236}">
                <a16:creationId xmlns:a16="http://schemas.microsoft.com/office/drawing/2014/main" id="{2F42D8B5-038E-F5B8-58F7-25B00E7632D1}"/>
              </a:ext>
            </a:extLst>
          </p:cNvPr>
          <p:cNvSpPr txBox="1"/>
          <p:nvPr/>
        </p:nvSpPr>
        <p:spPr>
          <a:xfrm>
            <a:off x="5791200" y="997863"/>
            <a:ext cx="668773" cy="43088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0" i="1" u="none" strike="noStrike" kern="1200" cap="none" spc="0" normalizeH="0" baseline="0" noProof="0" dirty="0">
                <a:ln>
                  <a:noFill/>
                </a:ln>
                <a:solidFill>
                  <a:prstClr val="black"/>
                </a:solidFill>
                <a:effectLst/>
                <a:uLnTx/>
                <a:uFillTx/>
                <a:latin typeface="Calibri"/>
                <a:ea typeface="ＭＳ Ｐゴシック" charset="0"/>
              </a:rPr>
              <a:t>100%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0" i="1" u="none" strike="noStrike" kern="1200" cap="none" spc="0" normalizeH="0" baseline="0" noProof="0" dirty="0">
                <a:ln>
                  <a:noFill/>
                </a:ln>
                <a:solidFill>
                  <a:prstClr val="black"/>
                </a:solidFill>
                <a:effectLst/>
                <a:uLnTx/>
                <a:uFillTx/>
                <a:latin typeface="Calibri"/>
                <a:ea typeface="ＭＳ Ｐゴシック" charset="0"/>
              </a:rPr>
              <a:t>particles</a:t>
            </a:r>
          </a:p>
        </p:txBody>
      </p:sp>
      <p:sp>
        <p:nvSpPr>
          <p:cNvPr id="10" name="TextBox 9">
            <a:extLst>
              <a:ext uri="{FF2B5EF4-FFF2-40B4-BE49-F238E27FC236}">
                <a16:creationId xmlns:a16="http://schemas.microsoft.com/office/drawing/2014/main" id="{7BBC9BAE-AF1A-8CF7-6B03-8DE330BAECF4}"/>
              </a:ext>
            </a:extLst>
          </p:cNvPr>
          <p:cNvSpPr txBox="1"/>
          <p:nvPr/>
        </p:nvSpPr>
        <p:spPr>
          <a:xfrm>
            <a:off x="1828800" y="3603574"/>
            <a:ext cx="2324100" cy="830997"/>
          </a:xfrm>
          <a:prstGeom prst="rect">
            <a:avLst/>
          </a:prstGeom>
          <a:solidFill>
            <a:schemeClr val="accent2">
              <a:lumMod val="20000"/>
              <a:lumOff val="80000"/>
            </a:schemeClr>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sng" strike="noStrike" kern="1200" cap="none" spc="0" normalizeH="0" baseline="0" noProof="0" dirty="0">
                <a:ln>
                  <a:noFill/>
                </a:ln>
                <a:solidFill>
                  <a:srgbClr val="E7E6E6">
                    <a:lumMod val="50000"/>
                  </a:srgbClr>
                </a:solidFill>
                <a:effectLst/>
                <a:uLnTx/>
                <a:uFillTx/>
                <a:latin typeface="Calibri"/>
                <a:ea typeface="ＭＳ Ｐゴシック" charset="0"/>
              </a:rPr>
              <a:t>ACCELERATE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srgbClr val="E7E6E6">
                    <a:lumMod val="50000"/>
                  </a:srgbClr>
                </a:solidFill>
                <a:effectLst/>
                <a:uLnTx/>
                <a:uFillTx/>
                <a:latin typeface="Calibri"/>
                <a:ea typeface="ＭＳ Ｐゴシック" charset="0"/>
              </a:rPr>
              <a:t>energy in cavities is given to the particle beam</a:t>
            </a:r>
            <a:endParaRPr kumimoji="0" lang="en-BE" sz="1600" b="0" i="0" u="none" strike="noStrike" kern="1200" cap="none" spc="0" normalizeH="0" baseline="0" noProof="0" dirty="0">
              <a:ln>
                <a:noFill/>
              </a:ln>
              <a:solidFill>
                <a:srgbClr val="E7E6E6">
                  <a:lumMod val="50000"/>
                </a:srgbClr>
              </a:solidFill>
              <a:effectLst/>
              <a:uLnTx/>
              <a:uFillTx/>
              <a:latin typeface="Calibri"/>
              <a:ea typeface="ＭＳ Ｐゴシック" charset="0"/>
            </a:endParaRPr>
          </a:p>
        </p:txBody>
      </p:sp>
      <p:sp>
        <p:nvSpPr>
          <p:cNvPr id="11" name="Bent Up Arrow 10">
            <a:extLst>
              <a:ext uri="{FF2B5EF4-FFF2-40B4-BE49-F238E27FC236}">
                <a16:creationId xmlns:a16="http://schemas.microsoft.com/office/drawing/2014/main" id="{6A49EECA-BE00-8AD9-92C0-42E2E0DB72AE}"/>
              </a:ext>
            </a:extLst>
          </p:cNvPr>
          <p:cNvSpPr/>
          <p:nvPr/>
        </p:nvSpPr>
        <p:spPr>
          <a:xfrm>
            <a:off x="4140708" y="3276000"/>
            <a:ext cx="850392" cy="698500"/>
          </a:xfrm>
          <a:prstGeom prst="bentUpArrow">
            <a:avLst>
              <a:gd name="adj1" fmla="val 21583"/>
              <a:gd name="adj2" fmla="val 27563"/>
              <a:gd name="adj3" fmla="val 30980"/>
            </a:avLst>
          </a:prstGeom>
          <a:solidFill>
            <a:schemeClr val="accent2">
              <a:lumMod val="20000"/>
              <a:lumOff val="80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TextBox 11">
            <a:extLst>
              <a:ext uri="{FF2B5EF4-FFF2-40B4-BE49-F238E27FC236}">
                <a16:creationId xmlns:a16="http://schemas.microsoft.com/office/drawing/2014/main" id="{9D77EF3A-B08B-FBDA-7FDB-8604A1EC19B1}"/>
              </a:ext>
            </a:extLst>
          </p:cNvPr>
          <p:cNvSpPr txBox="1"/>
          <p:nvPr/>
        </p:nvSpPr>
        <p:spPr>
          <a:xfrm>
            <a:off x="6093223" y="3603574"/>
            <a:ext cx="2324100" cy="830997"/>
          </a:xfrm>
          <a:prstGeom prst="rect">
            <a:avLst/>
          </a:prstGeom>
          <a:solidFill>
            <a:schemeClr val="accent6">
              <a:lumMod val="20000"/>
              <a:lumOff val="80000"/>
            </a:schemeClr>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sng" strike="noStrike" kern="1200" cap="none" spc="0" normalizeH="0" baseline="0" noProof="0" dirty="0">
                <a:ln>
                  <a:noFill/>
                </a:ln>
                <a:solidFill>
                  <a:srgbClr val="E7E6E6">
                    <a:lumMod val="50000"/>
                  </a:srgbClr>
                </a:solidFill>
                <a:effectLst/>
                <a:uLnTx/>
                <a:uFillTx/>
                <a:latin typeface="Calibri"/>
                <a:ea typeface="ＭＳ Ｐゴシック" charset="0"/>
              </a:rPr>
              <a:t>DECELERATE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srgbClr val="E7E6E6">
                    <a:lumMod val="50000"/>
                  </a:srgbClr>
                </a:solidFill>
                <a:effectLst/>
                <a:uLnTx/>
                <a:uFillTx/>
                <a:latin typeface="Calibri"/>
                <a:ea typeface="ＭＳ Ｐゴシック" charset="0"/>
              </a:rPr>
              <a:t>energy of particle beam goes back to cavities</a:t>
            </a:r>
            <a:endParaRPr kumimoji="0" lang="en-BE" sz="1600" b="0" i="0" u="none" strike="noStrike" kern="1200" cap="none" spc="0" normalizeH="0" baseline="0" noProof="0" dirty="0">
              <a:ln>
                <a:noFill/>
              </a:ln>
              <a:solidFill>
                <a:srgbClr val="E7E6E6">
                  <a:lumMod val="50000"/>
                </a:srgbClr>
              </a:solidFill>
              <a:effectLst/>
              <a:uLnTx/>
              <a:uFillTx/>
              <a:latin typeface="Calibri"/>
              <a:ea typeface="ＭＳ Ｐゴシック" charset="0"/>
            </a:endParaRPr>
          </a:p>
        </p:txBody>
      </p:sp>
      <p:sp>
        <p:nvSpPr>
          <p:cNvPr id="13" name="Bent Up Arrow 12">
            <a:extLst>
              <a:ext uri="{FF2B5EF4-FFF2-40B4-BE49-F238E27FC236}">
                <a16:creationId xmlns:a16="http://schemas.microsoft.com/office/drawing/2014/main" id="{D2B75C6E-999D-D5FE-E0F9-DE0175A11BC2}"/>
              </a:ext>
            </a:extLst>
          </p:cNvPr>
          <p:cNvSpPr/>
          <p:nvPr/>
        </p:nvSpPr>
        <p:spPr>
          <a:xfrm rot="5400000">
            <a:off x="5295280" y="3315250"/>
            <a:ext cx="782289" cy="800100"/>
          </a:xfrm>
          <a:prstGeom prst="bentUpArrow">
            <a:avLst>
              <a:gd name="adj1" fmla="val 21583"/>
              <a:gd name="adj2" fmla="val 27563"/>
              <a:gd name="adj3" fmla="val 30980"/>
            </a:avLst>
          </a:prstGeom>
          <a:solidFill>
            <a:schemeClr val="accent6">
              <a:lumMod val="20000"/>
              <a:lumOff val="80000"/>
            </a:schemeClr>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15" name="Bent Up Arrow 14">
            <a:extLst>
              <a:ext uri="{FF2B5EF4-FFF2-40B4-BE49-F238E27FC236}">
                <a16:creationId xmlns:a16="http://schemas.microsoft.com/office/drawing/2014/main" id="{3C55CF6F-3135-9072-32BA-E093E24E9750}"/>
              </a:ext>
            </a:extLst>
          </p:cNvPr>
          <p:cNvSpPr/>
          <p:nvPr/>
        </p:nvSpPr>
        <p:spPr>
          <a:xfrm rot="16200000" flipH="1">
            <a:off x="6520190" y="4086583"/>
            <a:ext cx="523220" cy="1219200"/>
          </a:xfrm>
          <a:prstGeom prst="bentUpArrow">
            <a:avLst>
              <a:gd name="adj1" fmla="val 16122"/>
              <a:gd name="adj2" fmla="val 27563"/>
              <a:gd name="adj3" fmla="val 30980"/>
            </a:avLst>
          </a:prstGeom>
          <a:solidFill>
            <a:schemeClr val="accent5">
              <a:lumMod val="20000"/>
              <a:lumOff val="8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16" name="Bent Up Arrow 15">
            <a:extLst>
              <a:ext uri="{FF2B5EF4-FFF2-40B4-BE49-F238E27FC236}">
                <a16:creationId xmlns:a16="http://schemas.microsoft.com/office/drawing/2014/main" id="{F42CD5B9-058C-7DB3-0C01-AB794616222F}"/>
              </a:ext>
            </a:extLst>
          </p:cNvPr>
          <p:cNvSpPr/>
          <p:nvPr/>
        </p:nvSpPr>
        <p:spPr>
          <a:xfrm flipH="1">
            <a:off x="2793855" y="4430478"/>
            <a:ext cx="1038275" cy="456709"/>
          </a:xfrm>
          <a:prstGeom prst="bentUpArrow">
            <a:avLst>
              <a:gd name="adj1" fmla="val 21583"/>
              <a:gd name="adj2" fmla="val 26198"/>
              <a:gd name="adj3" fmla="val 30980"/>
            </a:avLst>
          </a:prstGeom>
          <a:solidFill>
            <a:schemeClr val="accent5">
              <a:lumMod val="20000"/>
              <a:lumOff val="8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21" name="TextBox 20">
            <a:extLst>
              <a:ext uri="{FF2B5EF4-FFF2-40B4-BE49-F238E27FC236}">
                <a16:creationId xmlns:a16="http://schemas.microsoft.com/office/drawing/2014/main" id="{34976E38-86FF-1BA6-F95A-1B83C4C5DBE1}"/>
              </a:ext>
            </a:extLst>
          </p:cNvPr>
          <p:cNvSpPr txBox="1"/>
          <p:nvPr/>
        </p:nvSpPr>
        <p:spPr>
          <a:xfrm>
            <a:off x="4419600" y="3016800"/>
            <a:ext cx="1649811"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200" b="0" i="0" u="none" strike="noStrike" kern="1200" cap="none" spc="0" normalizeH="0" baseline="0" noProof="0" dirty="0">
                <a:ln>
                  <a:noFill/>
                </a:ln>
                <a:solidFill>
                  <a:srgbClr val="5B9BD5">
                    <a:lumMod val="50000"/>
                  </a:srgbClr>
                </a:solidFill>
                <a:effectLst/>
                <a:uLnTx/>
                <a:uFillTx/>
                <a:latin typeface="Calibri"/>
                <a:ea typeface="ＭＳ Ｐゴシック" charset="0"/>
              </a:rPr>
              <a:t>ACCELERATOR CAVITIES</a:t>
            </a:r>
          </a:p>
        </p:txBody>
      </p:sp>
      <p:sp>
        <p:nvSpPr>
          <p:cNvPr id="23" name="TextBox 22">
            <a:extLst>
              <a:ext uri="{FF2B5EF4-FFF2-40B4-BE49-F238E27FC236}">
                <a16:creationId xmlns:a16="http://schemas.microsoft.com/office/drawing/2014/main" id="{B97E8D2C-00F7-7E67-092B-7EB3D0A0BAB5}"/>
              </a:ext>
            </a:extLst>
          </p:cNvPr>
          <p:cNvSpPr txBox="1"/>
          <p:nvPr/>
        </p:nvSpPr>
        <p:spPr>
          <a:xfrm>
            <a:off x="3341689" y="2046239"/>
            <a:ext cx="3821111"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srgbClr val="5B9BD5">
                    <a:lumMod val="75000"/>
                  </a:srgbClr>
                </a:solidFill>
                <a:effectLst/>
                <a:uLnTx/>
                <a:uFillTx/>
                <a:latin typeface="Calibri"/>
                <a:ea typeface="ＭＳ Ｐゴシック" charset="0"/>
              </a:rPr>
              <a:t>m</a:t>
            </a:r>
            <a:r>
              <a:rPr kumimoji="0" lang="en-BE" sz="1800" b="0" i="0" u="none" strike="noStrike" kern="1200" cap="none" spc="0" normalizeH="0" baseline="0" noProof="0" dirty="0">
                <a:ln>
                  <a:noFill/>
                </a:ln>
                <a:solidFill>
                  <a:srgbClr val="5B9BD5">
                    <a:lumMod val="75000"/>
                  </a:srgbClr>
                </a:solidFill>
                <a:effectLst/>
                <a:uLnTx/>
                <a:uFillTx/>
                <a:latin typeface="Calibri"/>
                <a:ea typeface="ＭＳ Ｐゴシック" charset="0"/>
              </a:rPr>
              <a:t>ultiple turns towards higher energies</a:t>
            </a:r>
          </a:p>
        </p:txBody>
      </p:sp>
      <p:sp>
        <p:nvSpPr>
          <p:cNvPr id="24" name="Bent Up Arrow 23">
            <a:extLst>
              <a:ext uri="{FF2B5EF4-FFF2-40B4-BE49-F238E27FC236}">
                <a16:creationId xmlns:a16="http://schemas.microsoft.com/office/drawing/2014/main" id="{2B7764CC-150A-2046-2B7A-3A29E3E2D9CE}"/>
              </a:ext>
            </a:extLst>
          </p:cNvPr>
          <p:cNvSpPr/>
          <p:nvPr/>
        </p:nvSpPr>
        <p:spPr>
          <a:xfrm>
            <a:off x="8029575" y="2747624"/>
            <a:ext cx="428625" cy="456709"/>
          </a:xfrm>
          <a:prstGeom prst="bentUpArrow">
            <a:avLst>
              <a:gd name="adj1" fmla="val 21583"/>
              <a:gd name="adj2" fmla="val 26198"/>
              <a:gd name="adj3" fmla="val 30980"/>
            </a:avLst>
          </a:prstGeom>
          <a:solidFill>
            <a:schemeClr val="accent5">
              <a:lumMod val="20000"/>
              <a:lumOff val="8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pic>
        <p:nvPicPr>
          <p:cNvPr id="26" name="Picture 25">
            <a:extLst>
              <a:ext uri="{FF2B5EF4-FFF2-40B4-BE49-F238E27FC236}">
                <a16:creationId xmlns:a16="http://schemas.microsoft.com/office/drawing/2014/main" id="{381925AD-96C6-9080-9665-F6FE568DD1A9}"/>
              </a:ext>
            </a:extLst>
          </p:cNvPr>
          <p:cNvPicPr>
            <a:picLocks noChangeAspect="1"/>
          </p:cNvPicPr>
          <p:nvPr/>
        </p:nvPicPr>
        <p:blipFill rotWithShape="1">
          <a:blip r:embed="rId3"/>
          <a:srcRect l="89082"/>
          <a:stretch/>
        </p:blipFill>
        <p:spPr>
          <a:xfrm>
            <a:off x="7239000" y="2800350"/>
            <a:ext cx="800100" cy="698500"/>
          </a:xfrm>
          <a:prstGeom prst="rect">
            <a:avLst/>
          </a:prstGeom>
        </p:spPr>
      </p:pic>
      <p:sp>
        <p:nvSpPr>
          <p:cNvPr id="5" name="TextBox 4">
            <a:extLst>
              <a:ext uri="{FF2B5EF4-FFF2-40B4-BE49-F238E27FC236}">
                <a16:creationId xmlns:a16="http://schemas.microsoft.com/office/drawing/2014/main" id="{35D89F42-C959-3F06-4295-4B69B9901271}"/>
              </a:ext>
            </a:extLst>
          </p:cNvPr>
          <p:cNvSpPr txBox="1"/>
          <p:nvPr/>
        </p:nvSpPr>
        <p:spPr>
          <a:xfrm>
            <a:off x="2452633" y="685769"/>
            <a:ext cx="1994007"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dirty="0">
                <a:ln>
                  <a:noFill/>
                </a:ln>
                <a:solidFill>
                  <a:srgbClr val="FF6700"/>
                </a:solidFill>
                <a:effectLst/>
                <a:uLnTx/>
                <a:uFillTx/>
                <a:latin typeface="Calibri"/>
                <a:ea typeface="ＭＳ Ｐゴシック" charset="0"/>
              </a:rPr>
              <a:t>o</a:t>
            </a:r>
            <a:r>
              <a:rPr kumimoji="0" lang="en-BE" sz="1400" b="0" i="0" u="none" strike="noStrike" kern="1200" cap="none" spc="0" normalizeH="0" baseline="0" noProof="0" dirty="0">
                <a:ln>
                  <a:noFill/>
                </a:ln>
                <a:solidFill>
                  <a:srgbClr val="FF6700"/>
                </a:solidFill>
                <a:effectLst/>
                <a:uLnTx/>
                <a:uFillTx/>
                <a:latin typeface="Calibri"/>
                <a:ea typeface="ＭＳ Ｐゴシック" charset="0"/>
              </a:rPr>
              <a:t>ther beam for collisions</a:t>
            </a:r>
          </a:p>
        </p:txBody>
      </p:sp>
      <p:sp>
        <p:nvSpPr>
          <p:cNvPr id="28" name="Freeform 27">
            <a:extLst>
              <a:ext uri="{FF2B5EF4-FFF2-40B4-BE49-F238E27FC236}">
                <a16:creationId xmlns:a16="http://schemas.microsoft.com/office/drawing/2014/main" id="{07FC7DC1-1E1C-C736-4290-8E56FC56029E}"/>
              </a:ext>
            </a:extLst>
          </p:cNvPr>
          <p:cNvSpPr/>
          <p:nvPr/>
        </p:nvSpPr>
        <p:spPr>
          <a:xfrm>
            <a:off x="2943225" y="957239"/>
            <a:ext cx="2085975" cy="421481"/>
          </a:xfrm>
          <a:custGeom>
            <a:avLst/>
            <a:gdLst>
              <a:gd name="connsiteX0" fmla="*/ 0 w 2085975"/>
              <a:gd name="connsiteY0" fmla="*/ 0 h 421481"/>
              <a:gd name="connsiteX1" fmla="*/ 1050131 w 2085975"/>
              <a:gd name="connsiteY1" fmla="*/ 292894 h 421481"/>
              <a:gd name="connsiteX2" fmla="*/ 2085975 w 2085975"/>
              <a:gd name="connsiteY2" fmla="*/ 421481 h 421481"/>
            </a:gdLst>
            <a:ahLst/>
            <a:cxnLst>
              <a:cxn ang="0">
                <a:pos x="connsiteX0" y="connsiteY0"/>
              </a:cxn>
              <a:cxn ang="0">
                <a:pos x="connsiteX1" y="connsiteY1"/>
              </a:cxn>
              <a:cxn ang="0">
                <a:pos x="connsiteX2" y="connsiteY2"/>
              </a:cxn>
            </a:cxnLst>
            <a:rect l="l" t="t" r="r" b="b"/>
            <a:pathLst>
              <a:path w="2085975" h="421481">
                <a:moveTo>
                  <a:pt x="0" y="0"/>
                </a:moveTo>
                <a:cubicBezTo>
                  <a:pt x="351234" y="111323"/>
                  <a:pt x="702469" y="222647"/>
                  <a:pt x="1050131" y="292894"/>
                </a:cubicBezTo>
                <a:cubicBezTo>
                  <a:pt x="1397793" y="363141"/>
                  <a:pt x="1741884" y="392311"/>
                  <a:pt x="2085975" y="421481"/>
                </a:cubicBezTo>
              </a:path>
            </a:pathLst>
          </a:custGeom>
          <a:noFill/>
          <a:ln w="19050">
            <a:solidFill>
              <a:srgbClr val="FF6700"/>
            </a:solidFill>
            <a:tailEnd type="triangle" w="lg"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29" name="TextBox 28">
            <a:extLst>
              <a:ext uri="{FF2B5EF4-FFF2-40B4-BE49-F238E27FC236}">
                <a16:creationId xmlns:a16="http://schemas.microsoft.com/office/drawing/2014/main" id="{CCCBD983-6EFA-37B9-F00D-785BC29350C0}"/>
              </a:ext>
            </a:extLst>
          </p:cNvPr>
          <p:cNvSpPr txBox="1"/>
          <p:nvPr/>
        </p:nvSpPr>
        <p:spPr>
          <a:xfrm>
            <a:off x="3728575" y="4551249"/>
            <a:ext cx="2729375" cy="523220"/>
          </a:xfrm>
          <a:prstGeom prst="rect">
            <a:avLst/>
          </a:prstGeom>
          <a:solidFill>
            <a:schemeClr val="accent5">
              <a:lumMod val="20000"/>
              <a:lumOff val="80000"/>
            </a:schemeClr>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400" b="0" i="0" u="none" strike="noStrike" kern="1200" cap="none" spc="0" normalizeH="0" baseline="0" noProof="0" dirty="0">
                <a:ln>
                  <a:noFill/>
                </a:ln>
                <a:solidFill>
                  <a:srgbClr val="FF0000"/>
                </a:solidFill>
                <a:effectLst/>
                <a:uLnTx/>
                <a:uFillTx/>
                <a:latin typeface="Calibri"/>
                <a:ea typeface="ＭＳ Ｐゴシック" charset="0"/>
              </a:rPr>
              <a:t>      energy recovered to accelerate   the next particle beam</a:t>
            </a:r>
          </a:p>
        </p:txBody>
      </p:sp>
      <p:sp>
        <p:nvSpPr>
          <p:cNvPr id="30" name="TextBox 29">
            <a:extLst>
              <a:ext uri="{FF2B5EF4-FFF2-40B4-BE49-F238E27FC236}">
                <a16:creationId xmlns:a16="http://schemas.microsoft.com/office/drawing/2014/main" id="{C8F2B6FB-7E31-8B1A-4434-CF07BC576620}"/>
              </a:ext>
            </a:extLst>
          </p:cNvPr>
          <p:cNvSpPr txBox="1"/>
          <p:nvPr/>
        </p:nvSpPr>
        <p:spPr>
          <a:xfrm>
            <a:off x="3695700" y="4570571"/>
            <a:ext cx="792205" cy="461665"/>
          </a:xfrm>
          <a:prstGeom prst="rect">
            <a:avLst/>
          </a:prstGeom>
          <a:noFill/>
        </p:spPr>
        <p:txBody>
          <a:bodyPr wrap="none" rtlCol="0">
            <a:spAutoFit/>
          </a:bodyPr>
          <a:lstStyle/>
          <a:p>
            <a:pPr marL="514350" marR="0" lvl="0" indent="-514350" algn="l" defTabSz="914400" rtl="0" eaLnBrk="1" fontAlgn="base" latinLnBrk="0" hangingPunct="1">
              <a:lnSpc>
                <a:spcPct val="100000"/>
              </a:lnSpc>
              <a:spcBef>
                <a:spcPct val="0"/>
              </a:spcBef>
              <a:spcAft>
                <a:spcPct val="0"/>
              </a:spcAft>
              <a:buClrTx/>
              <a:buSzPct val="75000"/>
              <a:buFont typeface="+mj-ea"/>
              <a:buAutoNum type="circleNumDbPlain"/>
              <a:tabLst/>
              <a:defRPr/>
            </a:pPr>
            <a:r>
              <a:rPr kumimoji="0" lang="en-BE" sz="2400" b="1" i="0" u="none" strike="noStrike" kern="1200" cap="none" spc="0" normalizeH="0" baseline="0" noProof="0" dirty="0">
                <a:ln>
                  <a:noFill/>
                </a:ln>
                <a:solidFill>
                  <a:srgbClr val="FF0000"/>
                </a:solidFill>
                <a:effectLst/>
                <a:uLnTx/>
                <a:uFillTx/>
                <a:latin typeface="Century Schoolbook" charset="0"/>
                <a:ea typeface="ＭＳ Ｐゴシック" charset="0"/>
              </a:rPr>
              <a:t> </a:t>
            </a:r>
          </a:p>
        </p:txBody>
      </p:sp>
      <p:sp>
        <p:nvSpPr>
          <p:cNvPr id="31" name="TextBox 30">
            <a:extLst>
              <a:ext uri="{FF2B5EF4-FFF2-40B4-BE49-F238E27FC236}">
                <a16:creationId xmlns:a16="http://schemas.microsoft.com/office/drawing/2014/main" id="{B4282169-E58E-8F51-21D9-A929D87D230F}"/>
              </a:ext>
            </a:extLst>
          </p:cNvPr>
          <p:cNvSpPr txBox="1"/>
          <p:nvPr/>
        </p:nvSpPr>
        <p:spPr>
          <a:xfrm>
            <a:off x="7544952" y="2224768"/>
            <a:ext cx="1446648" cy="523220"/>
          </a:xfrm>
          <a:prstGeom prst="rect">
            <a:avLst/>
          </a:prstGeom>
          <a:solidFill>
            <a:schemeClr val="accent5">
              <a:lumMod val="20000"/>
              <a:lumOff val="80000"/>
            </a:schemeClr>
          </a:solidFill>
        </p:spPr>
        <p:txBody>
          <a:bodyPr wrap="squar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dirty="0">
                <a:ln>
                  <a:noFill/>
                </a:ln>
                <a:solidFill>
                  <a:srgbClr val="FF0000"/>
                </a:solidFill>
                <a:effectLst/>
                <a:uLnTx/>
                <a:uFillTx/>
                <a:latin typeface="Calibri"/>
                <a:ea typeface="ＭＳ Ｐゴシック" charset="0"/>
              </a:rPr>
              <a:t>        b</a:t>
            </a:r>
            <a:r>
              <a:rPr kumimoji="0" lang="en-BE" sz="1400" b="0" i="0" u="none" strike="noStrike" kern="1200" cap="none" spc="0" normalizeH="0" baseline="0" noProof="0" dirty="0">
                <a:ln>
                  <a:noFill/>
                </a:ln>
                <a:solidFill>
                  <a:srgbClr val="FF0000"/>
                </a:solidFill>
                <a:effectLst/>
                <a:uLnTx/>
                <a:uFillTx/>
                <a:latin typeface="Calibri"/>
                <a:ea typeface="ＭＳ Ｐゴシック" charset="0"/>
              </a:rPr>
              <a:t>eam dump     at low energy</a:t>
            </a:r>
          </a:p>
        </p:txBody>
      </p:sp>
      <p:sp>
        <p:nvSpPr>
          <p:cNvPr id="33" name="TextBox 32">
            <a:extLst>
              <a:ext uri="{FF2B5EF4-FFF2-40B4-BE49-F238E27FC236}">
                <a16:creationId xmlns:a16="http://schemas.microsoft.com/office/drawing/2014/main" id="{D9B427C6-3440-B516-0A86-83F978F5C097}"/>
              </a:ext>
            </a:extLst>
          </p:cNvPr>
          <p:cNvSpPr txBox="1"/>
          <p:nvPr/>
        </p:nvSpPr>
        <p:spPr>
          <a:xfrm>
            <a:off x="7544952" y="2211629"/>
            <a:ext cx="792205" cy="461665"/>
          </a:xfrm>
          <a:prstGeom prst="rect">
            <a:avLst/>
          </a:prstGeom>
          <a:noFill/>
        </p:spPr>
        <p:txBody>
          <a:bodyPr wrap="none" rtlCol="0">
            <a:spAutoFit/>
          </a:bodyPr>
          <a:lstStyle/>
          <a:p>
            <a:pPr marL="514350" marR="0" lvl="0" indent="-514350" algn="l" defTabSz="914400" rtl="0" eaLnBrk="1" fontAlgn="base" latinLnBrk="0" hangingPunct="1">
              <a:lnSpc>
                <a:spcPct val="100000"/>
              </a:lnSpc>
              <a:spcBef>
                <a:spcPct val="0"/>
              </a:spcBef>
              <a:spcAft>
                <a:spcPct val="0"/>
              </a:spcAft>
              <a:buClrTx/>
              <a:buSzPct val="75000"/>
              <a:buFont typeface="Wingdings" pitchFamily="2" charset="2"/>
              <a:buAutoNum type="circleNumDbPlain" startAt="2"/>
              <a:tabLst/>
              <a:defRPr/>
            </a:pPr>
            <a:r>
              <a:rPr kumimoji="0" lang="en-BE" sz="2400" b="1" i="0" u="none" strike="noStrike" kern="1200" cap="none" spc="0" normalizeH="0" baseline="0" noProof="0" dirty="0">
                <a:ln>
                  <a:noFill/>
                </a:ln>
                <a:solidFill>
                  <a:srgbClr val="FF0000"/>
                </a:solidFill>
                <a:effectLst/>
                <a:uLnTx/>
                <a:uFillTx/>
                <a:latin typeface="Century Schoolbook" charset="0"/>
                <a:ea typeface="ＭＳ Ｐゴシック" charset="0"/>
              </a:rPr>
              <a:t> </a:t>
            </a:r>
          </a:p>
        </p:txBody>
      </p:sp>
      <p:sp>
        <p:nvSpPr>
          <p:cNvPr id="35" name="TextBox 34">
            <a:extLst>
              <a:ext uri="{FF2B5EF4-FFF2-40B4-BE49-F238E27FC236}">
                <a16:creationId xmlns:a16="http://schemas.microsoft.com/office/drawing/2014/main" id="{9F8A7BF9-7F4A-41EF-8401-C6966D807A5D}"/>
              </a:ext>
            </a:extLst>
          </p:cNvPr>
          <p:cNvSpPr txBox="1"/>
          <p:nvPr/>
        </p:nvSpPr>
        <p:spPr>
          <a:xfrm>
            <a:off x="7132831" y="813666"/>
            <a:ext cx="1813525" cy="738664"/>
          </a:xfrm>
          <a:prstGeom prst="rect">
            <a:avLst/>
          </a:prstGeom>
          <a:solidFill>
            <a:schemeClr val="accent5">
              <a:lumMod val="20000"/>
              <a:lumOff val="80000"/>
            </a:schemeClr>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dirty="0">
                <a:ln>
                  <a:noFill/>
                </a:ln>
                <a:solidFill>
                  <a:srgbClr val="FF0000"/>
                </a:solidFill>
                <a:effectLst/>
                <a:uLnTx/>
                <a:uFillTx/>
                <a:latin typeface="Calibri"/>
                <a:ea typeface="ＭＳ Ｐゴシック" charset="0"/>
              </a:rPr>
              <a:t>      b</a:t>
            </a:r>
            <a:r>
              <a:rPr kumimoji="0" lang="en-BE" sz="1400" b="0" i="0" u="none" strike="noStrike" kern="1200" cap="none" spc="0" normalizeH="0" baseline="0" noProof="0" dirty="0">
                <a:ln>
                  <a:noFill/>
                </a:ln>
                <a:solidFill>
                  <a:srgbClr val="FF0000"/>
                </a:solidFill>
                <a:effectLst/>
                <a:uLnTx/>
                <a:uFillTx/>
                <a:latin typeface="Calibri"/>
                <a:ea typeface="ＭＳ Ｐゴシック" charset="0"/>
              </a:rPr>
              <a:t>eam brightness is maintained from</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400" b="0" i="0" u="none" strike="noStrike" kern="1200" cap="none" spc="0" normalizeH="0" baseline="0" noProof="0" dirty="0">
                <a:ln>
                  <a:noFill/>
                </a:ln>
                <a:solidFill>
                  <a:srgbClr val="FF0000"/>
                </a:solidFill>
                <a:effectLst/>
                <a:uLnTx/>
                <a:uFillTx/>
                <a:latin typeface="Calibri"/>
                <a:ea typeface="ＭＳ Ｐゴシック" charset="0"/>
              </a:rPr>
              <a:t> the injector</a:t>
            </a:r>
          </a:p>
        </p:txBody>
      </p:sp>
      <p:sp>
        <p:nvSpPr>
          <p:cNvPr id="36" name="TextBox 35">
            <a:extLst>
              <a:ext uri="{FF2B5EF4-FFF2-40B4-BE49-F238E27FC236}">
                <a16:creationId xmlns:a16="http://schemas.microsoft.com/office/drawing/2014/main" id="{DC67C998-2DCD-0425-2D6E-7F7FAF8DC216}"/>
              </a:ext>
            </a:extLst>
          </p:cNvPr>
          <p:cNvSpPr txBox="1"/>
          <p:nvPr/>
        </p:nvSpPr>
        <p:spPr>
          <a:xfrm>
            <a:off x="7086600" y="748936"/>
            <a:ext cx="792205" cy="461665"/>
          </a:xfrm>
          <a:prstGeom prst="rect">
            <a:avLst/>
          </a:prstGeom>
          <a:noFill/>
        </p:spPr>
        <p:txBody>
          <a:bodyPr wrap="none" rtlCol="0">
            <a:spAutoFit/>
          </a:bodyPr>
          <a:lstStyle/>
          <a:p>
            <a:pPr marL="514350" marR="0" lvl="0" indent="-514350" algn="l" defTabSz="914400" rtl="0" eaLnBrk="1" fontAlgn="base" latinLnBrk="0" hangingPunct="1">
              <a:lnSpc>
                <a:spcPct val="100000"/>
              </a:lnSpc>
              <a:spcBef>
                <a:spcPct val="0"/>
              </a:spcBef>
              <a:spcAft>
                <a:spcPct val="0"/>
              </a:spcAft>
              <a:buClrTx/>
              <a:buSzPct val="75000"/>
              <a:buFont typeface="Wingdings" pitchFamily="2" charset="2"/>
              <a:buAutoNum type="circleNumDbPlain" startAt="3"/>
              <a:tabLst/>
              <a:defRPr/>
            </a:pPr>
            <a:r>
              <a:rPr kumimoji="0" lang="en-BE" sz="2400" b="1" i="0" u="none" strike="noStrike" kern="1200" cap="none" spc="0" normalizeH="0" baseline="0" noProof="0" dirty="0">
                <a:ln>
                  <a:noFill/>
                </a:ln>
                <a:solidFill>
                  <a:srgbClr val="FF0000"/>
                </a:solidFill>
                <a:effectLst/>
                <a:uLnTx/>
                <a:uFillTx/>
                <a:latin typeface="Century Schoolbook" charset="0"/>
                <a:ea typeface="ＭＳ Ｐゴシック" charset="0"/>
              </a:rPr>
              <a:t> </a:t>
            </a:r>
          </a:p>
        </p:txBody>
      </p:sp>
      <p:sp>
        <p:nvSpPr>
          <p:cNvPr id="19" name="TextBox 18">
            <a:extLst>
              <a:ext uri="{FF2B5EF4-FFF2-40B4-BE49-F238E27FC236}">
                <a16:creationId xmlns:a16="http://schemas.microsoft.com/office/drawing/2014/main" id="{80E3BE19-9383-8731-C924-688E00066A1F}"/>
              </a:ext>
            </a:extLst>
          </p:cNvPr>
          <p:cNvSpPr txBox="1"/>
          <p:nvPr/>
        </p:nvSpPr>
        <p:spPr>
          <a:xfrm>
            <a:off x="3200400" y="2571750"/>
            <a:ext cx="870751" cy="46166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200" b="0" i="1" u="none" strike="noStrike" kern="1200" cap="none" spc="0" normalizeH="0" baseline="0" noProof="0" dirty="0">
                <a:ln>
                  <a:noFill/>
                </a:ln>
                <a:solidFill>
                  <a:prstClr val="black"/>
                </a:solidFill>
                <a:effectLst/>
                <a:uLnTx/>
                <a:uFillTx/>
                <a:latin typeface="Calibri"/>
                <a:ea typeface="ＭＳ Ｐゴシック" charset="0"/>
              </a:rPr>
              <a:t>p</a:t>
            </a:r>
            <a:r>
              <a:rPr kumimoji="0" lang="en-BE" sz="1200" b="0" i="1" u="none" strike="noStrike" kern="1200" cap="none" spc="0" normalizeH="0" baseline="0" noProof="0" dirty="0">
                <a:ln>
                  <a:noFill/>
                </a:ln>
                <a:solidFill>
                  <a:prstClr val="black"/>
                </a:solidFill>
                <a:effectLst/>
                <a:uLnTx/>
                <a:uFillTx/>
                <a:latin typeface="Calibri"/>
                <a:ea typeface="ＭＳ Ｐゴシック" charset="0"/>
              </a:rPr>
              <a:t>hase-shift</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200" b="0" i="1" u="none" strike="noStrike" kern="1200" cap="none" spc="0" normalizeH="0" baseline="0" noProof="0" dirty="0">
                <a:ln>
                  <a:noFill/>
                </a:ln>
                <a:solidFill>
                  <a:prstClr val="black"/>
                </a:solidFill>
                <a:effectLst/>
                <a:uLnTx/>
                <a:uFillTx/>
                <a:latin typeface="Calibri"/>
                <a:ea typeface="ＭＳ Ｐゴシック" charset="0"/>
              </a:rPr>
              <a:t>180</a:t>
            </a:r>
            <a:r>
              <a:rPr kumimoji="0" lang="en-BE" sz="1200" b="0" i="1" u="none" strike="noStrike" kern="1200" cap="none" spc="0" normalizeH="0" baseline="30000" noProof="0" dirty="0">
                <a:ln>
                  <a:noFill/>
                </a:ln>
                <a:solidFill>
                  <a:prstClr val="black"/>
                </a:solidFill>
                <a:effectLst/>
                <a:uLnTx/>
                <a:uFillTx/>
                <a:latin typeface="Calibri"/>
                <a:ea typeface="ＭＳ Ｐゴシック" charset="0"/>
              </a:rPr>
              <a:t>o</a:t>
            </a:r>
          </a:p>
        </p:txBody>
      </p:sp>
    </p:spTree>
    <p:extLst>
      <p:ext uri="{BB962C8B-B14F-4D97-AF65-F5344CB8AC3E}">
        <p14:creationId xmlns:p14="http://schemas.microsoft.com/office/powerpoint/2010/main" val="1326226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Bent Up Arrow 33">
            <a:extLst>
              <a:ext uri="{FF2B5EF4-FFF2-40B4-BE49-F238E27FC236}">
                <a16:creationId xmlns:a16="http://schemas.microsoft.com/office/drawing/2014/main" id="{B1B28A14-ECA8-0F95-DBF3-658F19B62547}"/>
              </a:ext>
            </a:extLst>
          </p:cNvPr>
          <p:cNvSpPr/>
          <p:nvPr/>
        </p:nvSpPr>
        <p:spPr>
          <a:xfrm rot="16200000" flipV="1">
            <a:off x="6625235" y="882001"/>
            <a:ext cx="394439" cy="620751"/>
          </a:xfrm>
          <a:prstGeom prst="bentUpArrow">
            <a:avLst>
              <a:gd name="adj1" fmla="val 21583"/>
              <a:gd name="adj2" fmla="val 26198"/>
              <a:gd name="adj3" fmla="val 30980"/>
            </a:avLst>
          </a:prstGeom>
          <a:solidFill>
            <a:schemeClr val="accent5">
              <a:lumMod val="20000"/>
              <a:lumOff val="8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33</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85" name="TextBox 84">
            <a:extLst>
              <a:ext uri="{FF2B5EF4-FFF2-40B4-BE49-F238E27FC236}">
                <a16:creationId xmlns:a16="http://schemas.microsoft.com/office/drawing/2014/main" id="{EA8D9E18-F10A-3D69-FF67-72F6B0F45E9D}"/>
              </a:ext>
            </a:extLst>
          </p:cNvPr>
          <p:cNvSpPr txBox="1"/>
          <p:nvPr/>
        </p:nvSpPr>
        <p:spPr>
          <a:xfrm>
            <a:off x="2362901" y="209550"/>
            <a:ext cx="4418197" cy="46166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2400" b="1" i="0" u="none" strike="noStrike" kern="1200" cap="none" spc="0" normalizeH="0" baseline="0" noProof="0" dirty="0">
                <a:ln>
                  <a:noFill/>
                </a:ln>
                <a:solidFill>
                  <a:srgbClr val="0070C0"/>
                </a:solidFill>
                <a:effectLst/>
                <a:uLnTx/>
                <a:uFillTx/>
                <a:latin typeface="Calibri"/>
                <a:ea typeface="ＭＳ Ｐゴシック" charset="0"/>
              </a:rPr>
              <a:t>The principle of Energy Recovery</a:t>
            </a:r>
          </a:p>
        </p:txBody>
      </p:sp>
      <p:pic>
        <p:nvPicPr>
          <p:cNvPr id="4" name="Picture 3">
            <a:extLst>
              <a:ext uri="{FF2B5EF4-FFF2-40B4-BE49-F238E27FC236}">
                <a16:creationId xmlns:a16="http://schemas.microsoft.com/office/drawing/2014/main" id="{EFC874F8-E3F8-67C1-AD47-1D5B6249BD25}"/>
              </a:ext>
            </a:extLst>
          </p:cNvPr>
          <p:cNvPicPr>
            <a:picLocks noChangeAspect="1"/>
          </p:cNvPicPr>
          <p:nvPr/>
        </p:nvPicPr>
        <p:blipFill rotWithShape="1">
          <a:blip r:embed="rId3"/>
          <a:srcRect r="63605"/>
          <a:stretch/>
        </p:blipFill>
        <p:spPr>
          <a:xfrm>
            <a:off x="533400" y="2800350"/>
            <a:ext cx="2667000" cy="698500"/>
          </a:xfrm>
          <a:prstGeom prst="rect">
            <a:avLst/>
          </a:prstGeom>
        </p:spPr>
      </p:pic>
      <p:pic>
        <p:nvPicPr>
          <p:cNvPr id="6" name="Picture 5">
            <a:extLst>
              <a:ext uri="{FF2B5EF4-FFF2-40B4-BE49-F238E27FC236}">
                <a16:creationId xmlns:a16="http://schemas.microsoft.com/office/drawing/2014/main" id="{D2E6B0CD-9ABD-FEAD-01BD-D87B701DECDF}"/>
              </a:ext>
            </a:extLst>
          </p:cNvPr>
          <p:cNvPicPr>
            <a:picLocks noChangeAspect="1"/>
          </p:cNvPicPr>
          <p:nvPr/>
        </p:nvPicPr>
        <p:blipFill rotWithShape="1">
          <a:blip r:embed="rId3"/>
          <a:srcRect l="38475" r="32409"/>
          <a:stretch/>
        </p:blipFill>
        <p:spPr>
          <a:xfrm>
            <a:off x="4152900" y="2800350"/>
            <a:ext cx="2133600" cy="698500"/>
          </a:xfrm>
          <a:prstGeom prst="rect">
            <a:avLst/>
          </a:prstGeom>
        </p:spPr>
      </p:pic>
      <p:pic>
        <p:nvPicPr>
          <p:cNvPr id="14" name="Picture 13">
            <a:extLst>
              <a:ext uri="{FF2B5EF4-FFF2-40B4-BE49-F238E27FC236}">
                <a16:creationId xmlns:a16="http://schemas.microsoft.com/office/drawing/2014/main" id="{BD1AD49B-4326-9A8F-95C6-0192C5217337}"/>
              </a:ext>
            </a:extLst>
          </p:cNvPr>
          <p:cNvPicPr>
            <a:picLocks noChangeAspect="1"/>
          </p:cNvPicPr>
          <p:nvPr/>
        </p:nvPicPr>
        <p:blipFill rotWithShape="1">
          <a:blip r:embed="rId4"/>
          <a:srcRect r="50893"/>
          <a:stretch/>
        </p:blipFill>
        <p:spPr>
          <a:xfrm>
            <a:off x="3013075" y="1389600"/>
            <a:ext cx="873125" cy="1765300"/>
          </a:xfrm>
          <a:prstGeom prst="rect">
            <a:avLst/>
          </a:prstGeom>
        </p:spPr>
      </p:pic>
      <p:pic>
        <p:nvPicPr>
          <p:cNvPr id="17" name="Picture 16">
            <a:extLst>
              <a:ext uri="{FF2B5EF4-FFF2-40B4-BE49-F238E27FC236}">
                <a16:creationId xmlns:a16="http://schemas.microsoft.com/office/drawing/2014/main" id="{719257BD-7A48-E72A-14DF-3156EBDBAABF}"/>
              </a:ext>
            </a:extLst>
          </p:cNvPr>
          <p:cNvPicPr>
            <a:picLocks noChangeAspect="1"/>
          </p:cNvPicPr>
          <p:nvPr/>
        </p:nvPicPr>
        <p:blipFill rotWithShape="1">
          <a:blip r:embed="rId5"/>
          <a:srcRect l="50000"/>
          <a:stretch/>
        </p:blipFill>
        <p:spPr>
          <a:xfrm>
            <a:off x="6553200" y="1389600"/>
            <a:ext cx="889000" cy="1765300"/>
          </a:xfrm>
          <a:prstGeom prst="rect">
            <a:avLst/>
          </a:prstGeom>
        </p:spPr>
      </p:pic>
      <p:cxnSp>
        <p:nvCxnSpPr>
          <p:cNvPr id="20" name="Straight Connector 19">
            <a:extLst>
              <a:ext uri="{FF2B5EF4-FFF2-40B4-BE49-F238E27FC236}">
                <a16:creationId xmlns:a16="http://schemas.microsoft.com/office/drawing/2014/main" id="{EAA6D9FD-BB99-678C-4F61-B2D01459195A}"/>
              </a:ext>
            </a:extLst>
          </p:cNvPr>
          <p:cNvCxnSpPr>
            <a:cxnSpLocks/>
          </p:cNvCxnSpPr>
          <p:nvPr/>
        </p:nvCxnSpPr>
        <p:spPr>
          <a:xfrm>
            <a:off x="3124200" y="3139200"/>
            <a:ext cx="1143000" cy="0"/>
          </a:xfrm>
          <a:prstGeom prst="line">
            <a:avLst/>
          </a:prstGeom>
          <a:ln w="285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692B8BB-962A-A42D-3DCC-F906A9E572C1}"/>
              </a:ext>
            </a:extLst>
          </p:cNvPr>
          <p:cNvCxnSpPr>
            <a:cxnSpLocks/>
          </p:cNvCxnSpPr>
          <p:nvPr/>
        </p:nvCxnSpPr>
        <p:spPr>
          <a:xfrm>
            <a:off x="6286500" y="3144787"/>
            <a:ext cx="1143000" cy="0"/>
          </a:xfrm>
          <a:prstGeom prst="line">
            <a:avLst/>
          </a:prstGeom>
          <a:ln w="285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D27EB073-9317-5A8F-0CA2-B5618CAB5126}"/>
              </a:ext>
            </a:extLst>
          </p:cNvPr>
          <p:cNvCxnSpPr>
            <a:cxnSpLocks/>
          </p:cNvCxnSpPr>
          <p:nvPr/>
        </p:nvCxnSpPr>
        <p:spPr>
          <a:xfrm>
            <a:off x="3886200" y="1400400"/>
            <a:ext cx="2667000" cy="0"/>
          </a:xfrm>
          <a:prstGeom prst="line">
            <a:avLst/>
          </a:prstGeom>
          <a:ln w="285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98D962B-1F11-F30F-D8E9-639751513004}"/>
              </a:ext>
            </a:extLst>
          </p:cNvPr>
          <p:cNvCxnSpPr>
            <a:cxnSpLocks/>
          </p:cNvCxnSpPr>
          <p:nvPr/>
        </p:nvCxnSpPr>
        <p:spPr>
          <a:xfrm>
            <a:off x="3048000" y="3144787"/>
            <a:ext cx="2667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6D46B9C3-BCF3-EB04-9610-8D55FE2BA17B}"/>
              </a:ext>
            </a:extLst>
          </p:cNvPr>
          <p:cNvCxnSpPr>
            <a:cxnSpLocks/>
          </p:cNvCxnSpPr>
          <p:nvPr/>
        </p:nvCxnSpPr>
        <p:spPr>
          <a:xfrm>
            <a:off x="7024687" y="3144787"/>
            <a:ext cx="2667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0A98F51E-908C-DD12-6174-B1194865D7B1}"/>
              </a:ext>
            </a:extLst>
          </p:cNvPr>
          <p:cNvCxnSpPr>
            <a:cxnSpLocks/>
          </p:cNvCxnSpPr>
          <p:nvPr/>
        </p:nvCxnSpPr>
        <p:spPr>
          <a:xfrm flipH="1">
            <a:off x="6362700" y="1400400"/>
            <a:ext cx="1905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8F83BF5D-E673-FB9E-B20A-AC0B0A438342}"/>
              </a:ext>
            </a:extLst>
          </p:cNvPr>
          <p:cNvCxnSpPr>
            <a:cxnSpLocks/>
          </p:cNvCxnSpPr>
          <p:nvPr/>
        </p:nvCxnSpPr>
        <p:spPr>
          <a:xfrm flipH="1">
            <a:off x="3962400" y="1400400"/>
            <a:ext cx="1905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pic>
        <p:nvPicPr>
          <p:cNvPr id="48" name="Picture 47">
            <a:extLst>
              <a:ext uri="{FF2B5EF4-FFF2-40B4-BE49-F238E27FC236}">
                <a16:creationId xmlns:a16="http://schemas.microsoft.com/office/drawing/2014/main" id="{85CCA06D-A7D2-EDDA-66E4-38DDB89CB932}"/>
              </a:ext>
            </a:extLst>
          </p:cNvPr>
          <p:cNvPicPr>
            <a:picLocks noChangeAspect="1"/>
          </p:cNvPicPr>
          <p:nvPr/>
        </p:nvPicPr>
        <p:blipFill rotWithShape="1">
          <a:blip r:embed="rId5"/>
          <a:srcRect l="50000"/>
          <a:stretch/>
        </p:blipFill>
        <p:spPr>
          <a:xfrm>
            <a:off x="6629400" y="1389600"/>
            <a:ext cx="889000" cy="1765300"/>
          </a:xfrm>
          <a:prstGeom prst="rect">
            <a:avLst/>
          </a:prstGeom>
        </p:spPr>
      </p:pic>
      <p:pic>
        <p:nvPicPr>
          <p:cNvPr id="49" name="Picture 48">
            <a:extLst>
              <a:ext uri="{FF2B5EF4-FFF2-40B4-BE49-F238E27FC236}">
                <a16:creationId xmlns:a16="http://schemas.microsoft.com/office/drawing/2014/main" id="{326B62B4-81C3-9CA9-92D0-18C1A6FF26C3}"/>
              </a:ext>
            </a:extLst>
          </p:cNvPr>
          <p:cNvPicPr>
            <a:picLocks noChangeAspect="1"/>
          </p:cNvPicPr>
          <p:nvPr/>
        </p:nvPicPr>
        <p:blipFill rotWithShape="1">
          <a:blip r:embed="rId5"/>
          <a:srcRect l="50000"/>
          <a:stretch/>
        </p:blipFill>
        <p:spPr>
          <a:xfrm>
            <a:off x="6705600" y="1389600"/>
            <a:ext cx="889000" cy="1765300"/>
          </a:xfrm>
          <a:prstGeom prst="rect">
            <a:avLst/>
          </a:prstGeom>
        </p:spPr>
      </p:pic>
      <p:pic>
        <p:nvPicPr>
          <p:cNvPr id="50" name="Picture 49">
            <a:extLst>
              <a:ext uri="{FF2B5EF4-FFF2-40B4-BE49-F238E27FC236}">
                <a16:creationId xmlns:a16="http://schemas.microsoft.com/office/drawing/2014/main" id="{E62C38E1-645F-A4E1-EB1F-0667EBD4A156}"/>
              </a:ext>
            </a:extLst>
          </p:cNvPr>
          <p:cNvPicPr>
            <a:picLocks noChangeAspect="1"/>
          </p:cNvPicPr>
          <p:nvPr/>
        </p:nvPicPr>
        <p:blipFill rotWithShape="1">
          <a:blip r:embed="rId4"/>
          <a:srcRect r="50893"/>
          <a:stretch/>
        </p:blipFill>
        <p:spPr>
          <a:xfrm>
            <a:off x="2952000" y="1389600"/>
            <a:ext cx="873125" cy="1765300"/>
          </a:xfrm>
          <a:prstGeom prst="rect">
            <a:avLst/>
          </a:prstGeom>
        </p:spPr>
      </p:pic>
      <p:pic>
        <p:nvPicPr>
          <p:cNvPr id="54" name="Picture 53">
            <a:extLst>
              <a:ext uri="{FF2B5EF4-FFF2-40B4-BE49-F238E27FC236}">
                <a16:creationId xmlns:a16="http://schemas.microsoft.com/office/drawing/2014/main" id="{C0D0BD8F-3334-8D70-EAF5-B00902E66D76}"/>
              </a:ext>
            </a:extLst>
          </p:cNvPr>
          <p:cNvPicPr>
            <a:picLocks noChangeAspect="1"/>
          </p:cNvPicPr>
          <p:nvPr/>
        </p:nvPicPr>
        <p:blipFill rotWithShape="1">
          <a:blip r:embed="rId4"/>
          <a:srcRect r="50893"/>
          <a:stretch/>
        </p:blipFill>
        <p:spPr>
          <a:xfrm>
            <a:off x="2880000" y="1389600"/>
            <a:ext cx="873125" cy="1765300"/>
          </a:xfrm>
          <a:prstGeom prst="rect">
            <a:avLst/>
          </a:prstGeom>
        </p:spPr>
      </p:pic>
      <p:sp>
        <p:nvSpPr>
          <p:cNvPr id="3" name="TextBox 2">
            <a:extLst>
              <a:ext uri="{FF2B5EF4-FFF2-40B4-BE49-F238E27FC236}">
                <a16:creationId xmlns:a16="http://schemas.microsoft.com/office/drawing/2014/main" id="{68B86549-8AA2-A8B9-90D5-2AFF113741BE}"/>
              </a:ext>
            </a:extLst>
          </p:cNvPr>
          <p:cNvSpPr txBox="1"/>
          <p:nvPr/>
        </p:nvSpPr>
        <p:spPr>
          <a:xfrm>
            <a:off x="3728575" y="995158"/>
            <a:ext cx="824265" cy="43088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0" i="1" u="none" strike="noStrike" kern="1200" cap="none" spc="0" normalizeH="0" baseline="0" noProof="0" dirty="0">
                <a:ln>
                  <a:noFill/>
                </a:ln>
                <a:solidFill>
                  <a:prstClr val="black"/>
                </a:solidFill>
                <a:effectLst/>
                <a:uLnTx/>
                <a:uFillTx/>
                <a:latin typeface="Calibri"/>
                <a:ea typeface="ＭＳ Ｐゴシック" charset="0"/>
              </a:rPr>
              <a:t>&gt;99.9999%</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0" i="1" u="none" strike="noStrike" kern="1200" cap="none" spc="0" normalizeH="0" baseline="0" noProof="0" dirty="0">
                <a:ln>
                  <a:noFill/>
                </a:ln>
                <a:solidFill>
                  <a:prstClr val="black"/>
                </a:solidFill>
                <a:effectLst/>
                <a:uLnTx/>
                <a:uFillTx/>
                <a:latin typeface="Calibri"/>
                <a:ea typeface="ＭＳ Ｐゴシック" charset="0"/>
              </a:rPr>
              <a:t>particles</a:t>
            </a:r>
          </a:p>
        </p:txBody>
      </p:sp>
      <p:sp>
        <p:nvSpPr>
          <p:cNvPr id="7" name="Rounded Rectangle 6">
            <a:extLst>
              <a:ext uri="{FF2B5EF4-FFF2-40B4-BE49-F238E27FC236}">
                <a16:creationId xmlns:a16="http://schemas.microsoft.com/office/drawing/2014/main" id="{484BEE9F-B05F-641C-755D-D8577E08753E}"/>
              </a:ext>
            </a:extLst>
          </p:cNvPr>
          <p:cNvSpPr/>
          <p:nvPr/>
        </p:nvSpPr>
        <p:spPr>
          <a:xfrm>
            <a:off x="5041902" y="1242599"/>
            <a:ext cx="368298" cy="338551"/>
          </a:xfrm>
          <a:prstGeom prst="round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TextBox 7">
            <a:extLst>
              <a:ext uri="{FF2B5EF4-FFF2-40B4-BE49-F238E27FC236}">
                <a16:creationId xmlns:a16="http://schemas.microsoft.com/office/drawing/2014/main" id="{1DD79130-C382-69EE-95AA-7FA4026BCCFF}"/>
              </a:ext>
            </a:extLst>
          </p:cNvPr>
          <p:cNvSpPr txBox="1"/>
          <p:nvPr/>
        </p:nvSpPr>
        <p:spPr>
          <a:xfrm>
            <a:off x="4527549" y="928012"/>
            <a:ext cx="1371600" cy="3385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ED7D31">
                    <a:lumMod val="75000"/>
                  </a:srgbClr>
                </a:solidFill>
                <a:effectLst/>
                <a:uLnTx/>
                <a:uFillTx/>
                <a:latin typeface="Calibri"/>
                <a:ea typeface="ＭＳ Ｐゴシック" charset="0"/>
              </a:rPr>
              <a:t>experiment</a:t>
            </a:r>
          </a:p>
        </p:txBody>
      </p:sp>
      <p:sp>
        <p:nvSpPr>
          <p:cNvPr id="9" name="TextBox 8">
            <a:extLst>
              <a:ext uri="{FF2B5EF4-FFF2-40B4-BE49-F238E27FC236}">
                <a16:creationId xmlns:a16="http://schemas.microsoft.com/office/drawing/2014/main" id="{2F42D8B5-038E-F5B8-58F7-25B00E7632D1}"/>
              </a:ext>
            </a:extLst>
          </p:cNvPr>
          <p:cNvSpPr txBox="1"/>
          <p:nvPr/>
        </p:nvSpPr>
        <p:spPr>
          <a:xfrm>
            <a:off x="5791200" y="997863"/>
            <a:ext cx="668773" cy="43088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0" i="1" u="none" strike="noStrike" kern="1200" cap="none" spc="0" normalizeH="0" baseline="0" noProof="0" dirty="0">
                <a:ln>
                  <a:noFill/>
                </a:ln>
                <a:solidFill>
                  <a:prstClr val="black"/>
                </a:solidFill>
                <a:effectLst/>
                <a:uLnTx/>
                <a:uFillTx/>
                <a:latin typeface="Calibri"/>
                <a:ea typeface="ＭＳ Ｐゴシック" charset="0"/>
              </a:rPr>
              <a:t>100%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0" i="1" u="none" strike="noStrike" kern="1200" cap="none" spc="0" normalizeH="0" baseline="0" noProof="0" dirty="0">
                <a:ln>
                  <a:noFill/>
                </a:ln>
                <a:solidFill>
                  <a:prstClr val="black"/>
                </a:solidFill>
                <a:effectLst/>
                <a:uLnTx/>
                <a:uFillTx/>
                <a:latin typeface="Calibri"/>
                <a:ea typeface="ＭＳ Ｐゴシック" charset="0"/>
              </a:rPr>
              <a:t>particles</a:t>
            </a:r>
          </a:p>
        </p:txBody>
      </p:sp>
      <p:sp>
        <p:nvSpPr>
          <p:cNvPr id="10" name="TextBox 9">
            <a:extLst>
              <a:ext uri="{FF2B5EF4-FFF2-40B4-BE49-F238E27FC236}">
                <a16:creationId xmlns:a16="http://schemas.microsoft.com/office/drawing/2014/main" id="{7BBC9BAE-AF1A-8CF7-6B03-8DE330BAECF4}"/>
              </a:ext>
            </a:extLst>
          </p:cNvPr>
          <p:cNvSpPr txBox="1"/>
          <p:nvPr/>
        </p:nvSpPr>
        <p:spPr>
          <a:xfrm>
            <a:off x="1828800" y="3603574"/>
            <a:ext cx="2324100" cy="830997"/>
          </a:xfrm>
          <a:prstGeom prst="rect">
            <a:avLst/>
          </a:prstGeom>
          <a:solidFill>
            <a:schemeClr val="accent2">
              <a:lumMod val="20000"/>
              <a:lumOff val="80000"/>
            </a:schemeClr>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sng" strike="noStrike" kern="1200" cap="none" spc="0" normalizeH="0" baseline="0" noProof="0" dirty="0">
                <a:ln>
                  <a:noFill/>
                </a:ln>
                <a:solidFill>
                  <a:srgbClr val="E7E6E6">
                    <a:lumMod val="50000"/>
                  </a:srgbClr>
                </a:solidFill>
                <a:effectLst/>
                <a:uLnTx/>
                <a:uFillTx/>
                <a:latin typeface="Calibri"/>
                <a:ea typeface="ＭＳ Ｐゴシック" charset="0"/>
              </a:rPr>
              <a:t>ACCELERATE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srgbClr val="E7E6E6">
                    <a:lumMod val="50000"/>
                  </a:srgbClr>
                </a:solidFill>
                <a:effectLst/>
                <a:uLnTx/>
                <a:uFillTx/>
                <a:latin typeface="Calibri"/>
                <a:ea typeface="ＭＳ Ｐゴシック" charset="0"/>
              </a:rPr>
              <a:t>energy in cavities is given to the particle beam</a:t>
            </a:r>
            <a:endParaRPr kumimoji="0" lang="en-BE" sz="1600" b="0" i="0" u="none" strike="noStrike" kern="1200" cap="none" spc="0" normalizeH="0" baseline="0" noProof="0" dirty="0">
              <a:ln>
                <a:noFill/>
              </a:ln>
              <a:solidFill>
                <a:srgbClr val="E7E6E6">
                  <a:lumMod val="50000"/>
                </a:srgbClr>
              </a:solidFill>
              <a:effectLst/>
              <a:uLnTx/>
              <a:uFillTx/>
              <a:latin typeface="Calibri"/>
              <a:ea typeface="ＭＳ Ｐゴシック" charset="0"/>
            </a:endParaRPr>
          </a:p>
        </p:txBody>
      </p:sp>
      <p:sp>
        <p:nvSpPr>
          <p:cNvPr id="11" name="Bent Up Arrow 10">
            <a:extLst>
              <a:ext uri="{FF2B5EF4-FFF2-40B4-BE49-F238E27FC236}">
                <a16:creationId xmlns:a16="http://schemas.microsoft.com/office/drawing/2014/main" id="{6A49EECA-BE00-8AD9-92C0-42E2E0DB72AE}"/>
              </a:ext>
            </a:extLst>
          </p:cNvPr>
          <p:cNvSpPr/>
          <p:nvPr/>
        </p:nvSpPr>
        <p:spPr>
          <a:xfrm>
            <a:off x="4140708" y="3276000"/>
            <a:ext cx="850392" cy="698500"/>
          </a:xfrm>
          <a:prstGeom prst="bentUpArrow">
            <a:avLst>
              <a:gd name="adj1" fmla="val 21583"/>
              <a:gd name="adj2" fmla="val 27563"/>
              <a:gd name="adj3" fmla="val 30980"/>
            </a:avLst>
          </a:prstGeom>
          <a:solidFill>
            <a:schemeClr val="accent2">
              <a:lumMod val="20000"/>
              <a:lumOff val="80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TextBox 11">
            <a:extLst>
              <a:ext uri="{FF2B5EF4-FFF2-40B4-BE49-F238E27FC236}">
                <a16:creationId xmlns:a16="http://schemas.microsoft.com/office/drawing/2014/main" id="{9D77EF3A-B08B-FBDA-7FDB-8604A1EC19B1}"/>
              </a:ext>
            </a:extLst>
          </p:cNvPr>
          <p:cNvSpPr txBox="1"/>
          <p:nvPr/>
        </p:nvSpPr>
        <p:spPr>
          <a:xfrm>
            <a:off x="6093223" y="3603574"/>
            <a:ext cx="2324100" cy="830997"/>
          </a:xfrm>
          <a:prstGeom prst="rect">
            <a:avLst/>
          </a:prstGeom>
          <a:solidFill>
            <a:schemeClr val="accent6">
              <a:lumMod val="20000"/>
              <a:lumOff val="80000"/>
            </a:schemeClr>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sng" strike="noStrike" kern="1200" cap="none" spc="0" normalizeH="0" baseline="0" noProof="0" dirty="0">
                <a:ln>
                  <a:noFill/>
                </a:ln>
                <a:solidFill>
                  <a:srgbClr val="E7E6E6">
                    <a:lumMod val="50000"/>
                  </a:srgbClr>
                </a:solidFill>
                <a:effectLst/>
                <a:uLnTx/>
                <a:uFillTx/>
                <a:latin typeface="Calibri"/>
                <a:ea typeface="ＭＳ Ｐゴシック" charset="0"/>
              </a:rPr>
              <a:t>DECELERATE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srgbClr val="E7E6E6">
                    <a:lumMod val="50000"/>
                  </a:srgbClr>
                </a:solidFill>
                <a:effectLst/>
                <a:uLnTx/>
                <a:uFillTx/>
                <a:latin typeface="Calibri"/>
                <a:ea typeface="ＭＳ Ｐゴシック" charset="0"/>
              </a:rPr>
              <a:t>energy of particle beam goes back to cavities</a:t>
            </a:r>
            <a:endParaRPr kumimoji="0" lang="en-BE" sz="1600" b="0" i="0" u="none" strike="noStrike" kern="1200" cap="none" spc="0" normalizeH="0" baseline="0" noProof="0" dirty="0">
              <a:ln>
                <a:noFill/>
              </a:ln>
              <a:solidFill>
                <a:srgbClr val="E7E6E6">
                  <a:lumMod val="50000"/>
                </a:srgbClr>
              </a:solidFill>
              <a:effectLst/>
              <a:uLnTx/>
              <a:uFillTx/>
              <a:latin typeface="Calibri"/>
              <a:ea typeface="ＭＳ Ｐゴシック" charset="0"/>
            </a:endParaRPr>
          </a:p>
        </p:txBody>
      </p:sp>
      <p:sp>
        <p:nvSpPr>
          <p:cNvPr id="13" name="Bent Up Arrow 12">
            <a:extLst>
              <a:ext uri="{FF2B5EF4-FFF2-40B4-BE49-F238E27FC236}">
                <a16:creationId xmlns:a16="http://schemas.microsoft.com/office/drawing/2014/main" id="{D2B75C6E-999D-D5FE-E0F9-DE0175A11BC2}"/>
              </a:ext>
            </a:extLst>
          </p:cNvPr>
          <p:cNvSpPr/>
          <p:nvPr/>
        </p:nvSpPr>
        <p:spPr>
          <a:xfrm rot="5400000">
            <a:off x="5295280" y="3315250"/>
            <a:ext cx="782289" cy="800100"/>
          </a:xfrm>
          <a:prstGeom prst="bentUpArrow">
            <a:avLst>
              <a:gd name="adj1" fmla="val 21583"/>
              <a:gd name="adj2" fmla="val 27563"/>
              <a:gd name="adj3" fmla="val 30980"/>
            </a:avLst>
          </a:prstGeom>
          <a:solidFill>
            <a:schemeClr val="accent6">
              <a:lumMod val="20000"/>
              <a:lumOff val="80000"/>
            </a:schemeClr>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15" name="Bent Up Arrow 14">
            <a:extLst>
              <a:ext uri="{FF2B5EF4-FFF2-40B4-BE49-F238E27FC236}">
                <a16:creationId xmlns:a16="http://schemas.microsoft.com/office/drawing/2014/main" id="{3C55CF6F-3135-9072-32BA-E093E24E9750}"/>
              </a:ext>
            </a:extLst>
          </p:cNvPr>
          <p:cNvSpPr/>
          <p:nvPr/>
        </p:nvSpPr>
        <p:spPr>
          <a:xfrm rot="16200000" flipH="1">
            <a:off x="6520190" y="4086583"/>
            <a:ext cx="523220" cy="1219200"/>
          </a:xfrm>
          <a:prstGeom prst="bentUpArrow">
            <a:avLst>
              <a:gd name="adj1" fmla="val 16122"/>
              <a:gd name="adj2" fmla="val 27563"/>
              <a:gd name="adj3" fmla="val 30980"/>
            </a:avLst>
          </a:prstGeom>
          <a:solidFill>
            <a:schemeClr val="accent5">
              <a:lumMod val="20000"/>
              <a:lumOff val="8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16" name="Bent Up Arrow 15">
            <a:extLst>
              <a:ext uri="{FF2B5EF4-FFF2-40B4-BE49-F238E27FC236}">
                <a16:creationId xmlns:a16="http://schemas.microsoft.com/office/drawing/2014/main" id="{F42CD5B9-058C-7DB3-0C01-AB794616222F}"/>
              </a:ext>
            </a:extLst>
          </p:cNvPr>
          <p:cNvSpPr/>
          <p:nvPr/>
        </p:nvSpPr>
        <p:spPr>
          <a:xfrm flipH="1">
            <a:off x="2793855" y="4430478"/>
            <a:ext cx="1038275" cy="456709"/>
          </a:xfrm>
          <a:prstGeom prst="bentUpArrow">
            <a:avLst>
              <a:gd name="adj1" fmla="val 21583"/>
              <a:gd name="adj2" fmla="val 26198"/>
              <a:gd name="adj3" fmla="val 30980"/>
            </a:avLst>
          </a:prstGeom>
          <a:solidFill>
            <a:schemeClr val="accent5">
              <a:lumMod val="20000"/>
              <a:lumOff val="8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21" name="TextBox 20">
            <a:extLst>
              <a:ext uri="{FF2B5EF4-FFF2-40B4-BE49-F238E27FC236}">
                <a16:creationId xmlns:a16="http://schemas.microsoft.com/office/drawing/2014/main" id="{34976E38-86FF-1BA6-F95A-1B83C4C5DBE1}"/>
              </a:ext>
            </a:extLst>
          </p:cNvPr>
          <p:cNvSpPr txBox="1"/>
          <p:nvPr/>
        </p:nvSpPr>
        <p:spPr>
          <a:xfrm>
            <a:off x="4419600" y="3016800"/>
            <a:ext cx="1649811"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200" b="0" i="0" u="none" strike="noStrike" kern="1200" cap="none" spc="0" normalizeH="0" baseline="0" noProof="0" dirty="0">
                <a:ln>
                  <a:noFill/>
                </a:ln>
                <a:solidFill>
                  <a:srgbClr val="5B9BD5">
                    <a:lumMod val="50000"/>
                  </a:srgbClr>
                </a:solidFill>
                <a:effectLst/>
                <a:uLnTx/>
                <a:uFillTx/>
                <a:latin typeface="Calibri"/>
                <a:ea typeface="ＭＳ Ｐゴシック" charset="0"/>
              </a:rPr>
              <a:t>ACCELERATOR CAVITIES</a:t>
            </a:r>
          </a:p>
        </p:txBody>
      </p:sp>
      <p:sp>
        <p:nvSpPr>
          <p:cNvPr id="23" name="TextBox 22">
            <a:extLst>
              <a:ext uri="{FF2B5EF4-FFF2-40B4-BE49-F238E27FC236}">
                <a16:creationId xmlns:a16="http://schemas.microsoft.com/office/drawing/2014/main" id="{B97E8D2C-00F7-7E67-092B-7EB3D0A0BAB5}"/>
              </a:ext>
            </a:extLst>
          </p:cNvPr>
          <p:cNvSpPr txBox="1"/>
          <p:nvPr/>
        </p:nvSpPr>
        <p:spPr>
          <a:xfrm>
            <a:off x="3341689" y="2046239"/>
            <a:ext cx="3821111"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srgbClr val="5B9BD5">
                    <a:lumMod val="75000"/>
                  </a:srgbClr>
                </a:solidFill>
                <a:effectLst/>
                <a:uLnTx/>
                <a:uFillTx/>
                <a:latin typeface="Calibri"/>
                <a:ea typeface="ＭＳ Ｐゴシック" charset="0"/>
              </a:rPr>
              <a:t>m</a:t>
            </a:r>
            <a:r>
              <a:rPr kumimoji="0" lang="en-BE" sz="1800" b="0" i="0" u="none" strike="noStrike" kern="1200" cap="none" spc="0" normalizeH="0" baseline="0" noProof="0" dirty="0">
                <a:ln>
                  <a:noFill/>
                </a:ln>
                <a:solidFill>
                  <a:srgbClr val="5B9BD5">
                    <a:lumMod val="75000"/>
                  </a:srgbClr>
                </a:solidFill>
                <a:effectLst/>
                <a:uLnTx/>
                <a:uFillTx/>
                <a:latin typeface="Calibri"/>
                <a:ea typeface="ＭＳ Ｐゴシック" charset="0"/>
              </a:rPr>
              <a:t>ultiple turns towards higher energies</a:t>
            </a:r>
          </a:p>
        </p:txBody>
      </p:sp>
      <p:sp>
        <p:nvSpPr>
          <p:cNvPr id="24" name="Bent Up Arrow 23">
            <a:extLst>
              <a:ext uri="{FF2B5EF4-FFF2-40B4-BE49-F238E27FC236}">
                <a16:creationId xmlns:a16="http://schemas.microsoft.com/office/drawing/2014/main" id="{2B7764CC-150A-2046-2B7A-3A29E3E2D9CE}"/>
              </a:ext>
            </a:extLst>
          </p:cNvPr>
          <p:cNvSpPr/>
          <p:nvPr/>
        </p:nvSpPr>
        <p:spPr>
          <a:xfrm>
            <a:off x="8029575" y="2747624"/>
            <a:ext cx="428625" cy="456709"/>
          </a:xfrm>
          <a:prstGeom prst="bentUpArrow">
            <a:avLst>
              <a:gd name="adj1" fmla="val 21583"/>
              <a:gd name="adj2" fmla="val 26198"/>
              <a:gd name="adj3" fmla="val 30980"/>
            </a:avLst>
          </a:prstGeom>
          <a:solidFill>
            <a:schemeClr val="accent5">
              <a:lumMod val="20000"/>
              <a:lumOff val="8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pic>
        <p:nvPicPr>
          <p:cNvPr id="26" name="Picture 25">
            <a:extLst>
              <a:ext uri="{FF2B5EF4-FFF2-40B4-BE49-F238E27FC236}">
                <a16:creationId xmlns:a16="http://schemas.microsoft.com/office/drawing/2014/main" id="{381925AD-96C6-9080-9665-F6FE568DD1A9}"/>
              </a:ext>
            </a:extLst>
          </p:cNvPr>
          <p:cNvPicPr>
            <a:picLocks noChangeAspect="1"/>
          </p:cNvPicPr>
          <p:nvPr/>
        </p:nvPicPr>
        <p:blipFill rotWithShape="1">
          <a:blip r:embed="rId3"/>
          <a:srcRect l="89082"/>
          <a:stretch/>
        </p:blipFill>
        <p:spPr>
          <a:xfrm>
            <a:off x="7239000" y="2800350"/>
            <a:ext cx="800100" cy="698500"/>
          </a:xfrm>
          <a:prstGeom prst="rect">
            <a:avLst/>
          </a:prstGeom>
        </p:spPr>
      </p:pic>
      <p:sp>
        <p:nvSpPr>
          <p:cNvPr id="5" name="TextBox 4">
            <a:extLst>
              <a:ext uri="{FF2B5EF4-FFF2-40B4-BE49-F238E27FC236}">
                <a16:creationId xmlns:a16="http://schemas.microsoft.com/office/drawing/2014/main" id="{35D89F42-C959-3F06-4295-4B69B9901271}"/>
              </a:ext>
            </a:extLst>
          </p:cNvPr>
          <p:cNvSpPr txBox="1"/>
          <p:nvPr/>
        </p:nvSpPr>
        <p:spPr>
          <a:xfrm>
            <a:off x="2452633" y="685769"/>
            <a:ext cx="1994007"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dirty="0">
                <a:ln>
                  <a:noFill/>
                </a:ln>
                <a:solidFill>
                  <a:srgbClr val="FF6700"/>
                </a:solidFill>
                <a:effectLst/>
                <a:uLnTx/>
                <a:uFillTx/>
                <a:latin typeface="Calibri"/>
                <a:ea typeface="ＭＳ Ｐゴシック" charset="0"/>
              </a:rPr>
              <a:t>o</a:t>
            </a:r>
            <a:r>
              <a:rPr kumimoji="0" lang="en-BE" sz="1400" b="0" i="0" u="none" strike="noStrike" kern="1200" cap="none" spc="0" normalizeH="0" baseline="0" noProof="0" dirty="0">
                <a:ln>
                  <a:noFill/>
                </a:ln>
                <a:solidFill>
                  <a:srgbClr val="FF6700"/>
                </a:solidFill>
                <a:effectLst/>
                <a:uLnTx/>
                <a:uFillTx/>
                <a:latin typeface="Calibri"/>
                <a:ea typeface="ＭＳ Ｐゴシック" charset="0"/>
              </a:rPr>
              <a:t>ther beam for collisions</a:t>
            </a:r>
          </a:p>
        </p:txBody>
      </p:sp>
      <p:sp>
        <p:nvSpPr>
          <p:cNvPr id="28" name="Freeform 27">
            <a:extLst>
              <a:ext uri="{FF2B5EF4-FFF2-40B4-BE49-F238E27FC236}">
                <a16:creationId xmlns:a16="http://schemas.microsoft.com/office/drawing/2014/main" id="{07FC7DC1-1E1C-C736-4290-8E56FC56029E}"/>
              </a:ext>
            </a:extLst>
          </p:cNvPr>
          <p:cNvSpPr/>
          <p:nvPr/>
        </p:nvSpPr>
        <p:spPr>
          <a:xfrm>
            <a:off x="2943225" y="957239"/>
            <a:ext cx="2085975" cy="421481"/>
          </a:xfrm>
          <a:custGeom>
            <a:avLst/>
            <a:gdLst>
              <a:gd name="connsiteX0" fmla="*/ 0 w 2085975"/>
              <a:gd name="connsiteY0" fmla="*/ 0 h 421481"/>
              <a:gd name="connsiteX1" fmla="*/ 1050131 w 2085975"/>
              <a:gd name="connsiteY1" fmla="*/ 292894 h 421481"/>
              <a:gd name="connsiteX2" fmla="*/ 2085975 w 2085975"/>
              <a:gd name="connsiteY2" fmla="*/ 421481 h 421481"/>
            </a:gdLst>
            <a:ahLst/>
            <a:cxnLst>
              <a:cxn ang="0">
                <a:pos x="connsiteX0" y="connsiteY0"/>
              </a:cxn>
              <a:cxn ang="0">
                <a:pos x="connsiteX1" y="connsiteY1"/>
              </a:cxn>
              <a:cxn ang="0">
                <a:pos x="connsiteX2" y="connsiteY2"/>
              </a:cxn>
            </a:cxnLst>
            <a:rect l="l" t="t" r="r" b="b"/>
            <a:pathLst>
              <a:path w="2085975" h="421481">
                <a:moveTo>
                  <a:pt x="0" y="0"/>
                </a:moveTo>
                <a:cubicBezTo>
                  <a:pt x="351234" y="111323"/>
                  <a:pt x="702469" y="222647"/>
                  <a:pt x="1050131" y="292894"/>
                </a:cubicBezTo>
                <a:cubicBezTo>
                  <a:pt x="1397793" y="363141"/>
                  <a:pt x="1741884" y="392311"/>
                  <a:pt x="2085975" y="421481"/>
                </a:cubicBezTo>
              </a:path>
            </a:pathLst>
          </a:custGeom>
          <a:noFill/>
          <a:ln w="19050">
            <a:solidFill>
              <a:srgbClr val="FF6700"/>
            </a:solidFill>
            <a:tailEnd type="triangle" w="lg"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29" name="TextBox 28">
            <a:extLst>
              <a:ext uri="{FF2B5EF4-FFF2-40B4-BE49-F238E27FC236}">
                <a16:creationId xmlns:a16="http://schemas.microsoft.com/office/drawing/2014/main" id="{CCCBD983-6EFA-37B9-F00D-785BC29350C0}"/>
              </a:ext>
            </a:extLst>
          </p:cNvPr>
          <p:cNvSpPr txBox="1"/>
          <p:nvPr/>
        </p:nvSpPr>
        <p:spPr>
          <a:xfrm>
            <a:off x="3728575" y="4551249"/>
            <a:ext cx="2729375" cy="523220"/>
          </a:xfrm>
          <a:prstGeom prst="rect">
            <a:avLst/>
          </a:prstGeom>
          <a:solidFill>
            <a:schemeClr val="accent5">
              <a:lumMod val="20000"/>
              <a:lumOff val="80000"/>
            </a:schemeClr>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400" b="0" i="0" u="none" strike="noStrike" kern="1200" cap="none" spc="0" normalizeH="0" baseline="0" noProof="0" dirty="0">
                <a:ln>
                  <a:noFill/>
                </a:ln>
                <a:solidFill>
                  <a:srgbClr val="FF0000"/>
                </a:solidFill>
                <a:effectLst/>
                <a:uLnTx/>
                <a:uFillTx/>
                <a:latin typeface="Calibri"/>
                <a:ea typeface="ＭＳ Ｐゴシック" charset="0"/>
              </a:rPr>
              <a:t>      energy recovered to accelerate   the next particle beam</a:t>
            </a:r>
          </a:p>
        </p:txBody>
      </p:sp>
      <p:sp>
        <p:nvSpPr>
          <p:cNvPr id="30" name="TextBox 29">
            <a:extLst>
              <a:ext uri="{FF2B5EF4-FFF2-40B4-BE49-F238E27FC236}">
                <a16:creationId xmlns:a16="http://schemas.microsoft.com/office/drawing/2014/main" id="{C8F2B6FB-7E31-8B1A-4434-CF07BC576620}"/>
              </a:ext>
            </a:extLst>
          </p:cNvPr>
          <p:cNvSpPr txBox="1"/>
          <p:nvPr/>
        </p:nvSpPr>
        <p:spPr>
          <a:xfrm>
            <a:off x="3695700" y="4570571"/>
            <a:ext cx="792205" cy="461665"/>
          </a:xfrm>
          <a:prstGeom prst="rect">
            <a:avLst/>
          </a:prstGeom>
          <a:noFill/>
        </p:spPr>
        <p:txBody>
          <a:bodyPr wrap="none" rtlCol="0">
            <a:spAutoFit/>
          </a:bodyPr>
          <a:lstStyle/>
          <a:p>
            <a:pPr marL="514350" marR="0" lvl="0" indent="-514350" algn="l" defTabSz="914400" rtl="0" eaLnBrk="1" fontAlgn="base" latinLnBrk="0" hangingPunct="1">
              <a:lnSpc>
                <a:spcPct val="100000"/>
              </a:lnSpc>
              <a:spcBef>
                <a:spcPct val="0"/>
              </a:spcBef>
              <a:spcAft>
                <a:spcPct val="0"/>
              </a:spcAft>
              <a:buClrTx/>
              <a:buSzPct val="75000"/>
              <a:buFont typeface="+mj-ea"/>
              <a:buAutoNum type="circleNumDbPlain"/>
              <a:tabLst/>
              <a:defRPr/>
            </a:pPr>
            <a:r>
              <a:rPr kumimoji="0" lang="en-BE" sz="2400" b="1" i="0" u="none" strike="noStrike" kern="1200" cap="none" spc="0" normalizeH="0" baseline="0" noProof="0" dirty="0">
                <a:ln>
                  <a:noFill/>
                </a:ln>
                <a:solidFill>
                  <a:srgbClr val="FF0000"/>
                </a:solidFill>
                <a:effectLst/>
                <a:uLnTx/>
                <a:uFillTx/>
                <a:latin typeface="Century Schoolbook" charset="0"/>
                <a:ea typeface="ＭＳ Ｐゴシック" charset="0"/>
              </a:rPr>
              <a:t> </a:t>
            </a:r>
          </a:p>
        </p:txBody>
      </p:sp>
      <p:sp>
        <p:nvSpPr>
          <p:cNvPr id="31" name="TextBox 30">
            <a:extLst>
              <a:ext uri="{FF2B5EF4-FFF2-40B4-BE49-F238E27FC236}">
                <a16:creationId xmlns:a16="http://schemas.microsoft.com/office/drawing/2014/main" id="{B4282169-E58E-8F51-21D9-A929D87D230F}"/>
              </a:ext>
            </a:extLst>
          </p:cNvPr>
          <p:cNvSpPr txBox="1"/>
          <p:nvPr/>
        </p:nvSpPr>
        <p:spPr>
          <a:xfrm>
            <a:off x="7544952" y="2224768"/>
            <a:ext cx="1446648" cy="523220"/>
          </a:xfrm>
          <a:prstGeom prst="rect">
            <a:avLst/>
          </a:prstGeom>
          <a:solidFill>
            <a:schemeClr val="accent5">
              <a:lumMod val="20000"/>
              <a:lumOff val="80000"/>
            </a:schemeClr>
          </a:solidFill>
        </p:spPr>
        <p:txBody>
          <a:bodyPr wrap="squar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dirty="0">
                <a:ln>
                  <a:noFill/>
                </a:ln>
                <a:solidFill>
                  <a:srgbClr val="FF0000"/>
                </a:solidFill>
                <a:effectLst/>
                <a:uLnTx/>
                <a:uFillTx/>
                <a:latin typeface="Calibri"/>
                <a:ea typeface="ＭＳ Ｐゴシック" charset="0"/>
              </a:rPr>
              <a:t>        b</a:t>
            </a:r>
            <a:r>
              <a:rPr kumimoji="0" lang="en-BE" sz="1400" b="0" i="0" u="none" strike="noStrike" kern="1200" cap="none" spc="0" normalizeH="0" baseline="0" noProof="0" dirty="0">
                <a:ln>
                  <a:noFill/>
                </a:ln>
                <a:solidFill>
                  <a:srgbClr val="FF0000"/>
                </a:solidFill>
                <a:effectLst/>
                <a:uLnTx/>
                <a:uFillTx/>
                <a:latin typeface="Calibri"/>
                <a:ea typeface="ＭＳ Ｐゴシック" charset="0"/>
              </a:rPr>
              <a:t>eam dump     at low energy</a:t>
            </a:r>
          </a:p>
        </p:txBody>
      </p:sp>
      <p:sp>
        <p:nvSpPr>
          <p:cNvPr id="33" name="TextBox 32">
            <a:extLst>
              <a:ext uri="{FF2B5EF4-FFF2-40B4-BE49-F238E27FC236}">
                <a16:creationId xmlns:a16="http://schemas.microsoft.com/office/drawing/2014/main" id="{D9B427C6-3440-B516-0A86-83F978F5C097}"/>
              </a:ext>
            </a:extLst>
          </p:cNvPr>
          <p:cNvSpPr txBox="1"/>
          <p:nvPr/>
        </p:nvSpPr>
        <p:spPr>
          <a:xfrm>
            <a:off x="7544952" y="2211629"/>
            <a:ext cx="792205" cy="461665"/>
          </a:xfrm>
          <a:prstGeom prst="rect">
            <a:avLst/>
          </a:prstGeom>
          <a:noFill/>
        </p:spPr>
        <p:txBody>
          <a:bodyPr wrap="none" rtlCol="0">
            <a:spAutoFit/>
          </a:bodyPr>
          <a:lstStyle/>
          <a:p>
            <a:pPr marL="514350" marR="0" lvl="0" indent="-514350" algn="l" defTabSz="914400" rtl="0" eaLnBrk="1" fontAlgn="base" latinLnBrk="0" hangingPunct="1">
              <a:lnSpc>
                <a:spcPct val="100000"/>
              </a:lnSpc>
              <a:spcBef>
                <a:spcPct val="0"/>
              </a:spcBef>
              <a:spcAft>
                <a:spcPct val="0"/>
              </a:spcAft>
              <a:buClrTx/>
              <a:buSzPct val="75000"/>
              <a:buFont typeface="Wingdings" pitchFamily="2" charset="2"/>
              <a:buAutoNum type="circleNumDbPlain" startAt="2"/>
              <a:tabLst/>
              <a:defRPr/>
            </a:pPr>
            <a:r>
              <a:rPr kumimoji="0" lang="en-BE" sz="2400" b="1" i="0" u="none" strike="noStrike" kern="1200" cap="none" spc="0" normalizeH="0" baseline="0" noProof="0" dirty="0">
                <a:ln>
                  <a:noFill/>
                </a:ln>
                <a:solidFill>
                  <a:srgbClr val="FF0000"/>
                </a:solidFill>
                <a:effectLst/>
                <a:uLnTx/>
                <a:uFillTx/>
                <a:latin typeface="Century Schoolbook" charset="0"/>
                <a:ea typeface="ＭＳ Ｐゴシック" charset="0"/>
              </a:rPr>
              <a:t> </a:t>
            </a:r>
          </a:p>
        </p:txBody>
      </p:sp>
      <p:sp>
        <p:nvSpPr>
          <p:cNvPr id="35" name="TextBox 34">
            <a:extLst>
              <a:ext uri="{FF2B5EF4-FFF2-40B4-BE49-F238E27FC236}">
                <a16:creationId xmlns:a16="http://schemas.microsoft.com/office/drawing/2014/main" id="{9F8A7BF9-7F4A-41EF-8401-C6966D807A5D}"/>
              </a:ext>
            </a:extLst>
          </p:cNvPr>
          <p:cNvSpPr txBox="1"/>
          <p:nvPr/>
        </p:nvSpPr>
        <p:spPr>
          <a:xfrm>
            <a:off x="7132831" y="813666"/>
            <a:ext cx="1813525" cy="738664"/>
          </a:xfrm>
          <a:prstGeom prst="rect">
            <a:avLst/>
          </a:prstGeom>
          <a:solidFill>
            <a:schemeClr val="accent5">
              <a:lumMod val="20000"/>
              <a:lumOff val="80000"/>
            </a:schemeClr>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dirty="0">
                <a:ln>
                  <a:noFill/>
                </a:ln>
                <a:solidFill>
                  <a:srgbClr val="FF0000"/>
                </a:solidFill>
                <a:effectLst/>
                <a:uLnTx/>
                <a:uFillTx/>
                <a:latin typeface="Calibri"/>
                <a:ea typeface="ＭＳ Ｐゴシック" charset="0"/>
              </a:rPr>
              <a:t>      b</a:t>
            </a:r>
            <a:r>
              <a:rPr kumimoji="0" lang="en-BE" sz="1400" b="0" i="0" u="none" strike="noStrike" kern="1200" cap="none" spc="0" normalizeH="0" baseline="0" noProof="0" dirty="0">
                <a:ln>
                  <a:noFill/>
                </a:ln>
                <a:solidFill>
                  <a:srgbClr val="FF0000"/>
                </a:solidFill>
                <a:effectLst/>
                <a:uLnTx/>
                <a:uFillTx/>
                <a:latin typeface="Calibri"/>
                <a:ea typeface="ＭＳ Ｐゴシック" charset="0"/>
              </a:rPr>
              <a:t>eam brightness is maintained from</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400" b="0" i="0" u="none" strike="noStrike" kern="1200" cap="none" spc="0" normalizeH="0" baseline="0" noProof="0" dirty="0">
                <a:ln>
                  <a:noFill/>
                </a:ln>
                <a:solidFill>
                  <a:srgbClr val="FF0000"/>
                </a:solidFill>
                <a:effectLst/>
                <a:uLnTx/>
                <a:uFillTx/>
                <a:latin typeface="Calibri"/>
                <a:ea typeface="ＭＳ Ｐゴシック" charset="0"/>
              </a:rPr>
              <a:t> the injector</a:t>
            </a:r>
          </a:p>
        </p:txBody>
      </p:sp>
      <p:sp>
        <p:nvSpPr>
          <p:cNvPr id="36" name="TextBox 35">
            <a:extLst>
              <a:ext uri="{FF2B5EF4-FFF2-40B4-BE49-F238E27FC236}">
                <a16:creationId xmlns:a16="http://schemas.microsoft.com/office/drawing/2014/main" id="{DC67C998-2DCD-0425-2D6E-7F7FAF8DC216}"/>
              </a:ext>
            </a:extLst>
          </p:cNvPr>
          <p:cNvSpPr txBox="1"/>
          <p:nvPr/>
        </p:nvSpPr>
        <p:spPr>
          <a:xfrm>
            <a:off x="7086600" y="748936"/>
            <a:ext cx="792205" cy="461665"/>
          </a:xfrm>
          <a:prstGeom prst="rect">
            <a:avLst/>
          </a:prstGeom>
          <a:noFill/>
        </p:spPr>
        <p:txBody>
          <a:bodyPr wrap="none" rtlCol="0">
            <a:spAutoFit/>
          </a:bodyPr>
          <a:lstStyle/>
          <a:p>
            <a:pPr marL="514350" marR="0" lvl="0" indent="-514350" algn="l" defTabSz="914400" rtl="0" eaLnBrk="1" fontAlgn="base" latinLnBrk="0" hangingPunct="1">
              <a:lnSpc>
                <a:spcPct val="100000"/>
              </a:lnSpc>
              <a:spcBef>
                <a:spcPct val="0"/>
              </a:spcBef>
              <a:spcAft>
                <a:spcPct val="0"/>
              </a:spcAft>
              <a:buClrTx/>
              <a:buSzPct val="75000"/>
              <a:buFont typeface="Wingdings" pitchFamily="2" charset="2"/>
              <a:buAutoNum type="circleNumDbPlain" startAt="3"/>
              <a:tabLst/>
              <a:defRPr/>
            </a:pPr>
            <a:r>
              <a:rPr kumimoji="0" lang="en-BE" sz="2400" b="1" i="0" u="none" strike="noStrike" kern="1200" cap="none" spc="0" normalizeH="0" baseline="0" noProof="0" dirty="0">
                <a:ln>
                  <a:noFill/>
                </a:ln>
                <a:solidFill>
                  <a:srgbClr val="FF0000"/>
                </a:solidFill>
                <a:effectLst/>
                <a:uLnTx/>
                <a:uFillTx/>
                <a:latin typeface="Century Schoolbook" charset="0"/>
                <a:ea typeface="ＭＳ Ｐゴシック" charset="0"/>
              </a:rPr>
              <a:t> </a:t>
            </a:r>
          </a:p>
        </p:txBody>
      </p:sp>
      <p:sp>
        <p:nvSpPr>
          <p:cNvPr id="19" name="TextBox 18">
            <a:extLst>
              <a:ext uri="{FF2B5EF4-FFF2-40B4-BE49-F238E27FC236}">
                <a16:creationId xmlns:a16="http://schemas.microsoft.com/office/drawing/2014/main" id="{80E3BE19-9383-8731-C924-688E00066A1F}"/>
              </a:ext>
            </a:extLst>
          </p:cNvPr>
          <p:cNvSpPr txBox="1"/>
          <p:nvPr/>
        </p:nvSpPr>
        <p:spPr>
          <a:xfrm>
            <a:off x="3200400" y="2571750"/>
            <a:ext cx="870751" cy="46166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200" b="0" i="1" u="none" strike="noStrike" kern="1200" cap="none" spc="0" normalizeH="0" baseline="0" noProof="0" dirty="0">
                <a:ln>
                  <a:noFill/>
                </a:ln>
                <a:solidFill>
                  <a:prstClr val="black"/>
                </a:solidFill>
                <a:effectLst/>
                <a:uLnTx/>
                <a:uFillTx/>
                <a:latin typeface="Calibri"/>
                <a:ea typeface="ＭＳ Ｐゴシック" charset="0"/>
              </a:rPr>
              <a:t>p</a:t>
            </a:r>
            <a:r>
              <a:rPr kumimoji="0" lang="en-BE" sz="1200" b="0" i="1" u="none" strike="noStrike" kern="1200" cap="none" spc="0" normalizeH="0" baseline="0" noProof="0" dirty="0">
                <a:ln>
                  <a:noFill/>
                </a:ln>
                <a:solidFill>
                  <a:prstClr val="black"/>
                </a:solidFill>
                <a:effectLst/>
                <a:uLnTx/>
                <a:uFillTx/>
                <a:latin typeface="Calibri"/>
                <a:ea typeface="ＭＳ Ｐゴシック" charset="0"/>
              </a:rPr>
              <a:t>hase-shift</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200" b="0" i="1" u="none" strike="noStrike" kern="1200" cap="none" spc="0" normalizeH="0" baseline="0" noProof="0" dirty="0">
                <a:ln>
                  <a:noFill/>
                </a:ln>
                <a:solidFill>
                  <a:prstClr val="black"/>
                </a:solidFill>
                <a:effectLst/>
                <a:uLnTx/>
                <a:uFillTx/>
                <a:latin typeface="Calibri"/>
                <a:ea typeface="ＭＳ Ｐゴシック" charset="0"/>
              </a:rPr>
              <a:t>180</a:t>
            </a:r>
            <a:r>
              <a:rPr kumimoji="0" lang="en-BE" sz="1200" b="0" i="1" u="none" strike="noStrike" kern="1200" cap="none" spc="0" normalizeH="0" baseline="30000" noProof="0" dirty="0">
                <a:ln>
                  <a:noFill/>
                </a:ln>
                <a:solidFill>
                  <a:prstClr val="black"/>
                </a:solidFill>
                <a:effectLst/>
                <a:uLnTx/>
                <a:uFillTx/>
                <a:latin typeface="Calibri"/>
                <a:ea typeface="ＭＳ Ｐゴシック" charset="0"/>
              </a:rPr>
              <a:t>o</a:t>
            </a:r>
          </a:p>
        </p:txBody>
      </p:sp>
      <p:sp>
        <p:nvSpPr>
          <p:cNvPr id="2" name="TextBox 1">
            <a:extLst>
              <a:ext uri="{FF2B5EF4-FFF2-40B4-BE49-F238E27FC236}">
                <a16:creationId xmlns:a16="http://schemas.microsoft.com/office/drawing/2014/main" id="{1AA9C103-B0D3-15CB-1A70-49898726AC2F}"/>
              </a:ext>
            </a:extLst>
          </p:cNvPr>
          <p:cNvSpPr txBox="1"/>
          <p:nvPr/>
        </p:nvSpPr>
        <p:spPr>
          <a:xfrm rot="21243181">
            <a:off x="504881" y="1930739"/>
            <a:ext cx="8287958" cy="1323439"/>
          </a:xfrm>
          <a:prstGeom prst="rect">
            <a:avLst/>
          </a:prstGeom>
          <a:solidFill>
            <a:schemeClr val="accent5">
              <a:lumMod val="20000"/>
              <a:lumOff val="80000"/>
            </a:schemeClr>
          </a:solidFill>
          <a:ln w="57150">
            <a:solidFill>
              <a:srgbClr val="0070C0"/>
            </a:solidFill>
          </a:ln>
        </p:spPr>
        <p:txBody>
          <a:bodyPr wrap="square" rtlCol="0">
            <a:spAutoFit/>
          </a:bodyPr>
          <a:lstStyle/>
          <a:p>
            <a:pPr algn="ctr"/>
            <a:endParaRPr lang="en-GB" sz="1000" b="1" dirty="0">
              <a:solidFill>
                <a:srgbClr val="C00000"/>
              </a:solidFill>
              <a:latin typeface="+mn-lt"/>
            </a:endParaRPr>
          </a:p>
          <a:p>
            <a:pPr algn="ctr"/>
            <a:endParaRPr lang="en-GB" sz="1000" b="1" dirty="0">
              <a:solidFill>
                <a:srgbClr val="C00000"/>
              </a:solidFill>
              <a:latin typeface="+mn-lt"/>
            </a:endParaRPr>
          </a:p>
          <a:p>
            <a:pPr algn="ctr"/>
            <a:r>
              <a:rPr lang="en-US" sz="2000" b="1" dirty="0">
                <a:solidFill>
                  <a:srgbClr val="0070C0"/>
                </a:solidFill>
                <a:latin typeface="+mn-lt"/>
              </a:rPr>
              <a:t>instead of re-circulating the beam </a:t>
            </a:r>
            <a:r>
              <a:rPr lang="en-US" i="1" dirty="0">
                <a:solidFill>
                  <a:schemeClr val="accent1">
                    <a:lumMod val="60000"/>
                    <a:lumOff val="40000"/>
                  </a:schemeClr>
                </a:solidFill>
                <a:latin typeface="+mn-lt"/>
              </a:rPr>
              <a:t>(and loosing brightness)</a:t>
            </a:r>
            <a:r>
              <a:rPr lang="en-US" sz="2000" b="1" dirty="0">
                <a:solidFill>
                  <a:srgbClr val="0070C0"/>
                </a:solidFill>
                <a:latin typeface="+mn-lt"/>
              </a:rPr>
              <a:t>, </a:t>
            </a:r>
          </a:p>
          <a:p>
            <a:pPr algn="ctr"/>
            <a:r>
              <a:rPr lang="en-US" sz="2000" b="1" dirty="0">
                <a:solidFill>
                  <a:srgbClr val="0070C0"/>
                </a:solidFill>
                <a:latin typeface="+mn-lt"/>
              </a:rPr>
              <a:t>the power is re-circulated </a:t>
            </a:r>
            <a:r>
              <a:rPr lang="en-US" i="1" dirty="0">
                <a:solidFill>
                  <a:schemeClr val="accent1">
                    <a:lumMod val="60000"/>
                    <a:lumOff val="40000"/>
                  </a:schemeClr>
                </a:solidFill>
                <a:latin typeface="+mn-lt"/>
              </a:rPr>
              <a:t>(achieving optimal brightness with the next beam)</a:t>
            </a:r>
            <a:endParaRPr lang="en-BE" i="1" dirty="0">
              <a:solidFill>
                <a:schemeClr val="accent1">
                  <a:lumMod val="60000"/>
                  <a:lumOff val="40000"/>
                </a:schemeClr>
              </a:solidFill>
              <a:latin typeface="+mn-lt"/>
            </a:endParaRPr>
          </a:p>
          <a:p>
            <a:pPr algn="ctr"/>
            <a:endParaRPr lang="en-BE" sz="1000" dirty="0">
              <a:solidFill>
                <a:srgbClr val="C00000"/>
              </a:solidFill>
              <a:latin typeface="+mn-lt"/>
            </a:endParaRPr>
          </a:p>
          <a:p>
            <a:pPr algn="ctr"/>
            <a:endParaRPr lang="en-BE" sz="1000" dirty="0">
              <a:solidFill>
                <a:srgbClr val="C00000"/>
              </a:solidFill>
              <a:latin typeface="+mn-lt"/>
            </a:endParaRPr>
          </a:p>
        </p:txBody>
      </p:sp>
    </p:spTree>
    <p:extLst>
      <p:ext uri="{BB962C8B-B14F-4D97-AF65-F5344CB8AC3E}">
        <p14:creationId xmlns:p14="http://schemas.microsoft.com/office/powerpoint/2010/main" val="38108885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Bent Up Arrow 33">
            <a:extLst>
              <a:ext uri="{FF2B5EF4-FFF2-40B4-BE49-F238E27FC236}">
                <a16:creationId xmlns:a16="http://schemas.microsoft.com/office/drawing/2014/main" id="{B1B28A14-ECA8-0F95-DBF3-658F19B62547}"/>
              </a:ext>
            </a:extLst>
          </p:cNvPr>
          <p:cNvSpPr/>
          <p:nvPr/>
        </p:nvSpPr>
        <p:spPr>
          <a:xfrm rot="16200000" flipV="1">
            <a:off x="6625235" y="882001"/>
            <a:ext cx="394439" cy="620751"/>
          </a:xfrm>
          <a:prstGeom prst="bentUpArrow">
            <a:avLst>
              <a:gd name="adj1" fmla="val 21583"/>
              <a:gd name="adj2" fmla="val 26198"/>
              <a:gd name="adj3" fmla="val 30980"/>
            </a:avLst>
          </a:prstGeom>
          <a:solidFill>
            <a:schemeClr val="accent5">
              <a:lumMod val="20000"/>
              <a:lumOff val="8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34</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85" name="TextBox 84">
            <a:extLst>
              <a:ext uri="{FF2B5EF4-FFF2-40B4-BE49-F238E27FC236}">
                <a16:creationId xmlns:a16="http://schemas.microsoft.com/office/drawing/2014/main" id="{EA8D9E18-F10A-3D69-FF67-72F6B0F45E9D}"/>
              </a:ext>
            </a:extLst>
          </p:cNvPr>
          <p:cNvSpPr txBox="1"/>
          <p:nvPr/>
        </p:nvSpPr>
        <p:spPr>
          <a:xfrm>
            <a:off x="2362901" y="209550"/>
            <a:ext cx="4418197" cy="46166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2400" b="1" i="0" u="none" strike="noStrike" kern="1200" cap="none" spc="0" normalizeH="0" baseline="0" noProof="0" dirty="0">
                <a:ln>
                  <a:noFill/>
                </a:ln>
                <a:solidFill>
                  <a:srgbClr val="0070C0"/>
                </a:solidFill>
                <a:effectLst/>
                <a:uLnTx/>
                <a:uFillTx/>
                <a:latin typeface="Calibri"/>
                <a:ea typeface="ＭＳ Ｐゴシック" charset="0"/>
              </a:rPr>
              <a:t>The principle of Energy Recovery</a:t>
            </a:r>
          </a:p>
        </p:txBody>
      </p:sp>
      <p:pic>
        <p:nvPicPr>
          <p:cNvPr id="4" name="Picture 3">
            <a:extLst>
              <a:ext uri="{FF2B5EF4-FFF2-40B4-BE49-F238E27FC236}">
                <a16:creationId xmlns:a16="http://schemas.microsoft.com/office/drawing/2014/main" id="{EFC874F8-E3F8-67C1-AD47-1D5B6249BD25}"/>
              </a:ext>
            </a:extLst>
          </p:cNvPr>
          <p:cNvPicPr>
            <a:picLocks noChangeAspect="1"/>
          </p:cNvPicPr>
          <p:nvPr/>
        </p:nvPicPr>
        <p:blipFill rotWithShape="1">
          <a:blip r:embed="rId3"/>
          <a:srcRect r="63605"/>
          <a:stretch/>
        </p:blipFill>
        <p:spPr>
          <a:xfrm>
            <a:off x="533400" y="2800350"/>
            <a:ext cx="2667000" cy="698500"/>
          </a:xfrm>
          <a:prstGeom prst="rect">
            <a:avLst/>
          </a:prstGeom>
        </p:spPr>
      </p:pic>
      <p:pic>
        <p:nvPicPr>
          <p:cNvPr id="6" name="Picture 5">
            <a:extLst>
              <a:ext uri="{FF2B5EF4-FFF2-40B4-BE49-F238E27FC236}">
                <a16:creationId xmlns:a16="http://schemas.microsoft.com/office/drawing/2014/main" id="{D2E6B0CD-9ABD-FEAD-01BD-D87B701DECDF}"/>
              </a:ext>
            </a:extLst>
          </p:cNvPr>
          <p:cNvPicPr>
            <a:picLocks noChangeAspect="1"/>
          </p:cNvPicPr>
          <p:nvPr/>
        </p:nvPicPr>
        <p:blipFill rotWithShape="1">
          <a:blip r:embed="rId3"/>
          <a:srcRect l="38475" r="32409"/>
          <a:stretch/>
        </p:blipFill>
        <p:spPr>
          <a:xfrm>
            <a:off x="4152900" y="2800350"/>
            <a:ext cx="2133600" cy="698500"/>
          </a:xfrm>
          <a:prstGeom prst="rect">
            <a:avLst/>
          </a:prstGeom>
        </p:spPr>
      </p:pic>
      <p:pic>
        <p:nvPicPr>
          <p:cNvPr id="14" name="Picture 13">
            <a:extLst>
              <a:ext uri="{FF2B5EF4-FFF2-40B4-BE49-F238E27FC236}">
                <a16:creationId xmlns:a16="http://schemas.microsoft.com/office/drawing/2014/main" id="{BD1AD49B-4326-9A8F-95C6-0192C5217337}"/>
              </a:ext>
            </a:extLst>
          </p:cNvPr>
          <p:cNvPicPr>
            <a:picLocks noChangeAspect="1"/>
          </p:cNvPicPr>
          <p:nvPr/>
        </p:nvPicPr>
        <p:blipFill rotWithShape="1">
          <a:blip r:embed="rId4"/>
          <a:srcRect r="50893"/>
          <a:stretch/>
        </p:blipFill>
        <p:spPr>
          <a:xfrm>
            <a:off x="3013075" y="1389600"/>
            <a:ext cx="873125" cy="1765300"/>
          </a:xfrm>
          <a:prstGeom prst="rect">
            <a:avLst/>
          </a:prstGeom>
        </p:spPr>
      </p:pic>
      <p:pic>
        <p:nvPicPr>
          <p:cNvPr id="17" name="Picture 16">
            <a:extLst>
              <a:ext uri="{FF2B5EF4-FFF2-40B4-BE49-F238E27FC236}">
                <a16:creationId xmlns:a16="http://schemas.microsoft.com/office/drawing/2014/main" id="{719257BD-7A48-E72A-14DF-3156EBDBAABF}"/>
              </a:ext>
            </a:extLst>
          </p:cNvPr>
          <p:cNvPicPr>
            <a:picLocks noChangeAspect="1"/>
          </p:cNvPicPr>
          <p:nvPr/>
        </p:nvPicPr>
        <p:blipFill rotWithShape="1">
          <a:blip r:embed="rId5"/>
          <a:srcRect l="50000"/>
          <a:stretch/>
        </p:blipFill>
        <p:spPr>
          <a:xfrm>
            <a:off x="6553200" y="1389600"/>
            <a:ext cx="889000" cy="1765300"/>
          </a:xfrm>
          <a:prstGeom prst="rect">
            <a:avLst/>
          </a:prstGeom>
        </p:spPr>
      </p:pic>
      <p:cxnSp>
        <p:nvCxnSpPr>
          <p:cNvPr id="20" name="Straight Connector 19">
            <a:extLst>
              <a:ext uri="{FF2B5EF4-FFF2-40B4-BE49-F238E27FC236}">
                <a16:creationId xmlns:a16="http://schemas.microsoft.com/office/drawing/2014/main" id="{EAA6D9FD-BB99-678C-4F61-B2D01459195A}"/>
              </a:ext>
            </a:extLst>
          </p:cNvPr>
          <p:cNvCxnSpPr>
            <a:cxnSpLocks/>
          </p:cNvCxnSpPr>
          <p:nvPr/>
        </p:nvCxnSpPr>
        <p:spPr>
          <a:xfrm>
            <a:off x="3124200" y="3144787"/>
            <a:ext cx="1143000" cy="0"/>
          </a:xfrm>
          <a:prstGeom prst="line">
            <a:avLst/>
          </a:prstGeom>
          <a:ln w="285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692B8BB-962A-A42D-3DCC-F906A9E572C1}"/>
              </a:ext>
            </a:extLst>
          </p:cNvPr>
          <p:cNvCxnSpPr>
            <a:cxnSpLocks/>
          </p:cNvCxnSpPr>
          <p:nvPr/>
        </p:nvCxnSpPr>
        <p:spPr>
          <a:xfrm>
            <a:off x="6286500" y="3144787"/>
            <a:ext cx="1143000" cy="0"/>
          </a:xfrm>
          <a:prstGeom prst="line">
            <a:avLst/>
          </a:prstGeom>
          <a:ln w="285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D27EB073-9317-5A8F-0CA2-B5618CAB5126}"/>
              </a:ext>
            </a:extLst>
          </p:cNvPr>
          <p:cNvCxnSpPr>
            <a:cxnSpLocks/>
          </p:cNvCxnSpPr>
          <p:nvPr/>
        </p:nvCxnSpPr>
        <p:spPr>
          <a:xfrm>
            <a:off x="3886200" y="1400400"/>
            <a:ext cx="2667000" cy="0"/>
          </a:xfrm>
          <a:prstGeom prst="line">
            <a:avLst/>
          </a:prstGeom>
          <a:ln w="285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98D962B-1F11-F30F-D8E9-639751513004}"/>
              </a:ext>
            </a:extLst>
          </p:cNvPr>
          <p:cNvCxnSpPr>
            <a:cxnSpLocks/>
          </p:cNvCxnSpPr>
          <p:nvPr/>
        </p:nvCxnSpPr>
        <p:spPr>
          <a:xfrm>
            <a:off x="3048000" y="3144787"/>
            <a:ext cx="2667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6D46B9C3-BCF3-EB04-9610-8D55FE2BA17B}"/>
              </a:ext>
            </a:extLst>
          </p:cNvPr>
          <p:cNvCxnSpPr>
            <a:cxnSpLocks/>
          </p:cNvCxnSpPr>
          <p:nvPr/>
        </p:nvCxnSpPr>
        <p:spPr>
          <a:xfrm>
            <a:off x="7024687" y="3144787"/>
            <a:ext cx="2667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0A98F51E-908C-DD12-6174-B1194865D7B1}"/>
              </a:ext>
            </a:extLst>
          </p:cNvPr>
          <p:cNvCxnSpPr>
            <a:cxnSpLocks/>
          </p:cNvCxnSpPr>
          <p:nvPr/>
        </p:nvCxnSpPr>
        <p:spPr>
          <a:xfrm flipH="1">
            <a:off x="6362700" y="1400400"/>
            <a:ext cx="1905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8F83BF5D-E673-FB9E-B20A-AC0B0A438342}"/>
              </a:ext>
            </a:extLst>
          </p:cNvPr>
          <p:cNvCxnSpPr>
            <a:cxnSpLocks/>
          </p:cNvCxnSpPr>
          <p:nvPr/>
        </p:nvCxnSpPr>
        <p:spPr>
          <a:xfrm flipH="1">
            <a:off x="3962400" y="1400400"/>
            <a:ext cx="1905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pic>
        <p:nvPicPr>
          <p:cNvPr id="48" name="Picture 47">
            <a:extLst>
              <a:ext uri="{FF2B5EF4-FFF2-40B4-BE49-F238E27FC236}">
                <a16:creationId xmlns:a16="http://schemas.microsoft.com/office/drawing/2014/main" id="{85CCA06D-A7D2-EDDA-66E4-38DDB89CB932}"/>
              </a:ext>
            </a:extLst>
          </p:cNvPr>
          <p:cNvPicPr>
            <a:picLocks noChangeAspect="1"/>
          </p:cNvPicPr>
          <p:nvPr/>
        </p:nvPicPr>
        <p:blipFill rotWithShape="1">
          <a:blip r:embed="rId5"/>
          <a:srcRect l="50000"/>
          <a:stretch/>
        </p:blipFill>
        <p:spPr>
          <a:xfrm>
            <a:off x="6629400" y="1389600"/>
            <a:ext cx="889000" cy="1765300"/>
          </a:xfrm>
          <a:prstGeom prst="rect">
            <a:avLst/>
          </a:prstGeom>
        </p:spPr>
      </p:pic>
      <p:pic>
        <p:nvPicPr>
          <p:cNvPr id="49" name="Picture 48">
            <a:extLst>
              <a:ext uri="{FF2B5EF4-FFF2-40B4-BE49-F238E27FC236}">
                <a16:creationId xmlns:a16="http://schemas.microsoft.com/office/drawing/2014/main" id="{326B62B4-81C3-9CA9-92D0-18C1A6FF26C3}"/>
              </a:ext>
            </a:extLst>
          </p:cNvPr>
          <p:cNvPicPr>
            <a:picLocks noChangeAspect="1"/>
          </p:cNvPicPr>
          <p:nvPr/>
        </p:nvPicPr>
        <p:blipFill rotWithShape="1">
          <a:blip r:embed="rId5"/>
          <a:srcRect l="50000"/>
          <a:stretch/>
        </p:blipFill>
        <p:spPr>
          <a:xfrm>
            <a:off x="6705600" y="1389600"/>
            <a:ext cx="889000" cy="1765300"/>
          </a:xfrm>
          <a:prstGeom prst="rect">
            <a:avLst/>
          </a:prstGeom>
        </p:spPr>
      </p:pic>
      <p:pic>
        <p:nvPicPr>
          <p:cNvPr id="50" name="Picture 49">
            <a:extLst>
              <a:ext uri="{FF2B5EF4-FFF2-40B4-BE49-F238E27FC236}">
                <a16:creationId xmlns:a16="http://schemas.microsoft.com/office/drawing/2014/main" id="{E62C38E1-645F-A4E1-EB1F-0667EBD4A156}"/>
              </a:ext>
            </a:extLst>
          </p:cNvPr>
          <p:cNvPicPr>
            <a:picLocks noChangeAspect="1"/>
          </p:cNvPicPr>
          <p:nvPr/>
        </p:nvPicPr>
        <p:blipFill rotWithShape="1">
          <a:blip r:embed="rId4"/>
          <a:srcRect r="50893"/>
          <a:stretch/>
        </p:blipFill>
        <p:spPr>
          <a:xfrm>
            <a:off x="2952000" y="1389600"/>
            <a:ext cx="873125" cy="1765300"/>
          </a:xfrm>
          <a:prstGeom prst="rect">
            <a:avLst/>
          </a:prstGeom>
        </p:spPr>
      </p:pic>
      <p:pic>
        <p:nvPicPr>
          <p:cNvPr id="54" name="Picture 53">
            <a:extLst>
              <a:ext uri="{FF2B5EF4-FFF2-40B4-BE49-F238E27FC236}">
                <a16:creationId xmlns:a16="http://schemas.microsoft.com/office/drawing/2014/main" id="{C0D0BD8F-3334-8D70-EAF5-B00902E66D76}"/>
              </a:ext>
            </a:extLst>
          </p:cNvPr>
          <p:cNvPicPr>
            <a:picLocks noChangeAspect="1"/>
          </p:cNvPicPr>
          <p:nvPr/>
        </p:nvPicPr>
        <p:blipFill rotWithShape="1">
          <a:blip r:embed="rId4"/>
          <a:srcRect r="50893"/>
          <a:stretch/>
        </p:blipFill>
        <p:spPr>
          <a:xfrm>
            <a:off x="2880000" y="1389600"/>
            <a:ext cx="873125" cy="1765300"/>
          </a:xfrm>
          <a:prstGeom prst="rect">
            <a:avLst/>
          </a:prstGeom>
        </p:spPr>
      </p:pic>
      <p:sp>
        <p:nvSpPr>
          <p:cNvPr id="3" name="TextBox 2">
            <a:extLst>
              <a:ext uri="{FF2B5EF4-FFF2-40B4-BE49-F238E27FC236}">
                <a16:creationId xmlns:a16="http://schemas.microsoft.com/office/drawing/2014/main" id="{68B86549-8AA2-A8B9-90D5-2AFF113741BE}"/>
              </a:ext>
            </a:extLst>
          </p:cNvPr>
          <p:cNvSpPr txBox="1"/>
          <p:nvPr/>
        </p:nvSpPr>
        <p:spPr>
          <a:xfrm>
            <a:off x="3728575" y="995158"/>
            <a:ext cx="824265" cy="43088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0" i="1" u="none" strike="noStrike" kern="1200" cap="none" spc="0" normalizeH="0" baseline="0" noProof="0" dirty="0">
                <a:ln>
                  <a:noFill/>
                </a:ln>
                <a:solidFill>
                  <a:prstClr val="black"/>
                </a:solidFill>
                <a:effectLst/>
                <a:uLnTx/>
                <a:uFillTx/>
                <a:latin typeface="Calibri"/>
                <a:ea typeface="ＭＳ Ｐゴシック" charset="0"/>
              </a:rPr>
              <a:t>&gt;99.9999%</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0" i="1" u="none" strike="noStrike" kern="1200" cap="none" spc="0" normalizeH="0" baseline="0" noProof="0" dirty="0">
                <a:ln>
                  <a:noFill/>
                </a:ln>
                <a:solidFill>
                  <a:prstClr val="black"/>
                </a:solidFill>
                <a:effectLst/>
                <a:uLnTx/>
                <a:uFillTx/>
                <a:latin typeface="Calibri"/>
                <a:ea typeface="ＭＳ Ｐゴシック" charset="0"/>
              </a:rPr>
              <a:t>particles</a:t>
            </a:r>
          </a:p>
        </p:txBody>
      </p:sp>
      <p:sp>
        <p:nvSpPr>
          <p:cNvPr id="7" name="Rounded Rectangle 6">
            <a:extLst>
              <a:ext uri="{FF2B5EF4-FFF2-40B4-BE49-F238E27FC236}">
                <a16:creationId xmlns:a16="http://schemas.microsoft.com/office/drawing/2014/main" id="{484BEE9F-B05F-641C-755D-D8577E08753E}"/>
              </a:ext>
            </a:extLst>
          </p:cNvPr>
          <p:cNvSpPr/>
          <p:nvPr/>
        </p:nvSpPr>
        <p:spPr>
          <a:xfrm>
            <a:off x="5041902" y="1242599"/>
            <a:ext cx="368298" cy="338551"/>
          </a:xfrm>
          <a:prstGeom prst="round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TextBox 7">
            <a:extLst>
              <a:ext uri="{FF2B5EF4-FFF2-40B4-BE49-F238E27FC236}">
                <a16:creationId xmlns:a16="http://schemas.microsoft.com/office/drawing/2014/main" id="{1DD79130-C382-69EE-95AA-7FA4026BCCFF}"/>
              </a:ext>
            </a:extLst>
          </p:cNvPr>
          <p:cNvSpPr txBox="1"/>
          <p:nvPr/>
        </p:nvSpPr>
        <p:spPr>
          <a:xfrm>
            <a:off x="4527549" y="928012"/>
            <a:ext cx="1371600" cy="3385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ED7D31">
                    <a:lumMod val="75000"/>
                  </a:srgbClr>
                </a:solidFill>
                <a:effectLst/>
                <a:uLnTx/>
                <a:uFillTx/>
                <a:latin typeface="Calibri"/>
                <a:ea typeface="ＭＳ Ｐゴシック" charset="0"/>
              </a:rPr>
              <a:t>experiment</a:t>
            </a:r>
          </a:p>
        </p:txBody>
      </p:sp>
      <p:sp>
        <p:nvSpPr>
          <p:cNvPr id="9" name="TextBox 8">
            <a:extLst>
              <a:ext uri="{FF2B5EF4-FFF2-40B4-BE49-F238E27FC236}">
                <a16:creationId xmlns:a16="http://schemas.microsoft.com/office/drawing/2014/main" id="{2F42D8B5-038E-F5B8-58F7-25B00E7632D1}"/>
              </a:ext>
            </a:extLst>
          </p:cNvPr>
          <p:cNvSpPr txBox="1"/>
          <p:nvPr/>
        </p:nvSpPr>
        <p:spPr>
          <a:xfrm>
            <a:off x="5791200" y="997863"/>
            <a:ext cx="668773" cy="43088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0" i="1" u="none" strike="noStrike" kern="1200" cap="none" spc="0" normalizeH="0" baseline="0" noProof="0" dirty="0">
                <a:ln>
                  <a:noFill/>
                </a:ln>
                <a:solidFill>
                  <a:prstClr val="black"/>
                </a:solidFill>
                <a:effectLst/>
                <a:uLnTx/>
                <a:uFillTx/>
                <a:latin typeface="Calibri"/>
                <a:ea typeface="ＭＳ Ｐゴシック" charset="0"/>
              </a:rPr>
              <a:t>100%</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0" i="1" u="none" strike="noStrike" kern="1200" cap="none" spc="0" normalizeH="0" baseline="0" noProof="0" dirty="0">
                <a:ln>
                  <a:noFill/>
                </a:ln>
                <a:solidFill>
                  <a:prstClr val="black"/>
                </a:solidFill>
                <a:effectLst/>
                <a:uLnTx/>
                <a:uFillTx/>
                <a:latin typeface="Calibri"/>
                <a:ea typeface="ＭＳ Ｐゴシック" charset="0"/>
              </a:rPr>
              <a:t>particles</a:t>
            </a:r>
          </a:p>
        </p:txBody>
      </p:sp>
      <p:sp>
        <p:nvSpPr>
          <p:cNvPr id="10" name="TextBox 9">
            <a:extLst>
              <a:ext uri="{FF2B5EF4-FFF2-40B4-BE49-F238E27FC236}">
                <a16:creationId xmlns:a16="http://schemas.microsoft.com/office/drawing/2014/main" id="{7BBC9BAE-AF1A-8CF7-6B03-8DE330BAECF4}"/>
              </a:ext>
            </a:extLst>
          </p:cNvPr>
          <p:cNvSpPr txBox="1"/>
          <p:nvPr/>
        </p:nvSpPr>
        <p:spPr>
          <a:xfrm>
            <a:off x="1828800" y="3603574"/>
            <a:ext cx="2324100" cy="830997"/>
          </a:xfrm>
          <a:prstGeom prst="rect">
            <a:avLst/>
          </a:prstGeom>
          <a:solidFill>
            <a:schemeClr val="accent2">
              <a:lumMod val="20000"/>
              <a:lumOff val="80000"/>
            </a:schemeClr>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sng" strike="noStrike" kern="1200" cap="none" spc="0" normalizeH="0" baseline="0" noProof="0" dirty="0">
                <a:ln>
                  <a:noFill/>
                </a:ln>
                <a:solidFill>
                  <a:srgbClr val="E7E6E6">
                    <a:lumMod val="50000"/>
                  </a:srgbClr>
                </a:solidFill>
                <a:effectLst/>
                <a:uLnTx/>
                <a:uFillTx/>
                <a:latin typeface="Calibri"/>
                <a:ea typeface="ＭＳ Ｐゴシック" charset="0"/>
              </a:rPr>
              <a:t>ACCELERATE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srgbClr val="E7E6E6">
                    <a:lumMod val="50000"/>
                  </a:srgbClr>
                </a:solidFill>
                <a:effectLst/>
                <a:uLnTx/>
                <a:uFillTx/>
                <a:latin typeface="Calibri"/>
                <a:ea typeface="ＭＳ Ｐゴシック" charset="0"/>
              </a:rPr>
              <a:t>energy in cavities is given to the particle beam</a:t>
            </a:r>
            <a:endParaRPr kumimoji="0" lang="en-BE" sz="1600" b="0" i="0" u="none" strike="noStrike" kern="1200" cap="none" spc="0" normalizeH="0" baseline="0" noProof="0" dirty="0">
              <a:ln>
                <a:noFill/>
              </a:ln>
              <a:solidFill>
                <a:srgbClr val="E7E6E6">
                  <a:lumMod val="50000"/>
                </a:srgbClr>
              </a:solidFill>
              <a:effectLst/>
              <a:uLnTx/>
              <a:uFillTx/>
              <a:latin typeface="Calibri"/>
              <a:ea typeface="ＭＳ Ｐゴシック" charset="0"/>
            </a:endParaRPr>
          </a:p>
        </p:txBody>
      </p:sp>
      <p:sp>
        <p:nvSpPr>
          <p:cNvPr id="11" name="Bent Up Arrow 10">
            <a:extLst>
              <a:ext uri="{FF2B5EF4-FFF2-40B4-BE49-F238E27FC236}">
                <a16:creationId xmlns:a16="http://schemas.microsoft.com/office/drawing/2014/main" id="{6A49EECA-BE00-8AD9-92C0-42E2E0DB72AE}"/>
              </a:ext>
            </a:extLst>
          </p:cNvPr>
          <p:cNvSpPr/>
          <p:nvPr/>
        </p:nvSpPr>
        <p:spPr>
          <a:xfrm>
            <a:off x="4140708" y="3276000"/>
            <a:ext cx="850392" cy="698500"/>
          </a:xfrm>
          <a:prstGeom prst="bentUpArrow">
            <a:avLst>
              <a:gd name="adj1" fmla="val 21583"/>
              <a:gd name="adj2" fmla="val 27563"/>
              <a:gd name="adj3" fmla="val 30980"/>
            </a:avLst>
          </a:prstGeom>
          <a:solidFill>
            <a:schemeClr val="accent2">
              <a:lumMod val="20000"/>
              <a:lumOff val="80000"/>
            </a:schemeClr>
          </a:solidFill>
          <a:ln>
            <a:solidFill>
              <a:schemeClr val="accent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TextBox 11">
            <a:extLst>
              <a:ext uri="{FF2B5EF4-FFF2-40B4-BE49-F238E27FC236}">
                <a16:creationId xmlns:a16="http://schemas.microsoft.com/office/drawing/2014/main" id="{9D77EF3A-B08B-FBDA-7FDB-8604A1EC19B1}"/>
              </a:ext>
            </a:extLst>
          </p:cNvPr>
          <p:cNvSpPr txBox="1"/>
          <p:nvPr/>
        </p:nvSpPr>
        <p:spPr>
          <a:xfrm>
            <a:off x="6093223" y="3603574"/>
            <a:ext cx="2324100" cy="830997"/>
          </a:xfrm>
          <a:prstGeom prst="rect">
            <a:avLst/>
          </a:prstGeom>
          <a:solidFill>
            <a:schemeClr val="accent6">
              <a:lumMod val="20000"/>
              <a:lumOff val="80000"/>
            </a:schemeClr>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sng" strike="noStrike" kern="1200" cap="none" spc="0" normalizeH="0" baseline="0" noProof="0" dirty="0">
                <a:ln>
                  <a:noFill/>
                </a:ln>
                <a:solidFill>
                  <a:srgbClr val="E7E6E6">
                    <a:lumMod val="50000"/>
                  </a:srgbClr>
                </a:solidFill>
                <a:effectLst/>
                <a:uLnTx/>
                <a:uFillTx/>
                <a:latin typeface="Calibri"/>
                <a:ea typeface="ＭＳ Ｐゴシック" charset="0"/>
              </a:rPr>
              <a:t>DECELERATE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srgbClr val="E7E6E6">
                    <a:lumMod val="50000"/>
                  </a:srgbClr>
                </a:solidFill>
                <a:effectLst/>
                <a:uLnTx/>
                <a:uFillTx/>
                <a:latin typeface="Calibri"/>
                <a:ea typeface="ＭＳ Ｐゴシック" charset="0"/>
              </a:rPr>
              <a:t>energy of particle beam goes back to cavities</a:t>
            </a:r>
            <a:endParaRPr kumimoji="0" lang="en-BE" sz="1600" b="0" i="0" u="none" strike="noStrike" kern="1200" cap="none" spc="0" normalizeH="0" baseline="0" noProof="0" dirty="0">
              <a:ln>
                <a:noFill/>
              </a:ln>
              <a:solidFill>
                <a:srgbClr val="E7E6E6">
                  <a:lumMod val="50000"/>
                </a:srgbClr>
              </a:solidFill>
              <a:effectLst/>
              <a:uLnTx/>
              <a:uFillTx/>
              <a:latin typeface="Calibri"/>
              <a:ea typeface="ＭＳ Ｐゴシック" charset="0"/>
            </a:endParaRPr>
          </a:p>
        </p:txBody>
      </p:sp>
      <p:sp>
        <p:nvSpPr>
          <p:cNvPr id="13" name="Bent Up Arrow 12">
            <a:extLst>
              <a:ext uri="{FF2B5EF4-FFF2-40B4-BE49-F238E27FC236}">
                <a16:creationId xmlns:a16="http://schemas.microsoft.com/office/drawing/2014/main" id="{D2B75C6E-999D-D5FE-E0F9-DE0175A11BC2}"/>
              </a:ext>
            </a:extLst>
          </p:cNvPr>
          <p:cNvSpPr/>
          <p:nvPr/>
        </p:nvSpPr>
        <p:spPr>
          <a:xfrm rot="5400000">
            <a:off x="5295280" y="3315250"/>
            <a:ext cx="782289" cy="800100"/>
          </a:xfrm>
          <a:prstGeom prst="bentUpArrow">
            <a:avLst>
              <a:gd name="adj1" fmla="val 21583"/>
              <a:gd name="adj2" fmla="val 27563"/>
              <a:gd name="adj3" fmla="val 30980"/>
            </a:avLst>
          </a:prstGeom>
          <a:solidFill>
            <a:schemeClr val="accent6">
              <a:lumMod val="20000"/>
              <a:lumOff val="80000"/>
            </a:schemeClr>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15" name="Bent Up Arrow 14">
            <a:extLst>
              <a:ext uri="{FF2B5EF4-FFF2-40B4-BE49-F238E27FC236}">
                <a16:creationId xmlns:a16="http://schemas.microsoft.com/office/drawing/2014/main" id="{3C55CF6F-3135-9072-32BA-E093E24E9750}"/>
              </a:ext>
            </a:extLst>
          </p:cNvPr>
          <p:cNvSpPr/>
          <p:nvPr/>
        </p:nvSpPr>
        <p:spPr>
          <a:xfrm rot="16200000" flipH="1">
            <a:off x="6520190" y="4086583"/>
            <a:ext cx="523220" cy="1219200"/>
          </a:xfrm>
          <a:prstGeom prst="bentUpArrow">
            <a:avLst>
              <a:gd name="adj1" fmla="val 16122"/>
              <a:gd name="adj2" fmla="val 27563"/>
              <a:gd name="adj3" fmla="val 30980"/>
            </a:avLst>
          </a:prstGeom>
          <a:solidFill>
            <a:schemeClr val="accent5">
              <a:lumMod val="20000"/>
              <a:lumOff val="8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16" name="Bent Up Arrow 15">
            <a:extLst>
              <a:ext uri="{FF2B5EF4-FFF2-40B4-BE49-F238E27FC236}">
                <a16:creationId xmlns:a16="http://schemas.microsoft.com/office/drawing/2014/main" id="{F42CD5B9-058C-7DB3-0C01-AB794616222F}"/>
              </a:ext>
            </a:extLst>
          </p:cNvPr>
          <p:cNvSpPr/>
          <p:nvPr/>
        </p:nvSpPr>
        <p:spPr>
          <a:xfrm flipH="1">
            <a:off x="2793855" y="4430478"/>
            <a:ext cx="1038275" cy="456709"/>
          </a:xfrm>
          <a:prstGeom prst="bentUpArrow">
            <a:avLst>
              <a:gd name="adj1" fmla="val 21583"/>
              <a:gd name="adj2" fmla="val 26198"/>
              <a:gd name="adj3" fmla="val 30980"/>
            </a:avLst>
          </a:prstGeom>
          <a:solidFill>
            <a:schemeClr val="accent5">
              <a:lumMod val="20000"/>
              <a:lumOff val="8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21" name="TextBox 20">
            <a:extLst>
              <a:ext uri="{FF2B5EF4-FFF2-40B4-BE49-F238E27FC236}">
                <a16:creationId xmlns:a16="http://schemas.microsoft.com/office/drawing/2014/main" id="{34976E38-86FF-1BA6-F95A-1B83C4C5DBE1}"/>
              </a:ext>
            </a:extLst>
          </p:cNvPr>
          <p:cNvSpPr txBox="1"/>
          <p:nvPr/>
        </p:nvSpPr>
        <p:spPr>
          <a:xfrm>
            <a:off x="4419600" y="3016800"/>
            <a:ext cx="1649811"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200" b="0" i="0" u="none" strike="noStrike" kern="1200" cap="none" spc="0" normalizeH="0" baseline="0" noProof="0" dirty="0">
                <a:ln>
                  <a:noFill/>
                </a:ln>
                <a:solidFill>
                  <a:srgbClr val="5B9BD5">
                    <a:lumMod val="50000"/>
                  </a:srgbClr>
                </a:solidFill>
                <a:effectLst/>
                <a:uLnTx/>
                <a:uFillTx/>
                <a:latin typeface="Calibri"/>
                <a:ea typeface="ＭＳ Ｐゴシック" charset="0"/>
              </a:rPr>
              <a:t>ACCELERATOR CAVITIES</a:t>
            </a:r>
          </a:p>
        </p:txBody>
      </p:sp>
      <p:sp>
        <p:nvSpPr>
          <p:cNvPr id="23" name="TextBox 22">
            <a:extLst>
              <a:ext uri="{FF2B5EF4-FFF2-40B4-BE49-F238E27FC236}">
                <a16:creationId xmlns:a16="http://schemas.microsoft.com/office/drawing/2014/main" id="{B97E8D2C-00F7-7E67-092B-7EB3D0A0BAB5}"/>
              </a:ext>
            </a:extLst>
          </p:cNvPr>
          <p:cNvSpPr txBox="1"/>
          <p:nvPr/>
        </p:nvSpPr>
        <p:spPr>
          <a:xfrm>
            <a:off x="3341689" y="2046239"/>
            <a:ext cx="3821111"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srgbClr val="5B9BD5">
                    <a:lumMod val="75000"/>
                  </a:srgbClr>
                </a:solidFill>
                <a:effectLst/>
                <a:uLnTx/>
                <a:uFillTx/>
                <a:latin typeface="Calibri"/>
                <a:ea typeface="ＭＳ Ｐゴシック" charset="0"/>
              </a:rPr>
              <a:t>m</a:t>
            </a:r>
            <a:r>
              <a:rPr kumimoji="0" lang="en-BE" sz="1800" b="0" i="0" u="none" strike="noStrike" kern="1200" cap="none" spc="0" normalizeH="0" baseline="0" noProof="0" dirty="0">
                <a:ln>
                  <a:noFill/>
                </a:ln>
                <a:solidFill>
                  <a:srgbClr val="5B9BD5">
                    <a:lumMod val="75000"/>
                  </a:srgbClr>
                </a:solidFill>
                <a:effectLst/>
                <a:uLnTx/>
                <a:uFillTx/>
                <a:latin typeface="Calibri"/>
                <a:ea typeface="ＭＳ Ｐゴシック" charset="0"/>
              </a:rPr>
              <a:t>ultiple turns towards higher energies</a:t>
            </a:r>
          </a:p>
        </p:txBody>
      </p:sp>
      <p:sp>
        <p:nvSpPr>
          <p:cNvPr id="2" name="TextBox 1">
            <a:extLst>
              <a:ext uri="{FF2B5EF4-FFF2-40B4-BE49-F238E27FC236}">
                <a16:creationId xmlns:a16="http://schemas.microsoft.com/office/drawing/2014/main" id="{A5A783AD-E4D1-73B5-64B7-22BBC3B09807}"/>
              </a:ext>
            </a:extLst>
          </p:cNvPr>
          <p:cNvSpPr txBox="1"/>
          <p:nvPr/>
        </p:nvSpPr>
        <p:spPr>
          <a:xfrm>
            <a:off x="301844" y="1182998"/>
            <a:ext cx="2456430" cy="1200329"/>
          </a:xfrm>
          <a:prstGeom prst="rect">
            <a:avLst/>
          </a:prstGeom>
          <a:solidFill>
            <a:srgbClr val="FFE7D2"/>
          </a:solidFill>
          <a:ln w="38100">
            <a:solidFill>
              <a:srgbClr val="FF0000"/>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800" b="1" i="0" u="none" strike="noStrike" kern="1200" cap="none" spc="0" normalizeH="0" baseline="0" noProof="0" dirty="0">
                <a:ln>
                  <a:noFill/>
                </a:ln>
                <a:solidFill>
                  <a:srgbClr val="FF0000"/>
                </a:solidFill>
                <a:effectLst/>
                <a:uLnTx/>
                <a:uFillTx/>
                <a:latin typeface="Calibri"/>
                <a:ea typeface="ＭＳ Ｐゴシック" charset="0"/>
              </a:rPr>
              <a:t>Technology is proven in operational facilities with lower energies and lower beam power</a:t>
            </a:r>
          </a:p>
        </p:txBody>
      </p:sp>
      <p:sp>
        <p:nvSpPr>
          <p:cNvPr id="24" name="Bent Up Arrow 23">
            <a:extLst>
              <a:ext uri="{FF2B5EF4-FFF2-40B4-BE49-F238E27FC236}">
                <a16:creationId xmlns:a16="http://schemas.microsoft.com/office/drawing/2014/main" id="{2B7764CC-150A-2046-2B7A-3A29E3E2D9CE}"/>
              </a:ext>
            </a:extLst>
          </p:cNvPr>
          <p:cNvSpPr/>
          <p:nvPr/>
        </p:nvSpPr>
        <p:spPr>
          <a:xfrm>
            <a:off x="8029575" y="2747624"/>
            <a:ext cx="428625" cy="456709"/>
          </a:xfrm>
          <a:prstGeom prst="bentUpArrow">
            <a:avLst>
              <a:gd name="adj1" fmla="val 21583"/>
              <a:gd name="adj2" fmla="val 26198"/>
              <a:gd name="adj3" fmla="val 30980"/>
            </a:avLst>
          </a:prstGeom>
          <a:solidFill>
            <a:schemeClr val="accent5">
              <a:lumMod val="20000"/>
              <a:lumOff val="8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pic>
        <p:nvPicPr>
          <p:cNvPr id="26" name="Picture 25">
            <a:extLst>
              <a:ext uri="{FF2B5EF4-FFF2-40B4-BE49-F238E27FC236}">
                <a16:creationId xmlns:a16="http://schemas.microsoft.com/office/drawing/2014/main" id="{381925AD-96C6-9080-9665-F6FE568DD1A9}"/>
              </a:ext>
            </a:extLst>
          </p:cNvPr>
          <p:cNvPicPr>
            <a:picLocks noChangeAspect="1"/>
          </p:cNvPicPr>
          <p:nvPr/>
        </p:nvPicPr>
        <p:blipFill rotWithShape="1">
          <a:blip r:embed="rId3"/>
          <a:srcRect l="89082"/>
          <a:stretch/>
        </p:blipFill>
        <p:spPr>
          <a:xfrm>
            <a:off x="7239000" y="2800350"/>
            <a:ext cx="800100" cy="698500"/>
          </a:xfrm>
          <a:prstGeom prst="rect">
            <a:avLst/>
          </a:prstGeom>
        </p:spPr>
      </p:pic>
      <p:sp>
        <p:nvSpPr>
          <p:cNvPr id="5" name="TextBox 4">
            <a:extLst>
              <a:ext uri="{FF2B5EF4-FFF2-40B4-BE49-F238E27FC236}">
                <a16:creationId xmlns:a16="http://schemas.microsoft.com/office/drawing/2014/main" id="{35D89F42-C959-3F06-4295-4B69B9901271}"/>
              </a:ext>
            </a:extLst>
          </p:cNvPr>
          <p:cNvSpPr txBox="1"/>
          <p:nvPr/>
        </p:nvSpPr>
        <p:spPr>
          <a:xfrm>
            <a:off x="2452633" y="685769"/>
            <a:ext cx="1994007"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dirty="0">
                <a:ln>
                  <a:noFill/>
                </a:ln>
                <a:solidFill>
                  <a:srgbClr val="FF6700"/>
                </a:solidFill>
                <a:effectLst/>
                <a:uLnTx/>
                <a:uFillTx/>
                <a:latin typeface="Calibri"/>
                <a:ea typeface="ＭＳ Ｐゴシック" charset="0"/>
              </a:rPr>
              <a:t>o</a:t>
            </a:r>
            <a:r>
              <a:rPr kumimoji="0" lang="en-BE" sz="1400" b="0" i="0" u="none" strike="noStrike" kern="1200" cap="none" spc="0" normalizeH="0" baseline="0" noProof="0" dirty="0">
                <a:ln>
                  <a:noFill/>
                </a:ln>
                <a:solidFill>
                  <a:srgbClr val="FF6700"/>
                </a:solidFill>
                <a:effectLst/>
                <a:uLnTx/>
                <a:uFillTx/>
                <a:latin typeface="Calibri"/>
                <a:ea typeface="ＭＳ Ｐゴシック" charset="0"/>
              </a:rPr>
              <a:t>ther beam for collisions</a:t>
            </a:r>
          </a:p>
        </p:txBody>
      </p:sp>
      <p:sp>
        <p:nvSpPr>
          <p:cNvPr id="29" name="TextBox 28">
            <a:extLst>
              <a:ext uri="{FF2B5EF4-FFF2-40B4-BE49-F238E27FC236}">
                <a16:creationId xmlns:a16="http://schemas.microsoft.com/office/drawing/2014/main" id="{CCCBD983-6EFA-37B9-F00D-785BC29350C0}"/>
              </a:ext>
            </a:extLst>
          </p:cNvPr>
          <p:cNvSpPr txBox="1"/>
          <p:nvPr/>
        </p:nvSpPr>
        <p:spPr>
          <a:xfrm>
            <a:off x="3728575" y="4551249"/>
            <a:ext cx="2729375" cy="523220"/>
          </a:xfrm>
          <a:prstGeom prst="rect">
            <a:avLst/>
          </a:prstGeom>
          <a:solidFill>
            <a:schemeClr val="accent5">
              <a:lumMod val="20000"/>
              <a:lumOff val="80000"/>
            </a:schemeClr>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400" b="0" i="0" u="none" strike="noStrike" kern="1200" cap="none" spc="0" normalizeH="0" baseline="0" noProof="0" dirty="0">
                <a:ln>
                  <a:noFill/>
                </a:ln>
                <a:solidFill>
                  <a:srgbClr val="FF0000"/>
                </a:solidFill>
                <a:effectLst/>
                <a:uLnTx/>
                <a:uFillTx/>
                <a:latin typeface="Calibri"/>
                <a:ea typeface="ＭＳ Ｐゴシック" charset="0"/>
              </a:rPr>
              <a:t>      energy recovered to accelerate   the next particle beam</a:t>
            </a:r>
          </a:p>
        </p:txBody>
      </p:sp>
      <p:sp>
        <p:nvSpPr>
          <p:cNvPr id="30" name="TextBox 29">
            <a:extLst>
              <a:ext uri="{FF2B5EF4-FFF2-40B4-BE49-F238E27FC236}">
                <a16:creationId xmlns:a16="http://schemas.microsoft.com/office/drawing/2014/main" id="{C8F2B6FB-7E31-8B1A-4434-CF07BC576620}"/>
              </a:ext>
            </a:extLst>
          </p:cNvPr>
          <p:cNvSpPr txBox="1"/>
          <p:nvPr/>
        </p:nvSpPr>
        <p:spPr>
          <a:xfrm>
            <a:off x="3695700" y="4570571"/>
            <a:ext cx="792205" cy="461665"/>
          </a:xfrm>
          <a:prstGeom prst="rect">
            <a:avLst/>
          </a:prstGeom>
          <a:noFill/>
        </p:spPr>
        <p:txBody>
          <a:bodyPr wrap="none" rtlCol="0">
            <a:spAutoFit/>
          </a:bodyPr>
          <a:lstStyle/>
          <a:p>
            <a:pPr marL="514350" marR="0" lvl="0" indent="-514350" algn="l" defTabSz="914400" rtl="0" eaLnBrk="1" fontAlgn="base" latinLnBrk="0" hangingPunct="1">
              <a:lnSpc>
                <a:spcPct val="100000"/>
              </a:lnSpc>
              <a:spcBef>
                <a:spcPct val="0"/>
              </a:spcBef>
              <a:spcAft>
                <a:spcPct val="0"/>
              </a:spcAft>
              <a:buClrTx/>
              <a:buSzPct val="75000"/>
              <a:buFont typeface="+mj-ea"/>
              <a:buAutoNum type="circleNumDbPlain"/>
              <a:tabLst/>
              <a:defRPr/>
            </a:pPr>
            <a:r>
              <a:rPr kumimoji="0" lang="en-BE" sz="2400" b="1" i="0" u="none" strike="noStrike" kern="1200" cap="none" spc="0" normalizeH="0" baseline="0" noProof="0" dirty="0">
                <a:ln>
                  <a:noFill/>
                </a:ln>
                <a:solidFill>
                  <a:srgbClr val="FF0000"/>
                </a:solidFill>
                <a:effectLst/>
                <a:uLnTx/>
                <a:uFillTx/>
                <a:latin typeface="Century Schoolbook" charset="0"/>
                <a:ea typeface="ＭＳ Ｐゴシック" charset="0"/>
              </a:rPr>
              <a:t> </a:t>
            </a:r>
          </a:p>
        </p:txBody>
      </p:sp>
      <p:sp>
        <p:nvSpPr>
          <p:cNvPr id="31" name="TextBox 30">
            <a:extLst>
              <a:ext uri="{FF2B5EF4-FFF2-40B4-BE49-F238E27FC236}">
                <a16:creationId xmlns:a16="http://schemas.microsoft.com/office/drawing/2014/main" id="{B4282169-E58E-8F51-21D9-A929D87D230F}"/>
              </a:ext>
            </a:extLst>
          </p:cNvPr>
          <p:cNvSpPr txBox="1"/>
          <p:nvPr/>
        </p:nvSpPr>
        <p:spPr>
          <a:xfrm>
            <a:off x="7544952" y="2224768"/>
            <a:ext cx="1446648" cy="523220"/>
          </a:xfrm>
          <a:prstGeom prst="rect">
            <a:avLst/>
          </a:prstGeom>
          <a:solidFill>
            <a:schemeClr val="accent5">
              <a:lumMod val="20000"/>
              <a:lumOff val="80000"/>
            </a:schemeClr>
          </a:solidFill>
        </p:spPr>
        <p:txBody>
          <a:bodyPr wrap="squar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dirty="0">
                <a:ln>
                  <a:noFill/>
                </a:ln>
                <a:solidFill>
                  <a:srgbClr val="FF0000"/>
                </a:solidFill>
                <a:effectLst/>
                <a:uLnTx/>
                <a:uFillTx/>
                <a:latin typeface="Calibri"/>
                <a:ea typeface="ＭＳ Ｐゴシック" charset="0"/>
              </a:rPr>
              <a:t>        b</a:t>
            </a:r>
            <a:r>
              <a:rPr kumimoji="0" lang="en-BE" sz="1400" b="0" i="0" u="none" strike="noStrike" kern="1200" cap="none" spc="0" normalizeH="0" baseline="0" noProof="0" dirty="0">
                <a:ln>
                  <a:noFill/>
                </a:ln>
                <a:solidFill>
                  <a:srgbClr val="FF0000"/>
                </a:solidFill>
                <a:effectLst/>
                <a:uLnTx/>
                <a:uFillTx/>
                <a:latin typeface="Calibri"/>
                <a:ea typeface="ＭＳ Ｐゴシック" charset="0"/>
              </a:rPr>
              <a:t>eam dump     at low energy</a:t>
            </a:r>
          </a:p>
        </p:txBody>
      </p:sp>
      <p:sp>
        <p:nvSpPr>
          <p:cNvPr id="33" name="TextBox 32">
            <a:extLst>
              <a:ext uri="{FF2B5EF4-FFF2-40B4-BE49-F238E27FC236}">
                <a16:creationId xmlns:a16="http://schemas.microsoft.com/office/drawing/2014/main" id="{D9B427C6-3440-B516-0A86-83F978F5C097}"/>
              </a:ext>
            </a:extLst>
          </p:cNvPr>
          <p:cNvSpPr txBox="1"/>
          <p:nvPr/>
        </p:nvSpPr>
        <p:spPr>
          <a:xfrm>
            <a:off x="7544952" y="2211629"/>
            <a:ext cx="792205" cy="461665"/>
          </a:xfrm>
          <a:prstGeom prst="rect">
            <a:avLst/>
          </a:prstGeom>
          <a:noFill/>
        </p:spPr>
        <p:txBody>
          <a:bodyPr wrap="none" rtlCol="0">
            <a:spAutoFit/>
          </a:bodyPr>
          <a:lstStyle/>
          <a:p>
            <a:pPr marL="514350" marR="0" lvl="0" indent="-514350" algn="l" defTabSz="914400" rtl="0" eaLnBrk="1" fontAlgn="base" latinLnBrk="0" hangingPunct="1">
              <a:lnSpc>
                <a:spcPct val="100000"/>
              </a:lnSpc>
              <a:spcBef>
                <a:spcPct val="0"/>
              </a:spcBef>
              <a:spcAft>
                <a:spcPct val="0"/>
              </a:spcAft>
              <a:buClrTx/>
              <a:buSzPct val="75000"/>
              <a:buFont typeface="Wingdings" pitchFamily="2" charset="2"/>
              <a:buAutoNum type="circleNumDbPlain" startAt="2"/>
              <a:tabLst/>
              <a:defRPr/>
            </a:pPr>
            <a:r>
              <a:rPr kumimoji="0" lang="en-BE" sz="2400" b="1" i="0" u="none" strike="noStrike" kern="1200" cap="none" spc="0" normalizeH="0" baseline="0" noProof="0" dirty="0">
                <a:ln>
                  <a:noFill/>
                </a:ln>
                <a:solidFill>
                  <a:srgbClr val="FF0000"/>
                </a:solidFill>
                <a:effectLst/>
                <a:uLnTx/>
                <a:uFillTx/>
                <a:latin typeface="Century Schoolbook" charset="0"/>
                <a:ea typeface="ＭＳ Ｐゴシック" charset="0"/>
              </a:rPr>
              <a:t> </a:t>
            </a:r>
          </a:p>
        </p:txBody>
      </p:sp>
      <p:sp>
        <p:nvSpPr>
          <p:cNvPr id="35" name="TextBox 34">
            <a:extLst>
              <a:ext uri="{FF2B5EF4-FFF2-40B4-BE49-F238E27FC236}">
                <a16:creationId xmlns:a16="http://schemas.microsoft.com/office/drawing/2014/main" id="{9F8A7BF9-7F4A-41EF-8401-C6966D807A5D}"/>
              </a:ext>
            </a:extLst>
          </p:cNvPr>
          <p:cNvSpPr txBox="1"/>
          <p:nvPr/>
        </p:nvSpPr>
        <p:spPr>
          <a:xfrm>
            <a:off x="7132831" y="813666"/>
            <a:ext cx="1813525" cy="738664"/>
          </a:xfrm>
          <a:prstGeom prst="rect">
            <a:avLst/>
          </a:prstGeom>
          <a:solidFill>
            <a:schemeClr val="accent5">
              <a:lumMod val="20000"/>
              <a:lumOff val="80000"/>
            </a:schemeClr>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i="0" u="none" strike="noStrike" kern="1200" cap="none" spc="0" normalizeH="0" baseline="0" noProof="0" dirty="0">
                <a:ln>
                  <a:noFill/>
                </a:ln>
                <a:solidFill>
                  <a:srgbClr val="FF0000"/>
                </a:solidFill>
                <a:effectLst/>
                <a:uLnTx/>
                <a:uFillTx/>
                <a:latin typeface="Calibri"/>
                <a:ea typeface="ＭＳ Ｐゴシック" charset="0"/>
              </a:rPr>
              <a:t>      b</a:t>
            </a:r>
            <a:r>
              <a:rPr kumimoji="0" lang="en-BE" sz="1400" b="0" i="0" u="none" strike="noStrike" kern="1200" cap="none" spc="0" normalizeH="0" baseline="0" noProof="0" dirty="0">
                <a:ln>
                  <a:noFill/>
                </a:ln>
                <a:solidFill>
                  <a:srgbClr val="FF0000"/>
                </a:solidFill>
                <a:effectLst/>
                <a:uLnTx/>
                <a:uFillTx/>
                <a:latin typeface="Calibri"/>
                <a:ea typeface="ＭＳ Ｐゴシック" charset="0"/>
              </a:rPr>
              <a:t>eam brightness is maintained from</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400" b="0" i="0" u="none" strike="noStrike" kern="1200" cap="none" spc="0" normalizeH="0" baseline="0" noProof="0" dirty="0">
                <a:ln>
                  <a:noFill/>
                </a:ln>
                <a:solidFill>
                  <a:srgbClr val="FF0000"/>
                </a:solidFill>
                <a:effectLst/>
                <a:uLnTx/>
                <a:uFillTx/>
                <a:latin typeface="Calibri"/>
                <a:ea typeface="ＭＳ Ｐゴシック" charset="0"/>
              </a:rPr>
              <a:t> the injector</a:t>
            </a:r>
          </a:p>
        </p:txBody>
      </p:sp>
      <p:sp>
        <p:nvSpPr>
          <p:cNvPr id="36" name="TextBox 35">
            <a:extLst>
              <a:ext uri="{FF2B5EF4-FFF2-40B4-BE49-F238E27FC236}">
                <a16:creationId xmlns:a16="http://schemas.microsoft.com/office/drawing/2014/main" id="{DC67C998-2DCD-0425-2D6E-7F7FAF8DC216}"/>
              </a:ext>
            </a:extLst>
          </p:cNvPr>
          <p:cNvSpPr txBox="1"/>
          <p:nvPr/>
        </p:nvSpPr>
        <p:spPr>
          <a:xfrm>
            <a:off x="7086600" y="748936"/>
            <a:ext cx="792205" cy="461665"/>
          </a:xfrm>
          <a:prstGeom prst="rect">
            <a:avLst/>
          </a:prstGeom>
          <a:noFill/>
        </p:spPr>
        <p:txBody>
          <a:bodyPr wrap="none" rtlCol="0">
            <a:spAutoFit/>
          </a:bodyPr>
          <a:lstStyle/>
          <a:p>
            <a:pPr marL="514350" marR="0" lvl="0" indent="-514350" algn="l" defTabSz="914400" rtl="0" eaLnBrk="1" fontAlgn="base" latinLnBrk="0" hangingPunct="1">
              <a:lnSpc>
                <a:spcPct val="100000"/>
              </a:lnSpc>
              <a:spcBef>
                <a:spcPct val="0"/>
              </a:spcBef>
              <a:spcAft>
                <a:spcPct val="0"/>
              </a:spcAft>
              <a:buClrTx/>
              <a:buSzPct val="75000"/>
              <a:buFont typeface="Wingdings" pitchFamily="2" charset="2"/>
              <a:buAutoNum type="circleNumDbPlain" startAt="3"/>
              <a:tabLst/>
              <a:defRPr/>
            </a:pPr>
            <a:r>
              <a:rPr kumimoji="0" lang="en-BE" sz="2400" b="1" i="0" u="none" strike="noStrike" kern="1200" cap="none" spc="0" normalizeH="0" baseline="0" noProof="0" dirty="0">
                <a:ln>
                  <a:noFill/>
                </a:ln>
                <a:solidFill>
                  <a:srgbClr val="FF0000"/>
                </a:solidFill>
                <a:effectLst/>
                <a:uLnTx/>
                <a:uFillTx/>
                <a:latin typeface="Century Schoolbook" charset="0"/>
                <a:ea typeface="ＭＳ Ｐゴシック" charset="0"/>
              </a:rPr>
              <a:t> </a:t>
            </a:r>
          </a:p>
        </p:txBody>
      </p:sp>
      <p:sp>
        <p:nvSpPr>
          <p:cNvPr id="19" name="Freeform 18">
            <a:extLst>
              <a:ext uri="{FF2B5EF4-FFF2-40B4-BE49-F238E27FC236}">
                <a16:creationId xmlns:a16="http://schemas.microsoft.com/office/drawing/2014/main" id="{99E61C54-6043-BE67-03D0-03738935E469}"/>
              </a:ext>
            </a:extLst>
          </p:cNvPr>
          <p:cNvSpPr/>
          <p:nvPr/>
        </p:nvSpPr>
        <p:spPr>
          <a:xfrm>
            <a:off x="2943225" y="957239"/>
            <a:ext cx="2085975" cy="421481"/>
          </a:xfrm>
          <a:custGeom>
            <a:avLst/>
            <a:gdLst>
              <a:gd name="connsiteX0" fmla="*/ 0 w 2085975"/>
              <a:gd name="connsiteY0" fmla="*/ 0 h 421481"/>
              <a:gd name="connsiteX1" fmla="*/ 1050131 w 2085975"/>
              <a:gd name="connsiteY1" fmla="*/ 292894 h 421481"/>
              <a:gd name="connsiteX2" fmla="*/ 2085975 w 2085975"/>
              <a:gd name="connsiteY2" fmla="*/ 421481 h 421481"/>
            </a:gdLst>
            <a:ahLst/>
            <a:cxnLst>
              <a:cxn ang="0">
                <a:pos x="connsiteX0" y="connsiteY0"/>
              </a:cxn>
              <a:cxn ang="0">
                <a:pos x="connsiteX1" y="connsiteY1"/>
              </a:cxn>
              <a:cxn ang="0">
                <a:pos x="connsiteX2" y="connsiteY2"/>
              </a:cxn>
            </a:cxnLst>
            <a:rect l="l" t="t" r="r" b="b"/>
            <a:pathLst>
              <a:path w="2085975" h="421481">
                <a:moveTo>
                  <a:pt x="0" y="0"/>
                </a:moveTo>
                <a:cubicBezTo>
                  <a:pt x="351234" y="111323"/>
                  <a:pt x="702469" y="222647"/>
                  <a:pt x="1050131" y="292894"/>
                </a:cubicBezTo>
                <a:cubicBezTo>
                  <a:pt x="1397793" y="363141"/>
                  <a:pt x="1741884" y="392311"/>
                  <a:pt x="2085975" y="421481"/>
                </a:cubicBezTo>
              </a:path>
            </a:pathLst>
          </a:custGeom>
          <a:noFill/>
          <a:ln w="19050">
            <a:solidFill>
              <a:srgbClr val="FF6700"/>
            </a:solidFill>
            <a:tailEnd type="triangle" w="lg"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28" name="TextBox 27">
            <a:extLst>
              <a:ext uri="{FF2B5EF4-FFF2-40B4-BE49-F238E27FC236}">
                <a16:creationId xmlns:a16="http://schemas.microsoft.com/office/drawing/2014/main" id="{7969EC06-E9FB-7174-6518-5945491A3F2F}"/>
              </a:ext>
            </a:extLst>
          </p:cNvPr>
          <p:cNvSpPr txBox="1"/>
          <p:nvPr/>
        </p:nvSpPr>
        <p:spPr>
          <a:xfrm>
            <a:off x="3200400" y="2571750"/>
            <a:ext cx="870751" cy="46166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200" b="0" i="1" u="none" strike="noStrike" kern="1200" cap="none" spc="0" normalizeH="0" baseline="0" noProof="0" dirty="0">
                <a:ln>
                  <a:noFill/>
                </a:ln>
                <a:solidFill>
                  <a:prstClr val="black"/>
                </a:solidFill>
                <a:effectLst/>
                <a:uLnTx/>
                <a:uFillTx/>
                <a:latin typeface="Calibri"/>
                <a:ea typeface="ＭＳ Ｐゴシック" charset="0"/>
              </a:rPr>
              <a:t>p</a:t>
            </a:r>
            <a:r>
              <a:rPr kumimoji="0" lang="en-BE" sz="1200" b="0" i="1" u="none" strike="noStrike" kern="1200" cap="none" spc="0" normalizeH="0" baseline="0" noProof="0" dirty="0">
                <a:ln>
                  <a:noFill/>
                </a:ln>
                <a:solidFill>
                  <a:prstClr val="black"/>
                </a:solidFill>
                <a:effectLst/>
                <a:uLnTx/>
                <a:uFillTx/>
                <a:latin typeface="Calibri"/>
                <a:ea typeface="ＭＳ Ｐゴシック" charset="0"/>
              </a:rPr>
              <a:t>hase-shift</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200" b="0" i="1" u="none" strike="noStrike" kern="1200" cap="none" spc="0" normalizeH="0" baseline="0" noProof="0" dirty="0">
                <a:ln>
                  <a:noFill/>
                </a:ln>
                <a:solidFill>
                  <a:prstClr val="black"/>
                </a:solidFill>
                <a:effectLst/>
                <a:uLnTx/>
                <a:uFillTx/>
                <a:latin typeface="Calibri"/>
                <a:ea typeface="ＭＳ Ｐゴシック" charset="0"/>
              </a:rPr>
              <a:t>180</a:t>
            </a:r>
            <a:r>
              <a:rPr kumimoji="0" lang="en-BE" sz="1200" b="0" i="1" u="none" strike="noStrike" kern="1200" cap="none" spc="0" normalizeH="0" baseline="30000" noProof="0" dirty="0">
                <a:ln>
                  <a:noFill/>
                </a:ln>
                <a:solidFill>
                  <a:prstClr val="black"/>
                </a:solidFill>
                <a:effectLst/>
                <a:uLnTx/>
                <a:uFillTx/>
                <a:latin typeface="Calibri"/>
                <a:ea typeface="ＭＳ Ｐゴシック" charset="0"/>
              </a:rPr>
              <a:t>o</a:t>
            </a:r>
          </a:p>
        </p:txBody>
      </p:sp>
    </p:spTree>
    <p:extLst>
      <p:ext uri="{BB962C8B-B14F-4D97-AF65-F5344CB8AC3E}">
        <p14:creationId xmlns:p14="http://schemas.microsoft.com/office/powerpoint/2010/main" val="42420890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35</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2" name="TextBox 1">
            <a:extLst>
              <a:ext uri="{FF2B5EF4-FFF2-40B4-BE49-F238E27FC236}">
                <a16:creationId xmlns:a16="http://schemas.microsoft.com/office/drawing/2014/main" id="{10ABEB7F-FC0C-41E0-2487-35842A7844DA}"/>
              </a:ext>
            </a:extLst>
          </p:cNvPr>
          <p:cNvSpPr txBox="1"/>
          <p:nvPr/>
        </p:nvSpPr>
        <p:spPr>
          <a:xfrm>
            <a:off x="1321159" y="209550"/>
            <a:ext cx="6501715" cy="110799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2400" b="1" i="0" u="none" strike="noStrike" kern="1200" cap="none" spc="0" normalizeH="0" baseline="0" noProof="0" dirty="0">
                <a:ln>
                  <a:noFill/>
                </a:ln>
                <a:solidFill>
                  <a:srgbClr val="0070C0"/>
                </a:solidFill>
                <a:effectLst/>
                <a:uLnTx/>
                <a:uFillTx/>
                <a:latin typeface="Calibri"/>
                <a:ea typeface="ＭＳ Ｐゴシック" charset="0"/>
              </a:rPr>
              <a:t>Ongoing &amp; Upcoming facilities with ERL systems</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1" i="1" u="none" strike="noStrike" kern="1200" cap="none" spc="0" normalizeH="0" baseline="0" noProof="0" dirty="0">
                <a:ln>
                  <a:noFill/>
                </a:ln>
                <a:solidFill>
                  <a:srgbClr val="0070C0"/>
                </a:solidFill>
                <a:effectLst/>
                <a:uLnTx/>
                <a:uFillTx/>
                <a:latin typeface="Calibri"/>
                <a:ea typeface="ＭＳ Ｐゴシック" charset="0"/>
              </a:rPr>
              <a:t>worldwide several facilities are operational or are emerging</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2400" b="1" i="0" u="none" strike="noStrike" kern="1200" cap="none" spc="0" normalizeH="0" baseline="0" noProof="0" dirty="0">
              <a:ln>
                <a:noFill/>
              </a:ln>
              <a:solidFill>
                <a:srgbClr val="0070C0"/>
              </a:solidFill>
              <a:effectLst/>
              <a:uLnTx/>
              <a:uFillTx/>
              <a:latin typeface="Calibri"/>
              <a:ea typeface="ＭＳ Ｐゴシック" charset="0"/>
            </a:endParaRPr>
          </a:p>
        </p:txBody>
      </p:sp>
      <p:pic>
        <p:nvPicPr>
          <p:cNvPr id="95" name="Picture 94">
            <a:extLst>
              <a:ext uri="{FF2B5EF4-FFF2-40B4-BE49-F238E27FC236}">
                <a16:creationId xmlns:a16="http://schemas.microsoft.com/office/drawing/2014/main" id="{6A458227-4C5C-E08A-AF38-0F7DECFED588}"/>
              </a:ext>
            </a:extLst>
          </p:cNvPr>
          <p:cNvPicPr>
            <a:picLocks noChangeAspect="1"/>
          </p:cNvPicPr>
          <p:nvPr/>
        </p:nvPicPr>
        <p:blipFill>
          <a:blip r:embed="rId3"/>
          <a:stretch>
            <a:fillRect/>
          </a:stretch>
        </p:blipFill>
        <p:spPr>
          <a:xfrm>
            <a:off x="286284" y="1187460"/>
            <a:ext cx="6826250" cy="3517890"/>
          </a:xfrm>
          <a:prstGeom prst="rect">
            <a:avLst/>
          </a:prstGeom>
        </p:spPr>
      </p:pic>
      <p:pic>
        <p:nvPicPr>
          <p:cNvPr id="96" name="Picture 4" descr="Electron-Ion Collider Achieves Critical Decision 1 Approval | BNL Newsroom">
            <a:extLst>
              <a:ext uri="{FF2B5EF4-FFF2-40B4-BE49-F238E27FC236}">
                <a16:creationId xmlns:a16="http://schemas.microsoft.com/office/drawing/2014/main" id="{1C16FB4C-FB75-FE6A-EA5D-D8AC8EACD01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18884"/>
          <a:stretch/>
        </p:blipFill>
        <p:spPr bwMode="auto">
          <a:xfrm>
            <a:off x="7194084" y="1611510"/>
            <a:ext cx="1467420" cy="1537112"/>
          </a:xfrm>
          <a:prstGeom prst="rect">
            <a:avLst/>
          </a:prstGeom>
          <a:noFill/>
          <a:effectLst>
            <a:softEdge rad="25400"/>
          </a:effectLst>
          <a:extLst>
            <a:ext uri="{909E8E84-426E-40DD-AFC4-6F175D3DCCD1}">
              <a14:hiddenFill xmlns:a14="http://schemas.microsoft.com/office/drawing/2010/main">
                <a:solidFill>
                  <a:srgbClr val="FFFFFF"/>
                </a:solidFill>
              </a14:hiddenFill>
            </a:ext>
          </a:extLst>
        </p:spPr>
      </p:pic>
      <p:sp>
        <p:nvSpPr>
          <p:cNvPr id="97" name="TextBox 96">
            <a:extLst>
              <a:ext uri="{FF2B5EF4-FFF2-40B4-BE49-F238E27FC236}">
                <a16:creationId xmlns:a16="http://schemas.microsoft.com/office/drawing/2014/main" id="{5A280EC0-39F5-CC92-80B9-1838F304F529}"/>
              </a:ext>
            </a:extLst>
          </p:cNvPr>
          <p:cNvSpPr txBox="1"/>
          <p:nvPr/>
        </p:nvSpPr>
        <p:spPr>
          <a:xfrm>
            <a:off x="7221552" y="1204129"/>
            <a:ext cx="1436612" cy="4001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1200" cap="none" spc="0" normalizeH="0" baseline="0" noProof="0" dirty="0">
                <a:ln>
                  <a:noFill/>
                </a:ln>
                <a:solidFill>
                  <a:srgbClr val="C00000"/>
                </a:solidFill>
                <a:effectLst/>
                <a:uLnTx/>
                <a:uFillTx/>
                <a:latin typeface="Calibri"/>
                <a:ea typeface="ＭＳ Ｐゴシック" charset="0"/>
              </a:rPr>
              <a:t>EIC Cooler</a:t>
            </a:r>
            <a:r>
              <a:rPr kumimoji="0" lang="en-BE" sz="1100" b="1" i="0" u="none" strike="noStrike" kern="1200" cap="none" spc="0" normalizeH="0" baseline="0" noProof="0" dirty="0">
                <a:ln>
                  <a:noFill/>
                </a:ln>
                <a:solidFill>
                  <a:srgbClr val="C00000"/>
                </a:solidFill>
                <a:effectLst/>
                <a:uLnTx/>
                <a:uFillTx/>
                <a:latin typeface="Calibri"/>
                <a:ea typeface="ＭＳ Ｐゴシック" charset="0"/>
              </a:rPr>
              <a:t>       </a:t>
            </a:r>
            <a:r>
              <a:rPr kumimoji="0" lang="en-BE" sz="900" b="0" i="1" u="none" strike="noStrike" kern="1200" cap="none" spc="0" normalizeH="0" baseline="0" noProof="0" dirty="0">
                <a:ln>
                  <a:noFill/>
                </a:ln>
                <a:solidFill>
                  <a:srgbClr val="E7E6E6">
                    <a:lumMod val="50000"/>
                  </a:srgbClr>
                </a:solidFill>
                <a:effectLst/>
                <a:uLnTx/>
                <a:uFillTx/>
                <a:latin typeface="Calibri"/>
                <a:ea typeface="ＭＳ Ｐゴシック" charset="0"/>
              </a:rPr>
              <a:t>BNL, USA</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900" b="0" i="1" u="none" strike="noStrike" kern="1200" cap="none" spc="0" normalizeH="0" baseline="0" noProof="0" dirty="0">
                <a:ln>
                  <a:noFill/>
                </a:ln>
                <a:solidFill>
                  <a:srgbClr val="C00000"/>
                </a:solidFill>
                <a:effectLst/>
                <a:uLnTx/>
                <a:uFillTx/>
                <a:latin typeface="Calibri"/>
                <a:ea typeface="ＭＳ Ｐゴシック" charset="0"/>
              </a:rPr>
              <a:t>electron cooling with ERL</a:t>
            </a:r>
            <a:endParaRPr kumimoji="0" lang="en-BE" sz="900" b="0" i="1" u="none" strike="noStrike" kern="1200" cap="none" spc="0" normalizeH="0" baseline="0" noProof="0" dirty="0">
              <a:ln>
                <a:noFill/>
              </a:ln>
              <a:solidFill>
                <a:srgbClr val="C00000"/>
              </a:solidFill>
              <a:effectLst/>
              <a:uLnTx/>
              <a:uFillTx/>
              <a:latin typeface="Calibri"/>
              <a:ea typeface="ＭＳ Ｐゴシック" charset="0"/>
            </a:endParaRPr>
          </a:p>
        </p:txBody>
      </p:sp>
      <p:sp>
        <p:nvSpPr>
          <p:cNvPr id="98" name="Rounded Rectangle 97">
            <a:extLst>
              <a:ext uri="{FF2B5EF4-FFF2-40B4-BE49-F238E27FC236}">
                <a16:creationId xmlns:a16="http://schemas.microsoft.com/office/drawing/2014/main" id="{DCC03E01-0D5D-17F5-6C4C-48955C1D6544}"/>
              </a:ext>
            </a:extLst>
          </p:cNvPr>
          <p:cNvSpPr/>
          <p:nvPr/>
        </p:nvSpPr>
        <p:spPr>
          <a:xfrm>
            <a:off x="7221552" y="1204131"/>
            <a:ext cx="1432824" cy="1944000"/>
          </a:xfrm>
          <a:prstGeom prst="roundRect">
            <a:avLst>
              <a:gd name="adj" fmla="val 6442"/>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99" name="TextBox 98">
            <a:extLst>
              <a:ext uri="{FF2B5EF4-FFF2-40B4-BE49-F238E27FC236}">
                <a16:creationId xmlns:a16="http://schemas.microsoft.com/office/drawing/2014/main" id="{3FFA209A-3CF8-A64C-FAC5-EB92BE7F6900}"/>
              </a:ext>
            </a:extLst>
          </p:cNvPr>
          <p:cNvSpPr txBox="1"/>
          <p:nvPr/>
        </p:nvSpPr>
        <p:spPr>
          <a:xfrm>
            <a:off x="6534684" y="3333750"/>
            <a:ext cx="2380716" cy="1369606"/>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300" b="1" i="0" u="none" strike="noStrike" kern="1200" cap="none" spc="0" normalizeH="0" baseline="0" noProof="0" dirty="0">
                <a:ln>
                  <a:noFill/>
                </a:ln>
                <a:solidFill>
                  <a:srgbClr val="FF0000"/>
                </a:solidFill>
                <a:effectLst/>
                <a:highlight>
                  <a:srgbClr val="FFFF00"/>
                </a:highlight>
                <a:uLnTx/>
                <a:uFillTx/>
                <a:latin typeface="Calibri"/>
                <a:ea typeface="ＭＳ Ｐゴシック" charset="0"/>
              </a:rPr>
              <a:t>bERLinPro &amp; PERLE (next slides)</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BE" sz="1300" b="1" i="0" u="none" strike="noStrike" kern="1200" cap="none" spc="0" normalizeH="0" baseline="0" noProof="0" dirty="0">
              <a:ln>
                <a:noFill/>
              </a:ln>
              <a:solidFill>
                <a:srgbClr val="C00000"/>
              </a:solidFill>
              <a:effectLst/>
              <a:uLnTx/>
              <a:uFillTx/>
              <a:latin typeface="Calibri"/>
              <a:ea typeface="ＭＳ Ｐゴシック"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300" b="1" i="0" u="none" strike="noStrike" kern="1200" cap="none" spc="0" normalizeH="0" baseline="0" noProof="0" dirty="0">
                <a:ln>
                  <a:noFill/>
                </a:ln>
                <a:solidFill>
                  <a:srgbClr val="C00000"/>
                </a:solidFill>
                <a:effectLst/>
                <a:uLnTx/>
                <a:uFillTx/>
                <a:latin typeface="Calibri"/>
                <a:ea typeface="ＭＳ Ｐゴシック" charset="0"/>
              </a:rPr>
              <a:t>More facilities in design</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BE" sz="500" b="1" i="0" u="none" strike="noStrike" kern="1200" cap="none" spc="0" normalizeH="0" baseline="0" noProof="0" dirty="0">
              <a:ln>
                <a:noFill/>
              </a:ln>
              <a:solidFill>
                <a:srgbClr val="C00000"/>
              </a:solidFill>
              <a:effectLst/>
              <a:uLnTx/>
              <a:uFillTx/>
              <a:latin typeface="Calibri"/>
              <a:ea typeface="ＭＳ Ｐゴシック" charset="0"/>
            </a:endParaRPr>
          </a:p>
          <a:p>
            <a:pPr marL="285750" marR="0" lvl="0" indent="-150813"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BE" sz="1300" b="1" i="0" u="none" strike="noStrike" kern="1200" cap="none" spc="0" normalizeH="0" baseline="0" noProof="0" dirty="0">
                <a:ln>
                  <a:noFill/>
                </a:ln>
                <a:solidFill>
                  <a:srgbClr val="C00000"/>
                </a:solidFill>
                <a:effectLst/>
                <a:uLnTx/>
                <a:uFillTx/>
                <a:latin typeface="Calibri"/>
                <a:ea typeface="ＭＳ Ｐゴシック" charset="0"/>
              </a:rPr>
              <a:t>DIANA (STFC, UK)</a:t>
            </a:r>
          </a:p>
          <a:p>
            <a:pPr marL="285750" marR="0" lvl="0" indent="-150813"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BE" sz="1300" b="1" i="0" u="none" strike="noStrike" kern="1200" cap="none" spc="0" normalizeH="0" baseline="0" noProof="0" dirty="0">
                <a:ln>
                  <a:noFill/>
                </a:ln>
                <a:solidFill>
                  <a:srgbClr val="C00000"/>
                </a:solidFill>
                <a:effectLst/>
                <a:uLnTx/>
                <a:uFillTx/>
                <a:latin typeface="Calibri"/>
                <a:ea typeface="ＭＳ Ｐゴシック" charset="0"/>
              </a:rPr>
              <a:t>DICE (Darmstadt, Germany)</a:t>
            </a:r>
          </a:p>
          <a:p>
            <a:pPr marL="285750" marR="0" lvl="0" indent="-150813"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BE" sz="1300" b="1" i="0" u="none" strike="noStrike" kern="1200" cap="none" spc="0" normalizeH="0" baseline="0" noProof="0" dirty="0">
                <a:ln>
                  <a:noFill/>
                </a:ln>
                <a:solidFill>
                  <a:srgbClr val="C00000"/>
                </a:solidFill>
                <a:effectLst/>
                <a:uLnTx/>
                <a:uFillTx/>
                <a:latin typeface="Calibri"/>
                <a:ea typeface="ＭＳ Ｐゴシック" charset="0"/>
              </a:rPr>
              <a:t>BriXSino (Milano, Italy)</a:t>
            </a:r>
          </a:p>
        </p:txBody>
      </p:sp>
      <p:sp>
        <p:nvSpPr>
          <p:cNvPr id="100" name="TextBox 99">
            <a:extLst>
              <a:ext uri="{FF2B5EF4-FFF2-40B4-BE49-F238E27FC236}">
                <a16:creationId xmlns:a16="http://schemas.microsoft.com/office/drawing/2014/main" id="{5635E3F8-1A19-A17B-799E-F07BCD37A250}"/>
              </a:ext>
            </a:extLst>
          </p:cNvPr>
          <p:cNvSpPr txBox="1"/>
          <p:nvPr/>
        </p:nvSpPr>
        <p:spPr>
          <a:xfrm>
            <a:off x="304800" y="971550"/>
            <a:ext cx="691215"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200" b="0" i="1" u="none" strike="noStrike" kern="1200" cap="none" spc="0" normalizeH="0" baseline="0" noProof="0" dirty="0">
                <a:ln>
                  <a:noFill/>
                </a:ln>
                <a:solidFill>
                  <a:srgbClr val="C00000"/>
                </a:solidFill>
                <a:effectLst/>
                <a:uLnTx/>
                <a:uFillTx/>
                <a:latin typeface="Calibri"/>
                <a:ea typeface="ＭＳ Ｐゴシック" charset="0"/>
              </a:rPr>
              <a:t>ongoing</a:t>
            </a:r>
          </a:p>
        </p:txBody>
      </p:sp>
      <p:sp>
        <p:nvSpPr>
          <p:cNvPr id="101" name="TextBox 100">
            <a:extLst>
              <a:ext uri="{FF2B5EF4-FFF2-40B4-BE49-F238E27FC236}">
                <a16:creationId xmlns:a16="http://schemas.microsoft.com/office/drawing/2014/main" id="{D03EA0C1-DB21-949C-F478-EEA5F439B018}"/>
              </a:ext>
            </a:extLst>
          </p:cNvPr>
          <p:cNvSpPr txBox="1"/>
          <p:nvPr/>
        </p:nvSpPr>
        <p:spPr>
          <a:xfrm>
            <a:off x="2514600" y="967174"/>
            <a:ext cx="691215"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200" b="0" i="1" u="none" strike="noStrike" kern="1200" cap="none" spc="0" normalizeH="0" baseline="0" noProof="0" dirty="0">
                <a:ln>
                  <a:noFill/>
                </a:ln>
                <a:solidFill>
                  <a:srgbClr val="C00000"/>
                </a:solidFill>
                <a:effectLst/>
                <a:uLnTx/>
                <a:uFillTx/>
                <a:latin typeface="Calibri"/>
                <a:ea typeface="ＭＳ Ｐゴシック" charset="0"/>
              </a:rPr>
              <a:t>ongoing</a:t>
            </a:r>
          </a:p>
        </p:txBody>
      </p:sp>
      <p:sp>
        <p:nvSpPr>
          <p:cNvPr id="102" name="TextBox 101">
            <a:extLst>
              <a:ext uri="{FF2B5EF4-FFF2-40B4-BE49-F238E27FC236}">
                <a16:creationId xmlns:a16="http://schemas.microsoft.com/office/drawing/2014/main" id="{9DD17752-433A-4700-44AC-751593CB3CB5}"/>
              </a:ext>
            </a:extLst>
          </p:cNvPr>
          <p:cNvSpPr txBox="1"/>
          <p:nvPr/>
        </p:nvSpPr>
        <p:spPr>
          <a:xfrm>
            <a:off x="312062" y="4644261"/>
            <a:ext cx="691215"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200" b="0" i="1" u="none" strike="noStrike" kern="1200" cap="none" spc="0" normalizeH="0" baseline="0" noProof="0" dirty="0">
                <a:ln>
                  <a:noFill/>
                </a:ln>
                <a:solidFill>
                  <a:srgbClr val="C00000"/>
                </a:solidFill>
                <a:effectLst/>
                <a:uLnTx/>
                <a:uFillTx/>
                <a:latin typeface="Calibri"/>
                <a:ea typeface="ＭＳ Ｐゴシック" charset="0"/>
              </a:rPr>
              <a:t>ongoing</a:t>
            </a:r>
          </a:p>
        </p:txBody>
      </p:sp>
      <p:sp>
        <p:nvSpPr>
          <p:cNvPr id="103" name="TextBox 102">
            <a:extLst>
              <a:ext uri="{FF2B5EF4-FFF2-40B4-BE49-F238E27FC236}">
                <a16:creationId xmlns:a16="http://schemas.microsoft.com/office/drawing/2014/main" id="{27DCB8AD-DA64-FF90-7A8C-768D7767693B}"/>
              </a:ext>
            </a:extLst>
          </p:cNvPr>
          <p:cNvSpPr txBox="1"/>
          <p:nvPr/>
        </p:nvSpPr>
        <p:spPr>
          <a:xfrm>
            <a:off x="2286000" y="4635509"/>
            <a:ext cx="691215"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200" b="0" i="1" u="none" strike="noStrike" kern="1200" cap="none" spc="0" normalizeH="0" baseline="0" noProof="0" dirty="0">
                <a:ln>
                  <a:noFill/>
                </a:ln>
                <a:solidFill>
                  <a:srgbClr val="C00000"/>
                </a:solidFill>
                <a:effectLst/>
                <a:uLnTx/>
                <a:uFillTx/>
                <a:latin typeface="Calibri"/>
                <a:ea typeface="ＭＳ Ｐゴシック" charset="0"/>
              </a:rPr>
              <a:t>ongoing</a:t>
            </a:r>
          </a:p>
        </p:txBody>
      </p:sp>
      <p:sp>
        <p:nvSpPr>
          <p:cNvPr id="104" name="TextBox 103">
            <a:extLst>
              <a:ext uri="{FF2B5EF4-FFF2-40B4-BE49-F238E27FC236}">
                <a16:creationId xmlns:a16="http://schemas.microsoft.com/office/drawing/2014/main" id="{8137684B-B7FB-D951-127D-014F06B43027}"/>
              </a:ext>
            </a:extLst>
          </p:cNvPr>
          <p:cNvSpPr txBox="1"/>
          <p:nvPr/>
        </p:nvSpPr>
        <p:spPr>
          <a:xfrm>
            <a:off x="6248400" y="956360"/>
            <a:ext cx="867545"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1" u="none" strike="noStrike" kern="1200" cap="none" spc="0" normalizeH="0" baseline="0" noProof="0" dirty="0">
                <a:ln>
                  <a:noFill/>
                </a:ln>
                <a:solidFill>
                  <a:srgbClr val="C00000"/>
                </a:solidFill>
                <a:effectLst/>
                <a:uLnTx/>
                <a:uFillTx/>
                <a:latin typeface="Calibri"/>
                <a:ea typeface="ＭＳ Ｐゴシック" charset="0"/>
              </a:rPr>
              <a:t>i</a:t>
            </a:r>
            <a:r>
              <a:rPr kumimoji="0" lang="en-BE" sz="1200" b="0" i="1" u="none" strike="noStrike" kern="1200" cap="none" spc="0" normalizeH="0" baseline="0" noProof="0" dirty="0">
                <a:ln>
                  <a:noFill/>
                </a:ln>
                <a:solidFill>
                  <a:srgbClr val="C00000"/>
                </a:solidFill>
                <a:effectLst/>
                <a:uLnTx/>
                <a:uFillTx/>
                <a:latin typeface="Calibri"/>
                <a:ea typeface="ＭＳ Ｐゴシック" charset="0"/>
              </a:rPr>
              <a:t>n progress</a:t>
            </a:r>
          </a:p>
        </p:txBody>
      </p:sp>
      <p:sp>
        <p:nvSpPr>
          <p:cNvPr id="105" name="TextBox 104">
            <a:extLst>
              <a:ext uri="{FF2B5EF4-FFF2-40B4-BE49-F238E27FC236}">
                <a16:creationId xmlns:a16="http://schemas.microsoft.com/office/drawing/2014/main" id="{D5E46DA6-AFD8-63D0-182B-182AB872A3B8}"/>
              </a:ext>
            </a:extLst>
          </p:cNvPr>
          <p:cNvSpPr txBox="1"/>
          <p:nvPr/>
        </p:nvSpPr>
        <p:spPr>
          <a:xfrm>
            <a:off x="7820984" y="954752"/>
            <a:ext cx="867545"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1" u="none" strike="noStrike" kern="1200" cap="none" spc="0" normalizeH="0" baseline="0" noProof="0" dirty="0">
                <a:ln>
                  <a:noFill/>
                </a:ln>
                <a:solidFill>
                  <a:srgbClr val="C00000"/>
                </a:solidFill>
                <a:effectLst/>
                <a:uLnTx/>
                <a:uFillTx/>
                <a:latin typeface="Calibri"/>
                <a:ea typeface="ＭＳ Ｐゴシック" charset="0"/>
              </a:rPr>
              <a:t>i</a:t>
            </a:r>
            <a:r>
              <a:rPr kumimoji="0" lang="en-BE" sz="1200" b="0" i="1" u="none" strike="noStrike" kern="1200" cap="none" spc="0" normalizeH="0" baseline="0" noProof="0" dirty="0">
                <a:ln>
                  <a:noFill/>
                </a:ln>
                <a:solidFill>
                  <a:srgbClr val="C00000"/>
                </a:solidFill>
                <a:effectLst/>
                <a:uLnTx/>
                <a:uFillTx/>
                <a:latin typeface="Calibri"/>
                <a:ea typeface="ＭＳ Ｐゴシック" charset="0"/>
              </a:rPr>
              <a:t>n progress</a:t>
            </a:r>
          </a:p>
        </p:txBody>
      </p:sp>
      <p:sp>
        <p:nvSpPr>
          <p:cNvPr id="106" name="TextBox 105">
            <a:extLst>
              <a:ext uri="{FF2B5EF4-FFF2-40B4-BE49-F238E27FC236}">
                <a16:creationId xmlns:a16="http://schemas.microsoft.com/office/drawing/2014/main" id="{2B219C58-FD10-F44D-958B-F97E27AAA720}"/>
              </a:ext>
            </a:extLst>
          </p:cNvPr>
          <p:cNvSpPr txBox="1"/>
          <p:nvPr/>
        </p:nvSpPr>
        <p:spPr>
          <a:xfrm>
            <a:off x="5609455" y="4629150"/>
            <a:ext cx="867545"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1" u="none" strike="noStrike" kern="1200" cap="none" spc="0" normalizeH="0" baseline="0" noProof="0" dirty="0">
                <a:ln>
                  <a:noFill/>
                </a:ln>
                <a:solidFill>
                  <a:srgbClr val="C00000"/>
                </a:solidFill>
                <a:effectLst/>
                <a:uLnTx/>
                <a:uFillTx/>
                <a:latin typeface="Calibri"/>
                <a:ea typeface="ＭＳ Ｐゴシック" charset="0"/>
              </a:rPr>
              <a:t>i</a:t>
            </a:r>
            <a:r>
              <a:rPr kumimoji="0" lang="en-BE" sz="1200" b="0" i="1" u="none" strike="noStrike" kern="1200" cap="none" spc="0" normalizeH="0" baseline="0" noProof="0" dirty="0">
                <a:ln>
                  <a:noFill/>
                </a:ln>
                <a:solidFill>
                  <a:srgbClr val="C00000"/>
                </a:solidFill>
                <a:effectLst/>
                <a:uLnTx/>
                <a:uFillTx/>
                <a:latin typeface="Calibri"/>
                <a:ea typeface="ＭＳ Ｐゴシック" charset="0"/>
              </a:rPr>
              <a:t>n progress</a:t>
            </a:r>
          </a:p>
        </p:txBody>
      </p:sp>
    </p:spTree>
    <p:extLst>
      <p:ext uri="{BB962C8B-B14F-4D97-AF65-F5344CB8AC3E}">
        <p14:creationId xmlns:p14="http://schemas.microsoft.com/office/powerpoint/2010/main" val="2357441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36</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2" name="TextBox 1">
            <a:extLst>
              <a:ext uri="{FF2B5EF4-FFF2-40B4-BE49-F238E27FC236}">
                <a16:creationId xmlns:a16="http://schemas.microsoft.com/office/drawing/2014/main" id="{10ABEB7F-FC0C-41E0-2487-35842A7844DA}"/>
              </a:ext>
            </a:extLst>
          </p:cNvPr>
          <p:cNvSpPr txBox="1"/>
          <p:nvPr/>
        </p:nvSpPr>
        <p:spPr>
          <a:xfrm>
            <a:off x="1865845" y="320754"/>
            <a:ext cx="5412315" cy="110799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2400" b="1" i="0" u="none" strike="noStrike" kern="1200" cap="none" spc="0" normalizeH="0" baseline="0" noProof="0" dirty="0">
                <a:ln>
                  <a:noFill/>
                </a:ln>
                <a:solidFill>
                  <a:srgbClr val="0070C0"/>
                </a:solidFill>
                <a:effectLst/>
                <a:uLnTx/>
                <a:uFillTx/>
                <a:latin typeface="Calibri"/>
                <a:ea typeface="ＭＳ Ｐゴシック" charset="0"/>
              </a:rPr>
              <a:t>Energy Recovery Linac (ERL) technology</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1" i="1" u="none" strike="noStrike" kern="1200" cap="none" spc="0" normalizeH="0" baseline="0" noProof="0" dirty="0">
                <a:ln>
                  <a:noFill/>
                </a:ln>
                <a:solidFill>
                  <a:srgbClr val="0070C0"/>
                </a:solidFill>
                <a:effectLst/>
                <a:uLnTx/>
                <a:uFillTx/>
                <a:latin typeface="Calibri"/>
                <a:ea typeface="ＭＳ Ｐゴシック" charset="0"/>
              </a:rPr>
              <a:t>applications with a reduced energy footprint and cost</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2400" b="1" i="0" u="none" strike="noStrike" kern="1200" cap="none" spc="0" normalizeH="0" baseline="0" noProof="0" dirty="0">
              <a:ln>
                <a:noFill/>
              </a:ln>
              <a:solidFill>
                <a:srgbClr val="0070C0"/>
              </a:solidFill>
              <a:effectLst/>
              <a:uLnTx/>
              <a:uFillTx/>
              <a:latin typeface="Calibri"/>
              <a:ea typeface="ＭＳ Ｐゴシック" charset="0"/>
            </a:endParaRPr>
          </a:p>
        </p:txBody>
      </p:sp>
      <p:sp>
        <p:nvSpPr>
          <p:cNvPr id="3" name="TextBox 2">
            <a:extLst>
              <a:ext uri="{FF2B5EF4-FFF2-40B4-BE49-F238E27FC236}">
                <a16:creationId xmlns:a16="http://schemas.microsoft.com/office/drawing/2014/main" id="{3FCB4007-CE6D-AA70-35E0-5AF895036A09}"/>
              </a:ext>
            </a:extLst>
          </p:cNvPr>
          <p:cNvSpPr txBox="1"/>
          <p:nvPr/>
        </p:nvSpPr>
        <p:spPr>
          <a:xfrm>
            <a:off x="304800" y="1276350"/>
            <a:ext cx="8153400" cy="2877711"/>
          </a:xfrm>
          <a:prstGeom prst="rect">
            <a:avLst/>
          </a:prstGeom>
          <a:noFill/>
        </p:spPr>
        <p:txBody>
          <a:bodyPr wrap="square" rtlCol="0">
            <a:spAutoFit/>
          </a:bodyPr>
          <a:lstStyle/>
          <a:p>
            <a:pPr marR="0" lvl="0" algn="l" defTabSz="914400" rtl="0" eaLnBrk="1" fontAlgn="base" latinLnBrk="0" hangingPunct="1">
              <a:lnSpc>
                <a:spcPct val="100000"/>
              </a:lnSpc>
              <a:spcBef>
                <a:spcPct val="0"/>
              </a:spcBef>
              <a:spcAft>
                <a:spcPct val="0"/>
              </a:spcAft>
              <a:buClrTx/>
              <a:buSzTx/>
              <a:tabLst/>
              <a:defRPr/>
            </a:pPr>
            <a:endParaRPr kumimoji="0" lang="en-BE" sz="1800" b="1" i="0" u="none" strike="noStrike" kern="1200" cap="none" spc="0" normalizeH="0" baseline="0" noProof="0" dirty="0">
              <a:ln>
                <a:noFill/>
              </a:ln>
              <a:solidFill>
                <a:srgbClr val="C00000"/>
              </a:solidFill>
              <a:effectLst/>
              <a:uLnTx/>
              <a:uFillTx/>
              <a:latin typeface="Calibri"/>
              <a:ea typeface="ＭＳ Ｐゴシック" charset="0"/>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BE" sz="1800" b="1" i="0" u="none" strike="noStrike" kern="1200" cap="none" spc="0" normalizeH="0" baseline="0" noProof="0" dirty="0">
                <a:ln>
                  <a:noFill/>
                </a:ln>
                <a:solidFill>
                  <a:srgbClr val="C00000"/>
                </a:solidFill>
                <a:effectLst/>
                <a:uLnTx/>
                <a:uFillTx/>
                <a:latin typeface="Calibri"/>
                <a:ea typeface="ＭＳ Ｐゴシック" charset="0"/>
              </a:rPr>
              <a:t>Based on 50 years of successful accelerator R&amp;D developments</a:t>
            </a:r>
          </a:p>
          <a:p>
            <a:pPr marL="312738" marR="0" lvl="0" indent="0" algn="l" defTabSz="914400" rtl="0" eaLnBrk="1" fontAlgn="base" latinLnBrk="0" hangingPunct="1">
              <a:lnSpc>
                <a:spcPct val="100000"/>
              </a:lnSpc>
              <a:spcBef>
                <a:spcPct val="0"/>
              </a:spcBef>
              <a:spcAft>
                <a:spcPct val="0"/>
              </a:spcAft>
              <a:buClrTx/>
              <a:buSzTx/>
              <a:buFontTx/>
              <a:buNone/>
              <a:tabLst/>
              <a:defRPr/>
            </a:pPr>
            <a:r>
              <a:rPr kumimoji="0" lang="en-BE" sz="1600" b="0" i="1" u="none" strike="noStrike" kern="1200" cap="none" spc="0" normalizeH="0" baseline="0" noProof="0" dirty="0">
                <a:ln>
                  <a:noFill/>
                </a:ln>
                <a:solidFill>
                  <a:srgbClr val="0070C0"/>
                </a:solidFill>
                <a:effectLst/>
                <a:uLnTx/>
                <a:uFillTx/>
                <a:latin typeface="Calibri"/>
                <a:ea typeface="ＭＳ Ｐゴシック" charset="0"/>
              </a:rPr>
              <a:t>success builts easier on previous success</a:t>
            </a:r>
          </a:p>
          <a:p>
            <a:pPr marL="456890" marR="0" lvl="1" indent="0" algn="l" defTabSz="914400" rtl="0" eaLnBrk="1" fontAlgn="base" latinLnBrk="0" hangingPunct="1">
              <a:lnSpc>
                <a:spcPct val="100000"/>
              </a:lnSpc>
              <a:spcBef>
                <a:spcPct val="0"/>
              </a:spcBef>
              <a:spcAft>
                <a:spcPct val="0"/>
              </a:spcAft>
              <a:buClrTx/>
              <a:buSzTx/>
              <a:buFontTx/>
              <a:buNone/>
              <a:tabLst/>
              <a:defRPr/>
            </a:pPr>
            <a:endParaRPr kumimoji="0" lang="en-BE" sz="1500" b="0" i="0" u="none" strike="noStrike" kern="1200" cap="none" spc="0" normalizeH="0" baseline="0" noProof="0" dirty="0">
              <a:ln>
                <a:noFill/>
              </a:ln>
              <a:solidFill>
                <a:srgbClr val="E7E6E6">
                  <a:lumMod val="50000"/>
                </a:srgbClr>
              </a:solidFill>
              <a:effectLst/>
              <a:uLnTx/>
              <a:uFillTx/>
              <a:latin typeface="Calibri"/>
              <a:ea typeface="ＭＳ Ｐゴシック" charset="0"/>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BE" sz="1800" b="1" i="0" u="none" strike="noStrike" kern="1200" cap="none" spc="0" normalizeH="0" baseline="0" noProof="0" dirty="0">
                <a:ln>
                  <a:noFill/>
                </a:ln>
                <a:solidFill>
                  <a:srgbClr val="C00000"/>
                </a:solidFill>
                <a:effectLst/>
                <a:uLnTx/>
                <a:uFillTx/>
                <a:latin typeface="Calibri"/>
                <a:ea typeface="ＭＳ Ｐゴシック" charset="0"/>
              </a:rPr>
              <a:t>Minimal energy consumption to accelerator particles to high energies</a:t>
            </a:r>
          </a:p>
          <a:p>
            <a:pPr marL="312738" marR="0" lvl="2" indent="0" algn="l" defTabSz="914400" rtl="0" eaLnBrk="1" fontAlgn="base" latinLnBrk="0" hangingPunct="1">
              <a:lnSpc>
                <a:spcPct val="100000"/>
              </a:lnSpc>
              <a:spcBef>
                <a:spcPct val="0"/>
              </a:spcBef>
              <a:spcAft>
                <a:spcPct val="0"/>
              </a:spcAft>
              <a:buClrTx/>
              <a:buSzTx/>
              <a:buFontTx/>
              <a:buNone/>
              <a:tabLst/>
              <a:defRPr/>
            </a:pPr>
            <a:r>
              <a:rPr kumimoji="0" lang="en-GB" sz="1600" b="0" i="1" u="none" strike="noStrike" kern="1200" cap="none" spc="0" normalizeH="0" baseline="0" noProof="0" dirty="0">
                <a:ln>
                  <a:noFill/>
                </a:ln>
                <a:solidFill>
                  <a:srgbClr val="0070C0"/>
                </a:solidFill>
                <a:effectLst/>
                <a:uLnTx/>
                <a:uFillTx/>
                <a:latin typeface="Calibri"/>
                <a:ea typeface="ＭＳ Ｐゴシック" charset="0"/>
              </a:rPr>
              <a:t>addressing scientific &amp; societal challenges together with </a:t>
            </a:r>
            <a:r>
              <a:rPr kumimoji="0" lang="en-BE" sz="1600" b="0" i="1" u="none" strike="noStrike" kern="1200" cap="none" spc="0" normalizeH="0" baseline="0" noProof="0" dirty="0">
                <a:ln>
                  <a:noFill/>
                </a:ln>
                <a:solidFill>
                  <a:srgbClr val="0070C0"/>
                </a:solidFill>
                <a:effectLst/>
                <a:uLnTx/>
                <a:uFillTx/>
                <a:latin typeface="Calibri"/>
                <a:ea typeface="ＭＳ Ｐゴシック" charset="0"/>
              </a:rPr>
              <a:t>quasi 100% energy recovery</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500" b="0" i="0" u="none" strike="noStrike" kern="1200" cap="none" spc="0" normalizeH="0" baseline="0" noProof="0" dirty="0">
              <a:ln>
                <a:noFill/>
              </a:ln>
              <a:solidFill>
                <a:srgbClr val="E7E6E6">
                  <a:lumMod val="50000"/>
                </a:srgbClr>
              </a:solidFill>
              <a:effectLst/>
              <a:uLnTx/>
              <a:uFillTx/>
              <a:latin typeface="Calibri"/>
              <a:ea typeface="ＭＳ Ｐゴシック" charset="0"/>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BE" sz="1800" b="1" i="0" u="none" strike="noStrike" kern="1200" cap="none" spc="0" normalizeH="0" baseline="0" noProof="0" dirty="0">
                <a:ln>
                  <a:noFill/>
                </a:ln>
                <a:solidFill>
                  <a:srgbClr val="C00000"/>
                </a:solidFill>
                <a:effectLst/>
                <a:uLnTx/>
                <a:uFillTx/>
                <a:latin typeface="Calibri"/>
                <a:ea typeface="ＭＳ Ｐゴシック" charset="0"/>
              </a:rPr>
              <a:t>Maximal knowledge transfer to revolutionise applications in industry</a:t>
            </a:r>
          </a:p>
          <a:p>
            <a:pPr marL="312738" marR="0" lvl="2" indent="0" algn="l" defTabSz="914400" rtl="0" eaLnBrk="1" fontAlgn="base" latinLnBrk="0" hangingPunct="1">
              <a:lnSpc>
                <a:spcPct val="100000"/>
              </a:lnSpc>
              <a:spcBef>
                <a:spcPct val="0"/>
              </a:spcBef>
              <a:spcAft>
                <a:spcPct val="0"/>
              </a:spcAft>
              <a:buClrTx/>
              <a:buSzTx/>
              <a:buFontTx/>
              <a:buNone/>
              <a:tabLst/>
              <a:defRPr/>
            </a:pPr>
            <a:r>
              <a:rPr kumimoji="0" lang="en-GB" sz="1600" b="0" i="1" u="none" strike="noStrike" kern="1200" cap="none" spc="0" normalizeH="0" baseline="0" noProof="0" dirty="0">
                <a:ln>
                  <a:noFill/>
                </a:ln>
                <a:solidFill>
                  <a:srgbClr val="0070C0"/>
                </a:solidFill>
                <a:effectLst/>
                <a:uLnTx/>
                <a:uFillTx/>
                <a:latin typeface="Calibri"/>
                <a:ea typeface="ＭＳ Ｐゴシック" charset="0"/>
              </a:rPr>
              <a:t>e.g. </a:t>
            </a:r>
            <a:r>
              <a:rPr kumimoji="0" lang="en-GB" sz="1600" b="0" i="1" u="none" strike="noStrike" kern="1200" cap="none" spc="0" normalizeH="0" baseline="0" noProof="0" dirty="0" err="1">
                <a:ln>
                  <a:noFill/>
                </a:ln>
                <a:solidFill>
                  <a:srgbClr val="0070C0"/>
                </a:solidFill>
                <a:effectLst/>
                <a:uLnTx/>
                <a:uFillTx/>
                <a:latin typeface="Calibri"/>
                <a:ea typeface="ＭＳ Ｐゴシック" charset="0"/>
              </a:rPr>
              <a:t>nanometer</a:t>
            </a:r>
            <a:r>
              <a:rPr kumimoji="0" lang="en-BE" sz="1600" b="0" i="1" u="none" strike="noStrike" kern="1200" cap="none" spc="0" normalizeH="0" baseline="0" noProof="0" dirty="0">
                <a:ln>
                  <a:noFill/>
                </a:ln>
                <a:solidFill>
                  <a:srgbClr val="0070C0"/>
                </a:solidFill>
                <a:effectLst/>
                <a:uLnTx/>
                <a:uFillTx/>
                <a:latin typeface="Calibri"/>
                <a:ea typeface="ＭＳ Ｐゴシック" charset="0"/>
              </a:rPr>
              <a:t>-scale semiconductors, medical isotopes, gamma sources for nuclear industry, X-ray Free-Electron Lasers (XFEL), … incl. career transfer opportunities to industry</a:t>
            </a:r>
          </a:p>
          <a:p>
            <a:pPr marL="312738" marR="0" lvl="2" indent="0" algn="l" defTabSz="914400" rtl="0" eaLnBrk="1" fontAlgn="base" latinLnBrk="0" hangingPunct="1">
              <a:lnSpc>
                <a:spcPct val="100000"/>
              </a:lnSpc>
              <a:spcBef>
                <a:spcPct val="0"/>
              </a:spcBef>
              <a:spcAft>
                <a:spcPct val="0"/>
              </a:spcAft>
              <a:buClrTx/>
              <a:buSzTx/>
              <a:buFontTx/>
              <a:buNone/>
              <a:tabLst/>
              <a:defRPr/>
            </a:pPr>
            <a:endParaRPr kumimoji="0" lang="en-BE" sz="1500" b="0" i="1" u="none" strike="noStrike" kern="1200" cap="none" spc="0" normalizeH="0" baseline="0" noProof="0" dirty="0">
              <a:ln>
                <a:noFill/>
              </a:ln>
              <a:solidFill>
                <a:srgbClr val="0070C0"/>
              </a:solidFill>
              <a:effectLst/>
              <a:uLnTx/>
              <a:uFillTx/>
              <a:latin typeface="Calibri"/>
              <a:ea typeface="ＭＳ Ｐゴシック" charset="0"/>
            </a:endParaRPr>
          </a:p>
        </p:txBody>
      </p:sp>
    </p:spTree>
    <p:extLst>
      <p:ext uri="{BB962C8B-B14F-4D97-AF65-F5344CB8AC3E}">
        <p14:creationId xmlns:p14="http://schemas.microsoft.com/office/powerpoint/2010/main" val="185303291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3EC1866-E6B7-32BC-CFCD-C7255698011F}"/>
              </a:ext>
            </a:extLst>
          </p:cNvPr>
          <p:cNvSpPr txBox="1"/>
          <p:nvPr/>
        </p:nvSpPr>
        <p:spPr>
          <a:xfrm>
            <a:off x="2134183" y="666750"/>
            <a:ext cx="4875694" cy="738664"/>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1" i="0" u="none" strike="noStrike" kern="1200" cap="none" spc="0" normalizeH="0" baseline="0" noProof="0" dirty="0">
                <a:ln>
                  <a:noFill/>
                </a:ln>
                <a:solidFill>
                  <a:srgbClr val="0070C0"/>
                </a:solidFill>
                <a:effectLst/>
                <a:uLnTx/>
                <a:uFillTx/>
                <a:latin typeface="Calibri"/>
                <a:ea typeface="ＭＳ Ｐゴシック" charset="0"/>
              </a:rPr>
              <a:t>European Accelerator R&amp;D Roadmap</a:t>
            </a:r>
            <a:endParaRPr kumimoji="0" lang="en-BE" sz="2400" b="1" i="0" u="none" strike="noStrike" kern="1200" cap="none" spc="0" normalizeH="0" baseline="0" noProof="0" dirty="0">
              <a:ln>
                <a:noFill/>
              </a:ln>
              <a:solidFill>
                <a:srgbClr val="0070C0"/>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800" b="1" i="1" u="none" strike="noStrike" kern="1200" cap="none" spc="0" normalizeH="0" baseline="0" noProof="0" dirty="0">
                <a:ln>
                  <a:noFill/>
                </a:ln>
                <a:solidFill>
                  <a:srgbClr val="0070C0"/>
                </a:solidFill>
                <a:effectLst/>
                <a:uLnTx/>
                <a:uFillTx/>
                <a:latin typeface="Calibri"/>
                <a:ea typeface="ＭＳ Ｐゴシック" charset="0"/>
              </a:rPr>
              <a:t>for particle physics</a:t>
            </a:r>
          </a:p>
        </p:txBody>
      </p:sp>
      <p:sp>
        <p:nvSpPr>
          <p:cNvPr id="3" name="TextBox 2">
            <a:extLst>
              <a:ext uri="{FF2B5EF4-FFF2-40B4-BE49-F238E27FC236}">
                <a16:creationId xmlns:a16="http://schemas.microsoft.com/office/drawing/2014/main" id="{BF9EB96D-E1A5-A716-E57C-B7ADFD2ADE93}"/>
              </a:ext>
            </a:extLst>
          </p:cNvPr>
          <p:cNvSpPr txBox="1"/>
          <p:nvPr/>
        </p:nvSpPr>
        <p:spPr>
          <a:xfrm>
            <a:off x="2148099" y="2038350"/>
            <a:ext cx="4847802" cy="276999"/>
          </a:xfrm>
          <a:prstGeom prst="rect">
            <a:avLst/>
          </a:prstGeom>
          <a:noFill/>
        </p:spPr>
        <p:txBody>
          <a:bodyPr wrap="none" rtlCol="0">
            <a:spAutoFit/>
          </a:bodyPr>
          <a:lstStyle/>
          <a:p>
            <a:r>
              <a:rPr lang="en-US" sz="1200" i="1" dirty="0">
                <a:solidFill>
                  <a:schemeClr val="accent6">
                    <a:lumMod val="75000"/>
                  </a:schemeClr>
                </a:solidFill>
              </a:rPr>
              <a:t>CERN Yellow Rep. </a:t>
            </a:r>
            <a:r>
              <a:rPr lang="en-US" sz="1200" i="1" dirty="0" err="1">
                <a:solidFill>
                  <a:schemeClr val="accent6">
                    <a:lumMod val="75000"/>
                  </a:schemeClr>
                </a:solidFill>
              </a:rPr>
              <a:t>Monogr</a:t>
            </a:r>
            <a:r>
              <a:rPr lang="en-US" sz="1200" i="1" dirty="0">
                <a:solidFill>
                  <a:schemeClr val="accent6">
                    <a:lumMod val="75000"/>
                  </a:schemeClr>
                </a:solidFill>
              </a:rPr>
              <a:t>. 1 (2022) 1-270 </a:t>
            </a:r>
            <a:r>
              <a:rPr lang="en-US" sz="1200" dirty="0">
                <a:solidFill>
                  <a:schemeClr val="accent6">
                    <a:lumMod val="75000"/>
                  </a:schemeClr>
                </a:solidFill>
              </a:rPr>
              <a:t>and </a:t>
            </a:r>
            <a:r>
              <a:rPr lang="en-US" sz="1200" i="1" dirty="0">
                <a:solidFill>
                  <a:schemeClr val="accent6">
                    <a:lumMod val="75000"/>
                  </a:schemeClr>
                </a:solidFill>
              </a:rPr>
              <a:t>arXiv:2201.07895 </a:t>
            </a:r>
          </a:p>
        </p:txBody>
      </p:sp>
    </p:spTree>
    <p:extLst>
      <p:ext uri="{BB962C8B-B14F-4D97-AF65-F5344CB8AC3E}">
        <p14:creationId xmlns:p14="http://schemas.microsoft.com/office/powerpoint/2010/main" val="386711062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38</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2" name="TextBox 1">
            <a:extLst>
              <a:ext uri="{FF2B5EF4-FFF2-40B4-BE49-F238E27FC236}">
                <a16:creationId xmlns:a16="http://schemas.microsoft.com/office/drawing/2014/main" id="{10ABEB7F-FC0C-41E0-2487-35842A7844DA}"/>
              </a:ext>
            </a:extLst>
          </p:cNvPr>
          <p:cNvSpPr txBox="1"/>
          <p:nvPr/>
        </p:nvSpPr>
        <p:spPr>
          <a:xfrm>
            <a:off x="621534" y="209550"/>
            <a:ext cx="7900945" cy="138499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2400" b="1" i="0" u="none" strike="noStrike" kern="1200" cap="none" spc="0" normalizeH="0" baseline="0" noProof="0" dirty="0">
                <a:ln>
                  <a:noFill/>
                </a:ln>
                <a:solidFill>
                  <a:srgbClr val="0070C0"/>
                </a:solidFill>
                <a:effectLst/>
                <a:uLnTx/>
                <a:uFillTx/>
                <a:latin typeface="Calibri"/>
                <a:ea typeface="ＭＳ Ｐゴシック" charset="0"/>
              </a:rPr>
              <a:t>Identified the key aspects for an Energy Recovery accelerator</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1" i="1" u="none" strike="noStrike" kern="1200" cap="none" spc="0" normalizeH="0" baseline="0" noProof="0" dirty="0">
                <a:ln>
                  <a:noFill/>
                </a:ln>
                <a:solidFill>
                  <a:srgbClr val="0070C0"/>
                </a:solidFill>
                <a:effectLst/>
                <a:uLnTx/>
                <a:uFillTx/>
                <a:latin typeface="Calibri"/>
                <a:ea typeface="ＭＳ Ｐゴシック" charset="0"/>
              </a:rPr>
              <a:t>towards high-energy &amp; high-intensity beams to be used at particle colliders</a:t>
            </a:r>
            <a:endParaRPr kumimoji="0" lang="en-BE" sz="1800" b="1" i="1" u="none" strike="noStrike" kern="1200" cap="none" spc="0" normalizeH="0" baseline="0" noProof="0" dirty="0">
              <a:ln>
                <a:noFill/>
              </a:ln>
              <a:solidFill>
                <a:srgbClr val="0070C0"/>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800" b="1" i="1" u="none" strike="noStrike" kern="1200" cap="none" spc="0" normalizeH="0" baseline="0" noProof="0" dirty="0">
              <a:ln>
                <a:noFill/>
              </a:ln>
              <a:solidFill>
                <a:srgbClr val="0070C0"/>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2400" b="1" i="0" u="none" strike="noStrike" kern="1200" cap="none" spc="0" normalizeH="0" baseline="0" noProof="0" dirty="0">
              <a:ln>
                <a:noFill/>
              </a:ln>
              <a:solidFill>
                <a:srgbClr val="0070C0"/>
              </a:solidFill>
              <a:effectLst/>
              <a:uLnTx/>
              <a:uFillTx/>
              <a:latin typeface="Calibri"/>
              <a:ea typeface="ＭＳ Ｐゴシック" charset="0"/>
            </a:endParaRPr>
          </a:p>
        </p:txBody>
      </p:sp>
      <p:pic>
        <p:nvPicPr>
          <p:cNvPr id="5" name="Picture 4">
            <a:extLst>
              <a:ext uri="{FF2B5EF4-FFF2-40B4-BE49-F238E27FC236}">
                <a16:creationId xmlns:a16="http://schemas.microsoft.com/office/drawing/2014/main" id="{757EF56D-C5FF-D858-DAC1-96D03475B50D}"/>
              </a:ext>
            </a:extLst>
          </p:cNvPr>
          <p:cNvPicPr>
            <a:picLocks noChangeAspect="1"/>
          </p:cNvPicPr>
          <p:nvPr/>
        </p:nvPicPr>
        <p:blipFill rotWithShape="1">
          <a:blip r:embed="rId3"/>
          <a:srcRect r="63605"/>
          <a:stretch/>
        </p:blipFill>
        <p:spPr>
          <a:xfrm>
            <a:off x="533400" y="3072488"/>
            <a:ext cx="2667000" cy="698500"/>
          </a:xfrm>
          <a:prstGeom prst="rect">
            <a:avLst/>
          </a:prstGeom>
        </p:spPr>
      </p:pic>
      <p:pic>
        <p:nvPicPr>
          <p:cNvPr id="6" name="Picture 5">
            <a:extLst>
              <a:ext uri="{FF2B5EF4-FFF2-40B4-BE49-F238E27FC236}">
                <a16:creationId xmlns:a16="http://schemas.microsoft.com/office/drawing/2014/main" id="{51FEB511-C3B5-8B04-245A-4C73AEBE8952}"/>
              </a:ext>
            </a:extLst>
          </p:cNvPr>
          <p:cNvPicPr>
            <a:picLocks noChangeAspect="1"/>
          </p:cNvPicPr>
          <p:nvPr/>
        </p:nvPicPr>
        <p:blipFill rotWithShape="1">
          <a:blip r:embed="rId3"/>
          <a:srcRect l="38475" r="32409"/>
          <a:stretch/>
        </p:blipFill>
        <p:spPr>
          <a:xfrm>
            <a:off x="4152900" y="3072488"/>
            <a:ext cx="2133600" cy="698500"/>
          </a:xfrm>
          <a:prstGeom prst="rect">
            <a:avLst/>
          </a:prstGeom>
        </p:spPr>
      </p:pic>
      <p:pic>
        <p:nvPicPr>
          <p:cNvPr id="7" name="Picture 6">
            <a:extLst>
              <a:ext uri="{FF2B5EF4-FFF2-40B4-BE49-F238E27FC236}">
                <a16:creationId xmlns:a16="http://schemas.microsoft.com/office/drawing/2014/main" id="{DFA36731-8DB0-7C96-3330-0863EF1AD1DE}"/>
              </a:ext>
            </a:extLst>
          </p:cNvPr>
          <p:cNvPicPr>
            <a:picLocks noChangeAspect="1"/>
          </p:cNvPicPr>
          <p:nvPr/>
        </p:nvPicPr>
        <p:blipFill rotWithShape="1">
          <a:blip r:embed="rId4"/>
          <a:srcRect r="50893"/>
          <a:stretch/>
        </p:blipFill>
        <p:spPr>
          <a:xfrm>
            <a:off x="3013075" y="1661738"/>
            <a:ext cx="873125" cy="1765300"/>
          </a:xfrm>
          <a:prstGeom prst="rect">
            <a:avLst/>
          </a:prstGeom>
        </p:spPr>
      </p:pic>
      <p:pic>
        <p:nvPicPr>
          <p:cNvPr id="8" name="Picture 7">
            <a:extLst>
              <a:ext uri="{FF2B5EF4-FFF2-40B4-BE49-F238E27FC236}">
                <a16:creationId xmlns:a16="http://schemas.microsoft.com/office/drawing/2014/main" id="{176AE426-99EC-A033-E49F-A155AA824261}"/>
              </a:ext>
            </a:extLst>
          </p:cNvPr>
          <p:cNvPicPr>
            <a:picLocks noChangeAspect="1"/>
          </p:cNvPicPr>
          <p:nvPr/>
        </p:nvPicPr>
        <p:blipFill rotWithShape="1">
          <a:blip r:embed="rId5"/>
          <a:srcRect l="50000"/>
          <a:stretch/>
        </p:blipFill>
        <p:spPr>
          <a:xfrm>
            <a:off x="6553200" y="1661738"/>
            <a:ext cx="889000" cy="1765300"/>
          </a:xfrm>
          <a:prstGeom prst="rect">
            <a:avLst/>
          </a:prstGeom>
        </p:spPr>
      </p:pic>
      <p:cxnSp>
        <p:nvCxnSpPr>
          <p:cNvPr id="9" name="Straight Connector 8">
            <a:extLst>
              <a:ext uri="{FF2B5EF4-FFF2-40B4-BE49-F238E27FC236}">
                <a16:creationId xmlns:a16="http://schemas.microsoft.com/office/drawing/2014/main" id="{8402034D-734A-C916-DB91-AD96CE8B4216}"/>
              </a:ext>
            </a:extLst>
          </p:cNvPr>
          <p:cNvCxnSpPr>
            <a:cxnSpLocks/>
          </p:cNvCxnSpPr>
          <p:nvPr/>
        </p:nvCxnSpPr>
        <p:spPr>
          <a:xfrm>
            <a:off x="3124200" y="3412800"/>
            <a:ext cx="1143000" cy="0"/>
          </a:xfrm>
          <a:prstGeom prst="line">
            <a:avLst/>
          </a:prstGeom>
          <a:ln w="285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2A40BC80-F86F-9028-3940-184D452D7308}"/>
              </a:ext>
            </a:extLst>
          </p:cNvPr>
          <p:cNvCxnSpPr>
            <a:cxnSpLocks/>
          </p:cNvCxnSpPr>
          <p:nvPr/>
        </p:nvCxnSpPr>
        <p:spPr>
          <a:xfrm>
            <a:off x="6286500" y="3412800"/>
            <a:ext cx="1143000" cy="0"/>
          </a:xfrm>
          <a:prstGeom prst="line">
            <a:avLst/>
          </a:prstGeom>
          <a:ln w="285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87881C4A-4D69-8D71-6BFB-C692A24B4339}"/>
              </a:ext>
            </a:extLst>
          </p:cNvPr>
          <p:cNvCxnSpPr>
            <a:cxnSpLocks/>
          </p:cNvCxnSpPr>
          <p:nvPr/>
        </p:nvCxnSpPr>
        <p:spPr>
          <a:xfrm>
            <a:off x="3886200" y="1670400"/>
            <a:ext cx="2667000" cy="0"/>
          </a:xfrm>
          <a:prstGeom prst="line">
            <a:avLst/>
          </a:prstGeom>
          <a:ln w="285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571C561-7024-C189-390E-740E7D6B4C4C}"/>
              </a:ext>
            </a:extLst>
          </p:cNvPr>
          <p:cNvCxnSpPr>
            <a:cxnSpLocks/>
          </p:cNvCxnSpPr>
          <p:nvPr/>
        </p:nvCxnSpPr>
        <p:spPr>
          <a:xfrm>
            <a:off x="3048000" y="3409200"/>
            <a:ext cx="2667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66535591-4D4A-FC99-0628-8143626AF3E7}"/>
              </a:ext>
            </a:extLst>
          </p:cNvPr>
          <p:cNvCxnSpPr>
            <a:cxnSpLocks/>
          </p:cNvCxnSpPr>
          <p:nvPr/>
        </p:nvCxnSpPr>
        <p:spPr>
          <a:xfrm>
            <a:off x="7024687" y="3412800"/>
            <a:ext cx="2667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66D70F49-EF8B-0E03-443B-1CFFCBBAEB07}"/>
              </a:ext>
            </a:extLst>
          </p:cNvPr>
          <p:cNvCxnSpPr>
            <a:cxnSpLocks/>
          </p:cNvCxnSpPr>
          <p:nvPr/>
        </p:nvCxnSpPr>
        <p:spPr>
          <a:xfrm flipH="1">
            <a:off x="6362700" y="1670400"/>
            <a:ext cx="1905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F41A5127-EFF5-B227-E472-BA4A93475F4E}"/>
              </a:ext>
            </a:extLst>
          </p:cNvPr>
          <p:cNvCxnSpPr>
            <a:cxnSpLocks/>
          </p:cNvCxnSpPr>
          <p:nvPr/>
        </p:nvCxnSpPr>
        <p:spPr>
          <a:xfrm flipH="1">
            <a:off x="3962400" y="1670400"/>
            <a:ext cx="1905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5F041331-5FF6-A057-A5E6-EC963974B844}"/>
              </a:ext>
            </a:extLst>
          </p:cNvPr>
          <p:cNvPicPr>
            <a:picLocks noChangeAspect="1"/>
          </p:cNvPicPr>
          <p:nvPr/>
        </p:nvPicPr>
        <p:blipFill rotWithShape="1">
          <a:blip r:embed="rId5"/>
          <a:srcRect l="50000"/>
          <a:stretch/>
        </p:blipFill>
        <p:spPr>
          <a:xfrm>
            <a:off x="6629400" y="1661738"/>
            <a:ext cx="889000" cy="1765300"/>
          </a:xfrm>
          <a:prstGeom prst="rect">
            <a:avLst/>
          </a:prstGeom>
        </p:spPr>
      </p:pic>
      <p:pic>
        <p:nvPicPr>
          <p:cNvPr id="17" name="Picture 16">
            <a:extLst>
              <a:ext uri="{FF2B5EF4-FFF2-40B4-BE49-F238E27FC236}">
                <a16:creationId xmlns:a16="http://schemas.microsoft.com/office/drawing/2014/main" id="{55CD91BD-803A-3FA3-F836-949C7B8BE2BE}"/>
              </a:ext>
            </a:extLst>
          </p:cNvPr>
          <p:cNvPicPr>
            <a:picLocks noChangeAspect="1"/>
          </p:cNvPicPr>
          <p:nvPr/>
        </p:nvPicPr>
        <p:blipFill rotWithShape="1">
          <a:blip r:embed="rId5"/>
          <a:srcRect l="50000"/>
          <a:stretch/>
        </p:blipFill>
        <p:spPr>
          <a:xfrm>
            <a:off x="6705600" y="1661738"/>
            <a:ext cx="889000" cy="1765300"/>
          </a:xfrm>
          <a:prstGeom prst="rect">
            <a:avLst/>
          </a:prstGeom>
        </p:spPr>
      </p:pic>
      <p:pic>
        <p:nvPicPr>
          <p:cNvPr id="19" name="Picture 18">
            <a:extLst>
              <a:ext uri="{FF2B5EF4-FFF2-40B4-BE49-F238E27FC236}">
                <a16:creationId xmlns:a16="http://schemas.microsoft.com/office/drawing/2014/main" id="{894389C4-4A65-7AE7-0265-62A86C1385E2}"/>
              </a:ext>
            </a:extLst>
          </p:cNvPr>
          <p:cNvPicPr>
            <a:picLocks noChangeAspect="1"/>
          </p:cNvPicPr>
          <p:nvPr/>
        </p:nvPicPr>
        <p:blipFill rotWithShape="1">
          <a:blip r:embed="rId4"/>
          <a:srcRect r="50893"/>
          <a:stretch/>
        </p:blipFill>
        <p:spPr>
          <a:xfrm>
            <a:off x="2952000" y="1661738"/>
            <a:ext cx="873125" cy="1765300"/>
          </a:xfrm>
          <a:prstGeom prst="rect">
            <a:avLst/>
          </a:prstGeom>
        </p:spPr>
      </p:pic>
      <p:pic>
        <p:nvPicPr>
          <p:cNvPr id="20" name="Picture 19">
            <a:extLst>
              <a:ext uri="{FF2B5EF4-FFF2-40B4-BE49-F238E27FC236}">
                <a16:creationId xmlns:a16="http://schemas.microsoft.com/office/drawing/2014/main" id="{B91585F7-D073-2DE9-9A92-BFFA8B4C5599}"/>
              </a:ext>
            </a:extLst>
          </p:cNvPr>
          <p:cNvPicPr>
            <a:picLocks noChangeAspect="1"/>
          </p:cNvPicPr>
          <p:nvPr/>
        </p:nvPicPr>
        <p:blipFill rotWithShape="1">
          <a:blip r:embed="rId4"/>
          <a:srcRect r="50893"/>
          <a:stretch/>
        </p:blipFill>
        <p:spPr>
          <a:xfrm>
            <a:off x="2880000" y="1661738"/>
            <a:ext cx="873125" cy="1765300"/>
          </a:xfrm>
          <a:prstGeom prst="rect">
            <a:avLst/>
          </a:prstGeom>
        </p:spPr>
      </p:pic>
      <p:sp>
        <p:nvSpPr>
          <p:cNvPr id="22" name="Rounded Rectangle 21">
            <a:extLst>
              <a:ext uri="{FF2B5EF4-FFF2-40B4-BE49-F238E27FC236}">
                <a16:creationId xmlns:a16="http://schemas.microsoft.com/office/drawing/2014/main" id="{FC0EEEC4-77FC-4D8E-4604-9D760039FF5B}"/>
              </a:ext>
            </a:extLst>
          </p:cNvPr>
          <p:cNvSpPr/>
          <p:nvPr/>
        </p:nvSpPr>
        <p:spPr>
          <a:xfrm>
            <a:off x="5041902" y="1514737"/>
            <a:ext cx="368298" cy="338551"/>
          </a:xfrm>
          <a:prstGeom prst="round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23" name="TextBox 22">
            <a:extLst>
              <a:ext uri="{FF2B5EF4-FFF2-40B4-BE49-F238E27FC236}">
                <a16:creationId xmlns:a16="http://schemas.microsoft.com/office/drawing/2014/main" id="{BB08D6BC-A693-F3A9-0804-8E374F9D4C3F}"/>
              </a:ext>
            </a:extLst>
          </p:cNvPr>
          <p:cNvSpPr txBox="1"/>
          <p:nvPr/>
        </p:nvSpPr>
        <p:spPr>
          <a:xfrm>
            <a:off x="4527549" y="1200150"/>
            <a:ext cx="1371600" cy="3385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ED7D31">
                    <a:lumMod val="75000"/>
                  </a:srgbClr>
                </a:solidFill>
                <a:effectLst/>
                <a:uLnTx/>
                <a:uFillTx/>
                <a:latin typeface="Calibri"/>
                <a:ea typeface="ＭＳ Ｐゴシック" charset="0"/>
              </a:rPr>
              <a:t>experiment</a:t>
            </a:r>
          </a:p>
        </p:txBody>
      </p:sp>
      <p:sp>
        <p:nvSpPr>
          <p:cNvPr id="27" name="TextBox 26">
            <a:extLst>
              <a:ext uri="{FF2B5EF4-FFF2-40B4-BE49-F238E27FC236}">
                <a16:creationId xmlns:a16="http://schemas.microsoft.com/office/drawing/2014/main" id="{B959C639-1B5E-EEE6-AE20-324C80269E03}"/>
              </a:ext>
            </a:extLst>
          </p:cNvPr>
          <p:cNvSpPr txBox="1"/>
          <p:nvPr/>
        </p:nvSpPr>
        <p:spPr>
          <a:xfrm>
            <a:off x="4419600" y="3288938"/>
            <a:ext cx="1649811"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200" b="0" i="0" u="none" strike="noStrike" kern="1200" cap="none" spc="0" normalizeH="0" baseline="0" noProof="0" dirty="0">
                <a:ln>
                  <a:noFill/>
                </a:ln>
                <a:solidFill>
                  <a:srgbClr val="5B9BD5">
                    <a:lumMod val="50000"/>
                  </a:srgbClr>
                </a:solidFill>
                <a:effectLst/>
                <a:uLnTx/>
                <a:uFillTx/>
                <a:latin typeface="Calibri"/>
                <a:ea typeface="ＭＳ Ｐゴシック" charset="0"/>
              </a:rPr>
              <a:t>ACCELERATOR CAVITIES</a:t>
            </a:r>
          </a:p>
        </p:txBody>
      </p:sp>
      <p:pic>
        <p:nvPicPr>
          <p:cNvPr id="31" name="Picture 30">
            <a:extLst>
              <a:ext uri="{FF2B5EF4-FFF2-40B4-BE49-F238E27FC236}">
                <a16:creationId xmlns:a16="http://schemas.microsoft.com/office/drawing/2014/main" id="{118F5713-AD1E-9BA6-74DB-8FAED294354F}"/>
              </a:ext>
            </a:extLst>
          </p:cNvPr>
          <p:cNvPicPr>
            <a:picLocks noChangeAspect="1"/>
          </p:cNvPicPr>
          <p:nvPr/>
        </p:nvPicPr>
        <p:blipFill rotWithShape="1">
          <a:blip r:embed="rId3"/>
          <a:srcRect l="89082"/>
          <a:stretch/>
        </p:blipFill>
        <p:spPr>
          <a:xfrm>
            <a:off x="7239000" y="3072488"/>
            <a:ext cx="800100" cy="698500"/>
          </a:xfrm>
          <a:prstGeom prst="rect">
            <a:avLst/>
          </a:prstGeom>
        </p:spPr>
      </p:pic>
      <p:sp>
        <p:nvSpPr>
          <p:cNvPr id="21" name="TextBox 20">
            <a:extLst>
              <a:ext uri="{FF2B5EF4-FFF2-40B4-BE49-F238E27FC236}">
                <a16:creationId xmlns:a16="http://schemas.microsoft.com/office/drawing/2014/main" id="{F9ECA45D-7875-C9C7-D4FF-29218A295AF3}"/>
              </a:ext>
            </a:extLst>
          </p:cNvPr>
          <p:cNvSpPr txBox="1"/>
          <p:nvPr/>
        </p:nvSpPr>
        <p:spPr>
          <a:xfrm>
            <a:off x="2018585" y="3278425"/>
            <a:ext cx="785215"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200" b="0" i="0" u="none" strike="noStrike" kern="1200" cap="none" spc="0" normalizeH="0" baseline="0" noProof="0" dirty="0">
                <a:ln>
                  <a:noFill/>
                </a:ln>
                <a:solidFill>
                  <a:srgbClr val="5B9BD5">
                    <a:lumMod val="50000"/>
                  </a:srgbClr>
                </a:solidFill>
                <a:effectLst/>
                <a:uLnTx/>
                <a:uFillTx/>
                <a:latin typeface="Calibri"/>
                <a:ea typeface="ＭＳ Ｐゴシック" charset="0"/>
              </a:rPr>
              <a:t>INJECTOR</a:t>
            </a:r>
          </a:p>
        </p:txBody>
      </p:sp>
      <p:sp>
        <p:nvSpPr>
          <p:cNvPr id="24" name="TextBox 23">
            <a:extLst>
              <a:ext uri="{FF2B5EF4-FFF2-40B4-BE49-F238E27FC236}">
                <a16:creationId xmlns:a16="http://schemas.microsoft.com/office/drawing/2014/main" id="{C655E917-54E7-F7FE-33D9-DC063ECCBF8F}"/>
              </a:ext>
            </a:extLst>
          </p:cNvPr>
          <p:cNvSpPr txBox="1"/>
          <p:nvPr/>
        </p:nvSpPr>
        <p:spPr>
          <a:xfrm>
            <a:off x="533400" y="3278425"/>
            <a:ext cx="696281"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200" b="0" i="0" u="none" strike="noStrike" kern="1200" cap="none" spc="0" normalizeH="0" baseline="0" noProof="0" dirty="0">
                <a:ln>
                  <a:noFill/>
                </a:ln>
                <a:solidFill>
                  <a:srgbClr val="5B9BD5">
                    <a:lumMod val="50000"/>
                  </a:srgbClr>
                </a:solidFill>
                <a:effectLst/>
                <a:uLnTx/>
                <a:uFillTx/>
                <a:latin typeface="Calibri"/>
                <a:ea typeface="ＭＳ Ｐゴシック" charset="0"/>
              </a:rPr>
              <a:t>SOURCE</a:t>
            </a:r>
          </a:p>
        </p:txBody>
      </p:sp>
      <p:sp>
        <p:nvSpPr>
          <p:cNvPr id="25" name="TextBox 24">
            <a:extLst>
              <a:ext uri="{FF2B5EF4-FFF2-40B4-BE49-F238E27FC236}">
                <a16:creationId xmlns:a16="http://schemas.microsoft.com/office/drawing/2014/main" id="{793449A9-292B-9EC9-8BE9-82C6451C2C68}"/>
              </a:ext>
            </a:extLst>
          </p:cNvPr>
          <p:cNvSpPr txBox="1"/>
          <p:nvPr/>
        </p:nvSpPr>
        <p:spPr>
          <a:xfrm>
            <a:off x="7486974" y="3281422"/>
            <a:ext cx="590226"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200" b="0" i="0" u="none" strike="noStrike" kern="1200" cap="none" spc="0" normalizeH="0" baseline="0" noProof="0" dirty="0">
                <a:ln>
                  <a:noFill/>
                </a:ln>
                <a:solidFill>
                  <a:srgbClr val="E7E6E6"/>
                </a:solidFill>
                <a:effectLst/>
                <a:uLnTx/>
                <a:uFillTx/>
                <a:latin typeface="Calibri"/>
                <a:ea typeface="ＭＳ Ｐゴシック" charset="0"/>
              </a:rPr>
              <a:t>DUMP</a:t>
            </a:r>
          </a:p>
        </p:txBody>
      </p:sp>
    </p:spTree>
    <p:extLst>
      <p:ext uri="{BB962C8B-B14F-4D97-AF65-F5344CB8AC3E}">
        <p14:creationId xmlns:p14="http://schemas.microsoft.com/office/powerpoint/2010/main" val="200926941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39</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grpSp>
        <p:nvGrpSpPr>
          <p:cNvPr id="2" name="Group 1">
            <a:extLst>
              <a:ext uri="{FF2B5EF4-FFF2-40B4-BE49-F238E27FC236}">
                <a16:creationId xmlns:a16="http://schemas.microsoft.com/office/drawing/2014/main" id="{0E274BA9-DAED-D872-8972-5D2AC4425CE4}"/>
              </a:ext>
            </a:extLst>
          </p:cNvPr>
          <p:cNvGrpSpPr/>
          <p:nvPr/>
        </p:nvGrpSpPr>
        <p:grpSpPr>
          <a:xfrm>
            <a:off x="304052" y="1200150"/>
            <a:ext cx="8680883" cy="3376256"/>
            <a:chOff x="304052" y="1200150"/>
            <a:chExt cx="8680883" cy="3376256"/>
          </a:xfrm>
        </p:grpSpPr>
        <p:pic>
          <p:nvPicPr>
            <p:cNvPr id="5" name="Picture 4">
              <a:extLst>
                <a:ext uri="{FF2B5EF4-FFF2-40B4-BE49-F238E27FC236}">
                  <a16:creationId xmlns:a16="http://schemas.microsoft.com/office/drawing/2014/main" id="{757EF56D-C5FF-D858-DAC1-96D03475B50D}"/>
                </a:ext>
              </a:extLst>
            </p:cNvPr>
            <p:cNvPicPr>
              <a:picLocks noChangeAspect="1"/>
            </p:cNvPicPr>
            <p:nvPr/>
          </p:nvPicPr>
          <p:blipFill rotWithShape="1">
            <a:blip r:embed="rId3"/>
            <a:srcRect r="63605"/>
            <a:stretch/>
          </p:blipFill>
          <p:spPr>
            <a:xfrm>
              <a:off x="533400" y="3072488"/>
              <a:ext cx="2667000" cy="698500"/>
            </a:xfrm>
            <a:prstGeom prst="rect">
              <a:avLst/>
            </a:prstGeom>
          </p:spPr>
        </p:pic>
        <p:pic>
          <p:nvPicPr>
            <p:cNvPr id="6" name="Picture 5">
              <a:extLst>
                <a:ext uri="{FF2B5EF4-FFF2-40B4-BE49-F238E27FC236}">
                  <a16:creationId xmlns:a16="http://schemas.microsoft.com/office/drawing/2014/main" id="{51FEB511-C3B5-8B04-245A-4C73AEBE8952}"/>
                </a:ext>
              </a:extLst>
            </p:cNvPr>
            <p:cNvPicPr>
              <a:picLocks noChangeAspect="1"/>
            </p:cNvPicPr>
            <p:nvPr/>
          </p:nvPicPr>
          <p:blipFill rotWithShape="1">
            <a:blip r:embed="rId3"/>
            <a:srcRect l="38475" r="32409"/>
            <a:stretch/>
          </p:blipFill>
          <p:spPr>
            <a:xfrm>
              <a:off x="4152900" y="3072488"/>
              <a:ext cx="2133600" cy="698500"/>
            </a:xfrm>
            <a:prstGeom prst="rect">
              <a:avLst/>
            </a:prstGeom>
          </p:spPr>
        </p:pic>
        <p:pic>
          <p:nvPicPr>
            <p:cNvPr id="7" name="Picture 6">
              <a:extLst>
                <a:ext uri="{FF2B5EF4-FFF2-40B4-BE49-F238E27FC236}">
                  <a16:creationId xmlns:a16="http://schemas.microsoft.com/office/drawing/2014/main" id="{DFA36731-8DB0-7C96-3330-0863EF1AD1DE}"/>
                </a:ext>
              </a:extLst>
            </p:cNvPr>
            <p:cNvPicPr>
              <a:picLocks noChangeAspect="1"/>
            </p:cNvPicPr>
            <p:nvPr/>
          </p:nvPicPr>
          <p:blipFill rotWithShape="1">
            <a:blip r:embed="rId4"/>
            <a:srcRect r="50893"/>
            <a:stretch/>
          </p:blipFill>
          <p:spPr>
            <a:xfrm>
              <a:off x="3013075" y="1661738"/>
              <a:ext cx="873125" cy="1765300"/>
            </a:xfrm>
            <a:prstGeom prst="rect">
              <a:avLst/>
            </a:prstGeom>
          </p:spPr>
        </p:pic>
        <p:pic>
          <p:nvPicPr>
            <p:cNvPr id="8" name="Picture 7">
              <a:extLst>
                <a:ext uri="{FF2B5EF4-FFF2-40B4-BE49-F238E27FC236}">
                  <a16:creationId xmlns:a16="http://schemas.microsoft.com/office/drawing/2014/main" id="{176AE426-99EC-A033-E49F-A155AA824261}"/>
                </a:ext>
              </a:extLst>
            </p:cNvPr>
            <p:cNvPicPr>
              <a:picLocks noChangeAspect="1"/>
            </p:cNvPicPr>
            <p:nvPr/>
          </p:nvPicPr>
          <p:blipFill rotWithShape="1">
            <a:blip r:embed="rId5"/>
            <a:srcRect l="50000"/>
            <a:stretch/>
          </p:blipFill>
          <p:spPr>
            <a:xfrm>
              <a:off x="6553200" y="1661738"/>
              <a:ext cx="889000" cy="1765300"/>
            </a:xfrm>
            <a:prstGeom prst="rect">
              <a:avLst/>
            </a:prstGeom>
          </p:spPr>
        </p:pic>
        <p:cxnSp>
          <p:nvCxnSpPr>
            <p:cNvPr id="9" name="Straight Connector 8">
              <a:extLst>
                <a:ext uri="{FF2B5EF4-FFF2-40B4-BE49-F238E27FC236}">
                  <a16:creationId xmlns:a16="http://schemas.microsoft.com/office/drawing/2014/main" id="{8402034D-734A-C916-DB91-AD96CE8B4216}"/>
                </a:ext>
              </a:extLst>
            </p:cNvPr>
            <p:cNvCxnSpPr>
              <a:cxnSpLocks/>
            </p:cNvCxnSpPr>
            <p:nvPr/>
          </p:nvCxnSpPr>
          <p:spPr>
            <a:xfrm>
              <a:off x="3124200" y="3412800"/>
              <a:ext cx="1143000" cy="0"/>
            </a:xfrm>
            <a:prstGeom prst="line">
              <a:avLst/>
            </a:prstGeom>
            <a:ln w="285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2A40BC80-F86F-9028-3940-184D452D7308}"/>
                </a:ext>
              </a:extLst>
            </p:cNvPr>
            <p:cNvCxnSpPr>
              <a:cxnSpLocks/>
            </p:cNvCxnSpPr>
            <p:nvPr/>
          </p:nvCxnSpPr>
          <p:spPr>
            <a:xfrm>
              <a:off x="6286500" y="3412800"/>
              <a:ext cx="1143000" cy="0"/>
            </a:xfrm>
            <a:prstGeom prst="line">
              <a:avLst/>
            </a:prstGeom>
            <a:ln w="285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87881C4A-4D69-8D71-6BFB-C692A24B4339}"/>
                </a:ext>
              </a:extLst>
            </p:cNvPr>
            <p:cNvCxnSpPr>
              <a:cxnSpLocks/>
            </p:cNvCxnSpPr>
            <p:nvPr/>
          </p:nvCxnSpPr>
          <p:spPr>
            <a:xfrm>
              <a:off x="3886200" y="1676138"/>
              <a:ext cx="2667000" cy="0"/>
            </a:xfrm>
            <a:prstGeom prst="line">
              <a:avLst/>
            </a:prstGeom>
            <a:ln w="285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571C561-7024-C189-390E-740E7D6B4C4C}"/>
                </a:ext>
              </a:extLst>
            </p:cNvPr>
            <p:cNvCxnSpPr>
              <a:cxnSpLocks/>
            </p:cNvCxnSpPr>
            <p:nvPr/>
          </p:nvCxnSpPr>
          <p:spPr>
            <a:xfrm>
              <a:off x="3048000" y="3409200"/>
              <a:ext cx="2667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66535591-4D4A-FC99-0628-8143626AF3E7}"/>
                </a:ext>
              </a:extLst>
            </p:cNvPr>
            <p:cNvCxnSpPr>
              <a:cxnSpLocks/>
            </p:cNvCxnSpPr>
            <p:nvPr/>
          </p:nvCxnSpPr>
          <p:spPr>
            <a:xfrm>
              <a:off x="7024687" y="3412800"/>
              <a:ext cx="2667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66D70F49-EF8B-0E03-443B-1CFFCBBAEB07}"/>
                </a:ext>
              </a:extLst>
            </p:cNvPr>
            <p:cNvCxnSpPr>
              <a:cxnSpLocks/>
            </p:cNvCxnSpPr>
            <p:nvPr/>
          </p:nvCxnSpPr>
          <p:spPr>
            <a:xfrm flipH="1">
              <a:off x="6362700" y="1676138"/>
              <a:ext cx="1905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F41A5127-EFF5-B227-E472-BA4A93475F4E}"/>
                </a:ext>
              </a:extLst>
            </p:cNvPr>
            <p:cNvCxnSpPr>
              <a:cxnSpLocks/>
            </p:cNvCxnSpPr>
            <p:nvPr/>
          </p:nvCxnSpPr>
          <p:spPr>
            <a:xfrm flipH="1">
              <a:off x="3962400" y="1676138"/>
              <a:ext cx="1905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5F041331-5FF6-A057-A5E6-EC963974B844}"/>
                </a:ext>
              </a:extLst>
            </p:cNvPr>
            <p:cNvPicPr>
              <a:picLocks noChangeAspect="1"/>
            </p:cNvPicPr>
            <p:nvPr/>
          </p:nvPicPr>
          <p:blipFill rotWithShape="1">
            <a:blip r:embed="rId5"/>
            <a:srcRect l="50000"/>
            <a:stretch/>
          </p:blipFill>
          <p:spPr>
            <a:xfrm>
              <a:off x="6629400" y="1661738"/>
              <a:ext cx="889000" cy="1765300"/>
            </a:xfrm>
            <a:prstGeom prst="rect">
              <a:avLst/>
            </a:prstGeom>
          </p:spPr>
        </p:pic>
        <p:pic>
          <p:nvPicPr>
            <p:cNvPr id="17" name="Picture 16">
              <a:extLst>
                <a:ext uri="{FF2B5EF4-FFF2-40B4-BE49-F238E27FC236}">
                  <a16:creationId xmlns:a16="http://schemas.microsoft.com/office/drawing/2014/main" id="{55CD91BD-803A-3FA3-F836-949C7B8BE2BE}"/>
                </a:ext>
              </a:extLst>
            </p:cNvPr>
            <p:cNvPicPr>
              <a:picLocks noChangeAspect="1"/>
            </p:cNvPicPr>
            <p:nvPr/>
          </p:nvPicPr>
          <p:blipFill rotWithShape="1">
            <a:blip r:embed="rId5"/>
            <a:srcRect l="50000"/>
            <a:stretch/>
          </p:blipFill>
          <p:spPr>
            <a:xfrm>
              <a:off x="6705600" y="1661738"/>
              <a:ext cx="889000" cy="1765300"/>
            </a:xfrm>
            <a:prstGeom prst="rect">
              <a:avLst/>
            </a:prstGeom>
          </p:spPr>
        </p:pic>
        <p:pic>
          <p:nvPicPr>
            <p:cNvPr id="19" name="Picture 18">
              <a:extLst>
                <a:ext uri="{FF2B5EF4-FFF2-40B4-BE49-F238E27FC236}">
                  <a16:creationId xmlns:a16="http://schemas.microsoft.com/office/drawing/2014/main" id="{894389C4-4A65-7AE7-0265-62A86C1385E2}"/>
                </a:ext>
              </a:extLst>
            </p:cNvPr>
            <p:cNvPicPr>
              <a:picLocks noChangeAspect="1"/>
            </p:cNvPicPr>
            <p:nvPr/>
          </p:nvPicPr>
          <p:blipFill rotWithShape="1">
            <a:blip r:embed="rId4"/>
            <a:srcRect r="50893"/>
            <a:stretch/>
          </p:blipFill>
          <p:spPr>
            <a:xfrm>
              <a:off x="2952000" y="1661738"/>
              <a:ext cx="873125" cy="1765300"/>
            </a:xfrm>
            <a:prstGeom prst="rect">
              <a:avLst/>
            </a:prstGeom>
          </p:spPr>
        </p:pic>
        <p:pic>
          <p:nvPicPr>
            <p:cNvPr id="20" name="Picture 19">
              <a:extLst>
                <a:ext uri="{FF2B5EF4-FFF2-40B4-BE49-F238E27FC236}">
                  <a16:creationId xmlns:a16="http://schemas.microsoft.com/office/drawing/2014/main" id="{B91585F7-D073-2DE9-9A92-BFFA8B4C5599}"/>
                </a:ext>
              </a:extLst>
            </p:cNvPr>
            <p:cNvPicPr>
              <a:picLocks noChangeAspect="1"/>
            </p:cNvPicPr>
            <p:nvPr/>
          </p:nvPicPr>
          <p:blipFill rotWithShape="1">
            <a:blip r:embed="rId4"/>
            <a:srcRect r="50893"/>
            <a:stretch/>
          </p:blipFill>
          <p:spPr>
            <a:xfrm>
              <a:off x="2880000" y="1661738"/>
              <a:ext cx="873125" cy="1765300"/>
            </a:xfrm>
            <a:prstGeom prst="rect">
              <a:avLst/>
            </a:prstGeom>
          </p:spPr>
        </p:pic>
        <p:sp>
          <p:nvSpPr>
            <p:cNvPr id="22" name="Rounded Rectangle 21">
              <a:extLst>
                <a:ext uri="{FF2B5EF4-FFF2-40B4-BE49-F238E27FC236}">
                  <a16:creationId xmlns:a16="http://schemas.microsoft.com/office/drawing/2014/main" id="{FC0EEEC4-77FC-4D8E-4604-9D760039FF5B}"/>
                </a:ext>
              </a:extLst>
            </p:cNvPr>
            <p:cNvSpPr/>
            <p:nvPr/>
          </p:nvSpPr>
          <p:spPr>
            <a:xfrm>
              <a:off x="5041902" y="1514737"/>
              <a:ext cx="368298" cy="338551"/>
            </a:xfrm>
            <a:prstGeom prst="round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23" name="TextBox 22">
              <a:extLst>
                <a:ext uri="{FF2B5EF4-FFF2-40B4-BE49-F238E27FC236}">
                  <a16:creationId xmlns:a16="http://schemas.microsoft.com/office/drawing/2014/main" id="{BB08D6BC-A693-F3A9-0804-8E374F9D4C3F}"/>
                </a:ext>
              </a:extLst>
            </p:cNvPr>
            <p:cNvSpPr txBox="1"/>
            <p:nvPr/>
          </p:nvSpPr>
          <p:spPr>
            <a:xfrm>
              <a:off x="4527549" y="1200150"/>
              <a:ext cx="1371600" cy="3385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ED7D31">
                      <a:lumMod val="75000"/>
                    </a:srgbClr>
                  </a:solidFill>
                  <a:effectLst/>
                  <a:uLnTx/>
                  <a:uFillTx/>
                  <a:latin typeface="Calibri"/>
                  <a:ea typeface="ＭＳ Ｐゴシック" charset="0"/>
                </a:rPr>
                <a:t>experiment</a:t>
              </a:r>
            </a:p>
          </p:txBody>
        </p:sp>
        <p:sp>
          <p:nvSpPr>
            <p:cNvPr id="27" name="TextBox 26">
              <a:extLst>
                <a:ext uri="{FF2B5EF4-FFF2-40B4-BE49-F238E27FC236}">
                  <a16:creationId xmlns:a16="http://schemas.microsoft.com/office/drawing/2014/main" id="{B959C639-1B5E-EEE6-AE20-324C80269E03}"/>
                </a:ext>
              </a:extLst>
            </p:cNvPr>
            <p:cNvSpPr txBox="1"/>
            <p:nvPr/>
          </p:nvSpPr>
          <p:spPr>
            <a:xfrm>
              <a:off x="4419600" y="3288938"/>
              <a:ext cx="1653870" cy="27699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200" b="0" i="0" u="none" strike="noStrike" kern="1200" cap="none" spc="0" normalizeH="0" baseline="0" noProof="0" dirty="0">
                  <a:ln>
                    <a:noFill/>
                  </a:ln>
                  <a:solidFill>
                    <a:srgbClr val="5B9BD5">
                      <a:lumMod val="50000"/>
                    </a:srgbClr>
                  </a:solidFill>
                  <a:effectLst/>
                  <a:uLnTx/>
                  <a:uFillTx/>
                  <a:latin typeface="Calibri"/>
                  <a:ea typeface="ＭＳ Ｐゴシック" charset="0"/>
                </a:rPr>
                <a:t>SC RF CAVITIES</a:t>
              </a:r>
            </a:p>
          </p:txBody>
        </p:sp>
        <p:pic>
          <p:nvPicPr>
            <p:cNvPr id="31" name="Picture 30">
              <a:extLst>
                <a:ext uri="{FF2B5EF4-FFF2-40B4-BE49-F238E27FC236}">
                  <a16:creationId xmlns:a16="http://schemas.microsoft.com/office/drawing/2014/main" id="{118F5713-AD1E-9BA6-74DB-8FAED294354F}"/>
                </a:ext>
              </a:extLst>
            </p:cNvPr>
            <p:cNvPicPr>
              <a:picLocks noChangeAspect="1"/>
            </p:cNvPicPr>
            <p:nvPr/>
          </p:nvPicPr>
          <p:blipFill rotWithShape="1">
            <a:blip r:embed="rId3"/>
            <a:srcRect l="89082"/>
            <a:stretch/>
          </p:blipFill>
          <p:spPr>
            <a:xfrm>
              <a:off x="7239000" y="3072488"/>
              <a:ext cx="800100" cy="698500"/>
            </a:xfrm>
            <a:prstGeom prst="rect">
              <a:avLst/>
            </a:prstGeom>
          </p:spPr>
        </p:pic>
        <p:sp>
          <p:nvSpPr>
            <p:cNvPr id="4" name="Down Arrow 3">
              <a:extLst>
                <a:ext uri="{FF2B5EF4-FFF2-40B4-BE49-F238E27FC236}">
                  <a16:creationId xmlns:a16="http://schemas.microsoft.com/office/drawing/2014/main" id="{6A708C1E-F346-F967-3C2C-B7FF9E7E9E69}"/>
                </a:ext>
              </a:extLst>
            </p:cNvPr>
            <p:cNvSpPr/>
            <p:nvPr/>
          </p:nvSpPr>
          <p:spPr>
            <a:xfrm>
              <a:off x="723900" y="2734654"/>
              <a:ext cx="381000" cy="523220"/>
            </a:xfrm>
            <a:prstGeom prst="downArrow">
              <a:avLst>
                <a:gd name="adj1" fmla="val 35000"/>
                <a:gd name="adj2" fmla="val 50000"/>
              </a:avLst>
            </a:prstGeom>
            <a:solidFill>
              <a:srgbClr val="FFE7D2"/>
            </a:solidFill>
            <a:ln>
              <a:solidFill>
                <a:srgbClr val="FFE7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21" name="TextBox 20">
              <a:extLst>
                <a:ext uri="{FF2B5EF4-FFF2-40B4-BE49-F238E27FC236}">
                  <a16:creationId xmlns:a16="http://schemas.microsoft.com/office/drawing/2014/main" id="{F9ECA45D-7875-C9C7-D4FF-29218A295AF3}"/>
                </a:ext>
              </a:extLst>
            </p:cNvPr>
            <p:cNvSpPr txBox="1"/>
            <p:nvPr/>
          </p:nvSpPr>
          <p:spPr>
            <a:xfrm>
              <a:off x="2018585" y="3278425"/>
              <a:ext cx="785215"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200" b="0" i="0" u="none" strike="noStrike" kern="1200" cap="none" spc="0" normalizeH="0" baseline="0" noProof="0" dirty="0">
                  <a:ln>
                    <a:noFill/>
                  </a:ln>
                  <a:solidFill>
                    <a:srgbClr val="5B9BD5">
                      <a:lumMod val="50000"/>
                    </a:srgbClr>
                  </a:solidFill>
                  <a:effectLst/>
                  <a:uLnTx/>
                  <a:uFillTx/>
                  <a:latin typeface="Calibri"/>
                  <a:ea typeface="ＭＳ Ｐゴシック" charset="0"/>
                </a:rPr>
                <a:t>INJECTOR</a:t>
              </a:r>
            </a:p>
          </p:txBody>
        </p:sp>
        <p:sp>
          <p:nvSpPr>
            <p:cNvPr id="24" name="TextBox 23">
              <a:extLst>
                <a:ext uri="{FF2B5EF4-FFF2-40B4-BE49-F238E27FC236}">
                  <a16:creationId xmlns:a16="http://schemas.microsoft.com/office/drawing/2014/main" id="{C655E917-54E7-F7FE-33D9-DC063ECCBF8F}"/>
                </a:ext>
              </a:extLst>
            </p:cNvPr>
            <p:cNvSpPr txBox="1"/>
            <p:nvPr/>
          </p:nvSpPr>
          <p:spPr>
            <a:xfrm>
              <a:off x="533400" y="3278425"/>
              <a:ext cx="696281"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200" b="0" i="0" u="none" strike="noStrike" kern="1200" cap="none" spc="0" normalizeH="0" baseline="0" noProof="0" dirty="0">
                  <a:ln>
                    <a:noFill/>
                  </a:ln>
                  <a:solidFill>
                    <a:srgbClr val="5B9BD5">
                      <a:lumMod val="50000"/>
                    </a:srgbClr>
                  </a:solidFill>
                  <a:effectLst/>
                  <a:uLnTx/>
                  <a:uFillTx/>
                  <a:latin typeface="Calibri"/>
                  <a:ea typeface="ＭＳ Ｐゴシック" charset="0"/>
                </a:rPr>
                <a:t>SOURCE</a:t>
              </a:r>
            </a:p>
          </p:txBody>
        </p:sp>
        <p:sp>
          <p:nvSpPr>
            <p:cNvPr id="25" name="TextBox 24">
              <a:extLst>
                <a:ext uri="{FF2B5EF4-FFF2-40B4-BE49-F238E27FC236}">
                  <a16:creationId xmlns:a16="http://schemas.microsoft.com/office/drawing/2014/main" id="{793449A9-292B-9EC9-8BE9-82C6451C2C68}"/>
                </a:ext>
              </a:extLst>
            </p:cNvPr>
            <p:cNvSpPr txBox="1"/>
            <p:nvPr/>
          </p:nvSpPr>
          <p:spPr>
            <a:xfrm>
              <a:off x="7486974" y="3281422"/>
              <a:ext cx="590226"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200" b="0" i="0" u="none" strike="noStrike" kern="1200" cap="none" spc="0" normalizeH="0" baseline="0" noProof="0" dirty="0">
                  <a:ln>
                    <a:noFill/>
                  </a:ln>
                  <a:solidFill>
                    <a:srgbClr val="E7E6E6"/>
                  </a:solidFill>
                  <a:effectLst/>
                  <a:uLnTx/>
                  <a:uFillTx/>
                  <a:latin typeface="Calibri"/>
                  <a:ea typeface="ＭＳ Ｐゴシック" charset="0"/>
                </a:rPr>
                <a:t>DUMP</a:t>
              </a:r>
            </a:p>
          </p:txBody>
        </p:sp>
        <p:sp>
          <p:nvSpPr>
            <p:cNvPr id="28" name="Down Arrow 27">
              <a:extLst>
                <a:ext uri="{FF2B5EF4-FFF2-40B4-BE49-F238E27FC236}">
                  <a16:creationId xmlns:a16="http://schemas.microsoft.com/office/drawing/2014/main" id="{7E9BBFFA-4EC0-2131-750F-F2988B84ACAF}"/>
                </a:ext>
              </a:extLst>
            </p:cNvPr>
            <p:cNvSpPr/>
            <p:nvPr/>
          </p:nvSpPr>
          <p:spPr>
            <a:xfrm rot="10800000">
              <a:off x="5022849" y="3584241"/>
              <a:ext cx="381000" cy="523220"/>
            </a:xfrm>
            <a:prstGeom prst="downArrow">
              <a:avLst>
                <a:gd name="adj1" fmla="val 35000"/>
                <a:gd name="adj2" fmla="val 50000"/>
              </a:avLst>
            </a:prstGeom>
            <a:solidFill>
              <a:srgbClr val="FFE7D2"/>
            </a:solidFill>
            <a:ln>
              <a:solidFill>
                <a:srgbClr val="FFE7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29" name="TextBox 28">
              <a:extLst>
                <a:ext uri="{FF2B5EF4-FFF2-40B4-BE49-F238E27FC236}">
                  <a16:creationId xmlns:a16="http://schemas.microsoft.com/office/drawing/2014/main" id="{BBA67039-CEE1-C320-F131-913AD9DC7609}"/>
                </a:ext>
              </a:extLst>
            </p:cNvPr>
            <p:cNvSpPr txBox="1"/>
            <p:nvPr/>
          </p:nvSpPr>
          <p:spPr>
            <a:xfrm>
              <a:off x="3674606" y="4083963"/>
              <a:ext cx="2992264" cy="492443"/>
            </a:xfrm>
            <a:prstGeom prst="rect">
              <a:avLst/>
            </a:prstGeom>
            <a:solidFill>
              <a:srgbClr val="FFE7D2"/>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Calibri"/>
                  <a:ea typeface="ＭＳ Ｐゴシック" charset="0"/>
                </a:rPr>
                <a:t>HIGH-TEMPERATURE SC TECHNOLOGY</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200" b="0" i="1" u="none" strike="noStrike" kern="1200" cap="none" spc="0" normalizeH="0" baseline="0" noProof="0" dirty="0">
                  <a:ln>
                    <a:noFill/>
                  </a:ln>
                  <a:solidFill>
                    <a:prstClr val="black"/>
                  </a:solidFill>
                  <a:effectLst/>
                  <a:uLnTx/>
                  <a:uFillTx/>
                  <a:latin typeface="Calibri"/>
                  <a:ea typeface="ＭＳ Ｐゴシック" charset="0"/>
                </a:rPr>
                <a:t>towards 4.2 K operation</a:t>
              </a:r>
              <a:endParaRPr kumimoji="0" lang="en-BE" sz="1200" b="0" i="1" u="none" strike="noStrike" kern="1200" cap="none" spc="0" normalizeH="0" baseline="0" noProof="0" dirty="0">
                <a:ln>
                  <a:noFill/>
                </a:ln>
                <a:solidFill>
                  <a:prstClr val="black"/>
                </a:solidFill>
                <a:effectLst/>
                <a:uLnTx/>
                <a:uFillTx/>
                <a:latin typeface="Calibri"/>
                <a:ea typeface="ＭＳ Ｐゴシック" charset="0"/>
              </a:endParaRPr>
            </a:p>
          </p:txBody>
        </p:sp>
        <p:sp>
          <p:nvSpPr>
            <p:cNvPr id="37" name="Down Arrow 36">
              <a:extLst>
                <a:ext uri="{FF2B5EF4-FFF2-40B4-BE49-F238E27FC236}">
                  <a16:creationId xmlns:a16="http://schemas.microsoft.com/office/drawing/2014/main" id="{99E2C12C-FC97-0631-A59E-BD495C859555}"/>
                </a:ext>
              </a:extLst>
            </p:cNvPr>
            <p:cNvSpPr/>
            <p:nvPr/>
          </p:nvSpPr>
          <p:spPr>
            <a:xfrm rot="2868501">
              <a:off x="3106077" y="2738666"/>
              <a:ext cx="224448" cy="667643"/>
            </a:xfrm>
            <a:prstGeom prst="downArrow">
              <a:avLst>
                <a:gd name="adj1" fmla="val 27929"/>
                <a:gd name="adj2" fmla="val 43116"/>
              </a:avLst>
            </a:prstGeom>
            <a:solidFill>
              <a:srgbClr val="FFE7D2"/>
            </a:solidFill>
            <a:ln>
              <a:solidFill>
                <a:srgbClr val="FFE7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26" name="TextBox 25">
              <a:extLst>
                <a:ext uri="{FF2B5EF4-FFF2-40B4-BE49-F238E27FC236}">
                  <a16:creationId xmlns:a16="http://schemas.microsoft.com/office/drawing/2014/main" id="{5BF586CE-330E-725C-EC9D-854B459F3CC5}"/>
                </a:ext>
              </a:extLst>
            </p:cNvPr>
            <p:cNvSpPr txBox="1"/>
            <p:nvPr/>
          </p:nvSpPr>
          <p:spPr>
            <a:xfrm>
              <a:off x="304052" y="2070497"/>
              <a:ext cx="1733652" cy="707886"/>
            </a:xfrm>
            <a:prstGeom prst="rect">
              <a:avLst/>
            </a:prstGeom>
            <a:solidFill>
              <a:srgbClr val="FFE7D2"/>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Calibri"/>
                  <a:ea typeface="ＭＳ Ｐゴシック" charset="0"/>
                </a:rPr>
                <a:t>HIGH-CURRENT ELECTRON SOURCES</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200" b="0" i="1" u="none" strike="noStrike" kern="1200" cap="none" spc="0" normalizeH="0" baseline="0" noProof="0" dirty="0">
                  <a:ln>
                    <a:noFill/>
                  </a:ln>
                  <a:solidFill>
                    <a:prstClr val="black"/>
                  </a:solidFill>
                  <a:effectLst/>
                  <a:uLnTx/>
                  <a:uFillTx/>
                  <a:latin typeface="Calibri"/>
                  <a:ea typeface="ＭＳ Ｐゴシック" charset="0"/>
                </a:rPr>
                <a:t>for higher intensities</a:t>
              </a:r>
              <a:endParaRPr kumimoji="0" lang="en-BE" sz="1200" b="0" i="1" u="none" strike="noStrike" kern="1200" cap="none" spc="0" normalizeH="0" baseline="0" noProof="0" dirty="0">
                <a:ln>
                  <a:noFill/>
                </a:ln>
                <a:solidFill>
                  <a:prstClr val="black"/>
                </a:solidFill>
                <a:effectLst/>
                <a:uLnTx/>
                <a:uFillTx/>
                <a:latin typeface="Calibri"/>
                <a:ea typeface="ＭＳ Ｐゴシック" charset="0"/>
              </a:endParaRPr>
            </a:p>
          </p:txBody>
        </p:sp>
        <p:sp>
          <p:nvSpPr>
            <p:cNvPr id="3" name="Down Arrow 2">
              <a:extLst>
                <a:ext uri="{FF2B5EF4-FFF2-40B4-BE49-F238E27FC236}">
                  <a16:creationId xmlns:a16="http://schemas.microsoft.com/office/drawing/2014/main" id="{41BFC43F-15F2-A480-567B-9FFD099A2EAA}"/>
                </a:ext>
              </a:extLst>
            </p:cNvPr>
            <p:cNvSpPr/>
            <p:nvPr/>
          </p:nvSpPr>
          <p:spPr>
            <a:xfrm rot="8183334">
              <a:off x="3292154" y="1867229"/>
              <a:ext cx="381000" cy="639424"/>
            </a:xfrm>
            <a:prstGeom prst="downArrow">
              <a:avLst>
                <a:gd name="adj1" fmla="val 30599"/>
                <a:gd name="adj2" fmla="val 50000"/>
              </a:avLst>
            </a:prstGeom>
            <a:solidFill>
              <a:srgbClr val="FFE7D2"/>
            </a:solidFill>
            <a:ln>
              <a:solidFill>
                <a:srgbClr val="FFE7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2" name="Down Arrow 31">
              <a:extLst>
                <a:ext uri="{FF2B5EF4-FFF2-40B4-BE49-F238E27FC236}">
                  <a16:creationId xmlns:a16="http://schemas.microsoft.com/office/drawing/2014/main" id="{DE6FA7D3-871D-C2B3-31BF-1CDF45C2A79F}"/>
                </a:ext>
              </a:extLst>
            </p:cNvPr>
            <p:cNvSpPr/>
            <p:nvPr/>
          </p:nvSpPr>
          <p:spPr>
            <a:xfrm rot="2906591">
              <a:off x="3299311" y="2489301"/>
              <a:ext cx="381000" cy="639424"/>
            </a:xfrm>
            <a:prstGeom prst="downArrow">
              <a:avLst>
                <a:gd name="adj1" fmla="val 24775"/>
                <a:gd name="adj2" fmla="val 50000"/>
              </a:avLst>
            </a:prstGeom>
            <a:solidFill>
              <a:srgbClr val="FFE7D2"/>
            </a:solidFill>
            <a:ln>
              <a:solidFill>
                <a:srgbClr val="FFE7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8" name="Down Arrow 37">
              <a:extLst>
                <a:ext uri="{FF2B5EF4-FFF2-40B4-BE49-F238E27FC236}">
                  <a16:creationId xmlns:a16="http://schemas.microsoft.com/office/drawing/2014/main" id="{11B7F1C8-0CD2-DAB2-9454-7EAA0B519B7E}"/>
                </a:ext>
              </a:extLst>
            </p:cNvPr>
            <p:cNvSpPr/>
            <p:nvPr/>
          </p:nvSpPr>
          <p:spPr>
            <a:xfrm rot="18537086">
              <a:off x="6813364" y="2452641"/>
              <a:ext cx="381000" cy="639424"/>
            </a:xfrm>
            <a:prstGeom prst="downArrow">
              <a:avLst>
                <a:gd name="adj1" fmla="val 30297"/>
                <a:gd name="adj2" fmla="val 50000"/>
              </a:avLst>
            </a:prstGeom>
            <a:solidFill>
              <a:srgbClr val="FFE7D2"/>
            </a:solidFill>
            <a:ln>
              <a:solidFill>
                <a:srgbClr val="FFE7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9" name="Down Arrow 38">
              <a:extLst>
                <a:ext uri="{FF2B5EF4-FFF2-40B4-BE49-F238E27FC236}">
                  <a16:creationId xmlns:a16="http://schemas.microsoft.com/office/drawing/2014/main" id="{794C6318-FAC8-C817-126C-70EBF5A3B7A2}"/>
                </a:ext>
              </a:extLst>
            </p:cNvPr>
            <p:cNvSpPr/>
            <p:nvPr/>
          </p:nvSpPr>
          <p:spPr>
            <a:xfrm rot="13377260">
              <a:off x="6774356" y="1917619"/>
              <a:ext cx="381000" cy="639424"/>
            </a:xfrm>
            <a:prstGeom prst="downArrow">
              <a:avLst>
                <a:gd name="adj1" fmla="val 30443"/>
                <a:gd name="adj2" fmla="val 50000"/>
              </a:avLst>
            </a:prstGeom>
            <a:solidFill>
              <a:srgbClr val="FFE7D2"/>
            </a:solidFill>
            <a:ln>
              <a:solidFill>
                <a:srgbClr val="FFE7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40" name="TextBox 39">
              <a:extLst>
                <a:ext uri="{FF2B5EF4-FFF2-40B4-BE49-F238E27FC236}">
                  <a16:creationId xmlns:a16="http://schemas.microsoft.com/office/drawing/2014/main" id="{8BD3F2C1-C32D-57C2-0A01-0C3BB521B56C}"/>
                </a:ext>
              </a:extLst>
            </p:cNvPr>
            <p:cNvSpPr txBox="1"/>
            <p:nvPr/>
          </p:nvSpPr>
          <p:spPr>
            <a:xfrm>
              <a:off x="3505199" y="2231707"/>
              <a:ext cx="3519487" cy="492443"/>
            </a:xfrm>
            <a:prstGeom prst="rect">
              <a:avLst/>
            </a:prstGeom>
            <a:solidFill>
              <a:srgbClr val="FFE7D2"/>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Calibri"/>
                  <a:ea typeface="ＭＳ Ｐゴシック" charset="0"/>
                </a:rPr>
                <a:t>BEAM DYNAMICS &amp; INSTRUMENTATION</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200" b="0" i="1" u="none" strike="noStrike" kern="1200" cap="none" spc="0" normalizeH="0" baseline="0" noProof="0" dirty="0">
                  <a:ln>
                    <a:noFill/>
                  </a:ln>
                  <a:solidFill>
                    <a:prstClr val="black"/>
                  </a:solidFill>
                  <a:effectLst/>
                  <a:uLnTx/>
                  <a:uFillTx/>
                  <a:latin typeface="Calibri"/>
                  <a:ea typeface="ＭＳ Ｐゴシック" charset="0"/>
                </a:rPr>
                <a:t>for high-power beams at different energies &amp; currents</a:t>
              </a:r>
              <a:endParaRPr kumimoji="0" lang="en-BE" sz="1200" b="0" i="1" u="none" strike="noStrike" kern="1200" cap="none" spc="0" normalizeH="0" baseline="0" noProof="0" dirty="0">
                <a:ln>
                  <a:noFill/>
                </a:ln>
                <a:solidFill>
                  <a:prstClr val="black"/>
                </a:solidFill>
                <a:effectLst/>
                <a:uLnTx/>
                <a:uFillTx/>
                <a:latin typeface="Calibri"/>
                <a:ea typeface="ＭＳ Ｐゴシック" charset="0"/>
              </a:endParaRPr>
            </a:p>
          </p:txBody>
        </p:sp>
        <p:sp>
          <p:nvSpPr>
            <p:cNvPr id="30" name="Down Arrow 29">
              <a:extLst>
                <a:ext uri="{FF2B5EF4-FFF2-40B4-BE49-F238E27FC236}">
                  <a16:creationId xmlns:a16="http://schemas.microsoft.com/office/drawing/2014/main" id="{9536F2BC-BD79-6EA1-4045-03D6C1A748E5}"/>
                </a:ext>
              </a:extLst>
            </p:cNvPr>
            <p:cNvSpPr/>
            <p:nvPr/>
          </p:nvSpPr>
          <p:spPr>
            <a:xfrm rot="14965190">
              <a:off x="3399572" y="3032052"/>
              <a:ext cx="381000" cy="1702837"/>
            </a:xfrm>
            <a:prstGeom prst="downArrow">
              <a:avLst>
                <a:gd name="adj1" fmla="val 23371"/>
                <a:gd name="adj2" fmla="val 50000"/>
              </a:avLst>
            </a:prstGeom>
            <a:solidFill>
              <a:srgbClr val="FFE7D2"/>
            </a:solidFill>
            <a:ln>
              <a:solidFill>
                <a:srgbClr val="FFE7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3" name="TextBox 32">
              <a:extLst>
                <a:ext uri="{FF2B5EF4-FFF2-40B4-BE49-F238E27FC236}">
                  <a16:creationId xmlns:a16="http://schemas.microsoft.com/office/drawing/2014/main" id="{0C2AC9A2-5C8B-741C-0C86-B1B8E1679A99}"/>
                </a:ext>
              </a:extLst>
            </p:cNvPr>
            <p:cNvSpPr txBox="1"/>
            <p:nvPr/>
          </p:nvSpPr>
          <p:spPr>
            <a:xfrm>
              <a:off x="304800" y="4078335"/>
              <a:ext cx="3295925" cy="492443"/>
            </a:xfrm>
            <a:prstGeom prst="rect">
              <a:avLst/>
            </a:prstGeom>
            <a:solidFill>
              <a:srgbClr val="FFE7D2"/>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Calibri"/>
                  <a:ea typeface="ＭＳ Ｐゴシック" charset="0"/>
                </a:rPr>
                <a:t>HIGHER-ORDER MODE DAMPING</a:t>
              </a:r>
            </a:p>
            <a:p>
              <a:pPr marL="0" marR="0" lvl="0" indent="0" algn="ctr" defTabSz="914400" rtl="0" eaLnBrk="1" fontAlgn="base" latinLnBrk="0" hangingPunct="1">
                <a:lnSpc>
                  <a:spcPct val="100000"/>
                </a:lnSpc>
                <a:spcBef>
                  <a:spcPct val="0"/>
                </a:spcBef>
                <a:spcAft>
                  <a:spcPct val="0"/>
                </a:spcAft>
                <a:buClrTx/>
                <a:buSzTx/>
                <a:buFontTx/>
                <a:buNone/>
                <a:tabLst/>
                <a:defRPr/>
              </a:pPr>
              <a:r>
                <a:rPr lang="en-GB" sz="1200" i="1" dirty="0">
                  <a:solidFill>
                    <a:prstClr val="black"/>
                  </a:solidFill>
                  <a:latin typeface="Calibri"/>
                </a:rPr>
                <a:t>e</a:t>
              </a:r>
              <a:r>
                <a:rPr kumimoji="0" lang="en-GB" sz="1200" b="0" i="1" u="none" strike="noStrike" kern="1200" cap="none" spc="0" normalizeH="0" baseline="0" noProof="0" dirty="0" err="1">
                  <a:ln>
                    <a:noFill/>
                  </a:ln>
                  <a:solidFill>
                    <a:prstClr val="black"/>
                  </a:solidFill>
                  <a:effectLst/>
                  <a:uLnTx/>
                  <a:uFillTx/>
                  <a:latin typeface="Calibri"/>
                  <a:ea typeface="ＭＳ Ｐゴシック" charset="0"/>
                </a:rPr>
                <a:t>fficient</a:t>
              </a:r>
              <a:r>
                <a:rPr kumimoji="0" lang="en-GB" sz="1200" b="0" i="1" u="none" strike="noStrike" kern="1200" cap="none" spc="0" normalizeH="0" baseline="0" noProof="0" dirty="0">
                  <a:ln>
                    <a:noFill/>
                  </a:ln>
                  <a:solidFill>
                    <a:prstClr val="black"/>
                  </a:solidFill>
                  <a:effectLst/>
                  <a:uLnTx/>
                  <a:uFillTx/>
                  <a:latin typeface="Calibri"/>
                  <a:ea typeface="ＭＳ Ｐゴシック" charset="0"/>
                </a:rPr>
                <a:t> HOM extraction w/o increasing </a:t>
              </a:r>
              <a:r>
                <a:rPr kumimoji="0" lang="en-GB" sz="1200" b="0" i="1" u="none" strike="noStrike" kern="1200" cap="none" spc="0" normalizeH="0" baseline="0" noProof="0" dirty="0" err="1">
                  <a:ln>
                    <a:noFill/>
                  </a:ln>
                  <a:solidFill>
                    <a:prstClr val="black"/>
                  </a:solidFill>
                  <a:effectLst/>
                  <a:uLnTx/>
                  <a:uFillTx/>
                  <a:latin typeface="Calibri"/>
                  <a:ea typeface="ＭＳ Ｐゴシック" charset="0"/>
                </a:rPr>
                <a:t>cryoload</a:t>
              </a:r>
              <a:endParaRPr kumimoji="0" lang="en-BE" sz="1200" b="0" i="1" u="none" strike="noStrike" kern="1200" cap="none" spc="0" normalizeH="0" baseline="0" noProof="0" dirty="0">
                <a:ln>
                  <a:noFill/>
                </a:ln>
                <a:solidFill>
                  <a:prstClr val="black"/>
                </a:solidFill>
                <a:effectLst/>
                <a:uLnTx/>
                <a:uFillTx/>
                <a:latin typeface="Calibri"/>
                <a:ea typeface="ＭＳ Ｐゴシック" charset="0"/>
              </a:endParaRPr>
            </a:p>
          </p:txBody>
        </p:sp>
        <p:sp>
          <p:nvSpPr>
            <p:cNvPr id="34" name="Down Arrow 33">
              <a:extLst>
                <a:ext uri="{FF2B5EF4-FFF2-40B4-BE49-F238E27FC236}">
                  <a16:creationId xmlns:a16="http://schemas.microsoft.com/office/drawing/2014/main" id="{420F7510-BA9A-954B-BECC-DAFE7038B25A}"/>
                </a:ext>
              </a:extLst>
            </p:cNvPr>
            <p:cNvSpPr/>
            <p:nvPr/>
          </p:nvSpPr>
          <p:spPr>
            <a:xfrm rot="6987418">
              <a:off x="6511768" y="3187804"/>
              <a:ext cx="381000" cy="1384677"/>
            </a:xfrm>
            <a:prstGeom prst="downArrow">
              <a:avLst>
                <a:gd name="adj1" fmla="val 30599"/>
                <a:gd name="adj2" fmla="val 50000"/>
              </a:avLst>
            </a:prstGeom>
            <a:solidFill>
              <a:srgbClr val="FFE7D2"/>
            </a:solidFill>
            <a:ln>
              <a:solidFill>
                <a:srgbClr val="FFE7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5" name="TextBox 34">
              <a:extLst>
                <a:ext uri="{FF2B5EF4-FFF2-40B4-BE49-F238E27FC236}">
                  <a16:creationId xmlns:a16="http://schemas.microsoft.com/office/drawing/2014/main" id="{6FF0504C-4A0B-FFD9-074E-C5368455A48C}"/>
                </a:ext>
              </a:extLst>
            </p:cNvPr>
            <p:cNvSpPr txBox="1"/>
            <p:nvPr/>
          </p:nvSpPr>
          <p:spPr>
            <a:xfrm>
              <a:off x="6746874" y="4083963"/>
              <a:ext cx="2238061" cy="492443"/>
            </a:xfrm>
            <a:prstGeom prst="rect">
              <a:avLst/>
            </a:prstGeom>
            <a:solidFill>
              <a:srgbClr val="FFE7D2"/>
            </a:solidFill>
            <a:ln w="25400">
              <a:noFill/>
              <a:prstDash val="sysDot"/>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Calibri"/>
                  <a:ea typeface="ＭＳ Ｐゴシック" charset="0"/>
                </a:rPr>
                <a:t>FRT/RF </a:t>
              </a:r>
              <a:r>
                <a:rPr kumimoji="0" lang="en-GB" sz="1400" b="1" i="0" u="none" strike="noStrike" kern="1200" cap="none" spc="0" normalizeH="0" baseline="0" noProof="0" dirty="0" err="1">
                  <a:ln>
                    <a:noFill/>
                  </a:ln>
                  <a:solidFill>
                    <a:prstClr val="black"/>
                  </a:solidFill>
                  <a:effectLst/>
                  <a:uLnTx/>
                  <a:uFillTx/>
                  <a:latin typeface="Calibri"/>
                  <a:ea typeface="ＭＳ Ｐゴシック" charset="0"/>
                </a:rPr>
                <a:t>powe</a:t>
              </a:r>
              <a:r>
                <a:rPr lang="en-GB" sz="1400" b="1" dirty="0">
                  <a:solidFill>
                    <a:prstClr val="black"/>
                  </a:solidFill>
                  <a:latin typeface="Calibri"/>
                </a:rPr>
                <a:t>r source</a:t>
              </a:r>
              <a:endParaRPr kumimoji="0" lang="en-GB" sz="1400" b="1" i="0" u="none" strike="noStrike" kern="1200" cap="none" spc="0" normalizeH="0" baseline="0" noProof="0" dirty="0">
                <a:ln>
                  <a:noFill/>
                </a:ln>
                <a:solidFill>
                  <a:prstClr val="black"/>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lang="en-GB" sz="1200" i="1" dirty="0">
                  <a:solidFill>
                    <a:prstClr val="black"/>
                  </a:solidFill>
                  <a:latin typeface="Calibri"/>
                </a:rPr>
                <a:t>e</a:t>
              </a:r>
              <a:r>
                <a:rPr kumimoji="0" lang="en-GB" sz="1200" b="0" i="1" u="none" strike="noStrike" kern="1200" cap="none" spc="0" normalizeH="0" baseline="0" noProof="0" dirty="0" err="1">
                  <a:ln>
                    <a:noFill/>
                  </a:ln>
                  <a:solidFill>
                    <a:prstClr val="black"/>
                  </a:solidFill>
                  <a:effectLst/>
                  <a:uLnTx/>
                  <a:uFillTx/>
                  <a:latin typeface="Calibri"/>
                  <a:ea typeface="ＭＳ Ｐゴシック" charset="0"/>
                </a:rPr>
                <a:t>fficient</a:t>
              </a:r>
              <a:r>
                <a:rPr kumimoji="0" lang="en-GB" sz="1200" b="0" i="1" u="none" strike="noStrike" kern="1200" cap="none" spc="0" normalizeH="0" baseline="0" noProof="0" dirty="0">
                  <a:ln>
                    <a:noFill/>
                  </a:ln>
                  <a:solidFill>
                    <a:prstClr val="black"/>
                  </a:solidFill>
                  <a:effectLst/>
                  <a:uLnTx/>
                  <a:uFillTx/>
                  <a:latin typeface="Calibri"/>
                  <a:ea typeface="ＭＳ Ｐゴシック" charset="0"/>
                </a:rPr>
                <a:t> RF operation</a:t>
              </a:r>
              <a:endParaRPr kumimoji="0" lang="en-BE" sz="1200" b="0" i="1" u="none" strike="noStrike" kern="1200" cap="none" spc="0" normalizeH="0" baseline="0" noProof="0" dirty="0">
                <a:ln>
                  <a:noFill/>
                </a:ln>
                <a:solidFill>
                  <a:prstClr val="black"/>
                </a:solidFill>
                <a:effectLst/>
                <a:uLnTx/>
                <a:uFillTx/>
                <a:latin typeface="Calibri"/>
                <a:ea typeface="ＭＳ Ｐゴシック" charset="0"/>
              </a:endParaRPr>
            </a:p>
          </p:txBody>
        </p:sp>
      </p:grpSp>
      <p:sp>
        <p:nvSpPr>
          <p:cNvPr id="41" name="TextBox 40">
            <a:extLst>
              <a:ext uri="{FF2B5EF4-FFF2-40B4-BE49-F238E27FC236}">
                <a16:creationId xmlns:a16="http://schemas.microsoft.com/office/drawing/2014/main" id="{532B47A3-F66C-43B7-B50E-F98E61A7C075}"/>
              </a:ext>
            </a:extLst>
          </p:cNvPr>
          <p:cNvSpPr txBox="1"/>
          <p:nvPr/>
        </p:nvSpPr>
        <p:spPr>
          <a:xfrm>
            <a:off x="621534" y="209550"/>
            <a:ext cx="7900945" cy="138499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2400" b="1" i="0" u="none" strike="noStrike" kern="1200" cap="none" spc="0" normalizeH="0" baseline="0" noProof="0" dirty="0">
                <a:ln>
                  <a:noFill/>
                </a:ln>
                <a:solidFill>
                  <a:srgbClr val="0070C0"/>
                </a:solidFill>
                <a:effectLst/>
                <a:uLnTx/>
                <a:uFillTx/>
                <a:latin typeface="Calibri"/>
                <a:ea typeface="ＭＳ Ｐゴシック" charset="0"/>
              </a:rPr>
              <a:t>Identified the key aspects for an Energy Recovery accelerator</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1" i="1" u="none" strike="noStrike" kern="1200" cap="none" spc="0" normalizeH="0" baseline="0" noProof="0" dirty="0">
                <a:ln>
                  <a:noFill/>
                </a:ln>
                <a:solidFill>
                  <a:srgbClr val="0070C0"/>
                </a:solidFill>
                <a:effectLst/>
                <a:uLnTx/>
                <a:uFillTx/>
                <a:latin typeface="Calibri"/>
                <a:ea typeface="ＭＳ Ｐゴシック" charset="0"/>
              </a:rPr>
              <a:t>towards high-energy &amp; high-intensity beams to be used at particle colliders</a:t>
            </a:r>
            <a:endParaRPr kumimoji="0" lang="en-BE" sz="1800" b="1" i="1" u="none" strike="noStrike" kern="1200" cap="none" spc="0" normalizeH="0" baseline="0" noProof="0" dirty="0">
              <a:ln>
                <a:noFill/>
              </a:ln>
              <a:solidFill>
                <a:srgbClr val="0070C0"/>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800" b="1" i="1" u="none" strike="noStrike" kern="1200" cap="none" spc="0" normalizeH="0" baseline="0" noProof="0" dirty="0">
              <a:ln>
                <a:noFill/>
              </a:ln>
              <a:solidFill>
                <a:srgbClr val="0070C0"/>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2400" b="1" i="0" u="none" strike="noStrike" kern="1200" cap="none" spc="0" normalizeH="0" baseline="0" noProof="0" dirty="0">
              <a:ln>
                <a:noFill/>
              </a:ln>
              <a:solidFill>
                <a:srgbClr val="0070C0"/>
              </a:solidFill>
              <a:effectLst/>
              <a:uLnTx/>
              <a:uFillTx/>
              <a:latin typeface="Calibri"/>
              <a:ea typeface="ＭＳ Ｐゴシック" charset="0"/>
            </a:endParaRPr>
          </a:p>
        </p:txBody>
      </p:sp>
    </p:spTree>
    <p:extLst>
      <p:ext uri="{BB962C8B-B14F-4D97-AF65-F5344CB8AC3E}">
        <p14:creationId xmlns:p14="http://schemas.microsoft.com/office/powerpoint/2010/main" val="422660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4</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2" name="TextBox 1">
            <a:extLst>
              <a:ext uri="{FF2B5EF4-FFF2-40B4-BE49-F238E27FC236}">
                <a16:creationId xmlns:a16="http://schemas.microsoft.com/office/drawing/2014/main" id="{DEA6E53C-FBDA-9B6E-E546-508668AC39A1}"/>
              </a:ext>
            </a:extLst>
          </p:cNvPr>
          <p:cNvSpPr txBox="1"/>
          <p:nvPr/>
        </p:nvSpPr>
        <p:spPr>
          <a:xfrm>
            <a:off x="973642" y="209550"/>
            <a:ext cx="7196714" cy="104644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GB" sz="2400" b="1" dirty="0">
                <a:solidFill>
                  <a:srgbClr val="0070C0"/>
                </a:solidFill>
                <a:latin typeface="Calibri"/>
              </a:rPr>
              <a:t>Collision energy above the threshold for EW/Higgs/Top</a:t>
            </a:r>
            <a:endParaRPr kumimoji="0" lang="en-GB" sz="2400" b="1" i="0" u="none" strike="noStrike" kern="1200" cap="none" spc="0" normalizeH="0" baseline="0" noProof="0" dirty="0">
              <a:ln>
                <a:noFill/>
              </a:ln>
              <a:solidFill>
                <a:srgbClr val="0070C0"/>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lang="en-GB" sz="1400" i="1" dirty="0">
                <a:solidFill>
                  <a:srgbClr val="0070C0"/>
                </a:solidFill>
                <a:latin typeface="Calibri"/>
              </a:rPr>
              <a:t>from mostly QCD-oriented physics to General-Purpose physics</a:t>
            </a:r>
            <a:endParaRPr kumimoji="0" lang="en-GB" sz="1400" b="0" i="1" u="none" strike="noStrike" kern="1200" cap="none" spc="0" normalizeH="0" baseline="0" noProof="0" dirty="0">
              <a:ln>
                <a:noFill/>
              </a:ln>
              <a:solidFill>
                <a:srgbClr val="0070C0"/>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2400" b="1" i="0" u="none" strike="noStrike" kern="1200" cap="none" spc="0" normalizeH="0" baseline="0" noProof="0" dirty="0">
              <a:ln>
                <a:noFill/>
              </a:ln>
              <a:solidFill>
                <a:srgbClr val="0070C0"/>
              </a:solidFill>
              <a:effectLst/>
              <a:uLnTx/>
              <a:uFillTx/>
              <a:latin typeface="Calibri"/>
              <a:ea typeface="ＭＳ Ｐゴシック" charset="0"/>
            </a:endParaRPr>
          </a:p>
        </p:txBody>
      </p:sp>
      <p:pic>
        <p:nvPicPr>
          <p:cNvPr id="6" name="Picture 5" descr="Diagram&#10;&#10;Description automatically generated">
            <a:extLst>
              <a:ext uri="{FF2B5EF4-FFF2-40B4-BE49-F238E27FC236}">
                <a16:creationId xmlns:a16="http://schemas.microsoft.com/office/drawing/2014/main" id="{E9B27E67-A15E-84C3-DE1D-1A8116628E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2939" y="2038350"/>
            <a:ext cx="3739061" cy="1355505"/>
          </a:xfrm>
          <a:prstGeom prst="rect">
            <a:avLst/>
          </a:prstGeom>
        </p:spPr>
      </p:pic>
      <p:pic>
        <p:nvPicPr>
          <p:cNvPr id="17" name="Picture 16" descr="Table&#10;&#10;Description automatically generated">
            <a:extLst>
              <a:ext uri="{FF2B5EF4-FFF2-40B4-BE49-F238E27FC236}">
                <a16:creationId xmlns:a16="http://schemas.microsoft.com/office/drawing/2014/main" id="{0872FF96-FADD-2811-574D-DDCEAF1BDE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9509" y="942306"/>
            <a:ext cx="3824220" cy="4085167"/>
          </a:xfrm>
          <a:prstGeom prst="rect">
            <a:avLst/>
          </a:prstGeom>
        </p:spPr>
      </p:pic>
      <p:sp>
        <p:nvSpPr>
          <p:cNvPr id="20" name="TextBox 19">
            <a:extLst>
              <a:ext uri="{FF2B5EF4-FFF2-40B4-BE49-F238E27FC236}">
                <a16:creationId xmlns:a16="http://schemas.microsoft.com/office/drawing/2014/main" id="{C01F4052-EE86-1B88-81B2-7C1112F0E966}"/>
              </a:ext>
            </a:extLst>
          </p:cNvPr>
          <p:cNvSpPr txBox="1"/>
          <p:nvPr/>
        </p:nvSpPr>
        <p:spPr>
          <a:xfrm>
            <a:off x="4267200" y="3449419"/>
            <a:ext cx="4572000" cy="646331"/>
          </a:xfrm>
          <a:prstGeom prst="rect">
            <a:avLst/>
          </a:prstGeom>
          <a:noFill/>
        </p:spPr>
        <p:txBody>
          <a:bodyPr wrap="square" rtlCol="0">
            <a:spAutoFit/>
          </a:bodyPr>
          <a:lstStyle/>
          <a:p>
            <a:pPr algn="ctr"/>
            <a:r>
              <a:rPr lang="en-GB" dirty="0">
                <a:latin typeface="+mn-lt"/>
              </a:rPr>
              <a:t>C</a:t>
            </a:r>
            <a:r>
              <a:rPr lang="en-BE" dirty="0">
                <a:latin typeface="+mn-lt"/>
              </a:rPr>
              <a:t>ompared to the LHC, these are reasonably clean Higgs events with much less backgrounds</a:t>
            </a:r>
          </a:p>
        </p:txBody>
      </p:sp>
      <p:sp>
        <p:nvSpPr>
          <p:cNvPr id="21" name="TextBox 20">
            <a:extLst>
              <a:ext uri="{FF2B5EF4-FFF2-40B4-BE49-F238E27FC236}">
                <a16:creationId xmlns:a16="http://schemas.microsoft.com/office/drawing/2014/main" id="{1208DFBC-EE18-A950-EF2C-E33BA681C162}"/>
              </a:ext>
            </a:extLst>
          </p:cNvPr>
          <p:cNvSpPr txBox="1"/>
          <p:nvPr/>
        </p:nvSpPr>
        <p:spPr>
          <a:xfrm>
            <a:off x="4267201" y="1047750"/>
            <a:ext cx="4717290" cy="830997"/>
          </a:xfrm>
          <a:prstGeom prst="rect">
            <a:avLst/>
          </a:prstGeom>
          <a:solidFill>
            <a:schemeClr val="accent2">
              <a:lumMod val="20000"/>
              <a:lumOff val="80000"/>
            </a:schemeClr>
          </a:solidFill>
          <a:ln w="38100">
            <a:solidFill>
              <a:srgbClr val="C00000"/>
            </a:solidFill>
          </a:ln>
        </p:spPr>
        <p:txBody>
          <a:bodyPr wrap="square" rtlCol="0">
            <a:spAutoFit/>
          </a:bodyPr>
          <a:lstStyle/>
          <a:p>
            <a:pPr algn="ctr"/>
            <a:r>
              <a:rPr lang="en-BE" sz="2400" dirty="0">
                <a:solidFill>
                  <a:srgbClr val="C00000"/>
                </a:solidFill>
                <a:latin typeface="+mn-lt"/>
              </a:rPr>
              <a:t>The real game change between HERA and LHC/FCC</a:t>
            </a:r>
          </a:p>
        </p:txBody>
      </p:sp>
      <p:sp>
        <p:nvSpPr>
          <p:cNvPr id="3" name="TextBox 2">
            <a:extLst>
              <a:ext uri="{FF2B5EF4-FFF2-40B4-BE49-F238E27FC236}">
                <a16:creationId xmlns:a16="http://schemas.microsoft.com/office/drawing/2014/main" id="{20F0118F-48F3-83A7-AC47-D9852A0D3D18}"/>
              </a:ext>
            </a:extLst>
          </p:cNvPr>
          <p:cNvSpPr txBox="1"/>
          <p:nvPr/>
        </p:nvSpPr>
        <p:spPr>
          <a:xfrm>
            <a:off x="4121910" y="4211419"/>
            <a:ext cx="4945890" cy="646331"/>
          </a:xfrm>
          <a:prstGeom prst="rect">
            <a:avLst/>
          </a:prstGeom>
          <a:noFill/>
        </p:spPr>
        <p:txBody>
          <a:bodyPr wrap="square" rtlCol="0">
            <a:spAutoFit/>
          </a:bodyPr>
          <a:lstStyle/>
          <a:p>
            <a:pPr algn="ctr"/>
            <a:r>
              <a:rPr kumimoji="0" lang="en-BE" sz="1800" b="1" i="1" u="none" strike="noStrike" kern="1200" cap="none" spc="0" normalizeH="0" baseline="0" noProof="0" dirty="0">
                <a:ln>
                  <a:noFill/>
                </a:ln>
                <a:solidFill>
                  <a:srgbClr val="FF0000"/>
                </a:solidFill>
                <a:effectLst/>
                <a:highlight>
                  <a:srgbClr val="FFE7D2"/>
                </a:highlight>
                <a:uLnTx/>
                <a:uFillTx/>
                <a:latin typeface="Calibri"/>
                <a:ea typeface="ＭＳ Ｐゴシック" charset="0"/>
              </a:rPr>
              <a:t>at these energies, interactions with all particles in the Standard Model can be me</a:t>
            </a:r>
            <a:r>
              <a:rPr lang="en-BE" sz="1800" b="1" i="1" dirty="0">
                <a:solidFill>
                  <a:srgbClr val="FF0000"/>
                </a:solidFill>
                <a:highlight>
                  <a:srgbClr val="FFE7D2"/>
                </a:highlight>
                <a:latin typeface="Calibri"/>
              </a:rPr>
              <a:t>asured precisely</a:t>
            </a:r>
            <a:endParaRPr lang="en-BE" dirty="0"/>
          </a:p>
        </p:txBody>
      </p:sp>
    </p:spTree>
    <p:extLst>
      <p:ext uri="{BB962C8B-B14F-4D97-AF65-F5344CB8AC3E}">
        <p14:creationId xmlns:p14="http://schemas.microsoft.com/office/powerpoint/2010/main" val="41818059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40</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2" name="TextBox 1">
            <a:extLst>
              <a:ext uri="{FF2B5EF4-FFF2-40B4-BE49-F238E27FC236}">
                <a16:creationId xmlns:a16="http://schemas.microsoft.com/office/drawing/2014/main" id="{10ABEB7F-FC0C-41E0-2487-35842A7844DA}"/>
              </a:ext>
            </a:extLst>
          </p:cNvPr>
          <p:cNvSpPr txBox="1"/>
          <p:nvPr/>
        </p:nvSpPr>
        <p:spPr>
          <a:xfrm>
            <a:off x="258982" y="209550"/>
            <a:ext cx="8626080" cy="110799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2400" b="1" i="0" u="none" strike="noStrike" kern="1200" cap="none" spc="0" normalizeH="0" baseline="0" noProof="0" dirty="0">
                <a:ln>
                  <a:noFill/>
                </a:ln>
                <a:solidFill>
                  <a:srgbClr val="0070C0"/>
                </a:solidFill>
                <a:effectLst/>
                <a:uLnTx/>
                <a:uFillTx/>
                <a:latin typeface="Calibri"/>
                <a:ea typeface="ＭＳ Ｐゴシック" charset="0"/>
              </a:rPr>
              <a:t>Translated into the main R&amp;D objectives for Energy Recovery</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1" i="1" u="none" strike="noStrike" kern="1200" cap="none" spc="0" normalizeH="0" baseline="0" noProof="0" dirty="0">
                <a:ln>
                  <a:noFill/>
                </a:ln>
                <a:solidFill>
                  <a:srgbClr val="0070C0"/>
                </a:solidFill>
                <a:effectLst/>
                <a:uLnTx/>
                <a:uFillTx/>
                <a:latin typeface="Calibri"/>
                <a:ea typeface="ＭＳ Ｐゴシック" charset="0"/>
              </a:rPr>
              <a:t>geared towards high-energy and high-intensity accelerators incl. synergies with industry</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2400" b="1" i="0" u="none" strike="noStrike" kern="1200" cap="none" spc="0" normalizeH="0" baseline="0" noProof="0" dirty="0">
              <a:ln>
                <a:noFill/>
              </a:ln>
              <a:solidFill>
                <a:srgbClr val="0070C0"/>
              </a:solidFill>
              <a:effectLst/>
              <a:uLnTx/>
              <a:uFillTx/>
              <a:latin typeface="Calibri"/>
              <a:ea typeface="ＭＳ Ｐゴシック" charset="0"/>
            </a:endParaRPr>
          </a:p>
        </p:txBody>
      </p:sp>
      <p:pic>
        <p:nvPicPr>
          <p:cNvPr id="3" name="Picture 2">
            <a:extLst>
              <a:ext uri="{FF2B5EF4-FFF2-40B4-BE49-F238E27FC236}">
                <a16:creationId xmlns:a16="http://schemas.microsoft.com/office/drawing/2014/main" id="{14D781D6-67E4-9679-A4F1-47EB14B87936}"/>
              </a:ext>
            </a:extLst>
          </p:cNvPr>
          <p:cNvPicPr>
            <a:picLocks noChangeAspect="1"/>
          </p:cNvPicPr>
          <p:nvPr/>
        </p:nvPicPr>
        <p:blipFill rotWithShape="1">
          <a:blip r:embed="rId3"/>
          <a:srcRect r="63605"/>
          <a:stretch/>
        </p:blipFill>
        <p:spPr>
          <a:xfrm>
            <a:off x="533400" y="2605501"/>
            <a:ext cx="2667000" cy="698500"/>
          </a:xfrm>
          <a:prstGeom prst="rect">
            <a:avLst/>
          </a:prstGeom>
        </p:spPr>
      </p:pic>
      <p:pic>
        <p:nvPicPr>
          <p:cNvPr id="4" name="Picture 3">
            <a:extLst>
              <a:ext uri="{FF2B5EF4-FFF2-40B4-BE49-F238E27FC236}">
                <a16:creationId xmlns:a16="http://schemas.microsoft.com/office/drawing/2014/main" id="{305C87B7-5802-E08C-BF8D-73FF5359F290}"/>
              </a:ext>
            </a:extLst>
          </p:cNvPr>
          <p:cNvPicPr>
            <a:picLocks noChangeAspect="1"/>
          </p:cNvPicPr>
          <p:nvPr/>
        </p:nvPicPr>
        <p:blipFill rotWithShape="1">
          <a:blip r:embed="rId3"/>
          <a:srcRect l="38475" r="32409"/>
          <a:stretch/>
        </p:blipFill>
        <p:spPr>
          <a:xfrm>
            <a:off x="4152900" y="2605501"/>
            <a:ext cx="2133600" cy="698500"/>
          </a:xfrm>
          <a:prstGeom prst="rect">
            <a:avLst/>
          </a:prstGeom>
        </p:spPr>
      </p:pic>
      <p:pic>
        <p:nvPicPr>
          <p:cNvPr id="5" name="Picture 4">
            <a:extLst>
              <a:ext uri="{FF2B5EF4-FFF2-40B4-BE49-F238E27FC236}">
                <a16:creationId xmlns:a16="http://schemas.microsoft.com/office/drawing/2014/main" id="{C34AF898-B2F6-1DB0-7662-09AFB5553C61}"/>
              </a:ext>
            </a:extLst>
          </p:cNvPr>
          <p:cNvPicPr>
            <a:picLocks noChangeAspect="1"/>
          </p:cNvPicPr>
          <p:nvPr/>
        </p:nvPicPr>
        <p:blipFill rotWithShape="1">
          <a:blip r:embed="rId4"/>
          <a:srcRect r="50893"/>
          <a:stretch/>
        </p:blipFill>
        <p:spPr>
          <a:xfrm>
            <a:off x="3013075" y="1194751"/>
            <a:ext cx="873125" cy="1765300"/>
          </a:xfrm>
          <a:prstGeom prst="rect">
            <a:avLst/>
          </a:prstGeom>
        </p:spPr>
      </p:pic>
      <p:pic>
        <p:nvPicPr>
          <p:cNvPr id="6" name="Picture 5">
            <a:extLst>
              <a:ext uri="{FF2B5EF4-FFF2-40B4-BE49-F238E27FC236}">
                <a16:creationId xmlns:a16="http://schemas.microsoft.com/office/drawing/2014/main" id="{965160DB-DFB3-E0AB-27C5-33FBA4FE053F}"/>
              </a:ext>
            </a:extLst>
          </p:cNvPr>
          <p:cNvPicPr>
            <a:picLocks noChangeAspect="1"/>
          </p:cNvPicPr>
          <p:nvPr/>
        </p:nvPicPr>
        <p:blipFill rotWithShape="1">
          <a:blip r:embed="rId5"/>
          <a:srcRect l="50000"/>
          <a:stretch/>
        </p:blipFill>
        <p:spPr>
          <a:xfrm>
            <a:off x="6553200" y="1194751"/>
            <a:ext cx="889000" cy="1765300"/>
          </a:xfrm>
          <a:prstGeom prst="rect">
            <a:avLst/>
          </a:prstGeom>
        </p:spPr>
      </p:pic>
      <p:cxnSp>
        <p:nvCxnSpPr>
          <p:cNvPr id="7" name="Straight Connector 6">
            <a:extLst>
              <a:ext uri="{FF2B5EF4-FFF2-40B4-BE49-F238E27FC236}">
                <a16:creationId xmlns:a16="http://schemas.microsoft.com/office/drawing/2014/main" id="{1E450AA7-7E44-7FC7-470C-7A0D13719B8D}"/>
              </a:ext>
            </a:extLst>
          </p:cNvPr>
          <p:cNvCxnSpPr>
            <a:cxnSpLocks/>
          </p:cNvCxnSpPr>
          <p:nvPr/>
        </p:nvCxnSpPr>
        <p:spPr>
          <a:xfrm>
            <a:off x="3124200" y="2944800"/>
            <a:ext cx="1143000" cy="0"/>
          </a:xfrm>
          <a:prstGeom prst="line">
            <a:avLst/>
          </a:prstGeom>
          <a:ln w="285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7E485663-BD7B-B426-6247-7DFB47D29BAC}"/>
              </a:ext>
            </a:extLst>
          </p:cNvPr>
          <p:cNvCxnSpPr>
            <a:cxnSpLocks/>
          </p:cNvCxnSpPr>
          <p:nvPr/>
        </p:nvCxnSpPr>
        <p:spPr>
          <a:xfrm>
            <a:off x="6279998" y="2944800"/>
            <a:ext cx="1143000" cy="0"/>
          </a:xfrm>
          <a:prstGeom prst="line">
            <a:avLst/>
          </a:prstGeom>
          <a:ln w="285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31D20991-0753-371D-25D9-0BFD7D6CFCE3}"/>
              </a:ext>
            </a:extLst>
          </p:cNvPr>
          <p:cNvCxnSpPr>
            <a:cxnSpLocks/>
          </p:cNvCxnSpPr>
          <p:nvPr/>
        </p:nvCxnSpPr>
        <p:spPr>
          <a:xfrm>
            <a:off x="3886200" y="1200150"/>
            <a:ext cx="2667000" cy="0"/>
          </a:xfrm>
          <a:prstGeom prst="line">
            <a:avLst/>
          </a:prstGeom>
          <a:ln w="28575">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21A52488-7520-268E-CBAA-97CAF34AB004}"/>
              </a:ext>
            </a:extLst>
          </p:cNvPr>
          <p:cNvCxnSpPr>
            <a:cxnSpLocks/>
          </p:cNvCxnSpPr>
          <p:nvPr/>
        </p:nvCxnSpPr>
        <p:spPr>
          <a:xfrm>
            <a:off x="3048000" y="2944800"/>
            <a:ext cx="2667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EE70CBA-E79C-952B-F059-079E49898A48}"/>
              </a:ext>
            </a:extLst>
          </p:cNvPr>
          <p:cNvCxnSpPr>
            <a:cxnSpLocks/>
          </p:cNvCxnSpPr>
          <p:nvPr/>
        </p:nvCxnSpPr>
        <p:spPr>
          <a:xfrm>
            <a:off x="7018185" y="2948213"/>
            <a:ext cx="2667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C6C2BDD3-9C3C-23FE-9C49-0CCF24C3ADBC}"/>
              </a:ext>
            </a:extLst>
          </p:cNvPr>
          <p:cNvCxnSpPr>
            <a:cxnSpLocks/>
          </p:cNvCxnSpPr>
          <p:nvPr/>
        </p:nvCxnSpPr>
        <p:spPr>
          <a:xfrm flipH="1">
            <a:off x="6362700" y="1200150"/>
            <a:ext cx="1905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5BB6A7E-30BD-8BF3-B8F2-567E9E1BECE8}"/>
              </a:ext>
            </a:extLst>
          </p:cNvPr>
          <p:cNvCxnSpPr>
            <a:cxnSpLocks/>
          </p:cNvCxnSpPr>
          <p:nvPr/>
        </p:nvCxnSpPr>
        <p:spPr>
          <a:xfrm flipH="1">
            <a:off x="3962400" y="1200150"/>
            <a:ext cx="190500" cy="0"/>
          </a:xfrm>
          <a:prstGeom prst="line">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9DE6F5CA-4544-49BE-4F0D-D0AF72F75880}"/>
              </a:ext>
            </a:extLst>
          </p:cNvPr>
          <p:cNvPicPr>
            <a:picLocks noChangeAspect="1"/>
          </p:cNvPicPr>
          <p:nvPr/>
        </p:nvPicPr>
        <p:blipFill rotWithShape="1">
          <a:blip r:embed="rId5"/>
          <a:srcRect l="50000"/>
          <a:stretch/>
        </p:blipFill>
        <p:spPr>
          <a:xfrm>
            <a:off x="6629400" y="1194751"/>
            <a:ext cx="889000" cy="1765300"/>
          </a:xfrm>
          <a:prstGeom prst="rect">
            <a:avLst/>
          </a:prstGeom>
        </p:spPr>
      </p:pic>
      <p:pic>
        <p:nvPicPr>
          <p:cNvPr id="15" name="Picture 14">
            <a:extLst>
              <a:ext uri="{FF2B5EF4-FFF2-40B4-BE49-F238E27FC236}">
                <a16:creationId xmlns:a16="http://schemas.microsoft.com/office/drawing/2014/main" id="{FC652B7E-F19F-F843-74F2-F8F0F42DABAF}"/>
              </a:ext>
            </a:extLst>
          </p:cNvPr>
          <p:cNvPicPr>
            <a:picLocks noChangeAspect="1"/>
          </p:cNvPicPr>
          <p:nvPr/>
        </p:nvPicPr>
        <p:blipFill rotWithShape="1">
          <a:blip r:embed="rId5"/>
          <a:srcRect l="50000"/>
          <a:stretch/>
        </p:blipFill>
        <p:spPr>
          <a:xfrm>
            <a:off x="6705600" y="1194751"/>
            <a:ext cx="889000" cy="1765300"/>
          </a:xfrm>
          <a:prstGeom prst="rect">
            <a:avLst/>
          </a:prstGeom>
        </p:spPr>
      </p:pic>
      <p:pic>
        <p:nvPicPr>
          <p:cNvPr id="16" name="Picture 15">
            <a:extLst>
              <a:ext uri="{FF2B5EF4-FFF2-40B4-BE49-F238E27FC236}">
                <a16:creationId xmlns:a16="http://schemas.microsoft.com/office/drawing/2014/main" id="{E01089EB-44DE-0531-DC09-FE5F798E0B0F}"/>
              </a:ext>
            </a:extLst>
          </p:cNvPr>
          <p:cNvPicPr>
            <a:picLocks noChangeAspect="1"/>
          </p:cNvPicPr>
          <p:nvPr/>
        </p:nvPicPr>
        <p:blipFill rotWithShape="1">
          <a:blip r:embed="rId4"/>
          <a:srcRect r="50893"/>
          <a:stretch/>
        </p:blipFill>
        <p:spPr>
          <a:xfrm>
            <a:off x="2952000" y="1194751"/>
            <a:ext cx="873125" cy="1765300"/>
          </a:xfrm>
          <a:prstGeom prst="rect">
            <a:avLst/>
          </a:prstGeom>
        </p:spPr>
      </p:pic>
      <p:pic>
        <p:nvPicPr>
          <p:cNvPr id="17" name="Picture 16">
            <a:extLst>
              <a:ext uri="{FF2B5EF4-FFF2-40B4-BE49-F238E27FC236}">
                <a16:creationId xmlns:a16="http://schemas.microsoft.com/office/drawing/2014/main" id="{99F504EB-F211-51DC-6E24-CC4344047280}"/>
              </a:ext>
            </a:extLst>
          </p:cNvPr>
          <p:cNvPicPr>
            <a:picLocks noChangeAspect="1"/>
          </p:cNvPicPr>
          <p:nvPr/>
        </p:nvPicPr>
        <p:blipFill rotWithShape="1">
          <a:blip r:embed="rId4"/>
          <a:srcRect r="50893"/>
          <a:stretch/>
        </p:blipFill>
        <p:spPr>
          <a:xfrm>
            <a:off x="2880000" y="1194751"/>
            <a:ext cx="873125" cy="1765300"/>
          </a:xfrm>
          <a:prstGeom prst="rect">
            <a:avLst/>
          </a:prstGeom>
        </p:spPr>
      </p:pic>
      <p:sp>
        <p:nvSpPr>
          <p:cNvPr id="19" name="Rounded Rectangle 18">
            <a:extLst>
              <a:ext uri="{FF2B5EF4-FFF2-40B4-BE49-F238E27FC236}">
                <a16:creationId xmlns:a16="http://schemas.microsoft.com/office/drawing/2014/main" id="{026AF4E5-529E-469C-9F3C-28C2CBD3E377}"/>
              </a:ext>
            </a:extLst>
          </p:cNvPr>
          <p:cNvSpPr/>
          <p:nvPr/>
        </p:nvSpPr>
        <p:spPr>
          <a:xfrm>
            <a:off x="5041902" y="1047750"/>
            <a:ext cx="368298" cy="338551"/>
          </a:xfrm>
          <a:prstGeom prst="round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21" name="TextBox 20">
            <a:extLst>
              <a:ext uri="{FF2B5EF4-FFF2-40B4-BE49-F238E27FC236}">
                <a16:creationId xmlns:a16="http://schemas.microsoft.com/office/drawing/2014/main" id="{02967F06-F57A-089C-0FFB-46A31A49AA15}"/>
              </a:ext>
            </a:extLst>
          </p:cNvPr>
          <p:cNvSpPr txBox="1"/>
          <p:nvPr/>
        </p:nvSpPr>
        <p:spPr>
          <a:xfrm>
            <a:off x="4419600" y="2821951"/>
            <a:ext cx="1649811"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200" b="0" i="0" u="none" strike="noStrike" kern="1200" cap="none" spc="0" normalizeH="0" baseline="0" noProof="0" dirty="0">
                <a:ln>
                  <a:noFill/>
                </a:ln>
                <a:solidFill>
                  <a:srgbClr val="5B9BD5">
                    <a:lumMod val="50000"/>
                  </a:srgbClr>
                </a:solidFill>
                <a:effectLst/>
                <a:uLnTx/>
                <a:uFillTx/>
                <a:latin typeface="Calibri"/>
                <a:ea typeface="ＭＳ Ｐゴシック" charset="0"/>
              </a:rPr>
              <a:t>ACCELERATOR CAVITIES</a:t>
            </a:r>
          </a:p>
        </p:txBody>
      </p:sp>
      <p:pic>
        <p:nvPicPr>
          <p:cNvPr id="22" name="Picture 21">
            <a:extLst>
              <a:ext uri="{FF2B5EF4-FFF2-40B4-BE49-F238E27FC236}">
                <a16:creationId xmlns:a16="http://schemas.microsoft.com/office/drawing/2014/main" id="{0404B33C-3E9C-7341-6FB1-FA1912120AAD}"/>
              </a:ext>
            </a:extLst>
          </p:cNvPr>
          <p:cNvPicPr>
            <a:picLocks noChangeAspect="1"/>
          </p:cNvPicPr>
          <p:nvPr/>
        </p:nvPicPr>
        <p:blipFill rotWithShape="1">
          <a:blip r:embed="rId3"/>
          <a:srcRect l="89082"/>
          <a:stretch/>
        </p:blipFill>
        <p:spPr>
          <a:xfrm>
            <a:off x="7388413" y="2605501"/>
            <a:ext cx="800100" cy="698500"/>
          </a:xfrm>
          <a:prstGeom prst="rect">
            <a:avLst/>
          </a:prstGeom>
        </p:spPr>
      </p:pic>
      <p:sp>
        <p:nvSpPr>
          <p:cNvPr id="23" name="TextBox 22">
            <a:extLst>
              <a:ext uri="{FF2B5EF4-FFF2-40B4-BE49-F238E27FC236}">
                <a16:creationId xmlns:a16="http://schemas.microsoft.com/office/drawing/2014/main" id="{5337B419-040D-33E3-1138-70B5C47A238D}"/>
              </a:ext>
            </a:extLst>
          </p:cNvPr>
          <p:cNvSpPr txBox="1"/>
          <p:nvPr/>
        </p:nvSpPr>
        <p:spPr>
          <a:xfrm>
            <a:off x="145386" y="1179945"/>
            <a:ext cx="2684496" cy="1077218"/>
          </a:xfrm>
          <a:prstGeom prst="rect">
            <a:avLst/>
          </a:prstGeom>
          <a:solidFill>
            <a:srgbClr val="FFE7D2"/>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Calibri"/>
                <a:ea typeface="ＭＳ Ｐゴシック" charset="0"/>
              </a:rPr>
              <a:t>HIGH-CURRENT </a:t>
            </a:r>
            <a:r>
              <a:rPr kumimoji="0" lang="en-GB" sz="1600" b="1" i="0" u="none" strike="noStrike" kern="1200" cap="none" spc="0" normalizeH="0" baseline="0" noProof="0" dirty="0">
                <a:ln>
                  <a:noFill/>
                </a:ln>
                <a:solidFill>
                  <a:prstClr val="black"/>
                </a:solidFill>
                <a:effectLst/>
                <a:uLnTx/>
                <a:uFillTx/>
                <a:latin typeface="Calibri"/>
                <a:ea typeface="ＭＳ Ｐゴシック" charset="0"/>
              </a:rPr>
              <a:t>e</a:t>
            </a:r>
            <a:r>
              <a:rPr kumimoji="0" lang="en-GB" sz="1600" b="1" i="0" u="none" strike="noStrike" kern="1200" cap="none" spc="0" normalizeH="0" baseline="30000" noProof="0" dirty="0">
                <a:ln>
                  <a:noFill/>
                </a:ln>
                <a:solidFill>
                  <a:prstClr val="black"/>
                </a:solidFill>
                <a:effectLst/>
                <a:uLnTx/>
                <a:uFillTx/>
                <a:latin typeface="Calibri"/>
                <a:ea typeface="ＭＳ Ｐゴシック" charset="0"/>
              </a:rPr>
              <a:t>-</a:t>
            </a:r>
            <a:r>
              <a:rPr kumimoji="0" lang="en-GB" sz="1400" b="1" i="0" u="none" strike="noStrike" kern="1200" cap="none" spc="0" normalizeH="0" baseline="0" noProof="0" dirty="0">
                <a:ln>
                  <a:noFill/>
                </a:ln>
                <a:solidFill>
                  <a:prstClr val="black"/>
                </a:solidFill>
                <a:effectLst/>
                <a:uLnTx/>
                <a:uFillTx/>
                <a:latin typeface="Calibri"/>
                <a:ea typeface="ＭＳ Ｐゴシック" charset="0"/>
              </a:rPr>
              <a:t> SOURCES</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200" b="0" i="1" u="none" strike="noStrike" kern="1200" cap="none" spc="0" normalizeH="0" baseline="0" noProof="0" dirty="0">
                <a:ln>
                  <a:noFill/>
                </a:ln>
                <a:solidFill>
                  <a:prstClr val="black"/>
                </a:solidFill>
                <a:effectLst/>
                <a:uLnTx/>
                <a:uFillTx/>
                <a:latin typeface="Calibri"/>
                <a:ea typeface="ＭＳ Ｐゴシック" charset="0"/>
              </a:rPr>
              <a:t>develop photocathode materials with high quantum efficiency</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200" b="0" i="1" u="none" strike="noStrike" kern="1200" cap="none" spc="0" normalizeH="0" baseline="0" noProof="0" dirty="0">
                <a:ln>
                  <a:noFill/>
                </a:ln>
                <a:solidFill>
                  <a:prstClr val="black"/>
                </a:solidFill>
                <a:effectLst/>
                <a:uLnTx/>
                <a:uFillTx/>
                <a:latin typeface="Calibri"/>
                <a:ea typeface="ＭＳ Ｐゴシック" charset="0"/>
              </a:rPr>
              <a:t>design of electron gun with high cathode field &amp; high vacuum</a:t>
            </a:r>
            <a:endParaRPr kumimoji="0" lang="en-BE" sz="1200" b="0" i="1" u="none" strike="noStrike" kern="1200" cap="none" spc="0" normalizeH="0" baseline="0" noProof="0" dirty="0">
              <a:ln>
                <a:noFill/>
              </a:ln>
              <a:solidFill>
                <a:prstClr val="black"/>
              </a:solidFill>
              <a:effectLst/>
              <a:uLnTx/>
              <a:uFillTx/>
              <a:latin typeface="Calibri"/>
              <a:ea typeface="ＭＳ Ｐゴシック" charset="0"/>
            </a:endParaRPr>
          </a:p>
        </p:txBody>
      </p:sp>
      <p:sp>
        <p:nvSpPr>
          <p:cNvPr id="24" name="Down Arrow 23">
            <a:extLst>
              <a:ext uri="{FF2B5EF4-FFF2-40B4-BE49-F238E27FC236}">
                <a16:creationId xmlns:a16="http://schemas.microsoft.com/office/drawing/2014/main" id="{01D71934-701B-2BFF-D732-BB77BA9430EC}"/>
              </a:ext>
            </a:extLst>
          </p:cNvPr>
          <p:cNvSpPr/>
          <p:nvPr/>
        </p:nvSpPr>
        <p:spPr>
          <a:xfrm>
            <a:off x="723900" y="2267667"/>
            <a:ext cx="381000" cy="523220"/>
          </a:xfrm>
          <a:prstGeom prst="downArrow">
            <a:avLst>
              <a:gd name="adj1" fmla="val 35000"/>
              <a:gd name="adj2" fmla="val 50000"/>
            </a:avLst>
          </a:prstGeom>
          <a:solidFill>
            <a:srgbClr val="FFE7D2"/>
          </a:solidFill>
          <a:ln>
            <a:solidFill>
              <a:srgbClr val="FFE7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25" name="TextBox 24">
            <a:extLst>
              <a:ext uri="{FF2B5EF4-FFF2-40B4-BE49-F238E27FC236}">
                <a16:creationId xmlns:a16="http://schemas.microsoft.com/office/drawing/2014/main" id="{5D49FDDA-47DF-52EF-C4A9-DC78F642A41F}"/>
              </a:ext>
            </a:extLst>
          </p:cNvPr>
          <p:cNvSpPr txBox="1"/>
          <p:nvPr/>
        </p:nvSpPr>
        <p:spPr>
          <a:xfrm>
            <a:off x="2018585" y="2811438"/>
            <a:ext cx="785215"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200" b="0" i="0" u="none" strike="noStrike" kern="1200" cap="none" spc="0" normalizeH="0" baseline="0" noProof="0" dirty="0">
                <a:ln>
                  <a:noFill/>
                </a:ln>
                <a:solidFill>
                  <a:srgbClr val="5B9BD5">
                    <a:lumMod val="50000"/>
                  </a:srgbClr>
                </a:solidFill>
                <a:effectLst/>
                <a:uLnTx/>
                <a:uFillTx/>
                <a:latin typeface="Calibri"/>
                <a:ea typeface="ＭＳ Ｐゴシック" charset="0"/>
              </a:rPr>
              <a:t>INJECTOR</a:t>
            </a:r>
          </a:p>
        </p:txBody>
      </p:sp>
      <p:sp>
        <p:nvSpPr>
          <p:cNvPr id="26" name="TextBox 25">
            <a:extLst>
              <a:ext uri="{FF2B5EF4-FFF2-40B4-BE49-F238E27FC236}">
                <a16:creationId xmlns:a16="http://schemas.microsoft.com/office/drawing/2014/main" id="{BF869C4E-C32F-274A-3D18-7A167C637C4B}"/>
              </a:ext>
            </a:extLst>
          </p:cNvPr>
          <p:cNvSpPr txBox="1"/>
          <p:nvPr/>
        </p:nvSpPr>
        <p:spPr>
          <a:xfrm>
            <a:off x="533400" y="2811438"/>
            <a:ext cx="696281"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200" b="0" i="0" u="none" strike="noStrike" kern="1200" cap="none" spc="0" normalizeH="0" baseline="0" noProof="0" dirty="0">
                <a:ln>
                  <a:noFill/>
                </a:ln>
                <a:solidFill>
                  <a:srgbClr val="5B9BD5">
                    <a:lumMod val="50000"/>
                  </a:srgbClr>
                </a:solidFill>
                <a:effectLst/>
                <a:uLnTx/>
                <a:uFillTx/>
                <a:latin typeface="Calibri"/>
                <a:ea typeface="ＭＳ Ｐゴシック" charset="0"/>
              </a:rPr>
              <a:t>SOURCE</a:t>
            </a:r>
          </a:p>
        </p:txBody>
      </p:sp>
      <p:sp>
        <p:nvSpPr>
          <p:cNvPr id="27" name="TextBox 26">
            <a:extLst>
              <a:ext uri="{FF2B5EF4-FFF2-40B4-BE49-F238E27FC236}">
                <a16:creationId xmlns:a16="http://schemas.microsoft.com/office/drawing/2014/main" id="{B13F539B-E54C-A706-681F-D704C19CA33C}"/>
              </a:ext>
            </a:extLst>
          </p:cNvPr>
          <p:cNvSpPr txBox="1"/>
          <p:nvPr/>
        </p:nvSpPr>
        <p:spPr>
          <a:xfrm>
            <a:off x="7637951" y="2788345"/>
            <a:ext cx="590226"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200" b="0" i="0" u="none" strike="noStrike" kern="1200" cap="none" spc="0" normalizeH="0" baseline="0" noProof="0" dirty="0">
                <a:ln>
                  <a:noFill/>
                </a:ln>
                <a:solidFill>
                  <a:srgbClr val="E7E6E6"/>
                </a:solidFill>
                <a:effectLst/>
                <a:uLnTx/>
                <a:uFillTx/>
                <a:latin typeface="Calibri"/>
                <a:ea typeface="ＭＳ Ｐゴシック" charset="0"/>
              </a:rPr>
              <a:t>DUMP</a:t>
            </a:r>
          </a:p>
        </p:txBody>
      </p:sp>
      <p:sp>
        <p:nvSpPr>
          <p:cNvPr id="28" name="Down Arrow 27">
            <a:extLst>
              <a:ext uri="{FF2B5EF4-FFF2-40B4-BE49-F238E27FC236}">
                <a16:creationId xmlns:a16="http://schemas.microsoft.com/office/drawing/2014/main" id="{AE1F220F-4FB3-93EE-D9A8-D7ADA47C3354}"/>
              </a:ext>
            </a:extLst>
          </p:cNvPr>
          <p:cNvSpPr/>
          <p:nvPr/>
        </p:nvSpPr>
        <p:spPr>
          <a:xfrm rot="10800000">
            <a:off x="5022849" y="3117254"/>
            <a:ext cx="381000" cy="523220"/>
          </a:xfrm>
          <a:prstGeom prst="downArrow">
            <a:avLst>
              <a:gd name="adj1" fmla="val 35000"/>
              <a:gd name="adj2" fmla="val 50000"/>
            </a:avLst>
          </a:prstGeom>
          <a:solidFill>
            <a:srgbClr val="FFE7D2"/>
          </a:solidFill>
          <a:ln>
            <a:solidFill>
              <a:srgbClr val="FFE7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29" name="TextBox 28">
            <a:extLst>
              <a:ext uri="{FF2B5EF4-FFF2-40B4-BE49-F238E27FC236}">
                <a16:creationId xmlns:a16="http://schemas.microsoft.com/office/drawing/2014/main" id="{D1A509B0-848F-5A47-0FA6-7446387EE034}"/>
              </a:ext>
            </a:extLst>
          </p:cNvPr>
          <p:cNvSpPr txBox="1"/>
          <p:nvPr/>
        </p:nvSpPr>
        <p:spPr>
          <a:xfrm>
            <a:off x="3136989" y="3552563"/>
            <a:ext cx="3349932" cy="1415772"/>
          </a:xfrm>
          <a:prstGeom prst="rect">
            <a:avLst/>
          </a:prstGeom>
          <a:solidFill>
            <a:srgbClr val="FFE7D2"/>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Calibri"/>
                <a:ea typeface="ＭＳ Ｐゴシック" charset="0"/>
              </a:rPr>
              <a:t>HIGH-POWER SRF TECHNOLOGY</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200" b="0" i="1" u="none" strike="noStrike" kern="1200" cap="none" spc="0" normalizeH="0" baseline="0" noProof="0" dirty="0">
                <a:ln>
                  <a:noFill/>
                </a:ln>
                <a:solidFill>
                  <a:prstClr val="black"/>
                </a:solidFill>
                <a:effectLst/>
                <a:uLnTx/>
                <a:uFillTx/>
                <a:latin typeface="Calibri"/>
                <a:ea typeface="ＭＳ Ｐゴシック" charset="0"/>
              </a:rPr>
              <a:t>SRF system design for very high beam currents</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200" b="0" i="1" u="none" strike="noStrike" kern="1200" cap="none" spc="0" normalizeH="0" baseline="0" noProof="0" dirty="0">
                <a:ln>
                  <a:noFill/>
                </a:ln>
                <a:solidFill>
                  <a:prstClr val="black"/>
                </a:solidFill>
                <a:effectLst/>
                <a:uLnTx/>
                <a:uFillTx/>
                <a:latin typeface="Calibri"/>
                <a:ea typeface="ＭＳ Ｐゴシック" charset="0"/>
              </a:rPr>
              <a:t>develop &amp; test Fast Reactive Tuners (FRT)</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200" b="0" i="1" u="none" strike="noStrike" kern="1200" cap="none" spc="0" normalizeH="0" baseline="0" noProof="0" dirty="0">
                <a:ln>
                  <a:noFill/>
                </a:ln>
                <a:solidFill>
                  <a:prstClr val="black"/>
                </a:solidFill>
                <a:effectLst/>
                <a:uLnTx/>
                <a:uFillTx/>
                <a:latin typeface="Calibri"/>
                <a:ea typeface="ＭＳ Ｐゴシック" charset="0"/>
              </a:rPr>
              <a:t>deploy in beam-test facilities</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200" b="0" i="1" u="none" strike="noStrike" kern="1200" cap="none" spc="0" normalizeH="0" baseline="0" noProof="0" dirty="0">
                <a:ln>
                  <a:noFill/>
                </a:ln>
                <a:solidFill>
                  <a:prstClr val="black"/>
                </a:solidFill>
                <a:effectLst/>
                <a:uLnTx/>
                <a:uFillTx/>
                <a:latin typeface="Calibri"/>
                <a:ea typeface="ＭＳ Ｐゴシック" charset="0"/>
              </a:rPr>
              <a:t>towards 4.4K operation reduces the capital investment for the cooling plant </a:t>
            </a:r>
            <a:r>
              <a:rPr kumimoji="0" lang="en-GB" sz="1050" b="0" i="1" u="none" strike="noStrike" kern="1200" cap="none" spc="0" normalizeH="0" baseline="0" noProof="0" dirty="0">
                <a:ln>
                  <a:noFill/>
                </a:ln>
                <a:solidFill>
                  <a:prstClr val="black"/>
                </a:solidFill>
                <a:effectLst/>
                <a:uLnTx/>
                <a:uFillTx/>
                <a:latin typeface="Calibri"/>
                <a:ea typeface="ＭＳ Ｐゴシック" charset="0"/>
              </a:rPr>
              <a:t>(*)</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200" b="0" i="1" u="none" strike="noStrike" kern="1200" cap="none" spc="0" normalizeH="0" baseline="0" noProof="0" dirty="0">
                <a:ln>
                  <a:noFill/>
                </a:ln>
                <a:solidFill>
                  <a:prstClr val="black"/>
                </a:solidFill>
                <a:effectLst/>
                <a:uLnTx/>
                <a:uFillTx/>
                <a:latin typeface="Calibri"/>
                <a:ea typeface="ＭＳ Ｐゴシック" charset="0"/>
              </a:rPr>
              <a:t>coating SC compound materials on substrates </a:t>
            </a:r>
            <a:r>
              <a:rPr kumimoji="0" lang="en-GB" sz="1050" b="0" i="1" u="none" strike="noStrike" kern="1200" cap="none" spc="0" normalizeH="0" baseline="0" noProof="0" dirty="0">
                <a:ln>
                  <a:noFill/>
                </a:ln>
                <a:solidFill>
                  <a:prstClr val="black"/>
                </a:solidFill>
                <a:effectLst/>
                <a:uLnTx/>
                <a:uFillTx/>
                <a:latin typeface="Calibri"/>
                <a:ea typeface="ＭＳ Ｐゴシック" charset="0"/>
              </a:rPr>
              <a:t>(*)</a:t>
            </a:r>
            <a:endParaRPr kumimoji="0" lang="en-BE" sz="1200" b="0" i="1" u="none" strike="noStrike" kern="1200" cap="none" spc="0" normalizeH="0" baseline="0" noProof="0" dirty="0">
              <a:ln>
                <a:noFill/>
              </a:ln>
              <a:solidFill>
                <a:prstClr val="black"/>
              </a:solidFill>
              <a:effectLst/>
              <a:uLnTx/>
              <a:uFillTx/>
              <a:latin typeface="Calibri"/>
              <a:ea typeface="ＭＳ Ｐゴシック" charset="0"/>
            </a:endParaRPr>
          </a:p>
        </p:txBody>
      </p:sp>
      <p:sp>
        <p:nvSpPr>
          <p:cNvPr id="30" name="Down Arrow 29">
            <a:extLst>
              <a:ext uri="{FF2B5EF4-FFF2-40B4-BE49-F238E27FC236}">
                <a16:creationId xmlns:a16="http://schemas.microsoft.com/office/drawing/2014/main" id="{30535B42-AB1A-A2B1-6B9A-C953B8AEAB38}"/>
              </a:ext>
            </a:extLst>
          </p:cNvPr>
          <p:cNvSpPr/>
          <p:nvPr/>
        </p:nvSpPr>
        <p:spPr>
          <a:xfrm rot="7595952">
            <a:off x="3332491" y="1437679"/>
            <a:ext cx="302992" cy="639424"/>
          </a:xfrm>
          <a:prstGeom prst="downArrow">
            <a:avLst>
              <a:gd name="adj1" fmla="val 30599"/>
              <a:gd name="adj2" fmla="val 50000"/>
            </a:avLst>
          </a:prstGeom>
          <a:solidFill>
            <a:srgbClr val="FFE7D2"/>
          </a:solidFill>
          <a:ln>
            <a:solidFill>
              <a:srgbClr val="FFE7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1" name="Down Arrow 30">
            <a:extLst>
              <a:ext uri="{FF2B5EF4-FFF2-40B4-BE49-F238E27FC236}">
                <a16:creationId xmlns:a16="http://schemas.microsoft.com/office/drawing/2014/main" id="{F1E9FC4B-E2BA-4DA8-6229-3DD4A1E8DCE2}"/>
              </a:ext>
            </a:extLst>
          </p:cNvPr>
          <p:cNvSpPr/>
          <p:nvPr/>
        </p:nvSpPr>
        <p:spPr>
          <a:xfrm rot="2906591">
            <a:off x="3256884" y="2057965"/>
            <a:ext cx="381000" cy="639424"/>
          </a:xfrm>
          <a:prstGeom prst="downArrow">
            <a:avLst>
              <a:gd name="adj1" fmla="val 24775"/>
              <a:gd name="adj2" fmla="val 50000"/>
            </a:avLst>
          </a:prstGeom>
          <a:solidFill>
            <a:srgbClr val="FFE7D2"/>
          </a:solidFill>
          <a:ln>
            <a:solidFill>
              <a:srgbClr val="FFE7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2" name="Down Arrow 31">
            <a:extLst>
              <a:ext uri="{FF2B5EF4-FFF2-40B4-BE49-F238E27FC236}">
                <a16:creationId xmlns:a16="http://schemas.microsoft.com/office/drawing/2014/main" id="{CA558265-7FD8-EDBF-9B60-0756AF5E7A55}"/>
              </a:ext>
            </a:extLst>
          </p:cNvPr>
          <p:cNvSpPr/>
          <p:nvPr/>
        </p:nvSpPr>
        <p:spPr>
          <a:xfrm rot="18537086">
            <a:off x="6850978" y="2034951"/>
            <a:ext cx="296573" cy="639424"/>
          </a:xfrm>
          <a:prstGeom prst="downArrow">
            <a:avLst>
              <a:gd name="adj1" fmla="val 30297"/>
              <a:gd name="adj2" fmla="val 50000"/>
            </a:avLst>
          </a:prstGeom>
          <a:solidFill>
            <a:srgbClr val="FFE7D2"/>
          </a:solidFill>
          <a:ln>
            <a:solidFill>
              <a:srgbClr val="FFE7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3" name="Down Arrow 32">
            <a:extLst>
              <a:ext uri="{FF2B5EF4-FFF2-40B4-BE49-F238E27FC236}">
                <a16:creationId xmlns:a16="http://schemas.microsoft.com/office/drawing/2014/main" id="{B79D5CB9-5049-707B-B1EC-C8EB24F93EAC}"/>
              </a:ext>
            </a:extLst>
          </p:cNvPr>
          <p:cNvSpPr/>
          <p:nvPr/>
        </p:nvSpPr>
        <p:spPr>
          <a:xfrm rot="13377260">
            <a:off x="6848276" y="1431645"/>
            <a:ext cx="289933" cy="639424"/>
          </a:xfrm>
          <a:prstGeom prst="downArrow">
            <a:avLst>
              <a:gd name="adj1" fmla="val 30443"/>
              <a:gd name="adj2" fmla="val 50000"/>
            </a:avLst>
          </a:prstGeom>
          <a:solidFill>
            <a:srgbClr val="FFE7D2"/>
          </a:solidFill>
          <a:ln>
            <a:solidFill>
              <a:srgbClr val="FFE7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4" name="Down Arrow 33">
            <a:extLst>
              <a:ext uri="{FF2B5EF4-FFF2-40B4-BE49-F238E27FC236}">
                <a16:creationId xmlns:a16="http://schemas.microsoft.com/office/drawing/2014/main" id="{4DF7AF67-F58D-18C4-11CC-87B81BF1CEEF}"/>
              </a:ext>
            </a:extLst>
          </p:cNvPr>
          <p:cNvSpPr/>
          <p:nvPr/>
        </p:nvSpPr>
        <p:spPr>
          <a:xfrm rot="2868501">
            <a:off x="3101402" y="2257452"/>
            <a:ext cx="224448" cy="667643"/>
          </a:xfrm>
          <a:prstGeom prst="downArrow">
            <a:avLst>
              <a:gd name="adj1" fmla="val 27929"/>
              <a:gd name="adj2" fmla="val 43116"/>
            </a:avLst>
          </a:prstGeom>
          <a:solidFill>
            <a:srgbClr val="FFE7D2"/>
          </a:solidFill>
          <a:ln>
            <a:solidFill>
              <a:srgbClr val="FFE7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6" name="Down Arrow 35">
            <a:extLst>
              <a:ext uri="{FF2B5EF4-FFF2-40B4-BE49-F238E27FC236}">
                <a16:creationId xmlns:a16="http://schemas.microsoft.com/office/drawing/2014/main" id="{F9F5CB25-C47B-9EAE-9BD9-DDED52CE15B6}"/>
              </a:ext>
            </a:extLst>
          </p:cNvPr>
          <p:cNvSpPr/>
          <p:nvPr/>
        </p:nvSpPr>
        <p:spPr>
          <a:xfrm rot="6987418">
            <a:off x="6511768" y="2720817"/>
            <a:ext cx="381000" cy="1384677"/>
          </a:xfrm>
          <a:prstGeom prst="downArrow">
            <a:avLst>
              <a:gd name="adj1" fmla="val 30599"/>
              <a:gd name="adj2" fmla="val 50000"/>
            </a:avLst>
          </a:prstGeom>
          <a:solidFill>
            <a:srgbClr val="FFE7D2"/>
          </a:solidFill>
          <a:ln>
            <a:solidFill>
              <a:srgbClr val="FFE7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7" name="TextBox 36">
            <a:extLst>
              <a:ext uri="{FF2B5EF4-FFF2-40B4-BE49-F238E27FC236}">
                <a16:creationId xmlns:a16="http://schemas.microsoft.com/office/drawing/2014/main" id="{6B65036C-5BD9-C01E-2388-FB761ADCF9B9}"/>
              </a:ext>
            </a:extLst>
          </p:cNvPr>
          <p:cNvSpPr txBox="1"/>
          <p:nvPr/>
        </p:nvSpPr>
        <p:spPr>
          <a:xfrm>
            <a:off x="6553201" y="3552563"/>
            <a:ext cx="2522360" cy="1415772"/>
          </a:xfrm>
          <a:prstGeom prst="rect">
            <a:avLst/>
          </a:prstGeom>
          <a:solidFill>
            <a:srgbClr val="FFE7D2"/>
          </a:solidFill>
          <a:ln w="25400">
            <a:solidFill>
              <a:srgbClr val="C00000"/>
            </a:solidFill>
            <a:prstDash val="sysDot"/>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Calibri"/>
                <a:ea typeface="ＭＳ Ｐゴシック" charset="0"/>
              </a:rPr>
              <a:t>DUAL AXIS CAVITIES</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200" b="0" i="1" u="none" strike="noStrike" kern="1200" cap="none" spc="0" normalizeH="0" baseline="0" noProof="0" dirty="0">
                <a:ln>
                  <a:noFill/>
                </a:ln>
                <a:solidFill>
                  <a:prstClr val="black"/>
                </a:solidFill>
                <a:effectLst/>
                <a:uLnTx/>
                <a:uFillTx/>
                <a:latin typeface="Calibri"/>
                <a:ea typeface="ＭＳ Ｐゴシック" charset="0"/>
              </a:rPr>
              <a:t>advance both options: single cavity with two beam tubes and two cavities joined by a power bridge</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200" b="0" i="1" u="none" strike="noStrike" kern="1200" cap="none" spc="0" normalizeH="0" baseline="0" noProof="0" dirty="0">
                <a:ln>
                  <a:noFill/>
                </a:ln>
                <a:solidFill>
                  <a:prstClr val="black"/>
                </a:solidFill>
                <a:effectLst/>
                <a:uLnTx/>
                <a:uFillTx/>
                <a:latin typeface="Calibri"/>
                <a:ea typeface="ＭＳ Ｐゴシック" charset="0"/>
              </a:rPr>
              <a:t>packing the cavity in cryomodule</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200" b="0" i="1" u="none" strike="noStrike" kern="1200" cap="none" spc="0" normalizeH="0" baseline="0" noProof="0" dirty="0">
                <a:ln>
                  <a:noFill/>
                </a:ln>
                <a:solidFill>
                  <a:prstClr val="black"/>
                </a:solidFill>
                <a:effectLst/>
                <a:uLnTx/>
                <a:uFillTx/>
                <a:latin typeface="Calibri"/>
                <a:ea typeface="ＭＳ Ｐゴシック" charset="0"/>
              </a:rPr>
              <a:t>connecting dual axis cryomodules</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200" b="0" i="1" u="none" strike="noStrike" kern="1200" cap="none" spc="0" normalizeH="0" baseline="0" noProof="0" dirty="0">
                <a:ln>
                  <a:noFill/>
                </a:ln>
                <a:solidFill>
                  <a:prstClr val="black"/>
                </a:solidFill>
                <a:effectLst/>
                <a:uLnTx/>
                <a:uFillTx/>
                <a:latin typeface="Calibri"/>
                <a:ea typeface="ＭＳ Ｐゴシック" charset="0"/>
              </a:rPr>
              <a:t>integrate HOM couplers in design</a:t>
            </a:r>
            <a:endParaRPr kumimoji="0" lang="en-BE" sz="1200" b="0" i="1" u="none" strike="noStrike" kern="1200" cap="none" spc="0" normalizeH="0" baseline="0" noProof="0" dirty="0">
              <a:ln>
                <a:noFill/>
              </a:ln>
              <a:solidFill>
                <a:prstClr val="black"/>
              </a:solidFill>
              <a:effectLst/>
              <a:uLnTx/>
              <a:uFillTx/>
              <a:latin typeface="Calibri"/>
              <a:ea typeface="ＭＳ Ｐゴシック" charset="0"/>
            </a:endParaRPr>
          </a:p>
        </p:txBody>
      </p:sp>
      <p:sp>
        <p:nvSpPr>
          <p:cNvPr id="38" name="Down Arrow 37">
            <a:extLst>
              <a:ext uri="{FF2B5EF4-FFF2-40B4-BE49-F238E27FC236}">
                <a16:creationId xmlns:a16="http://schemas.microsoft.com/office/drawing/2014/main" id="{D414948E-7E3B-58E6-8590-08B4824025D6}"/>
              </a:ext>
            </a:extLst>
          </p:cNvPr>
          <p:cNvSpPr/>
          <p:nvPr/>
        </p:nvSpPr>
        <p:spPr>
          <a:xfrm rot="15280271">
            <a:off x="3108029" y="2262979"/>
            <a:ext cx="381000" cy="2255075"/>
          </a:xfrm>
          <a:prstGeom prst="downArrow">
            <a:avLst>
              <a:gd name="adj1" fmla="val 25715"/>
              <a:gd name="adj2" fmla="val 50000"/>
            </a:avLst>
          </a:prstGeom>
          <a:solidFill>
            <a:srgbClr val="FFE7D2"/>
          </a:solidFill>
          <a:ln>
            <a:solidFill>
              <a:srgbClr val="FFE7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9" name="TextBox 38">
            <a:extLst>
              <a:ext uri="{FF2B5EF4-FFF2-40B4-BE49-F238E27FC236}">
                <a16:creationId xmlns:a16="http://schemas.microsoft.com/office/drawing/2014/main" id="{E4230696-815C-CABC-220B-F9A49C119688}"/>
              </a:ext>
            </a:extLst>
          </p:cNvPr>
          <p:cNvSpPr txBox="1"/>
          <p:nvPr/>
        </p:nvSpPr>
        <p:spPr>
          <a:xfrm>
            <a:off x="152400" y="3552563"/>
            <a:ext cx="2929374" cy="861774"/>
          </a:xfrm>
          <a:prstGeom prst="rect">
            <a:avLst/>
          </a:prstGeom>
          <a:solidFill>
            <a:srgbClr val="FFE7D2"/>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1" i="0" u="none" strike="noStrike" kern="1200" cap="none" spc="0" normalizeH="0" baseline="0" noProof="0" dirty="0">
                <a:ln>
                  <a:noFill/>
                </a:ln>
                <a:solidFill>
                  <a:prstClr val="black"/>
                </a:solidFill>
                <a:effectLst/>
                <a:uLnTx/>
                <a:uFillTx/>
                <a:latin typeface="Calibri"/>
                <a:ea typeface="ＭＳ Ｐゴシック" charset="0"/>
              </a:rPr>
              <a:t>HIGHER-ORDER MODE DAMPING</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200" b="0" i="1" u="none" strike="noStrike" kern="1200" cap="none" spc="0" normalizeH="0" baseline="0" noProof="0" dirty="0">
                <a:ln>
                  <a:noFill/>
                </a:ln>
                <a:solidFill>
                  <a:prstClr val="black"/>
                </a:solidFill>
                <a:effectLst/>
                <a:uLnTx/>
                <a:uFillTx/>
                <a:latin typeface="Calibri"/>
                <a:ea typeface="ＭＳ Ｐゴシック" charset="0"/>
              </a:rPr>
              <a:t>understand HOM powers for cryomodules</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200" b="0" i="1" u="none" strike="noStrike" kern="1200" cap="none" spc="0" normalizeH="0" baseline="0" noProof="0" dirty="0">
                <a:ln>
                  <a:noFill/>
                </a:ln>
                <a:solidFill>
                  <a:prstClr val="black"/>
                </a:solidFill>
                <a:effectLst/>
                <a:uLnTx/>
                <a:uFillTx/>
                <a:latin typeface="Calibri"/>
                <a:ea typeface="ＭＳ Ｐゴシック" charset="0"/>
              </a:rPr>
              <a:t>design of HOM (on-cell) couplers</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200" b="0" i="1" u="none" strike="noStrike" kern="1200" cap="none" spc="0" normalizeH="0" baseline="0" noProof="0" dirty="0">
                <a:ln>
                  <a:noFill/>
                </a:ln>
                <a:solidFill>
                  <a:prstClr val="black"/>
                </a:solidFill>
                <a:effectLst/>
                <a:uLnTx/>
                <a:uFillTx/>
                <a:latin typeface="Calibri"/>
                <a:ea typeface="ＭＳ Ｐゴシック" charset="0"/>
              </a:rPr>
              <a:t>modelling of high-frequency </a:t>
            </a:r>
            <a:r>
              <a:rPr kumimoji="0" lang="en-GB" sz="1200" b="0" i="1" u="none" strike="noStrike" kern="1200" cap="none" spc="0" normalizeH="0" baseline="0" noProof="0" dirty="0" err="1">
                <a:ln>
                  <a:noFill/>
                </a:ln>
                <a:solidFill>
                  <a:prstClr val="black"/>
                </a:solidFill>
                <a:effectLst/>
                <a:uLnTx/>
                <a:uFillTx/>
                <a:latin typeface="Calibri"/>
                <a:ea typeface="ＭＳ Ｐゴシック" charset="0"/>
              </a:rPr>
              <a:t>wakefield</a:t>
            </a:r>
            <a:endParaRPr kumimoji="0" lang="en-GB" sz="1200" b="0" i="1" u="none" strike="noStrike" kern="1200" cap="none" spc="0" normalizeH="0" baseline="0" noProof="0" dirty="0">
              <a:ln>
                <a:noFill/>
              </a:ln>
              <a:solidFill>
                <a:prstClr val="black"/>
              </a:solidFill>
              <a:effectLst/>
              <a:uLnTx/>
              <a:uFillTx/>
              <a:latin typeface="Calibri"/>
              <a:ea typeface="ＭＳ Ｐゴシック" charset="0"/>
            </a:endParaRPr>
          </a:p>
        </p:txBody>
      </p:sp>
      <p:sp>
        <p:nvSpPr>
          <p:cNvPr id="40" name="TextBox 39">
            <a:extLst>
              <a:ext uri="{FF2B5EF4-FFF2-40B4-BE49-F238E27FC236}">
                <a16:creationId xmlns:a16="http://schemas.microsoft.com/office/drawing/2014/main" id="{C7B01471-C2F4-0F7D-AEEF-A3CA647C4208}"/>
              </a:ext>
            </a:extLst>
          </p:cNvPr>
          <p:cNvSpPr txBox="1"/>
          <p:nvPr/>
        </p:nvSpPr>
        <p:spPr>
          <a:xfrm>
            <a:off x="8359884" y="3333750"/>
            <a:ext cx="716928"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200" b="0" i="0" u="none" strike="noStrike" kern="1200" cap="none" spc="0" normalizeH="0" baseline="0" noProof="0" dirty="0">
                <a:ln>
                  <a:noFill/>
                </a:ln>
                <a:solidFill>
                  <a:srgbClr val="C00000"/>
                </a:solidFill>
                <a:effectLst/>
                <a:uLnTx/>
                <a:uFillTx/>
                <a:latin typeface="Calibri"/>
                <a:ea typeface="ＭＳ Ｐゴシック" charset="0"/>
              </a:rPr>
              <a:t>strategic</a:t>
            </a:r>
          </a:p>
        </p:txBody>
      </p:sp>
      <p:sp>
        <p:nvSpPr>
          <p:cNvPr id="41" name="TextBox 40">
            <a:extLst>
              <a:ext uri="{FF2B5EF4-FFF2-40B4-BE49-F238E27FC236}">
                <a16:creationId xmlns:a16="http://schemas.microsoft.com/office/drawing/2014/main" id="{7A85E8A0-0D84-47C8-B3DB-E0981F12E676}"/>
              </a:ext>
            </a:extLst>
          </p:cNvPr>
          <p:cNvSpPr txBox="1"/>
          <p:nvPr/>
        </p:nvSpPr>
        <p:spPr>
          <a:xfrm>
            <a:off x="4876800" y="4932293"/>
            <a:ext cx="1645002" cy="2308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900" b="0" i="0" u="none" strike="noStrike" kern="1200" cap="none" spc="0" normalizeH="0" baseline="0" noProof="0" dirty="0">
                <a:ln>
                  <a:noFill/>
                </a:ln>
                <a:solidFill>
                  <a:prstClr val="black"/>
                </a:solidFill>
                <a:effectLst/>
                <a:uLnTx/>
                <a:uFillTx/>
                <a:latin typeface="Calibri"/>
                <a:ea typeface="ＭＳ Ｐゴシック" charset="0"/>
              </a:rPr>
              <a:t>(*) part of the RF R&amp;D program</a:t>
            </a:r>
          </a:p>
        </p:txBody>
      </p:sp>
      <p:sp>
        <p:nvSpPr>
          <p:cNvPr id="42" name="TextBox 41">
            <a:extLst>
              <a:ext uri="{FF2B5EF4-FFF2-40B4-BE49-F238E27FC236}">
                <a16:creationId xmlns:a16="http://schemas.microsoft.com/office/drawing/2014/main" id="{43171596-7408-543C-2B5F-DEB60EEBFDEF}"/>
              </a:ext>
            </a:extLst>
          </p:cNvPr>
          <p:cNvSpPr txBox="1"/>
          <p:nvPr/>
        </p:nvSpPr>
        <p:spPr>
          <a:xfrm>
            <a:off x="7637950" y="1182416"/>
            <a:ext cx="1437611" cy="1315745"/>
          </a:xfrm>
          <a:prstGeom prst="rect">
            <a:avLst/>
          </a:prstGeom>
          <a:solidFill>
            <a:srgbClr val="FFE7D2"/>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350" b="1" i="0" u="none" strike="noStrike" kern="1200" cap="none" spc="0" normalizeH="0" baseline="0" noProof="0" dirty="0">
                <a:ln>
                  <a:noFill/>
                </a:ln>
                <a:solidFill>
                  <a:prstClr val="black"/>
                </a:solidFill>
                <a:effectLst/>
                <a:uLnTx/>
                <a:uFillTx/>
                <a:latin typeface="Calibri"/>
                <a:ea typeface="ＭＳ Ｐゴシック" charset="0"/>
              </a:rPr>
              <a:t>SIMULATION &amp; EDUCATION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050" b="0" i="1" u="none" strike="noStrike" kern="1200" cap="none" spc="0" normalizeH="0" baseline="0" noProof="0" dirty="0">
                <a:ln>
                  <a:noFill/>
                </a:ln>
                <a:solidFill>
                  <a:prstClr val="black"/>
                </a:solidFill>
                <a:effectLst/>
                <a:uLnTx/>
                <a:uFillTx/>
                <a:latin typeface="Calibri"/>
                <a:ea typeface="ＭＳ Ｐゴシック" charset="0"/>
              </a:rPr>
              <a:t>beam dynamics studies to mitigate coherent synchrotron radiation, wake fields, beam breakup, …</a:t>
            </a:r>
            <a:endParaRPr kumimoji="0" lang="en-BE" sz="1050" b="0" i="1" u="none" strike="noStrike" kern="1200" cap="none" spc="0" normalizeH="0" baseline="0" noProof="0" dirty="0">
              <a:ln>
                <a:noFill/>
              </a:ln>
              <a:solidFill>
                <a:prstClr val="black"/>
              </a:solidFill>
              <a:effectLst/>
              <a:uLnTx/>
              <a:uFillTx/>
              <a:latin typeface="Calibri"/>
              <a:ea typeface="ＭＳ Ｐゴシック" charset="0"/>
            </a:endParaRPr>
          </a:p>
        </p:txBody>
      </p:sp>
      <p:sp>
        <p:nvSpPr>
          <p:cNvPr id="43" name="TextBox 42">
            <a:extLst>
              <a:ext uri="{FF2B5EF4-FFF2-40B4-BE49-F238E27FC236}">
                <a16:creationId xmlns:a16="http://schemas.microsoft.com/office/drawing/2014/main" id="{332FD5C8-D950-F47D-2EF3-285085291A62}"/>
              </a:ext>
            </a:extLst>
          </p:cNvPr>
          <p:cNvSpPr txBox="1"/>
          <p:nvPr/>
        </p:nvSpPr>
        <p:spPr>
          <a:xfrm>
            <a:off x="139176" y="4462934"/>
            <a:ext cx="2929374" cy="584775"/>
          </a:xfrm>
          <a:prstGeom prst="rect">
            <a:avLst/>
          </a:prstGeom>
          <a:solidFill>
            <a:srgbClr val="FFE7D2"/>
          </a:solidFill>
          <a:ln w="25400">
            <a:solidFill>
              <a:srgbClr val="FF0000"/>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1" i="0" u="none" strike="noStrike" kern="1200" cap="none" spc="0" normalizeH="0" baseline="0" noProof="0" dirty="0">
                <a:ln>
                  <a:noFill/>
                </a:ln>
                <a:solidFill>
                  <a:srgbClr val="C00000"/>
                </a:solidFill>
                <a:effectLst/>
                <a:uLnTx/>
                <a:uFillTx/>
                <a:latin typeface="Calibri"/>
                <a:ea typeface="ＭＳ Ｐゴシック" charset="0"/>
              </a:rPr>
              <a:t>Most R&amp;D objectives part of the </a:t>
            </a:r>
            <a:r>
              <a:rPr kumimoji="0" lang="en-BE" sz="1600" b="1" i="0" u="none" strike="noStrike" kern="1200" cap="none" spc="0" normalizeH="0" baseline="0" noProof="0" dirty="0">
                <a:ln>
                  <a:noFill/>
                </a:ln>
                <a:solidFill>
                  <a:srgbClr val="C00000"/>
                </a:solidFill>
                <a:effectLst/>
                <a:uLnTx/>
                <a:uFillTx/>
                <a:latin typeface="Calibri"/>
                <a:ea typeface="ＭＳ Ｐゴシック" charset="0"/>
              </a:rPr>
              <a:t>bERLinPro and PERLE programs </a:t>
            </a:r>
          </a:p>
        </p:txBody>
      </p:sp>
      <p:sp>
        <p:nvSpPr>
          <p:cNvPr id="20" name="TextBox 19">
            <a:extLst>
              <a:ext uri="{FF2B5EF4-FFF2-40B4-BE49-F238E27FC236}">
                <a16:creationId xmlns:a16="http://schemas.microsoft.com/office/drawing/2014/main" id="{1E003AE3-CDFC-DBFE-E967-773047A4AA67}"/>
              </a:ext>
            </a:extLst>
          </p:cNvPr>
          <p:cNvSpPr txBox="1"/>
          <p:nvPr/>
        </p:nvSpPr>
        <p:spPr>
          <a:xfrm>
            <a:off x="3505200" y="1428750"/>
            <a:ext cx="3429001" cy="1332000"/>
          </a:xfrm>
          <a:prstGeom prst="rect">
            <a:avLst/>
          </a:prstGeom>
          <a:solidFill>
            <a:srgbClr val="FFE7D2"/>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350" b="1" i="0" u="none" strike="noStrike" kern="1200" cap="none" spc="0" normalizeH="0" baseline="0" noProof="0" dirty="0">
                <a:ln>
                  <a:noFill/>
                </a:ln>
                <a:solidFill>
                  <a:prstClr val="black"/>
                </a:solidFill>
                <a:effectLst/>
                <a:uLnTx/>
                <a:uFillTx/>
                <a:latin typeface="Calibri"/>
                <a:ea typeface="ＭＳ Ｐゴシック" charset="0"/>
              </a:rPr>
              <a:t>BEAM DIAGNOSTICS &amp; INSTRUMENTATION</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150" b="0" i="1" u="none" strike="noStrike" kern="1200" cap="none" spc="0" normalizeH="0" baseline="0" noProof="0" dirty="0">
                <a:ln>
                  <a:noFill/>
                </a:ln>
                <a:solidFill>
                  <a:prstClr val="black"/>
                </a:solidFill>
                <a:effectLst/>
                <a:uLnTx/>
                <a:uFillTx/>
                <a:latin typeface="Calibri"/>
                <a:ea typeface="ＭＳ Ｐゴシック" charset="0"/>
              </a:rPr>
              <a:t>develop &amp; test beam profile wire-scanners with a high dynamic range (power, emittance, energy)</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150" b="0" i="1" u="none" strike="noStrike" kern="1200" cap="none" spc="0" normalizeH="0" baseline="0" noProof="0" dirty="0">
                <a:ln>
                  <a:noFill/>
                </a:ln>
                <a:solidFill>
                  <a:prstClr val="black"/>
                </a:solidFill>
                <a:effectLst/>
                <a:uLnTx/>
                <a:uFillTx/>
                <a:latin typeface="Calibri"/>
                <a:ea typeface="ＭＳ Ｐゴシック" charset="0"/>
              </a:rPr>
              <a:t>develop &amp; test optical systems for beam imaging</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150" b="0" i="1" u="none" strike="noStrike" kern="1200" cap="none" spc="0" normalizeH="0" baseline="0" noProof="0" dirty="0">
                <a:ln>
                  <a:noFill/>
                </a:ln>
                <a:solidFill>
                  <a:prstClr val="black"/>
                </a:solidFill>
                <a:effectLst/>
                <a:uLnTx/>
                <a:uFillTx/>
                <a:latin typeface="Calibri"/>
                <a:ea typeface="ＭＳ Ｐゴシック" charset="0"/>
              </a:rPr>
              <a:t>develop &amp; test beam position monitoring systems incl. a multi-turn beam arrival monitor system</a:t>
            </a:r>
          </a:p>
          <a:p>
            <a:pPr marL="171450" marR="0" lvl="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150" b="0" i="1" u="none" strike="noStrike" kern="1200" cap="none" spc="0" normalizeH="0" baseline="0" noProof="0" dirty="0">
                <a:ln>
                  <a:noFill/>
                </a:ln>
                <a:solidFill>
                  <a:prstClr val="black"/>
                </a:solidFill>
                <a:effectLst/>
                <a:uLnTx/>
                <a:uFillTx/>
                <a:latin typeface="Calibri"/>
                <a:ea typeface="ＭＳ Ｐゴシック" charset="0"/>
              </a:rPr>
              <a:t>very good beam loss and beam halo monitoring</a:t>
            </a:r>
            <a:endParaRPr kumimoji="0" lang="en-BE" sz="1150" b="0" i="1" u="none" strike="noStrike" kern="1200" cap="none" spc="0" normalizeH="0" baseline="0" noProof="0" dirty="0">
              <a:ln>
                <a:noFill/>
              </a:ln>
              <a:solidFill>
                <a:prstClr val="black"/>
              </a:solidFill>
              <a:effectLst/>
              <a:uLnTx/>
              <a:uFillTx/>
              <a:latin typeface="Calibri"/>
              <a:ea typeface="ＭＳ Ｐゴシック" charset="0"/>
            </a:endParaRPr>
          </a:p>
        </p:txBody>
      </p:sp>
    </p:spTree>
    <p:extLst>
      <p:ext uri="{BB962C8B-B14F-4D97-AF65-F5344CB8AC3E}">
        <p14:creationId xmlns:p14="http://schemas.microsoft.com/office/powerpoint/2010/main" val="291467757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defTabSz="685800" fontAlgn="auto">
              <a:spcBef>
                <a:spcPts val="0"/>
              </a:spcBef>
              <a:spcAft>
                <a:spcPts val="0"/>
              </a:spcAft>
            </a:pPr>
            <a:fld id="{C662D044-6F0C-A44C-85FD-2657997C64DC}" type="slidenum">
              <a:rPr lang="en-US">
                <a:solidFill>
                  <a:prstClr val="black">
                    <a:tint val="75000"/>
                  </a:prstClr>
                </a:solidFill>
                <a:latin typeface="Calibri"/>
                <a:ea typeface="+mn-ea"/>
                <a:cs typeface="+mn-cs"/>
              </a:rPr>
              <a:pPr defTabSz="685800" fontAlgn="auto">
                <a:spcBef>
                  <a:spcPts val="0"/>
                </a:spcBef>
                <a:spcAft>
                  <a:spcPts val="0"/>
                </a:spcAft>
              </a:pPr>
              <a:t>41</a:t>
            </a:fld>
            <a:endParaRPr lang="en-US">
              <a:solidFill>
                <a:prstClr val="black">
                  <a:tint val="75000"/>
                </a:prstClr>
              </a:solidFill>
              <a:latin typeface="Calibri"/>
              <a:ea typeface="+mn-ea"/>
              <a:cs typeface="+mn-cs"/>
            </a:endParaRPr>
          </a:p>
        </p:txBody>
      </p:sp>
      <p:sp>
        <p:nvSpPr>
          <p:cNvPr id="2" name="TextBox 1">
            <a:extLst>
              <a:ext uri="{FF2B5EF4-FFF2-40B4-BE49-F238E27FC236}">
                <a16:creationId xmlns:a16="http://schemas.microsoft.com/office/drawing/2014/main" id="{10ABEB7F-FC0C-41E0-2487-35842A7844DA}"/>
              </a:ext>
            </a:extLst>
          </p:cNvPr>
          <p:cNvSpPr txBox="1"/>
          <p:nvPr/>
        </p:nvSpPr>
        <p:spPr>
          <a:xfrm>
            <a:off x="1027608" y="209550"/>
            <a:ext cx="7088800" cy="1107996"/>
          </a:xfrm>
          <a:prstGeom prst="rect">
            <a:avLst/>
          </a:prstGeom>
          <a:noFill/>
        </p:spPr>
        <p:txBody>
          <a:bodyPr wrap="none" rtlCol="0">
            <a:spAutoFit/>
          </a:bodyPr>
          <a:lstStyle/>
          <a:p>
            <a:pPr algn="ctr"/>
            <a:r>
              <a:rPr lang="en-BE" sz="2400" b="1" dirty="0">
                <a:solidFill>
                  <a:srgbClr val="0070C0"/>
                </a:solidFill>
                <a:latin typeface="+mn-lt"/>
              </a:rPr>
              <a:t>Energy Recovery – 50 years of innovation</a:t>
            </a:r>
          </a:p>
          <a:p>
            <a:pPr algn="ctr"/>
            <a:r>
              <a:rPr lang="en-GB" b="1" i="1" dirty="0">
                <a:solidFill>
                  <a:srgbClr val="0070C0"/>
                </a:solidFill>
                <a:latin typeface="+mn-lt"/>
              </a:rPr>
              <a:t>from previous to current and future facilities as stepping stones for R&amp;D</a:t>
            </a:r>
          </a:p>
          <a:p>
            <a:pPr algn="ctr"/>
            <a:endParaRPr lang="en-BE" sz="2400" b="1" dirty="0">
              <a:solidFill>
                <a:srgbClr val="0070C0"/>
              </a:solidFill>
              <a:latin typeface="+mn-lt"/>
            </a:endParaRPr>
          </a:p>
        </p:txBody>
      </p:sp>
      <p:pic>
        <p:nvPicPr>
          <p:cNvPr id="6" name="Picture 5" descr="Chart, scatter chart&#10;&#10;Description automatically generated">
            <a:extLst>
              <a:ext uri="{FF2B5EF4-FFF2-40B4-BE49-F238E27FC236}">
                <a16:creationId xmlns:a16="http://schemas.microsoft.com/office/drawing/2014/main" id="{70BF0C38-1AF1-A85B-32C5-80B90219B9BF}"/>
              </a:ext>
            </a:extLst>
          </p:cNvPr>
          <p:cNvPicPr>
            <a:picLocks noChangeAspect="1"/>
          </p:cNvPicPr>
          <p:nvPr/>
        </p:nvPicPr>
        <p:blipFill rotWithShape="1">
          <a:blip r:embed="rId3">
            <a:extLst>
              <a:ext uri="{28A0092B-C50C-407E-A947-70E740481C1C}">
                <a14:useLocalDpi xmlns:a14="http://schemas.microsoft.com/office/drawing/2010/main" val="0"/>
              </a:ext>
            </a:extLst>
          </a:blip>
          <a:srcRect t="1" b="3600"/>
          <a:stretch/>
        </p:blipFill>
        <p:spPr>
          <a:xfrm>
            <a:off x="381000" y="1702654"/>
            <a:ext cx="4953000" cy="3131808"/>
          </a:xfrm>
          <a:prstGeom prst="rect">
            <a:avLst/>
          </a:prstGeom>
        </p:spPr>
      </p:pic>
      <p:sp>
        <p:nvSpPr>
          <p:cNvPr id="7" name="TextBox 6">
            <a:extLst>
              <a:ext uri="{FF2B5EF4-FFF2-40B4-BE49-F238E27FC236}">
                <a16:creationId xmlns:a16="http://schemas.microsoft.com/office/drawing/2014/main" id="{152BBDF2-A8BB-FB16-677A-772D23FE935C}"/>
              </a:ext>
            </a:extLst>
          </p:cNvPr>
          <p:cNvSpPr txBox="1"/>
          <p:nvPr/>
        </p:nvSpPr>
        <p:spPr>
          <a:xfrm rot="1021343">
            <a:off x="1142358" y="2830285"/>
            <a:ext cx="965201" cy="830997"/>
          </a:xfrm>
          <a:prstGeom prst="rect">
            <a:avLst/>
          </a:prstGeom>
          <a:noFill/>
        </p:spPr>
        <p:txBody>
          <a:bodyPr wrap="none" rtlCol="0">
            <a:spAutoFit/>
          </a:bodyPr>
          <a:lstStyle/>
          <a:p>
            <a:pPr algn="ctr"/>
            <a:r>
              <a:rPr lang="en-GB" sz="1600" b="1" dirty="0">
                <a:solidFill>
                  <a:srgbClr val="548235"/>
                </a:solidFill>
                <a:latin typeface="+mn-lt"/>
              </a:rPr>
              <a:t>p</a:t>
            </a:r>
            <a:r>
              <a:rPr lang="en-BE" sz="1600" b="1" dirty="0">
                <a:solidFill>
                  <a:srgbClr val="548235"/>
                </a:solidFill>
                <a:latin typeface="+mn-lt"/>
              </a:rPr>
              <a:t>revious </a:t>
            </a:r>
          </a:p>
          <a:p>
            <a:pPr algn="ctr"/>
            <a:r>
              <a:rPr lang="en-BE" sz="1600" b="1" dirty="0">
                <a:solidFill>
                  <a:srgbClr val="548235"/>
                </a:solidFill>
                <a:latin typeface="+mn-lt"/>
              </a:rPr>
              <a:t>&amp;</a:t>
            </a:r>
          </a:p>
          <a:p>
            <a:pPr algn="ctr"/>
            <a:r>
              <a:rPr lang="en-BE" sz="1600" b="1" dirty="0">
                <a:solidFill>
                  <a:srgbClr val="548235"/>
                </a:solidFill>
                <a:latin typeface="+mn-lt"/>
              </a:rPr>
              <a:t>current</a:t>
            </a:r>
          </a:p>
        </p:txBody>
      </p:sp>
      <p:sp>
        <p:nvSpPr>
          <p:cNvPr id="10" name="TextBox 9">
            <a:extLst>
              <a:ext uri="{FF2B5EF4-FFF2-40B4-BE49-F238E27FC236}">
                <a16:creationId xmlns:a16="http://schemas.microsoft.com/office/drawing/2014/main" id="{C611E41A-2A75-0DE6-8173-4B2F5A8A9D37}"/>
              </a:ext>
            </a:extLst>
          </p:cNvPr>
          <p:cNvSpPr txBox="1"/>
          <p:nvPr/>
        </p:nvSpPr>
        <p:spPr>
          <a:xfrm>
            <a:off x="1915232" y="1051292"/>
            <a:ext cx="2857499" cy="461665"/>
          </a:xfrm>
          <a:prstGeom prst="rect">
            <a:avLst/>
          </a:prstGeom>
          <a:noFill/>
        </p:spPr>
        <p:txBody>
          <a:bodyPr wrap="square" rtlCol="0">
            <a:spAutoFit/>
          </a:bodyPr>
          <a:lstStyle/>
          <a:p>
            <a:pPr algn="r"/>
            <a:r>
              <a:rPr lang="en-GB" sz="1200" i="1" dirty="0">
                <a:solidFill>
                  <a:srgbClr val="FF6700"/>
                </a:solidFill>
                <a:latin typeface="+mn-lt"/>
              </a:rPr>
              <a:t>w</a:t>
            </a:r>
            <a:r>
              <a:rPr lang="en-BE" sz="1200" i="1" dirty="0">
                <a:solidFill>
                  <a:srgbClr val="FF6700"/>
                </a:solidFill>
                <a:latin typeface="+mn-lt"/>
              </a:rPr>
              <a:t>ould be the required external power supply without Energy Recovery</a:t>
            </a:r>
          </a:p>
        </p:txBody>
      </p:sp>
      <p:cxnSp>
        <p:nvCxnSpPr>
          <p:cNvPr id="12" name="Elbow Connector 11">
            <a:extLst>
              <a:ext uri="{FF2B5EF4-FFF2-40B4-BE49-F238E27FC236}">
                <a16:creationId xmlns:a16="http://schemas.microsoft.com/office/drawing/2014/main" id="{9E495849-656F-548B-BE73-E3758323FC7A}"/>
              </a:ext>
            </a:extLst>
          </p:cNvPr>
          <p:cNvCxnSpPr>
            <a:cxnSpLocks/>
            <a:stCxn id="10" idx="3"/>
          </p:cNvCxnSpPr>
          <p:nvPr/>
        </p:nvCxnSpPr>
        <p:spPr>
          <a:xfrm>
            <a:off x="4772731" y="1282125"/>
            <a:ext cx="305967" cy="666481"/>
          </a:xfrm>
          <a:prstGeom prst="bentConnector2">
            <a:avLst/>
          </a:prstGeom>
          <a:ln w="25400">
            <a:solidFill>
              <a:srgbClr val="FF6700"/>
            </a:solidFill>
            <a:tailEnd type="triangle" w="lg" len="med"/>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BEFE459F-2677-2414-F558-6C282490CED0}"/>
              </a:ext>
            </a:extLst>
          </p:cNvPr>
          <p:cNvSpPr txBox="1"/>
          <p:nvPr/>
        </p:nvSpPr>
        <p:spPr>
          <a:xfrm rot="1947403">
            <a:off x="2022463" y="2079675"/>
            <a:ext cx="1492716" cy="246221"/>
          </a:xfrm>
          <a:prstGeom prst="rect">
            <a:avLst/>
          </a:prstGeom>
          <a:noFill/>
        </p:spPr>
        <p:txBody>
          <a:bodyPr wrap="none" rtlCol="0">
            <a:spAutoFit/>
          </a:bodyPr>
          <a:lstStyle/>
          <a:p>
            <a:pPr lvl="0" algn="r"/>
            <a:r>
              <a:rPr lang="en-BE" sz="1000" i="1" dirty="0">
                <a:solidFill>
                  <a:srgbClr val="ED7D31">
                    <a:lumMod val="75000"/>
                  </a:srgbClr>
                </a:solidFill>
                <a:latin typeface="Calibri"/>
              </a:rPr>
              <a:t>Power = Energy x Current</a:t>
            </a:r>
          </a:p>
        </p:txBody>
      </p:sp>
      <p:sp>
        <p:nvSpPr>
          <p:cNvPr id="15" name="Rounded Rectangle 14">
            <a:extLst>
              <a:ext uri="{FF2B5EF4-FFF2-40B4-BE49-F238E27FC236}">
                <a16:creationId xmlns:a16="http://schemas.microsoft.com/office/drawing/2014/main" id="{4E048A70-36F7-18E2-E54C-79F28EDD8495}"/>
              </a:ext>
            </a:extLst>
          </p:cNvPr>
          <p:cNvSpPr/>
          <p:nvPr/>
        </p:nvSpPr>
        <p:spPr>
          <a:xfrm rot="1010504">
            <a:off x="967871" y="3013800"/>
            <a:ext cx="3262821" cy="1272910"/>
          </a:xfrm>
          <a:prstGeom prst="roundRect">
            <a:avLst>
              <a:gd name="adj" fmla="val 50000"/>
            </a:avLst>
          </a:prstGeom>
          <a:noFill/>
          <a:ln w="31750">
            <a:solidFill>
              <a:srgbClr val="5482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9" name="Rounded Rectangle 18">
            <a:extLst>
              <a:ext uri="{FF2B5EF4-FFF2-40B4-BE49-F238E27FC236}">
                <a16:creationId xmlns:a16="http://schemas.microsoft.com/office/drawing/2014/main" id="{E04621CC-0054-45E1-CAF8-43517E9B7787}"/>
              </a:ext>
            </a:extLst>
          </p:cNvPr>
          <p:cNvSpPr/>
          <p:nvPr/>
        </p:nvSpPr>
        <p:spPr>
          <a:xfrm rot="417804">
            <a:off x="3139747" y="1855592"/>
            <a:ext cx="1792006" cy="717831"/>
          </a:xfrm>
          <a:prstGeom prst="roundRect">
            <a:avLst>
              <a:gd name="adj" fmla="val 40988"/>
            </a:avLst>
          </a:prstGeom>
          <a:noFill/>
          <a:ln w="317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0" name="TextBox 19">
            <a:extLst>
              <a:ext uri="{FF2B5EF4-FFF2-40B4-BE49-F238E27FC236}">
                <a16:creationId xmlns:a16="http://schemas.microsoft.com/office/drawing/2014/main" id="{A979C354-A9C3-0DE5-18FD-19DB7A39375E}"/>
              </a:ext>
            </a:extLst>
          </p:cNvPr>
          <p:cNvSpPr txBox="1"/>
          <p:nvPr/>
        </p:nvSpPr>
        <p:spPr>
          <a:xfrm rot="468280">
            <a:off x="3235495" y="1832308"/>
            <a:ext cx="1010790" cy="357342"/>
          </a:xfrm>
          <a:prstGeom prst="rect">
            <a:avLst/>
          </a:prstGeom>
          <a:noFill/>
        </p:spPr>
        <p:txBody>
          <a:bodyPr wrap="none" rtlCol="0">
            <a:spAutoFit/>
          </a:bodyPr>
          <a:lstStyle/>
          <a:p>
            <a:pPr>
              <a:lnSpc>
                <a:spcPts val="1040"/>
              </a:lnSpc>
            </a:pPr>
            <a:r>
              <a:rPr lang="en-US" sz="1200" b="1" dirty="0">
                <a:solidFill>
                  <a:schemeClr val="accent1">
                    <a:lumMod val="60000"/>
                    <a:lumOff val="40000"/>
                  </a:schemeClr>
                </a:solidFill>
                <a:latin typeface="+mn-lt"/>
              </a:rPr>
              <a:t>ERL-based </a:t>
            </a:r>
          </a:p>
          <a:p>
            <a:pPr>
              <a:lnSpc>
                <a:spcPts val="1040"/>
              </a:lnSpc>
            </a:pPr>
            <a:r>
              <a:rPr lang="en-US" sz="1200" b="1" dirty="0">
                <a:solidFill>
                  <a:schemeClr val="accent1">
                    <a:lumMod val="60000"/>
                    <a:lumOff val="40000"/>
                  </a:schemeClr>
                </a:solidFill>
                <a:latin typeface="+mn-lt"/>
              </a:rPr>
              <a:t>HEP colliders</a:t>
            </a:r>
            <a:endParaRPr lang="en-BE" sz="1200" b="1" dirty="0">
              <a:solidFill>
                <a:schemeClr val="accent1">
                  <a:lumMod val="60000"/>
                  <a:lumOff val="40000"/>
                </a:schemeClr>
              </a:solidFill>
              <a:latin typeface="+mn-lt"/>
            </a:endParaRPr>
          </a:p>
        </p:txBody>
      </p:sp>
      <p:sp>
        <p:nvSpPr>
          <p:cNvPr id="24" name="TextBox 23">
            <a:extLst>
              <a:ext uri="{FF2B5EF4-FFF2-40B4-BE49-F238E27FC236}">
                <a16:creationId xmlns:a16="http://schemas.microsoft.com/office/drawing/2014/main" id="{D6872B98-40BF-600F-6D8B-83A1AD8A2852}"/>
              </a:ext>
            </a:extLst>
          </p:cNvPr>
          <p:cNvSpPr txBox="1"/>
          <p:nvPr/>
        </p:nvSpPr>
        <p:spPr>
          <a:xfrm>
            <a:off x="5867400" y="1782862"/>
            <a:ext cx="2930816" cy="1277273"/>
          </a:xfrm>
          <a:prstGeom prst="rect">
            <a:avLst/>
          </a:prstGeom>
          <a:solidFill>
            <a:srgbClr val="FFE7D2"/>
          </a:solidFill>
          <a:ln w="25400">
            <a:solidFill>
              <a:srgbClr val="FF0000"/>
            </a:solidFill>
          </a:ln>
        </p:spPr>
        <p:txBody>
          <a:bodyPr wrap="square" rtlCol="0">
            <a:spAutoFit/>
          </a:bodyPr>
          <a:lstStyle/>
          <a:p>
            <a:pPr algn="ctr"/>
            <a:r>
              <a:rPr lang="en-BE" sz="1600" b="1" dirty="0">
                <a:solidFill>
                  <a:srgbClr val="C00000"/>
                </a:solidFill>
                <a:latin typeface="+mn-lt"/>
              </a:rPr>
              <a:t>Energy Recovery</a:t>
            </a:r>
            <a:endParaRPr lang="en-BE" sz="1400" b="1" dirty="0">
              <a:solidFill>
                <a:srgbClr val="C00000"/>
              </a:solidFill>
              <a:latin typeface="+mn-lt"/>
            </a:endParaRPr>
          </a:p>
          <a:p>
            <a:pPr algn="ctr"/>
            <a:endParaRPr lang="en-BE" sz="500" b="1" dirty="0">
              <a:solidFill>
                <a:srgbClr val="C00000"/>
              </a:solidFill>
              <a:latin typeface="+mn-lt"/>
            </a:endParaRPr>
          </a:p>
          <a:p>
            <a:pPr algn="ctr"/>
            <a:r>
              <a:rPr lang="en-GB" sz="1400" dirty="0">
                <a:solidFill>
                  <a:srgbClr val="C00000"/>
                </a:solidFill>
                <a:latin typeface="+mn-lt"/>
              </a:rPr>
              <a:t>great achievements on all aspects and large research infrastructures based on Energy Recovery systems have been operated successfully</a:t>
            </a:r>
            <a:endParaRPr lang="en-BE" sz="1400" dirty="0">
              <a:solidFill>
                <a:srgbClr val="C00000"/>
              </a:solidFill>
              <a:latin typeface="+mn-lt"/>
            </a:endParaRPr>
          </a:p>
        </p:txBody>
      </p:sp>
      <p:pic>
        <p:nvPicPr>
          <p:cNvPr id="32" name="Picture 31" descr="Chart, scatter chart&#10;&#10;Description automatically generated">
            <a:extLst>
              <a:ext uri="{FF2B5EF4-FFF2-40B4-BE49-F238E27FC236}">
                <a16:creationId xmlns:a16="http://schemas.microsoft.com/office/drawing/2014/main" id="{D6D4DC6C-02D9-1C67-6E2D-3D25C64B3612}"/>
              </a:ext>
            </a:extLst>
          </p:cNvPr>
          <p:cNvPicPr>
            <a:picLocks noChangeAspect="1"/>
          </p:cNvPicPr>
          <p:nvPr/>
        </p:nvPicPr>
        <p:blipFill rotWithShape="1">
          <a:blip r:embed="rId3">
            <a:extLst>
              <a:ext uri="{28A0092B-C50C-407E-A947-70E740481C1C}">
                <a14:useLocalDpi xmlns:a14="http://schemas.microsoft.com/office/drawing/2010/main" val="0"/>
              </a:ext>
            </a:extLst>
          </a:blip>
          <a:srcRect l="37590" t="95280" r="33846" b="-1155"/>
          <a:stretch/>
        </p:blipFill>
        <p:spPr>
          <a:xfrm>
            <a:off x="1576319" y="4782667"/>
            <a:ext cx="1414768" cy="189696"/>
          </a:xfrm>
          <a:prstGeom prst="rect">
            <a:avLst/>
          </a:prstGeom>
        </p:spPr>
      </p:pic>
      <p:sp>
        <p:nvSpPr>
          <p:cNvPr id="3" name="TextBox 2">
            <a:extLst>
              <a:ext uri="{FF2B5EF4-FFF2-40B4-BE49-F238E27FC236}">
                <a16:creationId xmlns:a16="http://schemas.microsoft.com/office/drawing/2014/main" id="{AFB2350D-D5EC-CD49-D7AD-E4FC9CD6650A}"/>
              </a:ext>
            </a:extLst>
          </p:cNvPr>
          <p:cNvSpPr txBox="1"/>
          <p:nvPr/>
        </p:nvSpPr>
        <p:spPr>
          <a:xfrm>
            <a:off x="1227311" y="1477826"/>
            <a:ext cx="1439689" cy="276999"/>
          </a:xfrm>
          <a:prstGeom prst="rect">
            <a:avLst/>
          </a:prstGeom>
          <a:noFill/>
        </p:spPr>
        <p:txBody>
          <a:bodyPr wrap="none" rtlCol="0">
            <a:spAutoFit/>
          </a:bodyPr>
          <a:lstStyle/>
          <a:p>
            <a:r>
              <a:rPr lang="en-GB" sz="1200" dirty="0">
                <a:solidFill>
                  <a:schemeClr val="accent1">
                    <a:lumMod val="60000"/>
                    <a:lumOff val="40000"/>
                  </a:schemeClr>
                </a:solidFill>
                <a:latin typeface="+mn-lt"/>
              </a:rPr>
              <a:t>n</a:t>
            </a:r>
            <a:r>
              <a:rPr lang="en-BE" sz="1200" dirty="0">
                <a:solidFill>
                  <a:schemeClr val="accent1">
                    <a:lumMod val="60000"/>
                    <a:lumOff val="40000"/>
                  </a:schemeClr>
                </a:solidFill>
                <a:latin typeface="+mn-lt"/>
              </a:rPr>
              <a:t>uclear power plant</a:t>
            </a:r>
          </a:p>
        </p:txBody>
      </p:sp>
      <p:cxnSp>
        <p:nvCxnSpPr>
          <p:cNvPr id="5" name="Straight Arrow Connector 4">
            <a:extLst>
              <a:ext uri="{FF2B5EF4-FFF2-40B4-BE49-F238E27FC236}">
                <a16:creationId xmlns:a16="http://schemas.microsoft.com/office/drawing/2014/main" id="{52F659B1-6DD1-25C9-9E35-73324FE2390B}"/>
              </a:ext>
            </a:extLst>
          </p:cNvPr>
          <p:cNvCxnSpPr/>
          <p:nvPr/>
        </p:nvCxnSpPr>
        <p:spPr>
          <a:xfrm>
            <a:off x="2847540" y="1629351"/>
            <a:ext cx="143547" cy="120261"/>
          </a:xfrm>
          <a:prstGeom prst="straightConnector1">
            <a:avLst/>
          </a:prstGeom>
          <a:ln w="19050">
            <a:solidFill>
              <a:srgbClr val="BDD7EE"/>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FACA6502-D76D-8F63-8659-DA48BA0A8C6F}"/>
              </a:ext>
            </a:extLst>
          </p:cNvPr>
          <p:cNvCxnSpPr/>
          <p:nvPr/>
        </p:nvCxnSpPr>
        <p:spPr>
          <a:xfrm>
            <a:off x="2582689" y="1627583"/>
            <a:ext cx="258219" cy="0"/>
          </a:xfrm>
          <a:prstGeom prst="line">
            <a:avLst/>
          </a:prstGeom>
          <a:ln w="19050">
            <a:solidFill>
              <a:srgbClr val="BDD7E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510552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defTabSz="685800" fontAlgn="auto">
              <a:spcBef>
                <a:spcPts val="0"/>
              </a:spcBef>
              <a:spcAft>
                <a:spcPts val="0"/>
              </a:spcAft>
            </a:pPr>
            <a:fld id="{C662D044-6F0C-A44C-85FD-2657997C64DC}" type="slidenum">
              <a:rPr lang="en-US">
                <a:solidFill>
                  <a:prstClr val="black">
                    <a:tint val="75000"/>
                  </a:prstClr>
                </a:solidFill>
                <a:latin typeface="Calibri"/>
                <a:ea typeface="+mn-ea"/>
                <a:cs typeface="+mn-cs"/>
              </a:rPr>
              <a:pPr defTabSz="685800" fontAlgn="auto">
                <a:spcBef>
                  <a:spcPts val="0"/>
                </a:spcBef>
                <a:spcAft>
                  <a:spcPts val="0"/>
                </a:spcAft>
              </a:pPr>
              <a:t>42</a:t>
            </a:fld>
            <a:endParaRPr lang="en-US">
              <a:solidFill>
                <a:prstClr val="black">
                  <a:tint val="75000"/>
                </a:prstClr>
              </a:solidFill>
              <a:latin typeface="Calibri"/>
              <a:ea typeface="+mn-ea"/>
              <a:cs typeface="+mn-cs"/>
            </a:endParaRPr>
          </a:p>
        </p:txBody>
      </p:sp>
      <p:sp>
        <p:nvSpPr>
          <p:cNvPr id="2" name="TextBox 1">
            <a:extLst>
              <a:ext uri="{FF2B5EF4-FFF2-40B4-BE49-F238E27FC236}">
                <a16:creationId xmlns:a16="http://schemas.microsoft.com/office/drawing/2014/main" id="{10ABEB7F-FC0C-41E0-2487-35842A7844DA}"/>
              </a:ext>
            </a:extLst>
          </p:cNvPr>
          <p:cNvSpPr txBox="1"/>
          <p:nvPr/>
        </p:nvSpPr>
        <p:spPr>
          <a:xfrm>
            <a:off x="1027608" y="209550"/>
            <a:ext cx="7088800" cy="1107996"/>
          </a:xfrm>
          <a:prstGeom prst="rect">
            <a:avLst/>
          </a:prstGeom>
          <a:noFill/>
        </p:spPr>
        <p:txBody>
          <a:bodyPr wrap="none" rtlCol="0">
            <a:spAutoFit/>
          </a:bodyPr>
          <a:lstStyle/>
          <a:p>
            <a:pPr algn="ctr"/>
            <a:r>
              <a:rPr lang="en-BE" sz="2400" b="1" dirty="0">
                <a:solidFill>
                  <a:srgbClr val="0070C0"/>
                </a:solidFill>
                <a:latin typeface="+mn-lt"/>
              </a:rPr>
              <a:t>Energy Recovery – 50 years of innovation</a:t>
            </a:r>
          </a:p>
          <a:p>
            <a:pPr algn="ctr"/>
            <a:r>
              <a:rPr lang="en-GB" b="1" i="1" dirty="0">
                <a:solidFill>
                  <a:srgbClr val="0070C0"/>
                </a:solidFill>
                <a:latin typeface="+mn-lt"/>
              </a:rPr>
              <a:t>from previous to current and future facilities as stepping stones for R&amp;D</a:t>
            </a:r>
          </a:p>
          <a:p>
            <a:pPr algn="ctr"/>
            <a:endParaRPr lang="en-BE" sz="2400" b="1" dirty="0">
              <a:solidFill>
                <a:srgbClr val="0070C0"/>
              </a:solidFill>
              <a:latin typeface="+mn-lt"/>
            </a:endParaRPr>
          </a:p>
        </p:txBody>
      </p:sp>
      <p:pic>
        <p:nvPicPr>
          <p:cNvPr id="6" name="Picture 5" descr="Chart, scatter chart&#10;&#10;Description automatically generated">
            <a:extLst>
              <a:ext uri="{FF2B5EF4-FFF2-40B4-BE49-F238E27FC236}">
                <a16:creationId xmlns:a16="http://schemas.microsoft.com/office/drawing/2014/main" id="{70BF0C38-1AF1-A85B-32C5-80B90219B9BF}"/>
              </a:ext>
            </a:extLst>
          </p:cNvPr>
          <p:cNvPicPr>
            <a:picLocks noChangeAspect="1"/>
          </p:cNvPicPr>
          <p:nvPr/>
        </p:nvPicPr>
        <p:blipFill rotWithShape="1">
          <a:blip r:embed="rId3">
            <a:extLst>
              <a:ext uri="{28A0092B-C50C-407E-A947-70E740481C1C}">
                <a14:useLocalDpi xmlns:a14="http://schemas.microsoft.com/office/drawing/2010/main" val="0"/>
              </a:ext>
            </a:extLst>
          </a:blip>
          <a:srcRect t="1" b="3600"/>
          <a:stretch/>
        </p:blipFill>
        <p:spPr>
          <a:xfrm>
            <a:off x="381000" y="1702654"/>
            <a:ext cx="4953000" cy="3131808"/>
          </a:xfrm>
          <a:prstGeom prst="rect">
            <a:avLst/>
          </a:prstGeom>
        </p:spPr>
      </p:pic>
      <p:sp>
        <p:nvSpPr>
          <p:cNvPr id="7" name="TextBox 6">
            <a:extLst>
              <a:ext uri="{FF2B5EF4-FFF2-40B4-BE49-F238E27FC236}">
                <a16:creationId xmlns:a16="http://schemas.microsoft.com/office/drawing/2014/main" id="{152BBDF2-A8BB-FB16-677A-772D23FE935C}"/>
              </a:ext>
            </a:extLst>
          </p:cNvPr>
          <p:cNvSpPr txBox="1"/>
          <p:nvPr/>
        </p:nvSpPr>
        <p:spPr>
          <a:xfrm rot="1021343">
            <a:off x="1142358" y="2830285"/>
            <a:ext cx="965201" cy="830997"/>
          </a:xfrm>
          <a:prstGeom prst="rect">
            <a:avLst/>
          </a:prstGeom>
          <a:noFill/>
        </p:spPr>
        <p:txBody>
          <a:bodyPr wrap="none" rtlCol="0">
            <a:spAutoFit/>
          </a:bodyPr>
          <a:lstStyle/>
          <a:p>
            <a:pPr algn="ctr"/>
            <a:r>
              <a:rPr lang="en-GB" sz="1600" b="1" dirty="0">
                <a:solidFill>
                  <a:srgbClr val="548235"/>
                </a:solidFill>
                <a:latin typeface="+mn-lt"/>
              </a:rPr>
              <a:t>p</a:t>
            </a:r>
            <a:r>
              <a:rPr lang="en-BE" sz="1600" b="1" dirty="0">
                <a:solidFill>
                  <a:srgbClr val="548235"/>
                </a:solidFill>
                <a:latin typeface="+mn-lt"/>
              </a:rPr>
              <a:t>revious </a:t>
            </a:r>
          </a:p>
          <a:p>
            <a:pPr algn="ctr"/>
            <a:r>
              <a:rPr lang="en-BE" sz="1600" b="1" dirty="0">
                <a:solidFill>
                  <a:srgbClr val="548235"/>
                </a:solidFill>
                <a:latin typeface="+mn-lt"/>
              </a:rPr>
              <a:t>&amp;</a:t>
            </a:r>
          </a:p>
          <a:p>
            <a:pPr algn="ctr"/>
            <a:r>
              <a:rPr lang="en-BE" sz="1600" b="1" dirty="0">
                <a:solidFill>
                  <a:srgbClr val="548235"/>
                </a:solidFill>
                <a:latin typeface="+mn-lt"/>
              </a:rPr>
              <a:t>current</a:t>
            </a:r>
          </a:p>
        </p:txBody>
      </p:sp>
      <p:sp>
        <p:nvSpPr>
          <p:cNvPr id="9" name="TextBox 8">
            <a:extLst>
              <a:ext uri="{FF2B5EF4-FFF2-40B4-BE49-F238E27FC236}">
                <a16:creationId xmlns:a16="http://schemas.microsoft.com/office/drawing/2014/main" id="{14999055-A7B6-E333-F508-16C2071B6C96}"/>
              </a:ext>
            </a:extLst>
          </p:cNvPr>
          <p:cNvSpPr txBox="1"/>
          <p:nvPr/>
        </p:nvSpPr>
        <p:spPr>
          <a:xfrm>
            <a:off x="5867400" y="3198733"/>
            <a:ext cx="2930816" cy="1354217"/>
          </a:xfrm>
          <a:prstGeom prst="rect">
            <a:avLst/>
          </a:prstGeom>
          <a:solidFill>
            <a:srgbClr val="FFE7D2"/>
          </a:solidFill>
          <a:ln w="25400">
            <a:solidFill>
              <a:srgbClr val="FF0000"/>
            </a:solidFill>
          </a:ln>
        </p:spPr>
        <p:txBody>
          <a:bodyPr wrap="square" rtlCol="0">
            <a:spAutoFit/>
          </a:bodyPr>
          <a:lstStyle/>
          <a:p>
            <a:pPr algn="ctr"/>
            <a:r>
              <a:rPr lang="en-BE" sz="1600" b="1" dirty="0">
                <a:solidFill>
                  <a:srgbClr val="C00000"/>
                </a:solidFill>
                <a:latin typeface="+mn-lt"/>
              </a:rPr>
              <a:t>bERLinPro</a:t>
            </a:r>
            <a:r>
              <a:rPr lang="en-BE" sz="1400" b="1" dirty="0">
                <a:solidFill>
                  <a:srgbClr val="C00000"/>
                </a:solidFill>
                <a:latin typeface="+mn-lt"/>
              </a:rPr>
              <a:t> </a:t>
            </a:r>
            <a:r>
              <a:rPr lang="en-BE" sz="1400" dirty="0">
                <a:solidFill>
                  <a:srgbClr val="C00000"/>
                </a:solidFill>
                <a:latin typeface="+mn-lt"/>
              </a:rPr>
              <a:t>&amp;</a:t>
            </a:r>
            <a:r>
              <a:rPr lang="en-BE" sz="1400" b="1" dirty="0">
                <a:solidFill>
                  <a:srgbClr val="C00000"/>
                </a:solidFill>
                <a:latin typeface="+mn-lt"/>
              </a:rPr>
              <a:t> </a:t>
            </a:r>
            <a:r>
              <a:rPr lang="en-BE" sz="1600" b="1" dirty="0">
                <a:solidFill>
                  <a:srgbClr val="C00000"/>
                </a:solidFill>
                <a:latin typeface="+mn-lt"/>
              </a:rPr>
              <a:t>PERLE</a:t>
            </a:r>
            <a:r>
              <a:rPr lang="en-BE" sz="1400" b="1" dirty="0">
                <a:solidFill>
                  <a:srgbClr val="C00000"/>
                </a:solidFill>
                <a:latin typeface="+mn-lt"/>
              </a:rPr>
              <a:t> </a:t>
            </a:r>
          </a:p>
          <a:p>
            <a:pPr algn="ctr"/>
            <a:endParaRPr lang="en-BE" sz="500" b="1" dirty="0">
              <a:solidFill>
                <a:srgbClr val="C00000"/>
              </a:solidFill>
              <a:latin typeface="+mn-lt"/>
            </a:endParaRPr>
          </a:p>
          <a:p>
            <a:pPr algn="ctr"/>
            <a:r>
              <a:rPr lang="en-GB" sz="1400" dirty="0">
                <a:solidFill>
                  <a:srgbClr val="C00000"/>
                </a:solidFill>
                <a:latin typeface="+mn-lt"/>
              </a:rPr>
              <a:t>e</a:t>
            </a:r>
            <a:r>
              <a:rPr lang="en-BE" sz="1400" dirty="0">
                <a:solidFill>
                  <a:srgbClr val="C00000"/>
                </a:solidFill>
                <a:latin typeface="+mn-lt"/>
              </a:rPr>
              <a:t>ssential accelerator R&amp;D labs with ambitions overlapping with those of the particle physics community</a:t>
            </a:r>
          </a:p>
          <a:p>
            <a:pPr algn="ctr"/>
            <a:endParaRPr lang="en-BE" sz="500" dirty="0">
              <a:solidFill>
                <a:srgbClr val="C00000"/>
              </a:solidFill>
              <a:latin typeface="+mn-lt"/>
            </a:endParaRPr>
          </a:p>
          <a:p>
            <a:pPr algn="ctr"/>
            <a:r>
              <a:rPr lang="en-GB" sz="1400" i="1" dirty="0">
                <a:solidFill>
                  <a:srgbClr val="C00000"/>
                </a:solidFill>
                <a:latin typeface="+mn-lt"/>
              </a:rPr>
              <a:t>t</a:t>
            </a:r>
            <a:r>
              <a:rPr lang="en-BE" sz="1400" i="1" dirty="0">
                <a:solidFill>
                  <a:srgbClr val="C00000"/>
                </a:solidFill>
                <a:latin typeface="+mn-lt"/>
              </a:rPr>
              <a:t>owards high energy &amp; high power</a:t>
            </a:r>
          </a:p>
        </p:txBody>
      </p:sp>
      <p:sp>
        <p:nvSpPr>
          <p:cNvPr id="10" name="TextBox 9">
            <a:extLst>
              <a:ext uri="{FF2B5EF4-FFF2-40B4-BE49-F238E27FC236}">
                <a16:creationId xmlns:a16="http://schemas.microsoft.com/office/drawing/2014/main" id="{C611E41A-2A75-0DE6-8173-4B2F5A8A9D37}"/>
              </a:ext>
            </a:extLst>
          </p:cNvPr>
          <p:cNvSpPr txBox="1"/>
          <p:nvPr/>
        </p:nvSpPr>
        <p:spPr>
          <a:xfrm>
            <a:off x="1915232" y="1051292"/>
            <a:ext cx="2857499" cy="461665"/>
          </a:xfrm>
          <a:prstGeom prst="rect">
            <a:avLst/>
          </a:prstGeom>
          <a:noFill/>
        </p:spPr>
        <p:txBody>
          <a:bodyPr wrap="square" rtlCol="0">
            <a:spAutoFit/>
          </a:bodyPr>
          <a:lstStyle/>
          <a:p>
            <a:pPr algn="r"/>
            <a:r>
              <a:rPr lang="en-GB" sz="1200" i="1" dirty="0">
                <a:solidFill>
                  <a:srgbClr val="FF6700"/>
                </a:solidFill>
                <a:latin typeface="+mn-lt"/>
              </a:rPr>
              <a:t>w</a:t>
            </a:r>
            <a:r>
              <a:rPr lang="en-BE" sz="1200" i="1" dirty="0">
                <a:solidFill>
                  <a:srgbClr val="FF6700"/>
                </a:solidFill>
                <a:latin typeface="+mn-lt"/>
              </a:rPr>
              <a:t>ould be the required external power supply without Energy Recovery</a:t>
            </a:r>
          </a:p>
        </p:txBody>
      </p:sp>
      <p:cxnSp>
        <p:nvCxnSpPr>
          <p:cNvPr id="12" name="Elbow Connector 11">
            <a:extLst>
              <a:ext uri="{FF2B5EF4-FFF2-40B4-BE49-F238E27FC236}">
                <a16:creationId xmlns:a16="http://schemas.microsoft.com/office/drawing/2014/main" id="{9E495849-656F-548B-BE73-E3758323FC7A}"/>
              </a:ext>
            </a:extLst>
          </p:cNvPr>
          <p:cNvCxnSpPr>
            <a:cxnSpLocks/>
            <a:stCxn id="10" idx="3"/>
          </p:cNvCxnSpPr>
          <p:nvPr/>
        </p:nvCxnSpPr>
        <p:spPr>
          <a:xfrm>
            <a:off x="4772731" y="1282125"/>
            <a:ext cx="305967" cy="666481"/>
          </a:xfrm>
          <a:prstGeom prst="bentConnector2">
            <a:avLst/>
          </a:prstGeom>
          <a:ln w="25400">
            <a:solidFill>
              <a:srgbClr val="FF6700"/>
            </a:solidFill>
            <a:tailEnd type="triangle" w="lg" len="med"/>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BEFE459F-2677-2414-F558-6C282490CED0}"/>
              </a:ext>
            </a:extLst>
          </p:cNvPr>
          <p:cNvSpPr txBox="1"/>
          <p:nvPr/>
        </p:nvSpPr>
        <p:spPr>
          <a:xfrm rot="1947403">
            <a:off x="2022463" y="2079675"/>
            <a:ext cx="1492716" cy="246221"/>
          </a:xfrm>
          <a:prstGeom prst="rect">
            <a:avLst/>
          </a:prstGeom>
          <a:noFill/>
        </p:spPr>
        <p:txBody>
          <a:bodyPr wrap="none" rtlCol="0">
            <a:spAutoFit/>
          </a:bodyPr>
          <a:lstStyle/>
          <a:p>
            <a:pPr lvl="0" algn="r"/>
            <a:r>
              <a:rPr lang="en-BE" sz="1000" i="1" dirty="0">
                <a:solidFill>
                  <a:srgbClr val="ED7D31">
                    <a:lumMod val="75000"/>
                  </a:srgbClr>
                </a:solidFill>
                <a:latin typeface="Calibri"/>
              </a:rPr>
              <a:t>Power = Energy x Current</a:t>
            </a:r>
          </a:p>
        </p:txBody>
      </p:sp>
      <p:sp>
        <p:nvSpPr>
          <p:cNvPr id="15" name="Rounded Rectangle 14">
            <a:extLst>
              <a:ext uri="{FF2B5EF4-FFF2-40B4-BE49-F238E27FC236}">
                <a16:creationId xmlns:a16="http://schemas.microsoft.com/office/drawing/2014/main" id="{4E048A70-36F7-18E2-E54C-79F28EDD8495}"/>
              </a:ext>
            </a:extLst>
          </p:cNvPr>
          <p:cNvSpPr/>
          <p:nvPr/>
        </p:nvSpPr>
        <p:spPr>
          <a:xfrm rot="1010504">
            <a:off x="967871" y="3013800"/>
            <a:ext cx="3262821" cy="1272910"/>
          </a:xfrm>
          <a:prstGeom prst="roundRect">
            <a:avLst>
              <a:gd name="adj" fmla="val 50000"/>
            </a:avLst>
          </a:prstGeom>
          <a:noFill/>
          <a:ln w="31750">
            <a:solidFill>
              <a:srgbClr val="5482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6" name="Rounded Rectangle 15">
            <a:extLst>
              <a:ext uri="{FF2B5EF4-FFF2-40B4-BE49-F238E27FC236}">
                <a16:creationId xmlns:a16="http://schemas.microsoft.com/office/drawing/2014/main" id="{959AE96B-EB89-4AE3-165F-D138116A083C}"/>
              </a:ext>
            </a:extLst>
          </p:cNvPr>
          <p:cNvSpPr/>
          <p:nvPr/>
        </p:nvSpPr>
        <p:spPr>
          <a:xfrm rot="1517818">
            <a:off x="1636242" y="2694184"/>
            <a:ext cx="3455817" cy="747233"/>
          </a:xfrm>
          <a:prstGeom prst="roundRect">
            <a:avLst>
              <a:gd name="adj" fmla="val 50000"/>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7" name="TextBox 16">
            <a:extLst>
              <a:ext uri="{FF2B5EF4-FFF2-40B4-BE49-F238E27FC236}">
                <a16:creationId xmlns:a16="http://schemas.microsoft.com/office/drawing/2014/main" id="{D95E500F-94C4-9019-3057-27E5A623F010}"/>
              </a:ext>
            </a:extLst>
          </p:cNvPr>
          <p:cNvSpPr txBox="1"/>
          <p:nvPr/>
        </p:nvSpPr>
        <p:spPr>
          <a:xfrm rot="1446910">
            <a:off x="2083211" y="2275305"/>
            <a:ext cx="963725" cy="369332"/>
          </a:xfrm>
          <a:prstGeom prst="rect">
            <a:avLst/>
          </a:prstGeom>
          <a:noFill/>
        </p:spPr>
        <p:txBody>
          <a:bodyPr wrap="none" rtlCol="0">
            <a:spAutoFit/>
          </a:bodyPr>
          <a:lstStyle/>
          <a:p>
            <a:r>
              <a:rPr lang="en-US" b="1" dirty="0">
                <a:solidFill>
                  <a:srgbClr val="FF0000"/>
                </a:solidFill>
                <a:latin typeface="+mn-lt"/>
              </a:rPr>
              <a:t>planned</a:t>
            </a:r>
            <a:endParaRPr lang="en-BE" b="1" dirty="0">
              <a:solidFill>
                <a:srgbClr val="FF0000"/>
              </a:solidFill>
              <a:latin typeface="+mn-lt"/>
            </a:endParaRPr>
          </a:p>
        </p:txBody>
      </p:sp>
      <p:sp>
        <p:nvSpPr>
          <p:cNvPr id="19" name="Rounded Rectangle 18">
            <a:extLst>
              <a:ext uri="{FF2B5EF4-FFF2-40B4-BE49-F238E27FC236}">
                <a16:creationId xmlns:a16="http://schemas.microsoft.com/office/drawing/2014/main" id="{E04621CC-0054-45E1-CAF8-43517E9B7787}"/>
              </a:ext>
            </a:extLst>
          </p:cNvPr>
          <p:cNvSpPr/>
          <p:nvPr/>
        </p:nvSpPr>
        <p:spPr>
          <a:xfrm rot="417804">
            <a:off x="3139747" y="1855592"/>
            <a:ext cx="1792006" cy="717831"/>
          </a:xfrm>
          <a:prstGeom prst="roundRect">
            <a:avLst>
              <a:gd name="adj" fmla="val 40988"/>
            </a:avLst>
          </a:prstGeom>
          <a:noFill/>
          <a:ln w="317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0" name="TextBox 19">
            <a:extLst>
              <a:ext uri="{FF2B5EF4-FFF2-40B4-BE49-F238E27FC236}">
                <a16:creationId xmlns:a16="http://schemas.microsoft.com/office/drawing/2014/main" id="{A979C354-A9C3-0DE5-18FD-19DB7A39375E}"/>
              </a:ext>
            </a:extLst>
          </p:cNvPr>
          <p:cNvSpPr txBox="1"/>
          <p:nvPr/>
        </p:nvSpPr>
        <p:spPr>
          <a:xfrm rot="468280">
            <a:off x="3235495" y="1832308"/>
            <a:ext cx="1010790" cy="357342"/>
          </a:xfrm>
          <a:prstGeom prst="rect">
            <a:avLst/>
          </a:prstGeom>
          <a:noFill/>
        </p:spPr>
        <p:txBody>
          <a:bodyPr wrap="none" rtlCol="0">
            <a:spAutoFit/>
          </a:bodyPr>
          <a:lstStyle/>
          <a:p>
            <a:pPr>
              <a:lnSpc>
                <a:spcPts val="1040"/>
              </a:lnSpc>
            </a:pPr>
            <a:r>
              <a:rPr lang="en-US" sz="1200" b="1" dirty="0">
                <a:solidFill>
                  <a:schemeClr val="accent1">
                    <a:lumMod val="60000"/>
                    <a:lumOff val="40000"/>
                  </a:schemeClr>
                </a:solidFill>
                <a:latin typeface="+mn-lt"/>
              </a:rPr>
              <a:t>ERL-based </a:t>
            </a:r>
          </a:p>
          <a:p>
            <a:pPr>
              <a:lnSpc>
                <a:spcPts val="1040"/>
              </a:lnSpc>
            </a:pPr>
            <a:r>
              <a:rPr lang="en-US" sz="1200" b="1" dirty="0">
                <a:solidFill>
                  <a:schemeClr val="accent1">
                    <a:lumMod val="60000"/>
                    <a:lumOff val="40000"/>
                  </a:schemeClr>
                </a:solidFill>
                <a:latin typeface="+mn-lt"/>
              </a:rPr>
              <a:t>HEP colliders</a:t>
            </a:r>
            <a:endParaRPr lang="en-BE" sz="1200" b="1" dirty="0">
              <a:solidFill>
                <a:schemeClr val="accent1">
                  <a:lumMod val="60000"/>
                  <a:lumOff val="40000"/>
                </a:schemeClr>
              </a:solidFill>
              <a:latin typeface="+mn-lt"/>
            </a:endParaRPr>
          </a:p>
        </p:txBody>
      </p:sp>
      <p:sp>
        <p:nvSpPr>
          <p:cNvPr id="21" name="Shape 20">
            <a:extLst>
              <a:ext uri="{FF2B5EF4-FFF2-40B4-BE49-F238E27FC236}">
                <a16:creationId xmlns:a16="http://schemas.microsoft.com/office/drawing/2014/main" id="{30299309-FA3C-CC1A-8D00-9E5E17AEB99C}"/>
              </a:ext>
            </a:extLst>
          </p:cNvPr>
          <p:cNvSpPr/>
          <p:nvPr/>
        </p:nvSpPr>
        <p:spPr>
          <a:xfrm rot="6417260" flipH="1">
            <a:off x="3449208" y="3392757"/>
            <a:ext cx="895125" cy="695344"/>
          </a:xfrm>
          <a:prstGeom prst="swooshArrow">
            <a:avLst>
              <a:gd name="adj1" fmla="val 21364"/>
              <a:gd name="adj2" fmla="val 38998"/>
            </a:avLst>
          </a:prstGeom>
          <a:solidFill>
            <a:srgbClr val="FF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22" name="Shape 21">
            <a:extLst>
              <a:ext uri="{FF2B5EF4-FFF2-40B4-BE49-F238E27FC236}">
                <a16:creationId xmlns:a16="http://schemas.microsoft.com/office/drawing/2014/main" id="{07AD00BB-0A00-D393-A1AA-E9515C773AAD}"/>
              </a:ext>
            </a:extLst>
          </p:cNvPr>
          <p:cNvSpPr/>
          <p:nvPr/>
        </p:nvSpPr>
        <p:spPr>
          <a:xfrm rot="3242922" flipH="1">
            <a:off x="3604859" y="2451784"/>
            <a:ext cx="1032019" cy="1272481"/>
          </a:xfrm>
          <a:prstGeom prst="swooshArrow">
            <a:avLst>
              <a:gd name="adj1" fmla="val 10318"/>
              <a:gd name="adj2" fmla="val 23887"/>
            </a:avLst>
          </a:prstGeom>
          <a:solidFill>
            <a:srgbClr val="FF0000"/>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24" name="TextBox 23">
            <a:extLst>
              <a:ext uri="{FF2B5EF4-FFF2-40B4-BE49-F238E27FC236}">
                <a16:creationId xmlns:a16="http://schemas.microsoft.com/office/drawing/2014/main" id="{D6872B98-40BF-600F-6D8B-83A1AD8A2852}"/>
              </a:ext>
            </a:extLst>
          </p:cNvPr>
          <p:cNvSpPr txBox="1"/>
          <p:nvPr/>
        </p:nvSpPr>
        <p:spPr>
          <a:xfrm>
            <a:off x="5867400" y="1782862"/>
            <a:ext cx="2930816" cy="1277273"/>
          </a:xfrm>
          <a:prstGeom prst="rect">
            <a:avLst/>
          </a:prstGeom>
          <a:solidFill>
            <a:srgbClr val="FFE7D2"/>
          </a:solidFill>
          <a:ln w="25400">
            <a:solidFill>
              <a:srgbClr val="FF0000"/>
            </a:solidFill>
          </a:ln>
        </p:spPr>
        <p:txBody>
          <a:bodyPr wrap="square" rtlCol="0">
            <a:spAutoFit/>
          </a:bodyPr>
          <a:lstStyle/>
          <a:p>
            <a:pPr algn="ctr"/>
            <a:r>
              <a:rPr lang="en-BE" sz="1600" b="1" dirty="0">
                <a:solidFill>
                  <a:srgbClr val="C00000"/>
                </a:solidFill>
                <a:latin typeface="+mn-lt"/>
              </a:rPr>
              <a:t>Energy Recovery</a:t>
            </a:r>
            <a:endParaRPr lang="en-BE" sz="1400" b="1" dirty="0">
              <a:solidFill>
                <a:srgbClr val="C00000"/>
              </a:solidFill>
              <a:latin typeface="+mn-lt"/>
            </a:endParaRPr>
          </a:p>
          <a:p>
            <a:pPr algn="ctr"/>
            <a:endParaRPr lang="en-BE" sz="500" b="1" dirty="0">
              <a:solidFill>
                <a:srgbClr val="C00000"/>
              </a:solidFill>
              <a:latin typeface="+mn-lt"/>
            </a:endParaRPr>
          </a:p>
          <a:p>
            <a:pPr algn="ctr"/>
            <a:r>
              <a:rPr lang="en-GB" sz="1400" dirty="0">
                <a:solidFill>
                  <a:srgbClr val="C00000"/>
                </a:solidFill>
                <a:latin typeface="+mn-lt"/>
              </a:rPr>
              <a:t>great achievements on all aspects and large research infrastructures based on Energy Recovery systems have been operated successfully</a:t>
            </a:r>
            <a:endParaRPr lang="en-BE" sz="1400" dirty="0">
              <a:solidFill>
                <a:srgbClr val="C00000"/>
              </a:solidFill>
              <a:latin typeface="+mn-lt"/>
            </a:endParaRPr>
          </a:p>
        </p:txBody>
      </p:sp>
      <p:pic>
        <p:nvPicPr>
          <p:cNvPr id="32" name="Picture 31" descr="Chart, scatter chart&#10;&#10;Description automatically generated">
            <a:extLst>
              <a:ext uri="{FF2B5EF4-FFF2-40B4-BE49-F238E27FC236}">
                <a16:creationId xmlns:a16="http://schemas.microsoft.com/office/drawing/2014/main" id="{D6D4DC6C-02D9-1C67-6E2D-3D25C64B3612}"/>
              </a:ext>
            </a:extLst>
          </p:cNvPr>
          <p:cNvPicPr>
            <a:picLocks noChangeAspect="1"/>
          </p:cNvPicPr>
          <p:nvPr/>
        </p:nvPicPr>
        <p:blipFill rotWithShape="1">
          <a:blip r:embed="rId3">
            <a:extLst>
              <a:ext uri="{28A0092B-C50C-407E-A947-70E740481C1C}">
                <a14:useLocalDpi xmlns:a14="http://schemas.microsoft.com/office/drawing/2010/main" val="0"/>
              </a:ext>
            </a:extLst>
          </a:blip>
          <a:srcRect l="37590" t="95280" r="33846" b="-1155"/>
          <a:stretch/>
        </p:blipFill>
        <p:spPr>
          <a:xfrm>
            <a:off x="1576319" y="4782667"/>
            <a:ext cx="1414768" cy="189696"/>
          </a:xfrm>
          <a:prstGeom prst="rect">
            <a:avLst/>
          </a:prstGeom>
        </p:spPr>
      </p:pic>
      <p:sp>
        <p:nvSpPr>
          <p:cNvPr id="3" name="TextBox 2">
            <a:extLst>
              <a:ext uri="{FF2B5EF4-FFF2-40B4-BE49-F238E27FC236}">
                <a16:creationId xmlns:a16="http://schemas.microsoft.com/office/drawing/2014/main" id="{61E1F74F-3B24-5056-4E08-0177134A77BF}"/>
              </a:ext>
            </a:extLst>
          </p:cNvPr>
          <p:cNvSpPr txBox="1"/>
          <p:nvPr/>
        </p:nvSpPr>
        <p:spPr>
          <a:xfrm>
            <a:off x="5832608" y="4563874"/>
            <a:ext cx="3006592" cy="446276"/>
          </a:xfrm>
          <a:prstGeom prst="rect">
            <a:avLst/>
          </a:prstGeom>
          <a:noFill/>
        </p:spPr>
        <p:txBody>
          <a:bodyPr wrap="none" rtlCol="0">
            <a:spAutoFit/>
          </a:bodyPr>
          <a:lstStyle/>
          <a:p>
            <a:pPr algn="ctr"/>
            <a:r>
              <a:rPr lang="en-GB" sz="1200" b="1" dirty="0">
                <a:latin typeface="+mn-lt"/>
              </a:rPr>
              <a:t>The Development of Energy-Recovery </a:t>
            </a:r>
            <a:r>
              <a:rPr lang="en-GB" sz="1200" b="1" dirty="0" err="1">
                <a:latin typeface="+mn-lt"/>
              </a:rPr>
              <a:t>Linacs</a:t>
            </a:r>
            <a:endParaRPr lang="en-BE" sz="1200" b="1" dirty="0">
              <a:latin typeface="+mn-lt"/>
            </a:endParaRPr>
          </a:p>
          <a:p>
            <a:pPr algn="ctr"/>
            <a:r>
              <a:rPr lang="en-GB" sz="1050" i="1" dirty="0">
                <a:latin typeface="+mn-lt"/>
                <a:hlinkClick r:id="rId4"/>
              </a:rPr>
              <a:t>arXiv:2207.02095</a:t>
            </a:r>
            <a:r>
              <a:rPr lang="en-GB" sz="1050" i="1" dirty="0">
                <a:latin typeface="+mn-lt"/>
              </a:rPr>
              <a:t>, 237 pages, 5 July 2022</a:t>
            </a:r>
          </a:p>
        </p:txBody>
      </p:sp>
      <p:sp>
        <p:nvSpPr>
          <p:cNvPr id="4" name="TextBox 3">
            <a:extLst>
              <a:ext uri="{FF2B5EF4-FFF2-40B4-BE49-F238E27FC236}">
                <a16:creationId xmlns:a16="http://schemas.microsoft.com/office/drawing/2014/main" id="{B0803B96-00E6-6971-59B5-EBE75EEEE819}"/>
              </a:ext>
            </a:extLst>
          </p:cNvPr>
          <p:cNvSpPr txBox="1"/>
          <p:nvPr/>
        </p:nvSpPr>
        <p:spPr>
          <a:xfrm>
            <a:off x="1227311" y="1477826"/>
            <a:ext cx="1439689" cy="276999"/>
          </a:xfrm>
          <a:prstGeom prst="rect">
            <a:avLst/>
          </a:prstGeom>
          <a:noFill/>
        </p:spPr>
        <p:txBody>
          <a:bodyPr wrap="none" rtlCol="0">
            <a:spAutoFit/>
          </a:bodyPr>
          <a:lstStyle/>
          <a:p>
            <a:r>
              <a:rPr lang="en-GB" sz="1200" dirty="0">
                <a:solidFill>
                  <a:schemeClr val="accent1">
                    <a:lumMod val="60000"/>
                    <a:lumOff val="40000"/>
                  </a:schemeClr>
                </a:solidFill>
                <a:latin typeface="+mn-lt"/>
              </a:rPr>
              <a:t>n</a:t>
            </a:r>
            <a:r>
              <a:rPr lang="en-BE" sz="1200" dirty="0">
                <a:solidFill>
                  <a:schemeClr val="accent1">
                    <a:lumMod val="60000"/>
                    <a:lumOff val="40000"/>
                  </a:schemeClr>
                </a:solidFill>
                <a:latin typeface="+mn-lt"/>
              </a:rPr>
              <a:t>uclear power plant</a:t>
            </a:r>
          </a:p>
        </p:txBody>
      </p:sp>
      <p:cxnSp>
        <p:nvCxnSpPr>
          <p:cNvPr id="5" name="Straight Arrow Connector 4">
            <a:extLst>
              <a:ext uri="{FF2B5EF4-FFF2-40B4-BE49-F238E27FC236}">
                <a16:creationId xmlns:a16="http://schemas.microsoft.com/office/drawing/2014/main" id="{5745A2F8-E555-0A7C-42C8-9A2017C38035}"/>
              </a:ext>
            </a:extLst>
          </p:cNvPr>
          <p:cNvCxnSpPr/>
          <p:nvPr/>
        </p:nvCxnSpPr>
        <p:spPr>
          <a:xfrm>
            <a:off x="2847540" y="1629351"/>
            <a:ext cx="143547" cy="120261"/>
          </a:xfrm>
          <a:prstGeom prst="straightConnector1">
            <a:avLst/>
          </a:prstGeom>
          <a:ln w="19050">
            <a:solidFill>
              <a:srgbClr val="BDD7EE"/>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7BC0935-A395-9639-0EBC-D191AC2FDFE7}"/>
              </a:ext>
            </a:extLst>
          </p:cNvPr>
          <p:cNvCxnSpPr/>
          <p:nvPr/>
        </p:nvCxnSpPr>
        <p:spPr>
          <a:xfrm>
            <a:off x="2582689" y="1627583"/>
            <a:ext cx="258219" cy="0"/>
          </a:xfrm>
          <a:prstGeom prst="line">
            <a:avLst/>
          </a:prstGeom>
          <a:ln w="19050">
            <a:solidFill>
              <a:srgbClr val="BDD7E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098705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defTabSz="685800" fontAlgn="auto">
              <a:spcBef>
                <a:spcPts val="0"/>
              </a:spcBef>
              <a:spcAft>
                <a:spcPts val="0"/>
              </a:spcAft>
            </a:pPr>
            <a:fld id="{C662D044-6F0C-A44C-85FD-2657997C64DC}" type="slidenum">
              <a:rPr lang="en-US">
                <a:solidFill>
                  <a:prstClr val="black">
                    <a:tint val="75000"/>
                  </a:prstClr>
                </a:solidFill>
                <a:latin typeface="Calibri"/>
                <a:ea typeface="+mn-ea"/>
                <a:cs typeface="+mn-cs"/>
              </a:rPr>
              <a:pPr defTabSz="685800" fontAlgn="auto">
                <a:spcBef>
                  <a:spcPts val="0"/>
                </a:spcBef>
                <a:spcAft>
                  <a:spcPts val="0"/>
                </a:spcAft>
              </a:pPr>
              <a:t>43</a:t>
            </a:fld>
            <a:endParaRPr lang="en-US">
              <a:solidFill>
                <a:prstClr val="black">
                  <a:tint val="75000"/>
                </a:prstClr>
              </a:solidFill>
              <a:latin typeface="Calibri"/>
              <a:ea typeface="+mn-ea"/>
              <a:cs typeface="+mn-cs"/>
            </a:endParaRPr>
          </a:p>
        </p:txBody>
      </p:sp>
      <p:sp>
        <p:nvSpPr>
          <p:cNvPr id="2" name="TextBox 1">
            <a:extLst>
              <a:ext uri="{FF2B5EF4-FFF2-40B4-BE49-F238E27FC236}">
                <a16:creationId xmlns:a16="http://schemas.microsoft.com/office/drawing/2014/main" id="{10ABEB7F-FC0C-41E0-2487-35842A7844DA}"/>
              </a:ext>
            </a:extLst>
          </p:cNvPr>
          <p:cNvSpPr txBox="1"/>
          <p:nvPr/>
        </p:nvSpPr>
        <p:spPr>
          <a:xfrm>
            <a:off x="1027608" y="209550"/>
            <a:ext cx="7088800" cy="1107996"/>
          </a:xfrm>
          <a:prstGeom prst="rect">
            <a:avLst/>
          </a:prstGeom>
          <a:noFill/>
        </p:spPr>
        <p:txBody>
          <a:bodyPr wrap="none" rtlCol="0">
            <a:spAutoFit/>
          </a:bodyPr>
          <a:lstStyle/>
          <a:p>
            <a:pPr algn="ctr"/>
            <a:r>
              <a:rPr lang="en-BE" sz="2400" b="1" dirty="0">
                <a:solidFill>
                  <a:srgbClr val="0070C0"/>
                </a:solidFill>
                <a:latin typeface="+mn-lt"/>
              </a:rPr>
              <a:t>Energy Recovery – 50 years of innovation</a:t>
            </a:r>
          </a:p>
          <a:p>
            <a:pPr algn="ctr"/>
            <a:r>
              <a:rPr lang="en-GB" b="1" i="1" dirty="0">
                <a:solidFill>
                  <a:srgbClr val="0070C0"/>
                </a:solidFill>
                <a:latin typeface="+mn-lt"/>
              </a:rPr>
              <a:t>from previous to current and future facilities as stepping stones for R&amp;D</a:t>
            </a:r>
          </a:p>
          <a:p>
            <a:pPr algn="ctr"/>
            <a:endParaRPr lang="en-BE" sz="2400" b="1" dirty="0">
              <a:solidFill>
                <a:srgbClr val="0070C0"/>
              </a:solidFill>
              <a:latin typeface="+mn-lt"/>
            </a:endParaRPr>
          </a:p>
        </p:txBody>
      </p:sp>
      <p:pic>
        <p:nvPicPr>
          <p:cNvPr id="6" name="Picture 5" descr="Chart, scatter chart&#10;&#10;Description automatically generated">
            <a:extLst>
              <a:ext uri="{FF2B5EF4-FFF2-40B4-BE49-F238E27FC236}">
                <a16:creationId xmlns:a16="http://schemas.microsoft.com/office/drawing/2014/main" id="{70BF0C38-1AF1-A85B-32C5-80B90219B9BF}"/>
              </a:ext>
            </a:extLst>
          </p:cNvPr>
          <p:cNvPicPr>
            <a:picLocks noChangeAspect="1"/>
          </p:cNvPicPr>
          <p:nvPr/>
        </p:nvPicPr>
        <p:blipFill rotWithShape="1">
          <a:blip r:embed="rId3">
            <a:extLst>
              <a:ext uri="{28A0092B-C50C-407E-A947-70E740481C1C}">
                <a14:useLocalDpi xmlns:a14="http://schemas.microsoft.com/office/drawing/2010/main" val="0"/>
              </a:ext>
            </a:extLst>
          </a:blip>
          <a:srcRect t="1" b="3600"/>
          <a:stretch/>
        </p:blipFill>
        <p:spPr>
          <a:xfrm>
            <a:off x="381000" y="1702654"/>
            <a:ext cx="4953000" cy="3131808"/>
          </a:xfrm>
          <a:prstGeom prst="rect">
            <a:avLst/>
          </a:prstGeom>
        </p:spPr>
      </p:pic>
      <p:sp>
        <p:nvSpPr>
          <p:cNvPr id="7" name="TextBox 6">
            <a:extLst>
              <a:ext uri="{FF2B5EF4-FFF2-40B4-BE49-F238E27FC236}">
                <a16:creationId xmlns:a16="http://schemas.microsoft.com/office/drawing/2014/main" id="{152BBDF2-A8BB-FB16-677A-772D23FE935C}"/>
              </a:ext>
            </a:extLst>
          </p:cNvPr>
          <p:cNvSpPr txBox="1"/>
          <p:nvPr/>
        </p:nvSpPr>
        <p:spPr>
          <a:xfrm rot="1021343">
            <a:off x="1142358" y="2830285"/>
            <a:ext cx="965201" cy="830997"/>
          </a:xfrm>
          <a:prstGeom prst="rect">
            <a:avLst/>
          </a:prstGeom>
          <a:noFill/>
        </p:spPr>
        <p:txBody>
          <a:bodyPr wrap="none" rtlCol="0">
            <a:spAutoFit/>
          </a:bodyPr>
          <a:lstStyle/>
          <a:p>
            <a:pPr algn="ctr"/>
            <a:r>
              <a:rPr lang="en-GB" sz="1600" b="1" dirty="0">
                <a:solidFill>
                  <a:srgbClr val="548235"/>
                </a:solidFill>
                <a:latin typeface="+mn-lt"/>
              </a:rPr>
              <a:t>p</a:t>
            </a:r>
            <a:r>
              <a:rPr lang="en-BE" sz="1600" b="1" dirty="0">
                <a:solidFill>
                  <a:srgbClr val="548235"/>
                </a:solidFill>
                <a:latin typeface="+mn-lt"/>
              </a:rPr>
              <a:t>revious </a:t>
            </a:r>
          </a:p>
          <a:p>
            <a:pPr algn="ctr"/>
            <a:r>
              <a:rPr lang="en-BE" sz="1600" b="1" dirty="0">
                <a:solidFill>
                  <a:srgbClr val="548235"/>
                </a:solidFill>
                <a:latin typeface="+mn-lt"/>
              </a:rPr>
              <a:t>&amp;</a:t>
            </a:r>
          </a:p>
          <a:p>
            <a:pPr algn="ctr"/>
            <a:r>
              <a:rPr lang="en-BE" sz="1600" b="1" dirty="0">
                <a:solidFill>
                  <a:srgbClr val="548235"/>
                </a:solidFill>
                <a:latin typeface="+mn-lt"/>
              </a:rPr>
              <a:t>current</a:t>
            </a:r>
          </a:p>
        </p:txBody>
      </p:sp>
      <p:sp>
        <p:nvSpPr>
          <p:cNvPr id="10" name="TextBox 9">
            <a:extLst>
              <a:ext uri="{FF2B5EF4-FFF2-40B4-BE49-F238E27FC236}">
                <a16:creationId xmlns:a16="http://schemas.microsoft.com/office/drawing/2014/main" id="{C611E41A-2A75-0DE6-8173-4B2F5A8A9D37}"/>
              </a:ext>
            </a:extLst>
          </p:cNvPr>
          <p:cNvSpPr txBox="1"/>
          <p:nvPr/>
        </p:nvSpPr>
        <p:spPr>
          <a:xfrm>
            <a:off x="1915232" y="1051292"/>
            <a:ext cx="2857499" cy="461665"/>
          </a:xfrm>
          <a:prstGeom prst="rect">
            <a:avLst/>
          </a:prstGeom>
          <a:noFill/>
        </p:spPr>
        <p:txBody>
          <a:bodyPr wrap="square" rtlCol="0">
            <a:spAutoFit/>
          </a:bodyPr>
          <a:lstStyle/>
          <a:p>
            <a:pPr algn="r"/>
            <a:r>
              <a:rPr lang="en-GB" sz="1200" i="1" dirty="0">
                <a:solidFill>
                  <a:srgbClr val="FF6700"/>
                </a:solidFill>
                <a:latin typeface="+mn-lt"/>
              </a:rPr>
              <a:t>w</a:t>
            </a:r>
            <a:r>
              <a:rPr lang="en-BE" sz="1200" i="1" dirty="0">
                <a:solidFill>
                  <a:srgbClr val="FF6700"/>
                </a:solidFill>
                <a:latin typeface="+mn-lt"/>
              </a:rPr>
              <a:t>ould be the required external power supply without Energy Recovery</a:t>
            </a:r>
          </a:p>
        </p:txBody>
      </p:sp>
      <p:cxnSp>
        <p:nvCxnSpPr>
          <p:cNvPr id="12" name="Elbow Connector 11">
            <a:extLst>
              <a:ext uri="{FF2B5EF4-FFF2-40B4-BE49-F238E27FC236}">
                <a16:creationId xmlns:a16="http://schemas.microsoft.com/office/drawing/2014/main" id="{9E495849-656F-548B-BE73-E3758323FC7A}"/>
              </a:ext>
            </a:extLst>
          </p:cNvPr>
          <p:cNvCxnSpPr>
            <a:cxnSpLocks/>
            <a:stCxn id="10" idx="3"/>
          </p:cNvCxnSpPr>
          <p:nvPr/>
        </p:nvCxnSpPr>
        <p:spPr>
          <a:xfrm>
            <a:off x="4772731" y="1282125"/>
            <a:ext cx="305967" cy="666481"/>
          </a:xfrm>
          <a:prstGeom prst="bentConnector2">
            <a:avLst/>
          </a:prstGeom>
          <a:ln w="25400">
            <a:solidFill>
              <a:srgbClr val="FF6700"/>
            </a:solidFill>
            <a:tailEnd type="triangle" w="lg" len="med"/>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BEFE459F-2677-2414-F558-6C282490CED0}"/>
              </a:ext>
            </a:extLst>
          </p:cNvPr>
          <p:cNvSpPr txBox="1"/>
          <p:nvPr/>
        </p:nvSpPr>
        <p:spPr>
          <a:xfrm rot="1947403">
            <a:off x="2022463" y="2079675"/>
            <a:ext cx="1492716" cy="246221"/>
          </a:xfrm>
          <a:prstGeom prst="rect">
            <a:avLst/>
          </a:prstGeom>
          <a:noFill/>
        </p:spPr>
        <p:txBody>
          <a:bodyPr wrap="none" rtlCol="0">
            <a:spAutoFit/>
          </a:bodyPr>
          <a:lstStyle/>
          <a:p>
            <a:pPr lvl="0" algn="r"/>
            <a:r>
              <a:rPr lang="en-BE" sz="1000" i="1" dirty="0">
                <a:solidFill>
                  <a:srgbClr val="ED7D31">
                    <a:lumMod val="75000"/>
                  </a:srgbClr>
                </a:solidFill>
                <a:latin typeface="Calibri"/>
              </a:rPr>
              <a:t>Power = Energy x Current</a:t>
            </a:r>
          </a:p>
        </p:txBody>
      </p:sp>
      <p:sp>
        <p:nvSpPr>
          <p:cNvPr id="15" name="Rounded Rectangle 14">
            <a:extLst>
              <a:ext uri="{FF2B5EF4-FFF2-40B4-BE49-F238E27FC236}">
                <a16:creationId xmlns:a16="http://schemas.microsoft.com/office/drawing/2014/main" id="{4E048A70-36F7-18E2-E54C-79F28EDD8495}"/>
              </a:ext>
            </a:extLst>
          </p:cNvPr>
          <p:cNvSpPr/>
          <p:nvPr/>
        </p:nvSpPr>
        <p:spPr>
          <a:xfrm rot="1010504">
            <a:off x="967871" y="3013800"/>
            <a:ext cx="3262821" cy="1272910"/>
          </a:xfrm>
          <a:prstGeom prst="roundRect">
            <a:avLst>
              <a:gd name="adj" fmla="val 50000"/>
            </a:avLst>
          </a:prstGeom>
          <a:noFill/>
          <a:ln w="31750">
            <a:solidFill>
              <a:srgbClr val="5482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6" name="Rounded Rectangle 15">
            <a:extLst>
              <a:ext uri="{FF2B5EF4-FFF2-40B4-BE49-F238E27FC236}">
                <a16:creationId xmlns:a16="http://schemas.microsoft.com/office/drawing/2014/main" id="{959AE96B-EB89-4AE3-165F-D138116A083C}"/>
              </a:ext>
            </a:extLst>
          </p:cNvPr>
          <p:cNvSpPr/>
          <p:nvPr/>
        </p:nvSpPr>
        <p:spPr>
          <a:xfrm rot="1517818">
            <a:off x="1636242" y="2694184"/>
            <a:ext cx="3455817" cy="747233"/>
          </a:xfrm>
          <a:prstGeom prst="roundRect">
            <a:avLst>
              <a:gd name="adj" fmla="val 50000"/>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7" name="TextBox 16">
            <a:extLst>
              <a:ext uri="{FF2B5EF4-FFF2-40B4-BE49-F238E27FC236}">
                <a16:creationId xmlns:a16="http://schemas.microsoft.com/office/drawing/2014/main" id="{D95E500F-94C4-9019-3057-27E5A623F010}"/>
              </a:ext>
            </a:extLst>
          </p:cNvPr>
          <p:cNvSpPr txBox="1"/>
          <p:nvPr/>
        </p:nvSpPr>
        <p:spPr>
          <a:xfrm rot="1446910">
            <a:off x="2083211" y="2275305"/>
            <a:ext cx="963725" cy="369332"/>
          </a:xfrm>
          <a:prstGeom prst="rect">
            <a:avLst/>
          </a:prstGeom>
          <a:noFill/>
        </p:spPr>
        <p:txBody>
          <a:bodyPr wrap="none" rtlCol="0">
            <a:spAutoFit/>
          </a:bodyPr>
          <a:lstStyle/>
          <a:p>
            <a:r>
              <a:rPr lang="en-US" b="1" dirty="0">
                <a:solidFill>
                  <a:srgbClr val="FF0000"/>
                </a:solidFill>
                <a:latin typeface="+mn-lt"/>
              </a:rPr>
              <a:t>planned</a:t>
            </a:r>
            <a:endParaRPr lang="en-BE" b="1" dirty="0">
              <a:solidFill>
                <a:srgbClr val="FF0000"/>
              </a:solidFill>
              <a:latin typeface="+mn-lt"/>
            </a:endParaRPr>
          </a:p>
        </p:txBody>
      </p:sp>
      <p:sp>
        <p:nvSpPr>
          <p:cNvPr id="19" name="Rounded Rectangle 18">
            <a:extLst>
              <a:ext uri="{FF2B5EF4-FFF2-40B4-BE49-F238E27FC236}">
                <a16:creationId xmlns:a16="http://schemas.microsoft.com/office/drawing/2014/main" id="{E04621CC-0054-45E1-CAF8-43517E9B7787}"/>
              </a:ext>
            </a:extLst>
          </p:cNvPr>
          <p:cNvSpPr/>
          <p:nvPr/>
        </p:nvSpPr>
        <p:spPr>
          <a:xfrm rot="417804">
            <a:off x="3139747" y="1855592"/>
            <a:ext cx="1792006" cy="717831"/>
          </a:xfrm>
          <a:prstGeom prst="roundRect">
            <a:avLst>
              <a:gd name="adj" fmla="val 40988"/>
            </a:avLst>
          </a:prstGeom>
          <a:noFill/>
          <a:ln w="317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0" name="TextBox 19">
            <a:extLst>
              <a:ext uri="{FF2B5EF4-FFF2-40B4-BE49-F238E27FC236}">
                <a16:creationId xmlns:a16="http://schemas.microsoft.com/office/drawing/2014/main" id="{A979C354-A9C3-0DE5-18FD-19DB7A39375E}"/>
              </a:ext>
            </a:extLst>
          </p:cNvPr>
          <p:cNvSpPr txBox="1"/>
          <p:nvPr/>
        </p:nvSpPr>
        <p:spPr>
          <a:xfrm rot="468280">
            <a:off x="3235495" y="1832308"/>
            <a:ext cx="1010790" cy="357342"/>
          </a:xfrm>
          <a:prstGeom prst="rect">
            <a:avLst/>
          </a:prstGeom>
          <a:noFill/>
        </p:spPr>
        <p:txBody>
          <a:bodyPr wrap="none" rtlCol="0">
            <a:spAutoFit/>
          </a:bodyPr>
          <a:lstStyle/>
          <a:p>
            <a:pPr>
              <a:lnSpc>
                <a:spcPts val="1040"/>
              </a:lnSpc>
            </a:pPr>
            <a:r>
              <a:rPr lang="en-US" sz="1200" b="1" dirty="0">
                <a:solidFill>
                  <a:schemeClr val="accent1">
                    <a:lumMod val="60000"/>
                    <a:lumOff val="40000"/>
                  </a:schemeClr>
                </a:solidFill>
                <a:latin typeface="+mn-lt"/>
              </a:rPr>
              <a:t>ERL-based </a:t>
            </a:r>
          </a:p>
          <a:p>
            <a:pPr>
              <a:lnSpc>
                <a:spcPts val="1040"/>
              </a:lnSpc>
            </a:pPr>
            <a:r>
              <a:rPr lang="en-US" sz="1200" b="1" dirty="0">
                <a:solidFill>
                  <a:schemeClr val="accent1">
                    <a:lumMod val="60000"/>
                    <a:lumOff val="40000"/>
                  </a:schemeClr>
                </a:solidFill>
                <a:latin typeface="+mn-lt"/>
              </a:rPr>
              <a:t>HEP colliders</a:t>
            </a:r>
            <a:endParaRPr lang="en-BE" sz="1200" b="1" dirty="0">
              <a:solidFill>
                <a:schemeClr val="accent1">
                  <a:lumMod val="60000"/>
                  <a:lumOff val="40000"/>
                </a:schemeClr>
              </a:solidFill>
              <a:latin typeface="+mn-lt"/>
            </a:endParaRPr>
          </a:p>
        </p:txBody>
      </p:sp>
      <p:sp>
        <p:nvSpPr>
          <p:cNvPr id="21" name="Shape 20">
            <a:extLst>
              <a:ext uri="{FF2B5EF4-FFF2-40B4-BE49-F238E27FC236}">
                <a16:creationId xmlns:a16="http://schemas.microsoft.com/office/drawing/2014/main" id="{30299309-FA3C-CC1A-8D00-9E5E17AEB99C}"/>
              </a:ext>
            </a:extLst>
          </p:cNvPr>
          <p:cNvSpPr/>
          <p:nvPr/>
        </p:nvSpPr>
        <p:spPr>
          <a:xfrm rot="6417260" flipH="1">
            <a:off x="3449208" y="3392757"/>
            <a:ext cx="895125" cy="695344"/>
          </a:xfrm>
          <a:prstGeom prst="swooshArrow">
            <a:avLst>
              <a:gd name="adj1" fmla="val 21364"/>
              <a:gd name="adj2" fmla="val 38998"/>
            </a:avLst>
          </a:prstGeom>
          <a:solidFill>
            <a:srgbClr val="FF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22" name="Shape 21">
            <a:extLst>
              <a:ext uri="{FF2B5EF4-FFF2-40B4-BE49-F238E27FC236}">
                <a16:creationId xmlns:a16="http://schemas.microsoft.com/office/drawing/2014/main" id="{07AD00BB-0A00-D393-A1AA-E9515C773AAD}"/>
              </a:ext>
            </a:extLst>
          </p:cNvPr>
          <p:cNvSpPr/>
          <p:nvPr/>
        </p:nvSpPr>
        <p:spPr>
          <a:xfrm rot="3242922" flipH="1">
            <a:off x="3604859" y="2451784"/>
            <a:ext cx="1032019" cy="1272481"/>
          </a:xfrm>
          <a:prstGeom prst="swooshArrow">
            <a:avLst>
              <a:gd name="adj1" fmla="val 10318"/>
              <a:gd name="adj2" fmla="val 23887"/>
            </a:avLst>
          </a:prstGeom>
          <a:solidFill>
            <a:srgbClr val="FF0000"/>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24" name="TextBox 23">
            <a:extLst>
              <a:ext uri="{FF2B5EF4-FFF2-40B4-BE49-F238E27FC236}">
                <a16:creationId xmlns:a16="http://schemas.microsoft.com/office/drawing/2014/main" id="{D6872B98-40BF-600F-6D8B-83A1AD8A2852}"/>
              </a:ext>
            </a:extLst>
          </p:cNvPr>
          <p:cNvSpPr txBox="1"/>
          <p:nvPr/>
        </p:nvSpPr>
        <p:spPr>
          <a:xfrm>
            <a:off x="5867400" y="1782862"/>
            <a:ext cx="2930816" cy="1277273"/>
          </a:xfrm>
          <a:prstGeom prst="rect">
            <a:avLst/>
          </a:prstGeom>
          <a:solidFill>
            <a:srgbClr val="FFE7D2"/>
          </a:solidFill>
          <a:ln w="25400">
            <a:solidFill>
              <a:srgbClr val="FF0000"/>
            </a:solidFill>
          </a:ln>
        </p:spPr>
        <p:txBody>
          <a:bodyPr wrap="square" rtlCol="0">
            <a:spAutoFit/>
          </a:bodyPr>
          <a:lstStyle/>
          <a:p>
            <a:pPr algn="ctr"/>
            <a:r>
              <a:rPr lang="en-BE" sz="1600" b="1" dirty="0">
                <a:solidFill>
                  <a:srgbClr val="C00000"/>
                </a:solidFill>
                <a:latin typeface="+mn-lt"/>
              </a:rPr>
              <a:t>Energy Recovery</a:t>
            </a:r>
            <a:endParaRPr lang="en-BE" sz="1400" b="1" dirty="0">
              <a:solidFill>
                <a:srgbClr val="C00000"/>
              </a:solidFill>
              <a:latin typeface="+mn-lt"/>
            </a:endParaRPr>
          </a:p>
          <a:p>
            <a:pPr algn="ctr"/>
            <a:endParaRPr lang="en-BE" sz="500" b="1" dirty="0">
              <a:solidFill>
                <a:srgbClr val="C00000"/>
              </a:solidFill>
              <a:latin typeface="+mn-lt"/>
            </a:endParaRPr>
          </a:p>
          <a:p>
            <a:pPr algn="ctr"/>
            <a:r>
              <a:rPr lang="en-GB" sz="1400" dirty="0">
                <a:solidFill>
                  <a:srgbClr val="C00000"/>
                </a:solidFill>
                <a:latin typeface="+mn-lt"/>
              </a:rPr>
              <a:t>great achievements on all aspects and large research infrastructures based on Energy Recovery systems have been operated successfully</a:t>
            </a:r>
            <a:endParaRPr lang="en-BE" sz="1400" dirty="0">
              <a:solidFill>
                <a:srgbClr val="C00000"/>
              </a:solidFill>
              <a:latin typeface="+mn-lt"/>
            </a:endParaRPr>
          </a:p>
        </p:txBody>
      </p:sp>
      <p:pic>
        <p:nvPicPr>
          <p:cNvPr id="32" name="Picture 31" descr="Chart, scatter chart&#10;&#10;Description automatically generated">
            <a:extLst>
              <a:ext uri="{FF2B5EF4-FFF2-40B4-BE49-F238E27FC236}">
                <a16:creationId xmlns:a16="http://schemas.microsoft.com/office/drawing/2014/main" id="{D6D4DC6C-02D9-1C67-6E2D-3D25C64B3612}"/>
              </a:ext>
            </a:extLst>
          </p:cNvPr>
          <p:cNvPicPr>
            <a:picLocks noChangeAspect="1"/>
          </p:cNvPicPr>
          <p:nvPr/>
        </p:nvPicPr>
        <p:blipFill rotWithShape="1">
          <a:blip r:embed="rId3">
            <a:extLst>
              <a:ext uri="{28A0092B-C50C-407E-A947-70E740481C1C}">
                <a14:useLocalDpi xmlns:a14="http://schemas.microsoft.com/office/drawing/2010/main" val="0"/>
              </a:ext>
            </a:extLst>
          </a:blip>
          <a:srcRect l="37590" t="95280" r="33846" b="-1155"/>
          <a:stretch/>
        </p:blipFill>
        <p:spPr>
          <a:xfrm>
            <a:off x="1576319" y="4782667"/>
            <a:ext cx="1414768" cy="189696"/>
          </a:xfrm>
          <a:prstGeom prst="rect">
            <a:avLst/>
          </a:prstGeom>
        </p:spPr>
      </p:pic>
      <p:sp>
        <p:nvSpPr>
          <p:cNvPr id="8" name="TextBox 7">
            <a:extLst>
              <a:ext uri="{FF2B5EF4-FFF2-40B4-BE49-F238E27FC236}">
                <a16:creationId xmlns:a16="http://schemas.microsoft.com/office/drawing/2014/main" id="{530A572B-9C3B-7D50-67AC-8D68FA5F1C83}"/>
              </a:ext>
            </a:extLst>
          </p:cNvPr>
          <p:cNvSpPr txBox="1"/>
          <p:nvPr/>
        </p:nvSpPr>
        <p:spPr>
          <a:xfrm>
            <a:off x="5832608" y="4563874"/>
            <a:ext cx="3006592" cy="446276"/>
          </a:xfrm>
          <a:prstGeom prst="rect">
            <a:avLst/>
          </a:prstGeom>
          <a:noFill/>
        </p:spPr>
        <p:txBody>
          <a:bodyPr wrap="none" rtlCol="0">
            <a:spAutoFit/>
          </a:bodyPr>
          <a:lstStyle/>
          <a:p>
            <a:pPr algn="ctr"/>
            <a:r>
              <a:rPr lang="en-GB" sz="1200" b="1" dirty="0">
                <a:latin typeface="+mn-lt"/>
              </a:rPr>
              <a:t>The Development of Energy-Recovery </a:t>
            </a:r>
            <a:r>
              <a:rPr lang="en-GB" sz="1200" b="1" dirty="0" err="1">
                <a:latin typeface="+mn-lt"/>
              </a:rPr>
              <a:t>Linacs</a:t>
            </a:r>
            <a:endParaRPr lang="en-BE" sz="1200" b="1" dirty="0">
              <a:latin typeface="+mn-lt"/>
            </a:endParaRPr>
          </a:p>
          <a:p>
            <a:pPr algn="ctr"/>
            <a:r>
              <a:rPr lang="en-GB" sz="1050" i="1" dirty="0">
                <a:latin typeface="+mn-lt"/>
                <a:hlinkClick r:id="rId4"/>
              </a:rPr>
              <a:t>arXiv:2207.02095</a:t>
            </a:r>
            <a:r>
              <a:rPr lang="en-GB" sz="1050" i="1" dirty="0">
                <a:latin typeface="+mn-lt"/>
              </a:rPr>
              <a:t>, 237 pages, 5 July 2022</a:t>
            </a:r>
          </a:p>
        </p:txBody>
      </p:sp>
      <p:cxnSp>
        <p:nvCxnSpPr>
          <p:cNvPr id="11" name="Straight Arrow Connector 10">
            <a:extLst>
              <a:ext uri="{FF2B5EF4-FFF2-40B4-BE49-F238E27FC236}">
                <a16:creationId xmlns:a16="http://schemas.microsoft.com/office/drawing/2014/main" id="{0B60FEC7-E012-50A0-357B-1B01C63302DD}"/>
              </a:ext>
            </a:extLst>
          </p:cNvPr>
          <p:cNvCxnSpPr>
            <a:cxnSpLocks/>
          </p:cNvCxnSpPr>
          <p:nvPr/>
        </p:nvCxnSpPr>
        <p:spPr>
          <a:xfrm flipV="1">
            <a:off x="5295427" y="2495550"/>
            <a:ext cx="0" cy="959146"/>
          </a:xfrm>
          <a:prstGeom prst="straightConnector1">
            <a:avLst/>
          </a:prstGeom>
          <a:ln w="38100">
            <a:solidFill>
              <a:srgbClr val="00B0F0"/>
            </a:solidFill>
            <a:tailEnd type="triangle" w="lg" len="me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2C2D4E31-04B2-C96F-B478-78F40DBEE7A2}"/>
              </a:ext>
            </a:extLst>
          </p:cNvPr>
          <p:cNvSpPr txBox="1"/>
          <p:nvPr/>
        </p:nvSpPr>
        <p:spPr>
          <a:xfrm rot="5400000">
            <a:off x="5080607" y="2857803"/>
            <a:ext cx="743986" cy="338554"/>
          </a:xfrm>
          <a:prstGeom prst="rect">
            <a:avLst/>
          </a:prstGeom>
          <a:noFill/>
        </p:spPr>
        <p:txBody>
          <a:bodyPr wrap="none" rtlCol="0">
            <a:spAutoFit/>
          </a:bodyPr>
          <a:lstStyle/>
          <a:p>
            <a:r>
              <a:rPr lang="en-BE" sz="1600" dirty="0">
                <a:solidFill>
                  <a:srgbClr val="00B0F0"/>
                </a:solidFill>
                <a:latin typeface="+mn-lt"/>
              </a:rPr>
              <a:t>scaling</a:t>
            </a:r>
          </a:p>
        </p:txBody>
      </p:sp>
      <p:cxnSp>
        <p:nvCxnSpPr>
          <p:cNvPr id="23" name="Straight Arrow Connector 22">
            <a:extLst>
              <a:ext uri="{FF2B5EF4-FFF2-40B4-BE49-F238E27FC236}">
                <a16:creationId xmlns:a16="http://schemas.microsoft.com/office/drawing/2014/main" id="{2C951F68-BF19-57E5-D1FF-C8222D52AC94}"/>
              </a:ext>
            </a:extLst>
          </p:cNvPr>
          <p:cNvCxnSpPr>
            <a:cxnSpLocks/>
          </p:cNvCxnSpPr>
          <p:nvPr/>
        </p:nvCxnSpPr>
        <p:spPr>
          <a:xfrm>
            <a:off x="3304469" y="4834462"/>
            <a:ext cx="1115131" cy="0"/>
          </a:xfrm>
          <a:prstGeom prst="straightConnector1">
            <a:avLst/>
          </a:prstGeom>
          <a:ln w="38100">
            <a:solidFill>
              <a:srgbClr val="00B0F0"/>
            </a:solidFill>
            <a:tailEnd type="triangle" w="lg" len="med"/>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DEFB5330-1C37-E683-5506-C027A6E1CACD}"/>
              </a:ext>
            </a:extLst>
          </p:cNvPr>
          <p:cNvSpPr txBox="1"/>
          <p:nvPr/>
        </p:nvSpPr>
        <p:spPr>
          <a:xfrm>
            <a:off x="3254901" y="4800486"/>
            <a:ext cx="1109022" cy="338554"/>
          </a:xfrm>
          <a:prstGeom prst="rect">
            <a:avLst/>
          </a:prstGeom>
          <a:noFill/>
        </p:spPr>
        <p:txBody>
          <a:bodyPr wrap="none" rtlCol="0">
            <a:spAutoFit/>
          </a:bodyPr>
          <a:lstStyle/>
          <a:p>
            <a:r>
              <a:rPr lang="en-BE" sz="1600" dirty="0">
                <a:solidFill>
                  <a:srgbClr val="00B0F0"/>
                </a:solidFill>
                <a:latin typeface="+mn-lt"/>
              </a:rPr>
              <a:t>technology</a:t>
            </a:r>
          </a:p>
        </p:txBody>
      </p:sp>
      <p:sp>
        <p:nvSpPr>
          <p:cNvPr id="4" name="TextBox 3">
            <a:extLst>
              <a:ext uri="{FF2B5EF4-FFF2-40B4-BE49-F238E27FC236}">
                <a16:creationId xmlns:a16="http://schemas.microsoft.com/office/drawing/2014/main" id="{439706BA-8F8E-D762-626E-52F56A000466}"/>
              </a:ext>
            </a:extLst>
          </p:cNvPr>
          <p:cNvSpPr txBox="1"/>
          <p:nvPr/>
        </p:nvSpPr>
        <p:spPr>
          <a:xfrm>
            <a:off x="5867400" y="3198733"/>
            <a:ext cx="2930816" cy="1354217"/>
          </a:xfrm>
          <a:prstGeom prst="rect">
            <a:avLst/>
          </a:prstGeom>
          <a:solidFill>
            <a:srgbClr val="FFE7D2"/>
          </a:solidFill>
          <a:ln w="25400">
            <a:solidFill>
              <a:srgbClr val="FF0000"/>
            </a:solidFill>
          </a:ln>
        </p:spPr>
        <p:txBody>
          <a:bodyPr wrap="square" rtlCol="0">
            <a:spAutoFit/>
          </a:bodyPr>
          <a:lstStyle/>
          <a:p>
            <a:pPr algn="ctr"/>
            <a:r>
              <a:rPr lang="en-BE" sz="1600" b="1" dirty="0">
                <a:solidFill>
                  <a:srgbClr val="C00000"/>
                </a:solidFill>
                <a:latin typeface="+mn-lt"/>
              </a:rPr>
              <a:t>bERLinPro</a:t>
            </a:r>
            <a:r>
              <a:rPr lang="en-BE" sz="1400" b="1" dirty="0">
                <a:solidFill>
                  <a:srgbClr val="C00000"/>
                </a:solidFill>
                <a:latin typeface="+mn-lt"/>
              </a:rPr>
              <a:t> </a:t>
            </a:r>
            <a:r>
              <a:rPr lang="en-BE" sz="1400" dirty="0">
                <a:solidFill>
                  <a:srgbClr val="C00000"/>
                </a:solidFill>
                <a:latin typeface="+mn-lt"/>
              </a:rPr>
              <a:t>&amp;</a:t>
            </a:r>
            <a:r>
              <a:rPr lang="en-BE" sz="1400" b="1" dirty="0">
                <a:solidFill>
                  <a:srgbClr val="C00000"/>
                </a:solidFill>
                <a:latin typeface="+mn-lt"/>
              </a:rPr>
              <a:t> </a:t>
            </a:r>
            <a:r>
              <a:rPr lang="en-BE" sz="1600" b="1" dirty="0">
                <a:solidFill>
                  <a:srgbClr val="C00000"/>
                </a:solidFill>
                <a:latin typeface="+mn-lt"/>
              </a:rPr>
              <a:t>PERLE</a:t>
            </a:r>
            <a:r>
              <a:rPr lang="en-BE" sz="1400" b="1" dirty="0">
                <a:solidFill>
                  <a:srgbClr val="C00000"/>
                </a:solidFill>
                <a:latin typeface="+mn-lt"/>
              </a:rPr>
              <a:t> </a:t>
            </a:r>
          </a:p>
          <a:p>
            <a:pPr algn="ctr"/>
            <a:endParaRPr lang="en-BE" sz="500" b="1" dirty="0">
              <a:solidFill>
                <a:srgbClr val="C00000"/>
              </a:solidFill>
              <a:latin typeface="+mn-lt"/>
            </a:endParaRPr>
          </a:p>
          <a:p>
            <a:pPr algn="ctr"/>
            <a:r>
              <a:rPr lang="en-GB" sz="1400" dirty="0">
                <a:solidFill>
                  <a:srgbClr val="C00000"/>
                </a:solidFill>
                <a:latin typeface="+mn-lt"/>
              </a:rPr>
              <a:t>e</a:t>
            </a:r>
            <a:r>
              <a:rPr lang="en-BE" sz="1400" dirty="0">
                <a:solidFill>
                  <a:srgbClr val="C00000"/>
                </a:solidFill>
                <a:latin typeface="+mn-lt"/>
              </a:rPr>
              <a:t>ssential accelerator R&amp;D labs with ambitions overlapping with those of the particle physics community</a:t>
            </a:r>
          </a:p>
          <a:p>
            <a:pPr algn="ctr"/>
            <a:endParaRPr lang="en-BE" sz="500" dirty="0">
              <a:solidFill>
                <a:srgbClr val="C00000"/>
              </a:solidFill>
              <a:latin typeface="+mn-lt"/>
            </a:endParaRPr>
          </a:p>
          <a:p>
            <a:pPr algn="ctr"/>
            <a:r>
              <a:rPr lang="en-GB" sz="1400" i="1" dirty="0">
                <a:solidFill>
                  <a:srgbClr val="C00000"/>
                </a:solidFill>
                <a:latin typeface="+mn-lt"/>
              </a:rPr>
              <a:t>t</a:t>
            </a:r>
            <a:r>
              <a:rPr lang="en-BE" sz="1400" i="1" dirty="0">
                <a:solidFill>
                  <a:srgbClr val="C00000"/>
                </a:solidFill>
                <a:latin typeface="+mn-lt"/>
              </a:rPr>
              <a:t>owards high energy &amp; high power</a:t>
            </a:r>
          </a:p>
        </p:txBody>
      </p:sp>
      <p:sp>
        <p:nvSpPr>
          <p:cNvPr id="3" name="TextBox 2">
            <a:extLst>
              <a:ext uri="{FF2B5EF4-FFF2-40B4-BE49-F238E27FC236}">
                <a16:creationId xmlns:a16="http://schemas.microsoft.com/office/drawing/2014/main" id="{487A1204-13FF-6E69-527A-FC5A075CC949}"/>
              </a:ext>
            </a:extLst>
          </p:cNvPr>
          <p:cNvSpPr txBox="1"/>
          <p:nvPr/>
        </p:nvSpPr>
        <p:spPr>
          <a:xfrm>
            <a:off x="1227311" y="1477826"/>
            <a:ext cx="1439689" cy="276999"/>
          </a:xfrm>
          <a:prstGeom prst="rect">
            <a:avLst/>
          </a:prstGeom>
          <a:noFill/>
        </p:spPr>
        <p:txBody>
          <a:bodyPr wrap="none" rtlCol="0">
            <a:spAutoFit/>
          </a:bodyPr>
          <a:lstStyle/>
          <a:p>
            <a:r>
              <a:rPr lang="en-GB" sz="1200" dirty="0">
                <a:solidFill>
                  <a:schemeClr val="accent1">
                    <a:lumMod val="60000"/>
                    <a:lumOff val="40000"/>
                  </a:schemeClr>
                </a:solidFill>
                <a:latin typeface="+mn-lt"/>
              </a:rPr>
              <a:t>n</a:t>
            </a:r>
            <a:r>
              <a:rPr lang="en-BE" sz="1200" dirty="0">
                <a:solidFill>
                  <a:schemeClr val="accent1">
                    <a:lumMod val="60000"/>
                    <a:lumOff val="40000"/>
                  </a:schemeClr>
                </a:solidFill>
                <a:latin typeface="+mn-lt"/>
              </a:rPr>
              <a:t>uclear power plant</a:t>
            </a:r>
          </a:p>
        </p:txBody>
      </p:sp>
      <p:cxnSp>
        <p:nvCxnSpPr>
          <p:cNvPr id="5" name="Straight Arrow Connector 4">
            <a:extLst>
              <a:ext uri="{FF2B5EF4-FFF2-40B4-BE49-F238E27FC236}">
                <a16:creationId xmlns:a16="http://schemas.microsoft.com/office/drawing/2014/main" id="{9A063581-34C6-922B-4AF4-DC299D1EB5C2}"/>
              </a:ext>
            </a:extLst>
          </p:cNvPr>
          <p:cNvCxnSpPr/>
          <p:nvPr/>
        </p:nvCxnSpPr>
        <p:spPr>
          <a:xfrm>
            <a:off x="2847540" y="1629351"/>
            <a:ext cx="143547" cy="120261"/>
          </a:xfrm>
          <a:prstGeom prst="straightConnector1">
            <a:avLst/>
          </a:prstGeom>
          <a:ln w="19050">
            <a:solidFill>
              <a:srgbClr val="BDD7EE"/>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2B481FD4-99DC-9625-C148-A828E4E47737}"/>
              </a:ext>
            </a:extLst>
          </p:cNvPr>
          <p:cNvCxnSpPr/>
          <p:nvPr/>
        </p:nvCxnSpPr>
        <p:spPr>
          <a:xfrm>
            <a:off x="2582689" y="1627583"/>
            <a:ext cx="258219" cy="0"/>
          </a:xfrm>
          <a:prstGeom prst="line">
            <a:avLst/>
          </a:prstGeom>
          <a:ln w="19050">
            <a:solidFill>
              <a:srgbClr val="BDD7E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9700654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defTabSz="685800" fontAlgn="auto">
              <a:spcBef>
                <a:spcPts val="0"/>
              </a:spcBef>
              <a:spcAft>
                <a:spcPts val="0"/>
              </a:spcAft>
            </a:pPr>
            <a:fld id="{C662D044-6F0C-A44C-85FD-2657997C64DC}" type="slidenum">
              <a:rPr lang="en-US">
                <a:solidFill>
                  <a:prstClr val="black">
                    <a:tint val="75000"/>
                  </a:prstClr>
                </a:solidFill>
                <a:latin typeface="Calibri"/>
                <a:ea typeface="+mn-ea"/>
                <a:cs typeface="+mn-cs"/>
              </a:rPr>
              <a:pPr defTabSz="685800" fontAlgn="auto">
                <a:spcBef>
                  <a:spcPts val="0"/>
                </a:spcBef>
                <a:spcAft>
                  <a:spcPts val="0"/>
                </a:spcAft>
              </a:pPr>
              <a:t>44</a:t>
            </a:fld>
            <a:endParaRPr lang="en-US">
              <a:solidFill>
                <a:prstClr val="black">
                  <a:tint val="75000"/>
                </a:prstClr>
              </a:solidFill>
              <a:latin typeface="Calibri"/>
              <a:ea typeface="+mn-ea"/>
              <a:cs typeface="+mn-cs"/>
            </a:endParaRPr>
          </a:p>
        </p:txBody>
      </p:sp>
      <p:sp>
        <p:nvSpPr>
          <p:cNvPr id="2" name="TextBox 1">
            <a:extLst>
              <a:ext uri="{FF2B5EF4-FFF2-40B4-BE49-F238E27FC236}">
                <a16:creationId xmlns:a16="http://schemas.microsoft.com/office/drawing/2014/main" id="{10ABEB7F-FC0C-41E0-2487-35842A7844DA}"/>
              </a:ext>
            </a:extLst>
          </p:cNvPr>
          <p:cNvSpPr txBox="1"/>
          <p:nvPr/>
        </p:nvSpPr>
        <p:spPr>
          <a:xfrm>
            <a:off x="157509" y="209550"/>
            <a:ext cx="8829020" cy="1107996"/>
          </a:xfrm>
          <a:prstGeom prst="rect">
            <a:avLst/>
          </a:prstGeom>
          <a:noFill/>
        </p:spPr>
        <p:txBody>
          <a:bodyPr wrap="none" rtlCol="0">
            <a:spAutoFit/>
          </a:bodyPr>
          <a:lstStyle/>
          <a:p>
            <a:pPr algn="ctr"/>
            <a:r>
              <a:rPr lang="en-BE" sz="2400" b="1" dirty="0">
                <a:solidFill>
                  <a:srgbClr val="0070C0"/>
                </a:solidFill>
                <a:latin typeface="+mn-lt"/>
              </a:rPr>
              <a:t>New: organising the European R&amp;D for Energy Recovery in HEP</a:t>
            </a:r>
          </a:p>
          <a:p>
            <a:pPr lvl="0" algn="ctr"/>
            <a:r>
              <a:rPr lang="en-GB" b="1" i="1" dirty="0">
                <a:solidFill>
                  <a:srgbClr val="FF6700"/>
                </a:solidFill>
                <a:latin typeface="Calibri"/>
              </a:rPr>
              <a:t>strengthen collaboration across the field to reach the HEP-related R&amp;D objectives together</a:t>
            </a:r>
          </a:p>
          <a:p>
            <a:pPr algn="ctr"/>
            <a:endParaRPr lang="en-BE" sz="2400" b="1" dirty="0">
              <a:solidFill>
                <a:srgbClr val="0070C0"/>
              </a:solidFill>
              <a:latin typeface="+mn-lt"/>
            </a:endParaRPr>
          </a:p>
        </p:txBody>
      </p:sp>
      <p:pic>
        <p:nvPicPr>
          <p:cNvPr id="21" name="Picture 20">
            <a:extLst>
              <a:ext uri="{FF2B5EF4-FFF2-40B4-BE49-F238E27FC236}">
                <a16:creationId xmlns:a16="http://schemas.microsoft.com/office/drawing/2014/main" id="{39CBD744-7997-38CA-E03A-6162BC6FEA98}"/>
              </a:ext>
            </a:extLst>
          </p:cNvPr>
          <p:cNvPicPr>
            <a:picLocks noChangeAspect="1"/>
          </p:cNvPicPr>
          <p:nvPr/>
        </p:nvPicPr>
        <p:blipFill>
          <a:blip r:embed="rId3"/>
          <a:stretch>
            <a:fillRect/>
          </a:stretch>
        </p:blipFill>
        <p:spPr>
          <a:xfrm>
            <a:off x="685800" y="1028569"/>
            <a:ext cx="7772400" cy="3998904"/>
          </a:xfrm>
          <a:prstGeom prst="rect">
            <a:avLst/>
          </a:prstGeom>
        </p:spPr>
      </p:pic>
    </p:spTree>
    <p:extLst>
      <p:ext uri="{BB962C8B-B14F-4D97-AF65-F5344CB8AC3E}">
        <p14:creationId xmlns:p14="http://schemas.microsoft.com/office/powerpoint/2010/main" val="266060614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0ABEB7F-FC0C-41E0-2487-35842A7844DA}"/>
              </a:ext>
            </a:extLst>
          </p:cNvPr>
          <p:cNvSpPr txBox="1"/>
          <p:nvPr/>
        </p:nvSpPr>
        <p:spPr>
          <a:xfrm>
            <a:off x="1132450" y="209550"/>
            <a:ext cx="6879127" cy="1107996"/>
          </a:xfrm>
          <a:prstGeom prst="rect">
            <a:avLst/>
          </a:prstGeom>
          <a:noFill/>
        </p:spPr>
        <p:txBody>
          <a:bodyPr wrap="none" rtlCol="0">
            <a:spAutoFit/>
          </a:bodyPr>
          <a:lstStyle/>
          <a:p>
            <a:pPr algn="ctr"/>
            <a:r>
              <a:rPr lang="en-BE" sz="2400" b="1" dirty="0">
                <a:solidFill>
                  <a:srgbClr val="0070C0"/>
                </a:solidFill>
                <a:latin typeface="+mn-lt"/>
              </a:rPr>
              <a:t>Upcoming facilities for Energy Recovery R&amp;D</a:t>
            </a:r>
          </a:p>
          <a:p>
            <a:pPr algn="ctr"/>
            <a:r>
              <a:rPr lang="en-GB" b="1" i="1" dirty="0">
                <a:solidFill>
                  <a:srgbClr val="0070C0"/>
                </a:solidFill>
                <a:latin typeface="+mn-lt"/>
              </a:rPr>
              <a:t>complementary in addressing the R&amp;D objectives for Energy Recovery</a:t>
            </a:r>
          </a:p>
          <a:p>
            <a:pPr algn="ctr"/>
            <a:endParaRPr lang="en-BE" sz="2400" b="1" dirty="0">
              <a:solidFill>
                <a:srgbClr val="0070C0"/>
              </a:solidFill>
              <a:latin typeface="+mn-lt"/>
            </a:endParaRPr>
          </a:p>
        </p:txBody>
      </p:sp>
      <p:pic>
        <p:nvPicPr>
          <p:cNvPr id="1030" name="Picture 6">
            <a:extLst>
              <a:ext uri="{FF2B5EF4-FFF2-40B4-BE49-F238E27FC236}">
                <a16:creationId xmlns:a16="http://schemas.microsoft.com/office/drawing/2014/main" id="{6003FB6F-46F6-9386-62B1-77CC6587761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270000"/>
            <a:ext cx="9144000" cy="3873500"/>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17">
            <a:extLst>
              <a:ext uri="{FF2B5EF4-FFF2-40B4-BE49-F238E27FC236}">
                <a16:creationId xmlns:a16="http://schemas.microsoft.com/office/drawing/2014/main" id="{38824CF9-6A04-8D40-A415-A36F81D77801}"/>
              </a:ext>
            </a:extLst>
          </p:cNvPr>
          <p:cNvSpPr>
            <a:spLocks noGrp="1"/>
          </p:cNvSpPr>
          <p:nvPr>
            <p:ph type="sldNum" sz="quarter" idx="12"/>
          </p:nvPr>
        </p:nvSpPr>
        <p:spPr>
          <a:xfrm>
            <a:off x="7086600" y="4890551"/>
            <a:ext cx="2057400" cy="273844"/>
          </a:xfrm>
        </p:spPr>
        <p:txBody>
          <a:bodyPr/>
          <a:lstStyle/>
          <a:p>
            <a:pPr defTabSz="685800" fontAlgn="auto">
              <a:spcBef>
                <a:spcPts val="0"/>
              </a:spcBef>
              <a:spcAft>
                <a:spcPts val="0"/>
              </a:spcAft>
            </a:pPr>
            <a:fld id="{C662D044-6F0C-A44C-85FD-2657997C64DC}" type="slidenum">
              <a:rPr lang="en-US">
                <a:solidFill>
                  <a:prstClr val="black">
                    <a:tint val="75000"/>
                  </a:prstClr>
                </a:solidFill>
                <a:latin typeface="Calibri"/>
                <a:ea typeface="+mn-ea"/>
                <a:cs typeface="+mn-cs"/>
              </a:rPr>
              <a:pPr defTabSz="685800" fontAlgn="auto">
                <a:spcBef>
                  <a:spcPts val="0"/>
                </a:spcBef>
                <a:spcAft>
                  <a:spcPts val="0"/>
                </a:spcAft>
              </a:pPr>
              <a:t>45</a:t>
            </a:fld>
            <a:endParaRPr lang="en-US">
              <a:solidFill>
                <a:prstClr val="black">
                  <a:tint val="75000"/>
                </a:prstClr>
              </a:solidFill>
              <a:latin typeface="Calibri"/>
              <a:ea typeface="+mn-ea"/>
              <a:cs typeface="+mn-cs"/>
            </a:endParaRPr>
          </a:p>
        </p:txBody>
      </p:sp>
      <p:sp>
        <p:nvSpPr>
          <p:cNvPr id="5" name="TextBox 4">
            <a:extLst>
              <a:ext uri="{FF2B5EF4-FFF2-40B4-BE49-F238E27FC236}">
                <a16:creationId xmlns:a16="http://schemas.microsoft.com/office/drawing/2014/main" id="{CCADE1D1-42BD-F57E-286F-BF9D967B6310}"/>
              </a:ext>
            </a:extLst>
          </p:cNvPr>
          <p:cNvSpPr txBox="1"/>
          <p:nvPr/>
        </p:nvSpPr>
        <p:spPr>
          <a:xfrm>
            <a:off x="228600" y="1047750"/>
            <a:ext cx="3962400" cy="861774"/>
          </a:xfrm>
          <a:prstGeom prst="rect">
            <a:avLst/>
          </a:prstGeom>
          <a:solidFill>
            <a:schemeClr val="accent2">
              <a:lumMod val="20000"/>
              <a:lumOff val="80000"/>
            </a:schemeClr>
          </a:solidFill>
          <a:ln w="28575">
            <a:solidFill>
              <a:srgbClr val="C00000"/>
            </a:solidFill>
          </a:ln>
        </p:spPr>
        <p:txBody>
          <a:bodyPr wrap="square" rtlCol="0">
            <a:spAutoFit/>
          </a:bodyPr>
          <a:lstStyle/>
          <a:p>
            <a:r>
              <a:rPr lang="en-BE" b="1" dirty="0">
                <a:solidFill>
                  <a:srgbClr val="C00000"/>
                </a:solidFill>
                <a:latin typeface="+mn-lt"/>
              </a:rPr>
              <a:t>bERLinPro @ Helmholtz Zentrum Berlin</a:t>
            </a:r>
          </a:p>
          <a:p>
            <a:pPr algn="ctr"/>
            <a:r>
              <a:rPr lang="en-GB" sz="1600" i="1" dirty="0">
                <a:solidFill>
                  <a:srgbClr val="C00000"/>
                </a:solidFill>
                <a:latin typeface="+mn-lt"/>
              </a:rPr>
              <a:t>generic accelerator R&amp;D with several aspects as stepping stones towards HEP applications</a:t>
            </a:r>
          </a:p>
        </p:txBody>
      </p:sp>
      <p:pic>
        <p:nvPicPr>
          <p:cNvPr id="1034" name="Picture 10">
            <a:extLst>
              <a:ext uri="{FF2B5EF4-FFF2-40B4-BE49-F238E27FC236}">
                <a16:creationId xmlns:a16="http://schemas.microsoft.com/office/drawing/2014/main" id="{1874D55A-86C6-E972-04B3-1F3EEC244D1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58032" y="3188937"/>
            <a:ext cx="3857368" cy="1898096"/>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8E29E585-80BB-53A2-7004-1C699366767B}"/>
              </a:ext>
            </a:extLst>
          </p:cNvPr>
          <p:cNvSpPr txBox="1"/>
          <p:nvPr/>
        </p:nvSpPr>
        <p:spPr>
          <a:xfrm>
            <a:off x="-6556" y="4933950"/>
            <a:ext cx="2981907" cy="261610"/>
          </a:xfrm>
          <a:prstGeom prst="rect">
            <a:avLst/>
          </a:prstGeom>
          <a:noFill/>
        </p:spPr>
        <p:txBody>
          <a:bodyPr wrap="none" rtlCol="0">
            <a:spAutoFit/>
          </a:bodyPr>
          <a:lstStyle/>
          <a:p>
            <a:r>
              <a:rPr lang="en-BE" sz="1100" dirty="0">
                <a:solidFill>
                  <a:schemeClr val="bg2">
                    <a:lumMod val="50000"/>
                  </a:schemeClr>
                </a:solidFill>
                <a:latin typeface="+mn-lt"/>
              </a:rPr>
              <a:t>bERLinPro – </a:t>
            </a:r>
            <a:r>
              <a:rPr lang="en-GB" sz="1100" dirty="0">
                <a:solidFill>
                  <a:schemeClr val="bg2">
                    <a:lumMod val="50000"/>
                  </a:schemeClr>
                </a:solidFill>
                <a:latin typeface="+mn-lt"/>
              </a:rPr>
              <a:t>Berlin Energy Recovery </a:t>
            </a:r>
            <a:r>
              <a:rPr lang="en-GB" sz="1100" dirty="0" err="1">
                <a:solidFill>
                  <a:schemeClr val="bg2">
                    <a:lumMod val="50000"/>
                  </a:schemeClr>
                </a:solidFill>
                <a:latin typeface="+mn-lt"/>
              </a:rPr>
              <a:t>Linac</a:t>
            </a:r>
            <a:r>
              <a:rPr lang="en-GB" sz="1100" dirty="0">
                <a:solidFill>
                  <a:schemeClr val="bg2">
                    <a:lumMod val="50000"/>
                  </a:schemeClr>
                </a:solidFill>
                <a:latin typeface="+mn-lt"/>
              </a:rPr>
              <a:t> Project</a:t>
            </a:r>
          </a:p>
        </p:txBody>
      </p:sp>
    </p:spTree>
    <p:extLst>
      <p:ext uri="{BB962C8B-B14F-4D97-AF65-F5344CB8AC3E}">
        <p14:creationId xmlns:p14="http://schemas.microsoft.com/office/powerpoint/2010/main" val="147412395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defTabSz="685800" fontAlgn="auto">
              <a:spcBef>
                <a:spcPts val="0"/>
              </a:spcBef>
              <a:spcAft>
                <a:spcPts val="0"/>
              </a:spcAft>
            </a:pPr>
            <a:fld id="{C662D044-6F0C-A44C-85FD-2657997C64DC}" type="slidenum">
              <a:rPr lang="en-US">
                <a:solidFill>
                  <a:prstClr val="black">
                    <a:tint val="75000"/>
                  </a:prstClr>
                </a:solidFill>
                <a:latin typeface="Calibri"/>
                <a:ea typeface="+mn-ea"/>
                <a:cs typeface="+mn-cs"/>
              </a:rPr>
              <a:pPr defTabSz="685800" fontAlgn="auto">
                <a:spcBef>
                  <a:spcPts val="0"/>
                </a:spcBef>
                <a:spcAft>
                  <a:spcPts val="0"/>
                </a:spcAft>
              </a:pPr>
              <a:t>46</a:t>
            </a:fld>
            <a:endParaRPr lang="en-US">
              <a:solidFill>
                <a:prstClr val="black">
                  <a:tint val="75000"/>
                </a:prstClr>
              </a:solidFill>
              <a:latin typeface="Calibri"/>
              <a:ea typeface="+mn-ea"/>
              <a:cs typeface="+mn-cs"/>
            </a:endParaRPr>
          </a:p>
        </p:txBody>
      </p:sp>
      <p:sp>
        <p:nvSpPr>
          <p:cNvPr id="2" name="TextBox 1">
            <a:extLst>
              <a:ext uri="{FF2B5EF4-FFF2-40B4-BE49-F238E27FC236}">
                <a16:creationId xmlns:a16="http://schemas.microsoft.com/office/drawing/2014/main" id="{10ABEB7F-FC0C-41E0-2487-35842A7844DA}"/>
              </a:ext>
            </a:extLst>
          </p:cNvPr>
          <p:cNvSpPr txBox="1"/>
          <p:nvPr/>
        </p:nvSpPr>
        <p:spPr>
          <a:xfrm>
            <a:off x="1132450" y="209550"/>
            <a:ext cx="6879127" cy="1107996"/>
          </a:xfrm>
          <a:prstGeom prst="rect">
            <a:avLst/>
          </a:prstGeom>
          <a:noFill/>
        </p:spPr>
        <p:txBody>
          <a:bodyPr wrap="none" rtlCol="0">
            <a:spAutoFit/>
          </a:bodyPr>
          <a:lstStyle/>
          <a:p>
            <a:pPr algn="ctr"/>
            <a:r>
              <a:rPr lang="en-BE" sz="2400" b="1" dirty="0">
                <a:solidFill>
                  <a:srgbClr val="0070C0"/>
                </a:solidFill>
                <a:latin typeface="+mn-lt"/>
              </a:rPr>
              <a:t>Upcoming facilities for Energy Recovery R&amp;D</a:t>
            </a:r>
          </a:p>
          <a:p>
            <a:pPr algn="ctr"/>
            <a:r>
              <a:rPr lang="en-GB" b="1" i="1" dirty="0">
                <a:solidFill>
                  <a:srgbClr val="0070C0"/>
                </a:solidFill>
                <a:latin typeface="+mn-lt"/>
              </a:rPr>
              <a:t>complementary in addressing the R&amp;D objectives for Energy Recovery</a:t>
            </a:r>
          </a:p>
          <a:p>
            <a:pPr algn="ctr"/>
            <a:endParaRPr lang="en-BE" sz="2400" b="1" dirty="0">
              <a:solidFill>
                <a:srgbClr val="0070C0"/>
              </a:solidFill>
              <a:latin typeface="+mn-lt"/>
            </a:endParaRPr>
          </a:p>
        </p:txBody>
      </p:sp>
      <p:sp>
        <p:nvSpPr>
          <p:cNvPr id="6" name="TextBox 5">
            <a:extLst>
              <a:ext uri="{FF2B5EF4-FFF2-40B4-BE49-F238E27FC236}">
                <a16:creationId xmlns:a16="http://schemas.microsoft.com/office/drawing/2014/main" id="{105700D4-E125-4B01-A031-D08174D2DA69}"/>
              </a:ext>
            </a:extLst>
          </p:cNvPr>
          <p:cNvSpPr txBox="1"/>
          <p:nvPr/>
        </p:nvSpPr>
        <p:spPr>
          <a:xfrm>
            <a:off x="228600" y="1047750"/>
            <a:ext cx="3962400" cy="615553"/>
          </a:xfrm>
          <a:prstGeom prst="rect">
            <a:avLst/>
          </a:prstGeom>
          <a:solidFill>
            <a:schemeClr val="accent2">
              <a:lumMod val="20000"/>
              <a:lumOff val="80000"/>
            </a:schemeClr>
          </a:solidFill>
          <a:ln w="28575">
            <a:solidFill>
              <a:srgbClr val="C00000"/>
            </a:solidFill>
          </a:ln>
        </p:spPr>
        <p:txBody>
          <a:bodyPr wrap="square" rtlCol="0">
            <a:spAutoFit/>
          </a:bodyPr>
          <a:lstStyle/>
          <a:p>
            <a:r>
              <a:rPr lang="en-BE" b="1" dirty="0">
                <a:solidFill>
                  <a:srgbClr val="C00000"/>
                </a:solidFill>
                <a:latin typeface="+mn-lt"/>
              </a:rPr>
              <a:t>bERLinPro @ Helmholtz Zentrum Berlin</a:t>
            </a:r>
          </a:p>
          <a:p>
            <a:pPr algn="ctr"/>
            <a:r>
              <a:rPr lang="en-GB" sz="1600" i="1" dirty="0">
                <a:solidFill>
                  <a:srgbClr val="C00000"/>
                </a:solidFill>
                <a:latin typeface="+mn-lt"/>
              </a:rPr>
              <a:t>addressing HEP related challenges</a:t>
            </a:r>
          </a:p>
        </p:txBody>
      </p:sp>
      <p:pic>
        <p:nvPicPr>
          <p:cNvPr id="31" name="Picture 30">
            <a:extLst>
              <a:ext uri="{FF2B5EF4-FFF2-40B4-BE49-F238E27FC236}">
                <a16:creationId xmlns:a16="http://schemas.microsoft.com/office/drawing/2014/main" id="{573652F3-C749-E566-3249-9B2810C3B424}"/>
              </a:ext>
            </a:extLst>
          </p:cNvPr>
          <p:cNvPicPr>
            <a:picLocks noChangeAspect="1"/>
          </p:cNvPicPr>
          <p:nvPr/>
        </p:nvPicPr>
        <p:blipFill>
          <a:blip r:embed="rId3"/>
          <a:stretch>
            <a:fillRect/>
          </a:stretch>
        </p:blipFill>
        <p:spPr>
          <a:xfrm>
            <a:off x="889793" y="2266950"/>
            <a:ext cx="7023100" cy="2667000"/>
          </a:xfrm>
          <a:prstGeom prst="rect">
            <a:avLst/>
          </a:prstGeom>
        </p:spPr>
      </p:pic>
      <p:sp>
        <p:nvSpPr>
          <p:cNvPr id="32" name="Rounded Rectangle 31">
            <a:extLst>
              <a:ext uri="{FF2B5EF4-FFF2-40B4-BE49-F238E27FC236}">
                <a16:creationId xmlns:a16="http://schemas.microsoft.com/office/drawing/2014/main" id="{B737715C-7E07-8282-E6E9-43D44C8126E2}"/>
              </a:ext>
            </a:extLst>
          </p:cNvPr>
          <p:cNvSpPr/>
          <p:nvPr/>
        </p:nvSpPr>
        <p:spPr>
          <a:xfrm>
            <a:off x="6992831" y="2107156"/>
            <a:ext cx="1828800" cy="1422928"/>
          </a:xfrm>
          <a:prstGeom prst="roundRect">
            <a:avLst>
              <a:gd name="adj" fmla="val 2307"/>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33" name="TextBox 32">
            <a:extLst>
              <a:ext uri="{FF2B5EF4-FFF2-40B4-BE49-F238E27FC236}">
                <a16:creationId xmlns:a16="http://schemas.microsoft.com/office/drawing/2014/main" id="{A09A2AD9-3450-2695-E399-37A2FC43D2A7}"/>
              </a:ext>
            </a:extLst>
          </p:cNvPr>
          <p:cNvSpPr txBox="1"/>
          <p:nvPr/>
        </p:nvSpPr>
        <p:spPr>
          <a:xfrm>
            <a:off x="7026727" y="2514421"/>
            <a:ext cx="1833904" cy="1015663"/>
          </a:xfrm>
          <a:prstGeom prst="rect">
            <a:avLst/>
          </a:prstGeom>
          <a:noFill/>
        </p:spPr>
        <p:txBody>
          <a:bodyPr wrap="square" rtlCol="0">
            <a:spAutoFit/>
          </a:bodyPr>
          <a:lstStyle/>
          <a:p>
            <a:pPr algn="r"/>
            <a:r>
              <a:rPr lang="en-GB" sz="1600" dirty="0">
                <a:solidFill>
                  <a:srgbClr val="FF0000"/>
                </a:solidFill>
                <a:latin typeface="+mn-lt"/>
              </a:rPr>
              <a:t>d</a:t>
            </a:r>
            <a:r>
              <a:rPr lang="en-BE" sz="1600" dirty="0">
                <a:solidFill>
                  <a:srgbClr val="FF0000"/>
                </a:solidFill>
                <a:latin typeface="+mn-lt"/>
              </a:rPr>
              <a:t>evelop</a:t>
            </a:r>
          </a:p>
          <a:p>
            <a:pPr algn="r"/>
            <a:r>
              <a:rPr lang="en-BE" sz="1600" dirty="0">
                <a:solidFill>
                  <a:srgbClr val="FF0000"/>
                </a:solidFill>
                <a:latin typeface="+mn-lt"/>
              </a:rPr>
              <a:t>first SRF gun </a:t>
            </a:r>
          </a:p>
          <a:p>
            <a:pPr algn="r"/>
            <a:r>
              <a:rPr lang="en-BE" sz="1600" dirty="0">
                <a:solidFill>
                  <a:srgbClr val="FF0000"/>
                </a:solidFill>
                <a:latin typeface="+mn-lt"/>
              </a:rPr>
              <a:t>with high-current</a:t>
            </a:r>
          </a:p>
          <a:p>
            <a:pPr algn="r"/>
            <a:r>
              <a:rPr lang="en-GB" sz="1200" i="1" dirty="0">
                <a:solidFill>
                  <a:srgbClr val="FF0000"/>
                </a:solidFill>
                <a:latin typeface="+mn-lt"/>
              </a:rPr>
              <a:t>i</a:t>
            </a:r>
            <a:r>
              <a:rPr lang="en-BE" sz="1200" i="1" dirty="0">
                <a:solidFill>
                  <a:srgbClr val="FF0000"/>
                </a:solidFill>
                <a:latin typeface="+mn-lt"/>
              </a:rPr>
              <a:t>ncl. cathode development</a:t>
            </a:r>
          </a:p>
        </p:txBody>
      </p:sp>
      <p:sp>
        <p:nvSpPr>
          <p:cNvPr id="35" name="Rounded Rectangle 34">
            <a:extLst>
              <a:ext uri="{FF2B5EF4-FFF2-40B4-BE49-F238E27FC236}">
                <a16:creationId xmlns:a16="http://schemas.microsoft.com/office/drawing/2014/main" id="{24C6E47E-4440-FD33-DA15-831368AC22E8}"/>
              </a:ext>
            </a:extLst>
          </p:cNvPr>
          <p:cNvSpPr/>
          <p:nvPr/>
        </p:nvSpPr>
        <p:spPr>
          <a:xfrm>
            <a:off x="6193631" y="2107157"/>
            <a:ext cx="736364" cy="1091064"/>
          </a:xfrm>
          <a:prstGeom prst="roundRect">
            <a:avLst>
              <a:gd name="adj" fmla="val 7777"/>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36" name="Rounded Rectangle 35">
            <a:extLst>
              <a:ext uri="{FF2B5EF4-FFF2-40B4-BE49-F238E27FC236}">
                <a16:creationId xmlns:a16="http://schemas.microsoft.com/office/drawing/2014/main" id="{B5DF0E36-EC26-D3B3-6791-4DBDC5495E3B}"/>
              </a:ext>
            </a:extLst>
          </p:cNvPr>
          <p:cNvSpPr/>
          <p:nvPr/>
        </p:nvSpPr>
        <p:spPr>
          <a:xfrm>
            <a:off x="4136231" y="2107156"/>
            <a:ext cx="2793764" cy="538047"/>
          </a:xfrm>
          <a:prstGeom prst="roundRect">
            <a:avLst>
              <a:gd name="adj" fmla="val 11712"/>
            </a:avLst>
          </a:prstGeom>
          <a:solidFill>
            <a:schemeClr val="bg1"/>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37" name="Rectangle 36">
            <a:extLst>
              <a:ext uri="{FF2B5EF4-FFF2-40B4-BE49-F238E27FC236}">
                <a16:creationId xmlns:a16="http://schemas.microsoft.com/office/drawing/2014/main" id="{68FF4609-4175-A2AD-9F5E-49A35FB2E730}"/>
              </a:ext>
            </a:extLst>
          </p:cNvPr>
          <p:cNvSpPr/>
          <p:nvPr/>
        </p:nvSpPr>
        <p:spPr>
          <a:xfrm>
            <a:off x="6215231" y="2525178"/>
            <a:ext cx="698400" cy="1426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38" name="TextBox 37">
            <a:extLst>
              <a:ext uri="{FF2B5EF4-FFF2-40B4-BE49-F238E27FC236}">
                <a16:creationId xmlns:a16="http://schemas.microsoft.com/office/drawing/2014/main" id="{9073A31C-53A2-DC86-CB66-3A9C4F03ED7C}"/>
              </a:ext>
            </a:extLst>
          </p:cNvPr>
          <p:cNvSpPr txBox="1"/>
          <p:nvPr/>
        </p:nvSpPr>
        <p:spPr>
          <a:xfrm>
            <a:off x="4060031" y="2082347"/>
            <a:ext cx="2895164" cy="538609"/>
          </a:xfrm>
          <a:prstGeom prst="rect">
            <a:avLst/>
          </a:prstGeom>
          <a:noFill/>
        </p:spPr>
        <p:txBody>
          <a:bodyPr wrap="square" rtlCol="0">
            <a:spAutoFit/>
          </a:bodyPr>
          <a:lstStyle/>
          <a:p>
            <a:pPr algn="ctr"/>
            <a:r>
              <a:rPr lang="en-GB" sz="1600" dirty="0">
                <a:solidFill>
                  <a:srgbClr val="FF0000"/>
                </a:solidFill>
                <a:latin typeface="+mn-lt"/>
              </a:rPr>
              <a:t>100 mA booster assembly 2024</a:t>
            </a:r>
            <a:endParaRPr lang="en-BE" sz="1600" dirty="0">
              <a:solidFill>
                <a:srgbClr val="FF0000"/>
              </a:solidFill>
              <a:latin typeface="+mn-lt"/>
            </a:endParaRPr>
          </a:p>
          <a:p>
            <a:pPr algn="ctr"/>
            <a:r>
              <a:rPr lang="en-BE" sz="1300" i="1" dirty="0">
                <a:solidFill>
                  <a:srgbClr val="FF0000"/>
                </a:solidFill>
                <a:latin typeface="+mn-lt"/>
              </a:rPr>
              <a:t>commissioning in 2025</a:t>
            </a:r>
          </a:p>
        </p:txBody>
      </p:sp>
      <p:sp>
        <p:nvSpPr>
          <p:cNvPr id="39" name="Rounded Rectangle 38">
            <a:extLst>
              <a:ext uri="{FF2B5EF4-FFF2-40B4-BE49-F238E27FC236}">
                <a16:creationId xmlns:a16="http://schemas.microsoft.com/office/drawing/2014/main" id="{56E118BE-A482-2FB6-1109-B2D95FED2FEB}"/>
              </a:ext>
            </a:extLst>
          </p:cNvPr>
          <p:cNvSpPr/>
          <p:nvPr/>
        </p:nvSpPr>
        <p:spPr>
          <a:xfrm>
            <a:off x="3276600" y="3828175"/>
            <a:ext cx="2536031" cy="342358"/>
          </a:xfrm>
          <a:prstGeom prst="roundRect">
            <a:avLst>
              <a:gd name="adj" fmla="val 16897"/>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40" name="TextBox 39">
            <a:extLst>
              <a:ext uri="{FF2B5EF4-FFF2-40B4-BE49-F238E27FC236}">
                <a16:creationId xmlns:a16="http://schemas.microsoft.com/office/drawing/2014/main" id="{85D0C839-29A4-B9D6-99B5-777B37202AFE}"/>
              </a:ext>
            </a:extLst>
          </p:cNvPr>
          <p:cNvSpPr txBox="1"/>
          <p:nvPr/>
        </p:nvSpPr>
        <p:spPr>
          <a:xfrm>
            <a:off x="3352800" y="3831978"/>
            <a:ext cx="2459831" cy="338554"/>
          </a:xfrm>
          <a:prstGeom prst="rect">
            <a:avLst/>
          </a:prstGeom>
          <a:noFill/>
        </p:spPr>
        <p:txBody>
          <a:bodyPr wrap="square" rtlCol="0">
            <a:spAutoFit/>
          </a:bodyPr>
          <a:lstStyle/>
          <a:p>
            <a:pPr algn="ctr"/>
            <a:r>
              <a:rPr lang="en-US" sz="1600" dirty="0">
                <a:solidFill>
                  <a:srgbClr val="FF0000"/>
                </a:solidFill>
                <a:latin typeface="+mn-lt"/>
              </a:rPr>
              <a:t>beam diagnostics test line</a:t>
            </a:r>
            <a:endParaRPr lang="en-BE" sz="1600" dirty="0">
              <a:solidFill>
                <a:srgbClr val="FF0000"/>
              </a:solidFill>
              <a:latin typeface="+mn-lt"/>
            </a:endParaRPr>
          </a:p>
        </p:txBody>
      </p:sp>
      <p:sp>
        <p:nvSpPr>
          <p:cNvPr id="43" name="Shape 42">
            <a:extLst>
              <a:ext uri="{FF2B5EF4-FFF2-40B4-BE49-F238E27FC236}">
                <a16:creationId xmlns:a16="http://schemas.microsoft.com/office/drawing/2014/main" id="{8A02EAFE-6DD4-6B9F-8B96-D1B06ABCAE19}"/>
              </a:ext>
            </a:extLst>
          </p:cNvPr>
          <p:cNvSpPr/>
          <p:nvPr/>
        </p:nvSpPr>
        <p:spPr>
          <a:xfrm rot="11800851" flipV="1">
            <a:off x="5138911" y="3459483"/>
            <a:ext cx="383971" cy="320323"/>
          </a:xfrm>
          <a:prstGeom prst="swooshArrow">
            <a:avLst>
              <a:gd name="adj1" fmla="val 21364"/>
              <a:gd name="adj2" fmla="val 38998"/>
            </a:avLst>
          </a:prstGeom>
          <a:solidFill>
            <a:srgbClr val="FF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44" name="TextBox 43">
            <a:extLst>
              <a:ext uri="{FF2B5EF4-FFF2-40B4-BE49-F238E27FC236}">
                <a16:creationId xmlns:a16="http://schemas.microsoft.com/office/drawing/2014/main" id="{FD67B6D5-366D-E3BB-DDEF-9D7BB141BA5E}"/>
              </a:ext>
            </a:extLst>
          </p:cNvPr>
          <p:cNvSpPr txBox="1"/>
          <p:nvPr/>
        </p:nvSpPr>
        <p:spPr>
          <a:xfrm>
            <a:off x="1054469" y="2112758"/>
            <a:ext cx="3098706" cy="538609"/>
          </a:xfrm>
          <a:prstGeom prst="rect">
            <a:avLst/>
          </a:prstGeom>
          <a:noFill/>
        </p:spPr>
        <p:txBody>
          <a:bodyPr wrap="square" rtlCol="0">
            <a:spAutoFit/>
          </a:bodyPr>
          <a:lstStyle/>
          <a:p>
            <a:pPr algn="ctr"/>
            <a:r>
              <a:rPr lang="en-US" sz="1600" dirty="0">
                <a:solidFill>
                  <a:srgbClr val="FF0000"/>
                </a:solidFill>
                <a:latin typeface="+mn-lt"/>
              </a:rPr>
              <a:t>new 1.3 GHz LINAC module</a:t>
            </a:r>
            <a:endParaRPr lang="en-BE" sz="1600" dirty="0">
              <a:solidFill>
                <a:srgbClr val="FF0000"/>
              </a:solidFill>
              <a:latin typeface="+mn-lt"/>
            </a:endParaRPr>
          </a:p>
          <a:p>
            <a:pPr algn="ctr"/>
            <a:r>
              <a:rPr lang="en-GB" sz="1300" i="1" dirty="0">
                <a:solidFill>
                  <a:srgbClr val="FF0000"/>
                </a:solidFill>
                <a:latin typeface="+mn-lt"/>
              </a:rPr>
              <a:t>t</a:t>
            </a:r>
            <a:r>
              <a:rPr lang="en-BE" sz="1300" i="1" dirty="0">
                <a:solidFill>
                  <a:srgbClr val="FF0000"/>
                </a:solidFill>
                <a:latin typeface="+mn-lt"/>
              </a:rPr>
              <a:t>hree 7-cell cavities &amp; design for FRT tests</a:t>
            </a:r>
          </a:p>
        </p:txBody>
      </p:sp>
      <p:sp>
        <p:nvSpPr>
          <p:cNvPr id="45" name="Rounded Rectangle 44">
            <a:extLst>
              <a:ext uri="{FF2B5EF4-FFF2-40B4-BE49-F238E27FC236}">
                <a16:creationId xmlns:a16="http://schemas.microsoft.com/office/drawing/2014/main" id="{732495B9-853D-E528-0A0E-8D477459EDE7}"/>
              </a:ext>
            </a:extLst>
          </p:cNvPr>
          <p:cNvSpPr/>
          <p:nvPr/>
        </p:nvSpPr>
        <p:spPr>
          <a:xfrm>
            <a:off x="1091481" y="2113288"/>
            <a:ext cx="2981914" cy="538609"/>
          </a:xfrm>
          <a:prstGeom prst="roundRect">
            <a:avLst>
              <a:gd name="adj" fmla="val 16897"/>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46" name="Shape 45">
            <a:extLst>
              <a:ext uri="{FF2B5EF4-FFF2-40B4-BE49-F238E27FC236}">
                <a16:creationId xmlns:a16="http://schemas.microsoft.com/office/drawing/2014/main" id="{F72EAAA2-C56B-640E-9D2A-31816305FBEF}"/>
              </a:ext>
            </a:extLst>
          </p:cNvPr>
          <p:cNvSpPr/>
          <p:nvPr/>
        </p:nvSpPr>
        <p:spPr>
          <a:xfrm rot="16200000" flipH="1" flipV="1">
            <a:off x="3730625" y="2682390"/>
            <a:ext cx="431357" cy="379853"/>
          </a:xfrm>
          <a:prstGeom prst="swooshArrow">
            <a:avLst>
              <a:gd name="adj1" fmla="val 21364"/>
              <a:gd name="adj2" fmla="val 38998"/>
            </a:avLst>
          </a:prstGeom>
          <a:solidFill>
            <a:srgbClr val="FF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49" name="TextBox 48">
            <a:extLst>
              <a:ext uri="{FF2B5EF4-FFF2-40B4-BE49-F238E27FC236}">
                <a16:creationId xmlns:a16="http://schemas.microsoft.com/office/drawing/2014/main" id="{5DCBAFB1-A49F-AEC9-D39A-1321A6A545E8}"/>
              </a:ext>
            </a:extLst>
          </p:cNvPr>
          <p:cNvSpPr txBox="1"/>
          <p:nvPr/>
        </p:nvSpPr>
        <p:spPr>
          <a:xfrm>
            <a:off x="478631" y="3022252"/>
            <a:ext cx="1064715" cy="307777"/>
          </a:xfrm>
          <a:prstGeom prst="rect">
            <a:avLst/>
          </a:prstGeom>
          <a:noFill/>
        </p:spPr>
        <p:txBody>
          <a:bodyPr wrap="none" rtlCol="0">
            <a:spAutoFit/>
          </a:bodyPr>
          <a:lstStyle/>
          <a:p>
            <a:r>
              <a:rPr lang="en-GB" sz="1400" dirty="0">
                <a:solidFill>
                  <a:schemeClr val="bg2">
                    <a:lumMod val="50000"/>
                  </a:schemeClr>
                </a:solidFill>
                <a:latin typeface="+mn-lt"/>
              </a:rPr>
              <a:t>b</a:t>
            </a:r>
            <a:r>
              <a:rPr lang="en-BE" sz="1400" dirty="0">
                <a:solidFill>
                  <a:schemeClr val="bg2">
                    <a:lumMod val="50000"/>
                  </a:schemeClr>
                </a:solidFill>
                <a:latin typeface="+mn-lt"/>
              </a:rPr>
              <a:t>eam dump</a:t>
            </a:r>
          </a:p>
        </p:txBody>
      </p:sp>
      <p:sp>
        <p:nvSpPr>
          <p:cNvPr id="50" name="Rounded Rectangle 49">
            <a:extLst>
              <a:ext uri="{FF2B5EF4-FFF2-40B4-BE49-F238E27FC236}">
                <a16:creationId xmlns:a16="http://schemas.microsoft.com/office/drawing/2014/main" id="{D842E95D-BE3F-97EB-96C8-01DA71B4109C}"/>
              </a:ext>
            </a:extLst>
          </p:cNvPr>
          <p:cNvSpPr/>
          <p:nvPr/>
        </p:nvSpPr>
        <p:spPr>
          <a:xfrm>
            <a:off x="304800" y="3944814"/>
            <a:ext cx="2057400" cy="538609"/>
          </a:xfrm>
          <a:prstGeom prst="roundRect">
            <a:avLst>
              <a:gd name="adj" fmla="val 16897"/>
            </a:avLst>
          </a:prstGeom>
          <a:solidFill>
            <a:schemeClr val="bg1">
              <a:alpha val="70471"/>
            </a:scheme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51" name="TextBox 50">
            <a:extLst>
              <a:ext uri="{FF2B5EF4-FFF2-40B4-BE49-F238E27FC236}">
                <a16:creationId xmlns:a16="http://schemas.microsoft.com/office/drawing/2014/main" id="{7BC7D0D1-AB9D-3C33-D76F-351644C6127B}"/>
              </a:ext>
            </a:extLst>
          </p:cNvPr>
          <p:cNvSpPr txBox="1"/>
          <p:nvPr/>
        </p:nvSpPr>
        <p:spPr>
          <a:xfrm>
            <a:off x="326231" y="3944813"/>
            <a:ext cx="2057400" cy="538609"/>
          </a:xfrm>
          <a:prstGeom prst="rect">
            <a:avLst/>
          </a:prstGeom>
          <a:noFill/>
        </p:spPr>
        <p:txBody>
          <a:bodyPr wrap="square" rtlCol="0">
            <a:spAutoFit/>
          </a:bodyPr>
          <a:lstStyle/>
          <a:p>
            <a:pPr algn="ctr"/>
            <a:r>
              <a:rPr lang="en-US" sz="1600" dirty="0">
                <a:solidFill>
                  <a:srgbClr val="FF0000"/>
                </a:solidFill>
                <a:latin typeface="+mn-lt"/>
              </a:rPr>
              <a:t>recirculation tests</a:t>
            </a:r>
            <a:endParaRPr lang="en-BE" sz="1600" dirty="0">
              <a:solidFill>
                <a:srgbClr val="FF0000"/>
              </a:solidFill>
              <a:latin typeface="+mn-lt"/>
            </a:endParaRPr>
          </a:p>
          <a:p>
            <a:pPr algn="ctr"/>
            <a:r>
              <a:rPr lang="en-GB" sz="1300" i="1" dirty="0">
                <a:solidFill>
                  <a:srgbClr val="FF0000"/>
                </a:solidFill>
                <a:latin typeface="+mn-lt"/>
              </a:rPr>
              <a:t>with 10 mA beam onwards</a:t>
            </a:r>
            <a:endParaRPr lang="en-BE" sz="1300" i="1" dirty="0">
              <a:solidFill>
                <a:srgbClr val="FF0000"/>
              </a:solidFill>
              <a:latin typeface="+mn-lt"/>
            </a:endParaRPr>
          </a:p>
        </p:txBody>
      </p:sp>
      <p:sp>
        <p:nvSpPr>
          <p:cNvPr id="3" name="TextBox 2">
            <a:extLst>
              <a:ext uri="{FF2B5EF4-FFF2-40B4-BE49-F238E27FC236}">
                <a16:creationId xmlns:a16="http://schemas.microsoft.com/office/drawing/2014/main" id="{3753563F-E092-E29B-665C-6C2B0C2EB3A2}"/>
              </a:ext>
            </a:extLst>
          </p:cNvPr>
          <p:cNvSpPr txBox="1"/>
          <p:nvPr/>
        </p:nvSpPr>
        <p:spPr>
          <a:xfrm>
            <a:off x="4572000" y="1024176"/>
            <a:ext cx="4419600" cy="800219"/>
          </a:xfrm>
          <a:prstGeom prst="rect">
            <a:avLst/>
          </a:prstGeom>
          <a:noFill/>
        </p:spPr>
        <p:txBody>
          <a:bodyPr wrap="square" rtlCol="0">
            <a:spAutoFit/>
          </a:bodyPr>
          <a:lstStyle/>
          <a:p>
            <a:pPr algn="ctr"/>
            <a:r>
              <a:rPr lang="en-GB" dirty="0" err="1">
                <a:solidFill>
                  <a:srgbClr val="FF6700"/>
                </a:solidFill>
                <a:latin typeface="Calibri"/>
              </a:rPr>
              <a:t>bERLinPro</a:t>
            </a:r>
            <a:r>
              <a:rPr lang="en-GB" dirty="0">
                <a:solidFill>
                  <a:srgbClr val="FF6700"/>
                </a:solidFill>
                <a:latin typeface="Calibri"/>
              </a:rPr>
              <a:t> ready for operation at 10 mA</a:t>
            </a:r>
          </a:p>
          <a:p>
            <a:pPr algn="ctr"/>
            <a:r>
              <a:rPr lang="en-GB" sz="1400" i="1" u="sng" dirty="0">
                <a:solidFill>
                  <a:srgbClr val="FF6700"/>
                </a:solidFill>
                <a:latin typeface="Calibri"/>
              </a:rPr>
              <a:t>contingent on additional budgets</a:t>
            </a:r>
            <a:r>
              <a:rPr lang="en-GB" sz="1400" i="1" dirty="0">
                <a:solidFill>
                  <a:srgbClr val="FF6700"/>
                </a:solidFill>
                <a:latin typeface="Calibri"/>
              </a:rPr>
              <a:t> upgrades to 100 mA and ERL at 50 MeV can be planned to be operational by 2028</a:t>
            </a:r>
            <a:endParaRPr lang="en-BE" sz="1400" i="1" dirty="0">
              <a:solidFill>
                <a:srgbClr val="FFC000"/>
              </a:solidFill>
              <a:latin typeface="+mn-lt"/>
            </a:endParaRPr>
          </a:p>
        </p:txBody>
      </p:sp>
    </p:spTree>
    <p:extLst>
      <p:ext uri="{BB962C8B-B14F-4D97-AF65-F5344CB8AC3E}">
        <p14:creationId xmlns:p14="http://schemas.microsoft.com/office/powerpoint/2010/main" val="71232473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78828C9-CF2B-E3AA-DD1E-99C3FA29206D}"/>
              </a:ext>
            </a:extLst>
          </p:cNvPr>
          <p:cNvSpPr>
            <a:spLocks noGrp="1"/>
          </p:cNvSpPr>
          <p:nvPr>
            <p:ph type="sldNum" sz="quarter" idx="12"/>
          </p:nvPr>
        </p:nvSpPr>
        <p:spPr/>
        <p:txBody>
          <a:bodyPr/>
          <a:lstStyle/>
          <a:p>
            <a:fld id="{D47CF28C-F735-C843-9143-DAF799FFF232}" type="slidenum">
              <a:rPr lang="en-US" smtClean="0"/>
              <a:t>47</a:t>
            </a:fld>
            <a:endParaRPr lang="en-US"/>
          </a:p>
        </p:txBody>
      </p:sp>
      <p:grpSp>
        <p:nvGrpSpPr>
          <p:cNvPr id="11" name="Group 10">
            <a:extLst>
              <a:ext uri="{FF2B5EF4-FFF2-40B4-BE49-F238E27FC236}">
                <a16:creationId xmlns:a16="http://schemas.microsoft.com/office/drawing/2014/main" id="{E0A94615-60A4-9DB5-BEDC-DCED40A45A19}"/>
              </a:ext>
            </a:extLst>
          </p:cNvPr>
          <p:cNvGrpSpPr/>
          <p:nvPr/>
        </p:nvGrpSpPr>
        <p:grpSpPr>
          <a:xfrm>
            <a:off x="69068" y="72076"/>
            <a:ext cx="5183021" cy="5737187"/>
            <a:chOff x="492478" y="57150"/>
            <a:chExt cx="6089392" cy="6346787"/>
          </a:xfrm>
        </p:grpSpPr>
        <p:pic>
          <p:nvPicPr>
            <p:cNvPr id="3" name="Grafik 22">
              <a:extLst>
                <a:ext uri="{FF2B5EF4-FFF2-40B4-BE49-F238E27FC236}">
                  <a16:creationId xmlns:a16="http://schemas.microsoft.com/office/drawing/2014/main" id="{DFB5BA22-2EED-E6A3-88B1-CE93025B403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1240" t="20602" r="21235" b="16006"/>
            <a:stretch/>
          </p:blipFill>
          <p:spPr bwMode="auto">
            <a:xfrm>
              <a:off x="492478" y="57150"/>
              <a:ext cx="6089392" cy="3584421"/>
            </a:xfrm>
            <a:prstGeom prst="rect">
              <a:avLst/>
            </a:prstGeom>
            <a:solidFill>
              <a:schemeClr val="tx2"/>
            </a:solidFill>
            <a:ln>
              <a:solidFill>
                <a:schemeClr val="accent1"/>
              </a:solidFill>
            </a:ln>
          </p:spPr>
        </p:pic>
        <p:sp>
          <p:nvSpPr>
            <p:cNvPr id="7" name="Textfeld 35">
              <a:extLst>
                <a:ext uri="{FF2B5EF4-FFF2-40B4-BE49-F238E27FC236}">
                  <a16:creationId xmlns:a16="http://schemas.microsoft.com/office/drawing/2014/main" id="{F2F263B3-7EC3-54D0-EF9E-8C169A567A10}"/>
                </a:ext>
              </a:extLst>
            </p:cNvPr>
            <p:cNvSpPr txBox="1"/>
            <p:nvPr/>
          </p:nvSpPr>
          <p:spPr>
            <a:xfrm>
              <a:off x="729390" y="2748385"/>
              <a:ext cx="1595309" cy="420564"/>
            </a:xfrm>
            <a:prstGeom prst="rect">
              <a:avLst/>
            </a:prstGeom>
            <a:noFill/>
          </p:spPr>
          <p:txBody>
            <a:bodyPr wrap="none" rtlCol="0">
              <a:spAutoFit/>
            </a:bodyPr>
            <a:lstStyle/>
            <a:p>
              <a:pPr defTabSz="1219170" fontAlgn="base">
                <a:spcBef>
                  <a:spcPct val="0"/>
                </a:spcBef>
                <a:spcAft>
                  <a:spcPct val="0"/>
                </a:spcAft>
              </a:pPr>
              <a:r>
                <a:rPr lang="en-US" sz="2133" b="1" dirty="0" err="1">
                  <a:solidFill>
                    <a:schemeClr val="bg1"/>
                  </a:solidFill>
                  <a:latin typeface="Arial" charset="0"/>
                  <a:cs typeface="Arial" charset="0"/>
                </a:rPr>
                <a:t>bERLinPro</a:t>
              </a:r>
              <a:endParaRPr lang="de-DE" sz="2133" b="1" dirty="0">
                <a:solidFill>
                  <a:schemeClr val="bg1"/>
                </a:solidFill>
                <a:latin typeface="Arial" charset="0"/>
                <a:cs typeface="Arial" charset="0"/>
              </a:endParaRPr>
            </a:p>
          </p:txBody>
        </p:sp>
        <p:sp>
          <p:nvSpPr>
            <p:cNvPr id="10" name="Rechteck 34">
              <a:extLst>
                <a:ext uri="{FF2B5EF4-FFF2-40B4-BE49-F238E27FC236}">
                  <a16:creationId xmlns:a16="http://schemas.microsoft.com/office/drawing/2014/main" id="{C84DBDC4-1B5E-884D-69C0-10EC36F2540F}"/>
                </a:ext>
              </a:extLst>
            </p:cNvPr>
            <p:cNvSpPr/>
            <p:nvPr/>
          </p:nvSpPr>
          <p:spPr>
            <a:xfrm rot="16512576">
              <a:off x="833085" y="1289166"/>
              <a:ext cx="5435676" cy="4793865"/>
            </a:xfrm>
            <a:prstGeom prst="rect">
              <a:avLst/>
            </a:prstGeom>
            <a:noFill/>
          </p:spPr>
          <p:txBody>
            <a:bodyPr spcFirstLastPara="1" wrap="none" lIns="162560" tIns="81280" rIns="162560" bIns="81280" numCol="1">
              <a:prstTxWarp prst="textCircle">
                <a:avLst>
                  <a:gd name="adj" fmla="val 11149460"/>
                </a:avLst>
              </a:prstTxWarp>
              <a:spAutoFit/>
            </a:bodyPr>
            <a:lstStyle/>
            <a:p>
              <a:pPr algn="ctr" defTabSz="1219170" fontAlgn="base">
                <a:spcBef>
                  <a:spcPct val="0"/>
                </a:spcBef>
                <a:spcAft>
                  <a:spcPct val="0"/>
                </a:spcAft>
              </a:pPr>
              <a:r>
                <a:rPr lang="de-DE" sz="2667" dirty="0">
                  <a:ln w="0"/>
                  <a:solidFill>
                    <a:srgbClr val="FFFFFF"/>
                  </a:solidFill>
                  <a:effectLst>
                    <a:outerShdw blurRad="38100" dist="19050" dir="2700000" algn="tl" rotWithShape="0">
                      <a:srgbClr val="000000">
                        <a:alpha val="40000"/>
                      </a:srgbClr>
                    </a:outerShdw>
                  </a:effectLst>
                  <a:latin typeface="Source Sans Pro" panose="020B0503030403020204"/>
                  <a:cs typeface="Arial" charset="0"/>
                </a:rPr>
                <a:t>BESSY II</a:t>
              </a:r>
            </a:p>
          </p:txBody>
        </p:sp>
      </p:grpSp>
      <p:pic>
        <p:nvPicPr>
          <p:cNvPr id="12" name="Grafik 10" descr="Ein Bild, das drinnen, Decke, mehrere, Fräse enthält.&#10;&#10;Automatisch generierte Beschreibung">
            <a:extLst>
              <a:ext uri="{FF2B5EF4-FFF2-40B4-BE49-F238E27FC236}">
                <a16:creationId xmlns:a16="http://schemas.microsoft.com/office/drawing/2014/main" id="{89770392-6FDD-8EA4-3E5C-C7862FAFABC9}"/>
              </a:ext>
            </a:extLst>
          </p:cNvPr>
          <p:cNvPicPr>
            <a:picLocks noChangeAspect="1"/>
          </p:cNvPicPr>
          <p:nvPr/>
        </p:nvPicPr>
        <p:blipFill rotWithShape="1">
          <a:blip r:embed="rId3"/>
          <a:srcRect t="13256" b="4541"/>
          <a:stretch/>
        </p:blipFill>
        <p:spPr>
          <a:xfrm>
            <a:off x="3657600" y="1733550"/>
            <a:ext cx="5364898" cy="3307556"/>
          </a:xfrm>
          <a:prstGeom prst="rect">
            <a:avLst/>
          </a:prstGeom>
          <a:ln w="50800">
            <a:solidFill>
              <a:srgbClr val="00B0F0"/>
            </a:solidFill>
          </a:ln>
          <a:effectLst/>
        </p:spPr>
      </p:pic>
      <p:sp>
        <p:nvSpPr>
          <p:cNvPr id="13" name="Textfeld 19">
            <a:extLst>
              <a:ext uri="{FF2B5EF4-FFF2-40B4-BE49-F238E27FC236}">
                <a16:creationId xmlns:a16="http://schemas.microsoft.com/office/drawing/2014/main" id="{BF631F39-5DCE-2540-D635-BC3592135280}"/>
              </a:ext>
            </a:extLst>
          </p:cNvPr>
          <p:cNvSpPr txBox="1"/>
          <p:nvPr/>
        </p:nvSpPr>
        <p:spPr>
          <a:xfrm>
            <a:off x="80739" y="3409950"/>
            <a:ext cx="3629295" cy="1754326"/>
          </a:xfrm>
          <a:prstGeom prst="rect">
            <a:avLst/>
          </a:prstGeom>
          <a:noFill/>
        </p:spPr>
        <p:txBody>
          <a:bodyPr wrap="square" rtlCol="0">
            <a:spAutoFit/>
          </a:bodyPr>
          <a:lstStyle/>
          <a:p>
            <a:pPr marL="185738" indent="-185738">
              <a:buFont typeface="Arial" panose="020B0604020202020204" pitchFamily="34" charset="0"/>
              <a:buChar char="•"/>
            </a:pPr>
            <a:r>
              <a:rPr lang="en-US" dirty="0">
                <a:solidFill>
                  <a:schemeClr val="tx2"/>
                </a:solidFill>
                <a:latin typeface="+mn-lt"/>
              </a:rPr>
              <a:t>focus on commissioning injector with SRF gun + diagnostic line </a:t>
            </a:r>
          </a:p>
          <a:p>
            <a:r>
              <a:rPr lang="en-US" sz="1400" i="1" dirty="0">
                <a:solidFill>
                  <a:schemeClr val="tx2"/>
                </a:solidFill>
                <a:latin typeface="+mn-lt"/>
              </a:rPr>
              <a:t>        (map out the reachable parameter space)</a:t>
            </a:r>
          </a:p>
          <a:p>
            <a:pPr marL="185738" indent="-185738">
              <a:buFont typeface="Arial" panose="020B0604020202020204" pitchFamily="34" charset="0"/>
              <a:buChar char="•"/>
            </a:pPr>
            <a:r>
              <a:rPr lang="en-US" dirty="0">
                <a:solidFill>
                  <a:schemeClr val="accent3"/>
                </a:solidFill>
                <a:latin typeface="+mn-lt"/>
              </a:rPr>
              <a:t>installation of the Booster module</a:t>
            </a:r>
          </a:p>
          <a:p>
            <a:pPr marL="185738" indent="-185738">
              <a:buFont typeface="Arial" panose="020B0604020202020204" pitchFamily="34" charset="0"/>
              <a:buChar char="•"/>
            </a:pPr>
            <a:r>
              <a:rPr lang="en-US" dirty="0">
                <a:solidFill>
                  <a:srgbClr val="CC9900"/>
                </a:solidFill>
                <a:latin typeface="+mn-lt"/>
              </a:rPr>
              <a:t>recirculation, when LINAC funding is secured</a:t>
            </a:r>
            <a:endParaRPr lang="de-DE" dirty="0">
              <a:solidFill>
                <a:srgbClr val="CC9900"/>
              </a:solidFill>
              <a:latin typeface="+mn-lt"/>
            </a:endParaRPr>
          </a:p>
        </p:txBody>
      </p:sp>
      <p:sp>
        <p:nvSpPr>
          <p:cNvPr id="14" name="Textfeld 33">
            <a:extLst>
              <a:ext uri="{FF2B5EF4-FFF2-40B4-BE49-F238E27FC236}">
                <a16:creationId xmlns:a16="http://schemas.microsoft.com/office/drawing/2014/main" id="{1DEFFA52-D2A6-FAE8-ADB0-1DB901E3C1C7}"/>
              </a:ext>
            </a:extLst>
          </p:cNvPr>
          <p:cNvSpPr txBox="1"/>
          <p:nvPr/>
        </p:nvSpPr>
        <p:spPr>
          <a:xfrm>
            <a:off x="5302673" y="285750"/>
            <a:ext cx="3772259" cy="1015663"/>
          </a:xfrm>
          <a:prstGeom prst="rect">
            <a:avLst/>
          </a:prstGeom>
          <a:noFill/>
        </p:spPr>
        <p:txBody>
          <a:bodyPr wrap="square" rtlCol="0">
            <a:spAutoFit/>
          </a:bodyPr>
          <a:lstStyle/>
          <a:p>
            <a:pPr algn="ctr"/>
            <a:r>
              <a:rPr lang="en-US" sz="2000" b="1" dirty="0">
                <a:solidFill>
                  <a:srgbClr val="0070C0"/>
                </a:solidFill>
                <a:latin typeface="+mn-lt"/>
              </a:rPr>
              <a:t>First beam of </a:t>
            </a:r>
            <a:r>
              <a:rPr lang="en-US" sz="2000" b="1" dirty="0" err="1">
                <a:solidFill>
                  <a:srgbClr val="0070C0"/>
                </a:solidFill>
                <a:latin typeface="+mn-lt"/>
              </a:rPr>
              <a:t>bERLinPro@SEALab</a:t>
            </a:r>
            <a:r>
              <a:rPr lang="en-US" sz="2000" b="1" dirty="0">
                <a:solidFill>
                  <a:srgbClr val="0070C0"/>
                </a:solidFill>
                <a:latin typeface="+mn-lt"/>
              </a:rPr>
              <a:t> to be expected around late Spring </a:t>
            </a:r>
          </a:p>
          <a:p>
            <a:pPr algn="ctr"/>
            <a:r>
              <a:rPr lang="en-US" sz="2000" b="1" dirty="0">
                <a:solidFill>
                  <a:srgbClr val="0070C0"/>
                </a:solidFill>
                <a:latin typeface="+mn-lt"/>
              </a:rPr>
              <a:t>to Summer 2023</a:t>
            </a:r>
            <a:endParaRPr lang="de-DE" sz="2000" b="1" dirty="0">
              <a:solidFill>
                <a:srgbClr val="0070C0"/>
              </a:solidFill>
              <a:latin typeface="+mn-lt"/>
            </a:endParaRPr>
          </a:p>
        </p:txBody>
      </p:sp>
      <p:sp>
        <p:nvSpPr>
          <p:cNvPr id="15" name="Freeform 14">
            <a:extLst>
              <a:ext uri="{FF2B5EF4-FFF2-40B4-BE49-F238E27FC236}">
                <a16:creationId xmlns:a16="http://schemas.microsoft.com/office/drawing/2014/main" id="{68A8391F-5CD7-61F0-7E1B-1B30FDA353BC}"/>
              </a:ext>
            </a:extLst>
          </p:cNvPr>
          <p:cNvSpPr/>
          <p:nvPr/>
        </p:nvSpPr>
        <p:spPr>
          <a:xfrm>
            <a:off x="220133" y="1718733"/>
            <a:ext cx="3327400" cy="1413934"/>
          </a:xfrm>
          <a:custGeom>
            <a:avLst/>
            <a:gdLst>
              <a:gd name="connsiteX0" fmla="*/ 364067 w 3327400"/>
              <a:gd name="connsiteY0" fmla="*/ 0 h 1413934"/>
              <a:gd name="connsiteX1" fmla="*/ 1642534 w 3327400"/>
              <a:gd name="connsiteY1" fmla="*/ 50800 h 1413934"/>
              <a:gd name="connsiteX2" fmla="*/ 1921934 w 3327400"/>
              <a:gd name="connsiteY2" fmla="*/ 270934 h 1413934"/>
              <a:gd name="connsiteX3" fmla="*/ 3327400 w 3327400"/>
              <a:gd name="connsiteY3" fmla="*/ 304800 h 1413934"/>
              <a:gd name="connsiteX4" fmla="*/ 3327400 w 3327400"/>
              <a:gd name="connsiteY4" fmla="*/ 922867 h 1413934"/>
              <a:gd name="connsiteX5" fmla="*/ 1778000 w 3327400"/>
              <a:gd name="connsiteY5" fmla="*/ 880534 h 1413934"/>
              <a:gd name="connsiteX6" fmla="*/ 1676400 w 3327400"/>
              <a:gd name="connsiteY6" fmla="*/ 1413934 h 1413934"/>
              <a:gd name="connsiteX7" fmla="*/ 0 w 3327400"/>
              <a:gd name="connsiteY7" fmla="*/ 1329267 h 1413934"/>
              <a:gd name="connsiteX8" fmla="*/ 364067 w 3327400"/>
              <a:gd name="connsiteY8" fmla="*/ 0 h 1413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27400" h="1413934">
                <a:moveTo>
                  <a:pt x="364067" y="0"/>
                </a:moveTo>
                <a:lnTo>
                  <a:pt x="1642534" y="50800"/>
                </a:lnTo>
                <a:lnTo>
                  <a:pt x="1921934" y="270934"/>
                </a:lnTo>
                <a:lnTo>
                  <a:pt x="3327400" y="304800"/>
                </a:lnTo>
                <a:lnTo>
                  <a:pt x="3327400" y="922867"/>
                </a:lnTo>
                <a:lnTo>
                  <a:pt x="1778000" y="880534"/>
                </a:lnTo>
                <a:lnTo>
                  <a:pt x="1676400" y="1413934"/>
                </a:lnTo>
                <a:lnTo>
                  <a:pt x="0" y="1329267"/>
                </a:lnTo>
                <a:lnTo>
                  <a:pt x="364067" y="0"/>
                </a:lnTo>
                <a:close/>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6" name="TextBox 15">
            <a:extLst>
              <a:ext uri="{FF2B5EF4-FFF2-40B4-BE49-F238E27FC236}">
                <a16:creationId xmlns:a16="http://schemas.microsoft.com/office/drawing/2014/main" id="{919DB999-C6D0-2F8F-E888-A2BE99CA203E}"/>
              </a:ext>
            </a:extLst>
          </p:cNvPr>
          <p:cNvSpPr txBox="1"/>
          <p:nvPr/>
        </p:nvSpPr>
        <p:spPr>
          <a:xfrm rot="176364">
            <a:off x="621901" y="1428750"/>
            <a:ext cx="1263231" cy="307777"/>
          </a:xfrm>
          <a:prstGeom prst="rect">
            <a:avLst/>
          </a:prstGeom>
          <a:solidFill>
            <a:schemeClr val="accent2">
              <a:lumMod val="20000"/>
              <a:lumOff val="80000"/>
              <a:alpha val="54790"/>
            </a:schemeClr>
          </a:solidFill>
        </p:spPr>
        <p:txBody>
          <a:bodyPr wrap="none" rtlCol="0">
            <a:spAutoFit/>
          </a:bodyPr>
          <a:lstStyle/>
          <a:p>
            <a:r>
              <a:rPr lang="en-BE" sz="1400" b="1" dirty="0">
                <a:solidFill>
                  <a:srgbClr val="FF0000"/>
                </a:solidFill>
                <a:latin typeface="+mn-lt"/>
              </a:rPr>
              <a:t>SEALab facility</a:t>
            </a:r>
          </a:p>
        </p:txBody>
      </p:sp>
    </p:spTree>
    <p:extLst>
      <p:ext uri="{BB962C8B-B14F-4D97-AF65-F5344CB8AC3E}">
        <p14:creationId xmlns:p14="http://schemas.microsoft.com/office/powerpoint/2010/main" val="786190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uiExpand="1" build="p"/>
      <p:bldP spid="14"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defTabSz="685800" fontAlgn="auto">
              <a:spcBef>
                <a:spcPts val="0"/>
              </a:spcBef>
              <a:spcAft>
                <a:spcPts val="0"/>
              </a:spcAft>
            </a:pPr>
            <a:fld id="{C662D044-6F0C-A44C-85FD-2657997C64DC}" type="slidenum">
              <a:rPr lang="en-US">
                <a:solidFill>
                  <a:prstClr val="black">
                    <a:tint val="75000"/>
                  </a:prstClr>
                </a:solidFill>
                <a:latin typeface="Calibri"/>
                <a:ea typeface="+mn-ea"/>
                <a:cs typeface="+mn-cs"/>
              </a:rPr>
              <a:pPr defTabSz="685800" fontAlgn="auto">
                <a:spcBef>
                  <a:spcPts val="0"/>
                </a:spcBef>
                <a:spcAft>
                  <a:spcPts val="0"/>
                </a:spcAft>
              </a:pPr>
              <a:t>48</a:t>
            </a:fld>
            <a:endParaRPr lang="en-US">
              <a:solidFill>
                <a:prstClr val="black">
                  <a:tint val="75000"/>
                </a:prstClr>
              </a:solidFill>
              <a:latin typeface="Calibri"/>
              <a:ea typeface="+mn-ea"/>
              <a:cs typeface="+mn-cs"/>
            </a:endParaRPr>
          </a:p>
        </p:txBody>
      </p:sp>
      <p:sp>
        <p:nvSpPr>
          <p:cNvPr id="2" name="TextBox 1">
            <a:extLst>
              <a:ext uri="{FF2B5EF4-FFF2-40B4-BE49-F238E27FC236}">
                <a16:creationId xmlns:a16="http://schemas.microsoft.com/office/drawing/2014/main" id="{10ABEB7F-FC0C-41E0-2487-35842A7844DA}"/>
              </a:ext>
            </a:extLst>
          </p:cNvPr>
          <p:cNvSpPr txBox="1"/>
          <p:nvPr/>
        </p:nvSpPr>
        <p:spPr>
          <a:xfrm>
            <a:off x="1132450" y="209550"/>
            <a:ext cx="6879127" cy="1107996"/>
          </a:xfrm>
          <a:prstGeom prst="rect">
            <a:avLst/>
          </a:prstGeom>
          <a:noFill/>
        </p:spPr>
        <p:txBody>
          <a:bodyPr wrap="none" rtlCol="0">
            <a:spAutoFit/>
          </a:bodyPr>
          <a:lstStyle/>
          <a:p>
            <a:pPr algn="ctr"/>
            <a:r>
              <a:rPr lang="en-BE" sz="2400" b="1" dirty="0">
                <a:solidFill>
                  <a:srgbClr val="0070C0"/>
                </a:solidFill>
                <a:latin typeface="+mn-lt"/>
              </a:rPr>
              <a:t>Upcoming facilities for Energy Recovery R&amp;D</a:t>
            </a:r>
          </a:p>
          <a:p>
            <a:pPr algn="ctr"/>
            <a:r>
              <a:rPr lang="en-GB" b="1" i="1" dirty="0">
                <a:solidFill>
                  <a:srgbClr val="0070C0"/>
                </a:solidFill>
                <a:latin typeface="+mn-lt"/>
              </a:rPr>
              <a:t>complementary in addressing the R&amp;D objectives for Energy Recovery</a:t>
            </a:r>
          </a:p>
          <a:p>
            <a:pPr algn="ctr"/>
            <a:endParaRPr lang="en-BE" sz="2400" b="1" dirty="0">
              <a:solidFill>
                <a:srgbClr val="0070C0"/>
              </a:solidFill>
              <a:latin typeface="+mn-lt"/>
            </a:endParaRPr>
          </a:p>
        </p:txBody>
      </p:sp>
      <p:pic>
        <p:nvPicPr>
          <p:cNvPr id="4" name="Image 38">
            <a:extLst>
              <a:ext uri="{FF2B5EF4-FFF2-40B4-BE49-F238E27FC236}">
                <a16:creationId xmlns:a16="http://schemas.microsoft.com/office/drawing/2014/main" id="{ED444D4C-02D3-D581-6D98-E2C9C47D738D}"/>
              </a:ext>
            </a:extLst>
          </p:cNvPr>
          <p:cNvPicPr>
            <a:picLocks noChangeAspect="1"/>
          </p:cNvPicPr>
          <p:nvPr/>
        </p:nvPicPr>
        <p:blipFill>
          <a:blip r:embed="rId3"/>
          <a:stretch>
            <a:fillRect/>
          </a:stretch>
        </p:blipFill>
        <p:spPr>
          <a:xfrm>
            <a:off x="701481" y="895028"/>
            <a:ext cx="8061519" cy="4248472"/>
          </a:xfrm>
          <a:prstGeom prst="rect">
            <a:avLst/>
          </a:prstGeom>
        </p:spPr>
      </p:pic>
      <p:sp>
        <p:nvSpPr>
          <p:cNvPr id="5" name="TextBox 4">
            <a:extLst>
              <a:ext uri="{FF2B5EF4-FFF2-40B4-BE49-F238E27FC236}">
                <a16:creationId xmlns:a16="http://schemas.microsoft.com/office/drawing/2014/main" id="{DC344A51-A8D4-FEF1-FFCE-6593CEDE5691}"/>
              </a:ext>
            </a:extLst>
          </p:cNvPr>
          <p:cNvSpPr txBox="1"/>
          <p:nvPr/>
        </p:nvSpPr>
        <p:spPr>
          <a:xfrm>
            <a:off x="228600" y="1047750"/>
            <a:ext cx="3962400" cy="1107996"/>
          </a:xfrm>
          <a:prstGeom prst="rect">
            <a:avLst/>
          </a:prstGeom>
          <a:solidFill>
            <a:schemeClr val="accent2">
              <a:lumMod val="20000"/>
              <a:lumOff val="80000"/>
            </a:schemeClr>
          </a:solidFill>
          <a:ln w="28575">
            <a:solidFill>
              <a:srgbClr val="C00000"/>
            </a:solidFill>
          </a:ln>
        </p:spPr>
        <p:txBody>
          <a:bodyPr wrap="square" rtlCol="0">
            <a:spAutoFit/>
          </a:bodyPr>
          <a:lstStyle/>
          <a:p>
            <a:pPr algn="ctr"/>
            <a:r>
              <a:rPr lang="en-BE" b="1" dirty="0">
                <a:solidFill>
                  <a:srgbClr val="C00000"/>
                </a:solidFill>
                <a:latin typeface="+mn-lt"/>
              </a:rPr>
              <a:t>PERLE @ IJCLab</a:t>
            </a:r>
          </a:p>
          <a:p>
            <a:pPr algn="ctr"/>
            <a:r>
              <a:rPr lang="en-GB" sz="1600" i="1" dirty="0">
                <a:solidFill>
                  <a:srgbClr val="C00000"/>
                </a:solidFill>
                <a:latin typeface="+mn-lt"/>
              </a:rPr>
              <a:t>international collaboration bringing all aspects together to demonstrate readiness of Energy Recovery for HEP collider applications</a:t>
            </a:r>
          </a:p>
        </p:txBody>
      </p:sp>
      <p:graphicFrame>
        <p:nvGraphicFramePr>
          <p:cNvPr id="6" name="Tableau 39">
            <a:extLst>
              <a:ext uri="{FF2B5EF4-FFF2-40B4-BE49-F238E27FC236}">
                <a16:creationId xmlns:a16="http://schemas.microsoft.com/office/drawing/2014/main" id="{51BF7E32-BB32-0D41-6029-8D090E3E735D}"/>
              </a:ext>
            </a:extLst>
          </p:cNvPr>
          <p:cNvGraphicFramePr>
            <a:graphicFrameLocks noGrp="1"/>
          </p:cNvGraphicFramePr>
          <p:nvPr/>
        </p:nvGraphicFramePr>
        <p:xfrm>
          <a:off x="6096000" y="3105150"/>
          <a:ext cx="2716522" cy="1991969"/>
        </p:xfrm>
        <a:graphic>
          <a:graphicData uri="http://schemas.openxmlformats.org/drawingml/2006/table">
            <a:tbl>
              <a:tblPr firstRow="1" firstCol="1" bandRow="1"/>
              <a:tblGrid>
                <a:gridCol w="1469216">
                  <a:extLst>
                    <a:ext uri="{9D8B030D-6E8A-4147-A177-3AD203B41FA5}">
                      <a16:colId xmlns:a16="http://schemas.microsoft.com/office/drawing/2014/main" val="20000"/>
                    </a:ext>
                  </a:extLst>
                </a:gridCol>
                <a:gridCol w="623653">
                  <a:extLst>
                    <a:ext uri="{9D8B030D-6E8A-4147-A177-3AD203B41FA5}">
                      <a16:colId xmlns:a16="http://schemas.microsoft.com/office/drawing/2014/main" val="20001"/>
                    </a:ext>
                  </a:extLst>
                </a:gridCol>
                <a:gridCol w="623653">
                  <a:extLst>
                    <a:ext uri="{9D8B030D-6E8A-4147-A177-3AD203B41FA5}">
                      <a16:colId xmlns:a16="http://schemas.microsoft.com/office/drawing/2014/main" val="20002"/>
                    </a:ext>
                  </a:extLst>
                </a:gridCol>
              </a:tblGrid>
              <a:tr h="210812">
                <a:tc>
                  <a:txBody>
                    <a:bodyPr/>
                    <a:lstStyle/>
                    <a:p>
                      <a:pPr algn="l">
                        <a:spcAft>
                          <a:spcPts val="0"/>
                        </a:spcAft>
                      </a:pPr>
                      <a:r>
                        <a:rPr lang="en-GB" sz="1100" b="1" dirty="0">
                          <a:effectLst/>
                          <a:latin typeface="+mn-lt"/>
                          <a:ea typeface="Arial" charset="0"/>
                          <a:cs typeface="Arial" charset="0"/>
                        </a:rPr>
                        <a:t>Target Parameter</a:t>
                      </a:r>
                      <a:endParaRPr lang="fr-FR" sz="1100" b="1" dirty="0">
                        <a:effectLst/>
                        <a:latin typeface="+mn-lt"/>
                        <a:ea typeface="Arial" charset="0"/>
                        <a:cs typeface="Arial"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en-GB" sz="1100" b="1" dirty="0">
                          <a:effectLst/>
                          <a:latin typeface="+mn-lt"/>
                          <a:ea typeface="Arial" charset="0"/>
                          <a:cs typeface="Arial" charset="0"/>
                        </a:rPr>
                        <a:t>Unit</a:t>
                      </a:r>
                      <a:endParaRPr lang="fr-FR" sz="1100" b="1" dirty="0">
                        <a:effectLst/>
                        <a:latin typeface="+mn-lt"/>
                        <a:ea typeface="Arial" charset="0"/>
                        <a:cs typeface="Arial"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a:spcAft>
                          <a:spcPts val="0"/>
                        </a:spcAft>
                      </a:pPr>
                      <a:r>
                        <a:rPr lang="en-GB" sz="1100" b="1" dirty="0">
                          <a:effectLst/>
                          <a:latin typeface="+mn-lt"/>
                          <a:ea typeface="Arial" charset="0"/>
                          <a:cs typeface="Arial" charset="0"/>
                        </a:rPr>
                        <a:t>Value</a:t>
                      </a:r>
                      <a:endParaRPr lang="fr-FR" sz="1100" b="1" dirty="0">
                        <a:effectLst/>
                        <a:latin typeface="+mn-lt"/>
                        <a:ea typeface="Arial" charset="0"/>
                        <a:cs typeface="Arial"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200505">
                <a:tc>
                  <a:txBody>
                    <a:bodyPr/>
                    <a:lstStyle/>
                    <a:p>
                      <a:pPr algn="l">
                        <a:spcAft>
                          <a:spcPts val="0"/>
                        </a:spcAft>
                      </a:pPr>
                      <a:r>
                        <a:rPr lang="en-GB" sz="1100" b="0" dirty="0">
                          <a:effectLst/>
                          <a:latin typeface="+mn-lt"/>
                          <a:ea typeface="Arial" charset="0"/>
                          <a:cs typeface="Arial" charset="0"/>
                        </a:rPr>
                        <a:t>Injection energy</a:t>
                      </a:r>
                      <a:endParaRPr lang="fr-FR" sz="1100" b="0" dirty="0">
                        <a:effectLst/>
                        <a:latin typeface="+mn-lt"/>
                        <a:ea typeface="Arial" charset="0"/>
                        <a:cs typeface="Arial"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a:spcAft>
                          <a:spcPts val="0"/>
                        </a:spcAft>
                      </a:pPr>
                      <a:r>
                        <a:rPr lang="en-GB" sz="1100" b="0" dirty="0">
                          <a:effectLst/>
                          <a:latin typeface="+mn-lt"/>
                          <a:ea typeface="Arial" charset="0"/>
                          <a:cs typeface="Arial" charset="0"/>
                        </a:rPr>
                        <a:t>MeV</a:t>
                      </a:r>
                      <a:endParaRPr lang="fr-FR" sz="1100" b="0" dirty="0">
                        <a:effectLst/>
                        <a:latin typeface="+mn-lt"/>
                        <a:ea typeface="Arial" charset="0"/>
                        <a:cs typeface="Arial"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a:spcAft>
                          <a:spcPts val="0"/>
                        </a:spcAft>
                      </a:pPr>
                      <a:r>
                        <a:rPr lang="en-GB" sz="1100" b="0" dirty="0">
                          <a:solidFill>
                            <a:schemeClr val="tx1"/>
                          </a:solidFill>
                          <a:effectLst/>
                          <a:latin typeface="+mn-lt"/>
                          <a:ea typeface="Arial" charset="0"/>
                          <a:cs typeface="Arial" charset="0"/>
                        </a:rPr>
                        <a:t>7</a:t>
                      </a:r>
                      <a:endParaRPr lang="fr-FR" sz="1100" b="0" dirty="0">
                        <a:solidFill>
                          <a:schemeClr val="tx1"/>
                        </a:solidFill>
                        <a:effectLst/>
                        <a:latin typeface="+mn-lt"/>
                        <a:ea typeface="Arial" charset="0"/>
                        <a:cs typeface="Arial"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10001"/>
                  </a:ext>
                </a:extLst>
              </a:tr>
              <a:tr h="162186">
                <a:tc>
                  <a:txBody>
                    <a:bodyPr/>
                    <a:lstStyle/>
                    <a:p>
                      <a:pPr algn="l">
                        <a:spcAft>
                          <a:spcPts val="0"/>
                        </a:spcAft>
                      </a:pPr>
                      <a:r>
                        <a:rPr lang="en-GB" sz="1100" b="0" dirty="0">
                          <a:effectLst/>
                          <a:latin typeface="+mn-lt"/>
                          <a:ea typeface="Arial" charset="0"/>
                          <a:cs typeface="Arial" charset="0"/>
                        </a:rPr>
                        <a:t>Electron beam energy</a:t>
                      </a:r>
                      <a:endParaRPr lang="fr-FR" sz="1100" b="0" dirty="0">
                        <a:effectLst/>
                        <a:latin typeface="+mn-lt"/>
                        <a:ea typeface="Arial" charset="0"/>
                        <a:cs typeface="Arial" charset="0"/>
                      </a:endParaRPr>
                    </a:p>
                  </a:txBody>
                  <a:tcPr marL="68580" marR="68580" marT="0" marB="0" anchor="ctr">
                    <a:lnL>
                      <a:noFill/>
                    </a:lnL>
                    <a:lnR>
                      <a:noFill/>
                    </a:lnR>
                    <a:lnT>
                      <a:noFill/>
                    </a:lnT>
                    <a:lnB>
                      <a:noFill/>
                    </a:lnB>
                    <a:solidFill>
                      <a:srgbClr val="FFFFFF"/>
                    </a:solidFill>
                  </a:tcPr>
                </a:tc>
                <a:tc>
                  <a:txBody>
                    <a:bodyPr/>
                    <a:lstStyle/>
                    <a:p>
                      <a:pPr algn="ctr">
                        <a:spcAft>
                          <a:spcPts val="0"/>
                        </a:spcAft>
                      </a:pPr>
                      <a:r>
                        <a:rPr lang="en-GB" sz="1100" b="0">
                          <a:effectLst/>
                          <a:latin typeface="+mn-lt"/>
                          <a:ea typeface="Arial" charset="0"/>
                          <a:cs typeface="Arial" charset="0"/>
                        </a:rPr>
                        <a:t>MeV</a:t>
                      </a:r>
                      <a:endParaRPr lang="fr-FR" sz="1100" b="0">
                        <a:effectLst/>
                        <a:latin typeface="+mn-lt"/>
                        <a:ea typeface="Arial" charset="0"/>
                        <a:cs typeface="Arial" charset="0"/>
                      </a:endParaRPr>
                    </a:p>
                  </a:txBody>
                  <a:tcPr marL="68580" marR="68580" marT="0" marB="0" anchor="ctr">
                    <a:lnL>
                      <a:noFill/>
                    </a:lnL>
                    <a:lnR>
                      <a:noFill/>
                    </a:lnR>
                    <a:lnT>
                      <a:noFill/>
                    </a:lnT>
                    <a:lnB>
                      <a:noFill/>
                    </a:lnB>
                    <a:solidFill>
                      <a:srgbClr val="FFFFFF"/>
                    </a:solidFill>
                  </a:tcPr>
                </a:tc>
                <a:tc>
                  <a:txBody>
                    <a:bodyPr/>
                    <a:lstStyle/>
                    <a:p>
                      <a:pPr algn="ctr">
                        <a:spcAft>
                          <a:spcPts val="0"/>
                        </a:spcAft>
                      </a:pPr>
                      <a:r>
                        <a:rPr lang="en-GB" sz="1100" b="0" dirty="0">
                          <a:solidFill>
                            <a:schemeClr val="tx1"/>
                          </a:solidFill>
                          <a:effectLst/>
                          <a:latin typeface="+mn-lt"/>
                          <a:ea typeface="Arial" charset="0"/>
                          <a:cs typeface="Arial" charset="0"/>
                        </a:rPr>
                        <a:t>500</a:t>
                      </a:r>
                      <a:endParaRPr lang="fr-FR" sz="1100" b="0" dirty="0">
                        <a:solidFill>
                          <a:schemeClr val="tx1"/>
                        </a:solidFill>
                        <a:effectLst/>
                        <a:latin typeface="+mn-lt"/>
                        <a:ea typeface="Arial" charset="0"/>
                        <a:cs typeface="Arial" charset="0"/>
                      </a:endParaRPr>
                    </a:p>
                  </a:txBody>
                  <a:tcPr marL="68580" marR="68580" marT="0" marB="0" anchor="ctr">
                    <a:lnL>
                      <a:noFill/>
                    </a:lnL>
                    <a:lnR>
                      <a:noFill/>
                    </a:lnR>
                    <a:lnT>
                      <a:noFill/>
                    </a:lnT>
                    <a:lnB>
                      <a:noFill/>
                    </a:lnB>
                    <a:solidFill>
                      <a:srgbClr val="FFFFFF"/>
                    </a:solidFill>
                  </a:tcPr>
                </a:tc>
                <a:extLst>
                  <a:ext uri="{0D108BD9-81ED-4DB2-BD59-A6C34878D82A}">
                    <a16:rowId xmlns:a16="http://schemas.microsoft.com/office/drawing/2014/main" val="10002"/>
                  </a:ext>
                </a:extLst>
              </a:tr>
              <a:tr h="324373">
                <a:tc>
                  <a:txBody>
                    <a:bodyPr/>
                    <a:lstStyle/>
                    <a:p>
                      <a:pPr algn="l">
                        <a:spcAft>
                          <a:spcPts val="0"/>
                        </a:spcAft>
                      </a:pPr>
                      <a:r>
                        <a:rPr lang="en-GB" sz="1100" b="0" dirty="0">
                          <a:effectLst/>
                          <a:latin typeface="+mn-lt"/>
                          <a:ea typeface="Arial" charset="0"/>
                          <a:cs typeface="Arial" charset="0"/>
                        </a:rPr>
                        <a:t>Normalised Emittance </a:t>
                      </a:r>
                      <a:r>
                        <a:rPr lang="en-GB" sz="1100" b="0" dirty="0" err="1">
                          <a:effectLst/>
                          <a:latin typeface="+mn-lt"/>
                          <a:ea typeface="Arial" charset="0"/>
                          <a:cs typeface="Arial" charset="0"/>
                        </a:rPr>
                        <a:t>γε</a:t>
                      </a:r>
                      <a:r>
                        <a:rPr lang="en-GB" sz="1100" b="0" baseline="-25000" dirty="0" err="1">
                          <a:effectLst/>
                          <a:latin typeface="+mn-lt"/>
                          <a:ea typeface="Arial" charset="0"/>
                          <a:cs typeface="Arial" charset="0"/>
                        </a:rPr>
                        <a:t>x,y</a:t>
                      </a:r>
                      <a:endParaRPr lang="fr-FR" sz="1100" b="0" dirty="0">
                        <a:effectLst/>
                        <a:latin typeface="+mn-lt"/>
                        <a:ea typeface="Arial" charset="0"/>
                        <a:cs typeface="Arial" charset="0"/>
                      </a:endParaRPr>
                    </a:p>
                  </a:txBody>
                  <a:tcPr marL="68580" marR="68580" marT="0" marB="0" anchor="ctr">
                    <a:lnL>
                      <a:noFill/>
                    </a:lnL>
                    <a:lnR>
                      <a:noFill/>
                    </a:lnR>
                    <a:lnT>
                      <a:noFill/>
                    </a:lnT>
                    <a:lnB>
                      <a:noFill/>
                    </a:lnB>
                    <a:solidFill>
                      <a:srgbClr val="FFFFFF"/>
                    </a:solidFill>
                  </a:tcPr>
                </a:tc>
                <a:tc>
                  <a:txBody>
                    <a:bodyPr/>
                    <a:lstStyle/>
                    <a:p>
                      <a:pPr algn="ctr">
                        <a:spcAft>
                          <a:spcPts val="0"/>
                        </a:spcAft>
                      </a:pPr>
                      <a:r>
                        <a:rPr lang="en-GB" sz="1100" b="0" dirty="0">
                          <a:effectLst/>
                          <a:latin typeface="+mn-lt"/>
                          <a:ea typeface="Arial" charset="0"/>
                          <a:cs typeface="Arial" charset="0"/>
                        </a:rPr>
                        <a:t>mm mrad</a:t>
                      </a:r>
                      <a:endParaRPr lang="fr-FR" sz="1100" b="0" dirty="0">
                        <a:effectLst/>
                        <a:latin typeface="+mn-lt"/>
                        <a:ea typeface="Arial" charset="0"/>
                        <a:cs typeface="Arial" charset="0"/>
                      </a:endParaRPr>
                    </a:p>
                  </a:txBody>
                  <a:tcPr marL="68580" marR="68580" marT="0" marB="0" anchor="ctr">
                    <a:lnL>
                      <a:noFill/>
                    </a:lnL>
                    <a:lnR>
                      <a:noFill/>
                    </a:lnR>
                    <a:lnT>
                      <a:noFill/>
                    </a:lnT>
                    <a:lnB>
                      <a:noFill/>
                    </a:lnB>
                    <a:solidFill>
                      <a:srgbClr val="FFFFFF"/>
                    </a:solidFill>
                  </a:tcPr>
                </a:tc>
                <a:tc>
                  <a:txBody>
                    <a:bodyPr/>
                    <a:lstStyle/>
                    <a:p>
                      <a:pPr algn="ctr">
                        <a:spcAft>
                          <a:spcPts val="0"/>
                        </a:spcAft>
                      </a:pPr>
                      <a:r>
                        <a:rPr lang="en-GB" sz="1100" b="0" dirty="0">
                          <a:solidFill>
                            <a:schemeClr val="tx1"/>
                          </a:solidFill>
                          <a:effectLst/>
                          <a:latin typeface="+mn-lt"/>
                          <a:ea typeface="Arial" charset="0"/>
                          <a:cs typeface="Arial" charset="0"/>
                        </a:rPr>
                        <a:t>6</a:t>
                      </a:r>
                      <a:endParaRPr lang="fr-FR" sz="1100" b="0" dirty="0">
                        <a:solidFill>
                          <a:schemeClr val="tx1"/>
                        </a:solidFill>
                        <a:effectLst/>
                        <a:latin typeface="+mn-lt"/>
                        <a:ea typeface="Arial" charset="0"/>
                        <a:cs typeface="Arial" charset="0"/>
                      </a:endParaRPr>
                    </a:p>
                  </a:txBody>
                  <a:tcPr marL="68580" marR="68580" marT="0" marB="0" anchor="ctr">
                    <a:lnL>
                      <a:noFill/>
                    </a:lnL>
                    <a:lnR>
                      <a:noFill/>
                    </a:lnR>
                    <a:lnT>
                      <a:noFill/>
                    </a:lnT>
                    <a:lnB>
                      <a:noFill/>
                    </a:lnB>
                    <a:solidFill>
                      <a:srgbClr val="FFFFFF"/>
                    </a:solidFill>
                  </a:tcPr>
                </a:tc>
                <a:extLst>
                  <a:ext uri="{0D108BD9-81ED-4DB2-BD59-A6C34878D82A}">
                    <a16:rowId xmlns:a16="http://schemas.microsoft.com/office/drawing/2014/main" val="10003"/>
                  </a:ext>
                </a:extLst>
              </a:tr>
              <a:tr h="162186">
                <a:tc>
                  <a:txBody>
                    <a:bodyPr/>
                    <a:lstStyle/>
                    <a:p>
                      <a:pPr algn="l">
                        <a:spcAft>
                          <a:spcPts val="0"/>
                        </a:spcAft>
                      </a:pPr>
                      <a:r>
                        <a:rPr lang="en-GB" sz="1100" b="0" dirty="0">
                          <a:effectLst/>
                          <a:latin typeface="+mn-lt"/>
                          <a:ea typeface="Arial" charset="0"/>
                          <a:cs typeface="Arial" charset="0"/>
                        </a:rPr>
                        <a:t>Average beam current</a:t>
                      </a:r>
                      <a:endParaRPr lang="fr-FR" sz="1100" b="0" dirty="0">
                        <a:effectLst/>
                        <a:latin typeface="+mn-lt"/>
                        <a:ea typeface="Arial" charset="0"/>
                        <a:cs typeface="Arial" charset="0"/>
                      </a:endParaRPr>
                    </a:p>
                  </a:txBody>
                  <a:tcPr marL="68580" marR="68580" marT="0" marB="0" anchor="ctr">
                    <a:lnL>
                      <a:noFill/>
                    </a:lnL>
                    <a:lnR>
                      <a:noFill/>
                    </a:lnR>
                    <a:lnT>
                      <a:noFill/>
                    </a:lnT>
                    <a:lnB>
                      <a:noFill/>
                    </a:lnB>
                    <a:solidFill>
                      <a:srgbClr val="FFFFFF"/>
                    </a:solidFill>
                  </a:tcPr>
                </a:tc>
                <a:tc>
                  <a:txBody>
                    <a:bodyPr/>
                    <a:lstStyle/>
                    <a:p>
                      <a:pPr algn="ctr">
                        <a:spcAft>
                          <a:spcPts val="0"/>
                        </a:spcAft>
                      </a:pPr>
                      <a:r>
                        <a:rPr lang="en-GB" sz="1100" b="0" dirty="0">
                          <a:effectLst/>
                          <a:latin typeface="+mn-lt"/>
                          <a:ea typeface="Arial" charset="0"/>
                          <a:cs typeface="Arial" charset="0"/>
                        </a:rPr>
                        <a:t>mA</a:t>
                      </a:r>
                      <a:endParaRPr lang="fr-FR" sz="1100" b="0" dirty="0">
                        <a:effectLst/>
                        <a:latin typeface="+mn-lt"/>
                        <a:ea typeface="Arial" charset="0"/>
                        <a:cs typeface="Arial" charset="0"/>
                      </a:endParaRPr>
                    </a:p>
                  </a:txBody>
                  <a:tcPr marL="68580" marR="68580" marT="0" marB="0" anchor="ctr">
                    <a:lnL>
                      <a:noFill/>
                    </a:lnL>
                    <a:lnR>
                      <a:noFill/>
                    </a:lnR>
                    <a:lnT>
                      <a:noFill/>
                    </a:lnT>
                    <a:lnB>
                      <a:noFill/>
                    </a:lnB>
                    <a:solidFill>
                      <a:srgbClr val="FFFFFF"/>
                    </a:solidFill>
                  </a:tcPr>
                </a:tc>
                <a:tc>
                  <a:txBody>
                    <a:bodyPr/>
                    <a:lstStyle/>
                    <a:p>
                      <a:pPr algn="ctr">
                        <a:spcAft>
                          <a:spcPts val="0"/>
                        </a:spcAft>
                      </a:pPr>
                      <a:r>
                        <a:rPr lang="en-GB" sz="1100" b="0" dirty="0">
                          <a:solidFill>
                            <a:schemeClr val="tx1"/>
                          </a:solidFill>
                          <a:effectLst/>
                          <a:latin typeface="+mn-lt"/>
                          <a:ea typeface="Arial" charset="0"/>
                          <a:cs typeface="Arial" charset="0"/>
                        </a:rPr>
                        <a:t>20</a:t>
                      </a:r>
                      <a:endParaRPr lang="fr-FR" sz="1100" b="0" dirty="0">
                        <a:solidFill>
                          <a:schemeClr val="tx1"/>
                        </a:solidFill>
                        <a:effectLst/>
                        <a:latin typeface="+mn-lt"/>
                        <a:ea typeface="Arial" charset="0"/>
                        <a:cs typeface="Arial" charset="0"/>
                      </a:endParaRPr>
                    </a:p>
                  </a:txBody>
                  <a:tcPr marL="68580" marR="68580" marT="0" marB="0" anchor="ctr">
                    <a:lnL>
                      <a:noFill/>
                    </a:lnL>
                    <a:lnR>
                      <a:noFill/>
                    </a:lnR>
                    <a:lnT>
                      <a:noFill/>
                    </a:lnT>
                    <a:lnB>
                      <a:noFill/>
                    </a:lnB>
                    <a:solidFill>
                      <a:srgbClr val="FFFFFF"/>
                    </a:solidFill>
                  </a:tcPr>
                </a:tc>
                <a:extLst>
                  <a:ext uri="{0D108BD9-81ED-4DB2-BD59-A6C34878D82A}">
                    <a16:rowId xmlns:a16="http://schemas.microsoft.com/office/drawing/2014/main" val="10004"/>
                  </a:ext>
                </a:extLst>
              </a:tr>
              <a:tr h="184577">
                <a:tc>
                  <a:txBody>
                    <a:bodyPr/>
                    <a:lstStyle/>
                    <a:p>
                      <a:pPr algn="l">
                        <a:spcAft>
                          <a:spcPts val="0"/>
                        </a:spcAft>
                      </a:pPr>
                      <a:r>
                        <a:rPr lang="en-GB" sz="1100" b="0" dirty="0">
                          <a:effectLst/>
                          <a:latin typeface="+mn-lt"/>
                          <a:ea typeface="Arial" charset="0"/>
                          <a:cs typeface="Arial" charset="0"/>
                        </a:rPr>
                        <a:t>Bunch charge</a:t>
                      </a:r>
                      <a:endParaRPr lang="fr-FR" sz="1100" b="0" dirty="0">
                        <a:effectLst/>
                        <a:latin typeface="+mn-lt"/>
                        <a:ea typeface="Arial" charset="0"/>
                        <a:cs typeface="Arial" charset="0"/>
                      </a:endParaRPr>
                    </a:p>
                  </a:txBody>
                  <a:tcPr marL="68580" marR="68580" marT="0" marB="0" anchor="ctr">
                    <a:lnL>
                      <a:noFill/>
                    </a:lnL>
                    <a:lnR>
                      <a:noFill/>
                    </a:lnR>
                    <a:lnT>
                      <a:noFill/>
                    </a:lnT>
                    <a:lnB>
                      <a:noFill/>
                    </a:lnB>
                    <a:solidFill>
                      <a:srgbClr val="FFFFFF"/>
                    </a:solidFill>
                  </a:tcPr>
                </a:tc>
                <a:tc>
                  <a:txBody>
                    <a:bodyPr/>
                    <a:lstStyle/>
                    <a:p>
                      <a:pPr algn="ctr">
                        <a:spcAft>
                          <a:spcPts val="0"/>
                        </a:spcAft>
                      </a:pPr>
                      <a:r>
                        <a:rPr lang="en-GB" sz="1100" b="0">
                          <a:effectLst/>
                          <a:latin typeface="+mn-lt"/>
                          <a:ea typeface="Arial" charset="0"/>
                          <a:cs typeface="Arial" charset="0"/>
                        </a:rPr>
                        <a:t>pC</a:t>
                      </a:r>
                      <a:endParaRPr lang="fr-FR" sz="1100" b="0">
                        <a:effectLst/>
                        <a:latin typeface="+mn-lt"/>
                        <a:ea typeface="Arial" charset="0"/>
                        <a:cs typeface="Arial" charset="0"/>
                      </a:endParaRPr>
                    </a:p>
                  </a:txBody>
                  <a:tcPr marL="68580" marR="68580" marT="0" marB="0" anchor="ctr">
                    <a:lnL>
                      <a:noFill/>
                    </a:lnL>
                    <a:lnR>
                      <a:noFill/>
                    </a:lnR>
                    <a:lnT>
                      <a:noFill/>
                    </a:lnT>
                    <a:lnB>
                      <a:noFill/>
                    </a:lnB>
                    <a:solidFill>
                      <a:srgbClr val="FFFFFF"/>
                    </a:solidFill>
                  </a:tcPr>
                </a:tc>
                <a:tc>
                  <a:txBody>
                    <a:bodyPr/>
                    <a:lstStyle/>
                    <a:p>
                      <a:pPr algn="ctr">
                        <a:spcAft>
                          <a:spcPts val="0"/>
                        </a:spcAft>
                      </a:pPr>
                      <a:r>
                        <a:rPr lang="en-GB" sz="1100" b="0" dirty="0">
                          <a:solidFill>
                            <a:schemeClr val="tx1"/>
                          </a:solidFill>
                          <a:effectLst/>
                          <a:latin typeface="+mn-lt"/>
                          <a:ea typeface="Arial" charset="0"/>
                          <a:cs typeface="Arial" charset="0"/>
                        </a:rPr>
                        <a:t>500</a:t>
                      </a:r>
                      <a:endParaRPr lang="fr-FR" sz="1100" b="0" dirty="0">
                        <a:solidFill>
                          <a:schemeClr val="tx1"/>
                        </a:solidFill>
                        <a:effectLst/>
                        <a:latin typeface="+mn-lt"/>
                        <a:ea typeface="Arial" charset="0"/>
                        <a:cs typeface="Arial" charset="0"/>
                      </a:endParaRPr>
                    </a:p>
                  </a:txBody>
                  <a:tcPr marL="68580" marR="68580" marT="0" marB="0" anchor="ctr">
                    <a:lnL>
                      <a:noFill/>
                    </a:lnL>
                    <a:lnR>
                      <a:noFill/>
                    </a:lnR>
                    <a:lnT>
                      <a:noFill/>
                    </a:lnT>
                    <a:lnB>
                      <a:noFill/>
                    </a:lnB>
                    <a:solidFill>
                      <a:srgbClr val="FFFFFF"/>
                    </a:solidFill>
                  </a:tcPr>
                </a:tc>
                <a:extLst>
                  <a:ext uri="{0D108BD9-81ED-4DB2-BD59-A6C34878D82A}">
                    <a16:rowId xmlns:a16="http://schemas.microsoft.com/office/drawing/2014/main" val="10005"/>
                  </a:ext>
                </a:extLst>
              </a:tr>
              <a:tr h="162186">
                <a:tc>
                  <a:txBody>
                    <a:bodyPr/>
                    <a:lstStyle/>
                    <a:p>
                      <a:pPr algn="l">
                        <a:spcAft>
                          <a:spcPts val="0"/>
                        </a:spcAft>
                      </a:pPr>
                      <a:r>
                        <a:rPr lang="en-GB" sz="1100" b="0" dirty="0">
                          <a:effectLst/>
                          <a:latin typeface="+mn-lt"/>
                          <a:ea typeface="Arial" charset="0"/>
                          <a:cs typeface="Arial" charset="0"/>
                        </a:rPr>
                        <a:t>Bunch length</a:t>
                      </a:r>
                      <a:endParaRPr lang="fr-FR" sz="1100" b="0" dirty="0">
                        <a:effectLst/>
                        <a:latin typeface="+mn-lt"/>
                        <a:ea typeface="Arial" charset="0"/>
                        <a:cs typeface="Arial" charset="0"/>
                      </a:endParaRPr>
                    </a:p>
                  </a:txBody>
                  <a:tcPr marL="68580" marR="68580" marT="0" marB="0" anchor="ctr">
                    <a:lnL>
                      <a:noFill/>
                    </a:lnL>
                    <a:lnR>
                      <a:noFill/>
                    </a:lnR>
                    <a:lnT>
                      <a:noFill/>
                    </a:lnT>
                    <a:lnB>
                      <a:noFill/>
                    </a:lnB>
                    <a:solidFill>
                      <a:srgbClr val="FFFFFF"/>
                    </a:solidFill>
                  </a:tcPr>
                </a:tc>
                <a:tc>
                  <a:txBody>
                    <a:bodyPr/>
                    <a:lstStyle/>
                    <a:p>
                      <a:pPr algn="ctr">
                        <a:spcAft>
                          <a:spcPts val="0"/>
                        </a:spcAft>
                      </a:pPr>
                      <a:r>
                        <a:rPr lang="en-GB" sz="1100" b="0">
                          <a:effectLst/>
                          <a:latin typeface="+mn-lt"/>
                          <a:ea typeface="Arial" charset="0"/>
                          <a:cs typeface="Arial" charset="0"/>
                        </a:rPr>
                        <a:t>mm</a:t>
                      </a:r>
                      <a:endParaRPr lang="fr-FR" sz="1100" b="0">
                        <a:effectLst/>
                        <a:latin typeface="+mn-lt"/>
                        <a:ea typeface="Arial" charset="0"/>
                        <a:cs typeface="Arial" charset="0"/>
                      </a:endParaRPr>
                    </a:p>
                  </a:txBody>
                  <a:tcPr marL="68580" marR="68580" marT="0" marB="0" anchor="ctr">
                    <a:lnL>
                      <a:noFill/>
                    </a:lnL>
                    <a:lnR>
                      <a:noFill/>
                    </a:lnR>
                    <a:lnT>
                      <a:noFill/>
                    </a:lnT>
                    <a:lnB>
                      <a:noFill/>
                    </a:lnB>
                    <a:solidFill>
                      <a:srgbClr val="FFFFFF"/>
                    </a:solidFill>
                  </a:tcPr>
                </a:tc>
                <a:tc>
                  <a:txBody>
                    <a:bodyPr/>
                    <a:lstStyle/>
                    <a:p>
                      <a:pPr algn="ctr">
                        <a:spcAft>
                          <a:spcPts val="0"/>
                        </a:spcAft>
                      </a:pPr>
                      <a:r>
                        <a:rPr lang="en-GB" sz="1100" b="0" dirty="0">
                          <a:solidFill>
                            <a:schemeClr val="tx1"/>
                          </a:solidFill>
                          <a:effectLst/>
                          <a:latin typeface="+mn-lt"/>
                          <a:ea typeface="Arial" charset="0"/>
                          <a:cs typeface="Arial" charset="0"/>
                        </a:rPr>
                        <a:t>3</a:t>
                      </a:r>
                      <a:endParaRPr lang="fr-FR" sz="1100" b="0" dirty="0">
                        <a:solidFill>
                          <a:schemeClr val="tx1"/>
                        </a:solidFill>
                        <a:effectLst/>
                        <a:latin typeface="+mn-lt"/>
                        <a:ea typeface="Arial" charset="0"/>
                        <a:cs typeface="Arial" charset="0"/>
                      </a:endParaRPr>
                    </a:p>
                  </a:txBody>
                  <a:tcPr marL="68580" marR="68580" marT="0" marB="0" anchor="ctr">
                    <a:lnL>
                      <a:noFill/>
                    </a:lnL>
                    <a:lnR>
                      <a:noFill/>
                    </a:lnR>
                    <a:lnT>
                      <a:noFill/>
                    </a:lnT>
                    <a:lnB>
                      <a:noFill/>
                    </a:lnB>
                    <a:solidFill>
                      <a:srgbClr val="FFFFFF"/>
                    </a:solidFill>
                  </a:tcPr>
                </a:tc>
                <a:extLst>
                  <a:ext uri="{0D108BD9-81ED-4DB2-BD59-A6C34878D82A}">
                    <a16:rowId xmlns:a16="http://schemas.microsoft.com/office/drawing/2014/main" val="10006"/>
                  </a:ext>
                </a:extLst>
              </a:tr>
              <a:tr h="195820">
                <a:tc>
                  <a:txBody>
                    <a:bodyPr/>
                    <a:lstStyle/>
                    <a:p>
                      <a:pPr algn="l">
                        <a:spcAft>
                          <a:spcPts val="0"/>
                        </a:spcAft>
                      </a:pPr>
                      <a:r>
                        <a:rPr lang="en-GB" sz="1100" b="0" dirty="0">
                          <a:effectLst/>
                          <a:latin typeface="+mn-lt"/>
                          <a:ea typeface="Arial" charset="0"/>
                          <a:cs typeface="Arial" charset="0"/>
                        </a:rPr>
                        <a:t>Bunch spacing</a:t>
                      </a:r>
                      <a:endParaRPr lang="fr-FR" sz="1100" b="0" dirty="0">
                        <a:effectLst/>
                        <a:latin typeface="+mn-lt"/>
                        <a:ea typeface="Arial" charset="0"/>
                        <a:cs typeface="Arial" charset="0"/>
                      </a:endParaRPr>
                    </a:p>
                  </a:txBody>
                  <a:tcPr marL="68580" marR="68580" marT="0" marB="0" anchor="ctr">
                    <a:lnL>
                      <a:noFill/>
                    </a:lnL>
                    <a:lnR>
                      <a:noFill/>
                    </a:lnR>
                    <a:lnT>
                      <a:noFill/>
                    </a:lnT>
                    <a:lnB>
                      <a:noFill/>
                    </a:lnB>
                    <a:solidFill>
                      <a:srgbClr val="FFFFFF"/>
                    </a:solidFill>
                  </a:tcPr>
                </a:tc>
                <a:tc>
                  <a:txBody>
                    <a:bodyPr/>
                    <a:lstStyle/>
                    <a:p>
                      <a:pPr algn="ctr">
                        <a:spcAft>
                          <a:spcPts val="0"/>
                        </a:spcAft>
                      </a:pPr>
                      <a:r>
                        <a:rPr lang="en-GB" sz="1100" b="0" dirty="0">
                          <a:effectLst/>
                          <a:latin typeface="+mn-lt"/>
                          <a:ea typeface="Arial" charset="0"/>
                          <a:cs typeface="Arial" charset="0"/>
                        </a:rPr>
                        <a:t>ns</a:t>
                      </a:r>
                      <a:endParaRPr lang="fr-FR" sz="1100" b="0" dirty="0">
                        <a:effectLst/>
                        <a:latin typeface="+mn-lt"/>
                        <a:ea typeface="Arial" charset="0"/>
                        <a:cs typeface="Arial" charset="0"/>
                      </a:endParaRPr>
                    </a:p>
                  </a:txBody>
                  <a:tcPr marL="68580" marR="68580" marT="0" marB="0" anchor="ctr">
                    <a:lnL>
                      <a:noFill/>
                    </a:lnL>
                    <a:lnR>
                      <a:noFill/>
                    </a:lnR>
                    <a:lnT>
                      <a:noFill/>
                    </a:lnT>
                    <a:lnB>
                      <a:noFill/>
                    </a:lnB>
                    <a:solidFill>
                      <a:srgbClr val="FFFFFF"/>
                    </a:solidFill>
                  </a:tcPr>
                </a:tc>
                <a:tc>
                  <a:txBody>
                    <a:bodyPr/>
                    <a:lstStyle/>
                    <a:p>
                      <a:pPr algn="ctr">
                        <a:spcAft>
                          <a:spcPts val="0"/>
                        </a:spcAft>
                      </a:pPr>
                      <a:r>
                        <a:rPr lang="en-GB" sz="1100" b="0" dirty="0">
                          <a:solidFill>
                            <a:schemeClr val="tx1"/>
                          </a:solidFill>
                          <a:effectLst/>
                          <a:latin typeface="+mn-lt"/>
                          <a:ea typeface="Arial" charset="0"/>
                          <a:cs typeface="Arial" charset="0"/>
                        </a:rPr>
                        <a:t>25</a:t>
                      </a:r>
                      <a:endParaRPr lang="fr-FR" sz="1100" b="0" dirty="0">
                        <a:solidFill>
                          <a:schemeClr val="tx1"/>
                        </a:solidFill>
                        <a:effectLst/>
                        <a:latin typeface="+mn-lt"/>
                        <a:ea typeface="Arial" charset="0"/>
                        <a:cs typeface="Arial" charset="0"/>
                      </a:endParaRPr>
                    </a:p>
                  </a:txBody>
                  <a:tcPr marL="68580" marR="68580" marT="0" marB="0" anchor="ctr">
                    <a:lnL>
                      <a:noFill/>
                    </a:lnL>
                    <a:lnR>
                      <a:noFill/>
                    </a:lnR>
                    <a:lnT>
                      <a:noFill/>
                    </a:lnT>
                    <a:lnB>
                      <a:noFill/>
                    </a:lnB>
                    <a:solidFill>
                      <a:srgbClr val="FFFFFF"/>
                    </a:solidFill>
                  </a:tcPr>
                </a:tc>
                <a:extLst>
                  <a:ext uri="{0D108BD9-81ED-4DB2-BD59-A6C34878D82A}">
                    <a16:rowId xmlns:a16="http://schemas.microsoft.com/office/drawing/2014/main" val="10007"/>
                  </a:ext>
                </a:extLst>
              </a:tr>
              <a:tr h="162186">
                <a:tc>
                  <a:txBody>
                    <a:bodyPr/>
                    <a:lstStyle/>
                    <a:p>
                      <a:pPr algn="l">
                        <a:spcAft>
                          <a:spcPts val="0"/>
                        </a:spcAft>
                      </a:pPr>
                      <a:r>
                        <a:rPr lang="en-GB" sz="1100" b="0" dirty="0">
                          <a:effectLst/>
                          <a:latin typeface="+mn-lt"/>
                          <a:ea typeface="Arial" charset="0"/>
                          <a:cs typeface="Arial" charset="0"/>
                        </a:rPr>
                        <a:t>RF frequency</a:t>
                      </a:r>
                      <a:endParaRPr lang="fr-FR" sz="1100" b="0" dirty="0">
                        <a:effectLst/>
                        <a:latin typeface="+mn-lt"/>
                        <a:ea typeface="Arial" charset="0"/>
                        <a:cs typeface="Arial" charset="0"/>
                      </a:endParaRPr>
                    </a:p>
                  </a:txBody>
                  <a:tcPr marL="68580" marR="68580" marT="0" marB="0" anchor="ctr">
                    <a:lnL>
                      <a:noFill/>
                    </a:lnL>
                    <a:lnR>
                      <a:noFill/>
                    </a:lnR>
                    <a:lnT>
                      <a:noFill/>
                    </a:lnT>
                    <a:lnB>
                      <a:noFill/>
                    </a:lnB>
                    <a:solidFill>
                      <a:srgbClr val="FFFFFF"/>
                    </a:solidFill>
                  </a:tcPr>
                </a:tc>
                <a:tc>
                  <a:txBody>
                    <a:bodyPr/>
                    <a:lstStyle/>
                    <a:p>
                      <a:pPr algn="ctr">
                        <a:spcAft>
                          <a:spcPts val="0"/>
                        </a:spcAft>
                      </a:pPr>
                      <a:r>
                        <a:rPr lang="en-GB" sz="1100" b="0">
                          <a:effectLst/>
                          <a:latin typeface="+mn-lt"/>
                          <a:ea typeface="Arial" charset="0"/>
                          <a:cs typeface="Arial" charset="0"/>
                        </a:rPr>
                        <a:t>MHz</a:t>
                      </a:r>
                      <a:endParaRPr lang="fr-FR" sz="1100" b="0">
                        <a:effectLst/>
                        <a:latin typeface="+mn-lt"/>
                        <a:ea typeface="Arial" charset="0"/>
                        <a:cs typeface="Arial" charset="0"/>
                      </a:endParaRPr>
                    </a:p>
                  </a:txBody>
                  <a:tcPr marL="68580" marR="68580" marT="0" marB="0" anchor="ctr">
                    <a:lnL>
                      <a:noFill/>
                    </a:lnL>
                    <a:lnR>
                      <a:noFill/>
                    </a:lnR>
                    <a:lnT>
                      <a:noFill/>
                    </a:lnT>
                    <a:lnB>
                      <a:noFill/>
                    </a:lnB>
                    <a:solidFill>
                      <a:srgbClr val="FFFFFF"/>
                    </a:solidFill>
                  </a:tcPr>
                </a:tc>
                <a:tc>
                  <a:txBody>
                    <a:bodyPr/>
                    <a:lstStyle/>
                    <a:p>
                      <a:pPr algn="ctr">
                        <a:spcAft>
                          <a:spcPts val="0"/>
                        </a:spcAft>
                      </a:pPr>
                      <a:r>
                        <a:rPr lang="en-GB" sz="1100" b="0" dirty="0">
                          <a:solidFill>
                            <a:schemeClr val="tx1"/>
                          </a:solidFill>
                          <a:effectLst/>
                          <a:latin typeface="+mn-lt"/>
                          <a:ea typeface="Arial" charset="0"/>
                          <a:cs typeface="Arial" charset="0"/>
                        </a:rPr>
                        <a:t>801.58</a:t>
                      </a:r>
                      <a:endParaRPr lang="fr-FR" sz="1100" b="0" dirty="0">
                        <a:solidFill>
                          <a:schemeClr val="tx1"/>
                        </a:solidFill>
                        <a:effectLst/>
                        <a:latin typeface="+mn-lt"/>
                        <a:ea typeface="Arial" charset="0"/>
                        <a:cs typeface="Arial" charset="0"/>
                      </a:endParaRPr>
                    </a:p>
                  </a:txBody>
                  <a:tcPr marL="68580" marR="68580" marT="0" marB="0" anchor="ctr">
                    <a:lnL>
                      <a:noFill/>
                    </a:lnL>
                    <a:lnR>
                      <a:noFill/>
                    </a:lnR>
                    <a:lnT>
                      <a:noFill/>
                    </a:lnT>
                    <a:lnB>
                      <a:noFill/>
                    </a:lnB>
                    <a:solidFill>
                      <a:srgbClr val="FFFFFF"/>
                    </a:solidFill>
                  </a:tcPr>
                </a:tc>
                <a:extLst>
                  <a:ext uri="{0D108BD9-81ED-4DB2-BD59-A6C34878D82A}">
                    <a16:rowId xmlns:a16="http://schemas.microsoft.com/office/drawing/2014/main" val="10008"/>
                  </a:ext>
                </a:extLst>
              </a:tr>
              <a:tr h="194415">
                <a:tc>
                  <a:txBody>
                    <a:bodyPr/>
                    <a:lstStyle/>
                    <a:p>
                      <a:pPr algn="l">
                        <a:spcAft>
                          <a:spcPts val="0"/>
                        </a:spcAft>
                      </a:pPr>
                      <a:r>
                        <a:rPr lang="en-GB" sz="1100" b="0" dirty="0">
                          <a:effectLst/>
                          <a:latin typeface="+mn-lt"/>
                          <a:ea typeface="Arial" charset="0"/>
                          <a:cs typeface="Arial" charset="0"/>
                        </a:rPr>
                        <a:t>Duty factor</a:t>
                      </a:r>
                      <a:endParaRPr lang="fr-FR" sz="1100" b="0" dirty="0">
                        <a:effectLst/>
                        <a:latin typeface="+mn-lt"/>
                        <a:ea typeface="Arial" charset="0"/>
                        <a:cs typeface="Arial"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GB" sz="1100" b="0">
                          <a:effectLst/>
                          <a:latin typeface="+mn-lt"/>
                          <a:ea typeface="Arial" charset="0"/>
                          <a:cs typeface="Arial" charset="0"/>
                        </a:rPr>
                        <a:t> </a:t>
                      </a:r>
                      <a:endParaRPr lang="fr-FR" sz="1100" b="0">
                        <a:effectLst/>
                        <a:latin typeface="+mn-lt"/>
                        <a:ea typeface="Arial" charset="0"/>
                        <a:cs typeface="Arial"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n-GB" sz="1100" b="0" dirty="0">
                          <a:solidFill>
                            <a:schemeClr val="tx1"/>
                          </a:solidFill>
                          <a:effectLst/>
                          <a:latin typeface="+mn-lt"/>
                          <a:ea typeface="Arial" charset="0"/>
                          <a:cs typeface="Arial" charset="0"/>
                        </a:rPr>
                        <a:t>CW</a:t>
                      </a:r>
                      <a:endParaRPr lang="fr-FR" sz="1100" b="0" dirty="0">
                        <a:solidFill>
                          <a:schemeClr val="tx1"/>
                        </a:solidFill>
                        <a:effectLst/>
                        <a:latin typeface="+mn-lt"/>
                        <a:ea typeface="Arial" charset="0"/>
                        <a:cs typeface="Arial"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9"/>
                  </a:ext>
                </a:extLst>
              </a:tr>
            </a:tbl>
          </a:graphicData>
        </a:graphic>
      </p:graphicFrame>
      <p:sp>
        <p:nvSpPr>
          <p:cNvPr id="7" name="TextBox 6">
            <a:extLst>
              <a:ext uri="{FF2B5EF4-FFF2-40B4-BE49-F238E27FC236}">
                <a16:creationId xmlns:a16="http://schemas.microsoft.com/office/drawing/2014/main" id="{C50E9C50-374F-D6F1-1910-8154608D18E9}"/>
              </a:ext>
            </a:extLst>
          </p:cNvPr>
          <p:cNvSpPr txBox="1"/>
          <p:nvPr/>
        </p:nvSpPr>
        <p:spPr>
          <a:xfrm>
            <a:off x="152400" y="2188267"/>
            <a:ext cx="2971800" cy="830997"/>
          </a:xfrm>
          <a:prstGeom prst="rect">
            <a:avLst/>
          </a:prstGeom>
          <a:noFill/>
        </p:spPr>
        <p:txBody>
          <a:bodyPr wrap="square" rtlCol="0">
            <a:spAutoFit/>
          </a:bodyPr>
          <a:lstStyle/>
          <a:p>
            <a:r>
              <a:rPr lang="en-GB" sz="1600" dirty="0">
                <a:solidFill>
                  <a:srgbClr val="FF6700"/>
                </a:solidFill>
                <a:latin typeface="+mn-lt"/>
              </a:rPr>
              <a:t>first multi-turn ERL, based on SRF technology, designed to operate at 10MW power regime</a:t>
            </a:r>
            <a:endParaRPr lang="en-BE" sz="1600" dirty="0">
              <a:latin typeface="+mn-lt"/>
            </a:endParaRPr>
          </a:p>
        </p:txBody>
      </p:sp>
      <p:sp>
        <p:nvSpPr>
          <p:cNvPr id="8" name="TextBox 7">
            <a:extLst>
              <a:ext uri="{FF2B5EF4-FFF2-40B4-BE49-F238E27FC236}">
                <a16:creationId xmlns:a16="http://schemas.microsoft.com/office/drawing/2014/main" id="{F014235A-49B3-46B5-8AED-3DA2A6293E70}"/>
              </a:ext>
            </a:extLst>
          </p:cNvPr>
          <p:cNvSpPr txBox="1"/>
          <p:nvPr/>
        </p:nvSpPr>
        <p:spPr>
          <a:xfrm>
            <a:off x="-6556" y="4933950"/>
            <a:ext cx="5474576" cy="261610"/>
          </a:xfrm>
          <a:prstGeom prst="rect">
            <a:avLst/>
          </a:prstGeom>
          <a:noFill/>
        </p:spPr>
        <p:txBody>
          <a:bodyPr wrap="none" rtlCol="0">
            <a:spAutoFit/>
          </a:bodyPr>
          <a:lstStyle/>
          <a:p>
            <a:r>
              <a:rPr lang="en-BE" sz="1100" dirty="0">
                <a:solidFill>
                  <a:schemeClr val="bg2">
                    <a:lumMod val="50000"/>
                  </a:schemeClr>
                </a:solidFill>
                <a:latin typeface="+mn-lt"/>
              </a:rPr>
              <a:t>PERLE – Powerful Energy Recovery Linac for Experiments [CDR: </a:t>
            </a:r>
            <a:r>
              <a:rPr lang="en-GB" sz="1100" b="0" i="1" u="none" strike="noStrike" dirty="0" err="1">
                <a:solidFill>
                  <a:schemeClr val="bg2">
                    <a:lumMod val="50000"/>
                  </a:schemeClr>
                </a:solidFill>
                <a:effectLst/>
                <a:latin typeface="+mn-lt"/>
              </a:rPr>
              <a:t>J.Phys.G</a:t>
            </a:r>
            <a:r>
              <a:rPr lang="en-GB" sz="1100" b="0" i="0" u="none" strike="noStrike" dirty="0">
                <a:solidFill>
                  <a:schemeClr val="bg2">
                    <a:lumMod val="50000"/>
                  </a:schemeClr>
                </a:solidFill>
                <a:effectLst/>
                <a:latin typeface="+mn-lt"/>
              </a:rPr>
              <a:t> 45 (2018) 6, 065003]</a:t>
            </a:r>
          </a:p>
        </p:txBody>
      </p:sp>
      <p:sp>
        <p:nvSpPr>
          <p:cNvPr id="9" name="TextBox 8">
            <a:extLst>
              <a:ext uri="{FF2B5EF4-FFF2-40B4-BE49-F238E27FC236}">
                <a16:creationId xmlns:a16="http://schemas.microsoft.com/office/drawing/2014/main" id="{E124EB70-7991-51A3-048A-B19EE3800F63}"/>
              </a:ext>
            </a:extLst>
          </p:cNvPr>
          <p:cNvSpPr txBox="1"/>
          <p:nvPr/>
        </p:nvSpPr>
        <p:spPr>
          <a:xfrm>
            <a:off x="5254919" y="938189"/>
            <a:ext cx="1145881" cy="307777"/>
          </a:xfrm>
          <a:prstGeom prst="rect">
            <a:avLst/>
          </a:prstGeom>
          <a:noFill/>
        </p:spPr>
        <p:txBody>
          <a:bodyPr wrap="square" rtlCol="0">
            <a:spAutoFit/>
          </a:bodyPr>
          <a:lstStyle/>
          <a:p>
            <a:r>
              <a:rPr lang="en-GB" sz="1400" i="1" dirty="0">
                <a:solidFill>
                  <a:srgbClr val="FF6700"/>
                </a:solidFill>
                <a:latin typeface="+mn-lt"/>
              </a:rPr>
              <a:t>3-turn ERL</a:t>
            </a:r>
            <a:endParaRPr lang="en-BE" sz="1400" i="1" dirty="0">
              <a:latin typeface="+mn-lt"/>
            </a:endParaRPr>
          </a:p>
        </p:txBody>
      </p:sp>
      <p:sp>
        <p:nvSpPr>
          <p:cNvPr id="10" name="Shape 9">
            <a:extLst>
              <a:ext uri="{FF2B5EF4-FFF2-40B4-BE49-F238E27FC236}">
                <a16:creationId xmlns:a16="http://schemas.microsoft.com/office/drawing/2014/main" id="{FA5824E1-43C5-8AB3-A83D-663C075FD709}"/>
              </a:ext>
            </a:extLst>
          </p:cNvPr>
          <p:cNvSpPr/>
          <p:nvPr/>
        </p:nvSpPr>
        <p:spPr>
          <a:xfrm rot="13464186" flipH="1" flipV="1">
            <a:off x="6170978" y="970762"/>
            <a:ext cx="465162" cy="348089"/>
          </a:xfrm>
          <a:prstGeom prst="swooshArrow">
            <a:avLst>
              <a:gd name="adj1" fmla="val 21364"/>
              <a:gd name="adj2" fmla="val 38998"/>
            </a:avLst>
          </a:prstGeom>
          <a:solidFill>
            <a:srgbClr val="FF67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Tree>
    <p:extLst>
      <p:ext uri="{BB962C8B-B14F-4D97-AF65-F5344CB8AC3E}">
        <p14:creationId xmlns:p14="http://schemas.microsoft.com/office/powerpoint/2010/main" val="413456800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defTabSz="685800" fontAlgn="auto">
              <a:spcBef>
                <a:spcPts val="0"/>
              </a:spcBef>
              <a:spcAft>
                <a:spcPts val="0"/>
              </a:spcAft>
            </a:pPr>
            <a:fld id="{C662D044-6F0C-A44C-85FD-2657997C64DC}" type="slidenum">
              <a:rPr lang="en-US">
                <a:solidFill>
                  <a:prstClr val="black">
                    <a:tint val="75000"/>
                  </a:prstClr>
                </a:solidFill>
                <a:latin typeface="Calibri"/>
                <a:ea typeface="+mn-ea"/>
                <a:cs typeface="+mn-cs"/>
              </a:rPr>
              <a:pPr defTabSz="685800" fontAlgn="auto">
                <a:spcBef>
                  <a:spcPts val="0"/>
                </a:spcBef>
                <a:spcAft>
                  <a:spcPts val="0"/>
                </a:spcAft>
              </a:pPr>
              <a:t>49</a:t>
            </a:fld>
            <a:endParaRPr lang="en-US">
              <a:solidFill>
                <a:prstClr val="black">
                  <a:tint val="75000"/>
                </a:prstClr>
              </a:solidFill>
              <a:latin typeface="Calibri"/>
              <a:ea typeface="+mn-ea"/>
              <a:cs typeface="+mn-cs"/>
            </a:endParaRPr>
          </a:p>
        </p:txBody>
      </p:sp>
      <p:sp>
        <p:nvSpPr>
          <p:cNvPr id="2" name="TextBox 1">
            <a:extLst>
              <a:ext uri="{FF2B5EF4-FFF2-40B4-BE49-F238E27FC236}">
                <a16:creationId xmlns:a16="http://schemas.microsoft.com/office/drawing/2014/main" id="{10ABEB7F-FC0C-41E0-2487-35842A7844DA}"/>
              </a:ext>
            </a:extLst>
          </p:cNvPr>
          <p:cNvSpPr txBox="1"/>
          <p:nvPr/>
        </p:nvSpPr>
        <p:spPr>
          <a:xfrm>
            <a:off x="1132450" y="209550"/>
            <a:ext cx="6879127" cy="1107996"/>
          </a:xfrm>
          <a:prstGeom prst="rect">
            <a:avLst/>
          </a:prstGeom>
          <a:noFill/>
        </p:spPr>
        <p:txBody>
          <a:bodyPr wrap="none" rtlCol="0">
            <a:spAutoFit/>
          </a:bodyPr>
          <a:lstStyle/>
          <a:p>
            <a:pPr algn="ctr"/>
            <a:r>
              <a:rPr lang="en-BE" sz="2400" b="1" dirty="0">
                <a:solidFill>
                  <a:srgbClr val="0070C0"/>
                </a:solidFill>
                <a:latin typeface="+mn-lt"/>
              </a:rPr>
              <a:t>Upcoming facilities for Energy Recovery R&amp;D</a:t>
            </a:r>
          </a:p>
          <a:p>
            <a:pPr algn="ctr"/>
            <a:r>
              <a:rPr lang="en-GB" b="1" i="1" dirty="0">
                <a:solidFill>
                  <a:srgbClr val="0070C0"/>
                </a:solidFill>
                <a:latin typeface="+mn-lt"/>
              </a:rPr>
              <a:t>complementary in addressing the R&amp;D objectives for Energy Recovery</a:t>
            </a:r>
          </a:p>
          <a:p>
            <a:pPr algn="ctr"/>
            <a:endParaRPr lang="en-BE" sz="2400" b="1" dirty="0">
              <a:solidFill>
                <a:srgbClr val="0070C0"/>
              </a:solidFill>
              <a:latin typeface="+mn-lt"/>
            </a:endParaRPr>
          </a:p>
        </p:txBody>
      </p:sp>
      <p:pic>
        <p:nvPicPr>
          <p:cNvPr id="4" name="Image 38">
            <a:extLst>
              <a:ext uri="{FF2B5EF4-FFF2-40B4-BE49-F238E27FC236}">
                <a16:creationId xmlns:a16="http://schemas.microsoft.com/office/drawing/2014/main" id="{ED444D4C-02D3-D581-6D98-E2C9C47D738D}"/>
              </a:ext>
            </a:extLst>
          </p:cNvPr>
          <p:cNvPicPr>
            <a:picLocks noChangeAspect="1"/>
          </p:cNvPicPr>
          <p:nvPr/>
        </p:nvPicPr>
        <p:blipFill>
          <a:blip r:embed="rId3"/>
          <a:stretch>
            <a:fillRect/>
          </a:stretch>
        </p:blipFill>
        <p:spPr>
          <a:xfrm>
            <a:off x="701481" y="895028"/>
            <a:ext cx="8061519" cy="4248472"/>
          </a:xfrm>
          <a:prstGeom prst="rect">
            <a:avLst/>
          </a:prstGeom>
        </p:spPr>
      </p:pic>
      <p:sp>
        <p:nvSpPr>
          <p:cNvPr id="8" name="TextBox 7">
            <a:extLst>
              <a:ext uri="{FF2B5EF4-FFF2-40B4-BE49-F238E27FC236}">
                <a16:creationId xmlns:a16="http://schemas.microsoft.com/office/drawing/2014/main" id="{254D446A-8F26-F372-3E9C-1DE450CD66C1}"/>
              </a:ext>
            </a:extLst>
          </p:cNvPr>
          <p:cNvSpPr txBox="1"/>
          <p:nvPr/>
        </p:nvSpPr>
        <p:spPr>
          <a:xfrm>
            <a:off x="6210300" y="3105150"/>
            <a:ext cx="2781300" cy="553998"/>
          </a:xfrm>
          <a:prstGeom prst="rect">
            <a:avLst/>
          </a:prstGeom>
          <a:noFill/>
        </p:spPr>
        <p:txBody>
          <a:bodyPr wrap="square" rtlCol="0">
            <a:spAutoFit/>
          </a:bodyPr>
          <a:lstStyle/>
          <a:p>
            <a:pPr algn="ctr"/>
            <a:r>
              <a:rPr lang="en-GB" sz="1600" dirty="0">
                <a:solidFill>
                  <a:srgbClr val="FF0000"/>
                </a:solidFill>
                <a:latin typeface="+mn-lt"/>
              </a:rPr>
              <a:t>cryomodule from SPL @ </a:t>
            </a:r>
            <a:r>
              <a:rPr lang="en-GB" sz="1600" u="sng" dirty="0">
                <a:solidFill>
                  <a:srgbClr val="FF0000"/>
                </a:solidFill>
                <a:latin typeface="+mn-lt"/>
              </a:rPr>
              <a:t>CERN</a:t>
            </a:r>
            <a:r>
              <a:rPr lang="en-GB" sz="1600" dirty="0">
                <a:solidFill>
                  <a:srgbClr val="FF0000"/>
                </a:solidFill>
                <a:latin typeface="+mn-lt"/>
              </a:rPr>
              <a:t> </a:t>
            </a:r>
            <a:r>
              <a:rPr lang="en-GB" sz="1400" i="1" dirty="0">
                <a:solidFill>
                  <a:srgbClr val="FF0000"/>
                </a:solidFill>
                <a:latin typeface="+mn-lt"/>
              </a:rPr>
              <a:t>relevant in FCC-</a:t>
            </a:r>
            <a:r>
              <a:rPr lang="en-GB" sz="1400" i="1" dirty="0" err="1">
                <a:solidFill>
                  <a:srgbClr val="FF0000"/>
                </a:solidFill>
                <a:latin typeface="+mn-lt"/>
              </a:rPr>
              <a:t>ee</a:t>
            </a:r>
            <a:r>
              <a:rPr lang="en-GB" sz="1400" i="1" dirty="0">
                <a:solidFill>
                  <a:srgbClr val="FF0000"/>
                </a:solidFill>
                <a:latin typeface="+mn-lt"/>
              </a:rPr>
              <a:t> feasibility study</a:t>
            </a:r>
          </a:p>
        </p:txBody>
      </p:sp>
      <p:sp>
        <p:nvSpPr>
          <p:cNvPr id="9" name="Shape 8">
            <a:extLst>
              <a:ext uri="{FF2B5EF4-FFF2-40B4-BE49-F238E27FC236}">
                <a16:creationId xmlns:a16="http://schemas.microsoft.com/office/drawing/2014/main" id="{E08BF36D-58AC-53A2-CD8E-E8DD5B1586AD}"/>
              </a:ext>
            </a:extLst>
          </p:cNvPr>
          <p:cNvSpPr/>
          <p:nvPr/>
        </p:nvSpPr>
        <p:spPr>
          <a:xfrm rot="3613576" flipH="1" flipV="1">
            <a:off x="5681761" y="3152542"/>
            <a:ext cx="465162" cy="452622"/>
          </a:xfrm>
          <a:prstGeom prst="swooshArrow">
            <a:avLst>
              <a:gd name="adj1" fmla="val 21364"/>
              <a:gd name="adj2" fmla="val 38998"/>
            </a:avLst>
          </a:prstGeom>
          <a:solidFill>
            <a:srgbClr val="FF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0" name="TextBox 9">
            <a:extLst>
              <a:ext uri="{FF2B5EF4-FFF2-40B4-BE49-F238E27FC236}">
                <a16:creationId xmlns:a16="http://schemas.microsoft.com/office/drawing/2014/main" id="{5FABA09F-6253-51A9-F9AF-912C427540A5}"/>
              </a:ext>
            </a:extLst>
          </p:cNvPr>
          <p:cNvSpPr txBox="1"/>
          <p:nvPr/>
        </p:nvSpPr>
        <p:spPr>
          <a:xfrm>
            <a:off x="2667000" y="1103352"/>
            <a:ext cx="2781300" cy="553998"/>
          </a:xfrm>
          <a:prstGeom prst="rect">
            <a:avLst/>
          </a:prstGeom>
          <a:noFill/>
        </p:spPr>
        <p:txBody>
          <a:bodyPr wrap="square" rtlCol="0">
            <a:spAutoFit/>
          </a:bodyPr>
          <a:lstStyle/>
          <a:p>
            <a:pPr algn="ctr"/>
            <a:r>
              <a:rPr lang="en-GB" sz="1600" dirty="0">
                <a:solidFill>
                  <a:srgbClr val="FF0000"/>
                </a:solidFill>
                <a:latin typeface="+mn-lt"/>
              </a:rPr>
              <a:t>start with only one LINAC</a:t>
            </a:r>
          </a:p>
          <a:p>
            <a:pPr algn="ctr"/>
            <a:r>
              <a:rPr lang="en-GB" sz="1400" i="1" dirty="0">
                <a:solidFill>
                  <a:srgbClr val="FF0000"/>
                </a:solidFill>
                <a:latin typeface="+mn-lt"/>
              </a:rPr>
              <a:t>beams up to 250 MeV</a:t>
            </a:r>
            <a:endParaRPr lang="en-BE" sz="1400" i="1" dirty="0">
              <a:solidFill>
                <a:srgbClr val="FF0000"/>
              </a:solidFill>
              <a:latin typeface="+mn-lt"/>
            </a:endParaRPr>
          </a:p>
        </p:txBody>
      </p:sp>
      <p:sp>
        <p:nvSpPr>
          <p:cNvPr id="11" name="Shape 10">
            <a:extLst>
              <a:ext uri="{FF2B5EF4-FFF2-40B4-BE49-F238E27FC236}">
                <a16:creationId xmlns:a16="http://schemas.microsoft.com/office/drawing/2014/main" id="{9265A28D-C6F4-39A5-C2B3-AC757C3C78EC}"/>
              </a:ext>
            </a:extLst>
          </p:cNvPr>
          <p:cNvSpPr/>
          <p:nvPr/>
        </p:nvSpPr>
        <p:spPr>
          <a:xfrm rot="681560" flipV="1">
            <a:off x="3918953" y="1713432"/>
            <a:ext cx="607343" cy="380763"/>
          </a:xfrm>
          <a:prstGeom prst="swooshArrow">
            <a:avLst>
              <a:gd name="adj1" fmla="val 21364"/>
              <a:gd name="adj2" fmla="val 38998"/>
            </a:avLst>
          </a:prstGeom>
          <a:solidFill>
            <a:srgbClr val="FF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2" name="TextBox 11">
            <a:extLst>
              <a:ext uri="{FF2B5EF4-FFF2-40B4-BE49-F238E27FC236}">
                <a16:creationId xmlns:a16="http://schemas.microsoft.com/office/drawing/2014/main" id="{59FD5486-0720-0BC9-DD00-6104108A6DD5}"/>
              </a:ext>
            </a:extLst>
          </p:cNvPr>
          <p:cNvSpPr txBox="1"/>
          <p:nvPr/>
        </p:nvSpPr>
        <p:spPr>
          <a:xfrm>
            <a:off x="5181600" y="4531102"/>
            <a:ext cx="3581400" cy="553998"/>
          </a:xfrm>
          <a:prstGeom prst="rect">
            <a:avLst/>
          </a:prstGeom>
          <a:noFill/>
        </p:spPr>
        <p:txBody>
          <a:bodyPr wrap="square" rtlCol="0">
            <a:spAutoFit/>
          </a:bodyPr>
          <a:lstStyle/>
          <a:p>
            <a:pPr algn="ctr"/>
            <a:r>
              <a:rPr lang="en-GB" sz="1600" dirty="0">
                <a:solidFill>
                  <a:srgbClr val="FF0000"/>
                </a:solidFill>
                <a:latin typeface="+mn-lt"/>
              </a:rPr>
              <a:t>ALICE electron gun from </a:t>
            </a:r>
            <a:r>
              <a:rPr lang="en-GB" sz="1600" u="sng" dirty="0">
                <a:solidFill>
                  <a:srgbClr val="FF0000"/>
                </a:solidFill>
                <a:latin typeface="+mn-lt"/>
              </a:rPr>
              <a:t>Daresbury</a:t>
            </a:r>
          </a:p>
          <a:p>
            <a:pPr algn="ctr"/>
            <a:r>
              <a:rPr lang="en-GB" sz="1400" i="1" dirty="0">
                <a:solidFill>
                  <a:srgbClr val="FF0000"/>
                </a:solidFill>
                <a:latin typeface="+mn-lt"/>
              </a:rPr>
              <a:t>DC gun @ PERLE versus SRF gun @ </a:t>
            </a:r>
            <a:r>
              <a:rPr lang="en-GB" sz="1400" i="1" dirty="0" err="1">
                <a:solidFill>
                  <a:srgbClr val="FF0000"/>
                </a:solidFill>
                <a:latin typeface="+mn-lt"/>
              </a:rPr>
              <a:t>bERLinPro</a:t>
            </a:r>
            <a:endParaRPr lang="en-BE" sz="1400" i="1" dirty="0">
              <a:solidFill>
                <a:srgbClr val="FF0000"/>
              </a:solidFill>
              <a:latin typeface="+mn-lt"/>
            </a:endParaRPr>
          </a:p>
        </p:txBody>
      </p:sp>
      <p:sp>
        <p:nvSpPr>
          <p:cNvPr id="13" name="Shape 12">
            <a:extLst>
              <a:ext uri="{FF2B5EF4-FFF2-40B4-BE49-F238E27FC236}">
                <a16:creationId xmlns:a16="http://schemas.microsoft.com/office/drawing/2014/main" id="{FCEC4313-9368-9F91-F38A-73B3FDE18828}"/>
              </a:ext>
            </a:extLst>
          </p:cNvPr>
          <p:cNvSpPr/>
          <p:nvPr/>
        </p:nvSpPr>
        <p:spPr>
          <a:xfrm rot="9544547" flipV="1">
            <a:off x="4194360" y="4299742"/>
            <a:ext cx="948160" cy="620636"/>
          </a:xfrm>
          <a:prstGeom prst="swooshArrow">
            <a:avLst>
              <a:gd name="adj1" fmla="val 17277"/>
              <a:gd name="adj2" fmla="val 30524"/>
            </a:avLst>
          </a:prstGeom>
          <a:solidFill>
            <a:srgbClr val="FF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5" name="Shape 14">
            <a:extLst>
              <a:ext uri="{FF2B5EF4-FFF2-40B4-BE49-F238E27FC236}">
                <a16:creationId xmlns:a16="http://schemas.microsoft.com/office/drawing/2014/main" id="{D4D6B80A-47BF-06C6-F917-A16612EE2FD7}"/>
              </a:ext>
            </a:extLst>
          </p:cNvPr>
          <p:cNvSpPr/>
          <p:nvPr/>
        </p:nvSpPr>
        <p:spPr>
          <a:xfrm rot="10040084" flipV="1">
            <a:off x="4387722" y="3891373"/>
            <a:ext cx="989894" cy="413429"/>
          </a:xfrm>
          <a:prstGeom prst="swooshArrow">
            <a:avLst>
              <a:gd name="adj1" fmla="val 17277"/>
              <a:gd name="adj2" fmla="val 30524"/>
            </a:avLst>
          </a:prstGeom>
          <a:solidFill>
            <a:srgbClr val="FF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7" name="TextBox 16">
            <a:extLst>
              <a:ext uri="{FF2B5EF4-FFF2-40B4-BE49-F238E27FC236}">
                <a16:creationId xmlns:a16="http://schemas.microsoft.com/office/drawing/2014/main" id="{EA2E52BD-8F07-900B-2E57-8F0033010B07}"/>
              </a:ext>
            </a:extLst>
          </p:cNvPr>
          <p:cNvSpPr txBox="1"/>
          <p:nvPr/>
        </p:nvSpPr>
        <p:spPr>
          <a:xfrm>
            <a:off x="228600" y="1047750"/>
            <a:ext cx="2286000" cy="1015663"/>
          </a:xfrm>
          <a:prstGeom prst="rect">
            <a:avLst/>
          </a:prstGeom>
          <a:solidFill>
            <a:schemeClr val="accent2">
              <a:lumMod val="20000"/>
              <a:lumOff val="80000"/>
            </a:schemeClr>
          </a:solidFill>
          <a:ln w="28575">
            <a:solidFill>
              <a:srgbClr val="C00000"/>
            </a:solidFill>
          </a:ln>
        </p:spPr>
        <p:txBody>
          <a:bodyPr wrap="square" rtlCol="0">
            <a:spAutoFit/>
          </a:bodyPr>
          <a:lstStyle/>
          <a:p>
            <a:pPr algn="ctr"/>
            <a:r>
              <a:rPr lang="en-BE" b="1" dirty="0">
                <a:solidFill>
                  <a:srgbClr val="C00000"/>
                </a:solidFill>
                <a:latin typeface="+mn-lt"/>
              </a:rPr>
              <a:t>PERLE @ IJCLab</a:t>
            </a:r>
          </a:p>
          <a:p>
            <a:pPr algn="ctr"/>
            <a:r>
              <a:rPr lang="en-GB" sz="1400" i="1" dirty="0">
                <a:solidFill>
                  <a:srgbClr val="C00000"/>
                </a:solidFill>
                <a:latin typeface="+mn-lt"/>
              </a:rPr>
              <a:t>international collaboration with several in-kind contributions</a:t>
            </a:r>
          </a:p>
        </p:txBody>
      </p:sp>
      <p:sp>
        <p:nvSpPr>
          <p:cNvPr id="19" name="Rounded Rectangle 18">
            <a:extLst>
              <a:ext uri="{FF2B5EF4-FFF2-40B4-BE49-F238E27FC236}">
                <a16:creationId xmlns:a16="http://schemas.microsoft.com/office/drawing/2014/main" id="{AD53AA40-EEFB-A100-53B0-E0BB18037CF9}"/>
              </a:ext>
            </a:extLst>
          </p:cNvPr>
          <p:cNvSpPr/>
          <p:nvPr/>
        </p:nvSpPr>
        <p:spPr>
          <a:xfrm>
            <a:off x="2731667" y="1113964"/>
            <a:ext cx="2490414" cy="538609"/>
          </a:xfrm>
          <a:prstGeom prst="roundRect">
            <a:avLst>
              <a:gd name="adj" fmla="val 16897"/>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0" name="Rounded Rectangle 19">
            <a:extLst>
              <a:ext uri="{FF2B5EF4-FFF2-40B4-BE49-F238E27FC236}">
                <a16:creationId xmlns:a16="http://schemas.microsoft.com/office/drawing/2014/main" id="{B1B523A5-89C7-FD65-B319-1D2D7B812A56}"/>
              </a:ext>
            </a:extLst>
          </p:cNvPr>
          <p:cNvSpPr/>
          <p:nvPr/>
        </p:nvSpPr>
        <p:spPr>
          <a:xfrm>
            <a:off x="6223600" y="3132000"/>
            <a:ext cx="2768000" cy="710773"/>
          </a:xfrm>
          <a:prstGeom prst="roundRect">
            <a:avLst>
              <a:gd name="adj" fmla="val 16897"/>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2" name="Rounded Rectangle 21">
            <a:extLst>
              <a:ext uri="{FF2B5EF4-FFF2-40B4-BE49-F238E27FC236}">
                <a16:creationId xmlns:a16="http://schemas.microsoft.com/office/drawing/2014/main" id="{C49D3FC1-BF76-F26C-D217-D7526520C038}"/>
              </a:ext>
            </a:extLst>
          </p:cNvPr>
          <p:cNvSpPr/>
          <p:nvPr/>
        </p:nvSpPr>
        <p:spPr>
          <a:xfrm>
            <a:off x="5222080" y="4546491"/>
            <a:ext cx="3464719" cy="538609"/>
          </a:xfrm>
          <a:prstGeom prst="roundRect">
            <a:avLst>
              <a:gd name="adj" fmla="val 16897"/>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3" name="TextBox 22">
            <a:extLst>
              <a:ext uri="{FF2B5EF4-FFF2-40B4-BE49-F238E27FC236}">
                <a16:creationId xmlns:a16="http://schemas.microsoft.com/office/drawing/2014/main" id="{806C26FF-C1A7-3DC4-814F-FFBE040E6915}"/>
              </a:ext>
            </a:extLst>
          </p:cNvPr>
          <p:cNvSpPr txBox="1"/>
          <p:nvPr/>
        </p:nvSpPr>
        <p:spPr>
          <a:xfrm>
            <a:off x="7963997" y="2381366"/>
            <a:ext cx="1064715" cy="307777"/>
          </a:xfrm>
          <a:prstGeom prst="rect">
            <a:avLst/>
          </a:prstGeom>
          <a:noFill/>
        </p:spPr>
        <p:txBody>
          <a:bodyPr wrap="none" rtlCol="0">
            <a:spAutoFit/>
          </a:bodyPr>
          <a:lstStyle/>
          <a:p>
            <a:r>
              <a:rPr lang="en-GB" sz="1400" dirty="0">
                <a:solidFill>
                  <a:schemeClr val="bg2">
                    <a:lumMod val="50000"/>
                  </a:schemeClr>
                </a:solidFill>
                <a:latin typeface="+mn-lt"/>
              </a:rPr>
              <a:t>b</a:t>
            </a:r>
            <a:r>
              <a:rPr lang="en-BE" sz="1400" dirty="0">
                <a:solidFill>
                  <a:schemeClr val="bg2">
                    <a:lumMod val="50000"/>
                  </a:schemeClr>
                </a:solidFill>
                <a:latin typeface="+mn-lt"/>
              </a:rPr>
              <a:t>eam dump</a:t>
            </a:r>
          </a:p>
        </p:txBody>
      </p:sp>
      <p:sp>
        <p:nvSpPr>
          <p:cNvPr id="24" name="TextBox 23">
            <a:extLst>
              <a:ext uri="{FF2B5EF4-FFF2-40B4-BE49-F238E27FC236}">
                <a16:creationId xmlns:a16="http://schemas.microsoft.com/office/drawing/2014/main" id="{9B182733-8F73-2F5B-64E5-86E73CEBB51D}"/>
              </a:ext>
            </a:extLst>
          </p:cNvPr>
          <p:cNvSpPr txBox="1"/>
          <p:nvPr/>
        </p:nvSpPr>
        <p:spPr>
          <a:xfrm>
            <a:off x="228600" y="2190750"/>
            <a:ext cx="2726531" cy="769441"/>
          </a:xfrm>
          <a:prstGeom prst="rect">
            <a:avLst/>
          </a:prstGeom>
          <a:noFill/>
        </p:spPr>
        <p:txBody>
          <a:bodyPr wrap="square" rtlCol="0">
            <a:spAutoFit/>
          </a:bodyPr>
          <a:lstStyle/>
          <a:p>
            <a:pPr algn="ctr"/>
            <a:r>
              <a:rPr lang="en-GB" sz="1600" dirty="0">
                <a:solidFill>
                  <a:srgbClr val="FF0000"/>
                </a:solidFill>
                <a:latin typeface="+mn-lt"/>
              </a:rPr>
              <a:t>second LINAC design &amp; built</a:t>
            </a:r>
          </a:p>
          <a:p>
            <a:pPr algn="ctr"/>
            <a:r>
              <a:rPr lang="en-GB" sz="1400" i="1" dirty="0">
                <a:solidFill>
                  <a:srgbClr val="FF0000"/>
                </a:solidFill>
                <a:latin typeface="+mn-lt"/>
              </a:rPr>
              <a:t>integrate FRT &amp; towards 4.4K</a:t>
            </a:r>
          </a:p>
          <a:p>
            <a:pPr algn="ctr"/>
            <a:r>
              <a:rPr lang="en-GB" sz="1400" i="1" dirty="0">
                <a:solidFill>
                  <a:srgbClr val="FF0000"/>
                </a:solidFill>
                <a:latin typeface="+mn-lt"/>
              </a:rPr>
              <a:t>beams up to 500 MeV</a:t>
            </a:r>
            <a:endParaRPr lang="en-BE" sz="1400" i="1" dirty="0">
              <a:solidFill>
                <a:srgbClr val="FF0000"/>
              </a:solidFill>
              <a:latin typeface="+mn-lt"/>
            </a:endParaRPr>
          </a:p>
        </p:txBody>
      </p:sp>
      <p:sp>
        <p:nvSpPr>
          <p:cNvPr id="25" name="Shape 24">
            <a:extLst>
              <a:ext uri="{FF2B5EF4-FFF2-40B4-BE49-F238E27FC236}">
                <a16:creationId xmlns:a16="http://schemas.microsoft.com/office/drawing/2014/main" id="{B4E468F9-934D-7BBD-78DE-91BC74E2CB42}"/>
              </a:ext>
            </a:extLst>
          </p:cNvPr>
          <p:cNvSpPr/>
          <p:nvPr/>
        </p:nvSpPr>
        <p:spPr>
          <a:xfrm rot="1937328">
            <a:off x="3015643" y="2129014"/>
            <a:ext cx="811250" cy="461390"/>
          </a:xfrm>
          <a:prstGeom prst="swooshArrow">
            <a:avLst>
              <a:gd name="adj1" fmla="val 21364"/>
              <a:gd name="adj2" fmla="val 38998"/>
            </a:avLst>
          </a:prstGeom>
          <a:solidFill>
            <a:srgbClr val="FF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26" name="Rounded Rectangle 25">
            <a:extLst>
              <a:ext uri="{FF2B5EF4-FFF2-40B4-BE49-F238E27FC236}">
                <a16:creationId xmlns:a16="http://schemas.microsoft.com/office/drawing/2014/main" id="{300B30B5-CFDD-03BA-CE2D-1EEEE2C5285E}"/>
              </a:ext>
            </a:extLst>
          </p:cNvPr>
          <p:cNvSpPr/>
          <p:nvPr/>
        </p:nvSpPr>
        <p:spPr>
          <a:xfrm>
            <a:off x="228600" y="2201362"/>
            <a:ext cx="2726531" cy="735255"/>
          </a:xfrm>
          <a:prstGeom prst="roundRect">
            <a:avLst>
              <a:gd name="adj" fmla="val 16897"/>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3" name="TextBox 2">
            <a:extLst>
              <a:ext uri="{FF2B5EF4-FFF2-40B4-BE49-F238E27FC236}">
                <a16:creationId xmlns:a16="http://schemas.microsoft.com/office/drawing/2014/main" id="{2E52DA76-DB24-7CE2-1611-9E6C58960E6E}"/>
              </a:ext>
            </a:extLst>
          </p:cNvPr>
          <p:cNvSpPr txBox="1"/>
          <p:nvPr/>
        </p:nvSpPr>
        <p:spPr>
          <a:xfrm>
            <a:off x="5187553" y="3985796"/>
            <a:ext cx="3238500" cy="338554"/>
          </a:xfrm>
          <a:prstGeom prst="rect">
            <a:avLst/>
          </a:prstGeom>
          <a:noFill/>
        </p:spPr>
        <p:txBody>
          <a:bodyPr wrap="square" rtlCol="0">
            <a:spAutoFit/>
          </a:bodyPr>
          <a:lstStyle/>
          <a:p>
            <a:pPr algn="ctr"/>
            <a:r>
              <a:rPr lang="en-GB" sz="1600" dirty="0">
                <a:solidFill>
                  <a:srgbClr val="FF0000"/>
                </a:solidFill>
                <a:latin typeface="+mn-lt"/>
              </a:rPr>
              <a:t>Booster from </a:t>
            </a:r>
            <a:r>
              <a:rPr lang="en-GB" sz="1600" u="sng" dirty="0" err="1">
                <a:solidFill>
                  <a:srgbClr val="FF0000"/>
                </a:solidFill>
                <a:latin typeface="+mn-lt"/>
              </a:rPr>
              <a:t>JLab</a:t>
            </a:r>
            <a:r>
              <a:rPr lang="en-GB" sz="1600" dirty="0">
                <a:solidFill>
                  <a:srgbClr val="FF0000"/>
                </a:solidFill>
                <a:latin typeface="+mn-lt"/>
              </a:rPr>
              <a:t>/</a:t>
            </a:r>
            <a:r>
              <a:rPr lang="en-GB" sz="1600" u="sng" dirty="0">
                <a:solidFill>
                  <a:srgbClr val="FF0000"/>
                </a:solidFill>
                <a:latin typeface="+mn-lt"/>
              </a:rPr>
              <a:t>AES</a:t>
            </a:r>
          </a:p>
        </p:txBody>
      </p:sp>
      <p:sp>
        <p:nvSpPr>
          <p:cNvPr id="5" name="Rounded Rectangle 4">
            <a:extLst>
              <a:ext uri="{FF2B5EF4-FFF2-40B4-BE49-F238E27FC236}">
                <a16:creationId xmlns:a16="http://schemas.microsoft.com/office/drawing/2014/main" id="{9A61F8D6-5E39-5887-0BD4-C55F539FC157}"/>
              </a:ext>
            </a:extLst>
          </p:cNvPr>
          <p:cNvSpPr/>
          <p:nvPr/>
        </p:nvSpPr>
        <p:spPr>
          <a:xfrm>
            <a:off x="5410896" y="3985796"/>
            <a:ext cx="2768000" cy="338554"/>
          </a:xfrm>
          <a:prstGeom prst="roundRect">
            <a:avLst>
              <a:gd name="adj" fmla="val 16897"/>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Tree>
    <p:extLst>
      <p:ext uri="{BB962C8B-B14F-4D97-AF65-F5344CB8AC3E}">
        <p14:creationId xmlns:p14="http://schemas.microsoft.com/office/powerpoint/2010/main" val="40785659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2" name="TextBox 1">
            <a:extLst>
              <a:ext uri="{FF2B5EF4-FFF2-40B4-BE49-F238E27FC236}">
                <a16:creationId xmlns:a16="http://schemas.microsoft.com/office/drawing/2014/main" id="{DEA6E53C-FBDA-9B6E-E546-508668AC39A1}"/>
              </a:ext>
            </a:extLst>
          </p:cNvPr>
          <p:cNvSpPr txBox="1"/>
          <p:nvPr/>
        </p:nvSpPr>
        <p:spPr>
          <a:xfrm>
            <a:off x="1175274" y="209550"/>
            <a:ext cx="6793463" cy="104644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400" b="1" i="0" u="none" strike="noStrike" kern="1200" cap="none" spc="0" normalizeH="0" baseline="0" noProof="0" dirty="0">
                <a:ln>
                  <a:noFill/>
                </a:ln>
                <a:solidFill>
                  <a:srgbClr val="0070C0"/>
                </a:solidFill>
                <a:effectLst/>
                <a:uLnTx/>
                <a:uFillTx/>
                <a:latin typeface="Calibri"/>
                <a:ea typeface="ＭＳ Ｐゴシック" charset="0"/>
              </a:rPr>
              <a:t>Some physics highlights of the </a:t>
            </a:r>
            <a:r>
              <a:rPr kumimoji="0" lang="en-GB" sz="2400" b="1" i="0" u="none" strike="noStrike" kern="1200" cap="none" spc="0" normalizeH="0" baseline="0" noProof="0" dirty="0" err="1">
                <a:ln>
                  <a:noFill/>
                </a:ln>
                <a:solidFill>
                  <a:srgbClr val="0070C0"/>
                </a:solidFill>
                <a:effectLst/>
                <a:uLnTx/>
                <a:uFillTx/>
                <a:latin typeface="Calibri"/>
                <a:ea typeface="ＭＳ Ｐゴシック" charset="0"/>
              </a:rPr>
              <a:t>LHeC</a:t>
            </a:r>
            <a:r>
              <a:rPr kumimoji="0" lang="en-GB" sz="2400" b="1" i="0" u="none" strike="noStrike" kern="1200" cap="none" spc="0" normalizeH="0" baseline="0" noProof="0" dirty="0">
                <a:ln>
                  <a:noFill/>
                </a:ln>
                <a:solidFill>
                  <a:srgbClr val="0070C0"/>
                </a:solidFill>
                <a:effectLst/>
                <a:uLnTx/>
                <a:uFillTx/>
                <a:latin typeface="Calibri"/>
                <a:ea typeface="ＭＳ Ｐゴシック" charset="0"/>
              </a:rPr>
              <a:t> (ep/</a:t>
            </a:r>
            <a:r>
              <a:rPr kumimoji="0" lang="en-GB" sz="2400" b="1" i="0" u="none" strike="noStrike" kern="1200" cap="none" spc="0" normalizeH="0" baseline="0" noProof="0" dirty="0" err="1">
                <a:ln>
                  <a:noFill/>
                </a:ln>
                <a:solidFill>
                  <a:srgbClr val="0070C0"/>
                </a:solidFill>
                <a:effectLst/>
                <a:uLnTx/>
                <a:uFillTx/>
                <a:latin typeface="Calibri"/>
                <a:ea typeface="ＭＳ Ｐゴシック" charset="0"/>
              </a:rPr>
              <a:t>eA@LHC</a:t>
            </a:r>
            <a:r>
              <a:rPr kumimoji="0" lang="en-GB" sz="2400" b="1" i="0" u="none" strike="noStrike" kern="1200" cap="none" spc="0" normalizeH="0" baseline="0" noProof="0" dirty="0">
                <a:ln>
                  <a:noFill/>
                </a:ln>
                <a:solidFill>
                  <a:srgbClr val="0070C0"/>
                </a:solidFill>
                <a:effectLst/>
                <a:uLnTx/>
                <a:uFillTx/>
                <a:latin typeface="Calibri"/>
                <a:ea typeface="ＭＳ Ｐゴシック" charset="0"/>
              </a:rPr>
              <a:t>)</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i="1" u="none" strike="noStrike" kern="1200" cap="none" spc="0" normalizeH="0" baseline="0" noProof="0" dirty="0">
                <a:ln>
                  <a:noFill/>
                </a:ln>
                <a:solidFill>
                  <a:srgbClr val="FF0000"/>
                </a:solidFill>
                <a:effectLst/>
                <a:uLnTx/>
                <a:uFillTx/>
                <a:latin typeface="Calibri"/>
                <a:ea typeface="ＭＳ Ｐゴシック" charset="0"/>
              </a:rPr>
              <a:t>on several fronts comparable improvements between LHC </a:t>
            </a:r>
            <a:r>
              <a:rPr kumimoji="0" lang="en-GB" sz="1400" b="0" i="1" u="none" strike="noStrike" kern="1200" cap="none" spc="0" normalizeH="0" baseline="0" noProof="0" dirty="0">
                <a:ln>
                  <a:noFill/>
                </a:ln>
                <a:solidFill>
                  <a:srgbClr val="FF0000"/>
                </a:solidFill>
                <a:effectLst/>
                <a:uLnTx/>
                <a:uFillTx/>
                <a:latin typeface="Calibri"/>
                <a:ea typeface="ＭＳ Ｐゴシック" charset="0"/>
                <a:sym typeface="Wingdings" pitchFamily="2" charset="2"/>
              </a:rPr>
              <a:t> </a:t>
            </a:r>
            <a:r>
              <a:rPr kumimoji="0" lang="en-GB" sz="1400" b="0" i="1" u="none" strike="noStrike" kern="1200" cap="none" spc="0" normalizeH="0" baseline="0" noProof="0" dirty="0">
                <a:ln>
                  <a:noFill/>
                </a:ln>
                <a:solidFill>
                  <a:srgbClr val="FF0000"/>
                </a:solidFill>
                <a:effectLst/>
                <a:uLnTx/>
                <a:uFillTx/>
                <a:latin typeface="Calibri"/>
                <a:ea typeface="ＭＳ Ｐゴシック" charset="0"/>
              </a:rPr>
              <a:t>HL-LHC as for HL-LHC </a:t>
            </a:r>
            <a:r>
              <a:rPr kumimoji="0" lang="en-GB" sz="1400" b="0" i="1" u="none" strike="noStrike" kern="1200" cap="none" spc="0" normalizeH="0" baseline="0" noProof="0" dirty="0">
                <a:ln>
                  <a:noFill/>
                </a:ln>
                <a:solidFill>
                  <a:srgbClr val="FF0000"/>
                </a:solidFill>
                <a:effectLst/>
                <a:uLnTx/>
                <a:uFillTx/>
                <a:latin typeface="Calibri"/>
                <a:ea typeface="ＭＳ Ｐゴシック" charset="0"/>
                <a:sym typeface="Wingdings" pitchFamily="2" charset="2"/>
              </a:rPr>
              <a:t> </a:t>
            </a:r>
            <a:r>
              <a:rPr kumimoji="0" lang="en-GB" sz="1400" b="0" i="1" u="none" strike="noStrike" kern="1200" cap="none" spc="0" normalizeH="0" baseline="0" noProof="0" dirty="0" err="1">
                <a:ln>
                  <a:noFill/>
                </a:ln>
                <a:solidFill>
                  <a:srgbClr val="FF0000"/>
                </a:solidFill>
                <a:effectLst/>
                <a:uLnTx/>
                <a:uFillTx/>
                <a:latin typeface="Calibri"/>
                <a:ea typeface="ＭＳ Ｐゴシック" charset="0"/>
              </a:rPr>
              <a:t>LHeC</a:t>
            </a:r>
            <a:endParaRPr kumimoji="0" lang="en-GB" sz="1400" b="0" i="1" u="none" strike="noStrike" kern="1200" cap="none" spc="0" normalizeH="0" baseline="0" noProof="0" dirty="0">
              <a:ln>
                <a:noFill/>
              </a:ln>
              <a:solidFill>
                <a:srgbClr val="FF0000"/>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2400" b="1" i="0" u="none" strike="noStrike" kern="1200" cap="none" spc="0" normalizeH="0" baseline="0" noProof="0" dirty="0">
              <a:ln>
                <a:noFill/>
              </a:ln>
              <a:solidFill>
                <a:srgbClr val="0070C0"/>
              </a:solidFill>
              <a:effectLst/>
              <a:uLnTx/>
              <a:uFillTx/>
              <a:latin typeface="Calibri"/>
              <a:ea typeface="ＭＳ Ｐゴシック" charset="0"/>
            </a:endParaRPr>
          </a:p>
        </p:txBody>
      </p:sp>
      <p:sp>
        <p:nvSpPr>
          <p:cNvPr id="4" name="TextBox 3">
            <a:extLst>
              <a:ext uri="{FF2B5EF4-FFF2-40B4-BE49-F238E27FC236}">
                <a16:creationId xmlns:a16="http://schemas.microsoft.com/office/drawing/2014/main" id="{476D52B8-280B-FB53-8B59-BF57E42E3AD8}"/>
              </a:ext>
            </a:extLst>
          </p:cNvPr>
          <p:cNvSpPr txBox="1"/>
          <p:nvPr/>
        </p:nvSpPr>
        <p:spPr>
          <a:xfrm>
            <a:off x="0" y="4902785"/>
            <a:ext cx="6583854" cy="253916"/>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050" b="0" i="1" u="none" strike="noStrike" kern="1200" cap="none" spc="0" normalizeH="0" baseline="0" noProof="0" dirty="0">
                <a:ln>
                  <a:noFill/>
                </a:ln>
                <a:solidFill>
                  <a:srgbClr val="70AD47">
                    <a:lumMod val="75000"/>
                  </a:srgbClr>
                </a:solidFill>
                <a:effectLst/>
                <a:uLnTx/>
                <a:uFillTx/>
                <a:latin typeface="Century Schoolbook" charset="0"/>
                <a:ea typeface="ＭＳ Ｐゴシック" charset="0"/>
              </a:rPr>
              <a:t>The Large Hadron-Electron Collider at the HL-LHC</a:t>
            </a:r>
            <a:r>
              <a:rPr kumimoji="0" lang="en-GB" sz="1050" b="0" i="0" u="none" strike="noStrike" kern="1200" cap="none" spc="0" normalizeH="0" baseline="0" noProof="0" dirty="0">
                <a:ln>
                  <a:noFill/>
                </a:ln>
                <a:solidFill>
                  <a:srgbClr val="70AD47">
                    <a:lumMod val="75000"/>
                  </a:srgbClr>
                </a:solidFill>
                <a:effectLst/>
                <a:uLnTx/>
                <a:uFillTx/>
                <a:latin typeface="Century Schoolbook" charset="0"/>
                <a:ea typeface="ＭＳ Ｐゴシック" charset="0"/>
              </a:rPr>
              <a:t>, J. Phys. G 48 (2021) 110501, 364p (updated CDR)</a:t>
            </a:r>
            <a:endParaRPr kumimoji="0" lang="en-BE" sz="1050" b="0" i="0" u="none" strike="noStrike" kern="1200" cap="none" spc="0" normalizeH="0" baseline="0" noProof="0" dirty="0">
              <a:ln>
                <a:noFill/>
              </a:ln>
              <a:solidFill>
                <a:srgbClr val="70AD47">
                  <a:lumMod val="75000"/>
                </a:srgbClr>
              </a:solidFill>
              <a:effectLst/>
              <a:uLnTx/>
              <a:uFillTx/>
              <a:latin typeface="Century Schoolbook" charset="0"/>
              <a:ea typeface="ＭＳ Ｐゴシック" charset="0"/>
            </a:endParaRPr>
          </a:p>
        </p:txBody>
      </p:sp>
      <p:pic>
        <p:nvPicPr>
          <p:cNvPr id="6" name="Picture 5" descr="Chart, bar chart&#10;&#10;Description automatically generated">
            <a:extLst>
              <a:ext uri="{FF2B5EF4-FFF2-40B4-BE49-F238E27FC236}">
                <a16:creationId xmlns:a16="http://schemas.microsoft.com/office/drawing/2014/main" id="{89E96E71-0965-C31C-1404-AC48505E73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 y="1276326"/>
            <a:ext cx="3717569" cy="2098583"/>
          </a:xfrm>
          <a:prstGeom prst="rect">
            <a:avLst/>
          </a:prstGeom>
        </p:spPr>
      </p:pic>
      <p:sp>
        <p:nvSpPr>
          <p:cNvPr id="7" name="TextBox 6">
            <a:extLst>
              <a:ext uri="{FF2B5EF4-FFF2-40B4-BE49-F238E27FC236}">
                <a16:creationId xmlns:a16="http://schemas.microsoft.com/office/drawing/2014/main" id="{FE9A6F27-AC39-C833-78DE-149AD7C948D8}"/>
              </a:ext>
            </a:extLst>
          </p:cNvPr>
          <p:cNvSpPr txBox="1"/>
          <p:nvPr/>
        </p:nvSpPr>
        <p:spPr>
          <a:xfrm>
            <a:off x="304800" y="971550"/>
            <a:ext cx="1436099"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800" b="1" i="0" u="none" strike="noStrike" kern="1200" cap="none" spc="0" normalizeH="0" baseline="0" noProof="0" dirty="0">
                <a:ln>
                  <a:noFill/>
                </a:ln>
                <a:solidFill>
                  <a:srgbClr val="0070C0"/>
                </a:solidFill>
                <a:effectLst/>
                <a:uLnTx/>
                <a:uFillTx/>
                <a:latin typeface="Calibri"/>
                <a:ea typeface="ＭＳ Ｐゴシック" charset="0"/>
              </a:rPr>
              <a:t>Higgs physics</a:t>
            </a:r>
          </a:p>
        </p:txBody>
      </p:sp>
      <p:sp>
        <p:nvSpPr>
          <p:cNvPr id="8" name="Shape 7">
            <a:extLst>
              <a:ext uri="{FF2B5EF4-FFF2-40B4-BE49-F238E27FC236}">
                <a16:creationId xmlns:a16="http://schemas.microsoft.com/office/drawing/2014/main" id="{DCFFDFD2-BE09-5F0B-11FB-3623A8D3D86F}"/>
              </a:ext>
            </a:extLst>
          </p:cNvPr>
          <p:cNvSpPr/>
          <p:nvPr/>
        </p:nvSpPr>
        <p:spPr>
          <a:xfrm rot="5841446">
            <a:off x="478312" y="1913724"/>
            <a:ext cx="887401" cy="406561"/>
          </a:xfrm>
          <a:prstGeom prst="swooshArrow">
            <a:avLst>
              <a:gd name="adj1" fmla="val 23487"/>
              <a:gd name="adj2" fmla="val 51162"/>
            </a:avLst>
          </a:prstGeom>
          <a:solidFill>
            <a:srgbClr val="C0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9" name="TextBox 8">
            <a:extLst>
              <a:ext uri="{FF2B5EF4-FFF2-40B4-BE49-F238E27FC236}">
                <a16:creationId xmlns:a16="http://schemas.microsoft.com/office/drawing/2014/main" id="{9FA5E59F-381A-6F63-358C-D7E55D4341CC}"/>
              </a:ext>
            </a:extLst>
          </p:cNvPr>
          <p:cNvSpPr txBox="1"/>
          <p:nvPr/>
        </p:nvSpPr>
        <p:spPr>
          <a:xfrm>
            <a:off x="855392" y="1567539"/>
            <a:ext cx="867673"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x</a:t>
            </a:r>
            <a:r>
              <a:rPr kumimoji="0" lang="en-BE" sz="1200" b="0" i="0" u="none" strike="noStrike" kern="1200" cap="none" spc="0" normalizeH="0" baseline="0" noProof="0" dirty="0">
                <a:ln>
                  <a:noFill/>
                </a:ln>
                <a:solidFill>
                  <a:srgbClr val="FF0000"/>
                </a:solidFill>
                <a:effectLst/>
                <a:uLnTx/>
                <a:uFillTx/>
                <a:latin typeface="Calibri"/>
                <a:ea typeface="ＭＳ Ｐゴシック" charset="0"/>
              </a:rPr>
              <a:t>3.5 better</a:t>
            </a:r>
          </a:p>
        </p:txBody>
      </p:sp>
      <p:sp>
        <p:nvSpPr>
          <p:cNvPr id="10" name="TextBox 9">
            <a:extLst>
              <a:ext uri="{FF2B5EF4-FFF2-40B4-BE49-F238E27FC236}">
                <a16:creationId xmlns:a16="http://schemas.microsoft.com/office/drawing/2014/main" id="{DFD19609-CE19-83F6-E167-5D810FF64F2F}"/>
              </a:ext>
            </a:extLst>
          </p:cNvPr>
          <p:cNvSpPr txBox="1"/>
          <p:nvPr/>
        </p:nvSpPr>
        <p:spPr>
          <a:xfrm>
            <a:off x="1422060" y="2610886"/>
            <a:ext cx="330540"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x</a:t>
            </a:r>
            <a:r>
              <a:rPr kumimoji="0" lang="en-BE" sz="1200" b="0" i="0" u="none" strike="noStrike" kern="1200" cap="none" spc="0" normalizeH="0" baseline="0" noProof="0" dirty="0">
                <a:ln>
                  <a:noFill/>
                </a:ln>
                <a:solidFill>
                  <a:srgbClr val="FF0000"/>
                </a:solidFill>
                <a:effectLst/>
                <a:uLnTx/>
                <a:uFillTx/>
                <a:latin typeface="Calibri"/>
                <a:ea typeface="ＭＳ Ｐゴシック" charset="0"/>
              </a:rPr>
              <a:t>4</a:t>
            </a:r>
          </a:p>
        </p:txBody>
      </p:sp>
      <p:sp>
        <p:nvSpPr>
          <p:cNvPr id="11" name="TextBox 10">
            <a:extLst>
              <a:ext uri="{FF2B5EF4-FFF2-40B4-BE49-F238E27FC236}">
                <a16:creationId xmlns:a16="http://schemas.microsoft.com/office/drawing/2014/main" id="{44785F14-7C1A-BAEF-2CB0-7181408BA6B6}"/>
              </a:ext>
            </a:extLst>
          </p:cNvPr>
          <p:cNvSpPr txBox="1"/>
          <p:nvPr/>
        </p:nvSpPr>
        <p:spPr>
          <a:xfrm>
            <a:off x="1955460" y="2153686"/>
            <a:ext cx="330540"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x</a:t>
            </a:r>
            <a:r>
              <a:rPr kumimoji="0" lang="en-BE" sz="1200" b="0" i="0" u="none" strike="noStrike" kern="1200" cap="none" spc="0" normalizeH="0" baseline="0" noProof="0" dirty="0">
                <a:ln>
                  <a:noFill/>
                </a:ln>
                <a:solidFill>
                  <a:srgbClr val="FF0000"/>
                </a:solidFill>
                <a:effectLst/>
                <a:uLnTx/>
                <a:uFillTx/>
                <a:latin typeface="Calibri"/>
                <a:ea typeface="ＭＳ Ｐゴシック" charset="0"/>
              </a:rPr>
              <a:t>2</a:t>
            </a:r>
          </a:p>
        </p:txBody>
      </p:sp>
      <p:sp>
        <p:nvSpPr>
          <p:cNvPr id="12" name="TextBox 11">
            <a:extLst>
              <a:ext uri="{FF2B5EF4-FFF2-40B4-BE49-F238E27FC236}">
                <a16:creationId xmlns:a16="http://schemas.microsoft.com/office/drawing/2014/main" id="{0C42DE2E-80D0-FD80-32D0-C95E80C52647}"/>
              </a:ext>
            </a:extLst>
          </p:cNvPr>
          <p:cNvSpPr txBox="1"/>
          <p:nvPr/>
        </p:nvSpPr>
        <p:spPr>
          <a:xfrm>
            <a:off x="2493870" y="2294751"/>
            <a:ext cx="447558"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x</a:t>
            </a:r>
            <a:r>
              <a:rPr kumimoji="0" lang="en-BE" sz="1200" b="0" i="0" u="none" strike="noStrike" kern="1200" cap="none" spc="0" normalizeH="0" baseline="0" noProof="0" dirty="0">
                <a:ln>
                  <a:noFill/>
                </a:ln>
                <a:solidFill>
                  <a:srgbClr val="FF0000"/>
                </a:solidFill>
                <a:effectLst/>
                <a:uLnTx/>
                <a:uFillTx/>
                <a:latin typeface="Calibri"/>
                <a:ea typeface="ＭＳ Ｐゴシック" charset="0"/>
              </a:rPr>
              <a:t>1.5</a:t>
            </a:r>
          </a:p>
        </p:txBody>
      </p:sp>
      <p:sp>
        <p:nvSpPr>
          <p:cNvPr id="13" name="TextBox 12">
            <a:extLst>
              <a:ext uri="{FF2B5EF4-FFF2-40B4-BE49-F238E27FC236}">
                <a16:creationId xmlns:a16="http://schemas.microsoft.com/office/drawing/2014/main" id="{776623F0-491E-BD3B-2F38-36E92014CCC9}"/>
              </a:ext>
            </a:extLst>
          </p:cNvPr>
          <p:cNvSpPr txBox="1"/>
          <p:nvPr/>
        </p:nvSpPr>
        <p:spPr>
          <a:xfrm>
            <a:off x="3214920" y="1259033"/>
            <a:ext cx="471604" cy="46166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first</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time</a:t>
            </a:r>
            <a:endParaRPr kumimoji="0" lang="en-BE" sz="1200" b="0" i="0" u="none" strike="noStrike" kern="1200" cap="none" spc="0" normalizeH="0" baseline="0" noProof="0" dirty="0">
              <a:ln>
                <a:noFill/>
              </a:ln>
              <a:solidFill>
                <a:srgbClr val="FF0000"/>
              </a:solidFill>
              <a:effectLst/>
              <a:uLnTx/>
              <a:uFillTx/>
              <a:latin typeface="Calibri"/>
              <a:ea typeface="ＭＳ Ｐゴシック" charset="0"/>
            </a:endParaRPr>
          </a:p>
        </p:txBody>
      </p:sp>
      <p:sp>
        <p:nvSpPr>
          <p:cNvPr id="14" name="TextBox 13">
            <a:extLst>
              <a:ext uri="{FF2B5EF4-FFF2-40B4-BE49-F238E27FC236}">
                <a16:creationId xmlns:a16="http://schemas.microsoft.com/office/drawing/2014/main" id="{9B39C4D4-9515-4E13-E781-704A6B15BD70}"/>
              </a:ext>
            </a:extLst>
          </p:cNvPr>
          <p:cNvSpPr txBox="1"/>
          <p:nvPr/>
        </p:nvSpPr>
        <p:spPr>
          <a:xfrm>
            <a:off x="3639539" y="2371131"/>
            <a:ext cx="330540"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x</a:t>
            </a:r>
            <a:r>
              <a:rPr kumimoji="0" lang="en-BE" sz="1200" b="0" i="0" u="none" strike="noStrike" kern="1200" cap="none" spc="0" normalizeH="0" baseline="0" noProof="0" dirty="0">
                <a:ln>
                  <a:noFill/>
                </a:ln>
                <a:solidFill>
                  <a:srgbClr val="FF0000"/>
                </a:solidFill>
                <a:effectLst/>
                <a:uLnTx/>
                <a:uFillTx/>
                <a:latin typeface="Calibri"/>
                <a:ea typeface="ＭＳ Ｐゴシック" charset="0"/>
              </a:rPr>
              <a:t>2</a:t>
            </a:r>
          </a:p>
        </p:txBody>
      </p:sp>
      <p:sp>
        <p:nvSpPr>
          <p:cNvPr id="15" name="Rounded Rectangle 14">
            <a:extLst>
              <a:ext uri="{FF2B5EF4-FFF2-40B4-BE49-F238E27FC236}">
                <a16:creationId xmlns:a16="http://schemas.microsoft.com/office/drawing/2014/main" id="{C2053F18-7EA3-9953-D887-45B7DC667BF8}"/>
              </a:ext>
            </a:extLst>
          </p:cNvPr>
          <p:cNvSpPr/>
          <p:nvPr/>
        </p:nvSpPr>
        <p:spPr>
          <a:xfrm>
            <a:off x="228600" y="971550"/>
            <a:ext cx="3741479" cy="2449735"/>
          </a:xfrm>
          <a:prstGeom prst="roundRect">
            <a:avLst>
              <a:gd name="adj" fmla="val 6397"/>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19" name="TextBox 18">
            <a:extLst>
              <a:ext uri="{FF2B5EF4-FFF2-40B4-BE49-F238E27FC236}">
                <a16:creationId xmlns:a16="http://schemas.microsoft.com/office/drawing/2014/main" id="{8FDF63EC-C72E-C503-8EC9-45F78307277B}"/>
              </a:ext>
            </a:extLst>
          </p:cNvPr>
          <p:cNvSpPr txBox="1"/>
          <p:nvPr/>
        </p:nvSpPr>
        <p:spPr>
          <a:xfrm>
            <a:off x="269603" y="2488235"/>
            <a:ext cx="339997" cy="246221"/>
          </a:xfrm>
          <a:prstGeom prst="rect">
            <a:avLst/>
          </a:prstGeom>
          <a:solidFill>
            <a:schemeClr val="bg1"/>
          </a:solid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0000"/>
                </a:solidFill>
                <a:effectLst/>
                <a:uLnTx/>
                <a:uFillTx/>
                <a:latin typeface="Calibri"/>
                <a:ea typeface="ＭＳ Ｐゴシック" charset="0"/>
              </a:rPr>
              <a:t>1%</a:t>
            </a:r>
            <a:endParaRPr kumimoji="0" lang="en-BE" sz="1000" b="0" i="0" u="none" strike="noStrike" kern="1200" cap="none" spc="0" normalizeH="0" baseline="0" noProof="0" dirty="0">
              <a:ln>
                <a:noFill/>
              </a:ln>
              <a:solidFill>
                <a:srgbClr val="FF0000"/>
              </a:solidFill>
              <a:effectLst/>
              <a:uLnTx/>
              <a:uFillTx/>
              <a:latin typeface="Calibri"/>
              <a:ea typeface="ＭＳ Ｐゴシック" charset="0"/>
            </a:endParaRPr>
          </a:p>
        </p:txBody>
      </p:sp>
      <p:cxnSp>
        <p:nvCxnSpPr>
          <p:cNvPr id="20" name="Straight Connector 19">
            <a:extLst>
              <a:ext uri="{FF2B5EF4-FFF2-40B4-BE49-F238E27FC236}">
                <a16:creationId xmlns:a16="http://schemas.microsoft.com/office/drawing/2014/main" id="{2421DCE0-29F5-D427-45FE-F0C5811541BD}"/>
              </a:ext>
            </a:extLst>
          </p:cNvPr>
          <p:cNvCxnSpPr/>
          <p:nvPr/>
        </p:nvCxnSpPr>
        <p:spPr>
          <a:xfrm>
            <a:off x="533400" y="2626735"/>
            <a:ext cx="3352800" cy="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DE51AAD0-295C-AF79-DF69-D07FE61B403E}"/>
              </a:ext>
            </a:extLst>
          </p:cNvPr>
          <p:cNvSpPr txBox="1"/>
          <p:nvPr/>
        </p:nvSpPr>
        <p:spPr>
          <a:xfrm>
            <a:off x="4301938" y="994553"/>
            <a:ext cx="1245021"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800" b="1" i="0" u="none" strike="noStrike" kern="1200" cap="none" spc="0" normalizeH="0" baseline="0" noProof="0" dirty="0">
                <a:ln>
                  <a:noFill/>
                </a:ln>
                <a:solidFill>
                  <a:srgbClr val="0070C0"/>
                </a:solidFill>
                <a:effectLst/>
                <a:uLnTx/>
                <a:uFillTx/>
                <a:latin typeface="Calibri"/>
                <a:ea typeface="ＭＳ Ｐゴシック" charset="0"/>
              </a:rPr>
              <a:t>EW physics</a:t>
            </a:r>
          </a:p>
        </p:txBody>
      </p:sp>
      <p:sp>
        <p:nvSpPr>
          <p:cNvPr id="22" name="TextBox 21">
            <a:extLst>
              <a:ext uri="{FF2B5EF4-FFF2-40B4-BE49-F238E27FC236}">
                <a16:creationId xmlns:a16="http://schemas.microsoft.com/office/drawing/2014/main" id="{2F0C5C39-72AD-6AB0-D8EA-7E94CB9AB3D5}"/>
              </a:ext>
            </a:extLst>
          </p:cNvPr>
          <p:cNvSpPr txBox="1"/>
          <p:nvPr/>
        </p:nvSpPr>
        <p:spPr>
          <a:xfrm>
            <a:off x="4381154" y="1363885"/>
            <a:ext cx="4295791" cy="646331"/>
          </a:xfrm>
          <a:prstGeom prst="rect">
            <a:avLst/>
          </a:prstGeom>
          <a:noFill/>
        </p:spPr>
        <p:txBody>
          <a:bodyPr wrap="none" rtlCol="0">
            <a:spAutoFit/>
          </a:bodyPr>
          <a:lstStyle/>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BE" sz="1800" b="0" i="0" u="none" strike="noStrike" kern="1200" cap="none" spc="0" normalizeH="0" baseline="0" noProof="0" dirty="0">
                <a:ln>
                  <a:noFill/>
                </a:ln>
                <a:solidFill>
                  <a:srgbClr val="70AD47">
                    <a:lumMod val="75000"/>
                  </a:srgbClr>
                </a:solidFill>
                <a:effectLst/>
                <a:uLnTx/>
                <a:uFillTx/>
                <a:latin typeface="Symbol" pitchFamily="2" charset="2"/>
                <a:ea typeface="ＭＳ Ｐゴシック" charset="0"/>
              </a:rPr>
              <a:t>D</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m</a:t>
            </a:r>
            <a:r>
              <a:rPr kumimoji="0" lang="en-BE" sz="1800" b="0" i="0" u="none" strike="noStrike" kern="1200" cap="none" spc="0" normalizeH="0" baseline="-25000" noProof="0" dirty="0">
                <a:ln>
                  <a:noFill/>
                </a:ln>
                <a:solidFill>
                  <a:srgbClr val="70AD47">
                    <a:lumMod val="75000"/>
                  </a:srgbClr>
                </a:solidFill>
                <a:effectLst/>
                <a:uLnTx/>
                <a:uFillTx/>
                <a:latin typeface="Calibri"/>
                <a:ea typeface="ＭＳ Ｐゴシック" charset="0"/>
              </a:rPr>
              <a:t>W</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down to </a:t>
            </a:r>
            <a:r>
              <a:rPr kumimoji="0" lang="en-BE" sz="1800" b="0" i="0" u="none" strike="noStrike" kern="1200" cap="none" spc="0" normalizeH="0" baseline="0" noProof="0" dirty="0">
                <a:ln>
                  <a:noFill/>
                </a:ln>
                <a:solidFill>
                  <a:srgbClr val="FF0000"/>
                </a:solidFill>
                <a:effectLst/>
                <a:uLnTx/>
                <a:uFillTx/>
                <a:latin typeface="Calibri"/>
                <a:ea typeface="ＭＳ Ｐゴシック" charset="0"/>
              </a:rPr>
              <a:t>2 MeV </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(today at ~10 MeV)</a:t>
            </a: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BE" sz="1800" b="0" i="0" u="none" strike="noStrike" kern="1200" cap="none" spc="0" normalizeH="0" baseline="0" noProof="0" dirty="0">
                <a:ln>
                  <a:noFill/>
                </a:ln>
                <a:solidFill>
                  <a:srgbClr val="70AD47">
                    <a:lumMod val="75000"/>
                  </a:srgbClr>
                </a:solidFill>
                <a:effectLst/>
                <a:uLnTx/>
                <a:uFillTx/>
                <a:latin typeface="Symbol" pitchFamily="2" charset="2"/>
                <a:ea typeface="ＭＳ Ｐゴシック" charset="0"/>
              </a:rPr>
              <a:t>D</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sin</a:t>
            </a:r>
            <a:r>
              <a:rPr kumimoji="0" lang="en-BE" sz="1800" b="0" i="0" u="none" strike="noStrike" kern="1200" cap="none" spc="0" normalizeH="0" baseline="30000" noProof="0" dirty="0">
                <a:ln>
                  <a:noFill/>
                </a:ln>
                <a:solidFill>
                  <a:srgbClr val="70AD47">
                    <a:lumMod val="75000"/>
                  </a:srgbClr>
                </a:solidFill>
                <a:effectLst/>
                <a:uLnTx/>
                <a:uFillTx/>
                <a:latin typeface="Calibri"/>
                <a:ea typeface="ＭＳ Ｐゴシック" charset="0"/>
              </a:rPr>
              <a:t>2</a:t>
            </a:r>
            <a:r>
              <a:rPr kumimoji="0" lang="en-BE" sz="1800" b="0" i="0" u="none" strike="noStrike" kern="1200" cap="none" spc="0" normalizeH="0" baseline="0" noProof="0" dirty="0">
                <a:ln>
                  <a:noFill/>
                </a:ln>
                <a:solidFill>
                  <a:srgbClr val="70AD47">
                    <a:lumMod val="75000"/>
                  </a:srgbClr>
                </a:solidFill>
                <a:effectLst/>
                <a:uLnTx/>
                <a:uFillTx/>
                <a:latin typeface="Symbol" pitchFamily="2" charset="2"/>
                <a:ea typeface="ＭＳ Ｐゴシック" charset="0"/>
              </a:rPr>
              <a:t>q</a:t>
            </a:r>
            <a:r>
              <a:rPr kumimoji="0" lang="en-BE" sz="1800" b="0" i="0" u="none" strike="noStrike" kern="1200" cap="none" spc="0" normalizeH="0" baseline="-25000" noProof="0" dirty="0">
                <a:ln>
                  <a:noFill/>
                </a:ln>
                <a:solidFill>
                  <a:srgbClr val="70AD47">
                    <a:lumMod val="75000"/>
                  </a:srgbClr>
                </a:solidFill>
                <a:effectLst/>
                <a:uLnTx/>
                <a:uFillTx/>
                <a:latin typeface="Calibri"/>
                <a:ea typeface="ＭＳ Ｐゴシック" charset="0"/>
              </a:rPr>
              <a:t>W</a:t>
            </a:r>
            <a:r>
              <a:rPr kumimoji="0" lang="en-BE" sz="1800" b="0" i="0" u="none" strike="noStrike" kern="1200" cap="none" spc="0" normalizeH="0" baseline="30000" noProof="0" dirty="0">
                <a:ln>
                  <a:noFill/>
                </a:ln>
                <a:solidFill>
                  <a:srgbClr val="70AD47">
                    <a:lumMod val="75000"/>
                  </a:srgbClr>
                </a:solidFill>
                <a:effectLst/>
                <a:uLnTx/>
                <a:uFillTx/>
                <a:latin typeface="Calibri"/>
                <a:ea typeface="ＭＳ Ｐゴシック" charset="0"/>
              </a:rPr>
              <a:t>eff</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to </a:t>
            </a:r>
            <a:r>
              <a:rPr kumimoji="0" lang="en-BE" sz="1800" b="0" i="0" u="none" strike="noStrike" kern="1200" cap="none" spc="0" normalizeH="0" baseline="0" noProof="0" dirty="0">
                <a:ln>
                  <a:noFill/>
                </a:ln>
                <a:solidFill>
                  <a:srgbClr val="FF0000"/>
                </a:solidFill>
                <a:effectLst/>
                <a:uLnTx/>
                <a:uFillTx/>
                <a:latin typeface="Calibri"/>
                <a:ea typeface="ＭＳ Ｐゴシック" charset="0"/>
              </a:rPr>
              <a:t>0.00015</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(same as LEP)</a:t>
            </a:r>
          </a:p>
        </p:txBody>
      </p:sp>
      <p:sp>
        <p:nvSpPr>
          <p:cNvPr id="23" name="Rounded Rectangle 22">
            <a:extLst>
              <a:ext uri="{FF2B5EF4-FFF2-40B4-BE49-F238E27FC236}">
                <a16:creationId xmlns:a16="http://schemas.microsoft.com/office/drawing/2014/main" id="{D508FB86-C4D6-BAB0-3528-549BE830048F}"/>
              </a:ext>
            </a:extLst>
          </p:cNvPr>
          <p:cNvSpPr/>
          <p:nvPr/>
        </p:nvSpPr>
        <p:spPr>
          <a:xfrm>
            <a:off x="4244985" y="971550"/>
            <a:ext cx="4518015" cy="1078135"/>
          </a:xfrm>
          <a:prstGeom prst="roundRect">
            <a:avLst>
              <a:gd name="adj" fmla="val 6397"/>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24" name="TextBox 23">
            <a:extLst>
              <a:ext uri="{FF2B5EF4-FFF2-40B4-BE49-F238E27FC236}">
                <a16:creationId xmlns:a16="http://schemas.microsoft.com/office/drawing/2014/main" id="{DEEDD218-720D-A2FA-9D1F-E9F4ACE86F59}"/>
              </a:ext>
            </a:extLst>
          </p:cNvPr>
          <p:cNvSpPr txBox="1"/>
          <p:nvPr/>
        </p:nvSpPr>
        <p:spPr>
          <a:xfrm>
            <a:off x="4311811" y="2362814"/>
            <a:ext cx="1869486"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800" b="1" i="0" u="none" strike="noStrike" kern="1200" cap="none" spc="0" normalizeH="0" baseline="0" noProof="0" dirty="0">
                <a:ln>
                  <a:noFill/>
                </a:ln>
                <a:solidFill>
                  <a:srgbClr val="0070C0"/>
                </a:solidFill>
                <a:effectLst/>
                <a:uLnTx/>
                <a:uFillTx/>
                <a:latin typeface="Calibri"/>
                <a:ea typeface="ＭＳ Ｐゴシック" charset="0"/>
              </a:rPr>
              <a:t>Top quark physics</a:t>
            </a:r>
          </a:p>
        </p:txBody>
      </p:sp>
      <p:sp>
        <p:nvSpPr>
          <p:cNvPr id="25" name="TextBox 24">
            <a:extLst>
              <a:ext uri="{FF2B5EF4-FFF2-40B4-BE49-F238E27FC236}">
                <a16:creationId xmlns:a16="http://schemas.microsoft.com/office/drawing/2014/main" id="{EB452290-5D47-6F60-BA16-402A9ADB6675}"/>
              </a:ext>
            </a:extLst>
          </p:cNvPr>
          <p:cNvSpPr txBox="1"/>
          <p:nvPr/>
        </p:nvSpPr>
        <p:spPr>
          <a:xfrm>
            <a:off x="4391027" y="2732146"/>
            <a:ext cx="4476995" cy="646331"/>
          </a:xfrm>
          <a:prstGeom prst="rect">
            <a:avLst/>
          </a:prstGeom>
          <a:noFill/>
        </p:spPr>
        <p:txBody>
          <a:bodyPr wrap="none" rtlCol="0">
            <a:spAutoFit/>
          </a:bodyPr>
          <a:lstStyle/>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|V</a:t>
            </a:r>
            <a:r>
              <a:rPr kumimoji="0" lang="en-BE" sz="1800" b="0" i="0" u="none" strike="noStrike" kern="1200" cap="none" spc="0" normalizeH="0" baseline="-25000" noProof="0" dirty="0">
                <a:ln>
                  <a:noFill/>
                </a:ln>
                <a:solidFill>
                  <a:srgbClr val="70AD47">
                    <a:lumMod val="75000"/>
                  </a:srgbClr>
                </a:solidFill>
                <a:effectLst/>
                <a:uLnTx/>
                <a:uFillTx/>
                <a:latin typeface="Calibri"/>
                <a:ea typeface="ＭＳ Ｐゴシック" charset="0"/>
              </a:rPr>
              <a:t>tb</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precision better than </a:t>
            </a:r>
            <a:r>
              <a:rPr kumimoji="0" lang="en-BE" sz="1800" b="0" i="0" u="none" strike="noStrike" kern="1200" cap="none" spc="0" normalizeH="0" baseline="0" noProof="0" dirty="0">
                <a:ln>
                  <a:noFill/>
                </a:ln>
                <a:solidFill>
                  <a:srgbClr val="FF0000"/>
                </a:solidFill>
                <a:effectLst/>
                <a:uLnTx/>
                <a:uFillTx/>
                <a:latin typeface="Calibri"/>
                <a:ea typeface="ＭＳ Ｐゴシック" charset="0"/>
              </a:rPr>
              <a:t>1% </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(today ~5%)</a:t>
            </a: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GB" sz="1800" b="0" i="0" u="none" strike="noStrike" kern="1200" cap="none" spc="0" normalizeH="0" baseline="0" noProof="0" dirty="0">
                <a:ln>
                  <a:noFill/>
                </a:ln>
                <a:solidFill>
                  <a:srgbClr val="70AD47">
                    <a:lumMod val="75000"/>
                  </a:srgbClr>
                </a:solidFill>
                <a:effectLst/>
                <a:uLnTx/>
                <a:uFillTx/>
                <a:latin typeface="Calibri"/>
                <a:ea typeface="ＭＳ Ｐゴシック" charset="0"/>
              </a:rPr>
              <a:t>t</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op quark FCNC and </a:t>
            </a:r>
            <a:r>
              <a:rPr kumimoji="0" lang="en-BE" sz="1800" b="0" i="0" u="none" strike="noStrike" kern="1200" cap="none" spc="0" normalizeH="0" baseline="0" noProof="0" dirty="0">
                <a:ln>
                  <a:noFill/>
                </a:ln>
                <a:solidFill>
                  <a:srgbClr val="70AD47">
                    <a:lumMod val="75000"/>
                  </a:srgbClr>
                </a:solidFill>
                <a:effectLst/>
                <a:uLnTx/>
                <a:uFillTx/>
                <a:latin typeface="Symbol" pitchFamily="2" charset="2"/>
                <a:ea typeface="ＭＳ Ｐゴシック" charset="0"/>
              </a:rPr>
              <a:t>g</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W, Z couplings</a:t>
            </a:r>
          </a:p>
        </p:txBody>
      </p:sp>
      <p:sp>
        <p:nvSpPr>
          <p:cNvPr id="26" name="Rounded Rectangle 25">
            <a:extLst>
              <a:ext uri="{FF2B5EF4-FFF2-40B4-BE49-F238E27FC236}">
                <a16:creationId xmlns:a16="http://schemas.microsoft.com/office/drawing/2014/main" id="{D1211A5A-62AC-0BBE-C2A0-A6CE1693D262}"/>
              </a:ext>
            </a:extLst>
          </p:cNvPr>
          <p:cNvSpPr/>
          <p:nvPr/>
        </p:nvSpPr>
        <p:spPr>
          <a:xfrm>
            <a:off x="4254858" y="2339811"/>
            <a:ext cx="4518015" cy="1078135"/>
          </a:xfrm>
          <a:prstGeom prst="roundRect">
            <a:avLst>
              <a:gd name="adj" fmla="val 6397"/>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28" name="TextBox 27">
            <a:extLst>
              <a:ext uri="{FF2B5EF4-FFF2-40B4-BE49-F238E27FC236}">
                <a16:creationId xmlns:a16="http://schemas.microsoft.com/office/drawing/2014/main" id="{8B437520-90EC-F28B-07FD-66AB56A74754}"/>
              </a:ext>
            </a:extLst>
          </p:cNvPr>
          <p:cNvSpPr txBox="1"/>
          <p:nvPr/>
        </p:nvSpPr>
        <p:spPr>
          <a:xfrm>
            <a:off x="4301938" y="3703966"/>
            <a:ext cx="2639633"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800" b="1" i="0" u="none" strike="noStrike" kern="1200" cap="none" spc="0" normalizeH="0" baseline="0" noProof="0" dirty="0">
                <a:ln>
                  <a:noFill/>
                </a:ln>
                <a:solidFill>
                  <a:srgbClr val="0070C0"/>
                </a:solidFill>
                <a:effectLst/>
                <a:uLnTx/>
                <a:uFillTx/>
                <a:latin typeface="Calibri"/>
                <a:ea typeface="ＭＳ Ｐゴシック" charset="0"/>
              </a:rPr>
              <a:t>Strong interaction physics</a:t>
            </a:r>
          </a:p>
        </p:txBody>
      </p:sp>
      <p:sp>
        <p:nvSpPr>
          <p:cNvPr id="29" name="TextBox 28">
            <a:extLst>
              <a:ext uri="{FF2B5EF4-FFF2-40B4-BE49-F238E27FC236}">
                <a16:creationId xmlns:a16="http://schemas.microsoft.com/office/drawing/2014/main" id="{C9AC570F-BCE6-A0A2-E4FF-4F83B32DBC15}"/>
              </a:ext>
            </a:extLst>
          </p:cNvPr>
          <p:cNvSpPr txBox="1"/>
          <p:nvPr/>
        </p:nvSpPr>
        <p:spPr>
          <a:xfrm>
            <a:off x="4381154" y="4073298"/>
            <a:ext cx="3356753" cy="646331"/>
          </a:xfrm>
          <a:prstGeom prst="rect">
            <a:avLst/>
          </a:prstGeom>
          <a:noFill/>
        </p:spPr>
        <p:txBody>
          <a:bodyPr wrap="none" rtlCol="0">
            <a:spAutoFit/>
          </a:bodyPr>
          <a:lstStyle/>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GB" sz="1800" b="0" i="0" u="none" strike="noStrike" kern="1200" cap="none" spc="0" normalizeH="0" baseline="0" noProof="0" dirty="0">
                <a:ln>
                  <a:noFill/>
                </a:ln>
                <a:solidFill>
                  <a:srgbClr val="70AD47">
                    <a:lumMod val="75000"/>
                  </a:srgbClr>
                </a:solidFill>
                <a:effectLst/>
                <a:uLnTx/>
                <a:uFillTx/>
                <a:latin typeface="Symbol" pitchFamily="2" charset="2"/>
                <a:ea typeface="ＭＳ Ｐゴシック" charset="0"/>
              </a:rPr>
              <a:t>a</a:t>
            </a:r>
            <a:r>
              <a:rPr kumimoji="0" lang="en-BE" sz="1800" b="0" i="0" u="none" strike="noStrike" kern="1200" cap="none" spc="0" normalizeH="0" baseline="-25000" noProof="0" dirty="0">
                <a:ln>
                  <a:noFill/>
                </a:ln>
                <a:solidFill>
                  <a:srgbClr val="70AD47">
                    <a:lumMod val="75000"/>
                  </a:srgbClr>
                </a:solidFill>
                <a:effectLst/>
                <a:uLnTx/>
                <a:uFillTx/>
                <a:latin typeface="Calibri"/>
                <a:ea typeface="ＭＳ Ｐゴシック" charset="0"/>
              </a:rPr>
              <a:t>s</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precision of </a:t>
            </a:r>
            <a:r>
              <a:rPr kumimoji="0" lang="en-BE" sz="1800" b="0" i="0" u="none" strike="noStrike" kern="1200" cap="none" spc="0" normalizeH="0" baseline="0" noProof="0" dirty="0">
                <a:ln>
                  <a:noFill/>
                </a:ln>
                <a:solidFill>
                  <a:srgbClr val="FF0000"/>
                </a:solidFill>
                <a:effectLst/>
                <a:uLnTx/>
                <a:uFillTx/>
                <a:latin typeface="Calibri"/>
                <a:ea typeface="ＭＳ Ｐゴシック" charset="0"/>
              </a:rPr>
              <a:t>0.1%</a:t>
            </a: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GB" sz="1800" b="0" i="0" u="none" strike="noStrike" kern="1200" cap="none" spc="0" normalizeH="0" baseline="0" noProof="0" dirty="0">
                <a:ln>
                  <a:noFill/>
                </a:ln>
                <a:solidFill>
                  <a:srgbClr val="FF0000"/>
                </a:solidFill>
                <a:effectLst/>
                <a:uLnTx/>
                <a:uFillTx/>
                <a:latin typeface="Calibri"/>
                <a:ea typeface="ＭＳ Ｐゴシック" charset="0"/>
              </a:rPr>
              <a:t>low-x</a:t>
            </a:r>
            <a:r>
              <a:rPr kumimoji="0" lang="en-GB"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a new discovery frontier</a:t>
            </a:r>
            <a:endPar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endParaRPr>
          </a:p>
        </p:txBody>
      </p:sp>
      <p:sp>
        <p:nvSpPr>
          <p:cNvPr id="30" name="Rounded Rectangle 29">
            <a:extLst>
              <a:ext uri="{FF2B5EF4-FFF2-40B4-BE49-F238E27FC236}">
                <a16:creationId xmlns:a16="http://schemas.microsoft.com/office/drawing/2014/main" id="{02ADABE1-B545-A8BC-CD6A-53283C073D5B}"/>
              </a:ext>
            </a:extLst>
          </p:cNvPr>
          <p:cNvSpPr/>
          <p:nvPr/>
        </p:nvSpPr>
        <p:spPr>
          <a:xfrm>
            <a:off x="4244985" y="3680963"/>
            <a:ext cx="4518015" cy="1078135"/>
          </a:xfrm>
          <a:prstGeom prst="roundRect">
            <a:avLst>
              <a:gd name="adj" fmla="val 6397"/>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1" name="Shape 30">
            <a:extLst>
              <a:ext uri="{FF2B5EF4-FFF2-40B4-BE49-F238E27FC236}">
                <a16:creationId xmlns:a16="http://schemas.microsoft.com/office/drawing/2014/main" id="{11A5D83C-8CCB-852F-80E1-EEA6DE42C334}"/>
              </a:ext>
            </a:extLst>
          </p:cNvPr>
          <p:cNvSpPr/>
          <p:nvPr/>
        </p:nvSpPr>
        <p:spPr>
          <a:xfrm rot="5841446">
            <a:off x="1254653" y="2332465"/>
            <a:ext cx="426915" cy="333283"/>
          </a:xfrm>
          <a:prstGeom prst="swooshArrow">
            <a:avLst>
              <a:gd name="adj1" fmla="val 23487"/>
              <a:gd name="adj2" fmla="val 51162"/>
            </a:avLst>
          </a:prstGeom>
          <a:solidFill>
            <a:srgbClr val="C0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2" name="Shape 31">
            <a:extLst>
              <a:ext uri="{FF2B5EF4-FFF2-40B4-BE49-F238E27FC236}">
                <a16:creationId xmlns:a16="http://schemas.microsoft.com/office/drawing/2014/main" id="{8B3296C7-37B7-E413-9E43-466AA8FA1089}"/>
              </a:ext>
            </a:extLst>
          </p:cNvPr>
          <p:cNvSpPr/>
          <p:nvPr/>
        </p:nvSpPr>
        <p:spPr>
          <a:xfrm rot="5049092">
            <a:off x="1872569" y="1948704"/>
            <a:ext cx="260930" cy="333263"/>
          </a:xfrm>
          <a:prstGeom prst="swooshArrow">
            <a:avLst>
              <a:gd name="adj1" fmla="val 23487"/>
              <a:gd name="adj2" fmla="val 51162"/>
            </a:avLst>
          </a:prstGeom>
          <a:solidFill>
            <a:srgbClr val="C0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3" name="Shape 32">
            <a:extLst>
              <a:ext uri="{FF2B5EF4-FFF2-40B4-BE49-F238E27FC236}">
                <a16:creationId xmlns:a16="http://schemas.microsoft.com/office/drawing/2014/main" id="{14822D41-A874-770D-5C93-699760138CB0}"/>
              </a:ext>
            </a:extLst>
          </p:cNvPr>
          <p:cNvSpPr/>
          <p:nvPr/>
        </p:nvSpPr>
        <p:spPr>
          <a:xfrm rot="3284126">
            <a:off x="2428361" y="2169090"/>
            <a:ext cx="263788" cy="273481"/>
          </a:xfrm>
          <a:prstGeom prst="swooshArrow">
            <a:avLst>
              <a:gd name="adj1" fmla="val 23487"/>
              <a:gd name="adj2" fmla="val 51162"/>
            </a:avLst>
          </a:prstGeom>
          <a:solidFill>
            <a:srgbClr val="C0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4" name="Shape 33">
            <a:extLst>
              <a:ext uri="{FF2B5EF4-FFF2-40B4-BE49-F238E27FC236}">
                <a16:creationId xmlns:a16="http://schemas.microsoft.com/office/drawing/2014/main" id="{9061DFA7-0470-68F4-5CC0-77C8D288C916}"/>
              </a:ext>
            </a:extLst>
          </p:cNvPr>
          <p:cNvSpPr/>
          <p:nvPr/>
        </p:nvSpPr>
        <p:spPr>
          <a:xfrm rot="3918717">
            <a:off x="3537140" y="2252639"/>
            <a:ext cx="220552" cy="284529"/>
          </a:xfrm>
          <a:prstGeom prst="swooshArrow">
            <a:avLst>
              <a:gd name="adj1" fmla="val 23487"/>
              <a:gd name="adj2" fmla="val 51162"/>
            </a:avLst>
          </a:prstGeom>
          <a:solidFill>
            <a:srgbClr val="C0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5" name="TextBox 34">
            <a:extLst>
              <a:ext uri="{FF2B5EF4-FFF2-40B4-BE49-F238E27FC236}">
                <a16:creationId xmlns:a16="http://schemas.microsoft.com/office/drawing/2014/main" id="{750E402F-68A8-CEDA-B1B0-072C66DFE523}"/>
              </a:ext>
            </a:extLst>
          </p:cNvPr>
          <p:cNvSpPr txBox="1"/>
          <p:nvPr/>
        </p:nvSpPr>
        <p:spPr>
          <a:xfrm>
            <a:off x="291815" y="3697581"/>
            <a:ext cx="3678263"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800" b="1" i="0" u="none" strike="noStrike" kern="1200" cap="none" spc="0" normalizeH="0" baseline="0" noProof="0" dirty="0">
                <a:ln>
                  <a:noFill/>
                </a:ln>
                <a:solidFill>
                  <a:srgbClr val="0070C0"/>
                </a:solidFill>
                <a:effectLst/>
                <a:uLnTx/>
                <a:uFillTx/>
                <a:latin typeface="Calibri"/>
                <a:ea typeface="ＭＳ Ｐゴシック" charset="0"/>
              </a:rPr>
              <a:t>DIS scattering cross sections</a:t>
            </a:r>
          </a:p>
        </p:txBody>
      </p:sp>
      <p:sp>
        <p:nvSpPr>
          <p:cNvPr id="36" name="TextBox 35">
            <a:extLst>
              <a:ext uri="{FF2B5EF4-FFF2-40B4-BE49-F238E27FC236}">
                <a16:creationId xmlns:a16="http://schemas.microsoft.com/office/drawing/2014/main" id="{4B4D9DF4-99A6-6D23-44CA-79D4251F157C}"/>
              </a:ext>
            </a:extLst>
          </p:cNvPr>
          <p:cNvSpPr txBox="1"/>
          <p:nvPr/>
        </p:nvSpPr>
        <p:spPr>
          <a:xfrm>
            <a:off x="371031" y="4066913"/>
            <a:ext cx="3451706" cy="646331"/>
          </a:xfrm>
          <a:prstGeom prst="rect">
            <a:avLst/>
          </a:prstGeom>
          <a:noFill/>
        </p:spPr>
        <p:txBody>
          <a:bodyPr wrap="square" rtlCol="0">
            <a:spAutoFit/>
          </a:bodyPr>
          <a:lstStyle/>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GB" sz="1800" b="0" i="0" u="none" strike="noStrike" kern="1200" cap="none" spc="0" normalizeH="0" baseline="0" noProof="0" dirty="0">
                <a:ln>
                  <a:noFill/>
                </a:ln>
                <a:solidFill>
                  <a:srgbClr val="70AD47">
                    <a:lumMod val="75000"/>
                  </a:srgbClr>
                </a:solidFill>
                <a:effectLst/>
                <a:uLnTx/>
                <a:uFillTx/>
                <a:latin typeface="Calibri"/>
                <a:ea typeface="ＭＳ Ｐゴシック" charset="0"/>
              </a:rPr>
              <a:t>PDFs extended in (Q</a:t>
            </a:r>
            <a:r>
              <a:rPr kumimoji="0" lang="en-GB" sz="1800" b="0" i="0" u="none" strike="noStrike" kern="1200" cap="none" spc="0" normalizeH="0" baseline="30000" noProof="0" dirty="0">
                <a:ln>
                  <a:noFill/>
                </a:ln>
                <a:solidFill>
                  <a:srgbClr val="70AD47">
                    <a:lumMod val="75000"/>
                  </a:srgbClr>
                </a:solidFill>
                <a:effectLst/>
                <a:uLnTx/>
                <a:uFillTx/>
                <a:latin typeface="Calibri"/>
                <a:ea typeface="ＭＳ Ｐゴシック" charset="0"/>
              </a:rPr>
              <a:t>2</a:t>
            </a:r>
            <a:r>
              <a:rPr kumimoji="0" lang="en-GB" sz="1800" b="0" i="0" u="none" strike="noStrike" kern="1200" cap="none" spc="0" normalizeH="0" baseline="0" noProof="0" dirty="0">
                <a:ln>
                  <a:noFill/>
                </a:ln>
                <a:solidFill>
                  <a:srgbClr val="70AD47">
                    <a:lumMod val="75000"/>
                  </a:srgbClr>
                </a:solidFill>
                <a:effectLst/>
                <a:uLnTx/>
                <a:uFillTx/>
                <a:latin typeface="Calibri"/>
                <a:ea typeface="ＭＳ Ｐゴシック" charset="0"/>
              </a:rPr>
              <a:t>,x) by</a:t>
            </a:r>
            <a:r>
              <a:rPr kumimoji="0" lang="en-GB" sz="1800" b="0" i="0" u="none" strike="noStrike" kern="1200" cap="none" spc="0" normalizeH="0" baseline="0" noProof="0" dirty="0">
                <a:ln>
                  <a:noFill/>
                </a:ln>
                <a:solidFill>
                  <a:srgbClr val="FF0000"/>
                </a:solidFill>
                <a:effectLst/>
                <a:uLnTx/>
                <a:uFillTx/>
                <a:latin typeface="Calibri"/>
                <a:ea typeface="ＭＳ Ｐゴシック" charset="0"/>
              </a:rPr>
              <a:t> orders of magnitude</a:t>
            </a:r>
          </a:p>
        </p:txBody>
      </p:sp>
      <p:sp>
        <p:nvSpPr>
          <p:cNvPr id="37" name="Rounded Rectangle 36">
            <a:extLst>
              <a:ext uri="{FF2B5EF4-FFF2-40B4-BE49-F238E27FC236}">
                <a16:creationId xmlns:a16="http://schemas.microsoft.com/office/drawing/2014/main" id="{37B9C36C-B43E-7F5A-8256-64491C2E16C2}"/>
              </a:ext>
            </a:extLst>
          </p:cNvPr>
          <p:cNvSpPr/>
          <p:nvPr/>
        </p:nvSpPr>
        <p:spPr>
          <a:xfrm>
            <a:off x="234862" y="3674578"/>
            <a:ext cx="3735217" cy="1078135"/>
          </a:xfrm>
          <a:prstGeom prst="roundRect">
            <a:avLst>
              <a:gd name="adj" fmla="val 6397"/>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8" name="TextBox 37">
            <a:extLst>
              <a:ext uri="{FF2B5EF4-FFF2-40B4-BE49-F238E27FC236}">
                <a16:creationId xmlns:a16="http://schemas.microsoft.com/office/drawing/2014/main" id="{C163FD9C-C848-886F-4D63-0CF2379D9584}"/>
              </a:ext>
            </a:extLst>
          </p:cNvPr>
          <p:cNvSpPr txBox="1"/>
          <p:nvPr/>
        </p:nvSpPr>
        <p:spPr>
          <a:xfrm>
            <a:off x="1055456" y="1276350"/>
            <a:ext cx="1763944"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i</a:t>
            </a:r>
            <a:r>
              <a:rPr kumimoji="0" lang="en-BE" sz="1200" b="0" i="0" u="none" strike="noStrike" kern="1200" cap="none" spc="0" normalizeH="0" baseline="0" noProof="0" dirty="0">
                <a:ln>
                  <a:noFill/>
                </a:ln>
                <a:solidFill>
                  <a:srgbClr val="FF0000"/>
                </a:solidFill>
                <a:effectLst/>
                <a:uLnTx/>
                <a:uFillTx/>
                <a:latin typeface="Calibri"/>
                <a:ea typeface="ＭＳ Ｐゴシック" charset="0"/>
              </a:rPr>
              <a:t>mprovement wrt LH-LHC</a:t>
            </a:r>
          </a:p>
        </p:txBody>
      </p:sp>
    </p:spTree>
    <p:extLst>
      <p:ext uri="{BB962C8B-B14F-4D97-AF65-F5344CB8AC3E}">
        <p14:creationId xmlns:p14="http://schemas.microsoft.com/office/powerpoint/2010/main" val="181042494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defTabSz="685800" fontAlgn="auto">
              <a:spcBef>
                <a:spcPts val="0"/>
              </a:spcBef>
              <a:spcAft>
                <a:spcPts val="0"/>
              </a:spcAft>
            </a:pPr>
            <a:fld id="{C662D044-6F0C-A44C-85FD-2657997C64DC}" type="slidenum">
              <a:rPr lang="en-US">
                <a:solidFill>
                  <a:prstClr val="black">
                    <a:tint val="75000"/>
                  </a:prstClr>
                </a:solidFill>
                <a:latin typeface="Calibri"/>
                <a:ea typeface="+mn-ea"/>
                <a:cs typeface="+mn-cs"/>
              </a:rPr>
              <a:pPr defTabSz="685800" fontAlgn="auto">
                <a:spcBef>
                  <a:spcPts val="0"/>
                </a:spcBef>
                <a:spcAft>
                  <a:spcPts val="0"/>
                </a:spcAft>
              </a:pPr>
              <a:t>50</a:t>
            </a:fld>
            <a:endParaRPr lang="en-US">
              <a:solidFill>
                <a:prstClr val="black">
                  <a:tint val="75000"/>
                </a:prstClr>
              </a:solidFill>
              <a:latin typeface="Calibri"/>
              <a:ea typeface="+mn-ea"/>
              <a:cs typeface="+mn-cs"/>
            </a:endParaRPr>
          </a:p>
        </p:txBody>
      </p:sp>
      <p:sp>
        <p:nvSpPr>
          <p:cNvPr id="2" name="TextBox 1">
            <a:extLst>
              <a:ext uri="{FF2B5EF4-FFF2-40B4-BE49-F238E27FC236}">
                <a16:creationId xmlns:a16="http://schemas.microsoft.com/office/drawing/2014/main" id="{10ABEB7F-FC0C-41E0-2487-35842A7844DA}"/>
              </a:ext>
            </a:extLst>
          </p:cNvPr>
          <p:cNvSpPr txBox="1"/>
          <p:nvPr/>
        </p:nvSpPr>
        <p:spPr>
          <a:xfrm>
            <a:off x="1132450" y="209550"/>
            <a:ext cx="6879127" cy="1107996"/>
          </a:xfrm>
          <a:prstGeom prst="rect">
            <a:avLst/>
          </a:prstGeom>
          <a:noFill/>
        </p:spPr>
        <p:txBody>
          <a:bodyPr wrap="none" rtlCol="0">
            <a:spAutoFit/>
          </a:bodyPr>
          <a:lstStyle/>
          <a:p>
            <a:pPr algn="ctr"/>
            <a:r>
              <a:rPr lang="en-BE" sz="2400" b="1" dirty="0">
                <a:solidFill>
                  <a:srgbClr val="0070C0"/>
                </a:solidFill>
                <a:latin typeface="+mn-lt"/>
              </a:rPr>
              <a:t>Upcoming facilities for Energy Recovery R&amp;D</a:t>
            </a:r>
          </a:p>
          <a:p>
            <a:pPr algn="ctr"/>
            <a:r>
              <a:rPr lang="en-GB" b="1" i="1" dirty="0">
                <a:solidFill>
                  <a:srgbClr val="0070C0"/>
                </a:solidFill>
                <a:latin typeface="+mn-lt"/>
              </a:rPr>
              <a:t>complementary in addressing the R&amp;D objectives for Energy Recovery</a:t>
            </a:r>
          </a:p>
          <a:p>
            <a:pPr algn="ctr"/>
            <a:endParaRPr lang="en-BE" sz="2400" b="1" dirty="0">
              <a:solidFill>
                <a:srgbClr val="0070C0"/>
              </a:solidFill>
              <a:latin typeface="+mn-lt"/>
            </a:endParaRPr>
          </a:p>
        </p:txBody>
      </p:sp>
      <p:pic>
        <p:nvPicPr>
          <p:cNvPr id="4" name="Image 38">
            <a:extLst>
              <a:ext uri="{FF2B5EF4-FFF2-40B4-BE49-F238E27FC236}">
                <a16:creationId xmlns:a16="http://schemas.microsoft.com/office/drawing/2014/main" id="{ED444D4C-02D3-D581-6D98-E2C9C47D738D}"/>
              </a:ext>
            </a:extLst>
          </p:cNvPr>
          <p:cNvPicPr>
            <a:picLocks noChangeAspect="1"/>
          </p:cNvPicPr>
          <p:nvPr/>
        </p:nvPicPr>
        <p:blipFill>
          <a:blip r:embed="rId3"/>
          <a:stretch>
            <a:fillRect/>
          </a:stretch>
        </p:blipFill>
        <p:spPr>
          <a:xfrm>
            <a:off x="701481" y="895028"/>
            <a:ext cx="8061519" cy="4248472"/>
          </a:xfrm>
          <a:prstGeom prst="rect">
            <a:avLst/>
          </a:prstGeom>
        </p:spPr>
      </p:pic>
      <p:sp>
        <p:nvSpPr>
          <p:cNvPr id="8" name="TextBox 7">
            <a:extLst>
              <a:ext uri="{FF2B5EF4-FFF2-40B4-BE49-F238E27FC236}">
                <a16:creationId xmlns:a16="http://schemas.microsoft.com/office/drawing/2014/main" id="{254D446A-8F26-F372-3E9C-1DE450CD66C1}"/>
              </a:ext>
            </a:extLst>
          </p:cNvPr>
          <p:cNvSpPr txBox="1"/>
          <p:nvPr/>
        </p:nvSpPr>
        <p:spPr>
          <a:xfrm>
            <a:off x="6210300" y="3105150"/>
            <a:ext cx="2781300" cy="769441"/>
          </a:xfrm>
          <a:prstGeom prst="rect">
            <a:avLst/>
          </a:prstGeom>
          <a:noFill/>
        </p:spPr>
        <p:txBody>
          <a:bodyPr wrap="square" rtlCol="0">
            <a:spAutoFit/>
          </a:bodyPr>
          <a:lstStyle/>
          <a:p>
            <a:pPr algn="ctr"/>
            <a:r>
              <a:rPr lang="en-GB" sz="1600" dirty="0">
                <a:solidFill>
                  <a:srgbClr val="FF0000"/>
                </a:solidFill>
                <a:latin typeface="+mn-lt"/>
              </a:rPr>
              <a:t>cryomodule from SPL @ </a:t>
            </a:r>
            <a:r>
              <a:rPr lang="en-GB" sz="1600" u="sng" dirty="0">
                <a:solidFill>
                  <a:srgbClr val="FF0000"/>
                </a:solidFill>
                <a:latin typeface="+mn-lt"/>
              </a:rPr>
              <a:t>CERN</a:t>
            </a:r>
            <a:r>
              <a:rPr lang="en-GB" sz="1600" dirty="0">
                <a:solidFill>
                  <a:srgbClr val="FF0000"/>
                </a:solidFill>
                <a:latin typeface="+mn-lt"/>
              </a:rPr>
              <a:t> </a:t>
            </a:r>
            <a:r>
              <a:rPr lang="en-GB" sz="1400" i="1" dirty="0">
                <a:solidFill>
                  <a:srgbClr val="FF0000"/>
                </a:solidFill>
                <a:latin typeface="+mn-lt"/>
              </a:rPr>
              <a:t>relevant in FCC-</a:t>
            </a:r>
            <a:r>
              <a:rPr lang="en-GB" sz="1400" i="1" dirty="0" err="1">
                <a:solidFill>
                  <a:srgbClr val="FF0000"/>
                </a:solidFill>
                <a:latin typeface="+mn-lt"/>
              </a:rPr>
              <a:t>ee</a:t>
            </a:r>
            <a:r>
              <a:rPr lang="en-GB" sz="1400" i="1" dirty="0">
                <a:solidFill>
                  <a:srgbClr val="FF0000"/>
                </a:solidFill>
                <a:latin typeface="+mn-lt"/>
              </a:rPr>
              <a:t> feasibility study</a:t>
            </a:r>
          </a:p>
          <a:p>
            <a:pPr algn="ctr"/>
            <a:r>
              <a:rPr lang="en-GB" sz="1400" i="1" dirty="0">
                <a:solidFill>
                  <a:srgbClr val="FF0000"/>
                </a:solidFill>
                <a:latin typeface="+mn-lt"/>
              </a:rPr>
              <a:t>FCC-</a:t>
            </a:r>
            <a:r>
              <a:rPr lang="en-GB" sz="1400" i="1" dirty="0" err="1">
                <a:solidFill>
                  <a:srgbClr val="FF0000"/>
                </a:solidFill>
                <a:latin typeface="+mn-lt"/>
              </a:rPr>
              <a:t>ee</a:t>
            </a:r>
            <a:r>
              <a:rPr lang="en-GB" sz="1400" i="1" dirty="0">
                <a:solidFill>
                  <a:srgbClr val="FF0000"/>
                </a:solidFill>
                <a:latin typeface="+mn-lt"/>
              </a:rPr>
              <a:t> cavities tested at PERLE ?</a:t>
            </a:r>
            <a:endParaRPr lang="en-BE" sz="1600" i="1" dirty="0">
              <a:solidFill>
                <a:srgbClr val="FF0000"/>
              </a:solidFill>
              <a:latin typeface="+mn-lt"/>
            </a:endParaRPr>
          </a:p>
        </p:txBody>
      </p:sp>
      <p:sp>
        <p:nvSpPr>
          <p:cNvPr id="9" name="Shape 8">
            <a:extLst>
              <a:ext uri="{FF2B5EF4-FFF2-40B4-BE49-F238E27FC236}">
                <a16:creationId xmlns:a16="http://schemas.microsoft.com/office/drawing/2014/main" id="{E08BF36D-58AC-53A2-CD8E-E8DD5B1586AD}"/>
              </a:ext>
            </a:extLst>
          </p:cNvPr>
          <p:cNvSpPr/>
          <p:nvPr/>
        </p:nvSpPr>
        <p:spPr>
          <a:xfrm rot="3613576" flipH="1" flipV="1">
            <a:off x="5681761" y="3152542"/>
            <a:ext cx="465162" cy="452622"/>
          </a:xfrm>
          <a:prstGeom prst="swooshArrow">
            <a:avLst>
              <a:gd name="adj1" fmla="val 21364"/>
              <a:gd name="adj2" fmla="val 38998"/>
            </a:avLst>
          </a:prstGeom>
          <a:solidFill>
            <a:srgbClr val="FF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0" name="TextBox 9">
            <a:extLst>
              <a:ext uri="{FF2B5EF4-FFF2-40B4-BE49-F238E27FC236}">
                <a16:creationId xmlns:a16="http://schemas.microsoft.com/office/drawing/2014/main" id="{5FABA09F-6253-51A9-F9AF-912C427540A5}"/>
              </a:ext>
            </a:extLst>
          </p:cNvPr>
          <p:cNvSpPr txBox="1"/>
          <p:nvPr/>
        </p:nvSpPr>
        <p:spPr>
          <a:xfrm>
            <a:off x="2667000" y="1103352"/>
            <a:ext cx="2781300" cy="553998"/>
          </a:xfrm>
          <a:prstGeom prst="rect">
            <a:avLst/>
          </a:prstGeom>
          <a:noFill/>
        </p:spPr>
        <p:txBody>
          <a:bodyPr wrap="square" rtlCol="0">
            <a:spAutoFit/>
          </a:bodyPr>
          <a:lstStyle/>
          <a:p>
            <a:pPr algn="ctr"/>
            <a:r>
              <a:rPr lang="en-GB" sz="1600" dirty="0">
                <a:solidFill>
                  <a:srgbClr val="FF0000"/>
                </a:solidFill>
                <a:latin typeface="+mn-lt"/>
              </a:rPr>
              <a:t>start with only one LINAC</a:t>
            </a:r>
          </a:p>
          <a:p>
            <a:pPr algn="ctr"/>
            <a:r>
              <a:rPr lang="en-GB" sz="1400" i="1" dirty="0">
                <a:solidFill>
                  <a:srgbClr val="FF0000"/>
                </a:solidFill>
                <a:latin typeface="+mn-lt"/>
              </a:rPr>
              <a:t>beams up to 250 MeV</a:t>
            </a:r>
            <a:endParaRPr lang="en-BE" sz="1400" i="1" dirty="0">
              <a:solidFill>
                <a:srgbClr val="FF0000"/>
              </a:solidFill>
              <a:latin typeface="+mn-lt"/>
            </a:endParaRPr>
          </a:p>
        </p:txBody>
      </p:sp>
      <p:sp>
        <p:nvSpPr>
          <p:cNvPr id="11" name="Shape 10">
            <a:extLst>
              <a:ext uri="{FF2B5EF4-FFF2-40B4-BE49-F238E27FC236}">
                <a16:creationId xmlns:a16="http://schemas.microsoft.com/office/drawing/2014/main" id="{9265A28D-C6F4-39A5-C2B3-AC757C3C78EC}"/>
              </a:ext>
            </a:extLst>
          </p:cNvPr>
          <p:cNvSpPr/>
          <p:nvPr/>
        </p:nvSpPr>
        <p:spPr>
          <a:xfrm rot="681560" flipV="1">
            <a:off x="3918953" y="1713432"/>
            <a:ext cx="607343" cy="380763"/>
          </a:xfrm>
          <a:prstGeom prst="swooshArrow">
            <a:avLst>
              <a:gd name="adj1" fmla="val 21364"/>
              <a:gd name="adj2" fmla="val 38998"/>
            </a:avLst>
          </a:prstGeom>
          <a:solidFill>
            <a:srgbClr val="FF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2" name="TextBox 11">
            <a:extLst>
              <a:ext uri="{FF2B5EF4-FFF2-40B4-BE49-F238E27FC236}">
                <a16:creationId xmlns:a16="http://schemas.microsoft.com/office/drawing/2014/main" id="{59FD5486-0720-0BC9-DD00-6104108A6DD5}"/>
              </a:ext>
            </a:extLst>
          </p:cNvPr>
          <p:cNvSpPr txBox="1"/>
          <p:nvPr/>
        </p:nvSpPr>
        <p:spPr>
          <a:xfrm>
            <a:off x="5181600" y="4531102"/>
            <a:ext cx="3581400" cy="553998"/>
          </a:xfrm>
          <a:prstGeom prst="rect">
            <a:avLst/>
          </a:prstGeom>
          <a:noFill/>
        </p:spPr>
        <p:txBody>
          <a:bodyPr wrap="square" rtlCol="0">
            <a:spAutoFit/>
          </a:bodyPr>
          <a:lstStyle/>
          <a:p>
            <a:pPr algn="ctr"/>
            <a:r>
              <a:rPr lang="en-GB" sz="1600" dirty="0">
                <a:solidFill>
                  <a:srgbClr val="FF0000"/>
                </a:solidFill>
                <a:latin typeface="+mn-lt"/>
              </a:rPr>
              <a:t>ALICE electron gun from </a:t>
            </a:r>
            <a:r>
              <a:rPr lang="en-GB" sz="1600" u="sng" dirty="0">
                <a:solidFill>
                  <a:srgbClr val="FF0000"/>
                </a:solidFill>
                <a:latin typeface="+mn-lt"/>
              </a:rPr>
              <a:t>Daresbury</a:t>
            </a:r>
          </a:p>
          <a:p>
            <a:pPr algn="ctr"/>
            <a:r>
              <a:rPr lang="en-GB" sz="1400" i="1" dirty="0">
                <a:solidFill>
                  <a:srgbClr val="FF0000"/>
                </a:solidFill>
                <a:latin typeface="+mn-lt"/>
              </a:rPr>
              <a:t>DC gun @ PERLE versus SRF gun @ </a:t>
            </a:r>
            <a:r>
              <a:rPr lang="en-GB" sz="1400" i="1" dirty="0" err="1">
                <a:solidFill>
                  <a:srgbClr val="FF0000"/>
                </a:solidFill>
                <a:latin typeface="+mn-lt"/>
              </a:rPr>
              <a:t>bERLinPro</a:t>
            </a:r>
            <a:endParaRPr lang="en-BE" sz="1400" i="1" dirty="0">
              <a:solidFill>
                <a:srgbClr val="FF0000"/>
              </a:solidFill>
              <a:latin typeface="+mn-lt"/>
            </a:endParaRPr>
          </a:p>
        </p:txBody>
      </p:sp>
      <p:sp>
        <p:nvSpPr>
          <p:cNvPr id="13" name="Shape 12">
            <a:extLst>
              <a:ext uri="{FF2B5EF4-FFF2-40B4-BE49-F238E27FC236}">
                <a16:creationId xmlns:a16="http://schemas.microsoft.com/office/drawing/2014/main" id="{FCEC4313-9368-9F91-F38A-73B3FDE18828}"/>
              </a:ext>
            </a:extLst>
          </p:cNvPr>
          <p:cNvSpPr/>
          <p:nvPr/>
        </p:nvSpPr>
        <p:spPr>
          <a:xfrm rot="9544547" flipV="1">
            <a:off x="4194360" y="4299742"/>
            <a:ext cx="948160" cy="620636"/>
          </a:xfrm>
          <a:prstGeom prst="swooshArrow">
            <a:avLst>
              <a:gd name="adj1" fmla="val 17277"/>
              <a:gd name="adj2" fmla="val 30524"/>
            </a:avLst>
          </a:prstGeom>
          <a:solidFill>
            <a:srgbClr val="FF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5" name="Shape 14">
            <a:extLst>
              <a:ext uri="{FF2B5EF4-FFF2-40B4-BE49-F238E27FC236}">
                <a16:creationId xmlns:a16="http://schemas.microsoft.com/office/drawing/2014/main" id="{D4D6B80A-47BF-06C6-F917-A16612EE2FD7}"/>
              </a:ext>
            </a:extLst>
          </p:cNvPr>
          <p:cNvSpPr/>
          <p:nvPr/>
        </p:nvSpPr>
        <p:spPr>
          <a:xfrm rot="10040084" flipV="1">
            <a:off x="4387722" y="3891373"/>
            <a:ext cx="989894" cy="413429"/>
          </a:xfrm>
          <a:prstGeom prst="swooshArrow">
            <a:avLst>
              <a:gd name="adj1" fmla="val 17277"/>
              <a:gd name="adj2" fmla="val 30524"/>
            </a:avLst>
          </a:prstGeom>
          <a:solidFill>
            <a:srgbClr val="FF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7" name="TextBox 16">
            <a:extLst>
              <a:ext uri="{FF2B5EF4-FFF2-40B4-BE49-F238E27FC236}">
                <a16:creationId xmlns:a16="http://schemas.microsoft.com/office/drawing/2014/main" id="{EA2E52BD-8F07-900B-2E57-8F0033010B07}"/>
              </a:ext>
            </a:extLst>
          </p:cNvPr>
          <p:cNvSpPr txBox="1"/>
          <p:nvPr/>
        </p:nvSpPr>
        <p:spPr>
          <a:xfrm>
            <a:off x="228600" y="1047750"/>
            <a:ext cx="2286000" cy="1015663"/>
          </a:xfrm>
          <a:prstGeom prst="rect">
            <a:avLst/>
          </a:prstGeom>
          <a:solidFill>
            <a:schemeClr val="accent2">
              <a:lumMod val="20000"/>
              <a:lumOff val="80000"/>
            </a:schemeClr>
          </a:solidFill>
          <a:ln w="28575">
            <a:solidFill>
              <a:srgbClr val="C00000"/>
            </a:solidFill>
          </a:ln>
        </p:spPr>
        <p:txBody>
          <a:bodyPr wrap="square" rtlCol="0">
            <a:spAutoFit/>
          </a:bodyPr>
          <a:lstStyle/>
          <a:p>
            <a:pPr algn="ctr"/>
            <a:r>
              <a:rPr lang="en-BE" b="1" dirty="0">
                <a:solidFill>
                  <a:srgbClr val="C00000"/>
                </a:solidFill>
                <a:latin typeface="+mn-lt"/>
              </a:rPr>
              <a:t>PERLE @ IJCLab</a:t>
            </a:r>
          </a:p>
          <a:p>
            <a:pPr algn="ctr"/>
            <a:r>
              <a:rPr lang="en-GB" sz="1400" i="1" dirty="0">
                <a:solidFill>
                  <a:srgbClr val="C00000"/>
                </a:solidFill>
                <a:latin typeface="+mn-lt"/>
              </a:rPr>
              <a:t>international collaboration with several in-kind contributions</a:t>
            </a:r>
          </a:p>
        </p:txBody>
      </p:sp>
      <p:sp>
        <p:nvSpPr>
          <p:cNvPr id="19" name="Rounded Rectangle 18">
            <a:extLst>
              <a:ext uri="{FF2B5EF4-FFF2-40B4-BE49-F238E27FC236}">
                <a16:creationId xmlns:a16="http://schemas.microsoft.com/office/drawing/2014/main" id="{AD53AA40-EEFB-A100-53B0-E0BB18037CF9}"/>
              </a:ext>
            </a:extLst>
          </p:cNvPr>
          <p:cNvSpPr/>
          <p:nvPr/>
        </p:nvSpPr>
        <p:spPr>
          <a:xfrm>
            <a:off x="2731667" y="1113964"/>
            <a:ext cx="2490414" cy="538609"/>
          </a:xfrm>
          <a:prstGeom prst="roundRect">
            <a:avLst>
              <a:gd name="adj" fmla="val 16897"/>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0" name="Rounded Rectangle 19">
            <a:extLst>
              <a:ext uri="{FF2B5EF4-FFF2-40B4-BE49-F238E27FC236}">
                <a16:creationId xmlns:a16="http://schemas.microsoft.com/office/drawing/2014/main" id="{B1B523A5-89C7-FD65-B319-1D2D7B812A56}"/>
              </a:ext>
            </a:extLst>
          </p:cNvPr>
          <p:cNvSpPr/>
          <p:nvPr/>
        </p:nvSpPr>
        <p:spPr>
          <a:xfrm>
            <a:off x="6223600" y="3132000"/>
            <a:ext cx="2768000" cy="710773"/>
          </a:xfrm>
          <a:prstGeom prst="roundRect">
            <a:avLst>
              <a:gd name="adj" fmla="val 16897"/>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2" name="Rounded Rectangle 21">
            <a:extLst>
              <a:ext uri="{FF2B5EF4-FFF2-40B4-BE49-F238E27FC236}">
                <a16:creationId xmlns:a16="http://schemas.microsoft.com/office/drawing/2014/main" id="{C49D3FC1-BF76-F26C-D217-D7526520C038}"/>
              </a:ext>
            </a:extLst>
          </p:cNvPr>
          <p:cNvSpPr/>
          <p:nvPr/>
        </p:nvSpPr>
        <p:spPr>
          <a:xfrm>
            <a:off x="5222080" y="4546491"/>
            <a:ext cx="3464719" cy="538609"/>
          </a:xfrm>
          <a:prstGeom prst="roundRect">
            <a:avLst>
              <a:gd name="adj" fmla="val 16897"/>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3" name="TextBox 22">
            <a:extLst>
              <a:ext uri="{FF2B5EF4-FFF2-40B4-BE49-F238E27FC236}">
                <a16:creationId xmlns:a16="http://schemas.microsoft.com/office/drawing/2014/main" id="{806C26FF-C1A7-3DC4-814F-FFBE040E6915}"/>
              </a:ext>
            </a:extLst>
          </p:cNvPr>
          <p:cNvSpPr txBox="1"/>
          <p:nvPr/>
        </p:nvSpPr>
        <p:spPr>
          <a:xfrm>
            <a:off x="7963997" y="2381366"/>
            <a:ext cx="1064715" cy="307777"/>
          </a:xfrm>
          <a:prstGeom prst="rect">
            <a:avLst/>
          </a:prstGeom>
          <a:noFill/>
        </p:spPr>
        <p:txBody>
          <a:bodyPr wrap="none" rtlCol="0">
            <a:spAutoFit/>
          </a:bodyPr>
          <a:lstStyle/>
          <a:p>
            <a:r>
              <a:rPr lang="en-GB" sz="1400" dirty="0">
                <a:solidFill>
                  <a:schemeClr val="bg2">
                    <a:lumMod val="50000"/>
                  </a:schemeClr>
                </a:solidFill>
                <a:latin typeface="+mn-lt"/>
              </a:rPr>
              <a:t>b</a:t>
            </a:r>
            <a:r>
              <a:rPr lang="en-BE" sz="1400" dirty="0">
                <a:solidFill>
                  <a:schemeClr val="bg2">
                    <a:lumMod val="50000"/>
                  </a:schemeClr>
                </a:solidFill>
                <a:latin typeface="+mn-lt"/>
              </a:rPr>
              <a:t>eam dump</a:t>
            </a:r>
          </a:p>
        </p:txBody>
      </p:sp>
      <p:sp>
        <p:nvSpPr>
          <p:cNvPr id="24" name="TextBox 23">
            <a:extLst>
              <a:ext uri="{FF2B5EF4-FFF2-40B4-BE49-F238E27FC236}">
                <a16:creationId xmlns:a16="http://schemas.microsoft.com/office/drawing/2014/main" id="{9B182733-8F73-2F5B-64E5-86E73CEBB51D}"/>
              </a:ext>
            </a:extLst>
          </p:cNvPr>
          <p:cNvSpPr txBox="1"/>
          <p:nvPr/>
        </p:nvSpPr>
        <p:spPr>
          <a:xfrm>
            <a:off x="228600" y="2190750"/>
            <a:ext cx="2726531" cy="769441"/>
          </a:xfrm>
          <a:prstGeom prst="rect">
            <a:avLst/>
          </a:prstGeom>
          <a:noFill/>
        </p:spPr>
        <p:txBody>
          <a:bodyPr wrap="square" rtlCol="0">
            <a:spAutoFit/>
          </a:bodyPr>
          <a:lstStyle/>
          <a:p>
            <a:pPr algn="ctr"/>
            <a:r>
              <a:rPr lang="en-GB" sz="1600" dirty="0">
                <a:solidFill>
                  <a:srgbClr val="FF0000"/>
                </a:solidFill>
                <a:latin typeface="+mn-lt"/>
              </a:rPr>
              <a:t>second LINAC design &amp; built</a:t>
            </a:r>
          </a:p>
          <a:p>
            <a:pPr algn="ctr"/>
            <a:r>
              <a:rPr lang="en-GB" sz="1400" i="1" dirty="0">
                <a:solidFill>
                  <a:srgbClr val="FF0000"/>
                </a:solidFill>
                <a:latin typeface="+mn-lt"/>
              </a:rPr>
              <a:t>integrate FRT &amp; towards 4.4K</a:t>
            </a:r>
          </a:p>
          <a:p>
            <a:pPr algn="ctr"/>
            <a:r>
              <a:rPr lang="en-GB" sz="1400" i="1" dirty="0">
                <a:solidFill>
                  <a:srgbClr val="FF0000"/>
                </a:solidFill>
                <a:latin typeface="+mn-lt"/>
              </a:rPr>
              <a:t>beams up to 500 MeV</a:t>
            </a:r>
            <a:endParaRPr lang="en-BE" sz="1400" i="1" dirty="0">
              <a:solidFill>
                <a:srgbClr val="FF0000"/>
              </a:solidFill>
              <a:latin typeface="+mn-lt"/>
            </a:endParaRPr>
          </a:p>
        </p:txBody>
      </p:sp>
      <p:sp>
        <p:nvSpPr>
          <p:cNvPr id="25" name="Shape 24">
            <a:extLst>
              <a:ext uri="{FF2B5EF4-FFF2-40B4-BE49-F238E27FC236}">
                <a16:creationId xmlns:a16="http://schemas.microsoft.com/office/drawing/2014/main" id="{B4E468F9-934D-7BBD-78DE-91BC74E2CB42}"/>
              </a:ext>
            </a:extLst>
          </p:cNvPr>
          <p:cNvSpPr/>
          <p:nvPr/>
        </p:nvSpPr>
        <p:spPr>
          <a:xfrm rot="1937328">
            <a:off x="3015643" y="2129014"/>
            <a:ext cx="811250" cy="461390"/>
          </a:xfrm>
          <a:prstGeom prst="swooshArrow">
            <a:avLst>
              <a:gd name="adj1" fmla="val 21364"/>
              <a:gd name="adj2" fmla="val 38998"/>
            </a:avLst>
          </a:prstGeom>
          <a:solidFill>
            <a:srgbClr val="FF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26" name="Rounded Rectangle 25">
            <a:extLst>
              <a:ext uri="{FF2B5EF4-FFF2-40B4-BE49-F238E27FC236}">
                <a16:creationId xmlns:a16="http://schemas.microsoft.com/office/drawing/2014/main" id="{300B30B5-CFDD-03BA-CE2D-1EEEE2C5285E}"/>
              </a:ext>
            </a:extLst>
          </p:cNvPr>
          <p:cNvSpPr/>
          <p:nvPr/>
        </p:nvSpPr>
        <p:spPr>
          <a:xfrm>
            <a:off x="228600" y="2201362"/>
            <a:ext cx="2726531" cy="735255"/>
          </a:xfrm>
          <a:prstGeom prst="roundRect">
            <a:avLst>
              <a:gd name="adj" fmla="val 16897"/>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3" name="TextBox 2">
            <a:extLst>
              <a:ext uri="{FF2B5EF4-FFF2-40B4-BE49-F238E27FC236}">
                <a16:creationId xmlns:a16="http://schemas.microsoft.com/office/drawing/2014/main" id="{2E52DA76-DB24-7CE2-1611-9E6C58960E6E}"/>
              </a:ext>
            </a:extLst>
          </p:cNvPr>
          <p:cNvSpPr txBox="1"/>
          <p:nvPr/>
        </p:nvSpPr>
        <p:spPr>
          <a:xfrm>
            <a:off x="5187553" y="3985796"/>
            <a:ext cx="3238500" cy="338554"/>
          </a:xfrm>
          <a:prstGeom prst="rect">
            <a:avLst/>
          </a:prstGeom>
          <a:noFill/>
        </p:spPr>
        <p:txBody>
          <a:bodyPr wrap="square" rtlCol="0">
            <a:spAutoFit/>
          </a:bodyPr>
          <a:lstStyle/>
          <a:p>
            <a:pPr algn="ctr"/>
            <a:r>
              <a:rPr lang="en-GB" sz="1600" dirty="0">
                <a:solidFill>
                  <a:srgbClr val="FF0000"/>
                </a:solidFill>
                <a:latin typeface="+mn-lt"/>
              </a:rPr>
              <a:t>Booster from </a:t>
            </a:r>
            <a:r>
              <a:rPr lang="en-GB" sz="1600" u="sng" dirty="0" err="1">
                <a:solidFill>
                  <a:srgbClr val="FF0000"/>
                </a:solidFill>
                <a:latin typeface="+mn-lt"/>
              </a:rPr>
              <a:t>JLab</a:t>
            </a:r>
            <a:r>
              <a:rPr lang="en-GB" sz="1600" dirty="0">
                <a:solidFill>
                  <a:srgbClr val="FF0000"/>
                </a:solidFill>
                <a:latin typeface="+mn-lt"/>
              </a:rPr>
              <a:t>/</a:t>
            </a:r>
            <a:r>
              <a:rPr lang="en-GB" sz="1600" u="sng" dirty="0">
                <a:solidFill>
                  <a:srgbClr val="FF0000"/>
                </a:solidFill>
                <a:latin typeface="+mn-lt"/>
              </a:rPr>
              <a:t>AES</a:t>
            </a:r>
          </a:p>
        </p:txBody>
      </p:sp>
      <p:sp>
        <p:nvSpPr>
          <p:cNvPr id="5" name="Rounded Rectangle 4">
            <a:extLst>
              <a:ext uri="{FF2B5EF4-FFF2-40B4-BE49-F238E27FC236}">
                <a16:creationId xmlns:a16="http://schemas.microsoft.com/office/drawing/2014/main" id="{9A61F8D6-5E39-5887-0BD4-C55F539FC157}"/>
              </a:ext>
            </a:extLst>
          </p:cNvPr>
          <p:cNvSpPr/>
          <p:nvPr/>
        </p:nvSpPr>
        <p:spPr>
          <a:xfrm>
            <a:off x="5410896" y="3985796"/>
            <a:ext cx="2768000" cy="338554"/>
          </a:xfrm>
          <a:prstGeom prst="roundRect">
            <a:avLst>
              <a:gd name="adj" fmla="val 16897"/>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mc:AlternateContent xmlns:mc="http://schemas.openxmlformats.org/markup-compatibility/2006" xmlns:p14="http://schemas.microsoft.com/office/powerpoint/2010/main">
        <mc:Choice Requires="p14">
          <p:contentPart p14:bwMode="auto" r:id="rId4">
            <p14:nvContentPartPr>
              <p14:cNvPr id="16" name="Ink 15">
                <a:extLst>
                  <a:ext uri="{FF2B5EF4-FFF2-40B4-BE49-F238E27FC236}">
                    <a16:creationId xmlns:a16="http://schemas.microsoft.com/office/drawing/2014/main" id="{D9A90D5D-01EC-1EE8-FC41-167ACD7FAC1E}"/>
                  </a:ext>
                </a:extLst>
              </p14:cNvPr>
              <p14:cNvContentPartPr/>
              <p14:nvPr/>
            </p14:nvContentPartPr>
            <p14:xfrm>
              <a:off x="6458886" y="3692709"/>
              <a:ext cx="2331360" cy="63720"/>
            </p14:xfrm>
          </p:contentPart>
        </mc:Choice>
        <mc:Fallback xmlns="">
          <p:pic>
            <p:nvPicPr>
              <p:cNvPr id="16" name="Ink 15">
                <a:extLst>
                  <a:ext uri="{FF2B5EF4-FFF2-40B4-BE49-F238E27FC236}">
                    <a16:creationId xmlns:a16="http://schemas.microsoft.com/office/drawing/2014/main" id="{D9A90D5D-01EC-1EE8-FC41-167ACD7FAC1E}"/>
                  </a:ext>
                </a:extLst>
              </p:cNvPr>
              <p:cNvPicPr/>
              <p:nvPr/>
            </p:nvPicPr>
            <p:blipFill>
              <a:blip r:embed="rId5"/>
              <a:stretch>
                <a:fillRect/>
              </a:stretch>
            </p:blipFill>
            <p:spPr>
              <a:xfrm>
                <a:off x="6386886" y="3548709"/>
                <a:ext cx="2475000" cy="351360"/>
              </a:xfrm>
              <a:prstGeom prst="rect">
                <a:avLst/>
              </a:prstGeom>
            </p:spPr>
          </p:pic>
        </mc:Fallback>
      </mc:AlternateContent>
      <p:cxnSp>
        <p:nvCxnSpPr>
          <p:cNvPr id="7" name="Straight Connector 6">
            <a:extLst>
              <a:ext uri="{FF2B5EF4-FFF2-40B4-BE49-F238E27FC236}">
                <a16:creationId xmlns:a16="http://schemas.microsoft.com/office/drawing/2014/main" id="{C297A401-B499-3212-ED05-A2A3D37EE7CB}"/>
              </a:ext>
            </a:extLst>
          </p:cNvPr>
          <p:cNvCxnSpPr>
            <a:cxnSpLocks/>
          </p:cNvCxnSpPr>
          <p:nvPr/>
        </p:nvCxnSpPr>
        <p:spPr>
          <a:xfrm>
            <a:off x="6096000" y="3181350"/>
            <a:ext cx="2932712" cy="1524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906CA432-211D-1877-38E2-432E7B156222}"/>
              </a:ext>
            </a:extLst>
          </p:cNvPr>
          <p:cNvCxnSpPr>
            <a:cxnSpLocks/>
          </p:cNvCxnSpPr>
          <p:nvPr/>
        </p:nvCxnSpPr>
        <p:spPr>
          <a:xfrm flipV="1">
            <a:off x="6096000" y="3132000"/>
            <a:ext cx="2932712" cy="27795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D5D21408-BD18-3B1B-A296-57ECF3CF11BB}"/>
              </a:ext>
            </a:extLst>
          </p:cNvPr>
          <p:cNvSpPr txBox="1"/>
          <p:nvPr/>
        </p:nvSpPr>
        <p:spPr>
          <a:xfrm>
            <a:off x="6906387" y="2911048"/>
            <a:ext cx="2199513" cy="276999"/>
          </a:xfrm>
          <a:prstGeom prst="rect">
            <a:avLst/>
          </a:prstGeom>
          <a:noFill/>
        </p:spPr>
        <p:txBody>
          <a:bodyPr wrap="none" rtlCol="0">
            <a:spAutoFit/>
          </a:bodyPr>
          <a:lstStyle/>
          <a:p>
            <a:pPr algn="r"/>
            <a:r>
              <a:rPr lang="en-GB" sz="1200" i="1" dirty="0">
                <a:solidFill>
                  <a:srgbClr val="FF0000"/>
                </a:solidFill>
                <a:latin typeface="+mn-lt"/>
              </a:rPr>
              <a:t>n</a:t>
            </a:r>
            <a:r>
              <a:rPr lang="en-BE" sz="1200" i="1" dirty="0">
                <a:solidFill>
                  <a:srgbClr val="FF0000"/>
                </a:solidFill>
                <a:latin typeface="+mn-lt"/>
              </a:rPr>
              <a:t>ot enough space in cryomodule</a:t>
            </a:r>
          </a:p>
        </p:txBody>
      </p:sp>
    </p:spTree>
    <p:extLst>
      <p:ext uri="{BB962C8B-B14F-4D97-AF65-F5344CB8AC3E}">
        <p14:creationId xmlns:p14="http://schemas.microsoft.com/office/powerpoint/2010/main" val="424153206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defTabSz="685800" fontAlgn="auto">
              <a:spcBef>
                <a:spcPts val="0"/>
              </a:spcBef>
              <a:spcAft>
                <a:spcPts val="0"/>
              </a:spcAft>
            </a:pPr>
            <a:fld id="{C662D044-6F0C-A44C-85FD-2657997C64DC}" type="slidenum">
              <a:rPr lang="en-US">
                <a:solidFill>
                  <a:prstClr val="black">
                    <a:tint val="75000"/>
                  </a:prstClr>
                </a:solidFill>
                <a:latin typeface="Calibri"/>
                <a:ea typeface="+mn-ea"/>
                <a:cs typeface="+mn-cs"/>
              </a:rPr>
              <a:pPr defTabSz="685800" fontAlgn="auto">
                <a:spcBef>
                  <a:spcPts val="0"/>
                </a:spcBef>
                <a:spcAft>
                  <a:spcPts val="0"/>
                </a:spcAft>
              </a:pPr>
              <a:t>51</a:t>
            </a:fld>
            <a:endParaRPr lang="en-US">
              <a:solidFill>
                <a:prstClr val="black">
                  <a:tint val="75000"/>
                </a:prstClr>
              </a:solidFill>
              <a:latin typeface="Calibri"/>
              <a:ea typeface="+mn-ea"/>
              <a:cs typeface="+mn-cs"/>
            </a:endParaRPr>
          </a:p>
        </p:txBody>
      </p:sp>
      <p:sp>
        <p:nvSpPr>
          <p:cNvPr id="2" name="TextBox 1">
            <a:extLst>
              <a:ext uri="{FF2B5EF4-FFF2-40B4-BE49-F238E27FC236}">
                <a16:creationId xmlns:a16="http://schemas.microsoft.com/office/drawing/2014/main" id="{10ABEB7F-FC0C-41E0-2487-35842A7844DA}"/>
              </a:ext>
            </a:extLst>
          </p:cNvPr>
          <p:cNvSpPr txBox="1"/>
          <p:nvPr/>
        </p:nvSpPr>
        <p:spPr>
          <a:xfrm>
            <a:off x="1132450" y="209550"/>
            <a:ext cx="6879127" cy="1107996"/>
          </a:xfrm>
          <a:prstGeom prst="rect">
            <a:avLst/>
          </a:prstGeom>
          <a:noFill/>
        </p:spPr>
        <p:txBody>
          <a:bodyPr wrap="none" rtlCol="0">
            <a:spAutoFit/>
          </a:bodyPr>
          <a:lstStyle/>
          <a:p>
            <a:pPr algn="ctr"/>
            <a:r>
              <a:rPr lang="en-BE" sz="2400" b="1" dirty="0">
                <a:solidFill>
                  <a:srgbClr val="0070C0"/>
                </a:solidFill>
                <a:latin typeface="+mn-lt"/>
              </a:rPr>
              <a:t>Upcoming facilities for Energy Recovery R&amp;D</a:t>
            </a:r>
          </a:p>
          <a:p>
            <a:pPr algn="ctr"/>
            <a:r>
              <a:rPr lang="en-GB" b="1" i="1" dirty="0">
                <a:solidFill>
                  <a:srgbClr val="0070C0"/>
                </a:solidFill>
                <a:latin typeface="+mn-lt"/>
              </a:rPr>
              <a:t>complementary in addressing the R&amp;D objectives for Energy Recovery</a:t>
            </a:r>
          </a:p>
          <a:p>
            <a:pPr algn="ctr"/>
            <a:endParaRPr lang="en-BE" sz="2400" b="1" dirty="0">
              <a:solidFill>
                <a:srgbClr val="0070C0"/>
              </a:solidFill>
              <a:latin typeface="+mn-lt"/>
            </a:endParaRPr>
          </a:p>
        </p:txBody>
      </p:sp>
      <p:pic>
        <p:nvPicPr>
          <p:cNvPr id="4" name="Image 38">
            <a:extLst>
              <a:ext uri="{FF2B5EF4-FFF2-40B4-BE49-F238E27FC236}">
                <a16:creationId xmlns:a16="http://schemas.microsoft.com/office/drawing/2014/main" id="{ED444D4C-02D3-D581-6D98-E2C9C47D738D}"/>
              </a:ext>
            </a:extLst>
          </p:cNvPr>
          <p:cNvPicPr>
            <a:picLocks noChangeAspect="1"/>
          </p:cNvPicPr>
          <p:nvPr/>
        </p:nvPicPr>
        <p:blipFill>
          <a:blip r:embed="rId3"/>
          <a:stretch>
            <a:fillRect/>
          </a:stretch>
        </p:blipFill>
        <p:spPr>
          <a:xfrm>
            <a:off x="701481" y="895028"/>
            <a:ext cx="8061519" cy="4248472"/>
          </a:xfrm>
          <a:prstGeom prst="rect">
            <a:avLst/>
          </a:prstGeom>
        </p:spPr>
      </p:pic>
      <p:sp>
        <p:nvSpPr>
          <p:cNvPr id="8" name="TextBox 7">
            <a:extLst>
              <a:ext uri="{FF2B5EF4-FFF2-40B4-BE49-F238E27FC236}">
                <a16:creationId xmlns:a16="http://schemas.microsoft.com/office/drawing/2014/main" id="{254D446A-8F26-F372-3E9C-1DE450CD66C1}"/>
              </a:ext>
            </a:extLst>
          </p:cNvPr>
          <p:cNvSpPr txBox="1"/>
          <p:nvPr/>
        </p:nvSpPr>
        <p:spPr>
          <a:xfrm>
            <a:off x="6210300" y="3105150"/>
            <a:ext cx="2781300" cy="769441"/>
          </a:xfrm>
          <a:prstGeom prst="rect">
            <a:avLst/>
          </a:prstGeom>
          <a:noFill/>
        </p:spPr>
        <p:txBody>
          <a:bodyPr wrap="square" rtlCol="0">
            <a:spAutoFit/>
          </a:bodyPr>
          <a:lstStyle/>
          <a:p>
            <a:pPr algn="ctr"/>
            <a:r>
              <a:rPr lang="en-GB" sz="1600" dirty="0">
                <a:solidFill>
                  <a:srgbClr val="FF0000"/>
                </a:solidFill>
                <a:latin typeface="+mn-lt"/>
              </a:rPr>
              <a:t>cryomodule from SPL @ </a:t>
            </a:r>
            <a:r>
              <a:rPr lang="en-GB" sz="1600" u="sng" dirty="0">
                <a:solidFill>
                  <a:srgbClr val="FF0000"/>
                </a:solidFill>
                <a:latin typeface="+mn-lt"/>
              </a:rPr>
              <a:t>CERN</a:t>
            </a:r>
            <a:r>
              <a:rPr lang="en-GB" sz="1600" dirty="0">
                <a:solidFill>
                  <a:srgbClr val="FF0000"/>
                </a:solidFill>
                <a:latin typeface="+mn-lt"/>
              </a:rPr>
              <a:t> </a:t>
            </a:r>
            <a:r>
              <a:rPr lang="en-GB" sz="1400" i="1" dirty="0">
                <a:solidFill>
                  <a:srgbClr val="FF0000"/>
                </a:solidFill>
                <a:latin typeface="+mn-lt"/>
              </a:rPr>
              <a:t>relevant in FCC-</a:t>
            </a:r>
            <a:r>
              <a:rPr lang="en-GB" sz="1400" i="1" dirty="0" err="1">
                <a:solidFill>
                  <a:srgbClr val="FF0000"/>
                </a:solidFill>
                <a:latin typeface="+mn-lt"/>
              </a:rPr>
              <a:t>ee</a:t>
            </a:r>
            <a:r>
              <a:rPr lang="en-GB" sz="1400" i="1" dirty="0">
                <a:solidFill>
                  <a:srgbClr val="FF0000"/>
                </a:solidFill>
                <a:latin typeface="+mn-lt"/>
              </a:rPr>
              <a:t> feasibility study</a:t>
            </a:r>
          </a:p>
          <a:p>
            <a:pPr algn="ctr"/>
            <a:r>
              <a:rPr lang="en-GB" sz="1400" i="1" dirty="0">
                <a:solidFill>
                  <a:srgbClr val="FF0000"/>
                </a:solidFill>
                <a:latin typeface="+mn-lt"/>
              </a:rPr>
              <a:t>FCC-</a:t>
            </a:r>
            <a:r>
              <a:rPr lang="en-GB" sz="1400" i="1" dirty="0" err="1">
                <a:solidFill>
                  <a:srgbClr val="FF0000"/>
                </a:solidFill>
                <a:latin typeface="+mn-lt"/>
              </a:rPr>
              <a:t>ee</a:t>
            </a:r>
            <a:r>
              <a:rPr lang="en-GB" sz="1400" i="1" dirty="0">
                <a:solidFill>
                  <a:srgbClr val="FF0000"/>
                </a:solidFill>
                <a:latin typeface="+mn-lt"/>
              </a:rPr>
              <a:t> cavities tested at PERLE ?</a:t>
            </a:r>
            <a:endParaRPr lang="en-BE" sz="1600" i="1" dirty="0">
              <a:solidFill>
                <a:srgbClr val="FF0000"/>
              </a:solidFill>
              <a:latin typeface="+mn-lt"/>
            </a:endParaRPr>
          </a:p>
        </p:txBody>
      </p:sp>
      <p:sp>
        <p:nvSpPr>
          <p:cNvPr id="9" name="Shape 8">
            <a:extLst>
              <a:ext uri="{FF2B5EF4-FFF2-40B4-BE49-F238E27FC236}">
                <a16:creationId xmlns:a16="http://schemas.microsoft.com/office/drawing/2014/main" id="{E08BF36D-58AC-53A2-CD8E-E8DD5B1586AD}"/>
              </a:ext>
            </a:extLst>
          </p:cNvPr>
          <p:cNvSpPr/>
          <p:nvPr/>
        </p:nvSpPr>
        <p:spPr>
          <a:xfrm rot="3613576" flipH="1" flipV="1">
            <a:off x="5681761" y="3152542"/>
            <a:ext cx="465162" cy="452622"/>
          </a:xfrm>
          <a:prstGeom prst="swooshArrow">
            <a:avLst>
              <a:gd name="adj1" fmla="val 21364"/>
              <a:gd name="adj2" fmla="val 38998"/>
            </a:avLst>
          </a:prstGeom>
          <a:solidFill>
            <a:srgbClr val="FF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0" name="TextBox 9">
            <a:extLst>
              <a:ext uri="{FF2B5EF4-FFF2-40B4-BE49-F238E27FC236}">
                <a16:creationId xmlns:a16="http://schemas.microsoft.com/office/drawing/2014/main" id="{5FABA09F-6253-51A9-F9AF-912C427540A5}"/>
              </a:ext>
            </a:extLst>
          </p:cNvPr>
          <p:cNvSpPr txBox="1"/>
          <p:nvPr/>
        </p:nvSpPr>
        <p:spPr>
          <a:xfrm>
            <a:off x="2667000" y="1103352"/>
            <a:ext cx="2781300" cy="553998"/>
          </a:xfrm>
          <a:prstGeom prst="rect">
            <a:avLst/>
          </a:prstGeom>
          <a:noFill/>
        </p:spPr>
        <p:txBody>
          <a:bodyPr wrap="square" rtlCol="0">
            <a:spAutoFit/>
          </a:bodyPr>
          <a:lstStyle/>
          <a:p>
            <a:pPr algn="ctr"/>
            <a:r>
              <a:rPr lang="en-GB" sz="1600" dirty="0">
                <a:solidFill>
                  <a:srgbClr val="FF0000"/>
                </a:solidFill>
                <a:latin typeface="+mn-lt"/>
              </a:rPr>
              <a:t>start with only one LINAC</a:t>
            </a:r>
          </a:p>
          <a:p>
            <a:pPr algn="ctr"/>
            <a:r>
              <a:rPr lang="en-GB" sz="1400" i="1" dirty="0">
                <a:solidFill>
                  <a:srgbClr val="FF0000"/>
                </a:solidFill>
                <a:latin typeface="+mn-lt"/>
              </a:rPr>
              <a:t>beams up to 250 MeV</a:t>
            </a:r>
            <a:endParaRPr lang="en-BE" sz="1400" i="1" dirty="0">
              <a:solidFill>
                <a:srgbClr val="FF0000"/>
              </a:solidFill>
              <a:latin typeface="+mn-lt"/>
            </a:endParaRPr>
          </a:p>
        </p:txBody>
      </p:sp>
      <p:sp>
        <p:nvSpPr>
          <p:cNvPr id="11" name="Shape 10">
            <a:extLst>
              <a:ext uri="{FF2B5EF4-FFF2-40B4-BE49-F238E27FC236}">
                <a16:creationId xmlns:a16="http://schemas.microsoft.com/office/drawing/2014/main" id="{9265A28D-C6F4-39A5-C2B3-AC757C3C78EC}"/>
              </a:ext>
            </a:extLst>
          </p:cNvPr>
          <p:cNvSpPr/>
          <p:nvPr/>
        </p:nvSpPr>
        <p:spPr>
          <a:xfrm rot="681560" flipV="1">
            <a:off x="3918953" y="1713432"/>
            <a:ext cx="607343" cy="380763"/>
          </a:xfrm>
          <a:prstGeom prst="swooshArrow">
            <a:avLst>
              <a:gd name="adj1" fmla="val 21364"/>
              <a:gd name="adj2" fmla="val 38998"/>
            </a:avLst>
          </a:prstGeom>
          <a:solidFill>
            <a:srgbClr val="FF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2" name="TextBox 11">
            <a:extLst>
              <a:ext uri="{FF2B5EF4-FFF2-40B4-BE49-F238E27FC236}">
                <a16:creationId xmlns:a16="http://schemas.microsoft.com/office/drawing/2014/main" id="{59FD5486-0720-0BC9-DD00-6104108A6DD5}"/>
              </a:ext>
            </a:extLst>
          </p:cNvPr>
          <p:cNvSpPr txBox="1"/>
          <p:nvPr/>
        </p:nvSpPr>
        <p:spPr>
          <a:xfrm>
            <a:off x="5181600" y="4531102"/>
            <a:ext cx="3581400" cy="553998"/>
          </a:xfrm>
          <a:prstGeom prst="rect">
            <a:avLst/>
          </a:prstGeom>
          <a:noFill/>
        </p:spPr>
        <p:txBody>
          <a:bodyPr wrap="square" rtlCol="0">
            <a:spAutoFit/>
          </a:bodyPr>
          <a:lstStyle/>
          <a:p>
            <a:pPr algn="ctr"/>
            <a:r>
              <a:rPr lang="en-GB" sz="1600" dirty="0">
                <a:solidFill>
                  <a:srgbClr val="FF0000"/>
                </a:solidFill>
                <a:latin typeface="+mn-lt"/>
              </a:rPr>
              <a:t>ALICE electron gun from </a:t>
            </a:r>
            <a:r>
              <a:rPr lang="en-GB" sz="1600" u="sng" dirty="0">
                <a:solidFill>
                  <a:srgbClr val="FF0000"/>
                </a:solidFill>
                <a:latin typeface="+mn-lt"/>
              </a:rPr>
              <a:t>Daresbury</a:t>
            </a:r>
          </a:p>
          <a:p>
            <a:pPr algn="ctr"/>
            <a:r>
              <a:rPr lang="en-GB" sz="1400" i="1" dirty="0">
                <a:solidFill>
                  <a:srgbClr val="FF0000"/>
                </a:solidFill>
                <a:latin typeface="+mn-lt"/>
              </a:rPr>
              <a:t>DC gun @ PERLE versus SRF gun @ </a:t>
            </a:r>
            <a:r>
              <a:rPr lang="en-GB" sz="1400" i="1" dirty="0" err="1">
                <a:solidFill>
                  <a:srgbClr val="FF0000"/>
                </a:solidFill>
                <a:latin typeface="+mn-lt"/>
              </a:rPr>
              <a:t>bERLinPro</a:t>
            </a:r>
            <a:endParaRPr lang="en-BE" sz="1400" i="1" dirty="0">
              <a:solidFill>
                <a:srgbClr val="FF0000"/>
              </a:solidFill>
              <a:latin typeface="+mn-lt"/>
            </a:endParaRPr>
          </a:p>
        </p:txBody>
      </p:sp>
      <p:sp>
        <p:nvSpPr>
          <p:cNvPr id="13" name="Shape 12">
            <a:extLst>
              <a:ext uri="{FF2B5EF4-FFF2-40B4-BE49-F238E27FC236}">
                <a16:creationId xmlns:a16="http://schemas.microsoft.com/office/drawing/2014/main" id="{FCEC4313-9368-9F91-F38A-73B3FDE18828}"/>
              </a:ext>
            </a:extLst>
          </p:cNvPr>
          <p:cNvSpPr/>
          <p:nvPr/>
        </p:nvSpPr>
        <p:spPr>
          <a:xfrm rot="9544547" flipV="1">
            <a:off x="4194360" y="4299742"/>
            <a:ext cx="948160" cy="620636"/>
          </a:xfrm>
          <a:prstGeom prst="swooshArrow">
            <a:avLst>
              <a:gd name="adj1" fmla="val 17277"/>
              <a:gd name="adj2" fmla="val 30524"/>
            </a:avLst>
          </a:prstGeom>
          <a:solidFill>
            <a:srgbClr val="FF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5" name="Shape 14">
            <a:extLst>
              <a:ext uri="{FF2B5EF4-FFF2-40B4-BE49-F238E27FC236}">
                <a16:creationId xmlns:a16="http://schemas.microsoft.com/office/drawing/2014/main" id="{D4D6B80A-47BF-06C6-F917-A16612EE2FD7}"/>
              </a:ext>
            </a:extLst>
          </p:cNvPr>
          <p:cNvSpPr/>
          <p:nvPr/>
        </p:nvSpPr>
        <p:spPr>
          <a:xfrm rot="10040084" flipV="1">
            <a:off x="4387722" y="3891373"/>
            <a:ext cx="989894" cy="413429"/>
          </a:xfrm>
          <a:prstGeom prst="swooshArrow">
            <a:avLst>
              <a:gd name="adj1" fmla="val 17277"/>
              <a:gd name="adj2" fmla="val 30524"/>
            </a:avLst>
          </a:prstGeom>
          <a:solidFill>
            <a:srgbClr val="FF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7" name="TextBox 16">
            <a:extLst>
              <a:ext uri="{FF2B5EF4-FFF2-40B4-BE49-F238E27FC236}">
                <a16:creationId xmlns:a16="http://schemas.microsoft.com/office/drawing/2014/main" id="{EA2E52BD-8F07-900B-2E57-8F0033010B07}"/>
              </a:ext>
            </a:extLst>
          </p:cNvPr>
          <p:cNvSpPr txBox="1"/>
          <p:nvPr/>
        </p:nvSpPr>
        <p:spPr>
          <a:xfrm>
            <a:off x="228600" y="1047750"/>
            <a:ext cx="2286000" cy="1015663"/>
          </a:xfrm>
          <a:prstGeom prst="rect">
            <a:avLst/>
          </a:prstGeom>
          <a:solidFill>
            <a:schemeClr val="accent2">
              <a:lumMod val="20000"/>
              <a:lumOff val="80000"/>
            </a:schemeClr>
          </a:solidFill>
          <a:ln w="28575">
            <a:solidFill>
              <a:srgbClr val="C00000"/>
            </a:solidFill>
          </a:ln>
        </p:spPr>
        <p:txBody>
          <a:bodyPr wrap="square" rtlCol="0">
            <a:spAutoFit/>
          </a:bodyPr>
          <a:lstStyle/>
          <a:p>
            <a:pPr algn="ctr"/>
            <a:r>
              <a:rPr lang="en-BE" b="1" dirty="0">
                <a:solidFill>
                  <a:srgbClr val="C00000"/>
                </a:solidFill>
                <a:latin typeface="+mn-lt"/>
              </a:rPr>
              <a:t>PERLE @ IJCLab</a:t>
            </a:r>
          </a:p>
          <a:p>
            <a:pPr algn="ctr"/>
            <a:r>
              <a:rPr lang="en-GB" sz="1400" i="1" dirty="0">
                <a:solidFill>
                  <a:srgbClr val="C00000"/>
                </a:solidFill>
                <a:latin typeface="+mn-lt"/>
              </a:rPr>
              <a:t>international collaboration with several in-kind contributions</a:t>
            </a:r>
          </a:p>
        </p:txBody>
      </p:sp>
      <p:sp>
        <p:nvSpPr>
          <p:cNvPr id="19" name="Rounded Rectangle 18">
            <a:extLst>
              <a:ext uri="{FF2B5EF4-FFF2-40B4-BE49-F238E27FC236}">
                <a16:creationId xmlns:a16="http://schemas.microsoft.com/office/drawing/2014/main" id="{AD53AA40-EEFB-A100-53B0-E0BB18037CF9}"/>
              </a:ext>
            </a:extLst>
          </p:cNvPr>
          <p:cNvSpPr/>
          <p:nvPr/>
        </p:nvSpPr>
        <p:spPr>
          <a:xfrm>
            <a:off x="2731667" y="1113964"/>
            <a:ext cx="2490414" cy="538609"/>
          </a:xfrm>
          <a:prstGeom prst="roundRect">
            <a:avLst>
              <a:gd name="adj" fmla="val 16897"/>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0" name="Rounded Rectangle 19">
            <a:extLst>
              <a:ext uri="{FF2B5EF4-FFF2-40B4-BE49-F238E27FC236}">
                <a16:creationId xmlns:a16="http://schemas.microsoft.com/office/drawing/2014/main" id="{B1B523A5-89C7-FD65-B319-1D2D7B812A56}"/>
              </a:ext>
            </a:extLst>
          </p:cNvPr>
          <p:cNvSpPr/>
          <p:nvPr/>
        </p:nvSpPr>
        <p:spPr>
          <a:xfrm>
            <a:off x="6223600" y="3132000"/>
            <a:ext cx="2768000" cy="710773"/>
          </a:xfrm>
          <a:prstGeom prst="roundRect">
            <a:avLst>
              <a:gd name="adj" fmla="val 16897"/>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2" name="Rounded Rectangle 21">
            <a:extLst>
              <a:ext uri="{FF2B5EF4-FFF2-40B4-BE49-F238E27FC236}">
                <a16:creationId xmlns:a16="http://schemas.microsoft.com/office/drawing/2014/main" id="{C49D3FC1-BF76-F26C-D217-D7526520C038}"/>
              </a:ext>
            </a:extLst>
          </p:cNvPr>
          <p:cNvSpPr/>
          <p:nvPr/>
        </p:nvSpPr>
        <p:spPr>
          <a:xfrm>
            <a:off x="5222080" y="4546491"/>
            <a:ext cx="3464719" cy="538609"/>
          </a:xfrm>
          <a:prstGeom prst="roundRect">
            <a:avLst>
              <a:gd name="adj" fmla="val 16897"/>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3" name="TextBox 22">
            <a:extLst>
              <a:ext uri="{FF2B5EF4-FFF2-40B4-BE49-F238E27FC236}">
                <a16:creationId xmlns:a16="http://schemas.microsoft.com/office/drawing/2014/main" id="{806C26FF-C1A7-3DC4-814F-FFBE040E6915}"/>
              </a:ext>
            </a:extLst>
          </p:cNvPr>
          <p:cNvSpPr txBox="1"/>
          <p:nvPr/>
        </p:nvSpPr>
        <p:spPr>
          <a:xfrm>
            <a:off x="7963997" y="2381366"/>
            <a:ext cx="1064715" cy="307777"/>
          </a:xfrm>
          <a:prstGeom prst="rect">
            <a:avLst/>
          </a:prstGeom>
          <a:noFill/>
        </p:spPr>
        <p:txBody>
          <a:bodyPr wrap="none" rtlCol="0">
            <a:spAutoFit/>
          </a:bodyPr>
          <a:lstStyle/>
          <a:p>
            <a:r>
              <a:rPr lang="en-GB" sz="1400" dirty="0">
                <a:solidFill>
                  <a:schemeClr val="bg2">
                    <a:lumMod val="50000"/>
                  </a:schemeClr>
                </a:solidFill>
                <a:latin typeface="+mn-lt"/>
              </a:rPr>
              <a:t>b</a:t>
            </a:r>
            <a:r>
              <a:rPr lang="en-BE" sz="1400" dirty="0">
                <a:solidFill>
                  <a:schemeClr val="bg2">
                    <a:lumMod val="50000"/>
                  </a:schemeClr>
                </a:solidFill>
                <a:latin typeface="+mn-lt"/>
              </a:rPr>
              <a:t>eam dump</a:t>
            </a:r>
          </a:p>
        </p:txBody>
      </p:sp>
      <p:sp>
        <p:nvSpPr>
          <p:cNvPr id="24" name="TextBox 23">
            <a:extLst>
              <a:ext uri="{FF2B5EF4-FFF2-40B4-BE49-F238E27FC236}">
                <a16:creationId xmlns:a16="http://schemas.microsoft.com/office/drawing/2014/main" id="{9B182733-8F73-2F5B-64E5-86E73CEBB51D}"/>
              </a:ext>
            </a:extLst>
          </p:cNvPr>
          <p:cNvSpPr txBox="1"/>
          <p:nvPr/>
        </p:nvSpPr>
        <p:spPr>
          <a:xfrm>
            <a:off x="228600" y="2190750"/>
            <a:ext cx="2726531" cy="769441"/>
          </a:xfrm>
          <a:prstGeom prst="rect">
            <a:avLst/>
          </a:prstGeom>
          <a:noFill/>
        </p:spPr>
        <p:txBody>
          <a:bodyPr wrap="square" rtlCol="0">
            <a:spAutoFit/>
          </a:bodyPr>
          <a:lstStyle/>
          <a:p>
            <a:pPr algn="ctr"/>
            <a:r>
              <a:rPr lang="en-GB" sz="1600" dirty="0">
                <a:solidFill>
                  <a:srgbClr val="FF0000"/>
                </a:solidFill>
                <a:latin typeface="+mn-lt"/>
              </a:rPr>
              <a:t>second LINAC design &amp; built</a:t>
            </a:r>
          </a:p>
          <a:p>
            <a:pPr algn="ctr"/>
            <a:r>
              <a:rPr lang="en-GB" sz="1400" i="1" dirty="0">
                <a:solidFill>
                  <a:srgbClr val="FF0000"/>
                </a:solidFill>
                <a:latin typeface="+mn-lt"/>
              </a:rPr>
              <a:t>integrate FRT &amp; towards 4.4K</a:t>
            </a:r>
          </a:p>
          <a:p>
            <a:pPr algn="ctr"/>
            <a:r>
              <a:rPr lang="en-GB" sz="1400" i="1" dirty="0">
                <a:solidFill>
                  <a:srgbClr val="FF0000"/>
                </a:solidFill>
                <a:latin typeface="+mn-lt"/>
              </a:rPr>
              <a:t>beams up to 500 MeV</a:t>
            </a:r>
            <a:endParaRPr lang="en-BE" sz="1400" i="1" dirty="0">
              <a:solidFill>
                <a:srgbClr val="FF0000"/>
              </a:solidFill>
              <a:latin typeface="+mn-lt"/>
            </a:endParaRPr>
          </a:p>
        </p:txBody>
      </p:sp>
      <p:sp>
        <p:nvSpPr>
          <p:cNvPr id="25" name="Shape 24">
            <a:extLst>
              <a:ext uri="{FF2B5EF4-FFF2-40B4-BE49-F238E27FC236}">
                <a16:creationId xmlns:a16="http://schemas.microsoft.com/office/drawing/2014/main" id="{B4E468F9-934D-7BBD-78DE-91BC74E2CB42}"/>
              </a:ext>
            </a:extLst>
          </p:cNvPr>
          <p:cNvSpPr/>
          <p:nvPr/>
        </p:nvSpPr>
        <p:spPr>
          <a:xfrm rot="1937328">
            <a:off x="3015643" y="2129014"/>
            <a:ext cx="811250" cy="461390"/>
          </a:xfrm>
          <a:prstGeom prst="swooshArrow">
            <a:avLst>
              <a:gd name="adj1" fmla="val 21364"/>
              <a:gd name="adj2" fmla="val 38998"/>
            </a:avLst>
          </a:prstGeom>
          <a:solidFill>
            <a:srgbClr val="FF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26" name="Rounded Rectangle 25">
            <a:extLst>
              <a:ext uri="{FF2B5EF4-FFF2-40B4-BE49-F238E27FC236}">
                <a16:creationId xmlns:a16="http://schemas.microsoft.com/office/drawing/2014/main" id="{300B30B5-CFDD-03BA-CE2D-1EEEE2C5285E}"/>
              </a:ext>
            </a:extLst>
          </p:cNvPr>
          <p:cNvSpPr/>
          <p:nvPr/>
        </p:nvSpPr>
        <p:spPr>
          <a:xfrm>
            <a:off x="228600" y="2201362"/>
            <a:ext cx="2726531" cy="735255"/>
          </a:xfrm>
          <a:prstGeom prst="roundRect">
            <a:avLst>
              <a:gd name="adj" fmla="val 16897"/>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3" name="TextBox 2">
            <a:extLst>
              <a:ext uri="{FF2B5EF4-FFF2-40B4-BE49-F238E27FC236}">
                <a16:creationId xmlns:a16="http://schemas.microsoft.com/office/drawing/2014/main" id="{2E52DA76-DB24-7CE2-1611-9E6C58960E6E}"/>
              </a:ext>
            </a:extLst>
          </p:cNvPr>
          <p:cNvSpPr txBox="1"/>
          <p:nvPr/>
        </p:nvSpPr>
        <p:spPr>
          <a:xfrm>
            <a:off x="5187553" y="3985796"/>
            <a:ext cx="3238500" cy="338554"/>
          </a:xfrm>
          <a:prstGeom prst="rect">
            <a:avLst/>
          </a:prstGeom>
          <a:noFill/>
        </p:spPr>
        <p:txBody>
          <a:bodyPr wrap="square" rtlCol="0">
            <a:spAutoFit/>
          </a:bodyPr>
          <a:lstStyle/>
          <a:p>
            <a:pPr algn="ctr"/>
            <a:r>
              <a:rPr lang="en-GB" sz="1600" dirty="0">
                <a:solidFill>
                  <a:srgbClr val="FF0000"/>
                </a:solidFill>
                <a:latin typeface="+mn-lt"/>
              </a:rPr>
              <a:t>Booster from </a:t>
            </a:r>
            <a:r>
              <a:rPr lang="en-GB" sz="1600" u="sng" dirty="0" err="1">
                <a:solidFill>
                  <a:srgbClr val="FF0000"/>
                </a:solidFill>
                <a:latin typeface="+mn-lt"/>
              </a:rPr>
              <a:t>JLab</a:t>
            </a:r>
            <a:r>
              <a:rPr lang="en-GB" sz="1600" dirty="0">
                <a:solidFill>
                  <a:srgbClr val="FF0000"/>
                </a:solidFill>
                <a:latin typeface="+mn-lt"/>
              </a:rPr>
              <a:t>/</a:t>
            </a:r>
            <a:r>
              <a:rPr lang="en-GB" sz="1600" u="sng" dirty="0">
                <a:solidFill>
                  <a:srgbClr val="FF0000"/>
                </a:solidFill>
                <a:latin typeface="+mn-lt"/>
              </a:rPr>
              <a:t>AES</a:t>
            </a:r>
          </a:p>
        </p:txBody>
      </p:sp>
      <p:sp>
        <p:nvSpPr>
          <p:cNvPr id="5" name="Rounded Rectangle 4">
            <a:extLst>
              <a:ext uri="{FF2B5EF4-FFF2-40B4-BE49-F238E27FC236}">
                <a16:creationId xmlns:a16="http://schemas.microsoft.com/office/drawing/2014/main" id="{9A61F8D6-5E39-5887-0BD4-C55F539FC157}"/>
              </a:ext>
            </a:extLst>
          </p:cNvPr>
          <p:cNvSpPr/>
          <p:nvPr/>
        </p:nvSpPr>
        <p:spPr>
          <a:xfrm>
            <a:off x="5410896" y="3985796"/>
            <a:ext cx="2768000" cy="338554"/>
          </a:xfrm>
          <a:prstGeom prst="roundRect">
            <a:avLst>
              <a:gd name="adj" fmla="val 16897"/>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mc:AlternateContent xmlns:mc="http://schemas.openxmlformats.org/markup-compatibility/2006" xmlns:p14="http://schemas.microsoft.com/office/powerpoint/2010/main">
        <mc:Choice Requires="p14">
          <p:contentPart p14:bwMode="auto" r:id="rId4">
            <p14:nvContentPartPr>
              <p14:cNvPr id="16" name="Ink 15">
                <a:extLst>
                  <a:ext uri="{FF2B5EF4-FFF2-40B4-BE49-F238E27FC236}">
                    <a16:creationId xmlns:a16="http://schemas.microsoft.com/office/drawing/2014/main" id="{D9A90D5D-01EC-1EE8-FC41-167ACD7FAC1E}"/>
                  </a:ext>
                </a:extLst>
              </p14:cNvPr>
              <p14:cNvContentPartPr/>
              <p14:nvPr/>
            </p14:nvContentPartPr>
            <p14:xfrm>
              <a:off x="6458886" y="3692709"/>
              <a:ext cx="2331360" cy="63720"/>
            </p14:xfrm>
          </p:contentPart>
        </mc:Choice>
        <mc:Fallback xmlns="">
          <p:pic>
            <p:nvPicPr>
              <p:cNvPr id="16" name="Ink 15">
                <a:extLst>
                  <a:ext uri="{FF2B5EF4-FFF2-40B4-BE49-F238E27FC236}">
                    <a16:creationId xmlns:a16="http://schemas.microsoft.com/office/drawing/2014/main" id="{D9A90D5D-01EC-1EE8-FC41-167ACD7FAC1E}"/>
                  </a:ext>
                </a:extLst>
              </p:cNvPr>
              <p:cNvPicPr/>
              <p:nvPr/>
            </p:nvPicPr>
            <p:blipFill>
              <a:blip r:embed="rId5"/>
              <a:stretch>
                <a:fillRect/>
              </a:stretch>
            </p:blipFill>
            <p:spPr>
              <a:xfrm>
                <a:off x="6386886" y="3548709"/>
                <a:ext cx="2475000" cy="351360"/>
              </a:xfrm>
              <a:prstGeom prst="rect">
                <a:avLst/>
              </a:prstGeom>
            </p:spPr>
          </p:pic>
        </mc:Fallback>
      </mc:AlternateContent>
      <p:cxnSp>
        <p:nvCxnSpPr>
          <p:cNvPr id="7" name="Straight Connector 6">
            <a:extLst>
              <a:ext uri="{FF2B5EF4-FFF2-40B4-BE49-F238E27FC236}">
                <a16:creationId xmlns:a16="http://schemas.microsoft.com/office/drawing/2014/main" id="{C297A401-B499-3212-ED05-A2A3D37EE7CB}"/>
              </a:ext>
            </a:extLst>
          </p:cNvPr>
          <p:cNvCxnSpPr>
            <a:cxnSpLocks/>
          </p:cNvCxnSpPr>
          <p:nvPr/>
        </p:nvCxnSpPr>
        <p:spPr>
          <a:xfrm>
            <a:off x="6096000" y="3181350"/>
            <a:ext cx="2932712" cy="15240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906CA432-211D-1877-38E2-432E7B156222}"/>
              </a:ext>
            </a:extLst>
          </p:cNvPr>
          <p:cNvCxnSpPr>
            <a:cxnSpLocks/>
          </p:cNvCxnSpPr>
          <p:nvPr/>
        </p:nvCxnSpPr>
        <p:spPr>
          <a:xfrm flipV="1">
            <a:off x="6096000" y="3132000"/>
            <a:ext cx="2932712" cy="27795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D5D21408-BD18-3B1B-A296-57ECF3CF11BB}"/>
              </a:ext>
            </a:extLst>
          </p:cNvPr>
          <p:cNvSpPr txBox="1"/>
          <p:nvPr/>
        </p:nvSpPr>
        <p:spPr>
          <a:xfrm>
            <a:off x="6906387" y="2911048"/>
            <a:ext cx="2199513" cy="276999"/>
          </a:xfrm>
          <a:prstGeom prst="rect">
            <a:avLst/>
          </a:prstGeom>
          <a:noFill/>
        </p:spPr>
        <p:txBody>
          <a:bodyPr wrap="none" rtlCol="0">
            <a:spAutoFit/>
          </a:bodyPr>
          <a:lstStyle/>
          <a:p>
            <a:pPr algn="r"/>
            <a:r>
              <a:rPr lang="en-GB" sz="1200" i="1" dirty="0">
                <a:solidFill>
                  <a:srgbClr val="FF0000"/>
                </a:solidFill>
                <a:latin typeface="+mn-lt"/>
              </a:rPr>
              <a:t>n</a:t>
            </a:r>
            <a:r>
              <a:rPr lang="en-BE" sz="1200" i="1" dirty="0">
                <a:solidFill>
                  <a:srgbClr val="FF0000"/>
                </a:solidFill>
                <a:latin typeface="+mn-lt"/>
              </a:rPr>
              <a:t>ot enough space in cryomodule</a:t>
            </a:r>
          </a:p>
        </p:txBody>
      </p:sp>
      <p:sp>
        <p:nvSpPr>
          <p:cNvPr id="14" name="TextBox 13">
            <a:extLst>
              <a:ext uri="{FF2B5EF4-FFF2-40B4-BE49-F238E27FC236}">
                <a16:creationId xmlns:a16="http://schemas.microsoft.com/office/drawing/2014/main" id="{FDC474F8-95E9-1F3D-D1D0-2BC5C13A9D30}"/>
              </a:ext>
            </a:extLst>
          </p:cNvPr>
          <p:cNvSpPr txBox="1"/>
          <p:nvPr/>
        </p:nvSpPr>
        <p:spPr>
          <a:xfrm rot="21150586">
            <a:off x="857071" y="1841367"/>
            <a:ext cx="7262406" cy="1200329"/>
          </a:xfrm>
          <a:prstGeom prst="rect">
            <a:avLst/>
          </a:prstGeom>
          <a:solidFill>
            <a:schemeClr val="accent2">
              <a:lumMod val="20000"/>
              <a:lumOff val="80000"/>
            </a:schemeClr>
          </a:solidFill>
          <a:ln w="57150">
            <a:solidFill>
              <a:srgbClr val="FF0000"/>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2400" b="0" i="0" u="none" strike="noStrike" kern="1200" cap="none" spc="0" normalizeH="0" baseline="0" noProof="0" dirty="0">
              <a:ln>
                <a:noFill/>
              </a:ln>
              <a:solidFill>
                <a:srgbClr val="C00000"/>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lang="en-US" sz="2400" b="1" dirty="0">
                <a:solidFill>
                  <a:srgbClr val="C00000"/>
                </a:solidFill>
                <a:latin typeface="Calibri"/>
              </a:rPr>
              <a:t>More in the upcoming talk of Achille </a:t>
            </a:r>
            <a:r>
              <a:rPr lang="en-US" sz="2400" b="1" dirty="0" err="1">
                <a:solidFill>
                  <a:srgbClr val="C00000"/>
                </a:solidFill>
                <a:latin typeface="Calibri"/>
              </a:rPr>
              <a:t>Stocchi</a:t>
            </a:r>
            <a:endParaRPr kumimoji="0" lang="en-BE" sz="1600" b="0" i="1" u="none" strike="noStrike" kern="1200" cap="none" spc="0" normalizeH="0" baseline="0" noProof="0" dirty="0">
              <a:ln>
                <a:noFill/>
              </a:ln>
              <a:solidFill>
                <a:srgbClr val="C00000"/>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2400" b="0" i="0" u="none" strike="noStrike" kern="1200" cap="none" spc="0" normalizeH="0" baseline="0" noProof="0" dirty="0">
              <a:ln>
                <a:noFill/>
              </a:ln>
              <a:solidFill>
                <a:srgbClr val="C00000"/>
              </a:solidFill>
              <a:effectLst/>
              <a:uLnTx/>
              <a:uFillTx/>
              <a:latin typeface="Calibri"/>
              <a:ea typeface="ＭＳ Ｐゴシック" charset="0"/>
            </a:endParaRPr>
          </a:p>
        </p:txBody>
      </p:sp>
    </p:spTree>
    <p:extLst>
      <p:ext uri="{BB962C8B-B14F-4D97-AF65-F5344CB8AC3E}">
        <p14:creationId xmlns:p14="http://schemas.microsoft.com/office/powerpoint/2010/main" val="34740024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60504-A5DF-4EEC-E282-C18F589EFAC7}"/>
              </a:ext>
            </a:extLst>
          </p:cNvPr>
          <p:cNvSpPr>
            <a:spLocks noGrp="1"/>
          </p:cNvSpPr>
          <p:nvPr>
            <p:ph type="title"/>
          </p:nvPr>
        </p:nvSpPr>
        <p:spPr>
          <a:xfrm>
            <a:off x="628650" y="663178"/>
            <a:ext cx="7886700" cy="994172"/>
          </a:xfrm>
        </p:spPr>
        <p:txBody>
          <a:bodyPr>
            <a:normAutofit fontScale="90000"/>
          </a:bodyPr>
          <a:lstStyle/>
          <a:p>
            <a:pPr algn="ctr"/>
            <a:r>
              <a:rPr lang="en-GB" b="1" i="0" u="none" strike="noStrike" dirty="0">
                <a:solidFill>
                  <a:srgbClr val="0070C0"/>
                </a:solidFill>
                <a:effectLst/>
                <a:latin typeface="+mn-lt"/>
              </a:rPr>
              <a:t>Sustainable Accelerating Systems</a:t>
            </a:r>
            <a:br>
              <a:rPr lang="en-GB" b="1" i="0" u="none" strike="noStrike" dirty="0">
                <a:solidFill>
                  <a:srgbClr val="0070C0"/>
                </a:solidFill>
                <a:effectLst/>
                <a:latin typeface="+mn-lt"/>
              </a:rPr>
            </a:br>
            <a:r>
              <a:rPr lang="en-GB" b="1" i="0" u="none" strike="noStrike" dirty="0">
                <a:solidFill>
                  <a:srgbClr val="0070C0"/>
                </a:solidFill>
                <a:effectLst/>
                <a:latin typeface="+mn-lt"/>
              </a:rPr>
              <a:t>with Energy Recovery at future HEP colliders </a:t>
            </a:r>
            <a:br>
              <a:rPr lang="en-GB" b="1" i="0" u="none" strike="noStrike" dirty="0">
                <a:solidFill>
                  <a:srgbClr val="0070C0"/>
                </a:solidFill>
                <a:effectLst/>
                <a:latin typeface="+mn-lt"/>
              </a:rPr>
            </a:br>
            <a:r>
              <a:rPr lang="en-GB" sz="2200" i="1" u="none" strike="noStrike" dirty="0">
                <a:solidFill>
                  <a:srgbClr val="0070C0"/>
                </a:solidFill>
                <a:effectLst/>
                <a:latin typeface="+mn-lt"/>
              </a:rPr>
              <a:t>example of Higgs Factories</a:t>
            </a:r>
            <a:endParaRPr lang="en-BE" i="1" dirty="0">
              <a:solidFill>
                <a:srgbClr val="0070C0"/>
              </a:solidFill>
              <a:latin typeface="+mn-lt"/>
            </a:endParaRPr>
          </a:p>
        </p:txBody>
      </p:sp>
      <p:sp>
        <p:nvSpPr>
          <p:cNvPr id="4" name="Slide Number Placeholder 3">
            <a:extLst>
              <a:ext uri="{FF2B5EF4-FFF2-40B4-BE49-F238E27FC236}">
                <a16:creationId xmlns:a16="http://schemas.microsoft.com/office/drawing/2014/main" id="{AB6D5F49-C3C2-0FBE-D0CC-41B60D9A6A30}"/>
              </a:ext>
            </a:extLst>
          </p:cNvPr>
          <p:cNvSpPr>
            <a:spLocks noGrp="1"/>
          </p:cNvSpPr>
          <p:nvPr>
            <p:ph type="sldNum" sz="quarter" idx="12"/>
          </p:nvPr>
        </p:nvSpPr>
        <p:spPr/>
        <p:txBody>
          <a:bodyPr/>
          <a:lstStyle/>
          <a:p>
            <a:fld id="{D47CF28C-F735-C843-9143-DAF799FFF232}" type="slidenum">
              <a:rPr lang="en-US" smtClean="0"/>
              <a:t>52</a:t>
            </a:fld>
            <a:endParaRPr lang="en-US"/>
          </a:p>
        </p:txBody>
      </p:sp>
    </p:spTree>
    <p:extLst>
      <p:ext uri="{BB962C8B-B14F-4D97-AF65-F5344CB8AC3E}">
        <p14:creationId xmlns:p14="http://schemas.microsoft.com/office/powerpoint/2010/main" val="230143763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defTabSz="685800" fontAlgn="auto">
              <a:spcBef>
                <a:spcPts val="0"/>
              </a:spcBef>
              <a:spcAft>
                <a:spcPts val="0"/>
              </a:spcAft>
            </a:pPr>
            <a:fld id="{C662D044-6F0C-A44C-85FD-2657997C64DC}" type="slidenum">
              <a:rPr lang="en-US">
                <a:solidFill>
                  <a:prstClr val="black">
                    <a:tint val="75000"/>
                  </a:prstClr>
                </a:solidFill>
                <a:latin typeface="Calibri"/>
                <a:ea typeface="+mn-ea"/>
                <a:cs typeface="+mn-cs"/>
              </a:rPr>
              <a:pPr defTabSz="685800" fontAlgn="auto">
                <a:spcBef>
                  <a:spcPts val="0"/>
                </a:spcBef>
                <a:spcAft>
                  <a:spcPts val="0"/>
                </a:spcAft>
              </a:pPr>
              <a:t>53</a:t>
            </a:fld>
            <a:endParaRPr lang="en-US">
              <a:solidFill>
                <a:prstClr val="black">
                  <a:tint val="75000"/>
                </a:prstClr>
              </a:solidFill>
              <a:latin typeface="Calibri"/>
              <a:ea typeface="+mn-ea"/>
              <a:cs typeface="+mn-cs"/>
            </a:endParaRPr>
          </a:p>
        </p:txBody>
      </p:sp>
      <p:sp>
        <p:nvSpPr>
          <p:cNvPr id="8" name="TextBox 7">
            <a:extLst>
              <a:ext uri="{FF2B5EF4-FFF2-40B4-BE49-F238E27FC236}">
                <a16:creationId xmlns:a16="http://schemas.microsoft.com/office/drawing/2014/main" id="{A34A746F-DAEE-1C4F-94DB-AD09BADAC5AF}"/>
              </a:ext>
            </a:extLst>
          </p:cNvPr>
          <p:cNvSpPr txBox="1"/>
          <p:nvPr/>
        </p:nvSpPr>
        <p:spPr>
          <a:xfrm>
            <a:off x="1752600" y="666750"/>
            <a:ext cx="1595821" cy="369332"/>
          </a:xfrm>
          <a:prstGeom prst="rect">
            <a:avLst/>
          </a:prstGeom>
          <a:noFill/>
        </p:spPr>
        <p:txBody>
          <a:bodyPr wrap="none" rtlCol="0">
            <a:spAutoFit/>
          </a:bodyPr>
          <a:lstStyle/>
          <a:p>
            <a:r>
              <a:rPr lang="en-BE" dirty="0">
                <a:solidFill>
                  <a:schemeClr val="bg2">
                    <a:lumMod val="50000"/>
                  </a:schemeClr>
                </a:solidFill>
                <a:latin typeface="+mn-lt"/>
              </a:rPr>
              <a:t>Linear colliders</a:t>
            </a:r>
          </a:p>
        </p:txBody>
      </p:sp>
      <p:sp>
        <p:nvSpPr>
          <p:cNvPr id="9" name="TextBox 8">
            <a:extLst>
              <a:ext uri="{FF2B5EF4-FFF2-40B4-BE49-F238E27FC236}">
                <a16:creationId xmlns:a16="http://schemas.microsoft.com/office/drawing/2014/main" id="{8A294E78-2ED8-034C-ACF0-DC120C767891}"/>
              </a:ext>
            </a:extLst>
          </p:cNvPr>
          <p:cNvSpPr txBox="1"/>
          <p:nvPr/>
        </p:nvSpPr>
        <p:spPr>
          <a:xfrm>
            <a:off x="5926549" y="666750"/>
            <a:ext cx="1734770" cy="369332"/>
          </a:xfrm>
          <a:prstGeom prst="rect">
            <a:avLst/>
          </a:prstGeom>
          <a:noFill/>
        </p:spPr>
        <p:txBody>
          <a:bodyPr wrap="none" rtlCol="0">
            <a:spAutoFit/>
          </a:bodyPr>
          <a:lstStyle/>
          <a:p>
            <a:r>
              <a:rPr lang="en-BE" dirty="0">
                <a:solidFill>
                  <a:schemeClr val="bg2">
                    <a:lumMod val="50000"/>
                  </a:schemeClr>
                </a:solidFill>
                <a:latin typeface="+mn-lt"/>
              </a:rPr>
              <a:t>Circular colliders</a:t>
            </a:r>
          </a:p>
        </p:txBody>
      </p:sp>
      <p:sp>
        <p:nvSpPr>
          <p:cNvPr id="10" name="TextBox 9">
            <a:extLst>
              <a:ext uri="{FF2B5EF4-FFF2-40B4-BE49-F238E27FC236}">
                <a16:creationId xmlns:a16="http://schemas.microsoft.com/office/drawing/2014/main" id="{9D8C5EB7-F754-5110-6985-2AF644C1BEA5}"/>
              </a:ext>
            </a:extLst>
          </p:cNvPr>
          <p:cNvSpPr txBox="1"/>
          <p:nvPr/>
        </p:nvSpPr>
        <p:spPr>
          <a:xfrm rot="20377861">
            <a:off x="1739399" y="1590133"/>
            <a:ext cx="418704" cy="261610"/>
          </a:xfrm>
          <a:prstGeom prst="rect">
            <a:avLst/>
          </a:prstGeom>
          <a:noFill/>
        </p:spPr>
        <p:txBody>
          <a:bodyPr wrap="none" rtlCol="0">
            <a:spAutoFit/>
          </a:bodyPr>
          <a:lstStyle/>
          <a:p>
            <a:r>
              <a:rPr lang="en-BE" sz="1050" b="1" dirty="0">
                <a:solidFill>
                  <a:schemeClr val="accent1">
                    <a:lumMod val="60000"/>
                    <a:lumOff val="40000"/>
                  </a:schemeClr>
                </a:solidFill>
                <a:latin typeface="+mn-lt"/>
              </a:rPr>
              <a:t>ACC</a:t>
            </a:r>
          </a:p>
        </p:txBody>
      </p:sp>
      <p:sp>
        <p:nvSpPr>
          <p:cNvPr id="11" name="TextBox 10">
            <a:extLst>
              <a:ext uri="{FF2B5EF4-FFF2-40B4-BE49-F238E27FC236}">
                <a16:creationId xmlns:a16="http://schemas.microsoft.com/office/drawing/2014/main" id="{DB0DFAD4-F492-DAAC-A01C-446137AE4188}"/>
              </a:ext>
            </a:extLst>
          </p:cNvPr>
          <p:cNvSpPr txBox="1"/>
          <p:nvPr/>
        </p:nvSpPr>
        <p:spPr>
          <a:xfrm rot="1205029">
            <a:off x="3125508" y="1590885"/>
            <a:ext cx="418704" cy="261610"/>
          </a:xfrm>
          <a:prstGeom prst="rect">
            <a:avLst/>
          </a:prstGeom>
          <a:noFill/>
        </p:spPr>
        <p:txBody>
          <a:bodyPr wrap="none" rtlCol="0">
            <a:spAutoFit/>
          </a:bodyPr>
          <a:lstStyle/>
          <a:p>
            <a:r>
              <a:rPr lang="en-BE" sz="1050" b="1" dirty="0">
                <a:solidFill>
                  <a:schemeClr val="accent1">
                    <a:lumMod val="60000"/>
                    <a:lumOff val="40000"/>
                  </a:schemeClr>
                </a:solidFill>
                <a:latin typeface="+mn-lt"/>
              </a:rPr>
              <a:t>ACC</a:t>
            </a:r>
          </a:p>
        </p:txBody>
      </p:sp>
      <p:pic>
        <p:nvPicPr>
          <p:cNvPr id="16" name="Picture 15">
            <a:extLst>
              <a:ext uri="{FF2B5EF4-FFF2-40B4-BE49-F238E27FC236}">
                <a16:creationId xmlns:a16="http://schemas.microsoft.com/office/drawing/2014/main" id="{E1928918-6C36-9988-F231-1B6F23DBC5D0}"/>
              </a:ext>
            </a:extLst>
          </p:cNvPr>
          <p:cNvPicPr>
            <a:picLocks noChangeAspect="1"/>
          </p:cNvPicPr>
          <p:nvPr/>
        </p:nvPicPr>
        <p:blipFill rotWithShape="1">
          <a:blip r:embed="rId3"/>
          <a:srcRect l="90840" b="-4727"/>
          <a:stretch/>
        </p:blipFill>
        <p:spPr>
          <a:xfrm>
            <a:off x="7350081" y="2602682"/>
            <a:ext cx="269919" cy="273844"/>
          </a:xfrm>
          <a:prstGeom prst="rect">
            <a:avLst/>
          </a:prstGeom>
        </p:spPr>
      </p:pic>
      <p:sp>
        <p:nvSpPr>
          <p:cNvPr id="21" name="Oval 20">
            <a:extLst>
              <a:ext uri="{FF2B5EF4-FFF2-40B4-BE49-F238E27FC236}">
                <a16:creationId xmlns:a16="http://schemas.microsoft.com/office/drawing/2014/main" id="{63336733-D6CD-12F6-B52F-CEDDB6F12F33}"/>
              </a:ext>
            </a:extLst>
          </p:cNvPr>
          <p:cNvSpPr/>
          <p:nvPr/>
        </p:nvSpPr>
        <p:spPr>
          <a:xfrm>
            <a:off x="5937162" y="1230632"/>
            <a:ext cx="1682838" cy="1508522"/>
          </a:xfrm>
          <a:prstGeom prst="ellipse">
            <a:avLst/>
          </a:prstGeom>
          <a:noFill/>
          <a:ln w="190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pic>
        <p:nvPicPr>
          <p:cNvPr id="22" name="Picture 21">
            <a:extLst>
              <a:ext uri="{FF2B5EF4-FFF2-40B4-BE49-F238E27FC236}">
                <a16:creationId xmlns:a16="http://schemas.microsoft.com/office/drawing/2014/main" id="{4428B229-4884-CAC0-E366-EECDE17370B5}"/>
              </a:ext>
            </a:extLst>
          </p:cNvPr>
          <p:cNvPicPr>
            <a:picLocks noChangeAspect="1"/>
          </p:cNvPicPr>
          <p:nvPr/>
        </p:nvPicPr>
        <p:blipFill rotWithShape="1">
          <a:blip r:embed="rId3"/>
          <a:srcRect t="-1" r="26506" b="-41244"/>
          <a:stretch/>
        </p:blipFill>
        <p:spPr>
          <a:xfrm>
            <a:off x="5334000" y="2602232"/>
            <a:ext cx="2016081" cy="369332"/>
          </a:xfrm>
          <a:prstGeom prst="rect">
            <a:avLst/>
          </a:prstGeom>
        </p:spPr>
      </p:pic>
      <p:sp>
        <p:nvSpPr>
          <p:cNvPr id="23" name="TextBox 22">
            <a:extLst>
              <a:ext uri="{FF2B5EF4-FFF2-40B4-BE49-F238E27FC236}">
                <a16:creationId xmlns:a16="http://schemas.microsoft.com/office/drawing/2014/main" id="{776AAC67-0546-331A-1215-090110DF3DBD}"/>
              </a:ext>
            </a:extLst>
          </p:cNvPr>
          <p:cNvSpPr txBox="1"/>
          <p:nvPr/>
        </p:nvSpPr>
        <p:spPr>
          <a:xfrm>
            <a:off x="6575734" y="2486307"/>
            <a:ext cx="418704" cy="261610"/>
          </a:xfrm>
          <a:prstGeom prst="rect">
            <a:avLst/>
          </a:prstGeom>
          <a:noFill/>
        </p:spPr>
        <p:txBody>
          <a:bodyPr wrap="none" rtlCol="0">
            <a:spAutoFit/>
          </a:bodyPr>
          <a:lstStyle/>
          <a:p>
            <a:r>
              <a:rPr lang="en-BE" sz="1050" b="1" dirty="0">
                <a:solidFill>
                  <a:schemeClr val="accent1">
                    <a:lumMod val="60000"/>
                    <a:lumOff val="40000"/>
                  </a:schemeClr>
                </a:solidFill>
                <a:latin typeface="+mn-lt"/>
              </a:rPr>
              <a:t>ACC</a:t>
            </a:r>
          </a:p>
        </p:txBody>
      </p:sp>
      <p:cxnSp>
        <p:nvCxnSpPr>
          <p:cNvPr id="26" name="Straight Arrow Connector 25">
            <a:extLst>
              <a:ext uri="{FF2B5EF4-FFF2-40B4-BE49-F238E27FC236}">
                <a16:creationId xmlns:a16="http://schemas.microsoft.com/office/drawing/2014/main" id="{9C750DE3-F91A-FB9D-BD1A-3E6FDDAC3770}"/>
              </a:ext>
            </a:extLst>
          </p:cNvPr>
          <p:cNvCxnSpPr>
            <a:cxnSpLocks/>
          </p:cNvCxnSpPr>
          <p:nvPr/>
        </p:nvCxnSpPr>
        <p:spPr>
          <a:xfrm flipV="1">
            <a:off x="7620000" y="1898873"/>
            <a:ext cx="0" cy="109762"/>
          </a:xfrm>
          <a:prstGeom prst="straightConnector1">
            <a:avLst/>
          </a:prstGeom>
          <a:ln>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75B6CD78-0D6B-9347-52BD-4AB0ED9D1150}"/>
              </a:ext>
            </a:extLst>
          </p:cNvPr>
          <p:cNvCxnSpPr>
            <a:cxnSpLocks/>
            <a:stCxn id="21" idx="2"/>
          </p:cNvCxnSpPr>
          <p:nvPr/>
        </p:nvCxnSpPr>
        <p:spPr>
          <a:xfrm>
            <a:off x="5937162" y="1984893"/>
            <a:ext cx="0" cy="56144"/>
          </a:xfrm>
          <a:prstGeom prst="straightConnector1">
            <a:avLst/>
          </a:prstGeom>
          <a:ln>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sp>
        <p:nvSpPr>
          <p:cNvPr id="33" name="Rounded Rectangle 32">
            <a:extLst>
              <a:ext uri="{FF2B5EF4-FFF2-40B4-BE49-F238E27FC236}">
                <a16:creationId xmlns:a16="http://schemas.microsoft.com/office/drawing/2014/main" id="{712294B0-3765-D204-5D08-66D92B83B03B}"/>
              </a:ext>
            </a:extLst>
          </p:cNvPr>
          <p:cNvSpPr/>
          <p:nvPr/>
        </p:nvSpPr>
        <p:spPr>
          <a:xfrm>
            <a:off x="6661064" y="1121484"/>
            <a:ext cx="228596" cy="218295"/>
          </a:xfrm>
          <a:prstGeom prst="round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pic>
        <p:nvPicPr>
          <p:cNvPr id="36" name="Picture 35">
            <a:extLst>
              <a:ext uri="{FF2B5EF4-FFF2-40B4-BE49-F238E27FC236}">
                <a16:creationId xmlns:a16="http://schemas.microsoft.com/office/drawing/2014/main" id="{DC3AD285-A558-E2BC-5BDC-739D9337C2FC}"/>
              </a:ext>
            </a:extLst>
          </p:cNvPr>
          <p:cNvPicPr>
            <a:picLocks noChangeAspect="1"/>
          </p:cNvPicPr>
          <p:nvPr/>
        </p:nvPicPr>
        <p:blipFill rotWithShape="1">
          <a:blip r:embed="rId3"/>
          <a:srcRect r="26988" b="-38099"/>
          <a:stretch/>
        </p:blipFill>
        <p:spPr>
          <a:xfrm rot="12048877">
            <a:off x="2722742" y="1773201"/>
            <a:ext cx="2002857" cy="361106"/>
          </a:xfrm>
          <a:prstGeom prst="rect">
            <a:avLst/>
          </a:prstGeom>
        </p:spPr>
      </p:pic>
      <p:pic>
        <p:nvPicPr>
          <p:cNvPr id="37" name="Picture 36">
            <a:extLst>
              <a:ext uri="{FF2B5EF4-FFF2-40B4-BE49-F238E27FC236}">
                <a16:creationId xmlns:a16="http://schemas.microsoft.com/office/drawing/2014/main" id="{3249E9D6-6823-B7BA-1A15-570FDCFA5630}"/>
              </a:ext>
            </a:extLst>
          </p:cNvPr>
          <p:cNvPicPr>
            <a:picLocks noChangeAspect="1"/>
          </p:cNvPicPr>
          <p:nvPr/>
        </p:nvPicPr>
        <p:blipFill rotWithShape="1">
          <a:blip r:embed="rId3"/>
          <a:srcRect l="84967" b="-5582"/>
          <a:stretch/>
        </p:blipFill>
        <p:spPr>
          <a:xfrm rot="12048877">
            <a:off x="2115273" y="1331365"/>
            <a:ext cx="412391" cy="276079"/>
          </a:xfrm>
          <a:prstGeom prst="rect">
            <a:avLst/>
          </a:prstGeom>
        </p:spPr>
      </p:pic>
      <p:pic>
        <p:nvPicPr>
          <p:cNvPr id="39" name="Picture 38">
            <a:extLst>
              <a:ext uri="{FF2B5EF4-FFF2-40B4-BE49-F238E27FC236}">
                <a16:creationId xmlns:a16="http://schemas.microsoft.com/office/drawing/2014/main" id="{167AE3E4-F8A0-4B80-E11D-6653B3490509}"/>
              </a:ext>
            </a:extLst>
          </p:cNvPr>
          <p:cNvPicPr>
            <a:picLocks noChangeAspect="1"/>
          </p:cNvPicPr>
          <p:nvPr/>
        </p:nvPicPr>
        <p:blipFill rotWithShape="1">
          <a:blip r:embed="rId3"/>
          <a:srcRect r="26988" b="-38099"/>
          <a:stretch/>
        </p:blipFill>
        <p:spPr>
          <a:xfrm rot="20373412">
            <a:off x="590334" y="1860484"/>
            <a:ext cx="2002857" cy="361106"/>
          </a:xfrm>
          <a:prstGeom prst="rect">
            <a:avLst/>
          </a:prstGeom>
        </p:spPr>
      </p:pic>
      <p:pic>
        <p:nvPicPr>
          <p:cNvPr id="40" name="Picture 39">
            <a:extLst>
              <a:ext uri="{FF2B5EF4-FFF2-40B4-BE49-F238E27FC236}">
                <a16:creationId xmlns:a16="http://schemas.microsoft.com/office/drawing/2014/main" id="{F0F13C79-6A70-DBD8-C592-45FAE46314FE}"/>
              </a:ext>
            </a:extLst>
          </p:cNvPr>
          <p:cNvPicPr>
            <a:picLocks noChangeAspect="1"/>
          </p:cNvPicPr>
          <p:nvPr/>
        </p:nvPicPr>
        <p:blipFill rotWithShape="1">
          <a:blip r:embed="rId3"/>
          <a:srcRect l="84967" b="-5582"/>
          <a:stretch/>
        </p:blipFill>
        <p:spPr>
          <a:xfrm rot="20429045">
            <a:off x="2772502" y="1354355"/>
            <a:ext cx="412391" cy="276079"/>
          </a:xfrm>
          <a:prstGeom prst="rect">
            <a:avLst/>
          </a:prstGeom>
        </p:spPr>
      </p:pic>
      <p:sp>
        <p:nvSpPr>
          <p:cNvPr id="41" name="Rounded Rectangle 40">
            <a:extLst>
              <a:ext uri="{FF2B5EF4-FFF2-40B4-BE49-F238E27FC236}">
                <a16:creationId xmlns:a16="http://schemas.microsoft.com/office/drawing/2014/main" id="{33307F40-017F-54F0-A47A-1D857CA41C90}"/>
              </a:ext>
            </a:extLst>
          </p:cNvPr>
          <p:cNvSpPr/>
          <p:nvPr/>
        </p:nvSpPr>
        <p:spPr>
          <a:xfrm>
            <a:off x="2531687" y="1520239"/>
            <a:ext cx="228596" cy="218295"/>
          </a:xfrm>
          <a:prstGeom prst="round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42" name="TextBox 41">
            <a:extLst>
              <a:ext uri="{FF2B5EF4-FFF2-40B4-BE49-F238E27FC236}">
                <a16:creationId xmlns:a16="http://schemas.microsoft.com/office/drawing/2014/main" id="{1E6EB024-C784-325A-C7D9-AB4E34382B9F}"/>
              </a:ext>
            </a:extLst>
          </p:cNvPr>
          <p:cNvSpPr txBox="1"/>
          <p:nvPr/>
        </p:nvSpPr>
        <p:spPr>
          <a:xfrm>
            <a:off x="1692036" y="3067884"/>
            <a:ext cx="1907895" cy="584775"/>
          </a:xfrm>
          <a:prstGeom prst="rect">
            <a:avLst/>
          </a:prstGeom>
          <a:noFill/>
        </p:spPr>
        <p:txBody>
          <a:bodyPr wrap="none" rtlCol="0">
            <a:spAutoFit/>
          </a:bodyPr>
          <a:lstStyle/>
          <a:p>
            <a:pPr algn="ctr"/>
            <a:r>
              <a:rPr lang="en-BE" sz="1600" dirty="0">
                <a:solidFill>
                  <a:srgbClr val="FF0000"/>
                </a:solidFill>
                <a:latin typeface="+mn-lt"/>
              </a:rPr>
              <a:t>dump &gt;99.9999% of </a:t>
            </a:r>
          </a:p>
          <a:p>
            <a:pPr algn="ctr"/>
            <a:r>
              <a:rPr lang="en-BE" sz="1600" dirty="0">
                <a:solidFill>
                  <a:srgbClr val="FF0000"/>
                </a:solidFill>
                <a:latin typeface="+mn-lt"/>
              </a:rPr>
              <a:t>the beam power</a:t>
            </a:r>
          </a:p>
        </p:txBody>
      </p:sp>
      <p:sp>
        <p:nvSpPr>
          <p:cNvPr id="43" name="TextBox 42">
            <a:extLst>
              <a:ext uri="{FF2B5EF4-FFF2-40B4-BE49-F238E27FC236}">
                <a16:creationId xmlns:a16="http://schemas.microsoft.com/office/drawing/2014/main" id="{B94B7358-D66C-C281-597C-42D916FFEB86}"/>
              </a:ext>
            </a:extLst>
          </p:cNvPr>
          <p:cNvSpPr txBox="1"/>
          <p:nvPr/>
        </p:nvSpPr>
        <p:spPr>
          <a:xfrm>
            <a:off x="5631982" y="3061864"/>
            <a:ext cx="2323905" cy="584775"/>
          </a:xfrm>
          <a:prstGeom prst="rect">
            <a:avLst/>
          </a:prstGeom>
          <a:noFill/>
        </p:spPr>
        <p:txBody>
          <a:bodyPr wrap="none" rtlCol="0">
            <a:spAutoFit/>
          </a:bodyPr>
          <a:lstStyle/>
          <a:p>
            <a:pPr algn="ctr"/>
            <a:r>
              <a:rPr lang="en-BE" sz="1600" dirty="0">
                <a:solidFill>
                  <a:srgbClr val="FF0000"/>
                </a:solidFill>
                <a:latin typeface="+mn-lt"/>
              </a:rPr>
              <a:t>radiate away very quickly </a:t>
            </a:r>
          </a:p>
          <a:p>
            <a:pPr algn="ctr"/>
            <a:r>
              <a:rPr lang="en-BE" sz="1600" dirty="0">
                <a:solidFill>
                  <a:srgbClr val="FF0000"/>
                </a:solidFill>
                <a:latin typeface="+mn-lt"/>
              </a:rPr>
              <a:t>the beam power</a:t>
            </a:r>
          </a:p>
        </p:txBody>
      </p:sp>
      <p:pic>
        <p:nvPicPr>
          <p:cNvPr id="51" name="Picture 50">
            <a:extLst>
              <a:ext uri="{FF2B5EF4-FFF2-40B4-BE49-F238E27FC236}">
                <a16:creationId xmlns:a16="http://schemas.microsoft.com/office/drawing/2014/main" id="{D9C15AED-2198-3F0E-1375-C793A8672474}"/>
              </a:ext>
            </a:extLst>
          </p:cNvPr>
          <p:cNvPicPr>
            <a:picLocks noChangeAspect="1"/>
          </p:cNvPicPr>
          <p:nvPr/>
        </p:nvPicPr>
        <p:blipFill rotWithShape="1">
          <a:blip r:embed="rId4"/>
          <a:srcRect l="10994" t="10994"/>
          <a:stretch/>
        </p:blipFill>
        <p:spPr>
          <a:xfrm rot="18688558">
            <a:off x="7378930" y="2003040"/>
            <a:ext cx="800100" cy="190500"/>
          </a:xfrm>
          <a:prstGeom prst="rect">
            <a:avLst/>
          </a:prstGeom>
        </p:spPr>
      </p:pic>
      <p:pic>
        <p:nvPicPr>
          <p:cNvPr id="52" name="Picture 51">
            <a:extLst>
              <a:ext uri="{FF2B5EF4-FFF2-40B4-BE49-F238E27FC236}">
                <a16:creationId xmlns:a16="http://schemas.microsoft.com/office/drawing/2014/main" id="{2008CECC-C361-0061-1A87-5383EB3F2E58}"/>
              </a:ext>
            </a:extLst>
          </p:cNvPr>
          <p:cNvPicPr>
            <a:picLocks noChangeAspect="1"/>
          </p:cNvPicPr>
          <p:nvPr/>
        </p:nvPicPr>
        <p:blipFill rotWithShape="1">
          <a:blip r:embed="rId4"/>
          <a:srcRect l="10994" t="10994"/>
          <a:stretch/>
        </p:blipFill>
        <p:spPr>
          <a:xfrm rot="9910796">
            <a:off x="5683351" y="1268481"/>
            <a:ext cx="800100" cy="190500"/>
          </a:xfrm>
          <a:prstGeom prst="rect">
            <a:avLst/>
          </a:prstGeom>
        </p:spPr>
      </p:pic>
      <p:pic>
        <p:nvPicPr>
          <p:cNvPr id="53" name="Picture 52">
            <a:extLst>
              <a:ext uri="{FF2B5EF4-FFF2-40B4-BE49-F238E27FC236}">
                <a16:creationId xmlns:a16="http://schemas.microsoft.com/office/drawing/2014/main" id="{FAA2FFEC-E060-1229-FFFE-A94F15C0E4D7}"/>
              </a:ext>
            </a:extLst>
          </p:cNvPr>
          <p:cNvPicPr>
            <a:picLocks noChangeAspect="1"/>
          </p:cNvPicPr>
          <p:nvPr/>
        </p:nvPicPr>
        <p:blipFill rotWithShape="1">
          <a:blip r:embed="rId4"/>
          <a:srcRect l="10994" t="10994"/>
          <a:stretch/>
        </p:blipFill>
        <p:spPr>
          <a:xfrm rot="14820125">
            <a:off x="7017290" y="1216880"/>
            <a:ext cx="800100" cy="190500"/>
          </a:xfrm>
          <a:prstGeom prst="rect">
            <a:avLst/>
          </a:prstGeom>
        </p:spPr>
      </p:pic>
      <p:sp>
        <p:nvSpPr>
          <p:cNvPr id="3" name="TextBox 2">
            <a:extLst>
              <a:ext uri="{FF2B5EF4-FFF2-40B4-BE49-F238E27FC236}">
                <a16:creationId xmlns:a16="http://schemas.microsoft.com/office/drawing/2014/main" id="{04C6F739-76A8-3815-B6A6-DFABA1FEDE04}"/>
              </a:ext>
            </a:extLst>
          </p:cNvPr>
          <p:cNvSpPr txBox="1"/>
          <p:nvPr/>
        </p:nvSpPr>
        <p:spPr>
          <a:xfrm>
            <a:off x="7661319" y="1488672"/>
            <a:ext cx="752129" cy="276999"/>
          </a:xfrm>
          <a:prstGeom prst="rect">
            <a:avLst/>
          </a:prstGeom>
          <a:noFill/>
        </p:spPr>
        <p:txBody>
          <a:bodyPr wrap="none" rtlCol="0">
            <a:spAutoFit/>
          </a:bodyPr>
          <a:lstStyle/>
          <a:p>
            <a:r>
              <a:rPr lang="en-BE" sz="1200" i="1" dirty="0">
                <a:solidFill>
                  <a:schemeClr val="bg2">
                    <a:lumMod val="75000"/>
                  </a:schemeClr>
                </a:solidFill>
                <a:latin typeface="+mn-lt"/>
              </a:rPr>
              <a:t>radiation</a:t>
            </a:r>
          </a:p>
        </p:txBody>
      </p:sp>
      <p:sp>
        <p:nvSpPr>
          <p:cNvPr id="4" name="TextBox 3">
            <a:extLst>
              <a:ext uri="{FF2B5EF4-FFF2-40B4-BE49-F238E27FC236}">
                <a16:creationId xmlns:a16="http://schemas.microsoft.com/office/drawing/2014/main" id="{7307FAE2-906D-60E2-E878-9BB351008D68}"/>
              </a:ext>
            </a:extLst>
          </p:cNvPr>
          <p:cNvSpPr txBox="1"/>
          <p:nvPr/>
        </p:nvSpPr>
        <p:spPr>
          <a:xfrm>
            <a:off x="3576400" y="3108030"/>
            <a:ext cx="2054989" cy="815608"/>
          </a:xfrm>
          <a:prstGeom prst="rect">
            <a:avLst/>
          </a:prstGeom>
          <a:solidFill>
            <a:schemeClr val="accent2">
              <a:lumMod val="20000"/>
              <a:lumOff val="80000"/>
            </a:schemeClr>
          </a:solidFill>
        </p:spPr>
        <p:txBody>
          <a:bodyPr wrap="square" rtlCol="0">
            <a:spAutoFit/>
          </a:bodyPr>
          <a:lstStyle/>
          <a:p>
            <a:pPr algn="ctr"/>
            <a:r>
              <a:rPr lang="en-BE" sz="1400" i="1" dirty="0">
                <a:solidFill>
                  <a:schemeClr val="bg2">
                    <a:lumMod val="50000"/>
                  </a:schemeClr>
                </a:solidFill>
                <a:latin typeface="+mn-lt"/>
              </a:rPr>
              <a:t>FCC-ee@250 ≃ 300 MW</a:t>
            </a:r>
          </a:p>
          <a:p>
            <a:pPr algn="ctr"/>
            <a:endParaRPr lang="en-BE" sz="500" dirty="0">
              <a:solidFill>
                <a:srgbClr val="C00000"/>
              </a:solidFill>
              <a:latin typeface="+mn-lt"/>
            </a:endParaRPr>
          </a:p>
          <a:p>
            <a:pPr algn="ctr"/>
            <a:r>
              <a:rPr lang="en-BE" sz="1400" dirty="0">
                <a:solidFill>
                  <a:srgbClr val="C00000"/>
                </a:solidFill>
                <a:latin typeface="+mn-lt"/>
              </a:rPr>
              <a:t>∼2% of annual electricity </a:t>
            </a:r>
          </a:p>
          <a:p>
            <a:pPr algn="ctr"/>
            <a:r>
              <a:rPr lang="en-BE" sz="1400" dirty="0">
                <a:solidFill>
                  <a:srgbClr val="C00000"/>
                </a:solidFill>
                <a:latin typeface="+mn-lt"/>
              </a:rPr>
              <a:t>consumption in Belgium</a:t>
            </a:r>
          </a:p>
        </p:txBody>
      </p:sp>
      <p:sp>
        <p:nvSpPr>
          <p:cNvPr id="5" name="TextBox 4">
            <a:extLst>
              <a:ext uri="{FF2B5EF4-FFF2-40B4-BE49-F238E27FC236}">
                <a16:creationId xmlns:a16="http://schemas.microsoft.com/office/drawing/2014/main" id="{B0939DF0-A62E-0BE9-08FC-4E32D6CC936F}"/>
              </a:ext>
            </a:extLst>
          </p:cNvPr>
          <p:cNvSpPr txBox="1"/>
          <p:nvPr/>
        </p:nvSpPr>
        <p:spPr>
          <a:xfrm>
            <a:off x="1600200" y="4425375"/>
            <a:ext cx="6019800" cy="584775"/>
          </a:xfrm>
          <a:prstGeom prst="rect">
            <a:avLst/>
          </a:prstGeom>
          <a:solidFill>
            <a:schemeClr val="accent2">
              <a:lumMod val="20000"/>
              <a:lumOff val="80000"/>
            </a:schemeClr>
          </a:solidFill>
          <a:ln w="25400">
            <a:solidFill>
              <a:srgbClr val="C00000"/>
            </a:solidFill>
          </a:ln>
        </p:spPr>
        <p:txBody>
          <a:bodyPr wrap="square" rtlCol="0">
            <a:spAutoFit/>
          </a:bodyPr>
          <a:lstStyle/>
          <a:p>
            <a:pPr algn="ctr"/>
            <a:r>
              <a:rPr lang="en-BE" sz="1600" b="1" dirty="0">
                <a:solidFill>
                  <a:srgbClr val="C00000"/>
                </a:solidFill>
                <a:latin typeface="+mn-lt"/>
              </a:rPr>
              <a:t>OBJECTIVE</a:t>
            </a:r>
            <a:r>
              <a:rPr lang="en-BE" sz="1600" dirty="0">
                <a:solidFill>
                  <a:srgbClr val="C00000"/>
                </a:solidFill>
                <a:latin typeface="+mn-lt"/>
              </a:rPr>
              <a:t>: develop accelerator technologies t</a:t>
            </a:r>
            <a:r>
              <a:rPr lang="en-GB" sz="1600" dirty="0">
                <a:solidFill>
                  <a:srgbClr val="C00000"/>
                </a:solidFill>
                <a:latin typeface="+mn-lt"/>
              </a:rPr>
              <a:t>ha</a:t>
            </a:r>
            <a:r>
              <a:rPr lang="en-BE" sz="1600">
                <a:solidFill>
                  <a:srgbClr val="C00000"/>
                </a:solidFill>
                <a:latin typeface="+mn-lt"/>
              </a:rPr>
              <a:t>t recover </a:t>
            </a:r>
            <a:r>
              <a:rPr lang="en-BE" sz="1600" dirty="0">
                <a:solidFill>
                  <a:srgbClr val="C00000"/>
                </a:solidFill>
                <a:latin typeface="+mn-lt"/>
              </a:rPr>
              <a:t>the beam energy with an impact of saving ∼1% of Belgium’s electricity</a:t>
            </a:r>
          </a:p>
        </p:txBody>
      </p:sp>
      <p:sp>
        <p:nvSpPr>
          <p:cNvPr id="6" name="TextBox 5">
            <a:extLst>
              <a:ext uri="{FF2B5EF4-FFF2-40B4-BE49-F238E27FC236}">
                <a16:creationId xmlns:a16="http://schemas.microsoft.com/office/drawing/2014/main" id="{38941507-A9C7-F864-8FFB-890A3E5CB79D}"/>
              </a:ext>
            </a:extLst>
          </p:cNvPr>
          <p:cNvSpPr txBox="1"/>
          <p:nvPr/>
        </p:nvSpPr>
        <p:spPr>
          <a:xfrm>
            <a:off x="2531687" y="4016573"/>
            <a:ext cx="4213534" cy="307777"/>
          </a:xfrm>
          <a:prstGeom prst="rect">
            <a:avLst/>
          </a:prstGeom>
          <a:solidFill>
            <a:schemeClr val="accent2">
              <a:lumMod val="20000"/>
              <a:lumOff val="80000"/>
            </a:schemeClr>
          </a:solidFill>
        </p:spPr>
        <p:txBody>
          <a:bodyPr wrap="square" rtlCol="0">
            <a:spAutoFit/>
          </a:bodyPr>
          <a:lstStyle/>
          <a:p>
            <a:pPr algn="ctr"/>
            <a:r>
              <a:rPr lang="en-GB" sz="1400" i="1" dirty="0">
                <a:solidFill>
                  <a:srgbClr val="C00000"/>
                </a:solidFill>
                <a:latin typeface="+mn-lt"/>
              </a:rPr>
              <a:t>about h</a:t>
            </a:r>
            <a:r>
              <a:rPr lang="en-BE" sz="1400" i="1" dirty="0">
                <a:solidFill>
                  <a:srgbClr val="C00000"/>
                </a:solidFill>
                <a:latin typeface="+mn-lt"/>
              </a:rPr>
              <a:t>alf of this is dumped or lost due to radiation</a:t>
            </a:r>
          </a:p>
        </p:txBody>
      </p:sp>
      <p:sp>
        <p:nvSpPr>
          <p:cNvPr id="7" name="TextBox 6">
            <a:extLst>
              <a:ext uri="{FF2B5EF4-FFF2-40B4-BE49-F238E27FC236}">
                <a16:creationId xmlns:a16="http://schemas.microsoft.com/office/drawing/2014/main" id="{6B2E50E0-A0FF-0C02-91EB-96269C8556E5}"/>
              </a:ext>
            </a:extLst>
          </p:cNvPr>
          <p:cNvSpPr txBox="1"/>
          <p:nvPr/>
        </p:nvSpPr>
        <p:spPr>
          <a:xfrm>
            <a:off x="1447800" y="157938"/>
            <a:ext cx="6365204" cy="461665"/>
          </a:xfrm>
          <a:prstGeom prst="rect">
            <a:avLst/>
          </a:prstGeom>
          <a:noFill/>
        </p:spPr>
        <p:txBody>
          <a:bodyPr wrap="none" rtlCol="0">
            <a:spAutoFit/>
          </a:bodyPr>
          <a:lstStyle/>
          <a:p>
            <a:r>
              <a:rPr lang="en-BE" sz="2400" b="1" dirty="0">
                <a:solidFill>
                  <a:srgbClr val="0070C0"/>
                </a:solidFill>
                <a:latin typeface="+mn-lt"/>
              </a:rPr>
              <a:t>Impact for the current designs of Higgs Factories</a:t>
            </a:r>
          </a:p>
        </p:txBody>
      </p:sp>
    </p:spTree>
    <p:extLst>
      <p:ext uri="{BB962C8B-B14F-4D97-AF65-F5344CB8AC3E}">
        <p14:creationId xmlns:p14="http://schemas.microsoft.com/office/powerpoint/2010/main" val="114827566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defTabSz="685800" fontAlgn="auto">
              <a:spcBef>
                <a:spcPts val="0"/>
              </a:spcBef>
              <a:spcAft>
                <a:spcPts val="0"/>
              </a:spcAft>
            </a:pPr>
            <a:fld id="{C662D044-6F0C-A44C-85FD-2657997C64DC}" type="slidenum">
              <a:rPr lang="en-US">
                <a:solidFill>
                  <a:prstClr val="black">
                    <a:tint val="75000"/>
                  </a:prstClr>
                </a:solidFill>
                <a:latin typeface="Calibri"/>
                <a:ea typeface="+mn-ea"/>
                <a:cs typeface="+mn-cs"/>
              </a:rPr>
              <a:pPr defTabSz="685800" fontAlgn="auto">
                <a:spcBef>
                  <a:spcPts val="0"/>
                </a:spcBef>
                <a:spcAft>
                  <a:spcPts val="0"/>
                </a:spcAft>
              </a:pPr>
              <a:t>54</a:t>
            </a:fld>
            <a:endParaRPr lang="en-US">
              <a:solidFill>
                <a:prstClr val="black">
                  <a:tint val="75000"/>
                </a:prstClr>
              </a:solidFill>
              <a:latin typeface="Calibri"/>
              <a:ea typeface="+mn-ea"/>
              <a:cs typeface="+mn-cs"/>
            </a:endParaRPr>
          </a:p>
        </p:txBody>
      </p:sp>
      <p:sp>
        <p:nvSpPr>
          <p:cNvPr id="8" name="TextBox 7">
            <a:extLst>
              <a:ext uri="{FF2B5EF4-FFF2-40B4-BE49-F238E27FC236}">
                <a16:creationId xmlns:a16="http://schemas.microsoft.com/office/drawing/2014/main" id="{A34A746F-DAEE-1C4F-94DB-AD09BADAC5AF}"/>
              </a:ext>
            </a:extLst>
          </p:cNvPr>
          <p:cNvSpPr txBox="1"/>
          <p:nvPr/>
        </p:nvSpPr>
        <p:spPr>
          <a:xfrm>
            <a:off x="1752600" y="666750"/>
            <a:ext cx="1595821" cy="369332"/>
          </a:xfrm>
          <a:prstGeom prst="rect">
            <a:avLst/>
          </a:prstGeom>
          <a:noFill/>
        </p:spPr>
        <p:txBody>
          <a:bodyPr wrap="none" rtlCol="0">
            <a:spAutoFit/>
          </a:bodyPr>
          <a:lstStyle/>
          <a:p>
            <a:r>
              <a:rPr lang="en-BE" dirty="0">
                <a:solidFill>
                  <a:schemeClr val="bg2">
                    <a:lumMod val="50000"/>
                  </a:schemeClr>
                </a:solidFill>
                <a:latin typeface="+mn-lt"/>
              </a:rPr>
              <a:t>Linear colliders</a:t>
            </a:r>
          </a:p>
        </p:txBody>
      </p:sp>
      <p:sp>
        <p:nvSpPr>
          <p:cNvPr id="9" name="TextBox 8">
            <a:extLst>
              <a:ext uri="{FF2B5EF4-FFF2-40B4-BE49-F238E27FC236}">
                <a16:creationId xmlns:a16="http://schemas.microsoft.com/office/drawing/2014/main" id="{8A294E78-2ED8-034C-ACF0-DC120C767891}"/>
              </a:ext>
            </a:extLst>
          </p:cNvPr>
          <p:cNvSpPr txBox="1"/>
          <p:nvPr/>
        </p:nvSpPr>
        <p:spPr>
          <a:xfrm>
            <a:off x="5926549" y="666750"/>
            <a:ext cx="1734770" cy="369332"/>
          </a:xfrm>
          <a:prstGeom prst="rect">
            <a:avLst/>
          </a:prstGeom>
          <a:noFill/>
        </p:spPr>
        <p:txBody>
          <a:bodyPr wrap="none" rtlCol="0">
            <a:spAutoFit/>
          </a:bodyPr>
          <a:lstStyle/>
          <a:p>
            <a:r>
              <a:rPr lang="en-BE" dirty="0">
                <a:solidFill>
                  <a:schemeClr val="bg2">
                    <a:lumMod val="50000"/>
                  </a:schemeClr>
                </a:solidFill>
                <a:latin typeface="+mn-lt"/>
              </a:rPr>
              <a:t>Circular colliders</a:t>
            </a:r>
          </a:p>
        </p:txBody>
      </p:sp>
      <p:sp>
        <p:nvSpPr>
          <p:cNvPr id="10" name="TextBox 9">
            <a:extLst>
              <a:ext uri="{FF2B5EF4-FFF2-40B4-BE49-F238E27FC236}">
                <a16:creationId xmlns:a16="http://schemas.microsoft.com/office/drawing/2014/main" id="{9D8C5EB7-F754-5110-6985-2AF644C1BEA5}"/>
              </a:ext>
            </a:extLst>
          </p:cNvPr>
          <p:cNvSpPr txBox="1"/>
          <p:nvPr/>
        </p:nvSpPr>
        <p:spPr>
          <a:xfrm rot="20377861">
            <a:off x="1739399" y="1590133"/>
            <a:ext cx="418704" cy="261610"/>
          </a:xfrm>
          <a:prstGeom prst="rect">
            <a:avLst/>
          </a:prstGeom>
          <a:noFill/>
        </p:spPr>
        <p:txBody>
          <a:bodyPr wrap="none" rtlCol="0">
            <a:spAutoFit/>
          </a:bodyPr>
          <a:lstStyle/>
          <a:p>
            <a:r>
              <a:rPr lang="en-BE" sz="1050" b="1" dirty="0">
                <a:solidFill>
                  <a:schemeClr val="accent1">
                    <a:lumMod val="60000"/>
                    <a:lumOff val="40000"/>
                  </a:schemeClr>
                </a:solidFill>
                <a:latin typeface="+mn-lt"/>
              </a:rPr>
              <a:t>ACC</a:t>
            </a:r>
          </a:p>
        </p:txBody>
      </p:sp>
      <p:sp>
        <p:nvSpPr>
          <p:cNvPr id="11" name="TextBox 10">
            <a:extLst>
              <a:ext uri="{FF2B5EF4-FFF2-40B4-BE49-F238E27FC236}">
                <a16:creationId xmlns:a16="http://schemas.microsoft.com/office/drawing/2014/main" id="{DB0DFAD4-F492-DAAC-A01C-446137AE4188}"/>
              </a:ext>
            </a:extLst>
          </p:cNvPr>
          <p:cNvSpPr txBox="1"/>
          <p:nvPr/>
        </p:nvSpPr>
        <p:spPr>
          <a:xfrm rot="1205029">
            <a:off x="3125508" y="1590885"/>
            <a:ext cx="418704" cy="261610"/>
          </a:xfrm>
          <a:prstGeom prst="rect">
            <a:avLst/>
          </a:prstGeom>
          <a:noFill/>
        </p:spPr>
        <p:txBody>
          <a:bodyPr wrap="none" rtlCol="0">
            <a:spAutoFit/>
          </a:bodyPr>
          <a:lstStyle/>
          <a:p>
            <a:r>
              <a:rPr lang="en-BE" sz="1050" b="1" dirty="0">
                <a:solidFill>
                  <a:schemeClr val="accent1">
                    <a:lumMod val="60000"/>
                    <a:lumOff val="40000"/>
                  </a:schemeClr>
                </a:solidFill>
                <a:latin typeface="+mn-lt"/>
              </a:rPr>
              <a:t>ACC</a:t>
            </a:r>
          </a:p>
        </p:txBody>
      </p:sp>
      <p:pic>
        <p:nvPicPr>
          <p:cNvPr id="16" name="Picture 15">
            <a:extLst>
              <a:ext uri="{FF2B5EF4-FFF2-40B4-BE49-F238E27FC236}">
                <a16:creationId xmlns:a16="http://schemas.microsoft.com/office/drawing/2014/main" id="{E1928918-6C36-9988-F231-1B6F23DBC5D0}"/>
              </a:ext>
            </a:extLst>
          </p:cNvPr>
          <p:cNvPicPr>
            <a:picLocks noChangeAspect="1"/>
          </p:cNvPicPr>
          <p:nvPr/>
        </p:nvPicPr>
        <p:blipFill rotWithShape="1">
          <a:blip r:embed="rId3"/>
          <a:srcRect l="90840" b="-4727"/>
          <a:stretch/>
        </p:blipFill>
        <p:spPr>
          <a:xfrm>
            <a:off x="7350081" y="2602682"/>
            <a:ext cx="269919" cy="273844"/>
          </a:xfrm>
          <a:prstGeom prst="rect">
            <a:avLst/>
          </a:prstGeom>
        </p:spPr>
      </p:pic>
      <p:sp>
        <p:nvSpPr>
          <p:cNvPr id="21" name="Oval 20">
            <a:extLst>
              <a:ext uri="{FF2B5EF4-FFF2-40B4-BE49-F238E27FC236}">
                <a16:creationId xmlns:a16="http://schemas.microsoft.com/office/drawing/2014/main" id="{63336733-D6CD-12F6-B52F-CEDDB6F12F33}"/>
              </a:ext>
            </a:extLst>
          </p:cNvPr>
          <p:cNvSpPr/>
          <p:nvPr/>
        </p:nvSpPr>
        <p:spPr>
          <a:xfrm>
            <a:off x="5937162" y="1230632"/>
            <a:ext cx="1682838" cy="1508522"/>
          </a:xfrm>
          <a:prstGeom prst="ellipse">
            <a:avLst/>
          </a:prstGeom>
          <a:noFill/>
          <a:ln w="190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pic>
        <p:nvPicPr>
          <p:cNvPr id="22" name="Picture 21">
            <a:extLst>
              <a:ext uri="{FF2B5EF4-FFF2-40B4-BE49-F238E27FC236}">
                <a16:creationId xmlns:a16="http://schemas.microsoft.com/office/drawing/2014/main" id="{4428B229-4884-CAC0-E366-EECDE17370B5}"/>
              </a:ext>
            </a:extLst>
          </p:cNvPr>
          <p:cNvPicPr>
            <a:picLocks noChangeAspect="1"/>
          </p:cNvPicPr>
          <p:nvPr/>
        </p:nvPicPr>
        <p:blipFill rotWithShape="1">
          <a:blip r:embed="rId3"/>
          <a:srcRect t="-1" r="26506" b="-41244"/>
          <a:stretch/>
        </p:blipFill>
        <p:spPr>
          <a:xfrm>
            <a:off x="5334000" y="2602232"/>
            <a:ext cx="2016081" cy="369332"/>
          </a:xfrm>
          <a:prstGeom prst="rect">
            <a:avLst/>
          </a:prstGeom>
        </p:spPr>
      </p:pic>
      <p:sp>
        <p:nvSpPr>
          <p:cNvPr id="23" name="TextBox 22">
            <a:extLst>
              <a:ext uri="{FF2B5EF4-FFF2-40B4-BE49-F238E27FC236}">
                <a16:creationId xmlns:a16="http://schemas.microsoft.com/office/drawing/2014/main" id="{776AAC67-0546-331A-1215-090110DF3DBD}"/>
              </a:ext>
            </a:extLst>
          </p:cNvPr>
          <p:cNvSpPr txBox="1"/>
          <p:nvPr/>
        </p:nvSpPr>
        <p:spPr>
          <a:xfrm>
            <a:off x="6575734" y="2486307"/>
            <a:ext cx="418704" cy="261610"/>
          </a:xfrm>
          <a:prstGeom prst="rect">
            <a:avLst/>
          </a:prstGeom>
          <a:noFill/>
        </p:spPr>
        <p:txBody>
          <a:bodyPr wrap="none" rtlCol="0">
            <a:spAutoFit/>
          </a:bodyPr>
          <a:lstStyle/>
          <a:p>
            <a:r>
              <a:rPr lang="en-BE" sz="1050" b="1" dirty="0">
                <a:solidFill>
                  <a:schemeClr val="accent1">
                    <a:lumMod val="60000"/>
                    <a:lumOff val="40000"/>
                  </a:schemeClr>
                </a:solidFill>
                <a:latin typeface="+mn-lt"/>
              </a:rPr>
              <a:t>ACC</a:t>
            </a:r>
          </a:p>
        </p:txBody>
      </p:sp>
      <p:cxnSp>
        <p:nvCxnSpPr>
          <p:cNvPr id="26" name="Straight Arrow Connector 25">
            <a:extLst>
              <a:ext uri="{FF2B5EF4-FFF2-40B4-BE49-F238E27FC236}">
                <a16:creationId xmlns:a16="http://schemas.microsoft.com/office/drawing/2014/main" id="{9C750DE3-F91A-FB9D-BD1A-3E6FDDAC3770}"/>
              </a:ext>
            </a:extLst>
          </p:cNvPr>
          <p:cNvCxnSpPr>
            <a:cxnSpLocks/>
          </p:cNvCxnSpPr>
          <p:nvPr/>
        </p:nvCxnSpPr>
        <p:spPr>
          <a:xfrm flipV="1">
            <a:off x="7620000" y="1898873"/>
            <a:ext cx="0" cy="109762"/>
          </a:xfrm>
          <a:prstGeom prst="straightConnector1">
            <a:avLst/>
          </a:prstGeom>
          <a:ln>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75B6CD78-0D6B-9347-52BD-4AB0ED9D1150}"/>
              </a:ext>
            </a:extLst>
          </p:cNvPr>
          <p:cNvCxnSpPr>
            <a:cxnSpLocks/>
            <a:stCxn id="21" idx="2"/>
          </p:cNvCxnSpPr>
          <p:nvPr/>
        </p:nvCxnSpPr>
        <p:spPr>
          <a:xfrm>
            <a:off x="5937162" y="1984893"/>
            <a:ext cx="0" cy="56144"/>
          </a:xfrm>
          <a:prstGeom prst="straightConnector1">
            <a:avLst/>
          </a:prstGeom>
          <a:ln>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sp>
        <p:nvSpPr>
          <p:cNvPr id="33" name="Rounded Rectangle 32">
            <a:extLst>
              <a:ext uri="{FF2B5EF4-FFF2-40B4-BE49-F238E27FC236}">
                <a16:creationId xmlns:a16="http://schemas.microsoft.com/office/drawing/2014/main" id="{712294B0-3765-D204-5D08-66D92B83B03B}"/>
              </a:ext>
            </a:extLst>
          </p:cNvPr>
          <p:cNvSpPr/>
          <p:nvPr/>
        </p:nvSpPr>
        <p:spPr>
          <a:xfrm>
            <a:off x="6661064" y="1121484"/>
            <a:ext cx="228596" cy="218295"/>
          </a:xfrm>
          <a:prstGeom prst="round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pic>
        <p:nvPicPr>
          <p:cNvPr id="36" name="Picture 35">
            <a:extLst>
              <a:ext uri="{FF2B5EF4-FFF2-40B4-BE49-F238E27FC236}">
                <a16:creationId xmlns:a16="http://schemas.microsoft.com/office/drawing/2014/main" id="{DC3AD285-A558-E2BC-5BDC-739D9337C2FC}"/>
              </a:ext>
            </a:extLst>
          </p:cNvPr>
          <p:cNvPicPr>
            <a:picLocks noChangeAspect="1"/>
          </p:cNvPicPr>
          <p:nvPr/>
        </p:nvPicPr>
        <p:blipFill rotWithShape="1">
          <a:blip r:embed="rId3"/>
          <a:srcRect r="26988" b="-38099"/>
          <a:stretch/>
        </p:blipFill>
        <p:spPr>
          <a:xfrm rot="12048877">
            <a:off x="2722742" y="1773201"/>
            <a:ext cx="2002857" cy="361106"/>
          </a:xfrm>
          <a:prstGeom prst="rect">
            <a:avLst/>
          </a:prstGeom>
        </p:spPr>
      </p:pic>
      <p:pic>
        <p:nvPicPr>
          <p:cNvPr id="37" name="Picture 36">
            <a:extLst>
              <a:ext uri="{FF2B5EF4-FFF2-40B4-BE49-F238E27FC236}">
                <a16:creationId xmlns:a16="http://schemas.microsoft.com/office/drawing/2014/main" id="{3249E9D6-6823-B7BA-1A15-570FDCFA5630}"/>
              </a:ext>
            </a:extLst>
          </p:cNvPr>
          <p:cNvPicPr>
            <a:picLocks noChangeAspect="1"/>
          </p:cNvPicPr>
          <p:nvPr/>
        </p:nvPicPr>
        <p:blipFill rotWithShape="1">
          <a:blip r:embed="rId3"/>
          <a:srcRect l="84967" b="-5582"/>
          <a:stretch/>
        </p:blipFill>
        <p:spPr>
          <a:xfrm rot="12048877">
            <a:off x="2115273" y="1331365"/>
            <a:ext cx="412391" cy="276079"/>
          </a:xfrm>
          <a:prstGeom prst="rect">
            <a:avLst/>
          </a:prstGeom>
        </p:spPr>
      </p:pic>
      <p:pic>
        <p:nvPicPr>
          <p:cNvPr id="39" name="Picture 38">
            <a:extLst>
              <a:ext uri="{FF2B5EF4-FFF2-40B4-BE49-F238E27FC236}">
                <a16:creationId xmlns:a16="http://schemas.microsoft.com/office/drawing/2014/main" id="{167AE3E4-F8A0-4B80-E11D-6653B3490509}"/>
              </a:ext>
            </a:extLst>
          </p:cNvPr>
          <p:cNvPicPr>
            <a:picLocks noChangeAspect="1"/>
          </p:cNvPicPr>
          <p:nvPr/>
        </p:nvPicPr>
        <p:blipFill rotWithShape="1">
          <a:blip r:embed="rId3"/>
          <a:srcRect r="26988" b="-38099"/>
          <a:stretch/>
        </p:blipFill>
        <p:spPr>
          <a:xfrm rot="20373412">
            <a:off x="590334" y="1860484"/>
            <a:ext cx="2002857" cy="361106"/>
          </a:xfrm>
          <a:prstGeom prst="rect">
            <a:avLst/>
          </a:prstGeom>
        </p:spPr>
      </p:pic>
      <p:pic>
        <p:nvPicPr>
          <p:cNvPr id="40" name="Picture 39">
            <a:extLst>
              <a:ext uri="{FF2B5EF4-FFF2-40B4-BE49-F238E27FC236}">
                <a16:creationId xmlns:a16="http://schemas.microsoft.com/office/drawing/2014/main" id="{F0F13C79-6A70-DBD8-C592-45FAE46314FE}"/>
              </a:ext>
            </a:extLst>
          </p:cNvPr>
          <p:cNvPicPr>
            <a:picLocks noChangeAspect="1"/>
          </p:cNvPicPr>
          <p:nvPr/>
        </p:nvPicPr>
        <p:blipFill rotWithShape="1">
          <a:blip r:embed="rId3"/>
          <a:srcRect l="84967" b="-5582"/>
          <a:stretch/>
        </p:blipFill>
        <p:spPr>
          <a:xfrm rot="20429045">
            <a:off x="2772502" y="1354355"/>
            <a:ext cx="412391" cy="276079"/>
          </a:xfrm>
          <a:prstGeom prst="rect">
            <a:avLst/>
          </a:prstGeom>
        </p:spPr>
      </p:pic>
      <p:sp>
        <p:nvSpPr>
          <p:cNvPr id="41" name="Rounded Rectangle 40">
            <a:extLst>
              <a:ext uri="{FF2B5EF4-FFF2-40B4-BE49-F238E27FC236}">
                <a16:creationId xmlns:a16="http://schemas.microsoft.com/office/drawing/2014/main" id="{33307F40-017F-54F0-A47A-1D857CA41C90}"/>
              </a:ext>
            </a:extLst>
          </p:cNvPr>
          <p:cNvSpPr/>
          <p:nvPr/>
        </p:nvSpPr>
        <p:spPr>
          <a:xfrm>
            <a:off x="2531687" y="1520239"/>
            <a:ext cx="228596" cy="218295"/>
          </a:xfrm>
          <a:prstGeom prst="round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42" name="TextBox 41">
            <a:extLst>
              <a:ext uri="{FF2B5EF4-FFF2-40B4-BE49-F238E27FC236}">
                <a16:creationId xmlns:a16="http://schemas.microsoft.com/office/drawing/2014/main" id="{1E6EB024-C784-325A-C7D9-AB4E34382B9F}"/>
              </a:ext>
            </a:extLst>
          </p:cNvPr>
          <p:cNvSpPr txBox="1"/>
          <p:nvPr/>
        </p:nvSpPr>
        <p:spPr>
          <a:xfrm>
            <a:off x="1692036" y="3067884"/>
            <a:ext cx="1907895" cy="584775"/>
          </a:xfrm>
          <a:prstGeom prst="rect">
            <a:avLst/>
          </a:prstGeom>
          <a:noFill/>
        </p:spPr>
        <p:txBody>
          <a:bodyPr wrap="none" rtlCol="0">
            <a:spAutoFit/>
          </a:bodyPr>
          <a:lstStyle/>
          <a:p>
            <a:pPr algn="ctr"/>
            <a:r>
              <a:rPr lang="en-BE" sz="1600" dirty="0">
                <a:solidFill>
                  <a:srgbClr val="FF0000"/>
                </a:solidFill>
                <a:latin typeface="+mn-lt"/>
              </a:rPr>
              <a:t>dump &gt;99.9999% of </a:t>
            </a:r>
          </a:p>
          <a:p>
            <a:pPr algn="ctr"/>
            <a:r>
              <a:rPr lang="en-BE" sz="1600" dirty="0">
                <a:solidFill>
                  <a:srgbClr val="FF0000"/>
                </a:solidFill>
                <a:latin typeface="+mn-lt"/>
              </a:rPr>
              <a:t>the beam power</a:t>
            </a:r>
          </a:p>
        </p:txBody>
      </p:sp>
      <p:sp>
        <p:nvSpPr>
          <p:cNvPr id="43" name="TextBox 42">
            <a:extLst>
              <a:ext uri="{FF2B5EF4-FFF2-40B4-BE49-F238E27FC236}">
                <a16:creationId xmlns:a16="http://schemas.microsoft.com/office/drawing/2014/main" id="{B94B7358-D66C-C281-597C-42D916FFEB86}"/>
              </a:ext>
            </a:extLst>
          </p:cNvPr>
          <p:cNvSpPr txBox="1"/>
          <p:nvPr/>
        </p:nvSpPr>
        <p:spPr>
          <a:xfrm>
            <a:off x="5631982" y="3061864"/>
            <a:ext cx="2323905" cy="584775"/>
          </a:xfrm>
          <a:prstGeom prst="rect">
            <a:avLst/>
          </a:prstGeom>
          <a:noFill/>
        </p:spPr>
        <p:txBody>
          <a:bodyPr wrap="none" rtlCol="0">
            <a:spAutoFit/>
          </a:bodyPr>
          <a:lstStyle/>
          <a:p>
            <a:pPr algn="ctr"/>
            <a:r>
              <a:rPr lang="en-BE" sz="1600" dirty="0">
                <a:solidFill>
                  <a:srgbClr val="FF0000"/>
                </a:solidFill>
                <a:latin typeface="+mn-lt"/>
              </a:rPr>
              <a:t>radiate away very quickly </a:t>
            </a:r>
          </a:p>
          <a:p>
            <a:pPr algn="ctr"/>
            <a:r>
              <a:rPr lang="en-BE" sz="1600" dirty="0">
                <a:solidFill>
                  <a:srgbClr val="FF0000"/>
                </a:solidFill>
                <a:latin typeface="+mn-lt"/>
              </a:rPr>
              <a:t>the beam power</a:t>
            </a:r>
          </a:p>
        </p:txBody>
      </p:sp>
      <p:pic>
        <p:nvPicPr>
          <p:cNvPr id="51" name="Picture 50">
            <a:extLst>
              <a:ext uri="{FF2B5EF4-FFF2-40B4-BE49-F238E27FC236}">
                <a16:creationId xmlns:a16="http://schemas.microsoft.com/office/drawing/2014/main" id="{D9C15AED-2198-3F0E-1375-C793A8672474}"/>
              </a:ext>
            </a:extLst>
          </p:cNvPr>
          <p:cNvPicPr>
            <a:picLocks noChangeAspect="1"/>
          </p:cNvPicPr>
          <p:nvPr/>
        </p:nvPicPr>
        <p:blipFill rotWithShape="1">
          <a:blip r:embed="rId4"/>
          <a:srcRect l="10994" t="10994"/>
          <a:stretch/>
        </p:blipFill>
        <p:spPr>
          <a:xfrm rot="18688558">
            <a:off x="7378930" y="2003040"/>
            <a:ext cx="800100" cy="190500"/>
          </a:xfrm>
          <a:prstGeom prst="rect">
            <a:avLst/>
          </a:prstGeom>
        </p:spPr>
      </p:pic>
      <p:pic>
        <p:nvPicPr>
          <p:cNvPr id="52" name="Picture 51">
            <a:extLst>
              <a:ext uri="{FF2B5EF4-FFF2-40B4-BE49-F238E27FC236}">
                <a16:creationId xmlns:a16="http://schemas.microsoft.com/office/drawing/2014/main" id="{2008CECC-C361-0061-1A87-5383EB3F2E58}"/>
              </a:ext>
            </a:extLst>
          </p:cNvPr>
          <p:cNvPicPr>
            <a:picLocks noChangeAspect="1"/>
          </p:cNvPicPr>
          <p:nvPr/>
        </p:nvPicPr>
        <p:blipFill rotWithShape="1">
          <a:blip r:embed="rId4"/>
          <a:srcRect l="10994" t="10994"/>
          <a:stretch/>
        </p:blipFill>
        <p:spPr>
          <a:xfrm rot="9910796">
            <a:off x="5683351" y="1268481"/>
            <a:ext cx="800100" cy="190500"/>
          </a:xfrm>
          <a:prstGeom prst="rect">
            <a:avLst/>
          </a:prstGeom>
        </p:spPr>
      </p:pic>
      <p:pic>
        <p:nvPicPr>
          <p:cNvPr id="53" name="Picture 52">
            <a:extLst>
              <a:ext uri="{FF2B5EF4-FFF2-40B4-BE49-F238E27FC236}">
                <a16:creationId xmlns:a16="http://schemas.microsoft.com/office/drawing/2014/main" id="{FAA2FFEC-E060-1229-FFFE-A94F15C0E4D7}"/>
              </a:ext>
            </a:extLst>
          </p:cNvPr>
          <p:cNvPicPr>
            <a:picLocks noChangeAspect="1"/>
          </p:cNvPicPr>
          <p:nvPr/>
        </p:nvPicPr>
        <p:blipFill rotWithShape="1">
          <a:blip r:embed="rId4"/>
          <a:srcRect l="10994" t="10994"/>
          <a:stretch/>
        </p:blipFill>
        <p:spPr>
          <a:xfrm rot="14820125">
            <a:off x="7017290" y="1216880"/>
            <a:ext cx="800100" cy="190500"/>
          </a:xfrm>
          <a:prstGeom prst="rect">
            <a:avLst/>
          </a:prstGeom>
        </p:spPr>
      </p:pic>
      <p:sp>
        <p:nvSpPr>
          <p:cNvPr id="3" name="TextBox 2">
            <a:extLst>
              <a:ext uri="{FF2B5EF4-FFF2-40B4-BE49-F238E27FC236}">
                <a16:creationId xmlns:a16="http://schemas.microsoft.com/office/drawing/2014/main" id="{04C6F739-76A8-3815-B6A6-DFABA1FEDE04}"/>
              </a:ext>
            </a:extLst>
          </p:cNvPr>
          <p:cNvSpPr txBox="1"/>
          <p:nvPr/>
        </p:nvSpPr>
        <p:spPr>
          <a:xfrm>
            <a:off x="7661319" y="1488672"/>
            <a:ext cx="752129" cy="276999"/>
          </a:xfrm>
          <a:prstGeom prst="rect">
            <a:avLst/>
          </a:prstGeom>
          <a:noFill/>
        </p:spPr>
        <p:txBody>
          <a:bodyPr wrap="none" rtlCol="0">
            <a:spAutoFit/>
          </a:bodyPr>
          <a:lstStyle/>
          <a:p>
            <a:r>
              <a:rPr lang="en-BE" sz="1200" i="1" dirty="0">
                <a:solidFill>
                  <a:schemeClr val="bg2">
                    <a:lumMod val="75000"/>
                  </a:schemeClr>
                </a:solidFill>
                <a:latin typeface="+mn-lt"/>
              </a:rPr>
              <a:t>radiation</a:t>
            </a:r>
          </a:p>
        </p:txBody>
      </p:sp>
      <p:sp>
        <p:nvSpPr>
          <p:cNvPr id="4" name="TextBox 3">
            <a:extLst>
              <a:ext uri="{FF2B5EF4-FFF2-40B4-BE49-F238E27FC236}">
                <a16:creationId xmlns:a16="http://schemas.microsoft.com/office/drawing/2014/main" id="{7307FAE2-906D-60E2-E878-9BB351008D68}"/>
              </a:ext>
            </a:extLst>
          </p:cNvPr>
          <p:cNvSpPr txBox="1"/>
          <p:nvPr/>
        </p:nvSpPr>
        <p:spPr>
          <a:xfrm>
            <a:off x="3576400" y="3108030"/>
            <a:ext cx="2054989" cy="815608"/>
          </a:xfrm>
          <a:prstGeom prst="rect">
            <a:avLst/>
          </a:prstGeom>
          <a:solidFill>
            <a:schemeClr val="accent2">
              <a:lumMod val="20000"/>
              <a:lumOff val="80000"/>
            </a:schemeClr>
          </a:solidFill>
        </p:spPr>
        <p:txBody>
          <a:bodyPr wrap="square" rtlCol="0">
            <a:spAutoFit/>
          </a:bodyPr>
          <a:lstStyle/>
          <a:p>
            <a:pPr algn="ctr"/>
            <a:r>
              <a:rPr lang="en-BE" sz="1400" i="1" dirty="0">
                <a:solidFill>
                  <a:schemeClr val="bg2">
                    <a:lumMod val="50000"/>
                  </a:schemeClr>
                </a:solidFill>
                <a:latin typeface="+mn-lt"/>
              </a:rPr>
              <a:t>FCC-ee@250 ≃ 300 MW</a:t>
            </a:r>
          </a:p>
          <a:p>
            <a:pPr algn="ctr"/>
            <a:endParaRPr lang="en-BE" sz="500" dirty="0">
              <a:solidFill>
                <a:srgbClr val="C00000"/>
              </a:solidFill>
              <a:latin typeface="+mn-lt"/>
            </a:endParaRPr>
          </a:p>
          <a:p>
            <a:pPr algn="ctr"/>
            <a:r>
              <a:rPr lang="en-BE" sz="1400" b="1" dirty="0">
                <a:solidFill>
                  <a:srgbClr val="0070C0"/>
                </a:solidFill>
                <a:latin typeface="+mn-lt"/>
              </a:rPr>
              <a:t>∼4% of annual electricity </a:t>
            </a:r>
          </a:p>
          <a:p>
            <a:pPr algn="ctr"/>
            <a:r>
              <a:rPr lang="en-BE" sz="1400" b="1" dirty="0">
                <a:solidFill>
                  <a:srgbClr val="0070C0"/>
                </a:solidFill>
                <a:latin typeface="+mn-lt"/>
              </a:rPr>
              <a:t>consumption in Belgium</a:t>
            </a:r>
          </a:p>
        </p:txBody>
      </p:sp>
      <p:sp>
        <p:nvSpPr>
          <p:cNvPr id="5" name="TextBox 4">
            <a:extLst>
              <a:ext uri="{FF2B5EF4-FFF2-40B4-BE49-F238E27FC236}">
                <a16:creationId xmlns:a16="http://schemas.microsoft.com/office/drawing/2014/main" id="{B0939DF0-A62E-0BE9-08FC-4E32D6CC936F}"/>
              </a:ext>
            </a:extLst>
          </p:cNvPr>
          <p:cNvSpPr txBox="1"/>
          <p:nvPr/>
        </p:nvSpPr>
        <p:spPr>
          <a:xfrm>
            <a:off x="1600200" y="4425375"/>
            <a:ext cx="6019800" cy="584775"/>
          </a:xfrm>
          <a:prstGeom prst="rect">
            <a:avLst/>
          </a:prstGeom>
          <a:solidFill>
            <a:schemeClr val="accent2">
              <a:lumMod val="20000"/>
              <a:lumOff val="80000"/>
            </a:schemeClr>
          </a:solidFill>
          <a:ln w="25400">
            <a:solidFill>
              <a:srgbClr val="C00000"/>
            </a:solidFill>
          </a:ln>
        </p:spPr>
        <p:txBody>
          <a:bodyPr wrap="square" rtlCol="0">
            <a:spAutoFit/>
          </a:bodyPr>
          <a:lstStyle/>
          <a:p>
            <a:pPr algn="ctr"/>
            <a:r>
              <a:rPr lang="en-BE" sz="1600" b="1" dirty="0">
                <a:solidFill>
                  <a:srgbClr val="C00000"/>
                </a:solidFill>
                <a:latin typeface="+mn-lt"/>
              </a:rPr>
              <a:t>OBJECTIVE</a:t>
            </a:r>
            <a:r>
              <a:rPr lang="en-BE" sz="1600" dirty="0">
                <a:solidFill>
                  <a:srgbClr val="C00000"/>
                </a:solidFill>
                <a:latin typeface="+mn-lt"/>
              </a:rPr>
              <a:t>: develop accelerator technologies t</a:t>
            </a:r>
            <a:r>
              <a:rPr lang="en-GB" sz="1600" dirty="0">
                <a:solidFill>
                  <a:srgbClr val="C00000"/>
                </a:solidFill>
                <a:latin typeface="+mn-lt"/>
              </a:rPr>
              <a:t>ha</a:t>
            </a:r>
            <a:r>
              <a:rPr lang="en-BE" sz="1600" dirty="0">
                <a:solidFill>
                  <a:srgbClr val="C00000"/>
                </a:solidFill>
                <a:latin typeface="+mn-lt"/>
              </a:rPr>
              <a:t>t recover the beam energy with an </a:t>
            </a:r>
            <a:r>
              <a:rPr lang="en-BE" sz="1600" b="1" dirty="0">
                <a:solidFill>
                  <a:srgbClr val="0070C0"/>
                </a:solidFill>
                <a:latin typeface="+mn-lt"/>
              </a:rPr>
              <a:t>impact of saving ∼2% of Belgium’s electricity</a:t>
            </a:r>
          </a:p>
        </p:txBody>
      </p:sp>
      <p:sp>
        <p:nvSpPr>
          <p:cNvPr id="6" name="TextBox 5">
            <a:extLst>
              <a:ext uri="{FF2B5EF4-FFF2-40B4-BE49-F238E27FC236}">
                <a16:creationId xmlns:a16="http://schemas.microsoft.com/office/drawing/2014/main" id="{38941507-A9C7-F864-8FFB-890A3E5CB79D}"/>
              </a:ext>
            </a:extLst>
          </p:cNvPr>
          <p:cNvSpPr txBox="1"/>
          <p:nvPr/>
        </p:nvSpPr>
        <p:spPr>
          <a:xfrm>
            <a:off x="2531687" y="4016573"/>
            <a:ext cx="4213534" cy="307777"/>
          </a:xfrm>
          <a:prstGeom prst="rect">
            <a:avLst/>
          </a:prstGeom>
          <a:solidFill>
            <a:schemeClr val="accent2">
              <a:lumMod val="20000"/>
              <a:lumOff val="80000"/>
            </a:schemeClr>
          </a:solidFill>
        </p:spPr>
        <p:txBody>
          <a:bodyPr wrap="square" rtlCol="0">
            <a:spAutoFit/>
          </a:bodyPr>
          <a:lstStyle/>
          <a:p>
            <a:pPr algn="ctr"/>
            <a:r>
              <a:rPr lang="en-GB" sz="1400" i="1" dirty="0">
                <a:solidFill>
                  <a:srgbClr val="C00000"/>
                </a:solidFill>
                <a:latin typeface="+mn-lt"/>
              </a:rPr>
              <a:t>about h</a:t>
            </a:r>
            <a:r>
              <a:rPr lang="en-BE" sz="1400" i="1" dirty="0">
                <a:solidFill>
                  <a:srgbClr val="C00000"/>
                </a:solidFill>
                <a:latin typeface="+mn-lt"/>
              </a:rPr>
              <a:t>alf of this is dumped or lost due to radiation</a:t>
            </a:r>
          </a:p>
        </p:txBody>
      </p:sp>
      <p:sp>
        <p:nvSpPr>
          <p:cNvPr id="7" name="TextBox 6">
            <a:extLst>
              <a:ext uri="{FF2B5EF4-FFF2-40B4-BE49-F238E27FC236}">
                <a16:creationId xmlns:a16="http://schemas.microsoft.com/office/drawing/2014/main" id="{6B2E50E0-A0FF-0C02-91EB-96269C8556E5}"/>
              </a:ext>
            </a:extLst>
          </p:cNvPr>
          <p:cNvSpPr txBox="1"/>
          <p:nvPr/>
        </p:nvSpPr>
        <p:spPr>
          <a:xfrm>
            <a:off x="1447800" y="157938"/>
            <a:ext cx="6365204" cy="461665"/>
          </a:xfrm>
          <a:prstGeom prst="rect">
            <a:avLst/>
          </a:prstGeom>
          <a:noFill/>
        </p:spPr>
        <p:txBody>
          <a:bodyPr wrap="none" rtlCol="0">
            <a:spAutoFit/>
          </a:bodyPr>
          <a:lstStyle/>
          <a:p>
            <a:r>
              <a:rPr lang="en-BE" sz="2400" b="1" dirty="0">
                <a:solidFill>
                  <a:srgbClr val="0070C0"/>
                </a:solidFill>
                <a:latin typeface="+mn-lt"/>
              </a:rPr>
              <a:t>Impact for the current designs of Higgs Factories</a:t>
            </a:r>
          </a:p>
        </p:txBody>
      </p:sp>
      <p:sp>
        <p:nvSpPr>
          <p:cNvPr id="2" name="TextBox 1">
            <a:extLst>
              <a:ext uri="{FF2B5EF4-FFF2-40B4-BE49-F238E27FC236}">
                <a16:creationId xmlns:a16="http://schemas.microsoft.com/office/drawing/2014/main" id="{5334CDFC-4E08-15EA-32A9-61C539063102}"/>
              </a:ext>
            </a:extLst>
          </p:cNvPr>
          <p:cNvSpPr txBox="1"/>
          <p:nvPr/>
        </p:nvSpPr>
        <p:spPr>
          <a:xfrm>
            <a:off x="76200" y="3412292"/>
            <a:ext cx="1776754" cy="954107"/>
          </a:xfrm>
          <a:prstGeom prst="rect">
            <a:avLst/>
          </a:prstGeom>
          <a:solidFill>
            <a:schemeClr val="accent5">
              <a:lumMod val="20000"/>
              <a:lumOff val="80000"/>
            </a:schemeClr>
          </a:solidFill>
          <a:ln w="38100">
            <a:solidFill>
              <a:srgbClr val="0070C0"/>
            </a:solidFill>
          </a:ln>
        </p:spPr>
        <p:txBody>
          <a:bodyPr wrap="square" rtlCol="0">
            <a:spAutoFit/>
          </a:bodyPr>
          <a:lstStyle/>
          <a:p>
            <a:r>
              <a:rPr lang="en-GB" sz="1400" b="1" dirty="0">
                <a:solidFill>
                  <a:srgbClr val="0070C0"/>
                </a:solidFill>
                <a:latin typeface="+mn-lt"/>
              </a:rPr>
              <a:t>E</a:t>
            </a:r>
            <a:r>
              <a:rPr lang="en-BE" sz="1400" b="1" dirty="0">
                <a:solidFill>
                  <a:srgbClr val="0070C0"/>
                </a:solidFill>
                <a:latin typeface="+mn-lt"/>
              </a:rPr>
              <a:t>nergy consumption is reducing in Europe, not excluded with ½ by 2050-2060</a:t>
            </a:r>
          </a:p>
        </p:txBody>
      </p:sp>
    </p:spTree>
    <p:extLst>
      <p:ext uri="{BB962C8B-B14F-4D97-AF65-F5344CB8AC3E}">
        <p14:creationId xmlns:p14="http://schemas.microsoft.com/office/powerpoint/2010/main" val="261520603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defTabSz="685800" fontAlgn="auto">
              <a:spcBef>
                <a:spcPts val="0"/>
              </a:spcBef>
              <a:spcAft>
                <a:spcPts val="0"/>
              </a:spcAft>
            </a:pPr>
            <a:fld id="{C662D044-6F0C-A44C-85FD-2657997C64DC}" type="slidenum">
              <a:rPr lang="en-US">
                <a:solidFill>
                  <a:prstClr val="black">
                    <a:tint val="75000"/>
                  </a:prstClr>
                </a:solidFill>
                <a:latin typeface="Calibri"/>
                <a:ea typeface="+mn-ea"/>
                <a:cs typeface="+mn-cs"/>
              </a:rPr>
              <a:pPr defTabSz="685800" fontAlgn="auto">
                <a:spcBef>
                  <a:spcPts val="0"/>
                </a:spcBef>
                <a:spcAft>
                  <a:spcPts val="0"/>
                </a:spcAft>
              </a:pPr>
              <a:t>55</a:t>
            </a:fld>
            <a:endParaRPr lang="en-US">
              <a:solidFill>
                <a:prstClr val="black">
                  <a:tint val="75000"/>
                </a:prstClr>
              </a:solidFill>
              <a:latin typeface="Calibri"/>
              <a:ea typeface="+mn-ea"/>
              <a:cs typeface="+mn-cs"/>
            </a:endParaRPr>
          </a:p>
        </p:txBody>
      </p:sp>
      <p:sp>
        <p:nvSpPr>
          <p:cNvPr id="6" name="TextBox 5">
            <a:extLst>
              <a:ext uri="{FF2B5EF4-FFF2-40B4-BE49-F238E27FC236}">
                <a16:creationId xmlns:a16="http://schemas.microsoft.com/office/drawing/2014/main" id="{6EA85F83-5ED4-8C73-0B13-924C93348D0F}"/>
              </a:ext>
            </a:extLst>
          </p:cNvPr>
          <p:cNvSpPr txBox="1"/>
          <p:nvPr/>
        </p:nvSpPr>
        <p:spPr>
          <a:xfrm>
            <a:off x="549737" y="876595"/>
            <a:ext cx="8044525" cy="3847207"/>
          </a:xfrm>
          <a:prstGeom prst="rect">
            <a:avLst/>
          </a:prstGeom>
          <a:solidFill>
            <a:schemeClr val="accent5">
              <a:lumMod val="20000"/>
              <a:lumOff val="80000"/>
            </a:schemeClr>
          </a:solidFill>
          <a:ln w="57150">
            <a:solidFill>
              <a:srgbClr val="0070C0"/>
            </a:solidFill>
          </a:ln>
        </p:spPr>
        <p:txBody>
          <a:bodyPr wrap="square" rtlCol="0">
            <a:spAutoFit/>
          </a:bodyPr>
          <a:lstStyle/>
          <a:p>
            <a:pPr algn="ctr"/>
            <a:endParaRPr lang="en-GB" sz="1100" dirty="0">
              <a:solidFill>
                <a:srgbClr val="0070C0"/>
              </a:solidFill>
              <a:effectLst/>
              <a:latin typeface="Helvetica" pitchFamily="2" charset="0"/>
            </a:endParaRPr>
          </a:p>
          <a:p>
            <a:pPr algn="ctr"/>
            <a:r>
              <a:rPr lang="en-GB" sz="2000" b="1" dirty="0">
                <a:solidFill>
                  <a:srgbClr val="0070C0"/>
                </a:solidFill>
                <a:effectLst/>
                <a:latin typeface="Helvetica" pitchFamily="2" charset="0"/>
              </a:rPr>
              <a:t>An electron-positron Higgs factory </a:t>
            </a:r>
          </a:p>
          <a:p>
            <a:pPr algn="ctr"/>
            <a:r>
              <a:rPr lang="en-GB" sz="2000" b="1" dirty="0">
                <a:solidFill>
                  <a:srgbClr val="0070C0"/>
                </a:solidFill>
                <a:effectLst/>
                <a:latin typeface="Helvetica" pitchFamily="2" charset="0"/>
              </a:rPr>
              <a:t>is the highest-priority next collider. </a:t>
            </a:r>
          </a:p>
          <a:p>
            <a:pPr algn="ctr"/>
            <a:endParaRPr lang="en-GB" sz="2000" dirty="0">
              <a:solidFill>
                <a:srgbClr val="0070C0"/>
              </a:solidFill>
              <a:effectLst/>
              <a:latin typeface="Helvetica" pitchFamily="2" charset="0"/>
            </a:endParaRPr>
          </a:p>
          <a:p>
            <a:pPr algn="ctr"/>
            <a:r>
              <a:rPr lang="en-GB" sz="2000" dirty="0">
                <a:solidFill>
                  <a:srgbClr val="0070C0"/>
                </a:solidFill>
                <a:effectLst/>
                <a:latin typeface="Helvetica" pitchFamily="2" charset="0"/>
              </a:rPr>
              <a:t>The energy efficiency of present and future </a:t>
            </a:r>
          </a:p>
          <a:p>
            <a:pPr algn="ctr"/>
            <a:r>
              <a:rPr lang="en-GB" sz="2000" dirty="0">
                <a:solidFill>
                  <a:srgbClr val="0070C0"/>
                </a:solidFill>
                <a:effectLst/>
                <a:latin typeface="Helvetica" pitchFamily="2" charset="0"/>
              </a:rPr>
              <a:t>accelerators […] is and should remain an area </a:t>
            </a:r>
          </a:p>
          <a:p>
            <a:pPr algn="ctr"/>
            <a:r>
              <a:rPr lang="en-GB" sz="2000" dirty="0">
                <a:solidFill>
                  <a:srgbClr val="0070C0"/>
                </a:solidFill>
                <a:effectLst/>
                <a:latin typeface="Helvetica" pitchFamily="2" charset="0"/>
              </a:rPr>
              <a:t>requiring constant attention. </a:t>
            </a:r>
          </a:p>
          <a:p>
            <a:pPr algn="ctr"/>
            <a:endParaRPr lang="en-GB" sz="1100" b="1" i="1" dirty="0">
              <a:solidFill>
                <a:srgbClr val="0070C0"/>
              </a:solidFill>
              <a:latin typeface="Helvetica" pitchFamily="2" charset="0"/>
            </a:endParaRPr>
          </a:p>
          <a:p>
            <a:pPr algn="ctr"/>
            <a:r>
              <a:rPr lang="en-GB" sz="2000" b="1" i="1" dirty="0">
                <a:solidFill>
                  <a:srgbClr val="0070C0"/>
                </a:solidFill>
                <a:effectLst/>
                <a:latin typeface="Helvetica" pitchFamily="2" charset="0"/>
              </a:rPr>
              <a:t>A detailed plan for the […] saving and re-use of </a:t>
            </a:r>
          </a:p>
          <a:p>
            <a:pPr algn="ctr"/>
            <a:r>
              <a:rPr lang="en-GB" sz="2000" b="1" i="1" dirty="0">
                <a:solidFill>
                  <a:srgbClr val="0070C0"/>
                </a:solidFill>
                <a:effectLst/>
                <a:latin typeface="Helvetica" pitchFamily="2" charset="0"/>
              </a:rPr>
              <a:t>energy should be part of the approval process </a:t>
            </a:r>
          </a:p>
          <a:p>
            <a:pPr algn="ctr"/>
            <a:r>
              <a:rPr lang="en-GB" sz="2000" b="1" i="1" dirty="0">
                <a:solidFill>
                  <a:srgbClr val="0070C0"/>
                </a:solidFill>
                <a:effectLst/>
                <a:latin typeface="Helvetica" pitchFamily="2" charset="0"/>
              </a:rPr>
              <a:t>for any major project. </a:t>
            </a:r>
          </a:p>
          <a:p>
            <a:pPr algn="ctr"/>
            <a:endParaRPr lang="en-GB" sz="1100" b="1" i="1" dirty="0">
              <a:solidFill>
                <a:srgbClr val="0070C0"/>
              </a:solidFill>
              <a:effectLst/>
              <a:latin typeface="Helvetica" pitchFamily="2" charset="0"/>
            </a:endParaRPr>
          </a:p>
          <a:p>
            <a:pPr algn="ctr"/>
            <a:r>
              <a:rPr lang="en-GB" sz="1600" i="1" dirty="0">
                <a:solidFill>
                  <a:srgbClr val="C00000"/>
                </a:solidFill>
                <a:latin typeface="Helvetica" pitchFamily="2" charset="0"/>
              </a:rPr>
              <a:t>European Strategy for Particle Physics 2020</a:t>
            </a:r>
          </a:p>
          <a:p>
            <a:pPr algn="ctr"/>
            <a:endParaRPr lang="en-GB" sz="1100" dirty="0">
              <a:solidFill>
                <a:srgbClr val="C00000"/>
              </a:solidFill>
            </a:endParaRPr>
          </a:p>
        </p:txBody>
      </p:sp>
      <p:sp>
        <p:nvSpPr>
          <p:cNvPr id="2" name="TextBox 1">
            <a:extLst>
              <a:ext uri="{FF2B5EF4-FFF2-40B4-BE49-F238E27FC236}">
                <a16:creationId xmlns:a16="http://schemas.microsoft.com/office/drawing/2014/main" id="{DE560E0A-539A-CE0D-FE11-11596993A49F}"/>
              </a:ext>
            </a:extLst>
          </p:cNvPr>
          <p:cNvSpPr txBox="1"/>
          <p:nvPr/>
        </p:nvSpPr>
        <p:spPr>
          <a:xfrm>
            <a:off x="549738" y="266640"/>
            <a:ext cx="8044524" cy="400110"/>
          </a:xfrm>
          <a:prstGeom prst="rect">
            <a:avLst/>
          </a:prstGeom>
          <a:solidFill>
            <a:schemeClr val="accent2">
              <a:lumMod val="20000"/>
              <a:lumOff val="80000"/>
            </a:schemeClr>
          </a:solidFill>
          <a:ln w="38100">
            <a:solidFill>
              <a:srgbClr val="C00000"/>
            </a:solidFill>
          </a:ln>
        </p:spPr>
        <p:txBody>
          <a:bodyPr wrap="square" rtlCol="0">
            <a:spAutoFit/>
          </a:bodyPr>
          <a:lstStyle/>
          <a:p>
            <a:pPr algn="ctr"/>
            <a:r>
              <a:rPr lang="en-BE" sz="2000" b="1" dirty="0">
                <a:solidFill>
                  <a:srgbClr val="C00000"/>
                </a:solidFill>
                <a:latin typeface="+mn-lt"/>
              </a:rPr>
              <a:t>Addressing with ERL the European Strategy for Particle Physics 2020</a:t>
            </a:r>
          </a:p>
        </p:txBody>
      </p:sp>
      <p:sp>
        <p:nvSpPr>
          <p:cNvPr id="10" name="Freeform 9">
            <a:extLst>
              <a:ext uri="{FF2B5EF4-FFF2-40B4-BE49-F238E27FC236}">
                <a16:creationId xmlns:a16="http://schemas.microsoft.com/office/drawing/2014/main" id="{A03BBF89-3A87-E36A-91D4-8B1F7896E6CB}"/>
              </a:ext>
            </a:extLst>
          </p:cNvPr>
          <p:cNvSpPr/>
          <p:nvPr/>
        </p:nvSpPr>
        <p:spPr>
          <a:xfrm>
            <a:off x="7195559" y="1410056"/>
            <a:ext cx="1140066" cy="1820254"/>
          </a:xfrm>
          <a:custGeom>
            <a:avLst/>
            <a:gdLst>
              <a:gd name="connsiteX0" fmla="*/ 0 w 1140066"/>
              <a:gd name="connsiteY0" fmla="*/ 0 h 1820254"/>
              <a:gd name="connsiteX1" fmla="*/ 1128045 w 1140066"/>
              <a:gd name="connsiteY1" fmla="*/ 820396 h 1820254"/>
              <a:gd name="connsiteX2" fmla="*/ 495656 w 1140066"/>
              <a:gd name="connsiteY2" fmla="*/ 1820254 h 1820254"/>
            </a:gdLst>
            <a:ahLst/>
            <a:cxnLst>
              <a:cxn ang="0">
                <a:pos x="connsiteX0" y="connsiteY0"/>
              </a:cxn>
              <a:cxn ang="0">
                <a:pos x="connsiteX1" y="connsiteY1"/>
              </a:cxn>
              <a:cxn ang="0">
                <a:pos x="connsiteX2" y="connsiteY2"/>
              </a:cxn>
            </a:cxnLst>
            <a:rect l="l" t="t" r="r" b="b"/>
            <a:pathLst>
              <a:path w="1140066" h="1820254">
                <a:moveTo>
                  <a:pt x="0" y="0"/>
                </a:moveTo>
                <a:cubicBezTo>
                  <a:pt x="522718" y="258510"/>
                  <a:pt x="1045436" y="517020"/>
                  <a:pt x="1128045" y="820396"/>
                </a:cubicBezTo>
                <a:cubicBezTo>
                  <a:pt x="1210654" y="1123772"/>
                  <a:pt x="853155" y="1472013"/>
                  <a:pt x="495656" y="1820254"/>
                </a:cubicBezTo>
              </a:path>
            </a:pathLst>
          </a:custGeom>
          <a:noFill/>
          <a:ln w="38100">
            <a:solidFill>
              <a:srgbClr val="FF0000"/>
            </a:solidFill>
            <a:headEnd type="arrow"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1" name="TextBox 10">
            <a:extLst>
              <a:ext uri="{FF2B5EF4-FFF2-40B4-BE49-F238E27FC236}">
                <a16:creationId xmlns:a16="http://schemas.microsoft.com/office/drawing/2014/main" id="{DB51B49E-CA83-C76A-8729-5737CCFC8D62}"/>
              </a:ext>
            </a:extLst>
          </p:cNvPr>
          <p:cNvSpPr txBox="1"/>
          <p:nvPr/>
        </p:nvSpPr>
        <p:spPr>
          <a:xfrm>
            <a:off x="7848600" y="1504950"/>
            <a:ext cx="519694" cy="369332"/>
          </a:xfrm>
          <a:prstGeom prst="rect">
            <a:avLst/>
          </a:prstGeom>
          <a:noFill/>
        </p:spPr>
        <p:txBody>
          <a:bodyPr wrap="none" rtlCol="0">
            <a:spAutoFit/>
          </a:bodyPr>
          <a:lstStyle/>
          <a:p>
            <a:r>
              <a:rPr lang="en-BE" dirty="0">
                <a:solidFill>
                  <a:srgbClr val="FF0000"/>
                </a:solidFill>
                <a:latin typeface="+mn-lt"/>
              </a:rPr>
              <a:t>ERL</a:t>
            </a:r>
          </a:p>
        </p:txBody>
      </p:sp>
    </p:spTree>
    <p:extLst>
      <p:ext uri="{BB962C8B-B14F-4D97-AF65-F5344CB8AC3E}">
        <p14:creationId xmlns:p14="http://schemas.microsoft.com/office/powerpoint/2010/main" val="256715575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0ABEB7F-FC0C-41E0-2487-35842A7844DA}"/>
              </a:ext>
            </a:extLst>
          </p:cNvPr>
          <p:cNvSpPr txBox="1"/>
          <p:nvPr/>
        </p:nvSpPr>
        <p:spPr>
          <a:xfrm>
            <a:off x="1230078" y="209550"/>
            <a:ext cx="6683881" cy="830997"/>
          </a:xfrm>
          <a:prstGeom prst="rect">
            <a:avLst/>
          </a:prstGeom>
          <a:noFill/>
        </p:spPr>
        <p:txBody>
          <a:bodyPr wrap="none" rtlCol="0">
            <a:spAutoFit/>
          </a:bodyPr>
          <a:lstStyle/>
          <a:p>
            <a:pPr algn="ctr"/>
            <a:r>
              <a:rPr lang="en-BE" sz="2400" b="1" dirty="0">
                <a:solidFill>
                  <a:srgbClr val="0070C0"/>
                </a:solidFill>
                <a:latin typeface="+mn-lt"/>
              </a:rPr>
              <a:t>Energy Recovery applications for HEP e</a:t>
            </a:r>
            <a:r>
              <a:rPr lang="en-BE" sz="2400" b="1" baseline="30000" dirty="0">
                <a:solidFill>
                  <a:srgbClr val="0070C0"/>
                </a:solidFill>
                <a:latin typeface="+mn-lt"/>
              </a:rPr>
              <a:t>+</a:t>
            </a:r>
            <a:r>
              <a:rPr lang="en-BE" sz="2400" b="1" dirty="0">
                <a:solidFill>
                  <a:srgbClr val="0070C0"/>
                </a:solidFill>
                <a:latin typeface="+mn-lt"/>
              </a:rPr>
              <a:t>e</a:t>
            </a:r>
            <a:r>
              <a:rPr lang="en-BE" sz="2400" b="1" baseline="30000" dirty="0">
                <a:solidFill>
                  <a:srgbClr val="0070C0"/>
                </a:solidFill>
                <a:latin typeface="+mn-lt"/>
              </a:rPr>
              <a:t>-</a:t>
            </a:r>
            <a:r>
              <a:rPr lang="en-BE" sz="2400" b="1" dirty="0">
                <a:solidFill>
                  <a:srgbClr val="0070C0"/>
                </a:solidFill>
                <a:latin typeface="+mn-lt"/>
              </a:rPr>
              <a:t> colliders</a:t>
            </a:r>
          </a:p>
          <a:p>
            <a:pPr algn="ctr"/>
            <a:endParaRPr lang="en-BE" sz="2400" b="1" dirty="0">
              <a:solidFill>
                <a:srgbClr val="0070C0"/>
              </a:solidFill>
              <a:latin typeface="+mn-lt"/>
            </a:endParaRPr>
          </a:p>
        </p:txBody>
      </p:sp>
      <p:pic>
        <p:nvPicPr>
          <p:cNvPr id="5" name="Picture 4" descr="Chart&#10;&#10;Description automatically generated">
            <a:extLst>
              <a:ext uri="{FF2B5EF4-FFF2-40B4-BE49-F238E27FC236}">
                <a16:creationId xmlns:a16="http://schemas.microsoft.com/office/drawing/2014/main" id="{561772A3-8786-E55D-C7AB-A9B2152A6B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29126" y="971550"/>
            <a:ext cx="6538674" cy="4101149"/>
          </a:xfrm>
          <a:prstGeom prst="rect">
            <a:avLst/>
          </a:prstGeom>
        </p:spPr>
      </p:pic>
      <p:sp>
        <p:nvSpPr>
          <p:cNvPr id="6" name="TextBox 5">
            <a:extLst>
              <a:ext uri="{FF2B5EF4-FFF2-40B4-BE49-F238E27FC236}">
                <a16:creationId xmlns:a16="http://schemas.microsoft.com/office/drawing/2014/main" id="{5DEE9D3E-A164-B5D9-23DB-EF24EBD1A508}"/>
              </a:ext>
            </a:extLst>
          </p:cNvPr>
          <p:cNvSpPr txBox="1"/>
          <p:nvPr/>
        </p:nvSpPr>
        <p:spPr>
          <a:xfrm>
            <a:off x="6129567" y="1103352"/>
            <a:ext cx="2335896" cy="553998"/>
          </a:xfrm>
          <a:prstGeom prst="rect">
            <a:avLst/>
          </a:prstGeom>
          <a:noFill/>
        </p:spPr>
        <p:txBody>
          <a:bodyPr wrap="none" rtlCol="0">
            <a:spAutoFit/>
          </a:bodyPr>
          <a:lstStyle/>
          <a:p>
            <a:pPr algn="r"/>
            <a:r>
              <a:rPr lang="en-GB" sz="1000" dirty="0">
                <a:solidFill>
                  <a:schemeClr val="accent6">
                    <a:lumMod val="75000"/>
                  </a:schemeClr>
                </a:solidFill>
              </a:rPr>
              <a:t>Collider Implementation Task Force</a:t>
            </a:r>
          </a:p>
          <a:p>
            <a:pPr algn="r"/>
            <a:r>
              <a:rPr lang="en-BE" sz="1000" dirty="0">
                <a:solidFill>
                  <a:schemeClr val="accent6">
                    <a:lumMod val="75000"/>
                  </a:schemeClr>
                </a:solidFill>
              </a:rPr>
              <a:t>Snowmass Report</a:t>
            </a:r>
            <a:endParaRPr lang="en-GB" sz="1000" dirty="0">
              <a:solidFill>
                <a:schemeClr val="accent6">
                  <a:lumMod val="75000"/>
                </a:schemeClr>
              </a:solidFill>
            </a:endParaRPr>
          </a:p>
          <a:p>
            <a:pPr algn="r"/>
            <a:r>
              <a:rPr lang="en-GB" sz="1000" dirty="0">
                <a:solidFill>
                  <a:schemeClr val="accent6">
                    <a:lumMod val="75000"/>
                  </a:schemeClr>
                </a:solidFill>
                <a:effectLst/>
                <a:latin typeface="Times" pitchFamily="2" charset="0"/>
              </a:rPr>
              <a:t>arXiv:2208.06030v1</a:t>
            </a:r>
            <a:endParaRPr lang="en-GB" sz="1000" dirty="0">
              <a:solidFill>
                <a:schemeClr val="accent6">
                  <a:lumMod val="75000"/>
                </a:schemeClr>
              </a:solidFill>
            </a:endParaRPr>
          </a:p>
        </p:txBody>
      </p:sp>
      <p:sp>
        <p:nvSpPr>
          <p:cNvPr id="7" name="TextBox 6">
            <a:extLst>
              <a:ext uri="{FF2B5EF4-FFF2-40B4-BE49-F238E27FC236}">
                <a16:creationId xmlns:a16="http://schemas.microsoft.com/office/drawing/2014/main" id="{0FB13DC1-092F-8026-5877-44513B6B1311}"/>
              </a:ext>
            </a:extLst>
          </p:cNvPr>
          <p:cNvSpPr txBox="1"/>
          <p:nvPr/>
        </p:nvSpPr>
        <p:spPr>
          <a:xfrm>
            <a:off x="3165035" y="895350"/>
            <a:ext cx="271228" cy="307777"/>
          </a:xfrm>
          <a:prstGeom prst="rect">
            <a:avLst/>
          </a:prstGeom>
          <a:noFill/>
        </p:spPr>
        <p:txBody>
          <a:bodyPr wrap="none" rtlCol="0">
            <a:spAutoFit/>
          </a:bodyPr>
          <a:lstStyle/>
          <a:p>
            <a:r>
              <a:rPr lang="en-BE" sz="1400" b="1" dirty="0">
                <a:solidFill>
                  <a:schemeClr val="accent6">
                    <a:lumMod val="75000"/>
                  </a:schemeClr>
                </a:solidFill>
                <a:latin typeface="+mn-lt"/>
              </a:rPr>
              <a:t>Z</a:t>
            </a:r>
          </a:p>
        </p:txBody>
      </p:sp>
      <p:sp>
        <p:nvSpPr>
          <p:cNvPr id="8" name="TextBox 7">
            <a:extLst>
              <a:ext uri="{FF2B5EF4-FFF2-40B4-BE49-F238E27FC236}">
                <a16:creationId xmlns:a16="http://schemas.microsoft.com/office/drawing/2014/main" id="{79CBA441-281C-07B0-BFB7-4812075CA296}"/>
              </a:ext>
            </a:extLst>
          </p:cNvPr>
          <p:cNvSpPr txBox="1"/>
          <p:nvPr/>
        </p:nvSpPr>
        <p:spPr>
          <a:xfrm>
            <a:off x="3360063" y="968573"/>
            <a:ext cx="511679" cy="307777"/>
          </a:xfrm>
          <a:prstGeom prst="rect">
            <a:avLst/>
          </a:prstGeom>
          <a:noFill/>
        </p:spPr>
        <p:txBody>
          <a:bodyPr wrap="none" rtlCol="0">
            <a:spAutoFit/>
          </a:bodyPr>
          <a:lstStyle/>
          <a:p>
            <a:r>
              <a:rPr lang="en-BE" sz="1400" b="1" dirty="0">
                <a:solidFill>
                  <a:schemeClr val="accent6">
                    <a:lumMod val="75000"/>
                  </a:schemeClr>
                </a:solidFill>
                <a:latin typeface="+mn-lt"/>
              </a:rPr>
              <a:t>WW</a:t>
            </a:r>
          </a:p>
        </p:txBody>
      </p:sp>
      <p:sp>
        <p:nvSpPr>
          <p:cNvPr id="9" name="TextBox 8">
            <a:extLst>
              <a:ext uri="{FF2B5EF4-FFF2-40B4-BE49-F238E27FC236}">
                <a16:creationId xmlns:a16="http://schemas.microsoft.com/office/drawing/2014/main" id="{6A6B74A8-37D6-2DEE-FDDD-70BA8142412B}"/>
              </a:ext>
            </a:extLst>
          </p:cNvPr>
          <p:cNvSpPr txBox="1"/>
          <p:nvPr/>
        </p:nvSpPr>
        <p:spPr>
          <a:xfrm>
            <a:off x="3816366" y="1114627"/>
            <a:ext cx="385042" cy="307777"/>
          </a:xfrm>
          <a:prstGeom prst="rect">
            <a:avLst/>
          </a:prstGeom>
          <a:noFill/>
        </p:spPr>
        <p:txBody>
          <a:bodyPr wrap="none" rtlCol="0">
            <a:spAutoFit/>
          </a:bodyPr>
          <a:lstStyle/>
          <a:p>
            <a:r>
              <a:rPr lang="en-BE" sz="1400" b="1" dirty="0">
                <a:solidFill>
                  <a:schemeClr val="accent6">
                    <a:lumMod val="75000"/>
                  </a:schemeClr>
                </a:solidFill>
                <a:latin typeface="+mn-lt"/>
              </a:rPr>
              <a:t>ZH</a:t>
            </a:r>
          </a:p>
        </p:txBody>
      </p:sp>
      <p:sp>
        <p:nvSpPr>
          <p:cNvPr id="10" name="TextBox 9">
            <a:extLst>
              <a:ext uri="{FF2B5EF4-FFF2-40B4-BE49-F238E27FC236}">
                <a16:creationId xmlns:a16="http://schemas.microsoft.com/office/drawing/2014/main" id="{2281DBE3-FD36-9958-D0A8-85EF4DDDC976}"/>
              </a:ext>
            </a:extLst>
          </p:cNvPr>
          <p:cNvSpPr txBox="1"/>
          <p:nvPr/>
        </p:nvSpPr>
        <p:spPr>
          <a:xfrm>
            <a:off x="4047615" y="1733550"/>
            <a:ext cx="307585" cy="307777"/>
          </a:xfrm>
          <a:prstGeom prst="rect">
            <a:avLst/>
          </a:prstGeom>
          <a:noFill/>
        </p:spPr>
        <p:txBody>
          <a:bodyPr wrap="none" rtlCol="0">
            <a:spAutoFit/>
          </a:bodyPr>
          <a:lstStyle/>
          <a:p>
            <a:r>
              <a:rPr lang="en-BE" sz="1400" b="1" dirty="0">
                <a:solidFill>
                  <a:schemeClr val="accent6">
                    <a:lumMod val="75000"/>
                  </a:schemeClr>
                </a:solidFill>
                <a:latin typeface="+mn-lt"/>
              </a:rPr>
              <a:t>tt</a:t>
            </a:r>
          </a:p>
        </p:txBody>
      </p:sp>
      <p:cxnSp>
        <p:nvCxnSpPr>
          <p:cNvPr id="12" name="Straight Arrow Connector 11">
            <a:extLst>
              <a:ext uri="{FF2B5EF4-FFF2-40B4-BE49-F238E27FC236}">
                <a16:creationId xmlns:a16="http://schemas.microsoft.com/office/drawing/2014/main" id="{B19726EB-BEE6-9300-E668-1F64CCFB66AA}"/>
              </a:ext>
            </a:extLst>
          </p:cNvPr>
          <p:cNvCxnSpPr>
            <a:cxnSpLocks/>
          </p:cNvCxnSpPr>
          <p:nvPr/>
        </p:nvCxnSpPr>
        <p:spPr>
          <a:xfrm flipH="1">
            <a:off x="3626313" y="1285526"/>
            <a:ext cx="1" cy="1143000"/>
          </a:xfrm>
          <a:prstGeom prst="straightConnector1">
            <a:avLst/>
          </a:prstGeom>
          <a:ln w="28575">
            <a:solidFill>
              <a:srgbClr val="FF0000"/>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8C994B6-7C2F-F075-3D43-96E676F8DCE0}"/>
              </a:ext>
            </a:extLst>
          </p:cNvPr>
          <p:cNvCxnSpPr>
            <a:cxnSpLocks/>
          </p:cNvCxnSpPr>
          <p:nvPr/>
        </p:nvCxnSpPr>
        <p:spPr>
          <a:xfrm>
            <a:off x="3871743" y="1429219"/>
            <a:ext cx="0" cy="1447331"/>
          </a:xfrm>
          <a:prstGeom prst="straightConnector1">
            <a:avLst/>
          </a:prstGeom>
          <a:ln w="28575">
            <a:solidFill>
              <a:srgbClr val="FF0000"/>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C9EB36AE-55DA-FC5B-F1F9-50F1DA812AA7}"/>
              </a:ext>
            </a:extLst>
          </p:cNvPr>
          <p:cNvCxnSpPr>
            <a:cxnSpLocks/>
          </p:cNvCxnSpPr>
          <p:nvPr/>
        </p:nvCxnSpPr>
        <p:spPr>
          <a:xfrm>
            <a:off x="4160463" y="2041327"/>
            <a:ext cx="0" cy="1902023"/>
          </a:xfrm>
          <a:prstGeom prst="straightConnector1">
            <a:avLst/>
          </a:prstGeom>
          <a:ln w="28575">
            <a:solidFill>
              <a:srgbClr val="FF0000"/>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6C23689B-345C-1FF8-07CE-F2FFC5E6C6B5}"/>
              </a:ext>
            </a:extLst>
          </p:cNvPr>
          <p:cNvCxnSpPr>
            <a:cxnSpLocks/>
          </p:cNvCxnSpPr>
          <p:nvPr/>
        </p:nvCxnSpPr>
        <p:spPr>
          <a:xfrm>
            <a:off x="3360063" y="1163772"/>
            <a:ext cx="0" cy="216579"/>
          </a:xfrm>
          <a:prstGeom prst="straightConnector1">
            <a:avLst/>
          </a:prstGeom>
          <a:ln w="28575">
            <a:solidFill>
              <a:srgbClr val="FF0000"/>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sp>
        <p:nvSpPr>
          <p:cNvPr id="21" name="Slide Number Placeholder 17">
            <a:extLst>
              <a:ext uri="{FF2B5EF4-FFF2-40B4-BE49-F238E27FC236}">
                <a16:creationId xmlns:a16="http://schemas.microsoft.com/office/drawing/2014/main" id="{E3CB8421-DCE2-8371-837B-0EDAD3890447}"/>
              </a:ext>
            </a:extLst>
          </p:cNvPr>
          <p:cNvSpPr>
            <a:spLocks noGrp="1"/>
          </p:cNvSpPr>
          <p:nvPr>
            <p:ph type="sldNum" sz="quarter" idx="12"/>
          </p:nvPr>
        </p:nvSpPr>
        <p:spPr>
          <a:xfrm>
            <a:off x="7086600" y="4890551"/>
            <a:ext cx="2057400" cy="273844"/>
          </a:xfrm>
        </p:spPr>
        <p:txBody>
          <a:bodyPr/>
          <a:lstStyle/>
          <a:p>
            <a:pPr defTabSz="685800" fontAlgn="auto">
              <a:spcBef>
                <a:spcPts val="0"/>
              </a:spcBef>
              <a:spcAft>
                <a:spcPts val="0"/>
              </a:spcAft>
            </a:pPr>
            <a:fld id="{C662D044-6F0C-A44C-85FD-2657997C64DC}" type="slidenum">
              <a:rPr lang="en-US" smtClean="0">
                <a:solidFill>
                  <a:prstClr val="black">
                    <a:tint val="75000"/>
                  </a:prstClr>
                </a:solidFill>
                <a:latin typeface="Calibri"/>
                <a:ea typeface="+mn-ea"/>
                <a:cs typeface="+mn-cs"/>
              </a:rPr>
              <a:pPr defTabSz="685800" fontAlgn="auto">
                <a:spcBef>
                  <a:spcPts val="0"/>
                </a:spcBef>
                <a:spcAft>
                  <a:spcPts val="0"/>
                </a:spcAft>
              </a:pPr>
              <a:t>56</a:t>
            </a:fld>
            <a:endParaRPr lang="en-US" dirty="0">
              <a:solidFill>
                <a:prstClr val="black">
                  <a:tint val="75000"/>
                </a:prstClr>
              </a:solidFill>
              <a:latin typeface="Calibri"/>
              <a:ea typeface="+mn-ea"/>
              <a:cs typeface="+mn-cs"/>
            </a:endParaRPr>
          </a:p>
        </p:txBody>
      </p:sp>
      <p:sp>
        <p:nvSpPr>
          <p:cNvPr id="22" name="TextBox 21">
            <a:extLst>
              <a:ext uri="{FF2B5EF4-FFF2-40B4-BE49-F238E27FC236}">
                <a16:creationId xmlns:a16="http://schemas.microsoft.com/office/drawing/2014/main" id="{84AAA2C3-5EC3-D4BB-9D06-3530431D0F98}"/>
              </a:ext>
            </a:extLst>
          </p:cNvPr>
          <p:cNvSpPr txBox="1"/>
          <p:nvPr/>
        </p:nvSpPr>
        <p:spPr>
          <a:xfrm>
            <a:off x="76199" y="971550"/>
            <a:ext cx="2567227" cy="3939540"/>
          </a:xfrm>
          <a:prstGeom prst="rect">
            <a:avLst/>
          </a:prstGeom>
          <a:noFill/>
        </p:spPr>
        <p:txBody>
          <a:bodyPr wrap="square" rtlCol="0">
            <a:spAutoFit/>
          </a:bodyPr>
          <a:lstStyle/>
          <a:p>
            <a:pPr algn="ctr"/>
            <a:r>
              <a:rPr lang="en-BE" sz="1600" dirty="0">
                <a:solidFill>
                  <a:srgbClr val="0070C0"/>
                </a:solidFill>
                <a:latin typeface="+mn-lt"/>
              </a:rPr>
              <a:t>This plot </a:t>
            </a:r>
            <a:r>
              <a:rPr lang="en-BE" sz="1600" u="sng" dirty="0">
                <a:solidFill>
                  <a:srgbClr val="0070C0"/>
                </a:solidFill>
                <a:latin typeface="+mn-lt"/>
              </a:rPr>
              <a:t>suggests</a:t>
            </a:r>
            <a:r>
              <a:rPr lang="en-BE" sz="1600" dirty="0">
                <a:solidFill>
                  <a:srgbClr val="0070C0"/>
                </a:solidFill>
                <a:latin typeface="+mn-lt"/>
              </a:rPr>
              <a:t> that with an ERL version of a Higgs Factory one might reach</a:t>
            </a:r>
          </a:p>
          <a:p>
            <a:endParaRPr lang="en-BE" sz="1600" dirty="0">
              <a:solidFill>
                <a:srgbClr val="0070C0"/>
              </a:solidFill>
              <a:latin typeface="+mn-lt"/>
            </a:endParaRPr>
          </a:p>
          <a:p>
            <a:pPr algn="ctr"/>
            <a:r>
              <a:rPr lang="en-GB" sz="1600" b="1" dirty="0">
                <a:solidFill>
                  <a:srgbClr val="0070C0"/>
                </a:solidFill>
                <a:latin typeface="+mn-lt"/>
              </a:rPr>
              <a:t>x</a:t>
            </a:r>
            <a:r>
              <a:rPr lang="en-BE" sz="1600" b="1" dirty="0">
                <a:solidFill>
                  <a:srgbClr val="0070C0"/>
                </a:solidFill>
                <a:latin typeface="+mn-lt"/>
              </a:rPr>
              <a:t>10 more H’s</a:t>
            </a:r>
          </a:p>
          <a:p>
            <a:pPr algn="ctr"/>
            <a:endParaRPr lang="en-BE" sz="1600" dirty="0">
              <a:solidFill>
                <a:srgbClr val="0070C0"/>
              </a:solidFill>
              <a:latin typeface="+mn-lt"/>
            </a:endParaRPr>
          </a:p>
          <a:p>
            <a:pPr algn="ctr"/>
            <a:r>
              <a:rPr lang="en-GB" sz="1600" dirty="0">
                <a:solidFill>
                  <a:srgbClr val="0070C0"/>
                </a:solidFill>
                <a:latin typeface="+mn-lt"/>
              </a:rPr>
              <a:t>o</a:t>
            </a:r>
            <a:r>
              <a:rPr lang="en-BE" sz="1600" dirty="0">
                <a:solidFill>
                  <a:srgbClr val="0070C0"/>
                </a:solidFill>
                <a:latin typeface="+mn-lt"/>
              </a:rPr>
              <a:t>r</a:t>
            </a:r>
          </a:p>
          <a:p>
            <a:pPr algn="ctr"/>
            <a:endParaRPr lang="en-BE" sz="1600" dirty="0">
              <a:solidFill>
                <a:srgbClr val="0070C0"/>
              </a:solidFill>
              <a:latin typeface="+mn-lt"/>
            </a:endParaRPr>
          </a:p>
          <a:p>
            <a:pPr algn="ctr"/>
            <a:r>
              <a:rPr lang="en-GB" sz="1600" b="1" dirty="0">
                <a:solidFill>
                  <a:srgbClr val="0070C0"/>
                </a:solidFill>
                <a:latin typeface="+mn-lt"/>
              </a:rPr>
              <a:t>x</a:t>
            </a:r>
            <a:r>
              <a:rPr lang="en-BE" sz="1600" b="1" dirty="0">
                <a:solidFill>
                  <a:srgbClr val="0070C0"/>
                </a:solidFill>
                <a:latin typeface="+mn-lt"/>
              </a:rPr>
              <a:t>10 less electricity costs</a:t>
            </a:r>
          </a:p>
          <a:p>
            <a:pPr algn="ctr"/>
            <a:endParaRPr lang="en-BE" sz="1600" b="1" dirty="0">
              <a:solidFill>
                <a:srgbClr val="0070C0"/>
              </a:solidFill>
              <a:latin typeface="+mn-lt"/>
            </a:endParaRPr>
          </a:p>
          <a:p>
            <a:pPr algn="ctr"/>
            <a:endParaRPr lang="en-BE" sz="1600" b="1" dirty="0">
              <a:solidFill>
                <a:srgbClr val="0070C0"/>
              </a:solidFill>
              <a:latin typeface="+mn-lt"/>
            </a:endParaRPr>
          </a:p>
          <a:p>
            <a:pPr algn="ctr"/>
            <a:endParaRPr lang="en-BE" sz="1600" b="1" dirty="0">
              <a:solidFill>
                <a:srgbClr val="0070C0"/>
              </a:solidFill>
              <a:latin typeface="+mn-lt"/>
            </a:endParaRPr>
          </a:p>
          <a:p>
            <a:pPr algn="ctr"/>
            <a:r>
              <a:rPr lang="en-BE" sz="1400" i="1" dirty="0">
                <a:solidFill>
                  <a:srgbClr val="FF0000"/>
                </a:solidFill>
                <a:latin typeface="+mn-lt"/>
              </a:rPr>
              <a:t>NOTE: several additional challenges identified to realise these ERL-based Higgs Factories</a:t>
            </a:r>
          </a:p>
          <a:p>
            <a:endParaRPr lang="en-BE" sz="1600" dirty="0">
              <a:solidFill>
                <a:srgbClr val="0070C0"/>
              </a:solidFill>
              <a:latin typeface="+mn-lt"/>
            </a:endParaRPr>
          </a:p>
        </p:txBody>
      </p:sp>
      <p:sp>
        <p:nvSpPr>
          <p:cNvPr id="23" name="TextBox 22">
            <a:extLst>
              <a:ext uri="{FF2B5EF4-FFF2-40B4-BE49-F238E27FC236}">
                <a16:creationId xmlns:a16="http://schemas.microsoft.com/office/drawing/2014/main" id="{D9803B5C-FA6C-A4BC-1F85-99D216EB30A1}"/>
              </a:ext>
            </a:extLst>
          </p:cNvPr>
          <p:cNvSpPr txBox="1"/>
          <p:nvPr/>
        </p:nvSpPr>
        <p:spPr>
          <a:xfrm rot="4229901">
            <a:off x="3217671" y="2651246"/>
            <a:ext cx="763158" cy="338554"/>
          </a:xfrm>
          <a:prstGeom prst="rect">
            <a:avLst/>
          </a:prstGeom>
          <a:noFill/>
        </p:spPr>
        <p:txBody>
          <a:bodyPr wrap="none" rtlCol="0">
            <a:spAutoFit/>
          </a:bodyPr>
          <a:lstStyle/>
          <a:p>
            <a:r>
              <a:rPr lang="en-BE" sz="1600" dirty="0">
                <a:solidFill>
                  <a:srgbClr val="C00000"/>
                </a:solidFill>
                <a:latin typeface="+mn-lt"/>
              </a:rPr>
              <a:t>FCC-ee</a:t>
            </a:r>
          </a:p>
        </p:txBody>
      </p:sp>
      <p:sp>
        <p:nvSpPr>
          <p:cNvPr id="24" name="TextBox 23">
            <a:extLst>
              <a:ext uri="{FF2B5EF4-FFF2-40B4-BE49-F238E27FC236}">
                <a16:creationId xmlns:a16="http://schemas.microsoft.com/office/drawing/2014/main" id="{840B2651-2F5E-165D-742A-007251DC268C}"/>
              </a:ext>
            </a:extLst>
          </p:cNvPr>
          <p:cNvSpPr txBox="1"/>
          <p:nvPr/>
        </p:nvSpPr>
        <p:spPr>
          <a:xfrm rot="2617534">
            <a:off x="3830952" y="1365246"/>
            <a:ext cx="614079" cy="338554"/>
          </a:xfrm>
          <a:prstGeom prst="rect">
            <a:avLst/>
          </a:prstGeom>
          <a:noFill/>
        </p:spPr>
        <p:txBody>
          <a:bodyPr wrap="none" rtlCol="0">
            <a:spAutoFit/>
          </a:bodyPr>
          <a:lstStyle/>
          <a:p>
            <a:r>
              <a:rPr lang="en-BE" sz="1600" dirty="0">
                <a:solidFill>
                  <a:schemeClr val="accent6">
                    <a:lumMod val="75000"/>
                  </a:schemeClr>
                </a:solidFill>
                <a:latin typeface="+mn-lt"/>
              </a:rPr>
              <a:t>CERC</a:t>
            </a:r>
          </a:p>
        </p:txBody>
      </p:sp>
      <p:sp>
        <p:nvSpPr>
          <p:cNvPr id="3" name="TextBox 2">
            <a:extLst>
              <a:ext uri="{FF2B5EF4-FFF2-40B4-BE49-F238E27FC236}">
                <a16:creationId xmlns:a16="http://schemas.microsoft.com/office/drawing/2014/main" id="{CBBEC947-0844-35BC-BA9F-9F7786886D6A}"/>
              </a:ext>
            </a:extLst>
          </p:cNvPr>
          <p:cNvSpPr txBox="1"/>
          <p:nvPr/>
        </p:nvSpPr>
        <p:spPr>
          <a:xfrm>
            <a:off x="-69314" y="4928501"/>
            <a:ext cx="4270721" cy="261610"/>
          </a:xfrm>
          <a:prstGeom prst="rect">
            <a:avLst/>
          </a:prstGeom>
          <a:noFill/>
        </p:spPr>
        <p:txBody>
          <a:bodyPr wrap="none" rtlCol="0">
            <a:spAutoFit/>
          </a:bodyPr>
          <a:lstStyle/>
          <a:p>
            <a:r>
              <a:rPr lang="en-BE" sz="1100" dirty="0">
                <a:solidFill>
                  <a:schemeClr val="accent6">
                    <a:lumMod val="75000"/>
                  </a:schemeClr>
                </a:solidFill>
                <a:latin typeface="Century Schoolbook" panose="02040604050505020304" pitchFamily="18" charset="0"/>
                <a:cs typeface="Arial" panose="020B0604020202020204" pitchFamily="34" charset="0"/>
              </a:rPr>
              <a:t>Refs for CERC: </a:t>
            </a:r>
            <a:r>
              <a:rPr lang="en-GB" sz="1100" b="0" u="none" strike="noStrike" dirty="0">
                <a:solidFill>
                  <a:schemeClr val="accent6">
                    <a:lumMod val="75000"/>
                  </a:schemeClr>
                </a:solidFill>
                <a:effectLst/>
                <a:latin typeface="Century Schoolbook" panose="02040604050505020304" pitchFamily="18" charset="0"/>
                <a:cs typeface="Arial" panose="020B0604020202020204" pitchFamily="34" charset="0"/>
              </a:rPr>
              <a:t>PLB 804 (2020) 135394</a:t>
            </a:r>
            <a:r>
              <a:rPr lang="en-BE" sz="1100" b="0" u="none" strike="noStrike" dirty="0">
                <a:solidFill>
                  <a:schemeClr val="accent6">
                    <a:lumMod val="75000"/>
                  </a:schemeClr>
                </a:solidFill>
                <a:effectLst/>
                <a:latin typeface="Century Schoolbook" panose="02040604050505020304" pitchFamily="18" charset="0"/>
                <a:cs typeface="Arial" panose="020B0604020202020204" pitchFamily="34" charset="0"/>
              </a:rPr>
              <a:t> and </a:t>
            </a:r>
            <a:r>
              <a:rPr lang="en-GB" sz="1100" dirty="0">
                <a:solidFill>
                  <a:schemeClr val="accent6">
                    <a:lumMod val="75000"/>
                  </a:schemeClr>
                </a:solidFill>
                <a:effectLst/>
                <a:latin typeface="Century Schoolbook" panose="02040604050505020304" pitchFamily="18" charset="0"/>
                <a:cs typeface="Arial" panose="020B0604020202020204" pitchFamily="34" charset="0"/>
              </a:rPr>
              <a:t>arXiv:2203.07358</a:t>
            </a:r>
          </a:p>
        </p:txBody>
      </p:sp>
      <p:sp>
        <p:nvSpPr>
          <p:cNvPr id="4" name="TextBox 3">
            <a:extLst>
              <a:ext uri="{FF2B5EF4-FFF2-40B4-BE49-F238E27FC236}">
                <a16:creationId xmlns:a16="http://schemas.microsoft.com/office/drawing/2014/main" id="{4C0A045A-6471-F5BA-FFC8-FC55E172B7A5}"/>
              </a:ext>
            </a:extLst>
          </p:cNvPr>
          <p:cNvSpPr txBox="1"/>
          <p:nvPr/>
        </p:nvSpPr>
        <p:spPr>
          <a:xfrm>
            <a:off x="4839720" y="1604486"/>
            <a:ext cx="3542280" cy="569387"/>
          </a:xfrm>
          <a:prstGeom prst="rect">
            <a:avLst/>
          </a:prstGeom>
          <a:solidFill>
            <a:schemeClr val="accent2">
              <a:lumMod val="20000"/>
              <a:lumOff val="80000"/>
            </a:schemeClr>
          </a:solidFill>
        </p:spPr>
        <p:txBody>
          <a:bodyPr wrap="square" rtlCol="0">
            <a:spAutoFit/>
          </a:bodyPr>
          <a:lstStyle/>
          <a:p>
            <a:pPr algn="r"/>
            <a:r>
              <a:rPr lang="en-GB" i="1" dirty="0">
                <a:solidFill>
                  <a:srgbClr val="C00000"/>
                </a:solidFill>
                <a:latin typeface="+mn-lt"/>
              </a:rPr>
              <a:t>s</a:t>
            </a:r>
            <a:r>
              <a:rPr lang="en-BE" i="1" dirty="0">
                <a:solidFill>
                  <a:srgbClr val="C00000"/>
                </a:solidFill>
                <a:latin typeface="+mn-lt"/>
              </a:rPr>
              <a:t>napshot of lots of work in progress</a:t>
            </a:r>
          </a:p>
          <a:p>
            <a:pPr algn="r"/>
            <a:r>
              <a:rPr lang="en-GB" sz="1300" i="1" dirty="0">
                <a:solidFill>
                  <a:srgbClr val="C00000"/>
                </a:solidFill>
                <a:latin typeface="+mn-lt"/>
              </a:rPr>
              <a:t>f</a:t>
            </a:r>
            <a:r>
              <a:rPr lang="en-BE" sz="1300" i="1" dirty="0">
                <a:solidFill>
                  <a:srgbClr val="C00000"/>
                </a:solidFill>
                <a:latin typeface="+mn-lt"/>
              </a:rPr>
              <a:t>ull scrutiny of ERL-based proposals yet to come</a:t>
            </a:r>
          </a:p>
        </p:txBody>
      </p:sp>
      <p:sp>
        <p:nvSpPr>
          <p:cNvPr id="11" name="TextBox 10">
            <a:extLst>
              <a:ext uri="{FF2B5EF4-FFF2-40B4-BE49-F238E27FC236}">
                <a16:creationId xmlns:a16="http://schemas.microsoft.com/office/drawing/2014/main" id="{CD9C6A64-CE93-9EBB-AEFB-FC149FFD7073}"/>
              </a:ext>
            </a:extLst>
          </p:cNvPr>
          <p:cNvSpPr txBox="1"/>
          <p:nvPr/>
        </p:nvSpPr>
        <p:spPr>
          <a:xfrm>
            <a:off x="4267200" y="819150"/>
            <a:ext cx="3317768" cy="307777"/>
          </a:xfrm>
          <a:prstGeom prst="rect">
            <a:avLst/>
          </a:prstGeom>
          <a:noFill/>
        </p:spPr>
        <p:txBody>
          <a:bodyPr wrap="none" rtlCol="0">
            <a:spAutoFit/>
          </a:bodyPr>
          <a:lstStyle/>
          <a:p>
            <a:r>
              <a:rPr lang="en-BE" sz="1400" dirty="0">
                <a:solidFill>
                  <a:srgbClr val="548235"/>
                </a:solidFill>
                <a:latin typeface="+mn-lt"/>
              </a:rPr>
              <a:t>CERC: ERL-based 100km e</a:t>
            </a:r>
            <a:r>
              <a:rPr lang="en-BE" sz="1400" baseline="30000" dirty="0">
                <a:solidFill>
                  <a:srgbClr val="548235"/>
                </a:solidFill>
                <a:latin typeface="+mn-lt"/>
              </a:rPr>
              <a:t>+</a:t>
            </a:r>
            <a:r>
              <a:rPr lang="en-BE" sz="1400" dirty="0">
                <a:solidFill>
                  <a:srgbClr val="548235"/>
                </a:solidFill>
                <a:latin typeface="+mn-lt"/>
              </a:rPr>
              <a:t>e</a:t>
            </a:r>
            <a:r>
              <a:rPr lang="en-BE" sz="1400" baseline="30000" dirty="0">
                <a:solidFill>
                  <a:srgbClr val="548235"/>
                </a:solidFill>
                <a:latin typeface="+mn-lt"/>
              </a:rPr>
              <a:t>-</a:t>
            </a:r>
            <a:r>
              <a:rPr lang="en-BE" sz="1400" dirty="0">
                <a:solidFill>
                  <a:srgbClr val="548235"/>
                </a:solidFill>
                <a:latin typeface="+mn-lt"/>
              </a:rPr>
              <a:t> Higgs Factory</a:t>
            </a:r>
          </a:p>
        </p:txBody>
      </p:sp>
      <p:cxnSp>
        <p:nvCxnSpPr>
          <p:cNvPr id="15" name="Straight Arrow Connector 14">
            <a:extLst>
              <a:ext uri="{FF2B5EF4-FFF2-40B4-BE49-F238E27FC236}">
                <a16:creationId xmlns:a16="http://schemas.microsoft.com/office/drawing/2014/main" id="{4EECC086-452D-44FE-481C-4D69DC893FAB}"/>
              </a:ext>
            </a:extLst>
          </p:cNvPr>
          <p:cNvCxnSpPr>
            <a:cxnSpLocks/>
          </p:cNvCxnSpPr>
          <p:nvPr/>
        </p:nvCxnSpPr>
        <p:spPr>
          <a:xfrm flipV="1">
            <a:off x="4267200" y="1040547"/>
            <a:ext cx="209838" cy="381857"/>
          </a:xfrm>
          <a:prstGeom prst="straightConnector1">
            <a:avLst/>
          </a:prstGeom>
          <a:ln w="28575">
            <a:solidFill>
              <a:srgbClr val="548235"/>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878882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0ABEB7F-FC0C-41E0-2487-35842A7844DA}"/>
              </a:ext>
            </a:extLst>
          </p:cNvPr>
          <p:cNvSpPr txBox="1"/>
          <p:nvPr/>
        </p:nvSpPr>
        <p:spPr>
          <a:xfrm>
            <a:off x="1230078" y="209550"/>
            <a:ext cx="6683881" cy="830997"/>
          </a:xfrm>
          <a:prstGeom prst="rect">
            <a:avLst/>
          </a:prstGeom>
          <a:noFill/>
        </p:spPr>
        <p:txBody>
          <a:bodyPr wrap="none" rtlCol="0">
            <a:spAutoFit/>
          </a:bodyPr>
          <a:lstStyle/>
          <a:p>
            <a:pPr algn="ctr"/>
            <a:r>
              <a:rPr lang="en-BE" sz="2400" b="1" dirty="0">
                <a:solidFill>
                  <a:srgbClr val="0070C0"/>
                </a:solidFill>
                <a:latin typeface="+mn-lt"/>
              </a:rPr>
              <a:t>Energy Recovery applications for HEP e</a:t>
            </a:r>
            <a:r>
              <a:rPr lang="en-BE" sz="2400" b="1" baseline="30000" dirty="0">
                <a:solidFill>
                  <a:srgbClr val="0070C0"/>
                </a:solidFill>
                <a:latin typeface="+mn-lt"/>
              </a:rPr>
              <a:t>+</a:t>
            </a:r>
            <a:r>
              <a:rPr lang="en-BE" sz="2400" b="1" dirty="0">
                <a:solidFill>
                  <a:srgbClr val="0070C0"/>
                </a:solidFill>
                <a:latin typeface="+mn-lt"/>
              </a:rPr>
              <a:t>e</a:t>
            </a:r>
            <a:r>
              <a:rPr lang="en-BE" sz="2400" b="1" baseline="30000" dirty="0">
                <a:solidFill>
                  <a:srgbClr val="0070C0"/>
                </a:solidFill>
                <a:latin typeface="+mn-lt"/>
              </a:rPr>
              <a:t>-</a:t>
            </a:r>
            <a:r>
              <a:rPr lang="en-BE" sz="2400" b="1" dirty="0">
                <a:solidFill>
                  <a:srgbClr val="0070C0"/>
                </a:solidFill>
                <a:latin typeface="+mn-lt"/>
              </a:rPr>
              <a:t> colliders</a:t>
            </a:r>
          </a:p>
          <a:p>
            <a:pPr algn="ctr"/>
            <a:endParaRPr lang="en-BE" sz="2400" b="1" dirty="0">
              <a:solidFill>
                <a:srgbClr val="0070C0"/>
              </a:solidFill>
              <a:latin typeface="+mn-lt"/>
            </a:endParaRPr>
          </a:p>
        </p:txBody>
      </p:sp>
      <p:pic>
        <p:nvPicPr>
          <p:cNvPr id="5" name="Picture 4" descr="Chart&#10;&#10;Description automatically generated">
            <a:extLst>
              <a:ext uri="{FF2B5EF4-FFF2-40B4-BE49-F238E27FC236}">
                <a16:creationId xmlns:a16="http://schemas.microsoft.com/office/drawing/2014/main" id="{561772A3-8786-E55D-C7AB-A9B2152A6B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29126" y="971550"/>
            <a:ext cx="6538674" cy="4101149"/>
          </a:xfrm>
          <a:prstGeom prst="rect">
            <a:avLst/>
          </a:prstGeom>
        </p:spPr>
      </p:pic>
      <p:sp>
        <p:nvSpPr>
          <p:cNvPr id="6" name="TextBox 5">
            <a:extLst>
              <a:ext uri="{FF2B5EF4-FFF2-40B4-BE49-F238E27FC236}">
                <a16:creationId xmlns:a16="http://schemas.microsoft.com/office/drawing/2014/main" id="{5DEE9D3E-A164-B5D9-23DB-EF24EBD1A508}"/>
              </a:ext>
            </a:extLst>
          </p:cNvPr>
          <p:cNvSpPr txBox="1"/>
          <p:nvPr/>
        </p:nvSpPr>
        <p:spPr>
          <a:xfrm>
            <a:off x="6129567" y="1103352"/>
            <a:ext cx="2335896" cy="553998"/>
          </a:xfrm>
          <a:prstGeom prst="rect">
            <a:avLst/>
          </a:prstGeom>
          <a:noFill/>
        </p:spPr>
        <p:txBody>
          <a:bodyPr wrap="none" rtlCol="0">
            <a:spAutoFit/>
          </a:bodyPr>
          <a:lstStyle/>
          <a:p>
            <a:pPr algn="r"/>
            <a:r>
              <a:rPr lang="en-GB" sz="1000" dirty="0">
                <a:solidFill>
                  <a:schemeClr val="accent6">
                    <a:lumMod val="75000"/>
                  </a:schemeClr>
                </a:solidFill>
              </a:rPr>
              <a:t>Collider Implementation Task Force</a:t>
            </a:r>
          </a:p>
          <a:p>
            <a:pPr algn="r"/>
            <a:r>
              <a:rPr lang="en-BE" sz="1000" dirty="0">
                <a:solidFill>
                  <a:schemeClr val="accent6">
                    <a:lumMod val="75000"/>
                  </a:schemeClr>
                </a:solidFill>
              </a:rPr>
              <a:t>Snowmass Report</a:t>
            </a:r>
            <a:endParaRPr lang="en-GB" sz="1000" dirty="0">
              <a:solidFill>
                <a:schemeClr val="accent6">
                  <a:lumMod val="75000"/>
                </a:schemeClr>
              </a:solidFill>
            </a:endParaRPr>
          </a:p>
          <a:p>
            <a:pPr algn="r"/>
            <a:r>
              <a:rPr lang="en-GB" sz="1000" dirty="0">
                <a:solidFill>
                  <a:schemeClr val="accent6">
                    <a:lumMod val="75000"/>
                  </a:schemeClr>
                </a:solidFill>
                <a:effectLst/>
                <a:latin typeface="Times" pitchFamily="2" charset="0"/>
              </a:rPr>
              <a:t>arXiv:2208.06030v1</a:t>
            </a:r>
            <a:endParaRPr lang="en-GB" sz="1000" dirty="0">
              <a:solidFill>
                <a:schemeClr val="accent6">
                  <a:lumMod val="75000"/>
                </a:schemeClr>
              </a:solidFill>
            </a:endParaRPr>
          </a:p>
        </p:txBody>
      </p:sp>
      <p:sp>
        <p:nvSpPr>
          <p:cNvPr id="7" name="TextBox 6">
            <a:extLst>
              <a:ext uri="{FF2B5EF4-FFF2-40B4-BE49-F238E27FC236}">
                <a16:creationId xmlns:a16="http://schemas.microsoft.com/office/drawing/2014/main" id="{0FB13DC1-092F-8026-5877-44513B6B1311}"/>
              </a:ext>
            </a:extLst>
          </p:cNvPr>
          <p:cNvSpPr txBox="1"/>
          <p:nvPr/>
        </p:nvSpPr>
        <p:spPr>
          <a:xfrm>
            <a:off x="3165035" y="895350"/>
            <a:ext cx="271228" cy="307777"/>
          </a:xfrm>
          <a:prstGeom prst="rect">
            <a:avLst/>
          </a:prstGeom>
          <a:noFill/>
        </p:spPr>
        <p:txBody>
          <a:bodyPr wrap="none" rtlCol="0">
            <a:spAutoFit/>
          </a:bodyPr>
          <a:lstStyle/>
          <a:p>
            <a:r>
              <a:rPr lang="en-BE" sz="1400" b="1" dirty="0">
                <a:solidFill>
                  <a:schemeClr val="accent6">
                    <a:lumMod val="75000"/>
                  </a:schemeClr>
                </a:solidFill>
                <a:latin typeface="+mn-lt"/>
              </a:rPr>
              <a:t>Z</a:t>
            </a:r>
          </a:p>
        </p:txBody>
      </p:sp>
      <p:sp>
        <p:nvSpPr>
          <p:cNvPr id="8" name="TextBox 7">
            <a:extLst>
              <a:ext uri="{FF2B5EF4-FFF2-40B4-BE49-F238E27FC236}">
                <a16:creationId xmlns:a16="http://schemas.microsoft.com/office/drawing/2014/main" id="{79CBA441-281C-07B0-BFB7-4812075CA296}"/>
              </a:ext>
            </a:extLst>
          </p:cNvPr>
          <p:cNvSpPr txBox="1"/>
          <p:nvPr/>
        </p:nvSpPr>
        <p:spPr>
          <a:xfrm>
            <a:off x="3360063" y="968573"/>
            <a:ext cx="511679" cy="307777"/>
          </a:xfrm>
          <a:prstGeom prst="rect">
            <a:avLst/>
          </a:prstGeom>
          <a:noFill/>
        </p:spPr>
        <p:txBody>
          <a:bodyPr wrap="none" rtlCol="0">
            <a:spAutoFit/>
          </a:bodyPr>
          <a:lstStyle/>
          <a:p>
            <a:r>
              <a:rPr lang="en-BE" sz="1400" b="1" dirty="0">
                <a:solidFill>
                  <a:schemeClr val="accent6">
                    <a:lumMod val="75000"/>
                  </a:schemeClr>
                </a:solidFill>
                <a:latin typeface="+mn-lt"/>
              </a:rPr>
              <a:t>WW</a:t>
            </a:r>
          </a:p>
        </p:txBody>
      </p:sp>
      <p:sp>
        <p:nvSpPr>
          <p:cNvPr id="9" name="TextBox 8">
            <a:extLst>
              <a:ext uri="{FF2B5EF4-FFF2-40B4-BE49-F238E27FC236}">
                <a16:creationId xmlns:a16="http://schemas.microsoft.com/office/drawing/2014/main" id="{6A6B74A8-37D6-2DEE-FDDD-70BA8142412B}"/>
              </a:ext>
            </a:extLst>
          </p:cNvPr>
          <p:cNvSpPr txBox="1"/>
          <p:nvPr/>
        </p:nvSpPr>
        <p:spPr>
          <a:xfrm>
            <a:off x="3816366" y="1114627"/>
            <a:ext cx="385042" cy="307777"/>
          </a:xfrm>
          <a:prstGeom prst="rect">
            <a:avLst/>
          </a:prstGeom>
          <a:noFill/>
        </p:spPr>
        <p:txBody>
          <a:bodyPr wrap="none" rtlCol="0">
            <a:spAutoFit/>
          </a:bodyPr>
          <a:lstStyle/>
          <a:p>
            <a:r>
              <a:rPr lang="en-BE" sz="1400" b="1" dirty="0">
                <a:solidFill>
                  <a:schemeClr val="accent6">
                    <a:lumMod val="75000"/>
                  </a:schemeClr>
                </a:solidFill>
                <a:latin typeface="+mn-lt"/>
              </a:rPr>
              <a:t>ZH</a:t>
            </a:r>
          </a:p>
        </p:txBody>
      </p:sp>
      <p:sp>
        <p:nvSpPr>
          <p:cNvPr id="10" name="TextBox 9">
            <a:extLst>
              <a:ext uri="{FF2B5EF4-FFF2-40B4-BE49-F238E27FC236}">
                <a16:creationId xmlns:a16="http://schemas.microsoft.com/office/drawing/2014/main" id="{2281DBE3-FD36-9958-D0A8-85EF4DDDC976}"/>
              </a:ext>
            </a:extLst>
          </p:cNvPr>
          <p:cNvSpPr txBox="1"/>
          <p:nvPr/>
        </p:nvSpPr>
        <p:spPr>
          <a:xfrm>
            <a:off x="4047615" y="1733550"/>
            <a:ext cx="307585" cy="307777"/>
          </a:xfrm>
          <a:prstGeom prst="rect">
            <a:avLst/>
          </a:prstGeom>
          <a:noFill/>
        </p:spPr>
        <p:txBody>
          <a:bodyPr wrap="none" rtlCol="0">
            <a:spAutoFit/>
          </a:bodyPr>
          <a:lstStyle/>
          <a:p>
            <a:r>
              <a:rPr lang="en-BE" sz="1400" b="1" dirty="0">
                <a:solidFill>
                  <a:schemeClr val="accent6">
                    <a:lumMod val="75000"/>
                  </a:schemeClr>
                </a:solidFill>
                <a:latin typeface="+mn-lt"/>
              </a:rPr>
              <a:t>tt</a:t>
            </a:r>
          </a:p>
        </p:txBody>
      </p:sp>
      <p:cxnSp>
        <p:nvCxnSpPr>
          <p:cNvPr id="12" name="Straight Arrow Connector 11">
            <a:extLst>
              <a:ext uri="{FF2B5EF4-FFF2-40B4-BE49-F238E27FC236}">
                <a16:creationId xmlns:a16="http://schemas.microsoft.com/office/drawing/2014/main" id="{B19726EB-BEE6-9300-E668-1F64CCFB66AA}"/>
              </a:ext>
            </a:extLst>
          </p:cNvPr>
          <p:cNvCxnSpPr>
            <a:cxnSpLocks/>
          </p:cNvCxnSpPr>
          <p:nvPr/>
        </p:nvCxnSpPr>
        <p:spPr>
          <a:xfrm flipH="1">
            <a:off x="3626313" y="1285526"/>
            <a:ext cx="1" cy="1143000"/>
          </a:xfrm>
          <a:prstGeom prst="straightConnector1">
            <a:avLst/>
          </a:prstGeom>
          <a:ln w="28575">
            <a:solidFill>
              <a:srgbClr val="FF0000"/>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8C994B6-7C2F-F075-3D43-96E676F8DCE0}"/>
              </a:ext>
            </a:extLst>
          </p:cNvPr>
          <p:cNvCxnSpPr>
            <a:cxnSpLocks/>
          </p:cNvCxnSpPr>
          <p:nvPr/>
        </p:nvCxnSpPr>
        <p:spPr>
          <a:xfrm>
            <a:off x="3871743" y="1429219"/>
            <a:ext cx="0" cy="1447331"/>
          </a:xfrm>
          <a:prstGeom prst="straightConnector1">
            <a:avLst/>
          </a:prstGeom>
          <a:ln w="28575">
            <a:solidFill>
              <a:srgbClr val="FF0000"/>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C9EB36AE-55DA-FC5B-F1F9-50F1DA812AA7}"/>
              </a:ext>
            </a:extLst>
          </p:cNvPr>
          <p:cNvCxnSpPr>
            <a:cxnSpLocks/>
          </p:cNvCxnSpPr>
          <p:nvPr/>
        </p:nvCxnSpPr>
        <p:spPr>
          <a:xfrm>
            <a:off x="4160463" y="2041327"/>
            <a:ext cx="0" cy="1902023"/>
          </a:xfrm>
          <a:prstGeom prst="straightConnector1">
            <a:avLst/>
          </a:prstGeom>
          <a:ln w="28575">
            <a:solidFill>
              <a:srgbClr val="FF0000"/>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6C23689B-345C-1FF8-07CE-F2FFC5E6C6B5}"/>
              </a:ext>
            </a:extLst>
          </p:cNvPr>
          <p:cNvCxnSpPr>
            <a:cxnSpLocks/>
          </p:cNvCxnSpPr>
          <p:nvPr/>
        </p:nvCxnSpPr>
        <p:spPr>
          <a:xfrm>
            <a:off x="3360063" y="1163772"/>
            <a:ext cx="0" cy="216579"/>
          </a:xfrm>
          <a:prstGeom prst="straightConnector1">
            <a:avLst/>
          </a:prstGeom>
          <a:ln w="28575">
            <a:solidFill>
              <a:srgbClr val="FF0000"/>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sp>
        <p:nvSpPr>
          <p:cNvPr id="21" name="Slide Number Placeholder 17">
            <a:extLst>
              <a:ext uri="{FF2B5EF4-FFF2-40B4-BE49-F238E27FC236}">
                <a16:creationId xmlns:a16="http://schemas.microsoft.com/office/drawing/2014/main" id="{E3CB8421-DCE2-8371-837B-0EDAD3890447}"/>
              </a:ext>
            </a:extLst>
          </p:cNvPr>
          <p:cNvSpPr>
            <a:spLocks noGrp="1"/>
          </p:cNvSpPr>
          <p:nvPr>
            <p:ph type="sldNum" sz="quarter" idx="12"/>
          </p:nvPr>
        </p:nvSpPr>
        <p:spPr>
          <a:xfrm>
            <a:off x="7086600" y="4890551"/>
            <a:ext cx="2057400" cy="273844"/>
          </a:xfrm>
        </p:spPr>
        <p:txBody>
          <a:bodyPr/>
          <a:lstStyle/>
          <a:p>
            <a:pPr defTabSz="685800" fontAlgn="auto">
              <a:spcBef>
                <a:spcPts val="0"/>
              </a:spcBef>
              <a:spcAft>
                <a:spcPts val="0"/>
              </a:spcAft>
            </a:pPr>
            <a:fld id="{C662D044-6F0C-A44C-85FD-2657997C64DC}" type="slidenum">
              <a:rPr lang="en-US" smtClean="0">
                <a:solidFill>
                  <a:prstClr val="black">
                    <a:tint val="75000"/>
                  </a:prstClr>
                </a:solidFill>
                <a:latin typeface="Calibri"/>
                <a:ea typeface="+mn-ea"/>
                <a:cs typeface="+mn-cs"/>
              </a:rPr>
              <a:pPr defTabSz="685800" fontAlgn="auto">
                <a:spcBef>
                  <a:spcPts val="0"/>
                </a:spcBef>
                <a:spcAft>
                  <a:spcPts val="0"/>
                </a:spcAft>
              </a:pPr>
              <a:t>57</a:t>
            </a:fld>
            <a:endParaRPr lang="en-US" dirty="0">
              <a:solidFill>
                <a:prstClr val="black">
                  <a:tint val="75000"/>
                </a:prstClr>
              </a:solidFill>
              <a:latin typeface="Calibri"/>
              <a:ea typeface="+mn-ea"/>
              <a:cs typeface="+mn-cs"/>
            </a:endParaRPr>
          </a:p>
        </p:txBody>
      </p:sp>
      <p:sp>
        <p:nvSpPr>
          <p:cNvPr id="22" name="TextBox 21">
            <a:extLst>
              <a:ext uri="{FF2B5EF4-FFF2-40B4-BE49-F238E27FC236}">
                <a16:creationId xmlns:a16="http://schemas.microsoft.com/office/drawing/2014/main" id="{84AAA2C3-5EC3-D4BB-9D06-3530431D0F98}"/>
              </a:ext>
            </a:extLst>
          </p:cNvPr>
          <p:cNvSpPr txBox="1"/>
          <p:nvPr/>
        </p:nvSpPr>
        <p:spPr>
          <a:xfrm>
            <a:off x="76199" y="971550"/>
            <a:ext cx="2567227" cy="3908762"/>
          </a:xfrm>
          <a:prstGeom prst="rect">
            <a:avLst/>
          </a:prstGeom>
          <a:noFill/>
        </p:spPr>
        <p:txBody>
          <a:bodyPr wrap="square" rtlCol="0">
            <a:spAutoFit/>
          </a:bodyPr>
          <a:lstStyle/>
          <a:p>
            <a:pPr algn="ctr"/>
            <a:r>
              <a:rPr lang="en-BE" sz="1600" dirty="0">
                <a:solidFill>
                  <a:srgbClr val="0070C0"/>
                </a:solidFill>
                <a:latin typeface="+mn-lt"/>
              </a:rPr>
              <a:t>This plot </a:t>
            </a:r>
            <a:r>
              <a:rPr lang="en-BE" sz="1600" u="sng" dirty="0">
                <a:solidFill>
                  <a:srgbClr val="0070C0"/>
                </a:solidFill>
                <a:latin typeface="+mn-lt"/>
              </a:rPr>
              <a:t>suggests</a:t>
            </a:r>
            <a:r>
              <a:rPr lang="en-BE" sz="1600" dirty="0">
                <a:solidFill>
                  <a:srgbClr val="0070C0"/>
                </a:solidFill>
                <a:latin typeface="+mn-lt"/>
              </a:rPr>
              <a:t> that with an ERL version of a Higgs Factory one might reach</a:t>
            </a:r>
          </a:p>
          <a:p>
            <a:endParaRPr lang="en-BE" sz="1600" dirty="0">
              <a:solidFill>
                <a:srgbClr val="0070C0"/>
              </a:solidFill>
              <a:latin typeface="+mn-lt"/>
            </a:endParaRPr>
          </a:p>
          <a:p>
            <a:pPr algn="ctr"/>
            <a:r>
              <a:rPr lang="en-GB" sz="1600" b="1" dirty="0">
                <a:solidFill>
                  <a:srgbClr val="0070C0"/>
                </a:solidFill>
                <a:latin typeface="+mn-lt"/>
              </a:rPr>
              <a:t>x</a:t>
            </a:r>
            <a:r>
              <a:rPr lang="en-BE" sz="1600" b="1" dirty="0">
                <a:solidFill>
                  <a:srgbClr val="0070C0"/>
                </a:solidFill>
                <a:latin typeface="+mn-lt"/>
              </a:rPr>
              <a:t>10 more H’s</a:t>
            </a:r>
          </a:p>
          <a:p>
            <a:pPr algn="ctr"/>
            <a:endParaRPr lang="en-BE" sz="1600" dirty="0">
              <a:solidFill>
                <a:srgbClr val="0070C0"/>
              </a:solidFill>
              <a:latin typeface="+mn-lt"/>
            </a:endParaRPr>
          </a:p>
          <a:p>
            <a:pPr algn="ctr"/>
            <a:r>
              <a:rPr lang="en-GB" sz="1600" dirty="0">
                <a:solidFill>
                  <a:srgbClr val="0070C0"/>
                </a:solidFill>
                <a:latin typeface="+mn-lt"/>
              </a:rPr>
              <a:t>o</a:t>
            </a:r>
            <a:r>
              <a:rPr lang="en-BE" sz="1600" dirty="0">
                <a:solidFill>
                  <a:srgbClr val="0070C0"/>
                </a:solidFill>
                <a:latin typeface="+mn-lt"/>
              </a:rPr>
              <a:t>r</a:t>
            </a:r>
          </a:p>
          <a:p>
            <a:pPr algn="ctr"/>
            <a:endParaRPr lang="en-BE" sz="1600" dirty="0">
              <a:solidFill>
                <a:srgbClr val="0070C0"/>
              </a:solidFill>
              <a:latin typeface="+mn-lt"/>
            </a:endParaRPr>
          </a:p>
          <a:p>
            <a:pPr algn="ctr"/>
            <a:r>
              <a:rPr lang="en-GB" sz="1600" b="1" dirty="0">
                <a:solidFill>
                  <a:srgbClr val="0070C0"/>
                </a:solidFill>
                <a:latin typeface="+mn-lt"/>
              </a:rPr>
              <a:t>x</a:t>
            </a:r>
            <a:r>
              <a:rPr lang="en-BE" sz="1600" b="1" dirty="0">
                <a:solidFill>
                  <a:srgbClr val="0070C0"/>
                </a:solidFill>
                <a:latin typeface="+mn-lt"/>
              </a:rPr>
              <a:t>10 less electricity costs</a:t>
            </a:r>
          </a:p>
          <a:p>
            <a:pPr algn="ctr"/>
            <a:endParaRPr lang="en-BE" sz="1600" b="1" dirty="0">
              <a:solidFill>
                <a:srgbClr val="0070C0"/>
              </a:solidFill>
              <a:latin typeface="+mn-lt"/>
            </a:endParaRPr>
          </a:p>
          <a:p>
            <a:pPr algn="ctr"/>
            <a:endParaRPr lang="en-BE" sz="1600" b="1" dirty="0">
              <a:solidFill>
                <a:srgbClr val="0070C0"/>
              </a:solidFill>
              <a:latin typeface="+mn-lt"/>
            </a:endParaRPr>
          </a:p>
          <a:p>
            <a:pPr algn="ctr"/>
            <a:endParaRPr lang="en-BE" sz="1400" i="1" dirty="0">
              <a:solidFill>
                <a:srgbClr val="FF0000"/>
              </a:solidFill>
              <a:latin typeface="+mn-lt"/>
            </a:endParaRPr>
          </a:p>
          <a:p>
            <a:pPr algn="ctr"/>
            <a:r>
              <a:rPr lang="en-BE" sz="1400" i="1" dirty="0">
                <a:solidFill>
                  <a:srgbClr val="FF0000"/>
                </a:solidFill>
                <a:latin typeface="+mn-lt"/>
              </a:rPr>
              <a:t>NOTE: several additional challenges identified to realise these ERL-based Higgs Factories</a:t>
            </a:r>
          </a:p>
          <a:p>
            <a:endParaRPr lang="en-BE" sz="1600" dirty="0">
              <a:solidFill>
                <a:srgbClr val="0070C0"/>
              </a:solidFill>
              <a:latin typeface="+mn-lt"/>
            </a:endParaRPr>
          </a:p>
        </p:txBody>
      </p:sp>
      <p:sp>
        <p:nvSpPr>
          <p:cNvPr id="23" name="TextBox 22">
            <a:extLst>
              <a:ext uri="{FF2B5EF4-FFF2-40B4-BE49-F238E27FC236}">
                <a16:creationId xmlns:a16="http://schemas.microsoft.com/office/drawing/2014/main" id="{D9803B5C-FA6C-A4BC-1F85-99D216EB30A1}"/>
              </a:ext>
            </a:extLst>
          </p:cNvPr>
          <p:cNvSpPr txBox="1"/>
          <p:nvPr/>
        </p:nvSpPr>
        <p:spPr>
          <a:xfrm rot="4229901">
            <a:off x="3217671" y="2651246"/>
            <a:ext cx="763158" cy="338554"/>
          </a:xfrm>
          <a:prstGeom prst="rect">
            <a:avLst/>
          </a:prstGeom>
          <a:noFill/>
        </p:spPr>
        <p:txBody>
          <a:bodyPr wrap="none" rtlCol="0">
            <a:spAutoFit/>
          </a:bodyPr>
          <a:lstStyle/>
          <a:p>
            <a:r>
              <a:rPr lang="en-BE" sz="1600" dirty="0">
                <a:solidFill>
                  <a:srgbClr val="C00000"/>
                </a:solidFill>
                <a:latin typeface="+mn-lt"/>
              </a:rPr>
              <a:t>FCC-ee</a:t>
            </a:r>
          </a:p>
        </p:txBody>
      </p:sp>
      <p:sp>
        <p:nvSpPr>
          <p:cNvPr id="24" name="TextBox 23">
            <a:extLst>
              <a:ext uri="{FF2B5EF4-FFF2-40B4-BE49-F238E27FC236}">
                <a16:creationId xmlns:a16="http://schemas.microsoft.com/office/drawing/2014/main" id="{840B2651-2F5E-165D-742A-007251DC268C}"/>
              </a:ext>
            </a:extLst>
          </p:cNvPr>
          <p:cNvSpPr txBox="1"/>
          <p:nvPr/>
        </p:nvSpPr>
        <p:spPr>
          <a:xfrm rot="2617534">
            <a:off x="3830952" y="1365246"/>
            <a:ext cx="614079" cy="338554"/>
          </a:xfrm>
          <a:prstGeom prst="rect">
            <a:avLst/>
          </a:prstGeom>
          <a:noFill/>
        </p:spPr>
        <p:txBody>
          <a:bodyPr wrap="none" rtlCol="0">
            <a:spAutoFit/>
          </a:bodyPr>
          <a:lstStyle/>
          <a:p>
            <a:r>
              <a:rPr lang="en-BE" sz="1600" dirty="0">
                <a:solidFill>
                  <a:schemeClr val="accent6">
                    <a:lumMod val="75000"/>
                  </a:schemeClr>
                </a:solidFill>
                <a:latin typeface="+mn-lt"/>
              </a:rPr>
              <a:t>CERC</a:t>
            </a:r>
          </a:p>
        </p:txBody>
      </p:sp>
      <p:sp>
        <p:nvSpPr>
          <p:cNvPr id="3" name="TextBox 2">
            <a:extLst>
              <a:ext uri="{FF2B5EF4-FFF2-40B4-BE49-F238E27FC236}">
                <a16:creationId xmlns:a16="http://schemas.microsoft.com/office/drawing/2014/main" id="{CBBEC947-0844-35BC-BA9F-9F7786886D6A}"/>
              </a:ext>
            </a:extLst>
          </p:cNvPr>
          <p:cNvSpPr txBox="1"/>
          <p:nvPr/>
        </p:nvSpPr>
        <p:spPr>
          <a:xfrm>
            <a:off x="-69314" y="4928501"/>
            <a:ext cx="4270721" cy="261610"/>
          </a:xfrm>
          <a:prstGeom prst="rect">
            <a:avLst/>
          </a:prstGeom>
          <a:noFill/>
        </p:spPr>
        <p:txBody>
          <a:bodyPr wrap="none" rtlCol="0">
            <a:spAutoFit/>
          </a:bodyPr>
          <a:lstStyle/>
          <a:p>
            <a:r>
              <a:rPr lang="en-BE" sz="1100" dirty="0">
                <a:solidFill>
                  <a:schemeClr val="accent6">
                    <a:lumMod val="75000"/>
                  </a:schemeClr>
                </a:solidFill>
                <a:latin typeface="Century Schoolbook" panose="02040604050505020304" pitchFamily="18" charset="0"/>
                <a:cs typeface="Arial" panose="020B0604020202020204" pitchFamily="34" charset="0"/>
              </a:rPr>
              <a:t>Refs for CERC: </a:t>
            </a:r>
            <a:r>
              <a:rPr lang="en-GB" sz="1100" b="0" u="none" strike="noStrike" dirty="0">
                <a:solidFill>
                  <a:schemeClr val="accent6">
                    <a:lumMod val="75000"/>
                  </a:schemeClr>
                </a:solidFill>
                <a:effectLst/>
                <a:latin typeface="Century Schoolbook" panose="02040604050505020304" pitchFamily="18" charset="0"/>
                <a:cs typeface="Arial" panose="020B0604020202020204" pitchFamily="34" charset="0"/>
              </a:rPr>
              <a:t>PLB 804 (2020) 135394</a:t>
            </a:r>
            <a:r>
              <a:rPr lang="en-BE" sz="1100" b="0" u="none" strike="noStrike" dirty="0">
                <a:solidFill>
                  <a:schemeClr val="accent6">
                    <a:lumMod val="75000"/>
                  </a:schemeClr>
                </a:solidFill>
                <a:effectLst/>
                <a:latin typeface="Century Schoolbook" panose="02040604050505020304" pitchFamily="18" charset="0"/>
                <a:cs typeface="Arial" panose="020B0604020202020204" pitchFamily="34" charset="0"/>
              </a:rPr>
              <a:t> and </a:t>
            </a:r>
            <a:r>
              <a:rPr lang="en-GB" sz="1100" dirty="0">
                <a:solidFill>
                  <a:schemeClr val="accent6">
                    <a:lumMod val="75000"/>
                  </a:schemeClr>
                </a:solidFill>
                <a:effectLst/>
                <a:latin typeface="Century Schoolbook" panose="02040604050505020304" pitchFamily="18" charset="0"/>
                <a:cs typeface="Arial" panose="020B0604020202020204" pitchFamily="34" charset="0"/>
              </a:rPr>
              <a:t>arXiv:2203.07358</a:t>
            </a:r>
          </a:p>
        </p:txBody>
      </p:sp>
      <p:sp>
        <p:nvSpPr>
          <p:cNvPr id="11" name="TextBox 10">
            <a:extLst>
              <a:ext uri="{FF2B5EF4-FFF2-40B4-BE49-F238E27FC236}">
                <a16:creationId xmlns:a16="http://schemas.microsoft.com/office/drawing/2014/main" id="{CD9C6A64-CE93-9EBB-AEFB-FC149FFD7073}"/>
              </a:ext>
            </a:extLst>
          </p:cNvPr>
          <p:cNvSpPr txBox="1"/>
          <p:nvPr/>
        </p:nvSpPr>
        <p:spPr>
          <a:xfrm>
            <a:off x="4267200" y="819150"/>
            <a:ext cx="3317768" cy="307777"/>
          </a:xfrm>
          <a:prstGeom prst="rect">
            <a:avLst/>
          </a:prstGeom>
          <a:noFill/>
        </p:spPr>
        <p:txBody>
          <a:bodyPr wrap="none" rtlCol="0">
            <a:spAutoFit/>
          </a:bodyPr>
          <a:lstStyle/>
          <a:p>
            <a:r>
              <a:rPr lang="en-BE" sz="1400" dirty="0">
                <a:solidFill>
                  <a:srgbClr val="548235"/>
                </a:solidFill>
                <a:latin typeface="+mn-lt"/>
              </a:rPr>
              <a:t>CERC: ERL-based 100km e</a:t>
            </a:r>
            <a:r>
              <a:rPr lang="en-BE" sz="1400" baseline="30000" dirty="0">
                <a:solidFill>
                  <a:srgbClr val="548235"/>
                </a:solidFill>
                <a:latin typeface="+mn-lt"/>
              </a:rPr>
              <a:t>+</a:t>
            </a:r>
            <a:r>
              <a:rPr lang="en-BE" sz="1400" dirty="0">
                <a:solidFill>
                  <a:srgbClr val="548235"/>
                </a:solidFill>
                <a:latin typeface="+mn-lt"/>
              </a:rPr>
              <a:t>e</a:t>
            </a:r>
            <a:r>
              <a:rPr lang="en-BE" sz="1400" baseline="30000" dirty="0">
                <a:solidFill>
                  <a:srgbClr val="548235"/>
                </a:solidFill>
                <a:latin typeface="+mn-lt"/>
              </a:rPr>
              <a:t>-</a:t>
            </a:r>
            <a:r>
              <a:rPr lang="en-BE" sz="1400" dirty="0">
                <a:solidFill>
                  <a:srgbClr val="548235"/>
                </a:solidFill>
                <a:latin typeface="+mn-lt"/>
              </a:rPr>
              <a:t> Higgs Factory</a:t>
            </a:r>
          </a:p>
        </p:txBody>
      </p:sp>
      <p:cxnSp>
        <p:nvCxnSpPr>
          <p:cNvPr id="15" name="Straight Arrow Connector 14">
            <a:extLst>
              <a:ext uri="{FF2B5EF4-FFF2-40B4-BE49-F238E27FC236}">
                <a16:creationId xmlns:a16="http://schemas.microsoft.com/office/drawing/2014/main" id="{4EECC086-452D-44FE-481C-4D69DC893FAB}"/>
              </a:ext>
            </a:extLst>
          </p:cNvPr>
          <p:cNvCxnSpPr>
            <a:cxnSpLocks/>
          </p:cNvCxnSpPr>
          <p:nvPr/>
        </p:nvCxnSpPr>
        <p:spPr>
          <a:xfrm flipV="1">
            <a:off x="4267200" y="1040547"/>
            <a:ext cx="209838" cy="381857"/>
          </a:xfrm>
          <a:prstGeom prst="straightConnector1">
            <a:avLst/>
          </a:prstGeom>
          <a:ln w="28575">
            <a:solidFill>
              <a:srgbClr val="548235"/>
            </a:solidFill>
            <a:tailEnd type="triangle"/>
          </a:ln>
        </p:spPr>
        <p:style>
          <a:lnRef idx="1">
            <a:schemeClr val="accent1"/>
          </a:lnRef>
          <a:fillRef idx="0">
            <a:schemeClr val="accent1"/>
          </a:fillRef>
          <a:effectRef idx="0">
            <a:schemeClr val="accent1"/>
          </a:effectRef>
          <a:fontRef idx="minor">
            <a:schemeClr val="tx1"/>
          </a:fontRef>
        </p:style>
      </p:cxnSp>
      <p:sp>
        <p:nvSpPr>
          <p:cNvPr id="13" name="Rounded Rectangle 12">
            <a:extLst>
              <a:ext uri="{FF2B5EF4-FFF2-40B4-BE49-F238E27FC236}">
                <a16:creationId xmlns:a16="http://schemas.microsoft.com/office/drawing/2014/main" id="{228E110D-4825-FEB4-EC8E-4E54E534BB12}"/>
              </a:ext>
            </a:extLst>
          </p:cNvPr>
          <p:cNvSpPr/>
          <p:nvPr/>
        </p:nvSpPr>
        <p:spPr>
          <a:xfrm>
            <a:off x="104039" y="2952749"/>
            <a:ext cx="2425087" cy="779621"/>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7" name="TextBox 16">
            <a:extLst>
              <a:ext uri="{FF2B5EF4-FFF2-40B4-BE49-F238E27FC236}">
                <a16:creationId xmlns:a16="http://schemas.microsoft.com/office/drawing/2014/main" id="{A54E7166-E32F-223C-AECC-DBDE692F044D}"/>
              </a:ext>
            </a:extLst>
          </p:cNvPr>
          <p:cNvSpPr txBox="1"/>
          <p:nvPr/>
        </p:nvSpPr>
        <p:spPr>
          <a:xfrm>
            <a:off x="104039" y="3147596"/>
            <a:ext cx="2318327" cy="584775"/>
          </a:xfrm>
          <a:prstGeom prst="rect">
            <a:avLst/>
          </a:prstGeom>
          <a:noFill/>
        </p:spPr>
        <p:txBody>
          <a:bodyPr wrap="none" rtlCol="0">
            <a:spAutoFit/>
          </a:bodyPr>
          <a:lstStyle/>
          <a:p>
            <a:pPr algn="ctr"/>
            <a:r>
              <a:rPr lang="en-GB" sz="1600" dirty="0">
                <a:solidFill>
                  <a:srgbClr val="FF0000"/>
                </a:solidFill>
                <a:latin typeface="+mn-lt"/>
              </a:rPr>
              <a:t>next slide: what would be</a:t>
            </a:r>
          </a:p>
          <a:p>
            <a:pPr algn="ctr"/>
            <a:r>
              <a:rPr lang="en-GB" sz="1600" dirty="0">
                <a:solidFill>
                  <a:srgbClr val="FF0000"/>
                </a:solidFill>
                <a:latin typeface="+mn-lt"/>
              </a:rPr>
              <a:t>the c</a:t>
            </a:r>
            <a:r>
              <a:rPr lang="en-BE" sz="1600" dirty="0">
                <a:solidFill>
                  <a:srgbClr val="FF0000"/>
                </a:solidFill>
                <a:latin typeface="+mn-lt"/>
              </a:rPr>
              <a:t>oncrete impact</a:t>
            </a:r>
          </a:p>
        </p:txBody>
      </p:sp>
      <p:sp>
        <p:nvSpPr>
          <p:cNvPr id="18" name="TextBox 17">
            <a:extLst>
              <a:ext uri="{FF2B5EF4-FFF2-40B4-BE49-F238E27FC236}">
                <a16:creationId xmlns:a16="http://schemas.microsoft.com/office/drawing/2014/main" id="{18F307CA-9292-990E-C6C4-FA764C7ABC50}"/>
              </a:ext>
            </a:extLst>
          </p:cNvPr>
          <p:cNvSpPr txBox="1"/>
          <p:nvPr/>
        </p:nvSpPr>
        <p:spPr>
          <a:xfrm>
            <a:off x="4839720" y="1604486"/>
            <a:ext cx="3542280" cy="569387"/>
          </a:xfrm>
          <a:prstGeom prst="rect">
            <a:avLst/>
          </a:prstGeom>
          <a:solidFill>
            <a:schemeClr val="accent2">
              <a:lumMod val="20000"/>
              <a:lumOff val="80000"/>
            </a:schemeClr>
          </a:solidFill>
        </p:spPr>
        <p:txBody>
          <a:bodyPr wrap="square" rtlCol="0">
            <a:spAutoFit/>
          </a:bodyPr>
          <a:lstStyle/>
          <a:p>
            <a:pPr algn="r"/>
            <a:r>
              <a:rPr lang="en-GB" i="1" dirty="0">
                <a:solidFill>
                  <a:srgbClr val="C00000"/>
                </a:solidFill>
                <a:latin typeface="+mn-lt"/>
              </a:rPr>
              <a:t>s</a:t>
            </a:r>
            <a:r>
              <a:rPr lang="en-BE" i="1" dirty="0">
                <a:solidFill>
                  <a:srgbClr val="C00000"/>
                </a:solidFill>
                <a:latin typeface="+mn-lt"/>
              </a:rPr>
              <a:t>napshot of lots of work in progress</a:t>
            </a:r>
          </a:p>
          <a:p>
            <a:pPr algn="r"/>
            <a:r>
              <a:rPr lang="en-GB" sz="1300" i="1" dirty="0">
                <a:solidFill>
                  <a:srgbClr val="C00000"/>
                </a:solidFill>
                <a:latin typeface="+mn-lt"/>
              </a:rPr>
              <a:t>f</a:t>
            </a:r>
            <a:r>
              <a:rPr lang="en-BE" sz="1300" i="1" dirty="0">
                <a:solidFill>
                  <a:srgbClr val="C00000"/>
                </a:solidFill>
                <a:latin typeface="+mn-lt"/>
              </a:rPr>
              <a:t>ull scrutiny of ERL-based proposals yet to come</a:t>
            </a:r>
          </a:p>
        </p:txBody>
      </p:sp>
    </p:spTree>
    <p:extLst>
      <p:ext uri="{BB962C8B-B14F-4D97-AF65-F5344CB8AC3E}">
        <p14:creationId xmlns:p14="http://schemas.microsoft.com/office/powerpoint/2010/main" val="298083412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0ABEB7F-FC0C-41E0-2487-35842A7844DA}"/>
              </a:ext>
            </a:extLst>
          </p:cNvPr>
          <p:cNvSpPr txBox="1"/>
          <p:nvPr/>
        </p:nvSpPr>
        <p:spPr>
          <a:xfrm>
            <a:off x="2112303" y="209550"/>
            <a:ext cx="4919424" cy="830997"/>
          </a:xfrm>
          <a:prstGeom prst="rect">
            <a:avLst/>
          </a:prstGeom>
          <a:noFill/>
        </p:spPr>
        <p:txBody>
          <a:bodyPr wrap="none" rtlCol="0">
            <a:spAutoFit/>
          </a:bodyPr>
          <a:lstStyle/>
          <a:p>
            <a:pPr algn="ctr"/>
            <a:r>
              <a:rPr lang="en-BE" sz="2400" b="1" dirty="0">
                <a:solidFill>
                  <a:srgbClr val="0070C0"/>
                </a:solidFill>
                <a:latin typeface="+mn-lt"/>
              </a:rPr>
              <a:t>Energy Recovery applications for HEP</a:t>
            </a:r>
          </a:p>
          <a:p>
            <a:pPr algn="ctr"/>
            <a:endParaRPr lang="en-BE" sz="2400" b="1" dirty="0">
              <a:solidFill>
                <a:srgbClr val="0070C0"/>
              </a:solidFill>
              <a:latin typeface="+mn-lt"/>
            </a:endParaRPr>
          </a:p>
        </p:txBody>
      </p:sp>
      <p:pic>
        <p:nvPicPr>
          <p:cNvPr id="5" name="Picture 4" descr="Chart&#10;&#10;Description automatically generated">
            <a:extLst>
              <a:ext uri="{FF2B5EF4-FFF2-40B4-BE49-F238E27FC236}">
                <a16:creationId xmlns:a16="http://schemas.microsoft.com/office/drawing/2014/main" id="{561772A3-8786-E55D-C7AB-A9B2152A6B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29126" y="971550"/>
            <a:ext cx="6538674" cy="4101149"/>
          </a:xfrm>
          <a:prstGeom prst="rect">
            <a:avLst/>
          </a:prstGeom>
        </p:spPr>
      </p:pic>
      <p:sp>
        <p:nvSpPr>
          <p:cNvPr id="6" name="TextBox 5">
            <a:extLst>
              <a:ext uri="{FF2B5EF4-FFF2-40B4-BE49-F238E27FC236}">
                <a16:creationId xmlns:a16="http://schemas.microsoft.com/office/drawing/2014/main" id="{5DEE9D3E-A164-B5D9-23DB-EF24EBD1A508}"/>
              </a:ext>
            </a:extLst>
          </p:cNvPr>
          <p:cNvSpPr txBox="1"/>
          <p:nvPr/>
        </p:nvSpPr>
        <p:spPr>
          <a:xfrm>
            <a:off x="6129567" y="1103352"/>
            <a:ext cx="2335896" cy="553998"/>
          </a:xfrm>
          <a:prstGeom prst="rect">
            <a:avLst/>
          </a:prstGeom>
          <a:noFill/>
        </p:spPr>
        <p:txBody>
          <a:bodyPr wrap="none" rtlCol="0">
            <a:spAutoFit/>
          </a:bodyPr>
          <a:lstStyle/>
          <a:p>
            <a:pPr algn="r"/>
            <a:r>
              <a:rPr lang="en-GB" sz="1000" dirty="0">
                <a:solidFill>
                  <a:schemeClr val="accent6">
                    <a:lumMod val="75000"/>
                  </a:schemeClr>
                </a:solidFill>
              </a:rPr>
              <a:t>Collider Implementation Task Force</a:t>
            </a:r>
          </a:p>
          <a:p>
            <a:pPr algn="r"/>
            <a:r>
              <a:rPr lang="en-BE" sz="1000" dirty="0">
                <a:solidFill>
                  <a:schemeClr val="accent6">
                    <a:lumMod val="75000"/>
                  </a:schemeClr>
                </a:solidFill>
              </a:rPr>
              <a:t>Snowmass Report</a:t>
            </a:r>
            <a:endParaRPr lang="en-GB" sz="1000" dirty="0">
              <a:solidFill>
                <a:schemeClr val="accent6">
                  <a:lumMod val="75000"/>
                </a:schemeClr>
              </a:solidFill>
            </a:endParaRPr>
          </a:p>
          <a:p>
            <a:pPr algn="r"/>
            <a:r>
              <a:rPr lang="en-GB" sz="1000" dirty="0">
                <a:solidFill>
                  <a:schemeClr val="accent6">
                    <a:lumMod val="75000"/>
                  </a:schemeClr>
                </a:solidFill>
                <a:effectLst/>
                <a:latin typeface="Times" pitchFamily="2" charset="0"/>
              </a:rPr>
              <a:t>arXiv:2208.06030v1</a:t>
            </a:r>
            <a:endParaRPr lang="en-GB" sz="1000" dirty="0">
              <a:solidFill>
                <a:schemeClr val="accent6">
                  <a:lumMod val="75000"/>
                </a:schemeClr>
              </a:solidFill>
            </a:endParaRPr>
          </a:p>
        </p:txBody>
      </p:sp>
      <p:sp>
        <p:nvSpPr>
          <p:cNvPr id="7" name="TextBox 6">
            <a:extLst>
              <a:ext uri="{FF2B5EF4-FFF2-40B4-BE49-F238E27FC236}">
                <a16:creationId xmlns:a16="http://schemas.microsoft.com/office/drawing/2014/main" id="{0FB13DC1-092F-8026-5877-44513B6B1311}"/>
              </a:ext>
            </a:extLst>
          </p:cNvPr>
          <p:cNvSpPr txBox="1"/>
          <p:nvPr/>
        </p:nvSpPr>
        <p:spPr>
          <a:xfrm>
            <a:off x="3165035" y="895350"/>
            <a:ext cx="271228" cy="307777"/>
          </a:xfrm>
          <a:prstGeom prst="rect">
            <a:avLst/>
          </a:prstGeom>
          <a:noFill/>
        </p:spPr>
        <p:txBody>
          <a:bodyPr wrap="none" rtlCol="0">
            <a:spAutoFit/>
          </a:bodyPr>
          <a:lstStyle/>
          <a:p>
            <a:r>
              <a:rPr lang="en-BE" sz="1400" b="1" dirty="0">
                <a:solidFill>
                  <a:schemeClr val="accent6">
                    <a:lumMod val="75000"/>
                  </a:schemeClr>
                </a:solidFill>
                <a:latin typeface="+mn-lt"/>
              </a:rPr>
              <a:t>Z</a:t>
            </a:r>
          </a:p>
        </p:txBody>
      </p:sp>
      <p:sp>
        <p:nvSpPr>
          <p:cNvPr id="8" name="TextBox 7">
            <a:extLst>
              <a:ext uri="{FF2B5EF4-FFF2-40B4-BE49-F238E27FC236}">
                <a16:creationId xmlns:a16="http://schemas.microsoft.com/office/drawing/2014/main" id="{79CBA441-281C-07B0-BFB7-4812075CA296}"/>
              </a:ext>
            </a:extLst>
          </p:cNvPr>
          <p:cNvSpPr txBox="1"/>
          <p:nvPr/>
        </p:nvSpPr>
        <p:spPr>
          <a:xfrm>
            <a:off x="3360063" y="968573"/>
            <a:ext cx="511679" cy="307777"/>
          </a:xfrm>
          <a:prstGeom prst="rect">
            <a:avLst/>
          </a:prstGeom>
          <a:noFill/>
        </p:spPr>
        <p:txBody>
          <a:bodyPr wrap="none" rtlCol="0">
            <a:spAutoFit/>
          </a:bodyPr>
          <a:lstStyle/>
          <a:p>
            <a:r>
              <a:rPr lang="en-BE" sz="1400" b="1" dirty="0">
                <a:solidFill>
                  <a:schemeClr val="accent6">
                    <a:lumMod val="75000"/>
                  </a:schemeClr>
                </a:solidFill>
                <a:latin typeface="+mn-lt"/>
              </a:rPr>
              <a:t>WW</a:t>
            </a:r>
          </a:p>
        </p:txBody>
      </p:sp>
      <p:sp>
        <p:nvSpPr>
          <p:cNvPr id="9" name="TextBox 8">
            <a:extLst>
              <a:ext uri="{FF2B5EF4-FFF2-40B4-BE49-F238E27FC236}">
                <a16:creationId xmlns:a16="http://schemas.microsoft.com/office/drawing/2014/main" id="{6A6B74A8-37D6-2DEE-FDDD-70BA8142412B}"/>
              </a:ext>
            </a:extLst>
          </p:cNvPr>
          <p:cNvSpPr txBox="1"/>
          <p:nvPr/>
        </p:nvSpPr>
        <p:spPr>
          <a:xfrm>
            <a:off x="3816366" y="1114627"/>
            <a:ext cx="385042" cy="307777"/>
          </a:xfrm>
          <a:prstGeom prst="rect">
            <a:avLst/>
          </a:prstGeom>
          <a:noFill/>
        </p:spPr>
        <p:txBody>
          <a:bodyPr wrap="none" rtlCol="0">
            <a:spAutoFit/>
          </a:bodyPr>
          <a:lstStyle/>
          <a:p>
            <a:r>
              <a:rPr lang="en-BE" sz="1400" b="1" dirty="0">
                <a:solidFill>
                  <a:schemeClr val="accent6">
                    <a:lumMod val="75000"/>
                  </a:schemeClr>
                </a:solidFill>
                <a:latin typeface="+mn-lt"/>
              </a:rPr>
              <a:t>ZH</a:t>
            </a:r>
          </a:p>
        </p:txBody>
      </p:sp>
      <p:sp>
        <p:nvSpPr>
          <p:cNvPr id="10" name="TextBox 9">
            <a:extLst>
              <a:ext uri="{FF2B5EF4-FFF2-40B4-BE49-F238E27FC236}">
                <a16:creationId xmlns:a16="http://schemas.microsoft.com/office/drawing/2014/main" id="{2281DBE3-FD36-9958-D0A8-85EF4DDDC976}"/>
              </a:ext>
            </a:extLst>
          </p:cNvPr>
          <p:cNvSpPr txBox="1"/>
          <p:nvPr/>
        </p:nvSpPr>
        <p:spPr>
          <a:xfrm>
            <a:off x="4047615" y="1733550"/>
            <a:ext cx="307585" cy="307777"/>
          </a:xfrm>
          <a:prstGeom prst="rect">
            <a:avLst/>
          </a:prstGeom>
          <a:noFill/>
        </p:spPr>
        <p:txBody>
          <a:bodyPr wrap="none" rtlCol="0">
            <a:spAutoFit/>
          </a:bodyPr>
          <a:lstStyle/>
          <a:p>
            <a:r>
              <a:rPr lang="en-BE" sz="1400" b="1" dirty="0">
                <a:solidFill>
                  <a:schemeClr val="accent6">
                    <a:lumMod val="75000"/>
                  </a:schemeClr>
                </a:solidFill>
                <a:latin typeface="+mn-lt"/>
              </a:rPr>
              <a:t>tt</a:t>
            </a:r>
          </a:p>
        </p:txBody>
      </p:sp>
      <p:cxnSp>
        <p:nvCxnSpPr>
          <p:cNvPr id="12" name="Straight Arrow Connector 11">
            <a:extLst>
              <a:ext uri="{FF2B5EF4-FFF2-40B4-BE49-F238E27FC236}">
                <a16:creationId xmlns:a16="http://schemas.microsoft.com/office/drawing/2014/main" id="{B19726EB-BEE6-9300-E668-1F64CCFB66AA}"/>
              </a:ext>
            </a:extLst>
          </p:cNvPr>
          <p:cNvCxnSpPr>
            <a:cxnSpLocks/>
          </p:cNvCxnSpPr>
          <p:nvPr/>
        </p:nvCxnSpPr>
        <p:spPr>
          <a:xfrm flipH="1">
            <a:off x="3626313" y="1285526"/>
            <a:ext cx="1" cy="1143000"/>
          </a:xfrm>
          <a:prstGeom prst="straightConnector1">
            <a:avLst/>
          </a:prstGeom>
          <a:ln w="28575">
            <a:solidFill>
              <a:srgbClr val="FF0000"/>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8C994B6-7C2F-F075-3D43-96E676F8DCE0}"/>
              </a:ext>
            </a:extLst>
          </p:cNvPr>
          <p:cNvCxnSpPr>
            <a:cxnSpLocks/>
          </p:cNvCxnSpPr>
          <p:nvPr/>
        </p:nvCxnSpPr>
        <p:spPr>
          <a:xfrm>
            <a:off x="3871743" y="1429219"/>
            <a:ext cx="0" cy="1447331"/>
          </a:xfrm>
          <a:prstGeom prst="straightConnector1">
            <a:avLst/>
          </a:prstGeom>
          <a:ln w="28575">
            <a:solidFill>
              <a:srgbClr val="FF0000"/>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C9EB36AE-55DA-FC5B-F1F9-50F1DA812AA7}"/>
              </a:ext>
            </a:extLst>
          </p:cNvPr>
          <p:cNvCxnSpPr>
            <a:cxnSpLocks/>
          </p:cNvCxnSpPr>
          <p:nvPr/>
        </p:nvCxnSpPr>
        <p:spPr>
          <a:xfrm>
            <a:off x="4160463" y="2041327"/>
            <a:ext cx="0" cy="1902023"/>
          </a:xfrm>
          <a:prstGeom prst="straightConnector1">
            <a:avLst/>
          </a:prstGeom>
          <a:ln w="28575">
            <a:solidFill>
              <a:srgbClr val="FF0000"/>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6C23689B-345C-1FF8-07CE-F2FFC5E6C6B5}"/>
              </a:ext>
            </a:extLst>
          </p:cNvPr>
          <p:cNvCxnSpPr>
            <a:cxnSpLocks/>
          </p:cNvCxnSpPr>
          <p:nvPr/>
        </p:nvCxnSpPr>
        <p:spPr>
          <a:xfrm>
            <a:off x="3360063" y="1163772"/>
            <a:ext cx="0" cy="216579"/>
          </a:xfrm>
          <a:prstGeom prst="straightConnector1">
            <a:avLst/>
          </a:prstGeom>
          <a:ln w="28575">
            <a:solidFill>
              <a:srgbClr val="FF0000"/>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sp>
        <p:nvSpPr>
          <p:cNvPr id="21" name="Slide Number Placeholder 17">
            <a:extLst>
              <a:ext uri="{FF2B5EF4-FFF2-40B4-BE49-F238E27FC236}">
                <a16:creationId xmlns:a16="http://schemas.microsoft.com/office/drawing/2014/main" id="{E3CB8421-DCE2-8371-837B-0EDAD3890447}"/>
              </a:ext>
            </a:extLst>
          </p:cNvPr>
          <p:cNvSpPr>
            <a:spLocks noGrp="1"/>
          </p:cNvSpPr>
          <p:nvPr>
            <p:ph type="sldNum" sz="quarter" idx="12"/>
          </p:nvPr>
        </p:nvSpPr>
        <p:spPr>
          <a:xfrm>
            <a:off x="7086600" y="4890551"/>
            <a:ext cx="2057400" cy="273844"/>
          </a:xfrm>
        </p:spPr>
        <p:txBody>
          <a:bodyPr/>
          <a:lstStyle/>
          <a:p>
            <a:pPr defTabSz="685800" fontAlgn="auto">
              <a:spcBef>
                <a:spcPts val="0"/>
              </a:spcBef>
              <a:spcAft>
                <a:spcPts val="0"/>
              </a:spcAft>
            </a:pPr>
            <a:fld id="{C662D044-6F0C-A44C-85FD-2657997C64DC}" type="slidenum">
              <a:rPr lang="en-US" smtClean="0">
                <a:solidFill>
                  <a:prstClr val="black">
                    <a:tint val="75000"/>
                  </a:prstClr>
                </a:solidFill>
                <a:latin typeface="Calibri"/>
                <a:ea typeface="+mn-ea"/>
                <a:cs typeface="+mn-cs"/>
              </a:rPr>
              <a:pPr defTabSz="685800" fontAlgn="auto">
                <a:spcBef>
                  <a:spcPts val="0"/>
                </a:spcBef>
                <a:spcAft>
                  <a:spcPts val="0"/>
                </a:spcAft>
              </a:pPr>
              <a:t>58</a:t>
            </a:fld>
            <a:endParaRPr lang="en-US" dirty="0">
              <a:solidFill>
                <a:prstClr val="black">
                  <a:tint val="75000"/>
                </a:prstClr>
              </a:solidFill>
              <a:latin typeface="Calibri"/>
              <a:ea typeface="+mn-ea"/>
              <a:cs typeface="+mn-cs"/>
            </a:endParaRPr>
          </a:p>
        </p:txBody>
      </p:sp>
      <p:sp>
        <p:nvSpPr>
          <p:cNvPr id="22" name="TextBox 21">
            <a:extLst>
              <a:ext uri="{FF2B5EF4-FFF2-40B4-BE49-F238E27FC236}">
                <a16:creationId xmlns:a16="http://schemas.microsoft.com/office/drawing/2014/main" id="{84AAA2C3-5EC3-D4BB-9D06-3530431D0F98}"/>
              </a:ext>
            </a:extLst>
          </p:cNvPr>
          <p:cNvSpPr txBox="1"/>
          <p:nvPr/>
        </p:nvSpPr>
        <p:spPr>
          <a:xfrm>
            <a:off x="76200" y="1465005"/>
            <a:ext cx="2438392" cy="2554545"/>
          </a:xfrm>
          <a:prstGeom prst="rect">
            <a:avLst/>
          </a:prstGeom>
          <a:noFill/>
        </p:spPr>
        <p:txBody>
          <a:bodyPr wrap="square" rtlCol="0">
            <a:spAutoFit/>
          </a:bodyPr>
          <a:lstStyle/>
          <a:p>
            <a:pPr algn="ctr"/>
            <a:r>
              <a:rPr lang="en-BE" sz="1600" dirty="0">
                <a:solidFill>
                  <a:srgbClr val="0070C0"/>
                </a:solidFill>
                <a:latin typeface="+mn-lt"/>
              </a:rPr>
              <a:t>This plot suggests that with an ERL version of a Higgs Factory one might reach</a:t>
            </a:r>
          </a:p>
          <a:p>
            <a:endParaRPr lang="en-BE" sz="1600" dirty="0">
              <a:solidFill>
                <a:srgbClr val="0070C0"/>
              </a:solidFill>
              <a:latin typeface="+mn-lt"/>
            </a:endParaRPr>
          </a:p>
          <a:p>
            <a:pPr algn="ctr"/>
            <a:r>
              <a:rPr lang="en-GB" sz="1600" b="1" dirty="0">
                <a:solidFill>
                  <a:srgbClr val="0070C0"/>
                </a:solidFill>
                <a:latin typeface="+mn-lt"/>
              </a:rPr>
              <a:t>x</a:t>
            </a:r>
            <a:r>
              <a:rPr lang="en-BE" sz="1600" b="1" dirty="0">
                <a:solidFill>
                  <a:srgbClr val="0070C0"/>
                </a:solidFill>
                <a:latin typeface="+mn-lt"/>
              </a:rPr>
              <a:t>10 more H’s</a:t>
            </a:r>
          </a:p>
          <a:p>
            <a:pPr algn="ctr"/>
            <a:endParaRPr lang="en-BE" sz="1600" dirty="0">
              <a:solidFill>
                <a:srgbClr val="0070C0"/>
              </a:solidFill>
              <a:latin typeface="+mn-lt"/>
            </a:endParaRPr>
          </a:p>
          <a:p>
            <a:pPr algn="ctr"/>
            <a:r>
              <a:rPr lang="en-GB" sz="1600" dirty="0">
                <a:solidFill>
                  <a:srgbClr val="0070C0"/>
                </a:solidFill>
                <a:latin typeface="+mn-lt"/>
              </a:rPr>
              <a:t>o</a:t>
            </a:r>
            <a:r>
              <a:rPr lang="en-BE" sz="1600" dirty="0">
                <a:solidFill>
                  <a:srgbClr val="0070C0"/>
                </a:solidFill>
                <a:latin typeface="+mn-lt"/>
              </a:rPr>
              <a:t>r</a:t>
            </a:r>
          </a:p>
          <a:p>
            <a:pPr algn="ctr"/>
            <a:endParaRPr lang="en-BE" sz="1600" dirty="0">
              <a:solidFill>
                <a:srgbClr val="0070C0"/>
              </a:solidFill>
              <a:latin typeface="+mn-lt"/>
            </a:endParaRPr>
          </a:p>
          <a:p>
            <a:pPr algn="ctr"/>
            <a:r>
              <a:rPr lang="en-GB" sz="1600" b="1" dirty="0">
                <a:solidFill>
                  <a:srgbClr val="0070C0"/>
                </a:solidFill>
                <a:latin typeface="+mn-lt"/>
              </a:rPr>
              <a:t>x</a:t>
            </a:r>
            <a:r>
              <a:rPr lang="en-BE" sz="1600" b="1" dirty="0">
                <a:solidFill>
                  <a:srgbClr val="0070C0"/>
                </a:solidFill>
                <a:latin typeface="+mn-lt"/>
              </a:rPr>
              <a:t>10 less electricity costs</a:t>
            </a:r>
          </a:p>
          <a:p>
            <a:endParaRPr lang="en-BE" sz="1600" dirty="0">
              <a:solidFill>
                <a:srgbClr val="0070C0"/>
              </a:solidFill>
              <a:latin typeface="+mn-lt"/>
            </a:endParaRPr>
          </a:p>
        </p:txBody>
      </p:sp>
      <p:sp>
        <p:nvSpPr>
          <p:cNvPr id="23" name="TextBox 22">
            <a:extLst>
              <a:ext uri="{FF2B5EF4-FFF2-40B4-BE49-F238E27FC236}">
                <a16:creationId xmlns:a16="http://schemas.microsoft.com/office/drawing/2014/main" id="{D9803B5C-FA6C-A4BC-1F85-99D216EB30A1}"/>
              </a:ext>
            </a:extLst>
          </p:cNvPr>
          <p:cNvSpPr txBox="1"/>
          <p:nvPr/>
        </p:nvSpPr>
        <p:spPr>
          <a:xfrm rot="4229901">
            <a:off x="3217671" y="2651246"/>
            <a:ext cx="763158" cy="338554"/>
          </a:xfrm>
          <a:prstGeom prst="rect">
            <a:avLst/>
          </a:prstGeom>
          <a:noFill/>
        </p:spPr>
        <p:txBody>
          <a:bodyPr wrap="none" rtlCol="0">
            <a:spAutoFit/>
          </a:bodyPr>
          <a:lstStyle/>
          <a:p>
            <a:r>
              <a:rPr lang="en-BE" sz="1600" dirty="0">
                <a:solidFill>
                  <a:srgbClr val="C00000"/>
                </a:solidFill>
                <a:latin typeface="+mn-lt"/>
              </a:rPr>
              <a:t>FCC-ee</a:t>
            </a:r>
          </a:p>
        </p:txBody>
      </p:sp>
      <p:sp>
        <p:nvSpPr>
          <p:cNvPr id="24" name="TextBox 23">
            <a:extLst>
              <a:ext uri="{FF2B5EF4-FFF2-40B4-BE49-F238E27FC236}">
                <a16:creationId xmlns:a16="http://schemas.microsoft.com/office/drawing/2014/main" id="{840B2651-2F5E-165D-742A-007251DC268C}"/>
              </a:ext>
            </a:extLst>
          </p:cNvPr>
          <p:cNvSpPr txBox="1"/>
          <p:nvPr/>
        </p:nvSpPr>
        <p:spPr>
          <a:xfrm rot="2617534">
            <a:off x="3830952" y="1365246"/>
            <a:ext cx="614079" cy="338554"/>
          </a:xfrm>
          <a:prstGeom prst="rect">
            <a:avLst/>
          </a:prstGeom>
          <a:noFill/>
        </p:spPr>
        <p:txBody>
          <a:bodyPr wrap="none" rtlCol="0">
            <a:spAutoFit/>
          </a:bodyPr>
          <a:lstStyle/>
          <a:p>
            <a:r>
              <a:rPr lang="en-BE" sz="1600" dirty="0">
                <a:solidFill>
                  <a:schemeClr val="accent6">
                    <a:lumMod val="75000"/>
                  </a:schemeClr>
                </a:solidFill>
                <a:latin typeface="+mn-lt"/>
              </a:rPr>
              <a:t>CERC</a:t>
            </a:r>
          </a:p>
        </p:txBody>
      </p:sp>
      <p:sp>
        <p:nvSpPr>
          <p:cNvPr id="3" name="TextBox 2">
            <a:extLst>
              <a:ext uri="{FF2B5EF4-FFF2-40B4-BE49-F238E27FC236}">
                <a16:creationId xmlns:a16="http://schemas.microsoft.com/office/drawing/2014/main" id="{CBBEC947-0844-35BC-BA9F-9F7786886D6A}"/>
              </a:ext>
            </a:extLst>
          </p:cNvPr>
          <p:cNvSpPr txBox="1"/>
          <p:nvPr/>
        </p:nvSpPr>
        <p:spPr>
          <a:xfrm>
            <a:off x="-69314" y="4928501"/>
            <a:ext cx="4270721" cy="261610"/>
          </a:xfrm>
          <a:prstGeom prst="rect">
            <a:avLst/>
          </a:prstGeom>
          <a:noFill/>
        </p:spPr>
        <p:txBody>
          <a:bodyPr wrap="none" rtlCol="0">
            <a:spAutoFit/>
          </a:bodyPr>
          <a:lstStyle/>
          <a:p>
            <a:r>
              <a:rPr lang="en-BE" sz="1100" dirty="0">
                <a:solidFill>
                  <a:schemeClr val="accent6">
                    <a:lumMod val="75000"/>
                  </a:schemeClr>
                </a:solidFill>
                <a:latin typeface="Century Schoolbook" panose="02040604050505020304" pitchFamily="18" charset="0"/>
                <a:cs typeface="Arial" panose="020B0604020202020204" pitchFamily="34" charset="0"/>
              </a:rPr>
              <a:t>Refs for CERC: </a:t>
            </a:r>
            <a:r>
              <a:rPr lang="en-GB" sz="1100" b="0" u="none" strike="noStrike" dirty="0">
                <a:solidFill>
                  <a:schemeClr val="accent6">
                    <a:lumMod val="75000"/>
                  </a:schemeClr>
                </a:solidFill>
                <a:effectLst/>
                <a:latin typeface="Century Schoolbook" panose="02040604050505020304" pitchFamily="18" charset="0"/>
                <a:cs typeface="Arial" panose="020B0604020202020204" pitchFamily="34" charset="0"/>
              </a:rPr>
              <a:t>PLB 804 (2020) 135394</a:t>
            </a:r>
            <a:r>
              <a:rPr lang="en-BE" sz="1100" b="0" u="none" strike="noStrike" dirty="0">
                <a:solidFill>
                  <a:schemeClr val="accent6">
                    <a:lumMod val="75000"/>
                  </a:schemeClr>
                </a:solidFill>
                <a:effectLst/>
                <a:latin typeface="Century Schoolbook" panose="02040604050505020304" pitchFamily="18" charset="0"/>
                <a:cs typeface="Arial" panose="020B0604020202020204" pitchFamily="34" charset="0"/>
              </a:rPr>
              <a:t> and </a:t>
            </a:r>
            <a:r>
              <a:rPr lang="en-GB" sz="1100" dirty="0">
                <a:solidFill>
                  <a:schemeClr val="accent6">
                    <a:lumMod val="75000"/>
                  </a:schemeClr>
                </a:solidFill>
                <a:effectLst/>
                <a:latin typeface="Century Schoolbook" panose="02040604050505020304" pitchFamily="18" charset="0"/>
                <a:cs typeface="Arial" panose="020B0604020202020204" pitchFamily="34" charset="0"/>
              </a:rPr>
              <a:t>arXiv:2203.07358</a:t>
            </a:r>
          </a:p>
        </p:txBody>
      </p:sp>
      <p:sp>
        <p:nvSpPr>
          <p:cNvPr id="13" name="Rounded Rectangle 12">
            <a:extLst>
              <a:ext uri="{FF2B5EF4-FFF2-40B4-BE49-F238E27FC236}">
                <a16:creationId xmlns:a16="http://schemas.microsoft.com/office/drawing/2014/main" id="{8CC7BB0C-3F60-6DD1-8B77-9AF403C6F6A5}"/>
              </a:ext>
            </a:extLst>
          </p:cNvPr>
          <p:cNvSpPr/>
          <p:nvPr/>
        </p:nvSpPr>
        <p:spPr>
          <a:xfrm rot="21206261">
            <a:off x="450215" y="665950"/>
            <a:ext cx="8229600" cy="3749337"/>
          </a:xfrm>
          <a:prstGeom prst="roundRect">
            <a:avLst>
              <a:gd name="adj" fmla="val 8084"/>
            </a:avLst>
          </a:prstGeom>
          <a:solidFill>
            <a:schemeClr val="accent2">
              <a:lumMod val="20000"/>
              <a:lumOff val="80000"/>
            </a:schemeClr>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pic>
        <p:nvPicPr>
          <p:cNvPr id="25" name="Picture 24">
            <a:extLst>
              <a:ext uri="{FF2B5EF4-FFF2-40B4-BE49-F238E27FC236}">
                <a16:creationId xmlns:a16="http://schemas.microsoft.com/office/drawing/2014/main" id="{E9FE0F53-4114-D97E-BBB5-4AD098A4A122}"/>
              </a:ext>
            </a:extLst>
          </p:cNvPr>
          <p:cNvPicPr>
            <a:picLocks noChangeAspect="1"/>
          </p:cNvPicPr>
          <p:nvPr/>
        </p:nvPicPr>
        <p:blipFill>
          <a:blip r:embed="rId4"/>
          <a:stretch>
            <a:fillRect/>
          </a:stretch>
        </p:blipFill>
        <p:spPr>
          <a:xfrm rot="21193030">
            <a:off x="1603788" y="727782"/>
            <a:ext cx="6358591" cy="3611531"/>
          </a:xfrm>
          <a:prstGeom prst="rect">
            <a:avLst/>
          </a:prstGeom>
        </p:spPr>
      </p:pic>
      <p:sp>
        <p:nvSpPr>
          <p:cNvPr id="11" name="Rounded Rectangle 10">
            <a:extLst>
              <a:ext uri="{FF2B5EF4-FFF2-40B4-BE49-F238E27FC236}">
                <a16:creationId xmlns:a16="http://schemas.microsoft.com/office/drawing/2014/main" id="{98F75B8A-B613-6E72-44C4-B408623C52DF}"/>
              </a:ext>
            </a:extLst>
          </p:cNvPr>
          <p:cNvSpPr/>
          <p:nvPr/>
        </p:nvSpPr>
        <p:spPr>
          <a:xfrm rot="21197669">
            <a:off x="2053064" y="3812699"/>
            <a:ext cx="2144007" cy="306724"/>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5" name="TextBox 14">
            <a:extLst>
              <a:ext uri="{FF2B5EF4-FFF2-40B4-BE49-F238E27FC236}">
                <a16:creationId xmlns:a16="http://schemas.microsoft.com/office/drawing/2014/main" id="{64096001-F159-C86E-9482-C1D0015D77FF}"/>
              </a:ext>
            </a:extLst>
          </p:cNvPr>
          <p:cNvSpPr txBox="1"/>
          <p:nvPr/>
        </p:nvSpPr>
        <p:spPr>
          <a:xfrm rot="21244195">
            <a:off x="1891618" y="4052256"/>
            <a:ext cx="2591094" cy="369332"/>
          </a:xfrm>
          <a:prstGeom prst="rect">
            <a:avLst/>
          </a:prstGeom>
          <a:noFill/>
        </p:spPr>
        <p:txBody>
          <a:bodyPr wrap="none" rtlCol="0">
            <a:spAutoFit/>
          </a:bodyPr>
          <a:lstStyle/>
          <a:p>
            <a:r>
              <a:rPr lang="en-GB" dirty="0">
                <a:solidFill>
                  <a:srgbClr val="FF0000"/>
                </a:solidFill>
                <a:latin typeface="+mn-lt"/>
              </a:rPr>
              <a:t>the previous</a:t>
            </a:r>
            <a:r>
              <a:rPr lang="en-BE" dirty="0">
                <a:solidFill>
                  <a:srgbClr val="FF0000"/>
                </a:solidFill>
                <a:latin typeface="+mn-lt"/>
              </a:rPr>
              <a:t> factor of 10x</a:t>
            </a:r>
          </a:p>
        </p:txBody>
      </p:sp>
    </p:spTree>
    <p:extLst>
      <p:ext uri="{BB962C8B-B14F-4D97-AF65-F5344CB8AC3E}">
        <p14:creationId xmlns:p14="http://schemas.microsoft.com/office/powerpoint/2010/main" val="284929838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0ABEB7F-FC0C-41E0-2487-35842A7844DA}"/>
              </a:ext>
            </a:extLst>
          </p:cNvPr>
          <p:cNvSpPr txBox="1"/>
          <p:nvPr/>
        </p:nvSpPr>
        <p:spPr>
          <a:xfrm>
            <a:off x="2112303" y="209550"/>
            <a:ext cx="4919424" cy="830997"/>
          </a:xfrm>
          <a:prstGeom prst="rect">
            <a:avLst/>
          </a:prstGeom>
          <a:noFill/>
        </p:spPr>
        <p:txBody>
          <a:bodyPr wrap="none" rtlCol="0">
            <a:spAutoFit/>
          </a:bodyPr>
          <a:lstStyle/>
          <a:p>
            <a:pPr algn="ctr"/>
            <a:r>
              <a:rPr lang="en-BE" sz="2400" b="1" dirty="0">
                <a:solidFill>
                  <a:srgbClr val="0070C0"/>
                </a:solidFill>
                <a:latin typeface="+mn-lt"/>
              </a:rPr>
              <a:t>Energy Recovery applications for HEP</a:t>
            </a:r>
          </a:p>
          <a:p>
            <a:pPr algn="ctr"/>
            <a:endParaRPr lang="en-BE" sz="2400" b="1" dirty="0">
              <a:solidFill>
                <a:srgbClr val="0070C0"/>
              </a:solidFill>
              <a:latin typeface="+mn-lt"/>
            </a:endParaRPr>
          </a:p>
        </p:txBody>
      </p:sp>
      <p:pic>
        <p:nvPicPr>
          <p:cNvPr id="5" name="Picture 4" descr="Chart&#10;&#10;Description automatically generated">
            <a:extLst>
              <a:ext uri="{FF2B5EF4-FFF2-40B4-BE49-F238E27FC236}">
                <a16:creationId xmlns:a16="http://schemas.microsoft.com/office/drawing/2014/main" id="{561772A3-8786-E55D-C7AB-A9B2152A6B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29126" y="971550"/>
            <a:ext cx="6538674" cy="4101149"/>
          </a:xfrm>
          <a:prstGeom prst="rect">
            <a:avLst/>
          </a:prstGeom>
        </p:spPr>
      </p:pic>
      <p:sp>
        <p:nvSpPr>
          <p:cNvPr id="6" name="TextBox 5">
            <a:extLst>
              <a:ext uri="{FF2B5EF4-FFF2-40B4-BE49-F238E27FC236}">
                <a16:creationId xmlns:a16="http://schemas.microsoft.com/office/drawing/2014/main" id="{5DEE9D3E-A164-B5D9-23DB-EF24EBD1A508}"/>
              </a:ext>
            </a:extLst>
          </p:cNvPr>
          <p:cNvSpPr txBox="1"/>
          <p:nvPr/>
        </p:nvSpPr>
        <p:spPr>
          <a:xfrm>
            <a:off x="6129567" y="1103352"/>
            <a:ext cx="2335896" cy="553998"/>
          </a:xfrm>
          <a:prstGeom prst="rect">
            <a:avLst/>
          </a:prstGeom>
          <a:noFill/>
        </p:spPr>
        <p:txBody>
          <a:bodyPr wrap="none" rtlCol="0">
            <a:spAutoFit/>
          </a:bodyPr>
          <a:lstStyle/>
          <a:p>
            <a:pPr algn="r"/>
            <a:r>
              <a:rPr lang="en-GB" sz="1000" dirty="0">
                <a:solidFill>
                  <a:schemeClr val="accent6">
                    <a:lumMod val="75000"/>
                  </a:schemeClr>
                </a:solidFill>
              </a:rPr>
              <a:t>Collider Implementation Task Force</a:t>
            </a:r>
          </a:p>
          <a:p>
            <a:pPr algn="r"/>
            <a:r>
              <a:rPr lang="en-BE" sz="1000" dirty="0">
                <a:solidFill>
                  <a:schemeClr val="accent6">
                    <a:lumMod val="75000"/>
                  </a:schemeClr>
                </a:solidFill>
              </a:rPr>
              <a:t>Snowmass Report</a:t>
            </a:r>
            <a:endParaRPr lang="en-GB" sz="1000" dirty="0">
              <a:solidFill>
                <a:schemeClr val="accent6">
                  <a:lumMod val="75000"/>
                </a:schemeClr>
              </a:solidFill>
            </a:endParaRPr>
          </a:p>
          <a:p>
            <a:pPr algn="r"/>
            <a:r>
              <a:rPr lang="en-GB" sz="1000" dirty="0">
                <a:solidFill>
                  <a:schemeClr val="accent6">
                    <a:lumMod val="75000"/>
                  </a:schemeClr>
                </a:solidFill>
                <a:effectLst/>
                <a:latin typeface="Times" pitchFamily="2" charset="0"/>
              </a:rPr>
              <a:t>arXiv:2208.06030v1</a:t>
            </a:r>
            <a:endParaRPr lang="en-GB" sz="1000" dirty="0">
              <a:solidFill>
                <a:schemeClr val="accent6">
                  <a:lumMod val="75000"/>
                </a:schemeClr>
              </a:solidFill>
            </a:endParaRPr>
          </a:p>
        </p:txBody>
      </p:sp>
      <p:sp>
        <p:nvSpPr>
          <p:cNvPr id="7" name="TextBox 6">
            <a:extLst>
              <a:ext uri="{FF2B5EF4-FFF2-40B4-BE49-F238E27FC236}">
                <a16:creationId xmlns:a16="http://schemas.microsoft.com/office/drawing/2014/main" id="{0FB13DC1-092F-8026-5877-44513B6B1311}"/>
              </a:ext>
            </a:extLst>
          </p:cNvPr>
          <p:cNvSpPr txBox="1"/>
          <p:nvPr/>
        </p:nvSpPr>
        <p:spPr>
          <a:xfrm>
            <a:off x="3165035" y="895350"/>
            <a:ext cx="271228" cy="307777"/>
          </a:xfrm>
          <a:prstGeom prst="rect">
            <a:avLst/>
          </a:prstGeom>
          <a:noFill/>
        </p:spPr>
        <p:txBody>
          <a:bodyPr wrap="none" rtlCol="0">
            <a:spAutoFit/>
          </a:bodyPr>
          <a:lstStyle/>
          <a:p>
            <a:r>
              <a:rPr lang="en-BE" sz="1400" b="1" dirty="0">
                <a:solidFill>
                  <a:schemeClr val="accent6">
                    <a:lumMod val="75000"/>
                  </a:schemeClr>
                </a:solidFill>
                <a:latin typeface="+mn-lt"/>
              </a:rPr>
              <a:t>Z</a:t>
            </a:r>
          </a:p>
        </p:txBody>
      </p:sp>
      <p:sp>
        <p:nvSpPr>
          <p:cNvPr id="8" name="TextBox 7">
            <a:extLst>
              <a:ext uri="{FF2B5EF4-FFF2-40B4-BE49-F238E27FC236}">
                <a16:creationId xmlns:a16="http://schemas.microsoft.com/office/drawing/2014/main" id="{79CBA441-281C-07B0-BFB7-4812075CA296}"/>
              </a:ext>
            </a:extLst>
          </p:cNvPr>
          <p:cNvSpPr txBox="1"/>
          <p:nvPr/>
        </p:nvSpPr>
        <p:spPr>
          <a:xfrm>
            <a:off x="3360063" y="968573"/>
            <a:ext cx="511679" cy="307777"/>
          </a:xfrm>
          <a:prstGeom prst="rect">
            <a:avLst/>
          </a:prstGeom>
          <a:noFill/>
        </p:spPr>
        <p:txBody>
          <a:bodyPr wrap="none" rtlCol="0">
            <a:spAutoFit/>
          </a:bodyPr>
          <a:lstStyle/>
          <a:p>
            <a:r>
              <a:rPr lang="en-BE" sz="1400" b="1" dirty="0">
                <a:solidFill>
                  <a:schemeClr val="accent6">
                    <a:lumMod val="75000"/>
                  </a:schemeClr>
                </a:solidFill>
                <a:latin typeface="+mn-lt"/>
              </a:rPr>
              <a:t>WW</a:t>
            </a:r>
          </a:p>
        </p:txBody>
      </p:sp>
      <p:sp>
        <p:nvSpPr>
          <p:cNvPr id="9" name="TextBox 8">
            <a:extLst>
              <a:ext uri="{FF2B5EF4-FFF2-40B4-BE49-F238E27FC236}">
                <a16:creationId xmlns:a16="http://schemas.microsoft.com/office/drawing/2014/main" id="{6A6B74A8-37D6-2DEE-FDDD-70BA8142412B}"/>
              </a:ext>
            </a:extLst>
          </p:cNvPr>
          <p:cNvSpPr txBox="1"/>
          <p:nvPr/>
        </p:nvSpPr>
        <p:spPr>
          <a:xfrm>
            <a:off x="3816366" y="1114627"/>
            <a:ext cx="385042" cy="307777"/>
          </a:xfrm>
          <a:prstGeom prst="rect">
            <a:avLst/>
          </a:prstGeom>
          <a:noFill/>
        </p:spPr>
        <p:txBody>
          <a:bodyPr wrap="none" rtlCol="0">
            <a:spAutoFit/>
          </a:bodyPr>
          <a:lstStyle/>
          <a:p>
            <a:r>
              <a:rPr lang="en-BE" sz="1400" b="1" dirty="0">
                <a:solidFill>
                  <a:schemeClr val="accent6">
                    <a:lumMod val="75000"/>
                  </a:schemeClr>
                </a:solidFill>
                <a:latin typeface="+mn-lt"/>
              </a:rPr>
              <a:t>ZH</a:t>
            </a:r>
          </a:p>
        </p:txBody>
      </p:sp>
      <p:sp>
        <p:nvSpPr>
          <p:cNvPr id="10" name="TextBox 9">
            <a:extLst>
              <a:ext uri="{FF2B5EF4-FFF2-40B4-BE49-F238E27FC236}">
                <a16:creationId xmlns:a16="http://schemas.microsoft.com/office/drawing/2014/main" id="{2281DBE3-FD36-9958-D0A8-85EF4DDDC976}"/>
              </a:ext>
            </a:extLst>
          </p:cNvPr>
          <p:cNvSpPr txBox="1"/>
          <p:nvPr/>
        </p:nvSpPr>
        <p:spPr>
          <a:xfrm>
            <a:off x="4047615" y="1733550"/>
            <a:ext cx="307585" cy="307777"/>
          </a:xfrm>
          <a:prstGeom prst="rect">
            <a:avLst/>
          </a:prstGeom>
          <a:noFill/>
        </p:spPr>
        <p:txBody>
          <a:bodyPr wrap="none" rtlCol="0">
            <a:spAutoFit/>
          </a:bodyPr>
          <a:lstStyle/>
          <a:p>
            <a:r>
              <a:rPr lang="en-BE" sz="1400" b="1" dirty="0">
                <a:solidFill>
                  <a:schemeClr val="accent6">
                    <a:lumMod val="75000"/>
                  </a:schemeClr>
                </a:solidFill>
                <a:latin typeface="+mn-lt"/>
              </a:rPr>
              <a:t>tt</a:t>
            </a:r>
          </a:p>
        </p:txBody>
      </p:sp>
      <p:cxnSp>
        <p:nvCxnSpPr>
          <p:cNvPr id="12" name="Straight Arrow Connector 11">
            <a:extLst>
              <a:ext uri="{FF2B5EF4-FFF2-40B4-BE49-F238E27FC236}">
                <a16:creationId xmlns:a16="http://schemas.microsoft.com/office/drawing/2014/main" id="{B19726EB-BEE6-9300-E668-1F64CCFB66AA}"/>
              </a:ext>
            </a:extLst>
          </p:cNvPr>
          <p:cNvCxnSpPr>
            <a:cxnSpLocks/>
          </p:cNvCxnSpPr>
          <p:nvPr/>
        </p:nvCxnSpPr>
        <p:spPr>
          <a:xfrm flipH="1">
            <a:off x="3626313" y="1285526"/>
            <a:ext cx="1" cy="1143000"/>
          </a:xfrm>
          <a:prstGeom prst="straightConnector1">
            <a:avLst/>
          </a:prstGeom>
          <a:ln w="28575">
            <a:solidFill>
              <a:srgbClr val="FF0000"/>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8C994B6-7C2F-F075-3D43-96E676F8DCE0}"/>
              </a:ext>
            </a:extLst>
          </p:cNvPr>
          <p:cNvCxnSpPr>
            <a:cxnSpLocks/>
          </p:cNvCxnSpPr>
          <p:nvPr/>
        </p:nvCxnSpPr>
        <p:spPr>
          <a:xfrm>
            <a:off x="3871743" y="1429219"/>
            <a:ext cx="0" cy="1447331"/>
          </a:xfrm>
          <a:prstGeom prst="straightConnector1">
            <a:avLst/>
          </a:prstGeom>
          <a:ln w="28575">
            <a:solidFill>
              <a:srgbClr val="FF0000"/>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C9EB36AE-55DA-FC5B-F1F9-50F1DA812AA7}"/>
              </a:ext>
            </a:extLst>
          </p:cNvPr>
          <p:cNvCxnSpPr>
            <a:cxnSpLocks/>
          </p:cNvCxnSpPr>
          <p:nvPr/>
        </p:nvCxnSpPr>
        <p:spPr>
          <a:xfrm>
            <a:off x="4160463" y="2041327"/>
            <a:ext cx="0" cy="1902023"/>
          </a:xfrm>
          <a:prstGeom prst="straightConnector1">
            <a:avLst/>
          </a:prstGeom>
          <a:ln w="28575">
            <a:solidFill>
              <a:srgbClr val="FF0000"/>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6C23689B-345C-1FF8-07CE-F2FFC5E6C6B5}"/>
              </a:ext>
            </a:extLst>
          </p:cNvPr>
          <p:cNvCxnSpPr>
            <a:cxnSpLocks/>
          </p:cNvCxnSpPr>
          <p:nvPr/>
        </p:nvCxnSpPr>
        <p:spPr>
          <a:xfrm>
            <a:off x="3360063" y="1163772"/>
            <a:ext cx="0" cy="216579"/>
          </a:xfrm>
          <a:prstGeom prst="straightConnector1">
            <a:avLst/>
          </a:prstGeom>
          <a:ln w="28575">
            <a:solidFill>
              <a:srgbClr val="FF0000"/>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sp>
        <p:nvSpPr>
          <p:cNvPr id="21" name="Slide Number Placeholder 17">
            <a:extLst>
              <a:ext uri="{FF2B5EF4-FFF2-40B4-BE49-F238E27FC236}">
                <a16:creationId xmlns:a16="http://schemas.microsoft.com/office/drawing/2014/main" id="{E3CB8421-DCE2-8371-837B-0EDAD3890447}"/>
              </a:ext>
            </a:extLst>
          </p:cNvPr>
          <p:cNvSpPr>
            <a:spLocks noGrp="1"/>
          </p:cNvSpPr>
          <p:nvPr>
            <p:ph type="sldNum" sz="quarter" idx="12"/>
          </p:nvPr>
        </p:nvSpPr>
        <p:spPr>
          <a:xfrm>
            <a:off x="7086600" y="4890551"/>
            <a:ext cx="2057400" cy="273844"/>
          </a:xfrm>
        </p:spPr>
        <p:txBody>
          <a:bodyPr/>
          <a:lstStyle/>
          <a:p>
            <a:pPr defTabSz="685800" fontAlgn="auto">
              <a:spcBef>
                <a:spcPts val="0"/>
              </a:spcBef>
              <a:spcAft>
                <a:spcPts val="0"/>
              </a:spcAft>
            </a:pPr>
            <a:fld id="{C662D044-6F0C-A44C-85FD-2657997C64DC}" type="slidenum">
              <a:rPr lang="en-US" smtClean="0">
                <a:solidFill>
                  <a:prstClr val="black">
                    <a:tint val="75000"/>
                  </a:prstClr>
                </a:solidFill>
                <a:latin typeface="Calibri"/>
                <a:ea typeface="+mn-ea"/>
                <a:cs typeface="+mn-cs"/>
              </a:rPr>
              <a:pPr defTabSz="685800" fontAlgn="auto">
                <a:spcBef>
                  <a:spcPts val="0"/>
                </a:spcBef>
                <a:spcAft>
                  <a:spcPts val="0"/>
                </a:spcAft>
              </a:pPr>
              <a:t>59</a:t>
            </a:fld>
            <a:endParaRPr lang="en-US" dirty="0">
              <a:solidFill>
                <a:prstClr val="black">
                  <a:tint val="75000"/>
                </a:prstClr>
              </a:solidFill>
              <a:latin typeface="Calibri"/>
              <a:ea typeface="+mn-ea"/>
              <a:cs typeface="+mn-cs"/>
            </a:endParaRPr>
          </a:p>
        </p:txBody>
      </p:sp>
      <p:sp>
        <p:nvSpPr>
          <p:cNvPr id="22" name="TextBox 21">
            <a:extLst>
              <a:ext uri="{FF2B5EF4-FFF2-40B4-BE49-F238E27FC236}">
                <a16:creationId xmlns:a16="http://schemas.microsoft.com/office/drawing/2014/main" id="{84AAA2C3-5EC3-D4BB-9D06-3530431D0F98}"/>
              </a:ext>
            </a:extLst>
          </p:cNvPr>
          <p:cNvSpPr txBox="1"/>
          <p:nvPr/>
        </p:nvSpPr>
        <p:spPr>
          <a:xfrm>
            <a:off x="76200" y="1465005"/>
            <a:ext cx="2438392" cy="2554545"/>
          </a:xfrm>
          <a:prstGeom prst="rect">
            <a:avLst/>
          </a:prstGeom>
          <a:noFill/>
        </p:spPr>
        <p:txBody>
          <a:bodyPr wrap="square" rtlCol="0">
            <a:spAutoFit/>
          </a:bodyPr>
          <a:lstStyle/>
          <a:p>
            <a:pPr algn="ctr"/>
            <a:r>
              <a:rPr lang="en-BE" sz="1600" dirty="0">
                <a:solidFill>
                  <a:srgbClr val="0070C0"/>
                </a:solidFill>
                <a:latin typeface="+mn-lt"/>
              </a:rPr>
              <a:t>This plot suggests that with an ERL version of a Higgs Factory one might reach</a:t>
            </a:r>
          </a:p>
          <a:p>
            <a:endParaRPr lang="en-BE" sz="1600" dirty="0">
              <a:solidFill>
                <a:srgbClr val="0070C0"/>
              </a:solidFill>
              <a:latin typeface="+mn-lt"/>
            </a:endParaRPr>
          </a:p>
          <a:p>
            <a:pPr algn="ctr"/>
            <a:r>
              <a:rPr lang="en-GB" sz="1600" b="1" dirty="0">
                <a:solidFill>
                  <a:srgbClr val="0070C0"/>
                </a:solidFill>
                <a:latin typeface="+mn-lt"/>
              </a:rPr>
              <a:t>x</a:t>
            </a:r>
            <a:r>
              <a:rPr lang="en-BE" sz="1600" b="1" dirty="0">
                <a:solidFill>
                  <a:srgbClr val="0070C0"/>
                </a:solidFill>
                <a:latin typeface="+mn-lt"/>
              </a:rPr>
              <a:t>10 more H’s</a:t>
            </a:r>
          </a:p>
          <a:p>
            <a:pPr algn="ctr"/>
            <a:endParaRPr lang="en-BE" sz="1600" dirty="0">
              <a:solidFill>
                <a:srgbClr val="0070C0"/>
              </a:solidFill>
              <a:latin typeface="+mn-lt"/>
            </a:endParaRPr>
          </a:p>
          <a:p>
            <a:pPr algn="ctr"/>
            <a:r>
              <a:rPr lang="en-GB" sz="1600" dirty="0">
                <a:solidFill>
                  <a:srgbClr val="0070C0"/>
                </a:solidFill>
                <a:latin typeface="+mn-lt"/>
              </a:rPr>
              <a:t>o</a:t>
            </a:r>
            <a:r>
              <a:rPr lang="en-BE" sz="1600" dirty="0">
                <a:solidFill>
                  <a:srgbClr val="0070C0"/>
                </a:solidFill>
                <a:latin typeface="+mn-lt"/>
              </a:rPr>
              <a:t>r</a:t>
            </a:r>
          </a:p>
          <a:p>
            <a:pPr algn="ctr"/>
            <a:endParaRPr lang="en-BE" sz="1600" dirty="0">
              <a:solidFill>
                <a:srgbClr val="0070C0"/>
              </a:solidFill>
              <a:latin typeface="+mn-lt"/>
            </a:endParaRPr>
          </a:p>
          <a:p>
            <a:pPr algn="ctr"/>
            <a:r>
              <a:rPr lang="en-GB" sz="1600" b="1" dirty="0">
                <a:solidFill>
                  <a:srgbClr val="0070C0"/>
                </a:solidFill>
                <a:latin typeface="+mn-lt"/>
              </a:rPr>
              <a:t>x</a:t>
            </a:r>
            <a:r>
              <a:rPr lang="en-BE" sz="1600" b="1" dirty="0">
                <a:solidFill>
                  <a:srgbClr val="0070C0"/>
                </a:solidFill>
                <a:latin typeface="+mn-lt"/>
              </a:rPr>
              <a:t>10 less electricity costs</a:t>
            </a:r>
          </a:p>
          <a:p>
            <a:endParaRPr lang="en-BE" sz="1600" dirty="0">
              <a:solidFill>
                <a:srgbClr val="0070C0"/>
              </a:solidFill>
              <a:latin typeface="+mn-lt"/>
            </a:endParaRPr>
          </a:p>
        </p:txBody>
      </p:sp>
      <p:sp>
        <p:nvSpPr>
          <p:cNvPr id="23" name="TextBox 22">
            <a:extLst>
              <a:ext uri="{FF2B5EF4-FFF2-40B4-BE49-F238E27FC236}">
                <a16:creationId xmlns:a16="http://schemas.microsoft.com/office/drawing/2014/main" id="{D9803B5C-FA6C-A4BC-1F85-99D216EB30A1}"/>
              </a:ext>
            </a:extLst>
          </p:cNvPr>
          <p:cNvSpPr txBox="1"/>
          <p:nvPr/>
        </p:nvSpPr>
        <p:spPr>
          <a:xfrm rot="4229901">
            <a:off x="3217671" y="2651246"/>
            <a:ext cx="763158" cy="338554"/>
          </a:xfrm>
          <a:prstGeom prst="rect">
            <a:avLst/>
          </a:prstGeom>
          <a:noFill/>
        </p:spPr>
        <p:txBody>
          <a:bodyPr wrap="none" rtlCol="0">
            <a:spAutoFit/>
          </a:bodyPr>
          <a:lstStyle/>
          <a:p>
            <a:r>
              <a:rPr lang="en-BE" sz="1600" dirty="0">
                <a:solidFill>
                  <a:srgbClr val="C00000"/>
                </a:solidFill>
                <a:latin typeface="+mn-lt"/>
              </a:rPr>
              <a:t>FCC-ee</a:t>
            </a:r>
          </a:p>
        </p:txBody>
      </p:sp>
      <p:sp>
        <p:nvSpPr>
          <p:cNvPr id="24" name="TextBox 23">
            <a:extLst>
              <a:ext uri="{FF2B5EF4-FFF2-40B4-BE49-F238E27FC236}">
                <a16:creationId xmlns:a16="http://schemas.microsoft.com/office/drawing/2014/main" id="{840B2651-2F5E-165D-742A-007251DC268C}"/>
              </a:ext>
            </a:extLst>
          </p:cNvPr>
          <p:cNvSpPr txBox="1"/>
          <p:nvPr/>
        </p:nvSpPr>
        <p:spPr>
          <a:xfrm rot="2617534">
            <a:off x="3830952" y="1365246"/>
            <a:ext cx="614079" cy="338554"/>
          </a:xfrm>
          <a:prstGeom prst="rect">
            <a:avLst/>
          </a:prstGeom>
          <a:noFill/>
        </p:spPr>
        <p:txBody>
          <a:bodyPr wrap="none" rtlCol="0">
            <a:spAutoFit/>
          </a:bodyPr>
          <a:lstStyle/>
          <a:p>
            <a:r>
              <a:rPr lang="en-BE" sz="1600" dirty="0">
                <a:solidFill>
                  <a:schemeClr val="accent6">
                    <a:lumMod val="75000"/>
                  </a:schemeClr>
                </a:solidFill>
                <a:latin typeface="+mn-lt"/>
              </a:rPr>
              <a:t>CERC</a:t>
            </a:r>
          </a:p>
        </p:txBody>
      </p:sp>
      <p:sp>
        <p:nvSpPr>
          <p:cNvPr id="3" name="TextBox 2">
            <a:extLst>
              <a:ext uri="{FF2B5EF4-FFF2-40B4-BE49-F238E27FC236}">
                <a16:creationId xmlns:a16="http://schemas.microsoft.com/office/drawing/2014/main" id="{CBBEC947-0844-35BC-BA9F-9F7786886D6A}"/>
              </a:ext>
            </a:extLst>
          </p:cNvPr>
          <p:cNvSpPr txBox="1"/>
          <p:nvPr/>
        </p:nvSpPr>
        <p:spPr>
          <a:xfrm>
            <a:off x="-69314" y="4928501"/>
            <a:ext cx="4270721" cy="261610"/>
          </a:xfrm>
          <a:prstGeom prst="rect">
            <a:avLst/>
          </a:prstGeom>
          <a:noFill/>
        </p:spPr>
        <p:txBody>
          <a:bodyPr wrap="none" rtlCol="0">
            <a:spAutoFit/>
          </a:bodyPr>
          <a:lstStyle/>
          <a:p>
            <a:r>
              <a:rPr lang="en-BE" sz="1100" dirty="0">
                <a:solidFill>
                  <a:schemeClr val="accent6">
                    <a:lumMod val="75000"/>
                  </a:schemeClr>
                </a:solidFill>
                <a:latin typeface="Century Schoolbook" panose="02040604050505020304" pitchFamily="18" charset="0"/>
                <a:cs typeface="Arial" panose="020B0604020202020204" pitchFamily="34" charset="0"/>
              </a:rPr>
              <a:t>Refs for CERC: </a:t>
            </a:r>
            <a:r>
              <a:rPr lang="en-GB" sz="1100" b="0" u="none" strike="noStrike" dirty="0">
                <a:solidFill>
                  <a:schemeClr val="accent6">
                    <a:lumMod val="75000"/>
                  </a:schemeClr>
                </a:solidFill>
                <a:effectLst/>
                <a:latin typeface="Century Schoolbook" panose="02040604050505020304" pitchFamily="18" charset="0"/>
                <a:cs typeface="Arial" panose="020B0604020202020204" pitchFamily="34" charset="0"/>
              </a:rPr>
              <a:t>PLB 804 (2020) 135394</a:t>
            </a:r>
            <a:r>
              <a:rPr lang="en-BE" sz="1100" b="0" u="none" strike="noStrike" dirty="0">
                <a:solidFill>
                  <a:schemeClr val="accent6">
                    <a:lumMod val="75000"/>
                  </a:schemeClr>
                </a:solidFill>
                <a:effectLst/>
                <a:latin typeface="Century Schoolbook" panose="02040604050505020304" pitchFamily="18" charset="0"/>
                <a:cs typeface="Arial" panose="020B0604020202020204" pitchFamily="34" charset="0"/>
              </a:rPr>
              <a:t> and </a:t>
            </a:r>
            <a:r>
              <a:rPr lang="en-GB" sz="1100" dirty="0">
                <a:solidFill>
                  <a:schemeClr val="accent6">
                    <a:lumMod val="75000"/>
                  </a:schemeClr>
                </a:solidFill>
                <a:effectLst/>
                <a:latin typeface="Century Schoolbook" panose="02040604050505020304" pitchFamily="18" charset="0"/>
                <a:cs typeface="Arial" panose="020B0604020202020204" pitchFamily="34" charset="0"/>
              </a:rPr>
              <a:t>arXiv:2203.07358</a:t>
            </a:r>
          </a:p>
        </p:txBody>
      </p:sp>
      <p:sp>
        <p:nvSpPr>
          <p:cNvPr id="13" name="Rounded Rectangle 12">
            <a:extLst>
              <a:ext uri="{FF2B5EF4-FFF2-40B4-BE49-F238E27FC236}">
                <a16:creationId xmlns:a16="http://schemas.microsoft.com/office/drawing/2014/main" id="{8CC7BB0C-3F60-6DD1-8B77-9AF403C6F6A5}"/>
              </a:ext>
            </a:extLst>
          </p:cNvPr>
          <p:cNvSpPr/>
          <p:nvPr/>
        </p:nvSpPr>
        <p:spPr>
          <a:xfrm rot="21206261">
            <a:off x="450215" y="665950"/>
            <a:ext cx="8229600" cy="3749337"/>
          </a:xfrm>
          <a:prstGeom prst="roundRect">
            <a:avLst>
              <a:gd name="adj" fmla="val 8084"/>
            </a:avLst>
          </a:prstGeom>
          <a:solidFill>
            <a:schemeClr val="accent2">
              <a:lumMod val="20000"/>
              <a:lumOff val="80000"/>
            </a:schemeClr>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pic>
        <p:nvPicPr>
          <p:cNvPr id="25" name="Picture 24">
            <a:extLst>
              <a:ext uri="{FF2B5EF4-FFF2-40B4-BE49-F238E27FC236}">
                <a16:creationId xmlns:a16="http://schemas.microsoft.com/office/drawing/2014/main" id="{E9FE0F53-4114-D97E-BBB5-4AD098A4A122}"/>
              </a:ext>
            </a:extLst>
          </p:cNvPr>
          <p:cNvPicPr>
            <a:picLocks noChangeAspect="1"/>
          </p:cNvPicPr>
          <p:nvPr/>
        </p:nvPicPr>
        <p:blipFill>
          <a:blip r:embed="rId4"/>
          <a:stretch>
            <a:fillRect/>
          </a:stretch>
        </p:blipFill>
        <p:spPr>
          <a:xfrm rot="21193030">
            <a:off x="1603788" y="727782"/>
            <a:ext cx="6358591" cy="3611531"/>
          </a:xfrm>
          <a:prstGeom prst="rect">
            <a:avLst/>
          </a:prstGeom>
        </p:spPr>
      </p:pic>
      <p:sp>
        <p:nvSpPr>
          <p:cNvPr id="11" name="Rounded Rectangle 10">
            <a:extLst>
              <a:ext uri="{FF2B5EF4-FFF2-40B4-BE49-F238E27FC236}">
                <a16:creationId xmlns:a16="http://schemas.microsoft.com/office/drawing/2014/main" id="{98F75B8A-B613-6E72-44C4-B408623C52DF}"/>
              </a:ext>
            </a:extLst>
          </p:cNvPr>
          <p:cNvSpPr/>
          <p:nvPr/>
        </p:nvSpPr>
        <p:spPr>
          <a:xfrm rot="21197669">
            <a:off x="2053064" y="3812699"/>
            <a:ext cx="2144007" cy="306724"/>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5" name="TextBox 14">
            <a:extLst>
              <a:ext uri="{FF2B5EF4-FFF2-40B4-BE49-F238E27FC236}">
                <a16:creationId xmlns:a16="http://schemas.microsoft.com/office/drawing/2014/main" id="{64096001-F159-C86E-9482-C1D0015D77FF}"/>
              </a:ext>
            </a:extLst>
          </p:cNvPr>
          <p:cNvSpPr txBox="1"/>
          <p:nvPr/>
        </p:nvSpPr>
        <p:spPr>
          <a:xfrm rot="21244195">
            <a:off x="1891618" y="4052256"/>
            <a:ext cx="2591094" cy="369332"/>
          </a:xfrm>
          <a:prstGeom prst="rect">
            <a:avLst/>
          </a:prstGeom>
          <a:noFill/>
        </p:spPr>
        <p:txBody>
          <a:bodyPr wrap="none" rtlCol="0">
            <a:spAutoFit/>
          </a:bodyPr>
          <a:lstStyle/>
          <a:p>
            <a:r>
              <a:rPr lang="en-GB" dirty="0">
                <a:solidFill>
                  <a:srgbClr val="FF0000"/>
                </a:solidFill>
                <a:latin typeface="+mn-lt"/>
              </a:rPr>
              <a:t>the previous</a:t>
            </a:r>
            <a:r>
              <a:rPr lang="en-BE" dirty="0">
                <a:solidFill>
                  <a:srgbClr val="FF0000"/>
                </a:solidFill>
                <a:latin typeface="+mn-lt"/>
              </a:rPr>
              <a:t> factor of 10x</a:t>
            </a:r>
          </a:p>
        </p:txBody>
      </p:sp>
      <p:sp>
        <p:nvSpPr>
          <p:cNvPr id="4" name="TextBox 3">
            <a:extLst>
              <a:ext uri="{FF2B5EF4-FFF2-40B4-BE49-F238E27FC236}">
                <a16:creationId xmlns:a16="http://schemas.microsoft.com/office/drawing/2014/main" id="{B86053F4-9D04-74B9-1259-1BA7FEEC884C}"/>
              </a:ext>
            </a:extLst>
          </p:cNvPr>
          <p:cNvSpPr txBox="1"/>
          <p:nvPr/>
        </p:nvSpPr>
        <p:spPr>
          <a:xfrm rot="20165328">
            <a:off x="17325" y="3697841"/>
            <a:ext cx="2672526" cy="584775"/>
          </a:xfrm>
          <a:prstGeom prst="rect">
            <a:avLst/>
          </a:prstGeom>
          <a:solidFill>
            <a:schemeClr val="accent5">
              <a:lumMod val="20000"/>
              <a:lumOff val="80000"/>
            </a:schemeClr>
          </a:solidFill>
          <a:ln w="38100">
            <a:solidFill>
              <a:srgbClr val="0070C0"/>
            </a:solidFill>
          </a:ln>
        </p:spPr>
        <p:txBody>
          <a:bodyPr wrap="none" rtlCol="0">
            <a:spAutoFit/>
          </a:bodyPr>
          <a:lstStyle/>
          <a:p>
            <a:pPr algn="ctr"/>
            <a:r>
              <a:rPr lang="en-GB" sz="1600" i="1" dirty="0">
                <a:solidFill>
                  <a:srgbClr val="0070C0"/>
                </a:solidFill>
                <a:latin typeface="+mn-lt"/>
              </a:rPr>
              <a:t>e</a:t>
            </a:r>
            <a:r>
              <a:rPr lang="en-BE" sz="1600" i="1" dirty="0">
                <a:solidFill>
                  <a:srgbClr val="0070C0"/>
                </a:solidFill>
                <a:latin typeface="+mn-lt"/>
              </a:rPr>
              <a:t>ven with only a factor of 2x</a:t>
            </a:r>
          </a:p>
          <a:p>
            <a:pPr algn="ctr"/>
            <a:r>
              <a:rPr lang="en-BE" sz="1600" i="1" dirty="0">
                <a:solidFill>
                  <a:srgbClr val="0070C0"/>
                </a:solidFill>
                <a:latin typeface="+mn-lt"/>
              </a:rPr>
              <a:t>the impact is huge, &gt;2.5 BCHF</a:t>
            </a:r>
          </a:p>
        </p:txBody>
      </p:sp>
    </p:spTree>
    <p:extLst>
      <p:ext uri="{BB962C8B-B14F-4D97-AF65-F5344CB8AC3E}">
        <p14:creationId xmlns:p14="http://schemas.microsoft.com/office/powerpoint/2010/main" val="10544307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2" name="TextBox 1">
            <a:extLst>
              <a:ext uri="{FF2B5EF4-FFF2-40B4-BE49-F238E27FC236}">
                <a16:creationId xmlns:a16="http://schemas.microsoft.com/office/drawing/2014/main" id="{DEA6E53C-FBDA-9B6E-E546-508668AC39A1}"/>
              </a:ext>
            </a:extLst>
          </p:cNvPr>
          <p:cNvSpPr txBox="1"/>
          <p:nvPr/>
        </p:nvSpPr>
        <p:spPr>
          <a:xfrm>
            <a:off x="1175274" y="209550"/>
            <a:ext cx="6793463" cy="104644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400" b="1" i="0" u="none" strike="noStrike" kern="1200" cap="none" spc="0" normalizeH="0" baseline="0" noProof="0" dirty="0">
                <a:ln>
                  <a:noFill/>
                </a:ln>
                <a:solidFill>
                  <a:srgbClr val="0070C0"/>
                </a:solidFill>
                <a:effectLst/>
                <a:uLnTx/>
                <a:uFillTx/>
                <a:latin typeface="Calibri"/>
                <a:ea typeface="ＭＳ Ｐゴシック" charset="0"/>
              </a:rPr>
              <a:t>Some physics highlights of the </a:t>
            </a:r>
            <a:r>
              <a:rPr kumimoji="0" lang="en-GB" sz="2400" b="1" i="0" u="none" strike="noStrike" kern="1200" cap="none" spc="0" normalizeH="0" baseline="0" noProof="0" dirty="0" err="1">
                <a:ln>
                  <a:noFill/>
                </a:ln>
                <a:solidFill>
                  <a:srgbClr val="0070C0"/>
                </a:solidFill>
                <a:effectLst/>
                <a:uLnTx/>
                <a:uFillTx/>
                <a:latin typeface="Calibri"/>
                <a:ea typeface="ＭＳ Ｐゴシック" charset="0"/>
              </a:rPr>
              <a:t>LHeC</a:t>
            </a:r>
            <a:r>
              <a:rPr kumimoji="0" lang="en-GB" sz="2400" b="1" i="0" u="none" strike="noStrike" kern="1200" cap="none" spc="0" normalizeH="0" baseline="0" noProof="0" dirty="0">
                <a:ln>
                  <a:noFill/>
                </a:ln>
                <a:solidFill>
                  <a:srgbClr val="0070C0"/>
                </a:solidFill>
                <a:effectLst/>
                <a:uLnTx/>
                <a:uFillTx/>
                <a:latin typeface="Calibri"/>
                <a:ea typeface="ＭＳ Ｐゴシック" charset="0"/>
              </a:rPr>
              <a:t> (ep/</a:t>
            </a:r>
            <a:r>
              <a:rPr kumimoji="0" lang="en-GB" sz="2400" b="1" i="0" u="none" strike="noStrike" kern="1200" cap="none" spc="0" normalizeH="0" baseline="0" noProof="0" dirty="0" err="1">
                <a:ln>
                  <a:noFill/>
                </a:ln>
                <a:solidFill>
                  <a:srgbClr val="0070C0"/>
                </a:solidFill>
                <a:effectLst/>
                <a:uLnTx/>
                <a:uFillTx/>
                <a:latin typeface="Calibri"/>
                <a:ea typeface="ＭＳ Ｐゴシック" charset="0"/>
              </a:rPr>
              <a:t>eA@LHC</a:t>
            </a:r>
            <a:r>
              <a:rPr kumimoji="0" lang="en-GB" sz="2400" b="1" i="0" u="none" strike="noStrike" kern="1200" cap="none" spc="0" normalizeH="0" baseline="0" noProof="0" dirty="0">
                <a:ln>
                  <a:noFill/>
                </a:ln>
                <a:solidFill>
                  <a:srgbClr val="0070C0"/>
                </a:solidFill>
                <a:effectLst/>
                <a:uLnTx/>
                <a:uFillTx/>
                <a:latin typeface="Calibri"/>
                <a:ea typeface="ＭＳ Ｐゴシック" charset="0"/>
              </a:rPr>
              <a:t>)</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i="1" u="none" strike="noStrike" kern="1200" cap="none" spc="0" normalizeH="0" baseline="0" noProof="0" dirty="0">
                <a:ln>
                  <a:noFill/>
                </a:ln>
                <a:solidFill>
                  <a:srgbClr val="FF0000"/>
                </a:solidFill>
                <a:effectLst/>
                <a:uLnTx/>
                <a:uFillTx/>
                <a:latin typeface="Calibri"/>
                <a:ea typeface="ＭＳ Ｐゴシック" charset="0"/>
              </a:rPr>
              <a:t>on several fronts comparable improvements between LHC </a:t>
            </a:r>
            <a:r>
              <a:rPr kumimoji="0" lang="en-GB" sz="1400" b="0" i="1" u="none" strike="noStrike" kern="1200" cap="none" spc="0" normalizeH="0" baseline="0" noProof="0" dirty="0">
                <a:ln>
                  <a:noFill/>
                </a:ln>
                <a:solidFill>
                  <a:srgbClr val="FF0000"/>
                </a:solidFill>
                <a:effectLst/>
                <a:uLnTx/>
                <a:uFillTx/>
                <a:latin typeface="Calibri"/>
                <a:ea typeface="ＭＳ Ｐゴシック" charset="0"/>
                <a:sym typeface="Wingdings" pitchFamily="2" charset="2"/>
              </a:rPr>
              <a:t> </a:t>
            </a:r>
            <a:r>
              <a:rPr kumimoji="0" lang="en-GB" sz="1400" b="0" i="1" u="none" strike="noStrike" kern="1200" cap="none" spc="0" normalizeH="0" baseline="0" noProof="0" dirty="0">
                <a:ln>
                  <a:noFill/>
                </a:ln>
                <a:solidFill>
                  <a:srgbClr val="FF0000"/>
                </a:solidFill>
                <a:effectLst/>
                <a:uLnTx/>
                <a:uFillTx/>
                <a:latin typeface="Calibri"/>
                <a:ea typeface="ＭＳ Ｐゴシック" charset="0"/>
              </a:rPr>
              <a:t>HL-LHC as for HL-LHC </a:t>
            </a:r>
            <a:r>
              <a:rPr kumimoji="0" lang="en-GB" sz="1400" b="0" i="1" u="none" strike="noStrike" kern="1200" cap="none" spc="0" normalizeH="0" baseline="0" noProof="0" dirty="0">
                <a:ln>
                  <a:noFill/>
                </a:ln>
                <a:solidFill>
                  <a:srgbClr val="FF0000"/>
                </a:solidFill>
                <a:effectLst/>
                <a:uLnTx/>
                <a:uFillTx/>
                <a:latin typeface="Calibri"/>
                <a:ea typeface="ＭＳ Ｐゴシック" charset="0"/>
                <a:sym typeface="Wingdings" pitchFamily="2" charset="2"/>
              </a:rPr>
              <a:t> </a:t>
            </a:r>
            <a:r>
              <a:rPr kumimoji="0" lang="en-GB" sz="1400" b="0" i="1" u="none" strike="noStrike" kern="1200" cap="none" spc="0" normalizeH="0" baseline="0" noProof="0" dirty="0" err="1">
                <a:ln>
                  <a:noFill/>
                </a:ln>
                <a:solidFill>
                  <a:srgbClr val="FF0000"/>
                </a:solidFill>
                <a:effectLst/>
                <a:uLnTx/>
                <a:uFillTx/>
                <a:latin typeface="Calibri"/>
                <a:ea typeface="ＭＳ Ｐゴシック" charset="0"/>
              </a:rPr>
              <a:t>LHeC</a:t>
            </a:r>
            <a:endParaRPr kumimoji="0" lang="en-GB" sz="1400" b="0" i="1" u="none" strike="noStrike" kern="1200" cap="none" spc="0" normalizeH="0" baseline="0" noProof="0" dirty="0">
              <a:ln>
                <a:noFill/>
              </a:ln>
              <a:solidFill>
                <a:srgbClr val="FF0000"/>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2400" b="1" i="0" u="none" strike="noStrike" kern="1200" cap="none" spc="0" normalizeH="0" baseline="0" noProof="0" dirty="0">
              <a:ln>
                <a:noFill/>
              </a:ln>
              <a:solidFill>
                <a:srgbClr val="0070C0"/>
              </a:solidFill>
              <a:effectLst/>
              <a:uLnTx/>
              <a:uFillTx/>
              <a:latin typeface="Calibri"/>
              <a:ea typeface="ＭＳ Ｐゴシック" charset="0"/>
            </a:endParaRPr>
          </a:p>
        </p:txBody>
      </p:sp>
      <p:sp>
        <p:nvSpPr>
          <p:cNvPr id="4" name="TextBox 3">
            <a:extLst>
              <a:ext uri="{FF2B5EF4-FFF2-40B4-BE49-F238E27FC236}">
                <a16:creationId xmlns:a16="http://schemas.microsoft.com/office/drawing/2014/main" id="{476D52B8-280B-FB53-8B59-BF57E42E3AD8}"/>
              </a:ext>
            </a:extLst>
          </p:cNvPr>
          <p:cNvSpPr txBox="1"/>
          <p:nvPr/>
        </p:nvSpPr>
        <p:spPr>
          <a:xfrm>
            <a:off x="0" y="4902785"/>
            <a:ext cx="6583854" cy="253916"/>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050" b="0" i="1" u="none" strike="noStrike" kern="1200" cap="none" spc="0" normalizeH="0" baseline="0" noProof="0" dirty="0">
                <a:ln>
                  <a:noFill/>
                </a:ln>
                <a:solidFill>
                  <a:srgbClr val="70AD47">
                    <a:lumMod val="75000"/>
                  </a:srgbClr>
                </a:solidFill>
                <a:effectLst/>
                <a:uLnTx/>
                <a:uFillTx/>
                <a:latin typeface="Century Schoolbook" charset="0"/>
                <a:ea typeface="ＭＳ Ｐゴシック" charset="0"/>
              </a:rPr>
              <a:t>The Large Hadron-Electron Collider at the HL-LHC</a:t>
            </a:r>
            <a:r>
              <a:rPr kumimoji="0" lang="en-GB" sz="1050" b="0" i="0" u="none" strike="noStrike" kern="1200" cap="none" spc="0" normalizeH="0" baseline="0" noProof="0" dirty="0">
                <a:ln>
                  <a:noFill/>
                </a:ln>
                <a:solidFill>
                  <a:srgbClr val="70AD47">
                    <a:lumMod val="75000"/>
                  </a:srgbClr>
                </a:solidFill>
                <a:effectLst/>
                <a:uLnTx/>
                <a:uFillTx/>
                <a:latin typeface="Century Schoolbook" charset="0"/>
                <a:ea typeface="ＭＳ Ｐゴシック" charset="0"/>
              </a:rPr>
              <a:t>, J. Phys. G 48 (2021) 110501, 364p (updated CDR)</a:t>
            </a:r>
            <a:endParaRPr kumimoji="0" lang="en-BE" sz="1050" b="0" i="0" u="none" strike="noStrike" kern="1200" cap="none" spc="0" normalizeH="0" baseline="0" noProof="0" dirty="0">
              <a:ln>
                <a:noFill/>
              </a:ln>
              <a:solidFill>
                <a:srgbClr val="70AD47">
                  <a:lumMod val="75000"/>
                </a:srgbClr>
              </a:solidFill>
              <a:effectLst/>
              <a:uLnTx/>
              <a:uFillTx/>
              <a:latin typeface="Century Schoolbook" charset="0"/>
              <a:ea typeface="ＭＳ Ｐゴシック" charset="0"/>
            </a:endParaRPr>
          </a:p>
        </p:txBody>
      </p:sp>
      <p:pic>
        <p:nvPicPr>
          <p:cNvPr id="6" name="Picture 5" descr="Chart, bar chart&#10;&#10;Description automatically generated">
            <a:extLst>
              <a:ext uri="{FF2B5EF4-FFF2-40B4-BE49-F238E27FC236}">
                <a16:creationId xmlns:a16="http://schemas.microsoft.com/office/drawing/2014/main" id="{89E96E71-0965-C31C-1404-AC48505E73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 y="1276326"/>
            <a:ext cx="3717569" cy="2098583"/>
          </a:xfrm>
          <a:prstGeom prst="rect">
            <a:avLst/>
          </a:prstGeom>
        </p:spPr>
      </p:pic>
      <p:sp>
        <p:nvSpPr>
          <p:cNvPr id="7" name="TextBox 6">
            <a:extLst>
              <a:ext uri="{FF2B5EF4-FFF2-40B4-BE49-F238E27FC236}">
                <a16:creationId xmlns:a16="http://schemas.microsoft.com/office/drawing/2014/main" id="{FE9A6F27-AC39-C833-78DE-149AD7C948D8}"/>
              </a:ext>
            </a:extLst>
          </p:cNvPr>
          <p:cNvSpPr txBox="1"/>
          <p:nvPr/>
        </p:nvSpPr>
        <p:spPr>
          <a:xfrm>
            <a:off x="304800" y="971550"/>
            <a:ext cx="1436099"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800" b="1" i="0" u="none" strike="noStrike" kern="1200" cap="none" spc="0" normalizeH="0" baseline="0" noProof="0" dirty="0">
                <a:ln>
                  <a:noFill/>
                </a:ln>
                <a:solidFill>
                  <a:srgbClr val="0070C0"/>
                </a:solidFill>
                <a:effectLst/>
                <a:uLnTx/>
                <a:uFillTx/>
                <a:latin typeface="Calibri"/>
                <a:ea typeface="ＭＳ Ｐゴシック" charset="0"/>
              </a:rPr>
              <a:t>Higgs physics</a:t>
            </a:r>
          </a:p>
        </p:txBody>
      </p:sp>
      <p:sp>
        <p:nvSpPr>
          <p:cNvPr id="8" name="Shape 7">
            <a:extLst>
              <a:ext uri="{FF2B5EF4-FFF2-40B4-BE49-F238E27FC236}">
                <a16:creationId xmlns:a16="http://schemas.microsoft.com/office/drawing/2014/main" id="{DCFFDFD2-BE09-5F0B-11FB-3623A8D3D86F}"/>
              </a:ext>
            </a:extLst>
          </p:cNvPr>
          <p:cNvSpPr/>
          <p:nvPr/>
        </p:nvSpPr>
        <p:spPr>
          <a:xfrm rot="5841446">
            <a:off x="478312" y="1913724"/>
            <a:ext cx="887401" cy="406561"/>
          </a:xfrm>
          <a:prstGeom prst="swooshArrow">
            <a:avLst>
              <a:gd name="adj1" fmla="val 23487"/>
              <a:gd name="adj2" fmla="val 51162"/>
            </a:avLst>
          </a:prstGeom>
          <a:solidFill>
            <a:srgbClr val="C0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9" name="TextBox 8">
            <a:extLst>
              <a:ext uri="{FF2B5EF4-FFF2-40B4-BE49-F238E27FC236}">
                <a16:creationId xmlns:a16="http://schemas.microsoft.com/office/drawing/2014/main" id="{9FA5E59F-381A-6F63-358C-D7E55D4341CC}"/>
              </a:ext>
            </a:extLst>
          </p:cNvPr>
          <p:cNvSpPr txBox="1"/>
          <p:nvPr/>
        </p:nvSpPr>
        <p:spPr>
          <a:xfrm>
            <a:off x="855392" y="1567539"/>
            <a:ext cx="867673"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x</a:t>
            </a:r>
            <a:r>
              <a:rPr kumimoji="0" lang="en-BE" sz="1200" b="0" i="0" u="none" strike="noStrike" kern="1200" cap="none" spc="0" normalizeH="0" baseline="0" noProof="0" dirty="0">
                <a:ln>
                  <a:noFill/>
                </a:ln>
                <a:solidFill>
                  <a:srgbClr val="FF0000"/>
                </a:solidFill>
                <a:effectLst/>
                <a:uLnTx/>
                <a:uFillTx/>
                <a:latin typeface="Calibri"/>
                <a:ea typeface="ＭＳ Ｐゴシック" charset="0"/>
              </a:rPr>
              <a:t>3.5 better</a:t>
            </a:r>
          </a:p>
        </p:txBody>
      </p:sp>
      <p:sp>
        <p:nvSpPr>
          <p:cNvPr id="10" name="TextBox 9">
            <a:extLst>
              <a:ext uri="{FF2B5EF4-FFF2-40B4-BE49-F238E27FC236}">
                <a16:creationId xmlns:a16="http://schemas.microsoft.com/office/drawing/2014/main" id="{DFD19609-CE19-83F6-E167-5D810FF64F2F}"/>
              </a:ext>
            </a:extLst>
          </p:cNvPr>
          <p:cNvSpPr txBox="1"/>
          <p:nvPr/>
        </p:nvSpPr>
        <p:spPr>
          <a:xfrm>
            <a:off x="1422060" y="2610886"/>
            <a:ext cx="330540"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x</a:t>
            </a:r>
            <a:r>
              <a:rPr kumimoji="0" lang="en-BE" sz="1200" b="0" i="0" u="none" strike="noStrike" kern="1200" cap="none" spc="0" normalizeH="0" baseline="0" noProof="0" dirty="0">
                <a:ln>
                  <a:noFill/>
                </a:ln>
                <a:solidFill>
                  <a:srgbClr val="FF0000"/>
                </a:solidFill>
                <a:effectLst/>
                <a:uLnTx/>
                <a:uFillTx/>
                <a:latin typeface="Calibri"/>
                <a:ea typeface="ＭＳ Ｐゴシック" charset="0"/>
              </a:rPr>
              <a:t>4</a:t>
            </a:r>
          </a:p>
        </p:txBody>
      </p:sp>
      <p:sp>
        <p:nvSpPr>
          <p:cNvPr id="11" name="TextBox 10">
            <a:extLst>
              <a:ext uri="{FF2B5EF4-FFF2-40B4-BE49-F238E27FC236}">
                <a16:creationId xmlns:a16="http://schemas.microsoft.com/office/drawing/2014/main" id="{44785F14-7C1A-BAEF-2CB0-7181408BA6B6}"/>
              </a:ext>
            </a:extLst>
          </p:cNvPr>
          <p:cNvSpPr txBox="1"/>
          <p:nvPr/>
        </p:nvSpPr>
        <p:spPr>
          <a:xfrm>
            <a:off x="1955460" y="2153686"/>
            <a:ext cx="330540"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x</a:t>
            </a:r>
            <a:r>
              <a:rPr kumimoji="0" lang="en-BE" sz="1200" b="0" i="0" u="none" strike="noStrike" kern="1200" cap="none" spc="0" normalizeH="0" baseline="0" noProof="0" dirty="0">
                <a:ln>
                  <a:noFill/>
                </a:ln>
                <a:solidFill>
                  <a:srgbClr val="FF0000"/>
                </a:solidFill>
                <a:effectLst/>
                <a:uLnTx/>
                <a:uFillTx/>
                <a:latin typeface="Calibri"/>
                <a:ea typeface="ＭＳ Ｐゴシック" charset="0"/>
              </a:rPr>
              <a:t>2</a:t>
            </a:r>
          </a:p>
        </p:txBody>
      </p:sp>
      <p:sp>
        <p:nvSpPr>
          <p:cNvPr id="12" name="TextBox 11">
            <a:extLst>
              <a:ext uri="{FF2B5EF4-FFF2-40B4-BE49-F238E27FC236}">
                <a16:creationId xmlns:a16="http://schemas.microsoft.com/office/drawing/2014/main" id="{0C42DE2E-80D0-FD80-32D0-C95E80C52647}"/>
              </a:ext>
            </a:extLst>
          </p:cNvPr>
          <p:cNvSpPr txBox="1"/>
          <p:nvPr/>
        </p:nvSpPr>
        <p:spPr>
          <a:xfrm>
            <a:off x="2493870" y="2294751"/>
            <a:ext cx="447558"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x</a:t>
            </a:r>
            <a:r>
              <a:rPr kumimoji="0" lang="en-BE" sz="1200" b="0" i="0" u="none" strike="noStrike" kern="1200" cap="none" spc="0" normalizeH="0" baseline="0" noProof="0" dirty="0">
                <a:ln>
                  <a:noFill/>
                </a:ln>
                <a:solidFill>
                  <a:srgbClr val="FF0000"/>
                </a:solidFill>
                <a:effectLst/>
                <a:uLnTx/>
                <a:uFillTx/>
                <a:latin typeface="Calibri"/>
                <a:ea typeface="ＭＳ Ｐゴシック" charset="0"/>
              </a:rPr>
              <a:t>1.5</a:t>
            </a:r>
          </a:p>
        </p:txBody>
      </p:sp>
      <p:sp>
        <p:nvSpPr>
          <p:cNvPr id="13" name="TextBox 12">
            <a:extLst>
              <a:ext uri="{FF2B5EF4-FFF2-40B4-BE49-F238E27FC236}">
                <a16:creationId xmlns:a16="http://schemas.microsoft.com/office/drawing/2014/main" id="{776623F0-491E-BD3B-2F38-36E92014CCC9}"/>
              </a:ext>
            </a:extLst>
          </p:cNvPr>
          <p:cNvSpPr txBox="1"/>
          <p:nvPr/>
        </p:nvSpPr>
        <p:spPr>
          <a:xfrm>
            <a:off x="3214920" y="1259033"/>
            <a:ext cx="471604" cy="46166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first</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time</a:t>
            </a:r>
            <a:endParaRPr kumimoji="0" lang="en-BE" sz="1200" b="0" i="0" u="none" strike="noStrike" kern="1200" cap="none" spc="0" normalizeH="0" baseline="0" noProof="0" dirty="0">
              <a:ln>
                <a:noFill/>
              </a:ln>
              <a:solidFill>
                <a:srgbClr val="FF0000"/>
              </a:solidFill>
              <a:effectLst/>
              <a:uLnTx/>
              <a:uFillTx/>
              <a:latin typeface="Calibri"/>
              <a:ea typeface="ＭＳ Ｐゴシック" charset="0"/>
            </a:endParaRPr>
          </a:p>
        </p:txBody>
      </p:sp>
      <p:sp>
        <p:nvSpPr>
          <p:cNvPr id="14" name="TextBox 13">
            <a:extLst>
              <a:ext uri="{FF2B5EF4-FFF2-40B4-BE49-F238E27FC236}">
                <a16:creationId xmlns:a16="http://schemas.microsoft.com/office/drawing/2014/main" id="{9B39C4D4-9515-4E13-E781-704A6B15BD70}"/>
              </a:ext>
            </a:extLst>
          </p:cNvPr>
          <p:cNvSpPr txBox="1"/>
          <p:nvPr/>
        </p:nvSpPr>
        <p:spPr>
          <a:xfrm>
            <a:off x="3639539" y="2371131"/>
            <a:ext cx="330540"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x</a:t>
            </a:r>
            <a:r>
              <a:rPr kumimoji="0" lang="en-BE" sz="1200" b="0" i="0" u="none" strike="noStrike" kern="1200" cap="none" spc="0" normalizeH="0" baseline="0" noProof="0" dirty="0">
                <a:ln>
                  <a:noFill/>
                </a:ln>
                <a:solidFill>
                  <a:srgbClr val="FF0000"/>
                </a:solidFill>
                <a:effectLst/>
                <a:uLnTx/>
                <a:uFillTx/>
                <a:latin typeface="Calibri"/>
                <a:ea typeface="ＭＳ Ｐゴシック" charset="0"/>
              </a:rPr>
              <a:t>2</a:t>
            </a:r>
          </a:p>
        </p:txBody>
      </p:sp>
      <p:sp>
        <p:nvSpPr>
          <p:cNvPr id="15" name="Rounded Rectangle 14">
            <a:extLst>
              <a:ext uri="{FF2B5EF4-FFF2-40B4-BE49-F238E27FC236}">
                <a16:creationId xmlns:a16="http://schemas.microsoft.com/office/drawing/2014/main" id="{C2053F18-7EA3-9953-D887-45B7DC667BF8}"/>
              </a:ext>
            </a:extLst>
          </p:cNvPr>
          <p:cNvSpPr/>
          <p:nvPr/>
        </p:nvSpPr>
        <p:spPr>
          <a:xfrm>
            <a:off x="228600" y="971550"/>
            <a:ext cx="3741479" cy="2449735"/>
          </a:xfrm>
          <a:prstGeom prst="roundRect">
            <a:avLst>
              <a:gd name="adj" fmla="val 6397"/>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19" name="TextBox 18">
            <a:extLst>
              <a:ext uri="{FF2B5EF4-FFF2-40B4-BE49-F238E27FC236}">
                <a16:creationId xmlns:a16="http://schemas.microsoft.com/office/drawing/2014/main" id="{8FDF63EC-C72E-C503-8EC9-45F78307277B}"/>
              </a:ext>
            </a:extLst>
          </p:cNvPr>
          <p:cNvSpPr txBox="1"/>
          <p:nvPr/>
        </p:nvSpPr>
        <p:spPr>
          <a:xfrm>
            <a:off x="269603" y="2488235"/>
            <a:ext cx="339997" cy="246221"/>
          </a:xfrm>
          <a:prstGeom prst="rect">
            <a:avLst/>
          </a:prstGeom>
          <a:solidFill>
            <a:schemeClr val="bg1"/>
          </a:solid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0000"/>
                </a:solidFill>
                <a:effectLst/>
                <a:uLnTx/>
                <a:uFillTx/>
                <a:latin typeface="Calibri"/>
                <a:ea typeface="ＭＳ Ｐゴシック" charset="0"/>
              </a:rPr>
              <a:t>1%</a:t>
            </a:r>
            <a:endParaRPr kumimoji="0" lang="en-BE" sz="1000" b="0" i="0" u="none" strike="noStrike" kern="1200" cap="none" spc="0" normalizeH="0" baseline="0" noProof="0" dirty="0">
              <a:ln>
                <a:noFill/>
              </a:ln>
              <a:solidFill>
                <a:srgbClr val="FF0000"/>
              </a:solidFill>
              <a:effectLst/>
              <a:uLnTx/>
              <a:uFillTx/>
              <a:latin typeface="Calibri"/>
              <a:ea typeface="ＭＳ Ｐゴシック" charset="0"/>
            </a:endParaRPr>
          </a:p>
        </p:txBody>
      </p:sp>
      <p:cxnSp>
        <p:nvCxnSpPr>
          <p:cNvPr id="20" name="Straight Connector 19">
            <a:extLst>
              <a:ext uri="{FF2B5EF4-FFF2-40B4-BE49-F238E27FC236}">
                <a16:creationId xmlns:a16="http://schemas.microsoft.com/office/drawing/2014/main" id="{2421DCE0-29F5-D427-45FE-F0C5811541BD}"/>
              </a:ext>
            </a:extLst>
          </p:cNvPr>
          <p:cNvCxnSpPr/>
          <p:nvPr/>
        </p:nvCxnSpPr>
        <p:spPr>
          <a:xfrm>
            <a:off x="533400" y="2626735"/>
            <a:ext cx="3352800" cy="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DE51AAD0-295C-AF79-DF69-D07FE61B403E}"/>
              </a:ext>
            </a:extLst>
          </p:cNvPr>
          <p:cNvSpPr txBox="1"/>
          <p:nvPr/>
        </p:nvSpPr>
        <p:spPr>
          <a:xfrm>
            <a:off x="4301938" y="994553"/>
            <a:ext cx="1245021"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800" b="1" i="0" u="none" strike="noStrike" kern="1200" cap="none" spc="0" normalizeH="0" baseline="0" noProof="0" dirty="0">
                <a:ln>
                  <a:noFill/>
                </a:ln>
                <a:solidFill>
                  <a:srgbClr val="0070C0"/>
                </a:solidFill>
                <a:effectLst/>
                <a:uLnTx/>
                <a:uFillTx/>
                <a:latin typeface="Calibri"/>
                <a:ea typeface="ＭＳ Ｐゴシック" charset="0"/>
              </a:rPr>
              <a:t>EW physics</a:t>
            </a:r>
          </a:p>
        </p:txBody>
      </p:sp>
      <p:sp>
        <p:nvSpPr>
          <p:cNvPr id="22" name="TextBox 21">
            <a:extLst>
              <a:ext uri="{FF2B5EF4-FFF2-40B4-BE49-F238E27FC236}">
                <a16:creationId xmlns:a16="http://schemas.microsoft.com/office/drawing/2014/main" id="{2F0C5C39-72AD-6AB0-D8EA-7E94CB9AB3D5}"/>
              </a:ext>
            </a:extLst>
          </p:cNvPr>
          <p:cNvSpPr txBox="1"/>
          <p:nvPr/>
        </p:nvSpPr>
        <p:spPr>
          <a:xfrm>
            <a:off x="4381154" y="1363885"/>
            <a:ext cx="4295791" cy="646331"/>
          </a:xfrm>
          <a:prstGeom prst="rect">
            <a:avLst/>
          </a:prstGeom>
          <a:noFill/>
        </p:spPr>
        <p:txBody>
          <a:bodyPr wrap="none" rtlCol="0">
            <a:spAutoFit/>
          </a:bodyPr>
          <a:lstStyle/>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BE" sz="1800" b="0" i="0" u="none" strike="noStrike" kern="1200" cap="none" spc="0" normalizeH="0" baseline="0" noProof="0" dirty="0">
                <a:ln>
                  <a:noFill/>
                </a:ln>
                <a:solidFill>
                  <a:srgbClr val="70AD47">
                    <a:lumMod val="75000"/>
                  </a:srgbClr>
                </a:solidFill>
                <a:effectLst/>
                <a:uLnTx/>
                <a:uFillTx/>
                <a:latin typeface="Symbol" pitchFamily="2" charset="2"/>
                <a:ea typeface="ＭＳ Ｐゴシック" charset="0"/>
              </a:rPr>
              <a:t>D</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m</a:t>
            </a:r>
            <a:r>
              <a:rPr kumimoji="0" lang="en-BE" sz="1800" b="0" i="0" u="none" strike="noStrike" kern="1200" cap="none" spc="0" normalizeH="0" baseline="-25000" noProof="0" dirty="0">
                <a:ln>
                  <a:noFill/>
                </a:ln>
                <a:solidFill>
                  <a:srgbClr val="70AD47">
                    <a:lumMod val="75000"/>
                  </a:srgbClr>
                </a:solidFill>
                <a:effectLst/>
                <a:uLnTx/>
                <a:uFillTx/>
                <a:latin typeface="Calibri"/>
                <a:ea typeface="ＭＳ Ｐゴシック" charset="0"/>
              </a:rPr>
              <a:t>W</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down to </a:t>
            </a:r>
            <a:r>
              <a:rPr kumimoji="0" lang="en-BE" sz="1800" b="0" i="0" u="none" strike="noStrike" kern="1200" cap="none" spc="0" normalizeH="0" baseline="0" noProof="0" dirty="0">
                <a:ln>
                  <a:noFill/>
                </a:ln>
                <a:solidFill>
                  <a:srgbClr val="FF0000"/>
                </a:solidFill>
                <a:effectLst/>
                <a:uLnTx/>
                <a:uFillTx/>
                <a:latin typeface="Calibri"/>
                <a:ea typeface="ＭＳ Ｐゴシック" charset="0"/>
              </a:rPr>
              <a:t>2 MeV </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(today at ~10 MeV)</a:t>
            </a: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BE" sz="1800" b="0" i="0" u="none" strike="noStrike" kern="1200" cap="none" spc="0" normalizeH="0" baseline="0" noProof="0" dirty="0">
                <a:ln>
                  <a:noFill/>
                </a:ln>
                <a:solidFill>
                  <a:srgbClr val="70AD47">
                    <a:lumMod val="75000"/>
                  </a:srgbClr>
                </a:solidFill>
                <a:effectLst/>
                <a:uLnTx/>
                <a:uFillTx/>
                <a:latin typeface="Symbol" pitchFamily="2" charset="2"/>
                <a:ea typeface="ＭＳ Ｐゴシック" charset="0"/>
              </a:rPr>
              <a:t>D</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sin</a:t>
            </a:r>
            <a:r>
              <a:rPr kumimoji="0" lang="en-BE" sz="1800" b="0" i="0" u="none" strike="noStrike" kern="1200" cap="none" spc="0" normalizeH="0" baseline="30000" noProof="0" dirty="0">
                <a:ln>
                  <a:noFill/>
                </a:ln>
                <a:solidFill>
                  <a:srgbClr val="70AD47">
                    <a:lumMod val="75000"/>
                  </a:srgbClr>
                </a:solidFill>
                <a:effectLst/>
                <a:uLnTx/>
                <a:uFillTx/>
                <a:latin typeface="Calibri"/>
                <a:ea typeface="ＭＳ Ｐゴシック" charset="0"/>
              </a:rPr>
              <a:t>2</a:t>
            </a:r>
            <a:r>
              <a:rPr kumimoji="0" lang="en-BE" sz="1800" b="0" i="0" u="none" strike="noStrike" kern="1200" cap="none" spc="0" normalizeH="0" baseline="0" noProof="0" dirty="0">
                <a:ln>
                  <a:noFill/>
                </a:ln>
                <a:solidFill>
                  <a:srgbClr val="70AD47">
                    <a:lumMod val="75000"/>
                  </a:srgbClr>
                </a:solidFill>
                <a:effectLst/>
                <a:uLnTx/>
                <a:uFillTx/>
                <a:latin typeface="Symbol" pitchFamily="2" charset="2"/>
                <a:ea typeface="ＭＳ Ｐゴシック" charset="0"/>
              </a:rPr>
              <a:t>q</a:t>
            </a:r>
            <a:r>
              <a:rPr kumimoji="0" lang="en-BE" sz="1800" b="0" i="0" u="none" strike="noStrike" kern="1200" cap="none" spc="0" normalizeH="0" baseline="-25000" noProof="0" dirty="0">
                <a:ln>
                  <a:noFill/>
                </a:ln>
                <a:solidFill>
                  <a:srgbClr val="70AD47">
                    <a:lumMod val="75000"/>
                  </a:srgbClr>
                </a:solidFill>
                <a:effectLst/>
                <a:uLnTx/>
                <a:uFillTx/>
                <a:latin typeface="Calibri"/>
                <a:ea typeface="ＭＳ Ｐゴシック" charset="0"/>
              </a:rPr>
              <a:t>W</a:t>
            </a:r>
            <a:r>
              <a:rPr kumimoji="0" lang="en-BE" sz="1800" b="0" i="0" u="none" strike="noStrike" kern="1200" cap="none" spc="0" normalizeH="0" baseline="30000" noProof="0" dirty="0">
                <a:ln>
                  <a:noFill/>
                </a:ln>
                <a:solidFill>
                  <a:srgbClr val="70AD47">
                    <a:lumMod val="75000"/>
                  </a:srgbClr>
                </a:solidFill>
                <a:effectLst/>
                <a:uLnTx/>
                <a:uFillTx/>
                <a:latin typeface="Calibri"/>
                <a:ea typeface="ＭＳ Ｐゴシック" charset="0"/>
              </a:rPr>
              <a:t>eff</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to </a:t>
            </a:r>
            <a:r>
              <a:rPr kumimoji="0" lang="en-BE" sz="1800" b="0" i="0" u="none" strike="noStrike" kern="1200" cap="none" spc="0" normalizeH="0" baseline="0" noProof="0" dirty="0">
                <a:ln>
                  <a:noFill/>
                </a:ln>
                <a:solidFill>
                  <a:srgbClr val="FF0000"/>
                </a:solidFill>
                <a:effectLst/>
                <a:uLnTx/>
                <a:uFillTx/>
                <a:latin typeface="Calibri"/>
                <a:ea typeface="ＭＳ Ｐゴシック" charset="0"/>
              </a:rPr>
              <a:t>0.00015</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(same as LEP)</a:t>
            </a:r>
          </a:p>
        </p:txBody>
      </p:sp>
      <p:sp>
        <p:nvSpPr>
          <p:cNvPr id="23" name="Rounded Rectangle 22">
            <a:extLst>
              <a:ext uri="{FF2B5EF4-FFF2-40B4-BE49-F238E27FC236}">
                <a16:creationId xmlns:a16="http://schemas.microsoft.com/office/drawing/2014/main" id="{D508FB86-C4D6-BAB0-3528-549BE830048F}"/>
              </a:ext>
            </a:extLst>
          </p:cNvPr>
          <p:cNvSpPr/>
          <p:nvPr/>
        </p:nvSpPr>
        <p:spPr>
          <a:xfrm>
            <a:off x="4244985" y="971550"/>
            <a:ext cx="4518015" cy="1078135"/>
          </a:xfrm>
          <a:prstGeom prst="roundRect">
            <a:avLst>
              <a:gd name="adj" fmla="val 6397"/>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24" name="TextBox 23">
            <a:extLst>
              <a:ext uri="{FF2B5EF4-FFF2-40B4-BE49-F238E27FC236}">
                <a16:creationId xmlns:a16="http://schemas.microsoft.com/office/drawing/2014/main" id="{DEEDD218-720D-A2FA-9D1F-E9F4ACE86F59}"/>
              </a:ext>
            </a:extLst>
          </p:cNvPr>
          <p:cNvSpPr txBox="1"/>
          <p:nvPr/>
        </p:nvSpPr>
        <p:spPr>
          <a:xfrm>
            <a:off x="4311811" y="2362814"/>
            <a:ext cx="1869486"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800" b="1" i="0" u="none" strike="noStrike" kern="1200" cap="none" spc="0" normalizeH="0" baseline="0" noProof="0" dirty="0">
                <a:ln>
                  <a:noFill/>
                </a:ln>
                <a:solidFill>
                  <a:srgbClr val="0070C0"/>
                </a:solidFill>
                <a:effectLst/>
                <a:uLnTx/>
                <a:uFillTx/>
                <a:latin typeface="Calibri"/>
                <a:ea typeface="ＭＳ Ｐゴシック" charset="0"/>
              </a:rPr>
              <a:t>Top quark physics</a:t>
            </a:r>
          </a:p>
        </p:txBody>
      </p:sp>
      <p:sp>
        <p:nvSpPr>
          <p:cNvPr id="25" name="TextBox 24">
            <a:extLst>
              <a:ext uri="{FF2B5EF4-FFF2-40B4-BE49-F238E27FC236}">
                <a16:creationId xmlns:a16="http://schemas.microsoft.com/office/drawing/2014/main" id="{EB452290-5D47-6F60-BA16-402A9ADB6675}"/>
              </a:ext>
            </a:extLst>
          </p:cNvPr>
          <p:cNvSpPr txBox="1"/>
          <p:nvPr/>
        </p:nvSpPr>
        <p:spPr>
          <a:xfrm>
            <a:off x="4391027" y="2732146"/>
            <a:ext cx="4476995" cy="646331"/>
          </a:xfrm>
          <a:prstGeom prst="rect">
            <a:avLst/>
          </a:prstGeom>
          <a:noFill/>
        </p:spPr>
        <p:txBody>
          <a:bodyPr wrap="none" rtlCol="0">
            <a:spAutoFit/>
          </a:bodyPr>
          <a:lstStyle/>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|V</a:t>
            </a:r>
            <a:r>
              <a:rPr kumimoji="0" lang="en-BE" sz="1800" b="0" i="0" u="none" strike="noStrike" kern="1200" cap="none" spc="0" normalizeH="0" baseline="-25000" noProof="0" dirty="0">
                <a:ln>
                  <a:noFill/>
                </a:ln>
                <a:solidFill>
                  <a:srgbClr val="70AD47">
                    <a:lumMod val="75000"/>
                  </a:srgbClr>
                </a:solidFill>
                <a:effectLst/>
                <a:uLnTx/>
                <a:uFillTx/>
                <a:latin typeface="Calibri"/>
                <a:ea typeface="ＭＳ Ｐゴシック" charset="0"/>
              </a:rPr>
              <a:t>tb</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precision better than </a:t>
            </a:r>
            <a:r>
              <a:rPr kumimoji="0" lang="en-BE" sz="1800" b="0" i="0" u="none" strike="noStrike" kern="1200" cap="none" spc="0" normalizeH="0" baseline="0" noProof="0" dirty="0">
                <a:ln>
                  <a:noFill/>
                </a:ln>
                <a:solidFill>
                  <a:srgbClr val="FF0000"/>
                </a:solidFill>
                <a:effectLst/>
                <a:uLnTx/>
                <a:uFillTx/>
                <a:latin typeface="Calibri"/>
                <a:ea typeface="ＭＳ Ｐゴシック" charset="0"/>
              </a:rPr>
              <a:t>1% </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(today ~5%)</a:t>
            </a: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GB" sz="1800" b="0" i="0" u="none" strike="noStrike" kern="1200" cap="none" spc="0" normalizeH="0" baseline="0" noProof="0" dirty="0">
                <a:ln>
                  <a:noFill/>
                </a:ln>
                <a:solidFill>
                  <a:srgbClr val="70AD47">
                    <a:lumMod val="75000"/>
                  </a:srgbClr>
                </a:solidFill>
                <a:effectLst/>
                <a:uLnTx/>
                <a:uFillTx/>
                <a:latin typeface="Calibri"/>
                <a:ea typeface="ＭＳ Ｐゴシック" charset="0"/>
              </a:rPr>
              <a:t>t</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op quark FCNC and </a:t>
            </a:r>
            <a:r>
              <a:rPr kumimoji="0" lang="en-BE" sz="1800" b="0" i="0" u="none" strike="noStrike" kern="1200" cap="none" spc="0" normalizeH="0" baseline="0" noProof="0" dirty="0">
                <a:ln>
                  <a:noFill/>
                </a:ln>
                <a:solidFill>
                  <a:srgbClr val="70AD47">
                    <a:lumMod val="75000"/>
                  </a:srgbClr>
                </a:solidFill>
                <a:effectLst/>
                <a:uLnTx/>
                <a:uFillTx/>
                <a:latin typeface="Symbol" pitchFamily="2" charset="2"/>
                <a:ea typeface="ＭＳ Ｐゴシック" charset="0"/>
              </a:rPr>
              <a:t>g</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W, Z couplings</a:t>
            </a:r>
          </a:p>
        </p:txBody>
      </p:sp>
      <p:sp>
        <p:nvSpPr>
          <p:cNvPr id="26" name="Rounded Rectangle 25">
            <a:extLst>
              <a:ext uri="{FF2B5EF4-FFF2-40B4-BE49-F238E27FC236}">
                <a16:creationId xmlns:a16="http://schemas.microsoft.com/office/drawing/2014/main" id="{D1211A5A-62AC-0BBE-C2A0-A6CE1693D262}"/>
              </a:ext>
            </a:extLst>
          </p:cNvPr>
          <p:cNvSpPr/>
          <p:nvPr/>
        </p:nvSpPr>
        <p:spPr>
          <a:xfrm>
            <a:off x="4254858" y="2339811"/>
            <a:ext cx="4518015" cy="1078135"/>
          </a:xfrm>
          <a:prstGeom prst="roundRect">
            <a:avLst>
              <a:gd name="adj" fmla="val 6397"/>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28" name="TextBox 27">
            <a:extLst>
              <a:ext uri="{FF2B5EF4-FFF2-40B4-BE49-F238E27FC236}">
                <a16:creationId xmlns:a16="http://schemas.microsoft.com/office/drawing/2014/main" id="{8B437520-90EC-F28B-07FD-66AB56A74754}"/>
              </a:ext>
            </a:extLst>
          </p:cNvPr>
          <p:cNvSpPr txBox="1"/>
          <p:nvPr/>
        </p:nvSpPr>
        <p:spPr>
          <a:xfrm>
            <a:off x="4301938" y="3703966"/>
            <a:ext cx="2639633"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800" b="1" i="0" u="none" strike="noStrike" kern="1200" cap="none" spc="0" normalizeH="0" baseline="0" noProof="0" dirty="0">
                <a:ln>
                  <a:noFill/>
                </a:ln>
                <a:solidFill>
                  <a:srgbClr val="0070C0"/>
                </a:solidFill>
                <a:effectLst/>
                <a:uLnTx/>
                <a:uFillTx/>
                <a:latin typeface="Calibri"/>
                <a:ea typeface="ＭＳ Ｐゴシック" charset="0"/>
              </a:rPr>
              <a:t>Strong interaction physics</a:t>
            </a:r>
          </a:p>
        </p:txBody>
      </p:sp>
      <p:sp>
        <p:nvSpPr>
          <p:cNvPr id="29" name="TextBox 28">
            <a:extLst>
              <a:ext uri="{FF2B5EF4-FFF2-40B4-BE49-F238E27FC236}">
                <a16:creationId xmlns:a16="http://schemas.microsoft.com/office/drawing/2014/main" id="{C9AC570F-BCE6-A0A2-E4FF-4F83B32DBC15}"/>
              </a:ext>
            </a:extLst>
          </p:cNvPr>
          <p:cNvSpPr txBox="1"/>
          <p:nvPr/>
        </p:nvSpPr>
        <p:spPr>
          <a:xfrm>
            <a:off x="4381154" y="4073298"/>
            <a:ext cx="3356753" cy="646331"/>
          </a:xfrm>
          <a:prstGeom prst="rect">
            <a:avLst/>
          </a:prstGeom>
          <a:noFill/>
        </p:spPr>
        <p:txBody>
          <a:bodyPr wrap="none" rtlCol="0">
            <a:spAutoFit/>
          </a:bodyPr>
          <a:lstStyle/>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GB" sz="1800" b="0" i="0" u="none" strike="noStrike" kern="1200" cap="none" spc="0" normalizeH="0" baseline="0" noProof="0" dirty="0">
                <a:ln>
                  <a:noFill/>
                </a:ln>
                <a:solidFill>
                  <a:srgbClr val="70AD47">
                    <a:lumMod val="75000"/>
                  </a:srgbClr>
                </a:solidFill>
                <a:effectLst/>
                <a:uLnTx/>
                <a:uFillTx/>
                <a:latin typeface="Symbol" pitchFamily="2" charset="2"/>
                <a:ea typeface="ＭＳ Ｐゴシック" charset="0"/>
              </a:rPr>
              <a:t>a</a:t>
            </a:r>
            <a:r>
              <a:rPr kumimoji="0" lang="en-BE" sz="1800" b="0" i="0" u="none" strike="noStrike" kern="1200" cap="none" spc="0" normalizeH="0" baseline="-25000" noProof="0" dirty="0">
                <a:ln>
                  <a:noFill/>
                </a:ln>
                <a:solidFill>
                  <a:srgbClr val="70AD47">
                    <a:lumMod val="75000"/>
                  </a:srgbClr>
                </a:solidFill>
                <a:effectLst/>
                <a:uLnTx/>
                <a:uFillTx/>
                <a:latin typeface="Calibri"/>
                <a:ea typeface="ＭＳ Ｐゴシック" charset="0"/>
              </a:rPr>
              <a:t>s</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precision of </a:t>
            </a:r>
            <a:r>
              <a:rPr kumimoji="0" lang="en-BE" sz="1800" b="0" i="0" u="none" strike="noStrike" kern="1200" cap="none" spc="0" normalizeH="0" baseline="0" noProof="0" dirty="0">
                <a:ln>
                  <a:noFill/>
                </a:ln>
                <a:solidFill>
                  <a:srgbClr val="FF0000"/>
                </a:solidFill>
                <a:effectLst/>
                <a:uLnTx/>
                <a:uFillTx/>
                <a:latin typeface="Calibri"/>
                <a:ea typeface="ＭＳ Ｐゴシック" charset="0"/>
              </a:rPr>
              <a:t>0.1%</a:t>
            </a: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GB" sz="1800" b="0" i="0" u="none" strike="noStrike" kern="1200" cap="none" spc="0" normalizeH="0" baseline="0" noProof="0" dirty="0">
                <a:ln>
                  <a:noFill/>
                </a:ln>
                <a:solidFill>
                  <a:srgbClr val="FF0000"/>
                </a:solidFill>
                <a:effectLst/>
                <a:uLnTx/>
                <a:uFillTx/>
                <a:latin typeface="Calibri"/>
                <a:ea typeface="ＭＳ Ｐゴシック" charset="0"/>
              </a:rPr>
              <a:t>low-x</a:t>
            </a:r>
            <a:r>
              <a:rPr kumimoji="0" lang="en-GB"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a new discovery frontier</a:t>
            </a:r>
            <a:endPar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endParaRPr>
          </a:p>
        </p:txBody>
      </p:sp>
      <p:sp>
        <p:nvSpPr>
          <p:cNvPr id="30" name="Rounded Rectangle 29">
            <a:extLst>
              <a:ext uri="{FF2B5EF4-FFF2-40B4-BE49-F238E27FC236}">
                <a16:creationId xmlns:a16="http://schemas.microsoft.com/office/drawing/2014/main" id="{02ADABE1-B545-A8BC-CD6A-53283C073D5B}"/>
              </a:ext>
            </a:extLst>
          </p:cNvPr>
          <p:cNvSpPr/>
          <p:nvPr/>
        </p:nvSpPr>
        <p:spPr>
          <a:xfrm>
            <a:off x="4244985" y="3680963"/>
            <a:ext cx="4518015" cy="1078135"/>
          </a:xfrm>
          <a:prstGeom prst="roundRect">
            <a:avLst>
              <a:gd name="adj" fmla="val 6397"/>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1" name="Shape 30">
            <a:extLst>
              <a:ext uri="{FF2B5EF4-FFF2-40B4-BE49-F238E27FC236}">
                <a16:creationId xmlns:a16="http://schemas.microsoft.com/office/drawing/2014/main" id="{11A5D83C-8CCB-852F-80E1-EEA6DE42C334}"/>
              </a:ext>
            </a:extLst>
          </p:cNvPr>
          <p:cNvSpPr/>
          <p:nvPr/>
        </p:nvSpPr>
        <p:spPr>
          <a:xfrm rot="5841446">
            <a:off x="1254653" y="2332465"/>
            <a:ext cx="426915" cy="333283"/>
          </a:xfrm>
          <a:prstGeom prst="swooshArrow">
            <a:avLst>
              <a:gd name="adj1" fmla="val 23487"/>
              <a:gd name="adj2" fmla="val 51162"/>
            </a:avLst>
          </a:prstGeom>
          <a:solidFill>
            <a:srgbClr val="C0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2" name="Shape 31">
            <a:extLst>
              <a:ext uri="{FF2B5EF4-FFF2-40B4-BE49-F238E27FC236}">
                <a16:creationId xmlns:a16="http://schemas.microsoft.com/office/drawing/2014/main" id="{8B3296C7-37B7-E413-9E43-466AA8FA1089}"/>
              </a:ext>
            </a:extLst>
          </p:cNvPr>
          <p:cNvSpPr/>
          <p:nvPr/>
        </p:nvSpPr>
        <p:spPr>
          <a:xfrm rot="5049092">
            <a:off x="1872569" y="1948704"/>
            <a:ext cx="260930" cy="333263"/>
          </a:xfrm>
          <a:prstGeom prst="swooshArrow">
            <a:avLst>
              <a:gd name="adj1" fmla="val 23487"/>
              <a:gd name="adj2" fmla="val 51162"/>
            </a:avLst>
          </a:prstGeom>
          <a:solidFill>
            <a:srgbClr val="C0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3" name="Shape 32">
            <a:extLst>
              <a:ext uri="{FF2B5EF4-FFF2-40B4-BE49-F238E27FC236}">
                <a16:creationId xmlns:a16="http://schemas.microsoft.com/office/drawing/2014/main" id="{14822D41-A874-770D-5C93-699760138CB0}"/>
              </a:ext>
            </a:extLst>
          </p:cNvPr>
          <p:cNvSpPr/>
          <p:nvPr/>
        </p:nvSpPr>
        <p:spPr>
          <a:xfrm rot="3284126">
            <a:off x="2428361" y="2169090"/>
            <a:ext cx="263788" cy="273481"/>
          </a:xfrm>
          <a:prstGeom prst="swooshArrow">
            <a:avLst>
              <a:gd name="adj1" fmla="val 23487"/>
              <a:gd name="adj2" fmla="val 51162"/>
            </a:avLst>
          </a:prstGeom>
          <a:solidFill>
            <a:srgbClr val="C0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4" name="Shape 33">
            <a:extLst>
              <a:ext uri="{FF2B5EF4-FFF2-40B4-BE49-F238E27FC236}">
                <a16:creationId xmlns:a16="http://schemas.microsoft.com/office/drawing/2014/main" id="{9061DFA7-0470-68F4-5CC0-77C8D288C916}"/>
              </a:ext>
            </a:extLst>
          </p:cNvPr>
          <p:cNvSpPr/>
          <p:nvPr/>
        </p:nvSpPr>
        <p:spPr>
          <a:xfrm rot="3918717">
            <a:off x="3537140" y="2252639"/>
            <a:ext cx="220552" cy="284529"/>
          </a:xfrm>
          <a:prstGeom prst="swooshArrow">
            <a:avLst>
              <a:gd name="adj1" fmla="val 23487"/>
              <a:gd name="adj2" fmla="val 51162"/>
            </a:avLst>
          </a:prstGeom>
          <a:solidFill>
            <a:srgbClr val="C0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5" name="TextBox 34">
            <a:extLst>
              <a:ext uri="{FF2B5EF4-FFF2-40B4-BE49-F238E27FC236}">
                <a16:creationId xmlns:a16="http://schemas.microsoft.com/office/drawing/2014/main" id="{750E402F-68A8-CEDA-B1B0-072C66DFE523}"/>
              </a:ext>
            </a:extLst>
          </p:cNvPr>
          <p:cNvSpPr txBox="1"/>
          <p:nvPr/>
        </p:nvSpPr>
        <p:spPr>
          <a:xfrm>
            <a:off x="291815" y="3697581"/>
            <a:ext cx="3678263"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800" b="1" i="0" u="none" strike="noStrike" kern="1200" cap="none" spc="0" normalizeH="0" baseline="0" noProof="0" dirty="0">
                <a:ln>
                  <a:noFill/>
                </a:ln>
                <a:solidFill>
                  <a:srgbClr val="0070C0"/>
                </a:solidFill>
                <a:effectLst/>
                <a:uLnTx/>
                <a:uFillTx/>
                <a:latin typeface="Calibri"/>
                <a:ea typeface="ＭＳ Ｐゴシック" charset="0"/>
              </a:rPr>
              <a:t>DIS scattering cross sections</a:t>
            </a:r>
          </a:p>
        </p:txBody>
      </p:sp>
      <p:sp>
        <p:nvSpPr>
          <p:cNvPr id="36" name="TextBox 35">
            <a:extLst>
              <a:ext uri="{FF2B5EF4-FFF2-40B4-BE49-F238E27FC236}">
                <a16:creationId xmlns:a16="http://schemas.microsoft.com/office/drawing/2014/main" id="{4B4D9DF4-99A6-6D23-44CA-79D4251F157C}"/>
              </a:ext>
            </a:extLst>
          </p:cNvPr>
          <p:cNvSpPr txBox="1"/>
          <p:nvPr/>
        </p:nvSpPr>
        <p:spPr>
          <a:xfrm>
            <a:off x="371031" y="4066913"/>
            <a:ext cx="3451706" cy="646331"/>
          </a:xfrm>
          <a:prstGeom prst="rect">
            <a:avLst/>
          </a:prstGeom>
          <a:noFill/>
        </p:spPr>
        <p:txBody>
          <a:bodyPr wrap="square" rtlCol="0">
            <a:spAutoFit/>
          </a:bodyPr>
          <a:lstStyle/>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GB" sz="1800" b="0" i="0" u="none" strike="noStrike" kern="1200" cap="none" spc="0" normalizeH="0" baseline="0" noProof="0" dirty="0">
                <a:ln>
                  <a:noFill/>
                </a:ln>
                <a:solidFill>
                  <a:srgbClr val="70AD47">
                    <a:lumMod val="75000"/>
                  </a:srgbClr>
                </a:solidFill>
                <a:effectLst/>
                <a:uLnTx/>
                <a:uFillTx/>
                <a:latin typeface="Calibri"/>
                <a:ea typeface="ＭＳ Ｐゴシック" charset="0"/>
              </a:rPr>
              <a:t>PDFs extended in (Q</a:t>
            </a:r>
            <a:r>
              <a:rPr kumimoji="0" lang="en-GB" sz="1800" b="0" i="0" u="none" strike="noStrike" kern="1200" cap="none" spc="0" normalizeH="0" baseline="30000" noProof="0" dirty="0">
                <a:ln>
                  <a:noFill/>
                </a:ln>
                <a:solidFill>
                  <a:srgbClr val="70AD47">
                    <a:lumMod val="75000"/>
                  </a:srgbClr>
                </a:solidFill>
                <a:effectLst/>
                <a:uLnTx/>
                <a:uFillTx/>
                <a:latin typeface="Calibri"/>
                <a:ea typeface="ＭＳ Ｐゴシック" charset="0"/>
              </a:rPr>
              <a:t>2</a:t>
            </a:r>
            <a:r>
              <a:rPr kumimoji="0" lang="en-GB" sz="1800" b="0" i="0" u="none" strike="noStrike" kern="1200" cap="none" spc="0" normalizeH="0" baseline="0" noProof="0" dirty="0">
                <a:ln>
                  <a:noFill/>
                </a:ln>
                <a:solidFill>
                  <a:srgbClr val="70AD47">
                    <a:lumMod val="75000"/>
                  </a:srgbClr>
                </a:solidFill>
                <a:effectLst/>
                <a:uLnTx/>
                <a:uFillTx/>
                <a:latin typeface="Calibri"/>
                <a:ea typeface="ＭＳ Ｐゴシック" charset="0"/>
              </a:rPr>
              <a:t>,x) by</a:t>
            </a:r>
            <a:r>
              <a:rPr kumimoji="0" lang="en-GB" sz="1800" b="0" i="0" u="none" strike="noStrike" kern="1200" cap="none" spc="0" normalizeH="0" baseline="0" noProof="0" dirty="0">
                <a:ln>
                  <a:noFill/>
                </a:ln>
                <a:solidFill>
                  <a:srgbClr val="FF0000"/>
                </a:solidFill>
                <a:effectLst/>
                <a:uLnTx/>
                <a:uFillTx/>
                <a:latin typeface="Calibri"/>
                <a:ea typeface="ＭＳ Ｐゴシック" charset="0"/>
              </a:rPr>
              <a:t> orders of magnitude</a:t>
            </a:r>
          </a:p>
        </p:txBody>
      </p:sp>
      <p:sp>
        <p:nvSpPr>
          <p:cNvPr id="37" name="Rounded Rectangle 36">
            <a:extLst>
              <a:ext uri="{FF2B5EF4-FFF2-40B4-BE49-F238E27FC236}">
                <a16:creationId xmlns:a16="http://schemas.microsoft.com/office/drawing/2014/main" id="{37B9C36C-B43E-7F5A-8256-64491C2E16C2}"/>
              </a:ext>
            </a:extLst>
          </p:cNvPr>
          <p:cNvSpPr/>
          <p:nvPr/>
        </p:nvSpPr>
        <p:spPr>
          <a:xfrm>
            <a:off x="234862" y="3674578"/>
            <a:ext cx="3735217" cy="1078135"/>
          </a:xfrm>
          <a:prstGeom prst="roundRect">
            <a:avLst>
              <a:gd name="adj" fmla="val 6397"/>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8" name="TextBox 37">
            <a:extLst>
              <a:ext uri="{FF2B5EF4-FFF2-40B4-BE49-F238E27FC236}">
                <a16:creationId xmlns:a16="http://schemas.microsoft.com/office/drawing/2014/main" id="{C163FD9C-C848-886F-4D63-0CF2379D9584}"/>
              </a:ext>
            </a:extLst>
          </p:cNvPr>
          <p:cNvSpPr txBox="1"/>
          <p:nvPr/>
        </p:nvSpPr>
        <p:spPr>
          <a:xfrm>
            <a:off x="1055456" y="1276350"/>
            <a:ext cx="1763944"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i</a:t>
            </a:r>
            <a:r>
              <a:rPr kumimoji="0" lang="en-BE" sz="1200" b="0" i="0" u="none" strike="noStrike" kern="1200" cap="none" spc="0" normalizeH="0" baseline="0" noProof="0" dirty="0">
                <a:ln>
                  <a:noFill/>
                </a:ln>
                <a:solidFill>
                  <a:srgbClr val="FF0000"/>
                </a:solidFill>
                <a:effectLst/>
                <a:uLnTx/>
                <a:uFillTx/>
                <a:latin typeface="Calibri"/>
                <a:ea typeface="ＭＳ Ｐゴシック" charset="0"/>
              </a:rPr>
              <a:t>mprovement wrt LH-LHC</a:t>
            </a:r>
          </a:p>
        </p:txBody>
      </p:sp>
      <p:sp>
        <p:nvSpPr>
          <p:cNvPr id="3" name="TextBox 2">
            <a:extLst>
              <a:ext uri="{FF2B5EF4-FFF2-40B4-BE49-F238E27FC236}">
                <a16:creationId xmlns:a16="http://schemas.microsoft.com/office/drawing/2014/main" id="{2CC02841-3218-CE18-9BDE-97BC19A7782C}"/>
              </a:ext>
            </a:extLst>
          </p:cNvPr>
          <p:cNvSpPr txBox="1"/>
          <p:nvPr/>
        </p:nvSpPr>
        <p:spPr>
          <a:xfrm rot="21150586">
            <a:off x="793327" y="1066067"/>
            <a:ext cx="7422513" cy="1938992"/>
          </a:xfrm>
          <a:prstGeom prst="rect">
            <a:avLst/>
          </a:prstGeom>
          <a:solidFill>
            <a:schemeClr val="accent5">
              <a:lumMod val="20000"/>
              <a:lumOff val="80000"/>
            </a:schemeClr>
          </a:solidFill>
          <a:ln w="57150">
            <a:solidFill>
              <a:srgbClr val="0070C0"/>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2400" b="0" i="0" u="none" strike="noStrike" kern="1200" cap="none" spc="0" normalizeH="0" baseline="0" noProof="0" dirty="0">
              <a:ln>
                <a:noFill/>
              </a:ln>
              <a:solidFill>
                <a:srgbClr val="0070C0"/>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lang="en-GB" sz="2400" b="1" dirty="0">
                <a:solidFill>
                  <a:srgbClr val="0070C0"/>
                </a:solidFill>
                <a:latin typeface="Calibri"/>
              </a:rPr>
              <a:t>for EW/Higgs/top physics</a:t>
            </a:r>
          </a:p>
          <a:p>
            <a:pPr marL="0" marR="0" lvl="0" indent="0" algn="ctr" defTabSz="914400" rtl="0" eaLnBrk="1" fontAlgn="base" latinLnBrk="0" hangingPunct="1">
              <a:lnSpc>
                <a:spcPct val="100000"/>
              </a:lnSpc>
              <a:spcBef>
                <a:spcPct val="0"/>
              </a:spcBef>
              <a:spcAft>
                <a:spcPct val="0"/>
              </a:spcAft>
              <a:buClrTx/>
              <a:buSzTx/>
              <a:buFontTx/>
              <a:buNone/>
              <a:tabLst/>
              <a:defRPr/>
            </a:pPr>
            <a:r>
              <a:rPr lang="en-GB" sz="2400" b="1" dirty="0">
                <a:solidFill>
                  <a:srgbClr val="0070C0"/>
                </a:solidFill>
                <a:latin typeface="Calibri"/>
              </a:rPr>
              <a:t>improvement factor </a:t>
            </a:r>
            <a:r>
              <a:rPr kumimoji="0" lang="en-GB" sz="2400" b="1" i="0" u="none" strike="noStrike" kern="1200" cap="none" spc="0" normalizeH="0" baseline="0" noProof="0" dirty="0">
                <a:ln>
                  <a:noFill/>
                </a:ln>
                <a:solidFill>
                  <a:srgbClr val="0070C0"/>
                </a:solidFill>
                <a:effectLst/>
                <a:uLnTx/>
                <a:uFillTx/>
                <a:latin typeface="Calibri"/>
                <a:ea typeface="ＭＳ Ｐゴシック" charset="0"/>
              </a:rPr>
              <a:t>from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400" b="1" i="0" u="none" strike="noStrike" kern="1200" cap="none" spc="0" normalizeH="0" baseline="0" noProof="0" dirty="0">
                <a:ln>
                  <a:noFill/>
                </a:ln>
                <a:solidFill>
                  <a:srgbClr val="C00000"/>
                </a:solidFill>
                <a:effectLst/>
                <a:uLnTx/>
                <a:uFillTx/>
                <a:latin typeface="Calibri"/>
                <a:ea typeface="ＭＳ Ｐゴシック" charset="0"/>
              </a:rPr>
              <a:t>LHC </a:t>
            </a:r>
            <a:r>
              <a:rPr kumimoji="0" lang="en-GB" sz="2400" b="1" i="0" u="none" strike="noStrike" kern="1200" cap="none" spc="0" normalizeH="0" baseline="0" noProof="0" dirty="0">
                <a:ln>
                  <a:noFill/>
                </a:ln>
                <a:solidFill>
                  <a:srgbClr val="C00000"/>
                </a:solidFill>
                <a:effectLst/>
                <a:uLnTx/>
                <a:uFillTx/>
                <a:latin typeface="Calibri"/>
                <a:ea typeface="ＭＳ Ｐゴシック" charset="0"/>
                <a:sym typeface="Wingdings" pitchFamily="2" charset="2"/>
              </a:rPr>
              <a:t></a:t>
            </a:r>
            <a:r>
              <a:rPr kumimoji="0" lang="en-GB" sz="2400" b="1" i="0" u="none" strike="noStrike" kern="1200" cap="none" spc="0" normalizeH="0" baseline="0" noProof="0" dirty="0">
                <a:ln>
                  <a:noFill/>
                </a:ln>
                <a:solidFill>
                  <a:srgbClr val="C00000"/>
                </a:solidFill>
                <a:effectLst/>
                <a:uLnTx/>
                <a:uFillTx/>
                <a:latin typeface="Calibri"/>
                <a:ea typeface="ＭＳ Ｐゴシック" charset="0"/>
              </a:rPr>
              <a:t> HL-LHC </a:t>
            </a:r>
            <a:r>
              <a:rPr lang="en-GB" sz="2400" b="1" dirty="0">
                <a:solidFill>
                  <a:srgbClr val="0070C0"/>
                </a:solidFill>
                <a:latin typeface="Calibri"/>
              </a:rPr>
              <a:t>similar to </a:t>
            </a:r>
            <a:r>
              <a:rPr kumimoji="0" lang="en-GB" sz="2400" b="1" i="0" u="none" strike="noStrike" kern="1200" cap="none" spc="0" normalizeH="0" baseline="0" noProof="0" dirty="0">
                <a:ln>
                  <a:noFill/>
                </a:ln>
                <a:solidFill>
                  <a:srgbClr val="C00000"/>
                </a:solidFill>
                <a:effectLst/>
                <a:uLnTx/>
                <a:uFillTx/>
                <a:latin typeface="Calibri"/>
                <a:ea typeface="ＭＳ Ｐゴシック" charset="0"/>
              </a:rPr>
              <a:t>HL-LHC </a:t>
            </a:r>
            <a:r>
              <a:rPr kumimoji="0" lang="en-GB" sz="2400" b="1" i="0" u="none" strike="noStrike" kern="1200" cap="none" spc="0" normalizeH="0" baseline="0" noProof="0" dirty="0">
                <a:ln>
                  <a:noFill/>
                </a:ln>
                <a:solidFill>
                  <a:srgbClr val="C00000"/>
                </a:solidFill>
                <a:effectLst/>
                <a:uLnTx/>
                <a:uFillTx/>
                <a:latin typeface="Calibri"/>
                <a:ea typeface="ＭＳ Ｐゴシック" charset="0"/>
                <a:sym typeface="Wingdings" pitchFamily="2" charset="2"/>
              </a:rPr>
              <a:t></a:t>
            </a:r>
            <a:r>
              <a:rPr kumimoji="0" lang="en-GB" sz="2400" b="1" i="0" u="none" strike="noStrike" kern="1200" cap="none" spc="0" normalizeH="0" baseline="0" noProof="0" dirty="0">
                <a:ln>
                  <a:noFill/>
                </a:ln>
                <a:solidFill>
                  <a:srgbClr val="C00000"/>
                </a:solidFill>
                <a:effectLst/>
                <a:uLnTx/>
                <a:uFillTx/>
                <a:latin typeface="Calibri"/>
                <a:ea typeface="ＭＳ Ｐゴシック" charset="0"/>
              </a:rPr>
              <a:t> </a:t>
            </a:r>
            <a:r>
              <a:rPr kumimoji="0" lang="en-GB" sz="2400" b="1" i="0" u="none" strike="noStrike" kern="1200" cap="none" spc="0" normalizeH="0" baseline="0" noProof="0" dirty="0" err="1">
                <a:ln>
                  <a:noFill/>
                </a:ln>
                <a:solidFill>
                  <a:srgbClr val="C00000"/>
                </a:solidFill>
                <a:effectLst/>
                <a:uLnTx/>
                <a:uFillTx/>
                <a:latin typeface="Calibri"/>
                <a:ea typeface="ＭＳ Ｐゴシック" charset="0"/>
              </a:rPr>
              <a:t>LHeC</a:t>
            </a:r>
            <a:endParaRPr kumimoji="0" lang="en-GB" sz="2400" b="1" i="0" u="none" strike="noStrike" kern="1200" cap="none" spc="0" normalizeH="0" baseline="0" noProof="0" dirty="0">
              <a:ln>
                <a:noFill/>
              </a:ln>
              <a:solidFill>
                <a:srgbClr val="C00000"/>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2400" b="1" i="0" u="none" strike="noStrike" kern="1200" cap="none" spc="0" normalizeH="0" baseline="0" noProof="0" dirty="0">
              <a:ln>
                <a:noFill/>
              </a:ln>
              <a:solidFill>
                <a:srgbClr val="0070C0"/>
              </a:solidFill>
              <a:effectLst/>
              <a:uLnTx/>
              <a:uFillTx/>
              <a:latin typeface="Calibri"/>
              <a:ea typeface="ＭＳ Ｐゴシック" charset="0"/>
            </a:endParaRPr>
          </a:p>
        </p:txBody>
      </p:sp>
    </p:spTree>
    <p:extLst>
      <p:ext uri="{BB962C8B-B14F-4D97-AF65-F5344CB8AC3E}">
        <p14:creationId xmlns:p14="http://schemas.microsoft.com/office/powerpoint/2010/main" val="411417639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0ABEB7F-FC0C-41E0-2487-35842A7844DA}"/>
              </a:ext>
            </a:extLst>
          </p:cNvPr>
          <p:cNvSpPr txBox="1"/>
          <p:nvPr/>
        </p:nvSpPr>
        <p:spPr>
          <a:xfrm>
            <a:off x="2112303" y="209550"/>
            <a:ext cx="4919424" cy="830997"/>
          </a:xfrm>
          <a:prstGeom prst="rect">
            <a:avLst/>
          </a:prstGeom>
          <a:noFill/>
        </p:spPr>
        <p:txBody>
          <a:bodyPr wrap="none" rtlCol="0">
            <a:spAutoFit/>
          </a:bodyPr>
          <a:lstStyle/>
          <a:p>
            <a:pPr algn="ctr"/>
            <a:r>
              <a:rPr lang="en-BE" sz="2400" b="1" dirty="0">
                <a:solidFill>
                  <a:srgbClr val="0070C0"/>
                </a:solidFill>
                <a:latin typeface="+mn-lt"/>
              </a:rPr>
              <a:t>Energy Recovery applications for HEP</a:t>
            </a:r>
          </a:p>
          <a:p>
            <a:pPr algn="ctr"/>
            <a:endParaRPr lang="en-BE" sz="2400" b="1" dirty="0">
              <a:solidFill>
                <a:srgbClr val="0070C0"/>
              </a:solidFill>
              <a:latin typeface="+mn-lt"/>
            </a:endParaRPr>
          </a:p>
        </p:txBody>
      </p:sp>
      <p:pic>
        <p:nvPicPr>
          <p:cNvPr id="5" name="Picture 4" descr="Chart&#10;&#10;Description automatically generated">
            <a:extLst>
              <a:ext uri="{FF2B5EF4-FFF2-40B4-BE49-F238E27FC236}">
                <a16:creationId xmlns:a16="http://schemas.microsoft.com/office/drawing/2014/main" id="{561772A3-8786-E55D-C7AB-A9B2152A6B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29126" y="971550"/>
            <a:ext cx="6538674" cy="4101149"/>
          </a:xfrm>
          <a:prstGeom prst="rect">
            <a:avLst/>
          </a:prstGeom>
        </p:spPr>
      </p:pic>
      <p:sp>
        <p:nvSpPr>
          <p:cNvPr id="6" name="TextBox 5">
            <a:extLst>
              <a:ext uri="{FF2B5EF4-FFF2-40B4-BE49-F238E27FC236}">
                <a16:creationId xmlns:a16="http://schemas.microsoft.com/office/drawing/2014/main" id="{5DEE9D3E-A164-B5D9-23DB-EF24EBD1A508}"/>
              </a:ext>
            </a:extLst>
          </p:cNvPr>
          <p:cNvSpPr txBox="1"/>
          <p:nvPr/>
        </p:nvSpPr>
        <p:spPr>
          <a:xfrm>
            <a:off x="6129567" y="1103352"/>
            <a:ext cx="2335896" cy="553998"/>
          </a:xfrm>
          <a:prstGeom prst="rect">
            <a:avLst/>
          </a:prstGeom>
          <a:noFill/>
        </p:spPr>
        <p:txBody>
          <a:bodyPr wrap="none" rtlCol="0">
            <a:spAutoFit/>
          </a:bodyPr>
          <a:lstStyle/>
          <a:p>
            <a:pPr algn="r"/>
            <a:r>
              <a:rPr lang="en-GB" sz="1000" dirty="0">
                <a:solidFill>
                  <a:schemeClr val="accent6">
                    <a:lumMod val="75000"/>
                  </a:schemeClr>
                </a:solidFill>
              </a:rPr>
              <a:t>Collider Implementation Task Force</a:t>
            </a:r>
          </a:p>
          <a:p>
            <a:pPr algn="r"/>
            <a:r>
              <a:rPr lang="en-BE" sz="1000" dirty="0">
                <a:solidFill>
                  <a:schemeClr val="accent6">
                    <a:lumMod val="75000"/>
                  </a:schemeClr>
                </a:solidFill>
              </a:rPr>
              <a:t>Snowmass Report</a:t>
            </a:r>
            <a:endParaRPr lang="en-GB" sz="1000" dirty="0">
              <a:solidFill>
                <a:schemeClr val="accent6">
                  <a:lumMod val="75000"/>
                </a:schemeClr>
              </a:solidFill>
            </a:endParaRPr>
          </a:p>
          <a:p>
            <a:pPr algn="r"/>
            <a:r>
              <a:rPr lang="en-GB" sz="1000" dirty="0">
                <a:solidFill>
                  <a:schemeClr val="accent6">
                    <a:lumMod val="75000"/>
                  </a:schemeClr>
                </a:solidFill>
                <a:effectLst/>
                <a:latin typeface="Times" pitchFamily="2" charset="0"/>
              </a:rPr>
              <a:t>arXiv:2208.06030v1</a:t>
            </a:r>
            <a:endParaRPr lang="en-GB" sz="1000" dirty="0">
              <a:solidFill>
                <a:schemeClr val="accent6">
                  <a:lumMod val="75000"/>
                </a:schemeClr>
              </a:solidFill>
            </a:endParaRPr>
          </a:p>
        </p:txBody>
      </p:sp>
      <p:sp>
        <p:nvSpPr>
          <p:cNvPr id="7" name="TextBox 6">
            <a:extLst>
              <a:ext uri="{FF2B5EF4-FFF2-40B4-BE49-F238E27FC236}">
                <a16:creationId xmlns:a16="http://schemas.microsoft.com/office/drawing/2014/main" id="{0FB13DC1-092F-8026-5877-44513B6B1311}"/>
              </a:ext>
            </a:extLst>
          </p:cNvPr>
          <p:cNvSpPr txBox="1"/>
          <p:nvPr/>
        </p:nvSpPr>
        <p:spPr>
          <a:xfrm>
            <a:off x="3165035" y="895350"/>
            <a:ext cx="271228" cy="307777"/>
          </a:xfrm>
          <a:prstGeom prst="rect">
            <a:avLst/>
          </a:prstGeom>
          <a:noFill/>
        </p:spPr>
        <p:txBody>
          <a:bodyPr wrap="none" rtlCol="0">
            <a:spAutoFit/>
          </a:bodyPr>
          <a:lstStyle/>
          <a:p>
            <a:r>
              <a:rPr lang="en-BE" sz="1400" b="1" dirty="0">
                <a:solidFill>
                  <a:schemeClr val="accent6">
                    <a:lumMod val="75000"/>
                  </a:schemeClr>
                </a:solidFill>
                <a:latin typeface="+mn-lt"/>
              </a:rPr>
              <a:t>Z</a:t>
            </a:r>
          </a:p>
        </p:txBody>
      </p:sp>
      <p:sp>
        <p:nvSpPr>
          <p:cNvPr id="8" name="TextBox 7">
            <a:extLst>
              <a:ext uri="{FF2B5EF4-FFF2-40B4-BE49-F238E27FC236}">
                <a16:creationId xmlns:a16="http://schemas.microsoft.com/office/drawing/2014/main" id="{79CBA441-281C-07B0-BFB7-4812075CA296}"/>
              </a:ext>
            </a:extLst>
          </p:cNvPr>
          <p:cNvSpPr txBox="1"/>
          <p:nvPr/>
        </p:nvSpPr>
        <p:spPr>
          <a:xfrm>
            <a:off x="3360063" y="968573"/>
            <a:ext cx="511679" cy="307777"/>
          </a:xfrm>
          <a:prstGeom prst="rect">
            <a:avLst/>
          </a:prstGeom>
          <a:noFill/>
        </p:spPr>
        <p:txBody>
          <a:bodyPr wrap="none" rtlCol="0">
            <a:spAutoFit/>
          </a:bodyPr>
          <a:lstStyle/>
          <a:p>
            <a:r>
              <a:rPr lang="en-BE" sz="1400" b="1" dirty="0">
                <a:solidFill>
                  <a:schemeClr val="accent6">
                    <a:lumMod val="75000"/>
                  </a:schemeClr>
                </a:solidFill>
                <a:latin typeface="+mn-lt"/>
              </a:rPr>
              <a:t>WW</a:t>
            </a:r>
          </a:p>
        </p:txBody>
      </p:sp>
      <p:sp>
        <p:nvSpPr>
          <p:cNvPr id="9" name="TextBox 8">
            <a:extLst>
              <a:ext uri="{FF2B5EF4-FFF2-40B4-BE49-F238E27FC236}">
                <a16:creationId xmlns:a16="http://schemas.microsoft.com/office/drawing/2014/main" id="{6A6B74A8-37D6-2DEE-FDDD-70BA8142412B}"/>
              </a:ext>
            </a:extLst>
          </p:cNvPr>
          <p:cNvSpPr txBox="1"/>
          <p:nvPr/>
        </p:nvSpPr>
        <p:spPr>
          <a:xfrm>
            <a:off x="3816366" y="1114627"/>
            <a:ext cx="385042" cy="307777"/>
          </a:xfrm>
          <a:prstGeom prst="rect">
            <a:avLst/>
          </a:prstGeom>
          <a:noFill/>
        </p:spPr>
        <p:txBody>
          <a:bodyPr wrap="none" rtlCol="0">
            <a:spAutoFit/>
          </a:bodyPr>
          <a:lstStyle/>
          <a:p>
            <a:r>
              <a:rPr lang="en-BE" sz="1400" b="1" dirty="0">
                <a:solidFill>
                  <a:schemeClr val="accent6">
                    <a:lumMod val="75000"/>
                  </a:schemeClr>
                </a:solidFill>
                <a:latin typeface="+mn-lt"/>
              </a:rPr>
              <a:t>ZH</a:t>
            </a:r>
          </a:p>
        </p:txBody>
      </p:sp>
      <p:sp>
        <p:nvSpPr>
          <p:cNvPr id="10" name="TextBox 9">
            <a:extLst>
              <a:ext uri="{FF2B5EF4-FFF2-40B4-BE49-F238E27FC236}">
                <a16:creationId xmlns:a16="http://schemas.microsoft.com/office/drawing/2014/main" id="{2281DBE3-FD36-9958-D0A8-85EF4DDDC976}"/>
              </a:ext>
            </a:extLst>
          </p:cNvPr>
          <p:cNvSpPr txBox="1"/>
          <p:nvPr/>
        </p:nvSpPr>
        <p:spPr>
          <a:xfrm>
            <a:off x="4047615" y="1733550"/>
            <a:ext cx="307585" cy="307777"/>
          </a:xfrm>
          <a:prstGeom prst="rect">
            <a:avLst/>
          </a:prstGeom>
          <a:noFill/>
        </p:spPr>
        <p:txBody>
          <a:bodyPr wrap="none" rtlCol="0">
            <a:spAutoFit/>
          </a:bodyPr>
          <a:lstStyle/>
          <a:p>
            <a:r>
              <a:rPr lang="en-BE" sz="1400" b="1" dirty="0">
                <a:solidFill>
                  <a:schemeClr val="accent6">
                    <a:lumMod val="75000"/>
                  </a:schemeClr>
                </a:solidFill>
                <a:latin typeface="+mn-lt"/>
              </a:rPr>
              <a:t>tt</a:t>
            </a:r>
          </a:p>
        </p:txBody>
      </p:sp>
      <p:cxnSp>
        <p:nvCxnSpPr>
          <p:cNvPr id="12" name="Straight Arrow Connector 11">
            <a:extLst>
              <a:ext uri="{FF2B5EF4-FFF2-40B4-BE49-F238E27FC236}">
                <a16:creationId xmlns:a16="http://schemas.microsoft.com/office/drawing/2014/main" id="{B19726EB-BEE6-9300-E668-1F64CCFB66AA}"/>
              </a:ext>
            </a:extLst>
          </p:cNvPr>
          <p:cNvCxnSpPr>
            <a:cxnSpLocks/>
          </p:cNvCxnSpPr>
          <p:nvPr/>
        </p:nvCxnSpPr>
        <p:spPr>
          <a:xfrm flipH="1">
            <a:off x="3626313" y="1285526"/>
            <a:ext cx="1" cy="1143000"/>
          </a:xfrm>
          <a:prstGeom prst="straightConnector1">
            <a:avLst/>
          </a:prstGeom>
          <a:ln w="28575">
            <a:solidFill>
              <a:srgbClr val="FF0000"/>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8C994B6-7C2F-F075-3D43-96E676F8DCE0}"/>
              </a:ext>
            </a:extLst>
          </p:cNvPr>
          <p:cNvCxnSpPr>
            <a:cxnSpLocks/>
          </p:cNvCxnSpPr>
          <p:nvPr/>
        </p:nvCxnSpPr>
        <p:spPr>
          <a:xfrm>
            <a:off x="3871743" y="1429219"/>
            <a:ext cx="0" cy="1447331"/>
          </a:xfrm>
          <a:prstGeom prst="straightConnector1">
            <a:avLst/>
          </a:prstGeom>
          <a:ln w="28575">
            <a:solidFill>
              <a:srgbClr val="FF0000"/>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C9EB36AE-55DA-FC5B-F1F9-50F1DA812AA7}"/>
              </a:ext>
            </a:extLst>
          </p:cNvPr>
          <p:cNvCxnSpPr>
            <a:cxnSpLocks/>
          </p:cNvCxnSpPr>
          <p:nvPr/>
        </p:nvCxnSpPr>
        <p:spPr>
          <a:xfrm>
            <a:off x="4160463" y="2041327"/>
            <a:ext cx="0" cy="1902023"/>
          </a:xfrm>
          <a:prstGeom prst="straightConnector1">
            <a:avLst/>
          </a:prstGeom>
          <a:ln w="28575">
            <a:solidFill>
              <a:srgbClr val="FF0000"/>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6C23689B-345C-1FF8-07CE-F2FFC5E6C6B5}"/>
              </a:ext>
            </a:extLst>
          </p:cNvPr>
          <p:cNvCxnSpPr>
            <a:cxnSpLocks/>
          </p:cNvCxnSpPr>
          <p:nvPr/>
        </p:nvCxnSpPr>
        <p:spPr>
          <a:xfrm>
            <a:off x="3360063" y="1163772"/>
            <a:ext cx="0" cy="216579"/>
          </a:xfrm>
          <a:prstGeom prst="straightConnector1">
            <a:avLst/>
          </a:prstGeom>
          <a:ln w="28575">
            <a:solidFill>
              <a:srgbClr val="FF0000"/>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sp>
        <p:nvSpPr>
          <p:cNvPr id="21" name="Slide Number Placeholder 17">
            <a:extLst>
              <a:ext uri="{FF2B5EF4-FFF2-40B4-BE49-F238E27FC236}">
                <a16:creationId xmlns:a16="http://schemas.microsoft.com/office/drawing/2014/main" id="{E3CB8421-DCE2-8371-837B-0EDAD3890447}"/>
              </a:ext>
            </a:extLst>
          </p:cNvPr>
          <p:cNvSpPr>
            <a:spLocks noGrp="1"/>
          </p:cNvSpPr>
          <p:nvPr>
            <p:ph type="sldNum" sz="quarter" idx="12"/>
          </p:nvPr>
        </p:nvSpPr>
        <p:spPr>
          <a:xfrm>
            <a:off x="7086600" y="4890551"/>
            <a:ext cx="2057400" cy="273844"/>
          </a:xfrm>
        </p:spPr>
        <p:txBody>
          <a:bodyPr/>
          <a:lstStyle/>
          <a:p>
            <a:pPr defTabSz="685800" fontAlgn="auto">
              <a:spcBef>
                <a:spcPts val="0"/>
              </a:spcBef>
              <a:spcAft>
                <a:spcPts val="0"/>
              </a:spcAft>
            </a:pPr>
            <a:fld id="{C662D044-6F0C-A44C-85FD-2657997C64DC}" type="slidenum">
              <a:rPr lang="en-US" smtClean="0">
                <a:solidFill>
                  <a:prstClr val="black">
                    <a:tint val="75000"/>
                  </a:prstClr>
                </a:solidFill>
                <a:latin typeface="Calibri"/>
                <a:ea typeface="+mn-ea"/>
                <a:cs typeface="+mn-cs"/>
              </a:rPr>
              <a:pPr defTabSz="685800" fontAlgn="auto">
                <a:spcBef>
                  <a:spcPts val="0"/>
                </a:spcBef>
                <a:spcAft>
                  <a:spcPts val="0"/>
                </a:spcAft>
              </a:pPr>
              <a:t>60</a:t>
            </a:fld>
            <a:endParaRPr lang="en-US" dirty="0">
              <a:solidFill>
                <a:prstClr val="black">
                  <a:tint val="75000"/>
                </a:prstClr>
              </a:solidFill>
              <a:latin typeface="Calibri"/>
              <a:ea typeface="+mn-ea"/>
              <a:cs typeface="+mn-cs"/>
            </a:endParaRPr>
          </a:p>
        </p:txBody>
      </p:sp>
      <p:sp>
        <p:nvSpPr>
          <p:cNvPr id="22" name="TextBox 21">
            <a:extLst>
              <a:ext uri="{FF2B5EF4-FFF2-40B4-BE49-F238E27FC236}">
                <a16:creationId xmlns:a16="http://schemas.microsoft.com/office/drawing/2014/main" id="{84AAA2C3-5EC3-D4BB-9D06-3530431D0F98}"/>
              </a:ext>
            </a:extLst>
          </p:cNvPr>
          <p:cNvSpPr txBox="1"/>
          <p:nvPr/>
        </p:nvSpPr>
        <p:spPr>
          <a:xfrm>
            <a:off x="76200" y="1465005"/>
            <a:ext cx="2438392" cy="2554545"/>
          </a:xfrm>
          <a:prstGeom prst="rect">
            <a:avLst/>
          </a:prstGeom>
          <a:noFill/>
        </p:spPr>
        <p:txBody>
          <a:bodyPr wrap="square" rtlCol="0">
            <a:spAutoFit/>
          </a:bodyPr>
          <a:lstStyle/>
          <a:p>
            <a:pPr algn="ctr"/>
            <a:r>
              <a:rPr lang="en-BE" sz="1600" dirty="0">
                <a:solidFill>
                  <a:srgbClr val="0070C0"/>
                </a:solidFill>
                <a:latin typeface="+mn-lt"/>
              </a:rPr>
              <a:t>This plot suggests that with an ERL version of a Higgs Factory one might reach</a:t>
            </a:r>
          </a:p>
          <a:p>
            <a:endParaRPr lang="en-BE" sz="1600" dirty="0">
              <a:solidFill>
                <a:srgbClr val="0070C0"/>
              </a:solidFill>
              <a:latin typeface="+mn-lt"/>
            </a:endParaRPr>
          </a:p>
          <a:p>
            <a:pPr algn="ctr"/>
            <a:r>
              <a:rPr lang="en-GB" sz="1600" b="1" dirty="0">
                <a:solidFill>
                  <a:srgbClr val="0070C0"/>
                </a:solidFill>
                <a:latin typeface="+mn-lt"/>
              </a:rPr>
              <a:t>x</a:t>
            </a:r>
            <a:r>
              <a:rPr lang="en-BE" sz="1600" b="1" dirty="0">
                <a:solidFill>
                  <a:srgbClr val="0070C0"/>
                </a:solidFill>
                <a:latin typeface="+mn-lt"/>
              </a:rPr>
              <a:t>10 more H’s</a:t>
            </a:r>
          </a:p>
          <a:p>
            <a:pPr algn="ctr"/>
            <a:endParaRPr lang="en-BE" sz="1600" dirty="0">
              <a:solidFill>
                <a:srgbClr val="0070C0"/>
              </a:solidFill>
              <a:latin typeface="+mn-lt"/>
            </a:endParaRPr>
          </a:p>
          <a:p>
            <a:pPr algn="ctr"/>
            <a:r>
              <a:rPr lang="en-GB" sz="1600" dirty="0">
                <a:solidFill>
                  <a:srgbClr val="0070C0"/>
                </a:solidFill>
                <a:latin typeface="+mn-lt"/>
              </a:rPr>
              <a:t>o</a:t>
            </a:r>
            <a:r>
              <a:rPr lang="en-BE" sz="1600" dirty="0">
                <a:solidFill>
                  <a:srgbClr val="0070C0"/>
                </a:solidFill>
                <a:latin typeface="+mn-lt"/>
              </a:rPr>
              <a:t>r</a:t>
            </a:r>
          </a:p>
          <a:p>
            <a:pPr algn="ctr"/>
            <a:endParaRPr lang="en-BE" sz="1600" dirty="0">
              <a:solidFill>
                <a:srgbClr val="0070C0"/>
              </a:solidFill>
              <a:latin typeface="+mn-lt"/>
            </a:endParaRPr>
          </a:p>
          <a:p>
            <a:pPr algn="ctr"/>
            <a:r>
              <a:rPr lang="en-GB" sz="1600" b="1" dirty="0">
                <a:solidFill>
                  <a:srgbClr val="0070C0"/>
                </a:solidFill>
                <a:latin typeface="+mn-lt"/>
              </a:rPr>
              <a:t>x</a:t>
            </a:r>
            <a:r>
              <a:rPr lang="en-BE" sz="1600" b="1" dirty="0">
                <a:solidFill>
                  <a:srgbClr val="0070C0"/>
                </a:solidFill>
                <a:latin typeface="+mn-lt"/>
              </a:rPr>
              <a:t>10 less electricity costs</a:t>
            </a:r>
          </a:p>
          <a:p>
            <a:endParaRPr lang="en-BE" sz="1600" dirty="0">
              <a:solidFill>
                <a:srgbClr val="0070C0"/>
              </a:solidFill>
              <a:latin typeface="+mn-lt"/>
            </a:endParaRPr>
          </a:p>
        </p:txBody>
      </p:sp>
      <p:sp>
        <p:nvSpPr>
          <p:cNvPr id="23" name="TextBox 22">
            <a:extLst>
              <a:ext uri="{FF2B5EF4-FFF2-40B4-BE49-F238E27FC236}">
                <a16:creationId xmlns:a16="http://schemas.microsoft.com/office/drawing/2014/main" id="{D9803B5C-FA6C-A4BC-1F85-99D216EB30A1}"/>
              </a:ext>
            </a:extLst>
          </p:cNvPr>
          <p:cNvSpPr txBox="1"/>
          <p:nvPr/>
        </p:nvSpPr>
        <p:spPr>
          <a:xfrm rot="4229901">
            <a:off x="3217671" y="2651246"/>
            <a:ext cx="763158" cy="338554"/>
          </a:xfrm>
          <a:prstGeom prst="rect">
            <a:avLst/>
          </a:prstGeom>
          <a:noFill/>
        </p:spPr>
        <p:txBody>
          <a:bodyPr wrap="none" rtlCol="0">
            <a:spAutoFit/>
          </a:bodyPr>
          <a:lstStyle/>
          <a:p>
            <a:r>
              <a:rPr lang="en-BE" sz="1600" dirty="0">
                <a:solidFill>
                  <a:srgbClr val="C00000"/>
                </a:solidFill>
                <a:latin typeface="+mn-lt"/>
              </a:rPr>
              <a:t>FCC-ee</a:t>
            </a:r>
          </a:p>
        </p:txBody>
      </p:sp>
      <p:sp>
        <p:nvSpPr>
          <p:cNvPr id="24" name="TextBox 23">
            <a:extLst>
              <a:ext uri="{FF2B5EF4-FFF2-40B4-BE49-F238E27FC236}">
                <a16:creationId xmlns:a16="http://schemas.microsoft.com/office/drawing/2014/main" id="{840B2651-2F5E-165D-742A-007251DC268C}"/>
              </a:ext>
            </a:extLst>
          </p:cNvPr>
          <p:cNvSpPr txBox="1"/>
          <p:nvPr/>
        </p:nvSpPr>
        <p:spPr>
          <a:xfrm rot="2617534">
            <a:off x="3830952" y="1365246"/>
            <a:ext cx="614079" cy="338554"/>
          </a:xfrm>
          <a:prstGeom prst="rect">
            <a:avLst/>
          </a:prstGeom>
          <a:noFill/>
        </p:spPr>
        <p:txBody>
          <a:bodyPr wrap="none" rtlCol="0">
            <a:spAutoFit/>
          </a:bodyPr>
          <a:lstStyle/>
          <a:p>
            <a:r>
              <a:rPr lang="en-BE" sz="1600" dirty="0">
                <a:solidFill>
                  <a:schemeClr val="accent6">
                    <a:lumMod val="75000"/>
                  </a:schemeClr>
                </a:solidFill>
                <a:latin typeface="+mn-lt"/>
              </a:rPr>
              <a:t>CERC</a:t>
            </a:r>
          </a:p>
        </p:txBody>
      </p:sp>
      <p:sp>
        <p:nvSpPr>
          <p:cNvPr id="3" name="TextBox 2">
            <a:extLst>
              <a:ext uri="{FF2B5EF4-FFF2-40B4-BE49-F238E27FC236}">
                <a16:creationId xmlns:a16="http://schemas.microsoft.com/office/drawing/2014/main" id="{CBBEC947-0844-35BC-BA9F-9F7786886D6A}"/>
              </a:ext>
            </a:extLst>
          </p:cNvPr>
          <p:cNvSpPr txBox="1"/>
          <p:nvPr/>
        </p:nvSpPr>
        <p:spPr>
          <a:xfrm>
            <a:off x="-69314" y="4928501"/>
            <a:ext cx="4270721" cy="261610"/>
          </a:xfrm>
          <a:prstGeom prst="rect">
            <a:avLst/>
          </a:prstGeom>
          <a:noFill/>
        </p:spPr>
        <p:txBody>
          <a:bodyPr wrap="none" rtlCol="0">
            <a:spAutoFit/>
          </a:bodyPr>
          <a:lstStyle/>
          <a:p>
            <a:r>
              <a:rPr lang="en-BE" sz="1100" dirty="0">
                <a:solidFill>
                  <a:schemeClr val="accent6">
                    <a:lumMod val="75000"/>
                  </a:schemeClr>
                </a:solidFill>
                <a:latin typeface="Century Schoolbook" panose="02040604050505020304" pitchFamily="18" charset="0"/>
                <a:cs typeface="Arial" panose="020B0604020202020204" pitchFamily="34" charset="0"/>
              </a:rPr>
              <a:t>Refs for CERC: </a:t>
            </a:r>
            <a:r>
              <a:rPr lang="en-GB" sz="1100" b="0" u="none" strike="noStrike" dirty="0">
                <a:solidFill>
                  <a:schemeClr val="accent6">
                    <a:lumMod val="75000"/>
                  </a:schemeClr>
                </a:solidFill>
                <a:effectLst/>
                <a:latin typeface="Century Schoolbook" panose="02040604050505020304" pitchFamily="18" charset="0"/>
                <a:cs typeface="Arial" panose="020B0604020202020204" pitchFamily="34" charset="0"/>
              </a:rPr>
              <a:t>PLB 804 (2020) 135394</a:t>
            </a:r>
            <a:r>
              <a:rPr lang="en-BE" sz="1100" b="0" u="none" strike="noStrike" dirty="0">
                <a:solidFill>
                  <a:schemeClr val="accent6">
                    <a:lumMod val="75000"/>
                  </a:schemeClr>
                </a:solidFill>
                <a:effectLst/>
                <a:latin typeface="Century Schoolbook" panose="02040604050505020304" pitchFamily="18" charset="0"/>
                <a:cs typeface="Arial" panose="020B0604020202020204" pitchFamily="34" charset="0"/>
              </a:rPr>
              <a:t> and </a:t>
            </a:r>
            <a:r>
              <a:rPr lang="en-GB" sz="1100" dirty="0">
                <a:solidFill>
                  <a:schemeClr val="accent6">
                    <a:lumMod val="75000"/>
                  </a:schemeClr>
                </a:solidFill>
                <a:effectLst/>
                <a:latin typeface="Century Schoolbook" panose="02040604050505020304" pitchFamily="18" charset="0"/>
                <a:cs typeface="Arial" panose="020B0604020202020204" pitchFamily="34" charset="0"/>
              </a:rPr>
              <a:t>arXiv:2203.07358</a:t>
            </a:r>
          </a:p>
        </p:txBody>
      </p:sp>
      <p:sp>
        <p:nvSpPr>
          <p:cNvPr id="11" name="TextBox 10">
            <a:extLst>
              <a:ext uri="{FF2B5EF4-FFF2-40B4-BE49-F238E27FC236}">
                <a16:creationId xmlns:a16="http://schemas.microsoft.com/office/drawing/2014/main" id="{385AC956-AD27-C6DE-8031-92157CD9B78F}"/>
              </a:ext>
            </a:extLst>
          </p:cNvPr>
          <p:cNvSpPr txBox="1"/>
          <p:nvPr/>
        </p:nvSpPr>
        <p:spPr>
          <a:xfrm rot="21243181">
            <a:off x="596467" y="723421"/>
            <a:ext cx="7887076" cy="3231654"/>
          </a:xfrm>
          <a:prstGeom prst="rect">
            <a:avLst/>
          </a:prstGeom>
          <a:solidFill>
            <a:schemeClr val="accent2">
              <a:lumMod val="20000"/>
              <a:lumOff val="80000"/>
            </a:schemeClr>
          </a:solidFill>
          <a:ln w="57150">
            <a:solidFill>
              <a:srgbClr val="C00000"/>
            </a:solidFill>
          </a:ln>
        </p:spPr>
        <p:txBody>
          <a:bodyPr wrap="square" rtlCol="0">
            <a:spAutoFit/>
          </a:bodyPr>
          <a:lstStyle/>
          <a:p>
            <a:pPr algn="ctr"/>
            <a:endParaRPr lang="en-GB" sz="1000" b="1" dirty="0">
              <a:solidFill>
                <a:srgbClr val="C00000"/>
              </a:solidFill>
              <a:latin typeface="+mn-lt"/>
            </a:endParaRPr>
          </a:p>
          <a:p>
            <a:pPr algn="ctr"/>
            <a:endParaRPr lang="en-GB" sz="1000" b="1" dirty="0">
              <a:solidFill>
                <a:srgbClr val="C00000"/>
              </a:solidFill>
              <a:latin typeface="+mn-lt"/>
            </a:endParaRPr>
          </a:p>
          <a:p>
            <a:pPr algn="ctr"/>
            <a:r>
              <a:rPr lang="en-GB" sz="2000" b="1" dirty="0">
                <a:solidFill>
                  <a:srgbClr val="0070C0"/>
                </a:solidFill>
                <a:latin typeface="+mn-lt"/>
              </a:rPr>
              <a:t>C</a:t>
            </a:r>
            <a:r>
              <a:rPr lang="en-BE" sz="2000" b="1" dirty="0">
                <a:solidFill>
                  <a:srgbClr val="0070C0"/>
                </a:solidFill>
                <a:latin typeface="+mn-lt"/>
              </a:rPr>
              <a:t>an we dream to have an ERL-based Higgs Factory in the LHC tunnel?</a:t>
            </a:r>
          </a:p>
          <a:p>
            <a:pPr algn="ctr"/>
            <a:endParaRPr lang="en-BE" dirty="0">
              <a:solidFill>
                <a:srgbClr val="C00000"/>
              </a:solidFill>
              <a:latin typeface="+mn-lt"/>
            </a:endParaRPr>
          </a:p>
          <a:p>
            <a:pPr algn="ctr"/>
            <a:r>
              <a:rPr lang="en-BE" dirty="0">
                <a:solidFill>
                  <a:srgbClr val="C00000"/>
                </a:solidFill>
                <a:latin typeface="+mn-lt"/>
              </a:rPr>
              <a:t>Power of Synchrotron Radiation ∼ 1/R</a:t>
            </a:r>
            <a:endParaRPr lang="en-BE" baseline="30000" dirty="0">
              <a:solidFill>
                <a:srgbClr val="C00000"/>
              </a:solidFill>
              <a:latin typeface="+mn-lt"/>
            </a:endParaRPr>
          </a:p>
          <a:p>
            <a:pPr algn="ctr"/>
            <a:r>
              <a:rPr lang="en-BE" sz="1400" i="1" dirty="0">
                <a:solidFill>
                  <a:srgbClr val="C00000"/>
                </a:solidFill>
                <a:latin typeface="+mn-lt"/>
              </a:rPr>
              <a:t>R : radius of circular collider</a:t>
            </a:r>
          </a:p>
          <a:p>
            <a:pPr algn="ctr"/>
            <a:endParaRPr lang="en-BE" dirty="0">
              <a:solidFill>
                <a:srgbClr val="C00000"/>
              </a:solidFill>
              <a:latin typeface="+mn-lt"/>
            </a:endParaRPr>
          </a:p>
          <a:p>
            <a:pPr algn="ctr"/>
            <a:r>
              <a:rPr lang="en-BE" dirty="0">
                <a:solidFill>
                  <a:srgbClr val="C00000"/>
                </a:solidFill>
                <a:latin typeface="+mn-lt"/>
              </a:rPr>
              <a:t>Synchrotron Radiation in 27km versus 100km e</a:t>
            </a:r>
            <a:r>
              <a:rPr lang="en-BE" baseline="30000" dirty="0">
                <a:solidFill>
                  <a:srgbClr val="C00000"/>
                </a:solidFill>
                <a:latin typeface="+mn-lt"/>
              </a:rPr>
              <a:t>+</a:t>
            </a:r>
            <a:r>
              <a:rPr lang="en-BE" dirty="0">
                <a:solidFill>
                  <a:srgbClr val="C00000"/>
                </a:solidFill>
                <a:latin typeface="+mn-lt"/>
              </a:rPr>
              <a:t>e</a:t>
            </a:r>
            <a:r>
              <a:rPr lang="en-BE" baseline="30000" dirty="0">
                <a:solidFill>
                  <a:srgbClr val="C00000"/>
                </a:solidFill>
                <a:latin typeface="+mn-lt"/>
              </a:rPr>
              <a:t>-</a:t>
            </a:r>
            <a:r>
              <a:rPr lang="en-BE" dirty="0">
                <a:solidFill>
                  <a:srgbClr val="C00000"/>
                </a:solidFill>
                <a:latin typeface="+mn-lt"/>
              </a:rPr>
              <a:t> collider ∼ x4</a:t>
            </a:r>
          </a:p>
          <a:p>
            <a:pPr algn="ctr"/>
            <a:endParaRPr lang="en-BE" dirty="0">
              <a:solidFill>
                <a:srgbClr val="C00000"/>
              </a:solidFill>
              <a:latin typeface="+mn-lt"/>
            </a:endParaRPr>
          </a:p>
          <a:p>
            <a:pPr algn="ctr"/>
            <a:r>
              <a:rPr lang="en-GB" sz="2000" dirty="0">
                <a:solidFill>
                  <a:srgbClr val="FF0000"/>
                </a:solidFill>
                <a:latin typeface="+mn-lt"/>
              </a:rPr>
              <a:t>LHC ERL-based Higgs Factory     </a:t>
            </a:r>
            <a:r>
              <a:rPr lang="en-GB" sz="1600" i="1" dirty="0">
                <a:solidFill>
                  <a:srgbClr val="FF0000"/>
                </a:solidFill>
                <a:latin typeface="+mn-lt"/>
              </a:rPr>
              <a:t>versus</a:t>
            </a:r>
            <a:r>
              <a:rPr lang="en-GB" sz="2000" i="1" dirty="0">
                <a:solidFill>
                  <a:srgbClr val="FF0000"/>
                </a:solidFill>
                <a:latin typeface="+mn-lt"/>
              </a:rPr>
              <a:t>     </a:t>
            </a:r>
            <a:r>
              <a:rPr lang="en-GB" sz="2000" dirty="0">
                <a:solidFill>
                  <a:srgbClr val="FF0000"/>
                </a:solidFill>
                <a:latin typeface="+mn-lt"/>
              </a:rPr>
              <a:t>FCC-</a:t>
            </a:r>
            <a:r>
              <a:rPr lang="en-GB" sz="2000" dirty="0" err="1">
                <a:solidFill>
                  <a:srgbClr val="FF0000"/>
                </a:solidFill>
                <a:latin typeface="+mn-lt"/>
              </a:rPr>
              <a:t>ee</a:t>
            </a:r>
            <a:endParaRPr lang="en-BE" sz="2000" dirty="0">
              <a:solidFill>
                <a:srgbClr val="FF0000"/>
              </a:solidFill>
              <a:latin typeface="+mn-lt"/>
            </a:endParaRPr>
          </a:p>
          <a:p>
            <a:pPr algn="ctr"/>
            <a:r>
              <a:rPr lang="en-BE" sz="2000" dirty="0">
                <a:solidFill>
                  <a:srgbClr val="FF0000"/>
                </a:solidFill>
                <a:latin typeface="+mn-lt"/>
              </a:rPr>
              <a:t>the same electricity cost for the same number of Higgses ?</a:t>
            </a:r>
          </a:p>
          <a:p>
            <a:pPr algn="ctr"/>
            <a:endParaRPr lang="en-BE" sz="1000" dirty="0">
              <a:solidFill>
                <a:srgbClr val="C00000"/>
              </a:solidFill>
              <a:latin typeface="+mn-lt"/>
            </a:endParaRPr>
          </a:p>
          <a:p>
            <a:pPr algn="ctr"/>
            <a:endParaRPr lang="en-BE" sz="1000" dirty="0">
              <a:solidFill>
                <a:srgbClr val="C00000"/>
              </a:solidFill>
              <a:latin typeface="+mn-lt"/>
            </a:endParaRPr>
          </a:p>
        </p:txBody>
      </p:sp>
    </p:spTree>
    <p:extLst>
      <p:ext uri="{BB962C8B-B14F-4D97-AF65-F5344CB8AC3E}">
        <p14:creationId xmlns:p14="http://schemas.microsoft.com/office/powerpoint/2010/main" val="124811422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0ABEB7F-FC0C-41E0-2487-35842A7844DA}"/>
              </a:ext>
            </a:extLst>
          </p:cNvPr>
          <p:cNvSpPr txBox="1"/>
          <p:nvPr/>
        </p:nvSpPr>
        <p:spPr>
          <a:xfrm>
            <a:off x="2112303" y="209550"/>
            <a:ext cx="4919424" cy="830997"/>
          </a:xfrm>
          <a:prstGeom prst="rect">
            <a:avLst/>
          </a:prstGeom>
          <a:noFill/>
        </p:spPr>
        <p:txBody>
          <a:bodyPr wrap="none" rtlCol="0">
            <a:spAutoFit/>
          </a:bodyPr>
          <a:lstStyle/>
          <a:p>
            <a:pPr algn="ctr"/>
            <a:r>
              <a:rPr lang="en-BE" sz="2400" b="1" dirty="0">
                <a:solidFill>
                  <a:srgbClr val="0070C0"/>
                </a:solidFill>
                <a:latin typeface="+mn-lt"/>
              </a:rPr>
              <a:t>Energy Recovery applications for HEP</a:t>
            </a:r>
          </a:p>
          <a:p>
            <a:pPr algn="ctr"/>
            <a:endParaRPr lang="en-BE" sz="2400" b="1" dirty="0">
              <a:solidFill>
                <a:srgbClr val="0070C0"/>
              </a:solidFill>
              <a:latin typeface="+mn-lt"/>
            </a:endParaRPr>
          </a:p>
        </p:txBody>
      </p:sp>
      <p:pic>
        <p:nvPicPr>
          <p:cNvPr id="5" name="Picture 4" descr="Chart&#10;&#10;Description automatically generated">
            <a:extLst>
              <a:ext uri="{FF2B5EF4-FFF2-40B4-BE49-F238E27FC236}">
                <a16:creationId xmlns:a16="http://schemas.microsoft.com/office/drawing/2014/main" id="{561772A3-8786-E55D-C7AB-A9B2152A6B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29126" y="971550"/>
            <a:ext cx="6538674" cy="4101149"/>
          </a:xfrm>
          <a:prstGeom prst="rect">
            <a:avLst/>
          </a:prstGeom>
        </p:spPr>
      </p:pic>
      <p:sp>
        <p:nvSpPr>
          <p:cNvPr id="6" name="TextBox 5">
            <a:extLst>
              <a:ext uri="{FF2B5EF4-FFF2-40B4-BE49-F238E27FC236}">
                <a16:creationId xmlns:a16="http://schemas.microsoft.com/office/drawing/2014/main" id="{5DEE9D3E-A164-B5D9-23DB-EF24EBD1A508}"/>
              </a:ext>
            </a:extLst>
          </p:cNvPr>
          <p:cNvSpPr txBox="1"/>
          <p:nvPr/>
        </p:nvSpPr>
        <p:spPr>
          <a:xfrm>
            <a:off x="6129567" y="1103352"/>
            <a:ext cx="2335896" cy="553998"/>
          </a:xfrm>
          <a:prstGeom prst="rect">
            <a:avLst/>
          </a:prstGeom>
          <a:noFill/>
        </p:spPr>
        <p:txBody>
          <a:bodyPr wrap="none" rtlCol="0">
            <a:spAutoFit/>
          </a:bodyPr>
          <a:lstStyle/>
          <a:p>
            <a:pPr algn="r"/>
            <a:r>
              <a:rPr lang="en-GB" sz="1000" dirty="0">
                <a:solidFill>
                  <a:schemeClr val="accent6">
                    <a:lumMod val="75000"/>
                  </a:schemeClr>
                </a:solidFill>
              </a:rPr>
              <a:t>Collider Implementation Task Force</a:t>
            </a:r>
          </a:p>
          <a:p>
            <a:pPr algn="r"/>
            <a:r>
              <a:rPr lang="en-BE" sz="1000" dirty="0">
                <a:solidFill>
                  <a:schemeClr val="accent6">
                    <a:lumMod val="75000"/>
                  </a:schemeClr>
                </a:solidFill>
              </a:rPr>
              <a:t>Snowmass Report</a:t>
            </a:r>
            <a:endParaRPr lang="en-GB" sz="1000" dirty="0">
              <a:solidFill>
                <a:schemeClr val="accent6">
                  <a:lumMod val="75000"/>
                </a:schemeClr>
              </a:solidFill>
            </a:endParaRPr>
          </a:p>
          <a:p>
            <a:pPr algn="r"/>
            <a:r>
              <a:rPr lang="en-GB" sz="1000" dirty="0">
                <a:solidFill>
                  <a:schemeClr val="accent6">
                    <a:lumMod val="75000"/>
                  </a:schemeClr>
                </a:solidFill>
                <a:effectLst/>
                <a:latin typeface="Times" pitchFamily="2" charset="0"/>
              </a:rPr>
              <a:t>arXiv:2208.06030v1</a:t>
            </a:r>
            <a:endParaRPr lang="en-GB" sz="1000" dirty="0">
              <a:solidFill>
                <a:schemeClr val="accent6">
                  <a:lumMod val="75000"/>
                </a:schemeClr>
              </a:solidFill>
            </a:endParaRPr>
          </a:p>
        </p:txBody>
      </p:sp>
      <p:sp>
        <p:nvSpPr>
          <p:cNvPr id="7" name="TextBox 6">
            <a:extLst>
              <a:ext uri="{FF2B5EF4-FFF2-40B4-BE49-F238E27FC236}">
                <a16:creationId xmlns:a16="http://schemas.microsoft.com/office/drawing/2014/main" id="{0FB13DC1-092F-8026-5877-44513B6B1311}"/>
              </a:ext>
            </a:extLst>
          </p:cNvPr>
          <p:cNvSpPr txBox="1"/>
          <p:nvPr/>
        </p:nvSpPr>
        <p:spPr>
          <a:xfrm>
            <a:off x="3165035" y="895350"/>
            <a:ext cx="271228" cy="307777"/>
          </a:xfrm>
          <a:prstGeom prst="rect">
            <a:avLst/>
          </a:prstGeom>
          <a:noFill/>
        </p:spPr>
        <p:txBody>
          <a:bodyPr wrap="none" rtlCol="0">
            <a:spAutoFit/>
          </a:bodyPr>
          <a:lstStyle/>
          <a:p>
            <a:r>
              <a:rPr lang="en-BE" sz="1400" b="1" dirty="0">
                <a:solidFill>
                  <a:schemeClr val="accent6">
                    <a:lumMod val="75000"/>
                  </a:schemeClr>
                </a:solidFill>
                <a:latin typeface="+mn-lt"/>
              </a:rPr>
              <a:t>Z</a:t>
            </a:r>
          </a:p>
        </p:txBody>
      </p:sp>
      <p:sp>
        <p:nvSpPr>
          <p:cNvPr id="8" name="TextBox 7">
            <a:extLst>
              <a:ext uri="{FF2B5EF4-FFF2-40B4-BE49-F238E27FC236}">
                <a16:creationId xmlns:a16="http://schemas.microsoft.com/office/drawing/2014/main" id="{79CBA441-281C-07B0-BFB7-4812075CA296}"/>
              </a:ext>
            </a:extLst>
          </p:cNvPr>
          <p:cNvSpPr txBox="1"/>
          <p:nvPr/>
        </p:nvSpPr>
        <p:spPr>
          <a:xfrm>
            <a:off x="3360063" y="968573"/>
            <a:ext cx="511679" cy="307777"/>
          </a:xfrm>
          <a:prstGeom prst="rect">
            <a:avLst/>
          </a:prstGeom>
          <a:noFill/>
        </p:spPr>
        <p:txBody>
          <a:bodyPr wrap="none" rtlCol="0">
            <a:spAutoFit/>
          </a:bodyPr>
          <a:lstStyle/>
          <a:p>
            <a:r>
              <a:rPr lang="en-BE" sz="1400" b="1" dirty="0">
                <a:solidFill>
                  <a:schemeClr val="accent6">
                    <a:lumMod val="75000"/>
                  </a:schemeClr>
                </a:solidFill>
                <a:latin typeface="+mn-lt"/>
              </a:rPr>
              <a:t>WW</a:t>
            </a:r>
          </a:p>
        </p:txBody>
      </p:sp>
      <p:sp>
        <p:nvSpPr>
          <p:cNvPr id="9" name="TextBox 8">
            <a:extLst>
              <a:ext uri="{FF2B5EF4-FFF2-40B4-BE49-F238E27FC236}">
                <a16:creationId xmlns:a16="http://schemas.microsoft.com/office/drawing/2014/main" id="{6A6B74A8-37D6-2DEE-FDDD-70BA8142412B}"/>
              </a:ext>
            </a:extLst>
          </p:cNvPr>
          <p:cNvSpPr txBox="1"/>
          <p:nvPr/>
        </p:nvSpPr>
        <p:spPr>
          <a:xfrm>
            <a:off x="3816366" y="1114627"/>
            <a:ext cx="385042" cy="307777"/>
          </a:xfrm>
          <a:prstGeom prst="rect">
            <a:avLst/>
          </a:prstGeom>
          <a:noFill/>
        </p:spPr>
        <p:txBody>
          <a:bodyPr wrap="none" rtlCol="0">
            <a:spAutoFit/>
          </a:bodyPr>
          <a:lstStyle/>
          <a:p>
            <a:r>
              <a:rPr lang="en-BE" sz="1400" b="1" dirty="0">
                <a:solidFill>
                  <a:schemeClr val="accent6">
                    <a:lumMod val="75000"/>
                  </a:schemeClr>
                </a:solidFill>
                <a:latin typeface="+mn-lt"/>
              </a:rPr>
              <a:t>ZH</a:t>
            </a:r>
          </a:p>
        </p:txBody>
      </p:sp>
      <p:sp>
        <p:nvSpPr>
          <p:cNvPr id="10" name="TextBox 9">
            <a:extLst>
              <a:ext uri="{FF2B5EF4-FFF2-40B4-BE49-F238E27FC236}">
                <a16:creationId xmlns:a16="http://schemas.microsoft.com/office/drawing/2014/main" id="{2281DBE3-FD36-9958-D0A8-85EF4DDDC976}"/>
              </a:ext>
            </a:extLst>
          </p:cNvPr>
          <p:cNvSpPr txBox="1"/>
          <p:nvPr/>
        </p:nvSpPr>
        <p:spPr>
          <a:xfrm>
            <a:off x="4047615" y="1733550"/>
            <a:ext cx="307585" cy="307777"/>
          </a:xfrm>
          <a:prstGeom prst="rect">
            <a:avLst/>
          </a:prstGeom>
          <a:noFill/>
        </p:spPr>
        <p:txBody>
          <a:bodyPr wrap="none" rtlCol="0">
            <a:spAutoFit/>
          </a:bodyPr>
          <a:lstStyle/>
          <a:p>
            <a:r>
              <a:rPr lang="en-BE" sz="1400" b="1" dirty="0">
                <a:solidFill>
                  <a:schemeClr val="accent6">
                    <a:lumMod val="75000"/>
                  </a:schemeClr>
                </a:solidFill>
                <a:latin typeface="+mn-lt"/>
              </a:rPr>
              <a:t>tt</a:t>
            </a:r>
          </a:p>
        </p:txBody>
      </p:sp>
      <p:cxnSp>
        <p:nvCxnSpPr>
          <p:cNvPr id="12" name="Straight Arrow Connector 11">
            <a:extLst>
              <a:ext uri="{FF2B5EF4-FFF2-40B4-BE49-F238E27FC236}">
                <a16:creationId xmlns:a16="http://schemas.microsoft.com/office/drawing/2014/main" id="{B19726EB-BEE6-9300-E668-1F64CCFB66AA}"/>
              </a:ext>
            </a:extLst>
          </p:cNvPr>
          <p:cNvCxnSpPr>
            <a:cxnSpLocks/>
          </p:cNvCxnSpPr>
          <p:nvPr/>
        </p:nvCxnSpPr>
        <p:spPr>
          <a:xfrm flipH="1">
            <a:off x="3626313" y="1285526"/>
            <a:ext cx="1" cy="1143000"/>
          </a:xfrm>
          <a:prstGeom prst="straightConnector1">
            <a:avLst/>
          </a:prstGeom>
          <a:ln w="28575">
            <a:solidFill>
              <a:srgbClr val="FF0000"/>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8C994B6-7C2F-F075-3D43-96E676F8DCE0}"/>
              </a:ext>
            </a:extLst>
          </p:cNvPr>
          <p:cNvCxnSpPr>
            <a:cxnSpLocks/>
          </p:cNvCxnSpPr>
          <p:nvPr/>
        </p:nvCxnSpPr>
        <p:spPr>
          <a:xfrm>
            <a:off x="3871743" y="1429219"/>
            <a:ext cx="0" cy="1447331"/>
          </a:xfrm>
          <a:prstGeom prst="straightConnector1">
            <a:avLst/>
          </a:prstGeom>
          <a:ln w="28575">
            <a:solidFill>
              <a:srgbClr val="FF0000"/>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C9EB36AE-55DA-FC5B-F1F9-50F1DA812AA7}"/>
              </a:ext>
            </a:extLst>
          </p:cNvPr>
          <p:cNvCxnSpPr>
            <a:cxnSpLocks/>
          </p:cNvCxnSpPr>
          <p:nvPr/>
        </p:nvCxnSpPr>
        <p:spPr>
          <a:xfrm>
            <a:off x="4160463" y="2041327"/>
            <a:ext cx="0" cy="1902023"/>
          </a:xfrm>
          <a:prstGeom prst="straightConnector1">
            <a:avLst/>
          </a:prstGeom>
          <a:ln w="28575">
            <a:solidFill>
              <a:srgbClr val="FF0000"/>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6C23689B-345C-1FF8-07CE-F2FFC5E6C6B5}"/>
              </a:ext>
            </a:extLst>
          </p:cNvPr>
          <p:cNvCxnSpPr>
            <a:cxnSpLocks/>
          </p:cNvCxnSpPr>
          <p:nvPr/>
        </p:nvCxnSpPr>
        <p:spPr>
          <a:xfrm>
            <a:off x="3360063" y="1163772"/>
            <a:ext cx="0" cy="216579"/>
          </a:xfrm>
          <a:prstGeom prst="straightConnector1">
            <a:avLst/>
          </a:prstGeom>
          <a:ln w="28575">
            <a:solidFill>
              <a:srgbClr val="FF0000"/>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sp>
        <p:nvSpPr>
          <p:cNvPr id="21" name="Slide Number Placeholder 17">
            <a:extLst>
              <a:ext uri="{FF2B5EF4-FFF2-40B4-BE49-F238E27FC236}">
                <a16:creationId xmlns:a16="http://schemas.microsoft.com/office/drawing/2014/main" id="{E3CB8421-DCE2-8371-837B-0EDAD3890447}"/>
              </a:ext>
            </a:extLst>
          </p:cNvPr>
          <p:cNvSpPr>
            <a:spLocks noGrp="1"/>
          </p:cNvSpPr>
          <p:nvPr>
            <p:ph type="sldNum" sz="quarter" idx="12"/>
          </p:nvPr>
        </p:nvSpPr>
        <p:spPr>
          <a:xfrm>
            <a:off x="7086600" y="4890551"/>
            <a:ext cx="2057400" cy="273844"/>
          </a:xfrm>
        </p:spPr>
        <p:txBody>
          <a:bodyPr/>
          <a:lstStyle/>
          <a:p>
            <a:pPr defTabSz="685800" fontAlgn="auto">
              <a:spcBef>
                <a:spcPts val="0"/>
              </a:spcBef>
              <a:spcAft>
                <a:spcPts val="0"/>
              </a:spcAft>
            </a:pPr>
            <a:fld id="{C662D044-6F0C-A44C-85FD-2657997C64DC}" type="slidenum">
              <a:rPr lang="en-US" smtClean="0">
                <a:solidFill>
                  <a:prstClr val="black">
                    <a:tint val="75000"/>
                  </a:prstClr>
                </a:solidFill>
                <a:latin typeface="Calibri"/>
                <a:ea typeface="+mn-ea"/>
                <a:cs typeface="+mn-cs"/>
              </a:rPr>
              <a:pPr defTabSz="685800" fontAlgn="auto">
                <a:spcBef>
                  <a:spcPts val="0"/>
                </a:spcBef>
                <a:spcAft>
                  <a:spcPts val="0"/>
                </a:spcAft>
              </a:pPr>
              <a:t>61</a:t>
            </a:fld>
            <a:endParaRPr lang="en-US" dirty="0">
              <a:solidFill>
                <a:prstClr val="black">
                  <a:tint val="75000"/>
                </a:prstClr>
              </a:solidFill>
              <a:latin typeface="Calibri"/>
              <a:ea typeface="+mn-ea"/>
              <a:cs typeface="+mn-cs"/>
            </a:endParaRPr>
          </a:p>
        </p:txBody>
      </p:sp>
      <p:sp>
        <p:nvSpPr>
          <p:cNvPr id="22" name="TextBox 21">
            <a:extLst>
              <a:ext uri="{FF2B5EF4-FFF2-40B4-BE49-F238E27FC236}">
                <a16:creationId xmlns:a16="http://schemas.microsoft.com/office/drawing/2014/main" id="{84AAA2C3-5EC3-D4BB-9D06-3530431D0F98}"/>
              </a:ext>
            </a:extLst>
          </p:cNvPr>
          <p:cNvSpPr txBox="1"/>
          <p:nvPr/>
        </p:nvSpPr>
        <p:spPr>
          <a:xfrm>
            <a:off x="76200" y="1465005"/>
            <a:ext cx="2438392" cy="2554545"/>
          </a:xfrm>
          <a:prstGeom prst="rect">
            <a:avLst/>
          </a:prstGeom>
          <a:noFill/>
        </p:spPr>
        <p:txBody>
          <a:bodyPr wrap="square" rtlCol="0">
            <a:spAutoFit/>
          </a:bodyPr>
          <a:lstStyle/>
          <a:p>
            <a:pPr algn="ctr"/>
            <a:r>
              <a:rPr lang="en-BE" sz="1600" dirty="0">
                <a:solidFill>
                  <a:srgbClr val="0070C0"/>
                </a:solidFill>
                <a:latin typeface="+mn-lt"/>
              </a:rPr>
              <a:t>This plot suggests that with an ERL version of a Higgs Factory one might reach</a:t>
            </a:r>
          </a:p>
          <a:p>
            <a:endParaRPr lang="en-BE" sz="1600" dirty="0">
              <a:solidFill>
                <a:srgbClr val="0070C0"/>
              </a:solidFill>
              <a:latin typeface="+mn-lt"/>
            </a:endParaRPr>
          </a:p>
          <a:p>
            <a:pPr algn="ctr"/>
            <a:r>
              <a:rPr lang="en-GB" sz="1600" b="1" dirty="0">
                <a:solidFill>
                  <a:srgbClr val="0070C0"/>
                </a:solidFill>
                <a:latin typeface="+mn-lt"/>
              </a:rPr>
              <a:t>x</a:t>
            </a:r>
            <a:r>
              <a:rPr lang="en-BE" sz="1600" b="1" dirty="0">
                <a:solidFill>
                  <a:srgbClr val="0070C0"/>
                </a:solidFill>
                <a:latin typeface="+mn-lt"/>
              </a:rPr>
              <a:t>10 more H’s</a:t>
            </a:r>
          </a:p>
          <a:p>
            <a:pPr algn="ctr"/>
            <a:endParaRPr lang="en-BE" sz="1600" dirty="0">
              <a:solidFill>
                <a:srgbClr val="0070C0"/>
              </a:solidFill>
              <a:latin typeface="+mn-lt"/>
            </a:endParaRPr>
          </a:p>
          <a:p>
            <a:pPr algn="ctr"/>
            <a:r>
              <a:rPr lang="en-GB" sz="1600" dirty="0">
                <a:solidFill>
                  <a:srgbClr val="0070C0"/>
                </a:solidFill>
                <a:latin typeface="+mn-lt"/>
              </a:rPr>
              <a:t>o</a:t>
            </a:r>
            <a:r>
              <a:rPr lang="en-BE" sz="1600" dirty="0">
                <a:solidFill>
                  <a:srgbClr val="0070C0"/>
                </a:solidFill>
                <a:latin typeface="+mn-lt"/>
              </a:rPr>
              <a:t>r</a:t>
            </a:r>
          </a:p>
          <a:p>
            <a:pPr algn="ctr"/>
            <a:endParaRPr lang="en-BE" sz="1600" dirty="0">
              <a:solidFill>
                <a:srgbClr val="0070C0"/>
              </a:solidFill>
              <a:latin typeface="+mn-lt"/>
            </a:endParaRPr>
          </a:p>
          <a:p>
            <a:pPr algn="ctr"/>
            <a:r>
              <a:rPr lang="en-GB" sz="1600" b="1" dirty="0">
                <a:solidFill>
                  <a:srgbClr val="0070C0"/>
                </a:solidFill>
                <a:latin typeface="+mn-lt"/>
              </a:rPr>
              <a:t>x</a:t>
            </a:r>
            <a:r>
              <a:rPr lang="en-BE" sz="1600" b="1" dirty="0">
                <a:solidFill>
                  <a:srgbClr val="0070C0"/>
                </a:solidFill>
                <a:latin typeface="+mn-lt"/>
              </a:rPr>
              <a:t>10 less electricity costs</a:t>
            </a:r>
          </a:p>
          <a:p>
            <a:endParaRPr lang="en-BE" sz="1600" dirty="0">
              <a:solidFill>
                <a:srgbClr val="0070C0"/>
              </a:solidFill>
              <a:latin typeface="+mn-lt"/>
            </a:endParaRPr>
          </a:p>
        </p:txBody>
      </p:sp>
      <p:sp>
        <p:nvSpPr>
          <p:cNvPr id="23" name="TextBox 22">
            <a:extLst>
              <a:ext uri="{FF2B5EF4-FFF2-40B4-BE49-F238E27FC236}">
                <a16:creationId xmlns:a16="http://schemas.microsoft.com/office/drawing/2014/main" id="{D9803B5C-FA6C-A4BC-1F85-99D216EB30A1}"/>
              </a:ext>
            </a:extLst>
          </p:cNvPr>
          <p:cNvSpPr txBox="1"/>
          <p:nvPr/>
        </p:nvSpPr>
        <p:spPr>
          <a:xfrm rot="4229901">
            <a:off x="3217671" y="2651246"/>
            <a:ext cx="763158" cy="338554"/>
          </a:xfrm>
          <a:prstGeom prst="rect">
            <a:avLst/>
          </a:prstGeom>
          <a:noFill/>
        </p:spPr>
        <p:txBody>
          <a:bodyPr wrap="none" rtlCol="0">
            <a:spAutoFit/>
          </a:bodyPr>
          <a:lstStyle/>
          <a:p>
            <a:r>
              <a:rPr lang="en-BE" sz="1600" dirty="0">
                <a:solidFill>
                  <a:srgbClr val="C00000"/>
                </a:solidFill>
                <a:latin typeface="+mn-lt"/>
              </a:rPr>
              <a:t>FCC-ee</a:t>
            </a:r>
          </a:p>
        </p:txBody>
      </p:sp>
      <p:sp>
        <p:nvSpPr>
          <p:cNvPr id="24" name="TextBox 23">
            <a:extLst>
              <a:ext uri="{FF2B5EF4-FFF2-40B4-BE49-F238E27FC236}">
                <a16:creationId xmlns:a16="http://schemas.microsoft.com/office/drawing/2014/main" id="{840B2651-2F5E-165D-742A-007251DC268C}"/>
              </a:ext>
            </a:extLst>
          </p:cNvPr>
          <p:cNvSpPr txBox="1"/>
          <p:nvPr/>
        </p:nvSpPr>
        <p:spPr>
          <a:xfrm rot="2617534">
            <a:off x="3830952" y="1365246"/>
            <a:ext cx="614079" cy="338554"/>
          </a:xfrm>
          <a:prstGeom prst="rect">
            <a:avLst/>
          </a:prstGeom>
          <a:noFill/>
        </p:spPr>
        <p:txBody>
          <a:bodyPr wrap="none" rtlCol="0">
            <a:spAutoFit/>
          </a:bodyPr>
          <a:lstStyle/>
          <a:p>
            <a:r>
              <a:rPr lang="en-BE" sz="1600" dirty="0">
                <a:solidFill>
                  <a:schemeClr val="accent6">
                    <a:lumMod val="75000"/>
                  </a:schemeClr>
                </a:solidFill>
                <a:latin typeface="+mn-lt"/>
              </a:rPr>
              <a:t>CERC</a:t>
            </a:r>
          </a:p>
        </p:txBody>
      </p:sp>
      <p:sp>
        <p:nvSpPr>
          <p:cNvPr id="3" name="TextBox 2">
            <a:extLst>
              <a:ext uri="{FF2B5EF4-FFF2-40B4-BE49-F238E27FC236}">
                <a16:creationId xmlns:a16="http://schemas.microsoft.com/office/drawing/2014/main" id="{CBBEC947-0844-35BC-BA9F-9F7786886D6A}"/>
              </a:ext>
            </a:extLst>
          </p:cNvPr>
          <p:cNvSpPr txBox="1"/>
          <p:nvPr/>
        </p:nvSpPr>
        <p:spPr>
          <a:xfrm>
            <a:off x="-69314" y="4928501"/>
            <a:ext cx="4270721" cy="261610"/>
          </a:xfrm>
          <a:prstGeom prst="rect">
            <a:avLst/>
          </a:prstGeom>
          <a:noFill/>
        </p:spPr>
        <p:txBody>
          <a:bodyPr wrap="none" rtlCol="0">
            <a:spAutoFit/>
          </a:bodyPr>
          <a:lstStyle/>
          <a:p>
            <a:r>
              <a:rPr lang="en-BE" sz="1100" dirty="0">
                <a:solidFill>
                  <a:schemeClr val="accent6">
                    <a:lumMod val="75000"/>
                  </a:schemeClr>
                </a:solidFill>
                <a:latin typeface="Century Schoolbook" panose="02040604050505020304" pitchFamily="18" charset="0"/>
                <a:cs typeface="Arial" panose="020B0604020202020204" pitchFamily="34" charset="0"/>
              </a:rPr>
              <a:t>Refs for CERC: </a:t>
            </a:r>
            <a:r>
              <a:rPr lang="en-GB" sz="1100" b="0" u="none" strike="noStrike" dirty="0">
                <a:solidFill>
                  <a:schemeClr val="accent6">
                    <a:lumMod val="75000"/>
                  </a:schemeClr>
                </a:solidFill>
                <a:effectLst/>
                <a:latin typeface="Century Schoolbook" panose="02040604050505020304" pitchFamily="18" charset="0"/>
                <a:cs typeface="Arial" panose="020B0604020202020204" pitchFamily="34" charset="0"/>
              </a:rPr>
              <a:t>PLB 804 (2020) 135394</a:t>
            </a:r>
            <a:r>
              <a:rPr lang="en-BE" sz="1100" b="0" u="none" strike="noStrike" dirty="0">
                <a:solidFill>
                  <a:schemeClr val="accent6">
                    <a:lumMod val="75000"/>
                  </a:schemeClr>
                </a:solidFill>
                <a:effectLst/>
                <a:latin typeface="Century Schoolbook" panose="02040604050505020304" pitchFamily="18" charset="0"/>
                <a:cs typeface="Arial" panose="020B0604020202020204" pitchFamily="34" charset="0"/>
              </a:rPr>
              <a:t> and </a:t>
            </a:r>
            <a:r>
              <a:rPr lang="en-GB" sz="1100" dirty="0">
                <a:solidFill>
                  <a:schemeClr val="accent6">
                    <a:lumMod val="75000"/>
                  </a:schemeClr>
                </a:solidFill>
                <a:effectLst/>
                <a:latin typeface="Century Schoolbook" panose="02040604050505020304" pitchFamily="18" charset="0"/>
                <a:cs typeface="Arial" panose="020B0604020202020204" pitchFamily="34" charset="0"/>
              </a:rPr>
              <a:t>arXiv:2203.07358</a:t>
            </a:r>
          </a:p>
        </p:txBody>
      </p:sp>
      <p:sp>
        <p:nvSpPr>
          <p:cNvPr id="4" name="TextBox 3">
            <a:extLst>
              <a:ext uri="{FF2B5EF4-FFF2-40B4-BE49-F238E27FC236}">
                <a16:creationId xmlns:a16="http://schemas.microsoft.com/office/drawing/2014/main" id="{2315B435-661E-959C-57CD-80712B82C4DE}"/>
              </a:ext>
            </a:extLst>
          </p:cNvPr>
          <p:cNvSpPr txBox="1"/>
          <p:nvPr/>
        </p:nvSpPr>
        <p:spPr>
          <a:xfrm rot="21243181">
            <a:off x="596467" y="723421"/>
            <a:ext cx="7887076" cy="3231654"/>
          </a:xfrm>
          <a:prstGeom prst="rect">
            <a:avLst/>
          </a:prstGeom>
          <a:solidFill>
            <a:schemeClr val="accent2">
              <a:lumMod val="20000"/>
              <a:lumOff val="80000"/>
            </a:schemeClr>
          </a:solidFill>
          <a:ln w="57150">
            <a:solidFill>
              <a:srgbClr val="C00000"/>
            </a:solidFill>
          </a:ln>
        </p:spPr>
        <p:txBody>
          <a:bodyPr wrap="square" rtlCol="0">
            <a:spAutoFit/>
          </a:bodyPr>
          <a:lstStyle/>
          <a:p>
            <a:pPr algn="ctr"/>
            <a:endParaRPr lang="en-GB" sz="1000" b="1" dirty="0">
              <a:solidFill>
                <a:srgbClr val="C00000"/>
              </a:solidFill>
              <a:latin typeface="+mn-lt"/>
            </a:endParaRPr>
          </a:p>
          <a:p>
            <a:pPr algn="ctr"/>
            <a:endParaRPr lang="en-GB" sz="1000" b="1" dirty="0">
              <a:solidFill>
                <a:srgbClr val="C00000"/>
              </a:solidFill>
              <a:latin typeface="+mn-lt"/>
            </a:endParaRPr>
          </a:p>
          <a:p>
            <a:pPr algn="ctr"/>
            <a:r>
              <a:rPr lang="en-GB" sz="2000" b="1" dirty="0">
                <a:solidFill>
                  <a:srgbClr val="0070C0"/>
                </a:solidFill>
                <a:latin typeface="+mn-lt"/>
              </a:rPr>
              <a:t>C</a:t>
            </a:r>
            <a:r>
              <a:rPr lang="en-BE" sz="2000" b="1" dirty="0">
                <a:solidFill>
                  <a:srgbClr val="0070C0"/>
                </a:solidFill>
                <a:latin typeface="+mn-lt"/>
              </a:rPr>
              <a:t>an we dream to have an ERL-based Higgs Factory in the LHC tunnel?</a:t>
            </a:r>
          </a:p>
          <a:p>
            <a:pPr algn="ctr"/>
            <a:endParaRPr lang="en-BE" dirty="0">
              <a:solidFill>
                <a:srgbClr val="C00000"/>
              </a:solidFill>
              <a:latin typeface="+mn-lt"/>
            </a:endParaRPr>
          </a:p>
          <a:p>
            <a:pPr algn="ctr"/>
            <a:r>
              <a:rPr lang="en-BE" dirty="0">
                <a:solidFill>
                  <a:srgbClr val="C00000"/>
                </a:solidFill>
                <a:latin typeface="+mn-lt"/>
              </a:rPr>
              <a:t>Power of Synchrotron Radiation ∼ 1/R</a:t>
            </a:r>
            <a:endParaRPr lang="en-BE" baseline="30000" dirty="0">
              <a:solidFill>
                <a:srgbClr val="C00000"/>
              </a:solidFill>
              <a:latin typeface="+mn-lt"/>
            </a:endParaRPr>
          </a:p>
          <a:p>
            <a:pPr algn="ctr"/>
            <a:r>
              <a:rPr lang="en-BE" sz="1400" i="1" dirty="0">
                <a:solidFill>
                  <a:srgbClr val="C00000"/>
                </a:solidFill>
                <a:latin typeface="+mn-lt"/>
              </a:rPr>
              <a:t>R : radius of circular collider</a:t>
            </a:r>
          </a:p>
          <a:p>
            <a:pPr algn="ctr"/>
            <a:endParaRPr lang="en-BE" dirty="0">
              <a:solidFill>
                <a:srgbClr val="C00000"/>
              </a:solidFill>
              <a:latin typeface="+mn-lt"/>
            </a:endParaRPr>
          </a:p>
          <a:p>
            <a:pPr algn="ctr"/>
            <a:r>
              <a:rPr lang="en-BE" dirty="0">
                <a:solidFill>
                  <a:srgbClr val="C00000"/>
                </a:solidFill>
                <a:latin typeface="+mn-lt"/>
              </a:rPr>
              <a:t>Synchrotron Radiation in 27km versus 100km e</a:t>
            </a:r>
            <a:r>
              <a:rPr lang="en-BE" baseline="30000" dirty="0">
                <a:solidFill>
                  <a:srgbClr val="C00000"/>
                </a:solidFill>
                <a:latin typeface="+mn-lt"/>
              </a:rPr>
              <a:t>+</a:t>
            </a:r>
            <a:r>
              <a:rPr lang="en-BE" dirty="0">
                <a:solidFill>
                  <a:srgbClr val="C00000"/>
                </a:solidFill>
                <a:latin typeface="+mn-lt"/>
              </a:rPr>
              <a:t>e</a:t>
            </a:r>
            <a:r>
              <a:rPr lang="en-BE" baseline="30000" dirty="0">
                <a:solidFill>
                  <a:srgbClr val="C00000"/>
                </a:solidFill>
                <a:latin typeface="+mn-lt"/>
              </a:rPr>
              <a:t>-</a:t>
            </a:r>
            <a:r>
              <a:rPr lang="en-BE" dirty="0">
                <a:solidFill>
                  <a:srgbClr val="C00000"/>
                </a:solidFill>
                <a:latin typeface="+mn-lt"/>
              </a:rPr>
              <a:t> collider ∼ x4</a:t>
            </a:r>
          </a:p>
          <a:p>
            <a:pPr algn="ctr"/>
            <a:endParaRPr lang="en-BE" dirty="0">
              <a:solidFill>
                <a:srgbClr val="C00000"/>
              </a:solidFill>
              <a:latin typeface="+mn-lt"/>
            </a:endParaRPr>
          </a:p>
          <a:p>
            <a:pPr algn="ctr"/>
            <a:r>
              <a:rPr lang="en-GB" sz="2000" dirty="0">
                <a:solidFill>
                  <a:srgbClr val="FF0000"/>
                </a:solidFill>
                <a:latin typeface="+mn-lt"/>
              </a:rPr>
              <a:t>LHC ERL-based Higgs Factory     </a:t>
            </a:r>
            <a:r>
              <a:rPr lang="en-GB" sz="1600" i="1" dirty="0">
                <a:solidFill>
                  <a:srgbClr val="FF0000"/>
                </a:solidFill>
                <a:latin typeface="+mn-lt"/>
              </a:rPr>
              <a:t>versus</a:t>
            </a:r>
            <a:r>
              <a:rPr lang="en-GB" sz="2000" i="1" dirty="0">
                <a:solidFill>
                  <a:srgbClr val="FF0000"/>
                </a:solidFill>
                <a:latin typeface="+mn-lt"/>
              </a:rPr>
              <a:t>     </a:t>
            </a:r>
            <a:r>
              <a:rPr lang="en-GB" sz="2000" dirty="0">
                <a:solidFill>
                  <a:srgbClr val="FF0000"/>
                </a:solidFill>
                <a:latin typeface="+mn-lt"/>
              </a:rPr>
              <a:t>FCC-</a:t>
            </a:r>
            <a:r>
              <a:rPr lang="en-GB" sz="2000" dirty="0" err="1">
                <a:solidFill>
                  <a:srgbClr val="FF0000"/>
                </a:solidFill>
                <a:latin typeface="+mn-lt"/>
              </a:rPr>
              <a:t>ee</a:t>
            </a:r>
            <a:endParaRPr lang="en-BE" sz="2000" dirty="0">
              <a:solidFill>
                <a:srgbClr val="FF0000"/>
              </a:solidFill>
              <a:latin typeface="+mn-lt"/>
            </a:endParaRPr>
          </a:p>
          <a:p>
            <a:pPr algn="ctr"/>
            <a:r>
              <a:rPr lang="en-BE" sz="2000" dirty="0">
                <a:solidFill>
                  <a:srgbClr val="FF0000"/>
                </a:solidFill>
                <a:latin typeface="+mn-lt"/>
              </a:rPr>
              <a:t>the same electricity cost for the same number of Higgses ?</a:t>
            </a:r>
          </a:p>
          <a:p>
            <a:pPr algn="ctr"/>
            <a:endParaRPr lang="en-BE" sz="1000" dirty="0">
              <a:solidFill>
                <a:srgbClr val="C00000"/>
              </a:solidFill>
              <a:latin typeface="+mn-lt"/>
            </a:endParaRPr>
          </a:p>
          <a:p>
            <a:pPr algn="ctr"/>
            <a:endParaRPr lang="en-BE" sz="1000" dirty="0">
              <a:solidFill>
                <a:srgbClr val="C00000"/>
              </a:solidFill>
              <a:latin typeface="+mn-lt"/>
            </a:endParaRPr>
          </a:p>
        </p:txBody>
      </p:sp>
      <p:sp>
        <p:nvSpPr>
          <p:cNvPr id="11" name="TextBox 10">
            <a:extLst>
              <a:ext uri="{FF2B5EF4-FFF2-40B4-BE49-F238E27FC236}">
                <a16:creationId xmlns:a16="http://schemas.microsoft.com/office/drawing/2014/main" id="{9BE155C9-002E-7C0D-CE77-938CA8EF47F2}"/>
              </a:ext>
            </a:extLst>
          </p:cNvPr>
          <p:cNvSpPr txBox="1"/>
          <p:nvPr/>
        </p:nvSpPr>
        <p:spPr>
          <a:xfrm>
            <a:off x="209919" y="3257550"/>
            <a:ext cx="8781681" cy="1815882"/>
          </a:xfrm>
          <a:prstGeom prst="rect">
            <a:avLst/>
          </a:prstGeom>
          <a:solidFill>
            <a:schemeClr val="accent6">
              <a:lumMod val="20000"/>
              <a:lumOff val="80000"/>
            </a:schemeClr>
          </a:solidFill>
          <a:ln w="76200">
            <a:solidFill>
              <a:schemeClr val="accent6">
                <a:lumMod val="75000"/>
              </a:schemeClr>
            </a:solidFill>
          </a:ln>
        </p:spPr>
        <p:txBody>
          <a:bodyPr wrap="square" rtlCol="0">
            <a:spAutoFit/>
          </a:bodyPr>
          <a:lstStyle/>
          <a:p>
            <a:pPr algn="ctr"/>
            <a:r>
              <a:rPr lang="en-GB" sz="2800" dirty="0">
                <a:solidFill>
                  <a:schemeClr val="accent6">
                    <a:lumMod val="50000"/>
                  </a:schemeClr>
                </a:solidFill>
                <a:latin typeface="+mn-lt"/>
              </a:rPr>
              <a:t>Several aspects are to be verified in these initial thoughts, but it demonstrates the potential impact of ERL, </a:t>
            </a:r>
          </a:p>
          <a:p>
            <a:pPr algn="ctr"/>
            <a:r>
              <a:rPr lang="en-GB" sz="2800" dirty="0">
                <a:solidFill>
                  <a:schemeClr val="accent6">
                    <a:lumMod val="50000"/>
                  </a:schemeClr>
                </a:solidFill>
                <a:latin typeface="+mn-lt"/>
              </a:rPr>
              <a:t>and m</a:t>
            </a:r>
            <a:r>
              <a:rPr lang="en-BE" sz="2800" dirty="0">
                <a:solidFill>
                  <a:schemeClr val="accent6">
                    <a:lumMod val="50000"/>
                  </a:schemeClr>
                </a:solidFill>
                <a:latin typeface="+mn-lt"/>
              </a:rPr>
              <a:t>otivates R&amp;D support for ERL and </a:t>
            </a:r>
          </a:p>
          <a:p>
            <a:pPr algn="ctr"/>
            <a:r>
              <a:rPr lang="en-BE" sz="2800" dirty="0">
                <a:solidFill>
                  <a:schemeClr val="accent6">
                    <a:lumMod val="50000"/>
                  </a:schemeClr>
                </a:solidFill>
                <a:latin typeface="+mn-lt"/>
              </a:rPr>
              <a:t>sustainable accelerating systems to further explore</a:t>
            </a:r>
          </a:p>
        </p:txBody>
      </p:sp>
    </p:spTree>
    <p:extLst>
      <p:ext uri="{BB962C8B-B14F-4D97-AF65-F5344CB8AC3E}">
        <p14:creationId xmlns:p14="http://schemas.microsoft.com/office/powerpoint/2010/main" val="79588981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62</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2" name="TextBox 1">
            <a:extLst>
              <a:ext uri="{FF2B5EF4-FFF2-40B4-BE49-F238E27FC236}">
                <a16:creationId xmlns:a16="http://schemas.microsoft.com/office/drawing/2014/main" id="{DEA6E53C-FBDA-9B6E-E546-508668AC39A1}"/>
              </a:ext>
            </a:extLst>
          </p:cNvPr>
          <p:cNvSpPr txBox="1"/>
          <p:nvPr/>
        </p:nvSpPr>
        <p:spPr>
          <a:xfrm>
            <a:off x="237682" y="361950"/>
            <a:ext cx="5184176" cy="120032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3600" b="1" i="0" u="none" strike="noStrike" kern="1200" cap="none" spc="0" normalizeH="0" baseline="0" noProof="0" dirty="0">
                <a:ln>
                  <a:noFill/>
                </a:ln>
                <a:solidFill>
                  <a:srgbClr val="0070C0"/>
                </a:solidFill>
                <a:effectLst/>
                <a:uLnTx/>
                <a:uFillTx/>
                <a:latin typeface="Calibri"/>
                <a:ea typeface="ＭＳ Ｐゴシック" charset="0"/>
              </a:rPr>
              <a:t>The future of ERL colliders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1" u="none" strike="noStrike" kern="1200" cap="none" spc="0" normalizeH="0" baseline="0" noProof="0" dirty="0">
                <a:ln>
                  <a:noFill/>
                </a:ln>
                <a:solidFill>
                  <a:srgbClr val="0070C0"/>
                </a:solidFill>
                <a:effectLst/>
                <a:uLnTx/>
                <a:uFillTx/>
                <a:latin typeface="Calibri"/>
                <a:ea typeface="ＭＳ Ｐゴシック" charset="0"/>
              </a:rPr>
              <a:t>With stepping stones for innovations in technology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1" u="none" strike="noStrike" kern="1200" cap="none" spc="0" normalizeH="0" baseline="0" noProof="0" dirty="0">
                <a:ln>
                  <a:noFill/>
                </a:ln>
                <a:solidFill>
                  <a:srgbClr val="0070C0"/>
                </a:solidFill>
                <a:effectLst/>
                <a:uLnTx/>
                <a:uFillTx/>
                <a:latin typeface="Calibri"/>
                <a:ea typeface="ＭＳ Ｐゴシック" charset="0"/>
              </a:rPr>
              <a:t>to boost our physics reach</a:t>
            </a:r>
          </a:p>
        </p:txBody>
      </p:sp>
      <p:sp>
        <p:nvSpPr>
          <p:cNvPr id="6" name="Shape 5">
            <a:extLst>
              <a:ext uri="{FF2B5EF4-FFF2-40B4-BE49-F238E27FC236}">
                <a16:creationId xmlns:a16="http://schemas.microsoft.com/office/drawing/2014/main" id="{CEE0D9E1-517A-8C91-DE4B-A701CDABEA5D}"/>
              </a:ext>
            </a:extLst>
          </p:cNvPr>
          <p:cNvSpPr/>
          <p:nvPr/>
        </p:nvSpPr>
        <p:spPr>
          <a:xfrm rot="7591514" flipH="1">
            <a:off x="1868154" y="287249"/>
            <a:ext cx="6988462" cy="4187432"/>
          </a:xfrm>
          <a:prstGeom prst="swooshArrow">
            <a:avLst>
              <a:gd name="adj1" fmla="val 7100"/>
              <a:gd name="adj2" fmla="val 14491"/>
            </a:avLst>
          </a:prstGeom>
          <a:solidFill>
            <a:srgbClr val="00B0F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14" name="Picture 13">
            <a:extLst>
              <a:ext uri="{FF2B5EF4-FFF2-40B4-BE49-F238E27FC236}">
                <a16:creationId xmlns:a16="http://schemas.microsoft.com/office/drawing/2014/main" id="{36A00F21-43FF-AC45-9A04-D23D6E947791}"/>
              </a:ext>
            </a:extLst>
          </p:cNvPr>
          <p:cNvPicPr>
            <a:picLocks noChangeAspect="1"/>
          </p:cNvPicPr>
          <p:nvPr/>
        </p:nvPicPr>
        <p:blipFill rotWithShape="1">
          <a:blip r:embed="rId3"/>
          <a:srcRect r="47222"/>
          <a:stretch/>
        </p:blipFill>
        <p:spPr>
          <a:xfrm>
            <a:off x="4262064" y="2905564"/>
            <a:ext cx="1294946" cy="1099259"/>
          </a:xfrm>
          <a:prstGeom prst="rect">
            <a:avLst/>
          </a:prstGeom>
          <a:ln w="57150">
            <a:solidFill>
              <a:srgbClr val="C00000"/>
            </a:solidFill>
          </a:ln>
        </p:spPr>
      </p:pic>
      <p:sp>
        <p:nvSpPr>
          <p:cNvPr id="15" name="TextBox 14">
            <a:extLst>
              <a:ext uri="{FF2B5EF4-FFF2-40B4-BE49-F238E27FC236}">
                <a16:creationId xmlns:a16="http://schemas.microsoft.com/office/drawing/2014/main" id="{C90A3C7E-D994-6A92-D4ED-1AB182D81C7F}"/>
              </a:ext>
            </a:extLst>
          </p:cNvPr>
          <p:cNvSpPr txBox="1"/>
          <p:nvPr/>
        </p:nvSpPr>
        <p:spPr>
          <a:xfrm>
            <a:off x="4276696" y="2570997"/>
            <a:ext cx="1362104" cy="338554"/>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C00000"/>
                </a:solidFill>
                <a:effectLst/>
                <a:uLnTx/>
                <a:uFillTx/>
                <a:latin typeface="Calibri"/>
                <a:ea typeface="ＭＳ Ｐゴシック" charset="0"/>
              </a:rPr>
              <a:t>2030-2040’ies</a:t>
            </a:r>
          </a:p>
        </p:txBody>
      </p:sp>
      <p:sp>
        <p:nvSpPr>
          <p:cNvPr id="17" name="TextBox 16">
            <a:extLst>
              <a:ext uri="{FF2B5EF4-FFF2-40B4-BE49-F238E27FC236}">
                <a16:creationId xmlns:a16="http://schemas.microsoft.com/office/drawing/2014/main" id="{FF93A801-815D-3296-A930-8AF3F6D2105B}"/>
              </a:ext>
            </a:extLst>
          </p:cNvPr>
          <p:cNvSpPr txBox="1"/>
          <p:nvPr/>
        </p:nvSpPr>
        <p:spPr>
          <a:xfrm>
            <a:off x="4096431" y="4029730"/>
            <a:ext cx="1675459" cy="70788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i="1" u="none" strike="noStrike" kern="1200" cap="none" spc="0" normalizeH="0" baseline="0" noProof="0" dirty="0">
                <a:ln>
                  <a:noFill/>
                </a:ln>
                <a:solidFill>
                  <a:srgbClr val="E7E6E6">
                    <a:lumMod val="50000"/>
                  </a:srgbClr>
                </a:solidFill>
                <a:effectLst/>
                <a:uLnTx/>
                <a:uFillTx/>
                <a:latin typeface="Calibri"/>
                <a:ea typeface="ＭＳ Ｐゴシック" charset="0"/>
              </a:rPr>
              <a:t>h</a:t>
            </a:r>
            <a:r>
              <a:rPr kumimoji="0" lang="en-BE" sz="1400" b="0" i="1" u="none" strike="noStrike" kern="1200" cap="none" spc="0" normalizeH="0" baseline="0" noProof="0" dirty="0">
                <a:ln>
                  <a:noFill/>
                </a:ln>
                <a:solidFill>
                  <a:srgbClr val="E7E6E6">
                    <a:lumMod val="50000"/>
                  </a:srgbClr>
                </a:solidFill>
                <a:effectLst/>
                <a:uLnTx/>
                <a:uFillTx/>
                <a:latin typeface="Calibri"/>
                <a:ea typeface="ＭＳ Ｐゴシック" charset="0"/>
              </a:rPr>
              <a:t>igh-power ERL</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i="1" u="none" strike="noStrike" kern="1200" cap="none" spc="0" normalizeH="0" baseline="0" noProof="0" dirty="0">
                <a:ln>
                  <a:noFill/>
                </a:ln>
                <a:solidFill>
                  <a:srgbClr val="E7E6E6">
                    <a:lumMod val="50000"/>
                  </a:srgbClr>
                </a:solidFill>
                <a:effectLst/>
                <a:uLnTx/>
                <a:uFillTx/>
                <a:latin typeface="Calibri"/>
                <a:ea typeface="ＭＳ Ｐゴシック" charset="0"/>
              </a:rPr>
              <a:t>e</a:t>
            </a:r>
            <a:r>
              <a:rPr kumimoji="0" lang="en-GB" sz="1400" b="0" i="1" u="none" strike="noStrike" kern="1200" cap="none" spc="0" normalizeH="0" baseline="30000" noProof="0" dirty="0">
                <a:ln>
                  <a:noFill/>
                </a:ln>
                <a:solidFill>
                  <a:srgbClr val="E7E6E6">
                    <a:lumMod val="50000"/>
                  </a:srgbClr>
                </a:solidFill>
                <a:effectLst/>
                <a:uLnTx/>
                <a:uFillTx/>
                <a:latin typeface="Calibri"/>
                <a:ea typeface="ＭＳ Ｐゴシック" charset="0"/>
              </a:rPr>
              <a:t>-</a:t>
            </a:r>
            <a:r>
              <a:rPr kumimoji="0" lang="en-GB" sz="1400" b="0" i="1" u="none" strike="noStrike" kern="1200" cap="none" spc="0" normalizeH="0" baseline="0" noProof="0" dirty="0">
                <a:ln>
                  <a:noFill/>
                </a:ln>
                <a:solidFill>
                  <a:srgbClr val="E7E6E6">
                    <a:lumMod val="50000"/>
                  </a:srgbClr>
                </a:solidFill>
                <a:effectLst/>
                <a:uLnTx/>
                <a:uFillTx/>
                <a:latin typeface="Calibri"/>
                <a:ea typeface="ＭＳ Ｐゴシック" charset="0"/>
              </a:rPr>
              <a:t> beam </a:t>
            </a:r>
            <a:r>
              <a:rPr kumimoji="0" lang="en-BE" sz="1400" b="0" i="1" u="none" strike="noStrike" kern="1200" cap="none" spc="0" normalizeH="0" baseline="0" noProof="0" dirty="0">
                <a:ln>
                  <a:noFill/>
                </a:ln>
                <a:solidFill>
                  <a:srgbClr val="E7E6E6">
                    <a:lumMod val="50000"/>
                  </a:srgbClr>
                </a:solidFill>
                <a:effectLst/>
                <a:uLnTx/>
                <a:uFillTx/>
                <a:latin typeface="Calibri"/>
                <a:ea typeface="ＭＳ Ｐゴシック" charset="0"/>
              </a:rPr>
              <a:t>in collision</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200" b="0" i="1" u="none" strike="noStrike" kern="1200" cap="none" spc="0" normalizeH="0" baseline="0" noProof="0" dirty="0">
                <a:ln>
                  <a:noFill/>
                </a:ln>
                <a:solidFill>
                  <a:srgbClr val="E7E6E6">
                    <a:lumMod val="50000"/>
                  </a:srgbClr>
                </a:solidFill>
                <a:effectLst/>
                <a:uLnTx/>
                <a:uFillTx/>
                <a:latin typeface="Calibri"/>
                <a:ea typeface="ＭＳ Ｐゴシック" charset="0"/>
              </a:rPr>
              <a:t>(ep/eA @ LHC program)</a:t>
            </a:r>
          </a:p>
        </p:txBody>
      </p:sp>
      <p:pic>
        <p:nvPicPr>
          <p:cNvPr id="19" name="Picture 18">
            <a:extLst>
              <a:ext uri="{FF2B5EF4-FFF2-40B4-BE49-F238E27FC236}">
                <a16:creationId xmlns:a16="http://schemas.microsoft.com/office/drawing/2014/main" id="{016A2EF4-1294-B767-2535-410236D8E40B}"/>
              </a:ext>
            </a:extLst>
          </p:cNvPr>
          <p:cNvPicPr>
            <a:picLocks noChangeAspect="1"/>
          </p:cNvPicPr>
          <p:nvPr/>
        </p:nvPicPr>
        <p:blipFill rotWithShape="1">
          <a:blip r:embed="rId4"/>
          <a:srcRect l="21118" t="7463" r="27431" b="15193"/>
          <a:stretch/>
        </p:blipFill>
        <p:spPr>
          <a:xfrm>
            <a:off x="5942370" y="1605085"/>
            <a:ext cx="1985229" cy="1585550"/>
          </a:xfrm>
          <a:prstGeom prst="rect">
            <a:avLst/>
          </a:prstGeom>
          <a:ln w="76200">
            <a:solidFill>
              <a:srgbClr val="C00000"/>
            </a:solidFill>
          </a:ln>
        </p:spPr>
      </p:pic>
      <p:sp>
        <p:nvSpPr>
          <p:cNvPr id="20" name="TextBox 19">
            <a:extLst>
              <a:ext uri="{FF2B5EF4-FFF2-40B4-BE49-F238E27FC236}">
                <a16:creationId xmlns:a16="http://schemas.microsoft.com/office/drawing/2014/main" id="{1C1C9D2B-FFCE-8C24-A73E-84F0152817AE}"/>
              </a:ext>
            </a:extLst>
          </p:cNvPr>
          <p:cNvSpPr txBox="1"/>
          <p:nvPr/>
        </p:nvSpPr>
        <p:spPr>
          <a:xfrm>
            <a:off x="6216020" y="1255990"/>
            <a:ext cx="1362104" cy="338554"/>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C00000"/>
                </a:solidFill>
                <a:effectLst/>
                <a:uLnTx/>
                <a:uFillTx/>
                <a:latin typeface="Calibri"/>
                <a:ea typeface="ＭＳ Ｐゴシック" charset="0"/>
              </a:rPr>
              <a:t>2040-2050’ies</a:t>
            </a:r>
          </a:p>
        </p:txBody>
      </p:sp>
      <p:sp>
        <p:nvSpPr>
          <p:cNvPr id="21" name="TextBox 20">
            <a:extLst>
              <a:ext uri="{FF2B5EF4-FFF2-40B4-BE49-F238E27FC236}">
                <a16:creationId xmlns:a16="http://schemas.microsoft.com/office/drawing/2014/main" id="{28BA5FB0-4F7A-E29B-B817-EC3CC04D2FDD}"/>
              </a:ext>
            </a:extLst>
          </p:cNvPr>
          <p:cNvSpPr txBox="1"/>
          <p:nvPr/>
        </p:nvSpPr>
        <p:spPr>
          <a:xfrm>
            <a:off x="5867400" y="1571556"/>
            <a:ext cx="1665649" cy="338554"/>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600" b="1" i="0" u="none" strike="noStrike" kern="1200" cap="none" spc="0" normalizeH="0" baseline="0" noProof="0" dirty="0">
                <a:ln>
                  <a:noFill/>
                </a:ln>
                <a:solidFill>
                  <a:prstClr val="white"/>
                </a:solidFill>
                <a:effectLst/>
                <a:uLnTx/>
                <a:uFillTx/>
                <a:latin typeface="Calibri"/>
                <a:ea typeface="ＭＳ Ｐゴシック" charset="0"/>
              </a:rPr>
              <a:t>ERL Higgs Factory</a:t>
            </a:r>
          </a:p>
        </p:txBody>
      </p:sp>
      <p:sp>
        <p:nvSpPr>
          <p:cNvPr id="22" name="TextBox 21">
            <a:extLst>
              <a:ext uri="{FF2B5EF4-FFF2-40B4-BE49-F238E27FC236}">
                <a16:creationId xmlns:a16="http://schemas.microsoft.com/office/drawing/2014/main" id="{78C186C9-B332-C83D-8B74-834E28EF129F}"/>
              </a:ext>
            </a:extLst>
          </p:cNvPr>
          <p:cNvSpPr txBox="1"/>
          <p:nvPr/>
        </p:nvSpPr>
        <p:spPr>
          <a:xfrm>
            <a:off x="6093697" y="3255763"/>
            <a:ext cx="1682577" cy="70788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i="1" u="none" strike="noStrike" kern="1200" cap="none" spc="0" normalizeH="0" baseline="0" noProof="0" dirty="0">
                <a:ln>
                  <a:noFill/>
                </a:ln>
                <a:solidFill>
                  <a:srgbClr val="E7E6E6">
                    <a:lumMod val="50000"/>
                  </a:srgbClr>
                </a:solidFill>
                <a:effectLst/>
                <a:uLnTx/>
                <a:uFillTx/>
                <a:latin typeface="Calibri"/>
                <a:ea typeface="ＭＳ Ｐゴシック" charset="0"/>
              </a:rPr>
              <a:t>with h</a:t>
            </a:r>
            <a:r>
              <a:rPr kumimoji="0" lang="en-BE" sz="1400" b="0" i="1" u="none" strike="noStrike" kern="1200" cap="none" spc="0" normalizeH="0" baseline="0" noProof="0" dirty="0">
                <a:ln>
                  <a:noFill/>
                </a:ln>
                <a:solidFill>
                  <a:srgbClr val="E7E6E6">
                    <a:lumMod val="50000"/>
                  </a:srgbClr>
                </a:solidFill>
                <a:effectLst/>
                <a:uLnTx/>
                <a:uFillTx/>
                <a:latin typeface="Calibri"/>
                <a:ea typeface="ＭＳ Ｐゴシック" charset="0"/>
              </a:rPr>
              <a:t>igh-power ERL</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1" u="none" strike="noStrike" kern="1200" cap="none" spc="0" normalizeH="0" baseline="0" noProof="0" dirty="0" err="1">
                <a:ln>
                  <a:noFill/>
                </a:ln>
                <a:solidFill>
                  <a:srgbClr val="E7E6E6">
                    <a:lumMod val="50000"/>
                  </a:srgbClr>
                </a:solidFill>
                <a:effectLst/>
                <a:uLnTx/>
                <a:uFillTx/>
                <a:latin typeface="Calibri"/>
                <a:ea typeface="ＭＳ Ｐゴシック" charset="0"/>
              </a:rPr>
              <a:t>e</a:t>
            </a:r>
            <a:r>
              <a:rPr kumimoji="0" lang="en-US" sz="1400" b="0" i="1" u="none" strike="noStrike" kern="1200" cap="none" spc="0" normalizeH="0" baseline="30000" noProof="0" dirty="0" err="1">
                <a:ln>
                  <a:noFill/>
                </a:ln>
                <a:solidFill>
                  <a:srgbClr val="E7E6E6">
                    <a:lumMod val="50000"/>
                  </a:srgbClr>
                </a:solidFill>
                <a:effectLst/>
                <a:uLnTx/>
                <a:uFillTx/>
                <a:latin typeface="Calibri"/>
                <a:ea typeface="ＭＳ Ｐゴシック" charset="0"/>
              </a:rPr>
              <a:t>+</a:t>
            </a:r>
            <a:r>
              <a:rPr kumimoji="0" lang="en-US" sz="1400" b="0" i="1" u="none" strike="noStrike" kern="1200" cap="none" spc="0" normalizeH="0" baseline="0" noProof="0" dirty="0" err="1">
                <a:ln>
                  <a:noFill/>
                </a:ln>
                <a:solidFill>
                  <a:srgbClr val="E7E6E6">
                    <a:lumMod val="50000"/>
                  </a:srgbClr>
                </a:solidFill>
                <a:effectLst/>
                <a:uLnTx/>
                <a:uFillTx/>
                <a:latin typeface="Calibri"/>
                <a:ea typeface="ＭＳ Ｐゴシック" charset="0"/>
              </a:rPr>
              <a:t>e</a:t>
            </a:r>
            <a:r>
              <a:rPr kumimoji="0" lang="en-US" sz="1400" b="0" i="1" u="none" strike="noStrike" kern="1200" cap="none" spc="0" normalizeH="0" baseline="30000" noProof="0" dirty="0">
                <a:ln>
                  <a:noFill/>
                </a:ln>
                <a:solidFill>
                  <a:srgbClr val="E7E6E6">
                    <a:lumMod val="50000"/>
                  </a:srgbClr>
                </a:solidFill>
                <a:effectLst/>
                <a:uLnTx/>
                <a:uFillTx/>
                <a:latin typeface="Calibri"/>
                <a:ea typeface="ＭＳ Ｐゴシック" charset="0"/>
              </a:rPr>
              <a:t>-</a:t>
            </a:r>
            <a:r>
              <a:rPr kumimoji="0" lang="en-US" sz="1400" b="0" i="1" u="none" strike="noStrike" kern="1200" cap="none" spc="0" normalizeH="0" baseline="0" noProof="0" dirty="0">
                <a:ln>
                  <a:noFill/>
                </a:ln>
                <a:solidFill>
                  <a:srgbClr val="E7E6E6">
                    <a:lumMod val="50000"/>
                  </a:srgbClr>
                </a:solidFill>
                <a:effectLst/>
                <a:uLnTx/>
                <a:uFillTx/>
                <a:latin typeface="Calibri"/>
                <a:ea typeface="ＭＳ Ｐゴシック" charset="0"/>
              </a:rPr>
              <a:t> Higgs Factory</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1" u="none" strike="noStrike" kern="1200" cap="none" spc="0" normalizeH="0" baseline="0" noProof="0" dirty="0">
                <a:ln>
                  <a:noFill/>
                </a:ln>
                <a:solidFill>
                  <a:srgbClr val="E7E6E6">
                    <a:lumMod val="50000"/>
                  </a:srgbClr>
                </a:solidFill>
                <a:effectLst/>
                <a:uLnTx/>
                <a:uFillTx/>
                <a:latin typeface="Calibri"/>
                <a:ea typeface="ＭＳ Ｐゴシック" charset="0"/>
              </a:rPr>
              <a:t>(Z/W/H/top program)</a:t>
            </a:r>
            <a:endParaRPr kumimoji="0" lang="en-BE" sz="1200" b="0" i="1" u="none" strike="noStrike" kern="1200" cap="none" spc="0" normalizeH="0" baseline="0" noProof="0" dirty="0">
              <a:ln>
                <a:noFill/>
              </a:ln>
              <a:solidFill>
                <a:srgbClr val="E7E6E6">
                  <a:lumMod val="50000"/>
                </a:srgbClr>
              </a:solidFill>
              <a:effectLst/>
              <a:uLnTx/>
              <a:uFillTx/>
              <a:latin typeface="Calibri"/>
              <a:ea typeface="ＭＳ Ｐゴシック" charset="0"/>
            </a:endParaRPr>
          </a:p>
        </p:txBody>
      </p:sp>
      <p:pic>
        <p:nvPicPr>
          <p:cNvPr id="25" name="Picture 6" descr="Laurent Favart">
            <a:extLst>
              <a:ext uri="{FF2B5EF4-FFF2-40B4-BE49-F238E27FC236}">
                <a16:creationId xmlns:a16="http://schemas.microsoft.com/office/drawing/2014/main" id="{12F3569F-3CF5-2EB0-DEB9-523588D4ADF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47310" y="3333750"/>
            <a:ext cx="493988" cy="338554"/>
          </a:xfrm>
          <a:prstGeom prst="rect">
            <a:avLst/>
          </a:prstGeom>
          <a:solidFill>
            <a:schemeClr val="bg1">
              <a:lumMod val="95000"/>
            </a:schemeClr>
          </a:solidFill>
        </p:spPr>
      </p:pic>
      <p:sp>
        <p:nvSpPr>
          <p:cNvPr id="3" name="TextBox 2">
            <a:extLst>
              <a:ext uri="{FF2B5EF4-FFF2-40B4-BE49-F238E27FC236}">
                <a16:creationId xmlns:a16="http://schemas.microsoft.com/office/drawing/2014/main" id="{9E08E043-6558-CED5-B355-8581480126D1}"/>
              </a:ext>
            </a:extLst>
          </p:cNvPr>
          <p:cNvSpPr txBox="1"/>
          <p:nvPr/>
        </p:nvSpPr>
        <p:spPr>
          <a:xfrm rot="5400000">
            <a:off x="5220744" y="3455817"/>
            <a:ext cx="1031051" cy="307777"/>
          </a:xfrm>
          <a:prstGeom prst="rect">
            <a:avLst/>
          </a:prstGeom>
          <a:noFill/>
        </p:spPr>
        <p:txBody>
          <a:bodyPr wrap="none" rtlCol="0">
            <a:spAutoFit/>
          </a:bodyPr>
          <a:lstStyle/>
          <a:p>
            <a:r>
              <a:rPr lang="en-BE" sz="1400" i="1" dirty="0">
                <a:solidFill>
                  <a:srgbClr val="FF0000"/>
                </a:solidFill>
                <a:latin typeface="+mn-lt"/>
              </a:rPr>
              <a:t>1 ERL beam</a:t>
            </a:r>
          </a:p>
        </p:txBody>
      </p:sp>
      <p:sp>
        <p:nvSpPr>
          <p:cNvPr id="4" name="TextBox 3">
            <a:extLst>
              <a:ext uri="{FF2B5EF4-FFF2-40B4-BE49-F238E27FC236}">
                <a16:creationId xmlns:a16="http://schemas.microsoft.com/office/drawing/2014/main" id="{515E5B56-ADB4-4ED9-5DA9-C253D2D9D605}"/>
              </a:ext>
            </a:extLst>
          </p:cNvPr>
          <p:cNvSpPr txBox="1"/>
          <p:nvPr/>
        </p:nvSpPr>
        <p:spPr>
          <a:xfrm rot="5400000">
            <a:off x="7514623" y="2540159"/>
            <a:ext cx="1233030" cy="338554"/>
          </a:xfrm>
          <a:prstGeom prst="rect">
            <a:avLst/>
          </a:prstGeom>
          <a:noFill/>
        </p:spPr>
        <p:txBody>
          <a:bodyPr wrap="none" rtlCol="0">
            <a:spAutoFit/>
          </a:bodyPr>
          <a:lstStyle/>
          <a:p>
            <a:r>
              <a:rPr lang="en-BE" sz="1600" i="1" dirty="0">
                <a:solidFill>
                  <a:srgbClr val="FF0000"/>
                </a:solidFill>
                <a:latin typeface="+mn-lt"/>
              </a:rPr>
              <a:t>2 ERL beams</a:t>
            </a:r>
          </a:p>
        </p:txBody>
      </p:sp>
      <p:pic>
        <p:nvPicPr>
          <p:cNvPr id="5" name="Picture 4" descr="A close up of a map&#10;&#10;Description automatically generated">
            <a:extLst>
              <a:ext uri="{FF2B5EF4-FFF2-40B4-BE49-F238E27FC236}">
                <a16:creationId xmlns:a16="http://schemas.microsoft.com/office/drawing/2014/main" id="{704B8F29-4D60-A91E-951B-E40F1E3B45D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35969" y="3238592"/>
            <a:ext cx="1061950" cy="1371600"/>
          </a:xfrm>
          <a:prstGeom prst="rect">
            <a:avLst/>
          </a:prstGeom>
          <a:ln w="38100">
            <a:solidFill>
              <a:srgbClr val="00B0F0"/>
            </a:solidFill>
          </a:ln>
        </p:spPr>
      </p:pic>
      <p:sp>
        <p:nvSpPr>
          <p:cNvPr id="26" name="TextBox 25">
            <a:extLst>
              <a:ext uri="{FF2B5EF4-FFF2-40B4-BE49-F238E27FC236}">
                <a16:creationId xmlns:a16="http://schemas.microsoft.com/office/drawing/2014/main" id="{37805619-3F9E-D84F-FCA5-DE47B02C4891}"/>
              </a:ext>
            </a:extLst>
          </p:cNvPr>
          <p:cNvSpPr txBox="1"/>
          <p:nvPr/>
        </p:nvSpPr>
        <p:spPr>
          <a:xfrm>
            <a:off x="2514600" y="2914626"/>
            <a:ext cx="1362104" cy="338554"/>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00B0F0"/>
                </a:solidFill>
                <a:effectLst/>
                <a:uLnTx/>
                <a:uFillTx/>
                <a:latin typeface="Calibri"/>
                <a:ea typeface="ＭＳ Ｐゴシック" charset="0"/>
              </a:rPr>
              <a:t>2020-2030’ies</a:t>
            </a:r>
          </a:p>
        </p:txBody>
      </p:sp>
      <p:sp>
        <p:nvSpPr>
          <p:cNvPr id="27" name="TextBox 26">
            <a:extLst>
              <a:ext uri="{FF2B5EF4-FFF2-40B4-BE49-F238E27FC236}">
                <a16:creationId xmlns:a16="http://schemas.microsoft.com/office/drawing/2014/main" id="{5CCE1304-EE57-77BA-B17B-EEDC4CA3C8B5}"/>
              </a:ext>
            </a:extLst>
          </p:cNvPr>
          <p:cNvSpPr txBox="1"/>
          <p:nvPr/>
        </p:nvSpPr>
        <p:spPr>
          <a:xfrm>
            <a:off x="717394" y="2019740"/>
            <a:ext cx="882806" cy="338554"/>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00B0F0"/>
                </a:solidFill>
                <a:effectLst/>
                <a:uLnTx/>
                <a:uFillTx/>
                <a:latin typeface="Calibri"/>
                <a:ea typeface="ＭＳ Ｐゴシック" charset="0"/>
              </a:rPr>
              <a:t>2020’ies</a:t>
            </a:r>
          </a:p>
        </p:txBody>
      </p:sp>
      <p:pic>
        <p:nvPicPr>
          <p:cNvPr id="28" name="Picture 6">
            <a:extLst>
              <a:ext uri="{FF2B5EF4-FFF2-40B4-BE49-F238E27FC236}">
                <a16:creationId xmlns:a16="http://schemas.microsoft.com/office/drawing/2014/main" id="{547A0A5B-A4C2-F167-E82F-3938BBDDB9E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9255" y="3375935"/>
            <a:ext cx="1915200" cy="804319"/>
          </a:xfrm>
          <a:prstGeom prst="rect">
            <a:avLst/>
          </a:prstGeom>
          <a:noFill/>
          <a:ln w="28575">
            <a:solidFill>
              <a:srgbClr val="00B0F0"/>
            </a:solidFill>
          </a:ln>
          <a:extLst>
            <a:ext uri="{909E8E84-426E-40DD-AFC4-6F175D3DCCD1}">
              <a14:hiddenFill xmlns:a14="http://schemas.microsoft.com/office/drawing/2010/main">
                <a:solidFill>
                  <a:srgbClr val="FFFFFF"/>
                </a:solidFill>
              </a14:hiddenFill>
            </a:ext>
          </a:extLst>
        </p:spPr>
      </p:pic>
      <p:sp>
        <p:nvSpPr>
          <p:cNvPr id="29" name="TextBox 28">
            <a:extLst>
              <a:ext uri="{FF2B5EF4-FFF2-40B4-BE49-F238E27FC236}">
                <a16:creationId xmlns:a16="http://schemas.microsoft.com/office/drawing/2014/main" id="{6E207C82-C704-FD53-4786-0677D6689D2F}"/>
              </a:ext>
            </a:extLst>
          </p:cNvPr>
          <p:cNvSpPr txBox="1"/>
          <p:nvPr/>
        </p:nvSpPr>
        <p:spPr>
          <a:xfrm>
            <a:off x="1188000" y="3780000"/>
            <a:ext cx="913250" cy="369332"/>
          </a:xfrm>
          <a:prstGeom prst="rect">
            <a:avLst/>
          </a:prstGeom>
          <a:solidFill>
            <a:srgbClr val="EBEBEB"/>
          </a:solid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BE" sz="300" b="0" i="0" u="none" strike="noStrike" kern="1200" cap="none" spc="0" normalizeH="0" baseline="0" noProof="0" dirty="0">
              <a:ln>
                <a:noFill/>
              </a:ln>
              <a:solidFill>
                <a:srgbClr val="E7E6E6">
                  <a:lumMod val="50000"/>
                </a:srgbClr>
              </a:solidFill>
              <a:effectLst/>
              <a:uLnTx/>
              <a:uFillTx/>
              <a:latin typeface="Calibri"/>
              <a:ea typeface="ＭＳ Ｐゴシック"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200" b="0" i="0" u="none" strike="noStrike" kern="1200" cap="none" spc="0" normalizeH="0" baseline="0" noProof="0" dirty="0">
                <a:ln>
                  <a:noFill/>
                </a:ln>
                <a:solidFill>
                  <a:srgbClr val="E7E6E6">
                    <a:lumMod val="50000"/>
                  </a:srgbClr>
                </a:solidFill>
                <a:effectLst/>
                <a:uLnTx/>
                <a:uFillTx/>
                <a:latin typeface="Calibri"/>
                <a:ea typeface="ＭＳ Ｐゴシック" charset="0"/>
              </a:rPr>
              <a:t>bERLinPro</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BE" sz="300" b="0" i="0" u="none" strike="noStrike" kern="1200" cap="none" spc="0" normalizeH="0" baseline="0" noProof="0" dirty="0">
              <a:ln>
                <a:noFill/>
              </a:ln>
              <a:solidFill>
                <a:srgbClr val="E7E6E6">
                  <a:lumMod val="50000"/>
                </a:srgbClr>
              </a:solidFill>
              <a:effectLst/>
              <a:uLnTx/>
              <a:uFillTx/>
              <a:latin typeface="Calibri"/>
              <a:ea typeface="ＭＳ Ｐゴシック" charset="0"/>
            </a:endParaRPr>
          </a:p>
        </p:txBody>
      </p:sp>
      <p:sp>
        <p:nvSpPr>
          <p:cNvPr id="30" name="TextBox 29">
            <a:extLst>
              <a:ext uri="{FF2B5EF4-FFF2-40B4-BE49-F238E27FC236}">
                <a16:creationId xmlns:a16="http://schemas.microsoft.com/office/drawing/2014/main" id="{8F2234F0-F409-9443-2D6C-830AD9A02A88}"/>
              </a:ext>
            </a:extLst>
          </p:cNvPr>
          <p:cNvSpPr txBox="1"/>
          <p:nvPr/>
        </p:nvSpPr>
        <p:spPr>
          <a:xfrm>
            <a:off x="503815" y="4171950"/>
            <a:ext cx="1318694" cy="52322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i="1" u="none" strike="noStrike" kern="1200" cap="none" spc="0" normalizeH="0" baseline="0" noProof="0" dirty="0">
                <a:ln>
                  <a:noFill/>
                </a:ln>
                <a:solidFill>
                  <a:srgbClr val="E7E6E6">
                    <a:lumMod val="50000"/>
                  </a:srgbClr>
                </a:solidFill>
                <a:effectLst/>
                <a:uLnTx/>
                <a:uFillTx/>
                <a:latin typeface="Calibri"/>
                <a:ea typeface="ＭＳ Ｐゴシック" charset="0"/>
              </a:rPr>
              <a:t>h</a:t>
            </a:r>
            <a:r>
              <a:rPr kumimoji="0" lang="en-BE" sz="1400" b="0" i="1" u="none" strike="noStrike" kern="1200" cap="none" spc="0" normalizeH="0" baseline="0" noProof="0" dirty="0">
                <a:ln>
                  <a:noFill/>
                </a:ln>
                <a:solidFill>
                  <a:srgbClr val="E7E6E6">
                    <a:lumMod val="50000"/>
                  </a:srgbClr>
                </a:solidFill>
                <a:effectLst/>
                <a:uLnTx/>
                <a:uFillTx/>
                <a:latin typeface="Calibri"/>
                <a:ea typeface="ＭＳ Ｐゴシック" charset="0"/>
              </a:rPr>
              <a:t>igh-power ERL</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400" b="0" i="1" u="none" strike="noStrike" kern="1200" cap="none" spc="0" normalizeH="0" baseline="0" noProof="0" dirty="0">
                <a:ln>
                  <a:noFill/>
                </a:ln>
                <a:solidFill>
                  <a:srgbClr val="E7E6E6">
                    <a:lumMod val="50000"/>
                  </a:srgbClr>
                </a:solidFill>
                <a:effectLst/>
                <a:uLnTx/>
                <a:uFillTx/>
                <a:latin typeface="Calibri"/>
                <a:ea typeface="ＭＳ Ｐゴシック" charset="0"/>
              </a:rPr>
              <a:t>demonstrated</a:t>
            </a:r>
          </a:p>
        </p:txBody>
      </p:sp>
      <p:sp>
        <p:nvSpPr>
          <p:cNvPr id="31" name="TextBox 30">
            <a:extLst>
              <a:ext uri="{FF2B5EF4-FFF2-40B4-BE49-F238E27FC236}">
                <a16:creationId xmlns:a16="http://schemas.microsoft.com/office/drawing/2014/main" id="{51B76283-7781-54CF-50C9-03801EB7B04D}"/>
              </a:ext>
            </a:extLst>
          </p:cNvPr>
          <p:cNvSpPr txBox="1"/>
          <p:nvPr/>
        </p:nvSpPr>
        <p:spPr>
          <a:xfrm>
            <a:off x="2489639" y="4583824"/>
            <a:ext cx="1346844" cy="52322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400" b="0" i="1" u="none" strike="noStrike" kern="1200" cap="none" spc="0" normalizeH="0" baseline="0" noProof="0" dirty="0">
                <a:ln>
                  <a:noFill/>
                </a:ln>
                <a:solidFill>
                  <a:srgbClr val="E7E6E6">
                    <a:lumMod val="50000"/>
                  </a:srgbClr>
                </a:solidFill>
                <a:effectLst/>
                <a:uLnTx/>
                <a:uFillTx/>
                <a:latin typeface="Calibri"/>
                <a:ea typeface="ＭＳ Ｐゴシック" charset="0"/>
              </a:rPr>
              <a:t>ERL application</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i="1" u="none" strike="noStrike" kern="1200" cap="none" spc="0" normalizeH="0" baseline="0" noProof="0" dirty="0">
                <a:ln>
                  <a:noFill/>
                </a:ln>
                <a:solidFill>
                  <a:srgbClr val="E7E6E6">
                    <a:lumMod val="50000"/>
                  </a:srgbClr>
                </a:solidFill>
                <a:effectLst/>
                <a:uLnTx/>
                <a:uFillTx/>
                <a:latin typeface="Calibri"/>
                <a:ea typeface="ＭＳ Ｐゴシック" charset="0"/>
              </a:rPr>
              <a:t>e</a:t>
            </a:r>
            <a:r>
              <a:rPr kumimoji="0" lang="en-BE" sz="1400" b="0" i="1" u="none" strike="noStrike" kern="1200" cap="none" spc="0" normalizeH="0" baseline="0" noProof="0" dirty="0">
                <a:ln>
                  <a:noFill/>
                </a:ln>
                <a:solidFill>
                  <a:srgbClr val="E7E6E6">
                    <a:lumMod val="50000"/>
                  </a:srgbClr>
                </a:solidFill>
                <a:effectLst/>
                <a:uLnTx/>
                <a:uFillTx/>
                <a:latin typeface="Calibri"/>
                <a:ea typeface="ＭＳ Ｐゴシック" charset="0"/>
              </a:rPr>
              <a:t>lectron cooling</a:t>
            </a:r>
          </a:p>
        </p:txBody>
      </p:sp>
      <p:sp>
        <p:nvSpPr>
          <p:cNvPr id="32" name="TextBox 31">
            <a:extLst>
              <a:ext uri="{FF2B5EF4-FFF2-40B4-BE49-F238E27FC236}">
                <a16:creationId xmlns:a16="http://schemas.microsoft.com/office/drawing/2014/main" id="{0103C26D-BF69-EF4F-B6B2-D1665185B317}"/>
              </a:ext>
            </a:extLst>
          </p:cNvPr>
          <p:cNvSpPr txBox="1"/>
          <p:nvPr/>
        </p:nvSpPr>
        <p:spPr>
          <a:xfrm>
            <a:off x="2905459" y="3526589"/>
            <a:ext cx="380232" cy="276999"/>
          </a:xfrm>
          <a:prstGeom prst="rect">
            <a:avLst/>
          </a:prstGeom>
          <a:solidFill>
            <a:schemeClr val="bg1">
              <a:lumMod val="85000"/>
            </a:schemeClr>
          </a:solidFill>
          <a:ln>
            <a:solidFill>
              <a:schemeClr val="bg1">
                <a:lumMod val="85000"/>
              </a:schemeClr>
            </a:solidFill>
          </a:ln>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200" b="0" i="0" u="none" strike="noStrike" kern="1200" cap="none" spc="0" normalizeH="0" baseline="0" noProof="0" dirty="0">
                <a:ln>
                  <a:noFill/>
                </a:ln>
                <a:solidFill>
                  <a:srgbClr val="E7E6E6">
                    <a:lumMod val="50000"/>
                  </a:srgbClr>
                </a:solidFill>
                <a:effectLst/>
                <a:uLnTx/>
                <a:uFillTx/>
                <a:latin typeface="Calibri"/>
                <a:ea typeface="ＭＳ Ｐゴシック" charset="0"/>
              </a:rPr>
              <a:t>EIC</a:t>
            </a:r>
          </a:p>
        </p:txBody>
      </p:sp>
      <p:pic>
        <p:nvPicPr>
          <p:cNvPr id="33" name="Image 38">
            <a:extLst>
              <a:ext uri="{FF2B5EF4-FFF2-40B4-BE49-F238E27FC236}">
                <a16:creationId xmlns:a16="http://schemas.microsoft.com/office/drawing/2014/main" id="{FB1330C0-9762-627E-9965-76468EC58BA0}"/>
              </a:ext>
            </a:extLst>
          </p:cNvPr>
          <p:cNvPicPr>
            <a:picLocks noChangeAspect="1"/>
          </p:cNvPicPr>
          <p:nvPr/>
        </p:nvPicPr>
        <p:blipFill>
          <a:blip r:embed="rId8">
            <a:extLst>
              <a:ext uri="{BEBA8EAE-BF5A-486C-A8C5-ECC9F3942E4B}">
                <a14:imgProps xmlns:a14="http://schemas.microsoft.com/office/drawing/2010/main">
                  <a14:imgLayer r:embed="rId9">
                    <a14:imgEffect>
                      <a14:brightnessContrast bright="-20000" contrast="40000"/>
                    </a14:imgEffect>
                  </a14:imgLayer>
                </a14:imgProps>
              </a:ext>
            </a:extLst>
          </a:blip>
          <a:stretch>
            <a:fillRect/>
          </a:stretch>
        </p:blipFill>
        <p:spPr>
          <a:xfrm>
            <a:off x="215046" y="2336322"/>
            <a:ext cx="1914194" cy="1005304"/>
          </a:xfrm>
          <a:prstGeom prst="rect">
            <a:avLst/>
          </a:prstGeom>
          <a:ln w="38100">
            <a:solidFill>
              <a:srgbClr val="00B0F0"/>
            </a:solidFill>
          </a:ln>
        </p:spPr>
      </p:pic>
      <p:sp>
        <p:nvSpPr>
          <p:cNvPr id="34" name="TextBox 33">
            <a:extLst>
              <a:ext uri="{FF2B5EF4-FFF2-40B4-BE49-F238E27FC236}">
                <a16:creationId xmlns:a16="http://schemas.microsoft.com/office/drawing/2014/main" id="{6402BAE4-0062-C0AE-2101-356906ED463C}"/>
              </a:ext>
            </a:extLst>
          </p:cNvPr>
          <p:cNvSpPr txBox="1"/>
          <p:nvPr/>
        </p:nvSpPr>
        <p:spPr>
          <a:xfrm>
            <a:off x="1519880" y="3027269"/>
            <a:ext cx="562975" cy="276999"/>
          </a:xfrm>
          <a:prstGeom prst="rect">
            <a:avLst/>
          </a:prstGeom>
          <a:solidFill>
            <a:schemeClr val="bg2"/>
          </a:solidFill>
          <a:ln>
            <a:noFill/>
          </a:ln>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200" b="0" i="0" u="none" strike="noStrike" kern="1200" cap="none" spc="0" normalizeH="0" baseline="0" noProof="0" dirty="0">
                <a:ln>
                  <a:noFill/>
                </a:ln>
                <a:solidFill>
                  <a:srgbClr val="E7E6E6">
                    <a:lumMod val="50000"/>
                  </a:srgbClr>
                </a:solidFill>
                <a:effectLst/>
                <a:uLnTx/>
                <a:uFillTx/>
                <a:latin typeface="Calibri"/>
                <a:ea typeface="ＭＳ Ｐゴシック" charset="0"/>
              </a:rPr>
              <a:t>PERLE</a:t>
            </a:r>
          </a:p>
        </p:txBody>
      </p:sp>
    </p:spTree>
    <p:extLst>
      <p:ext uri="{BB962C8B-B14F-4D97-AF65-F5344CB8AC3E}">
        <p14:creationId xmlns:p14="http://schemas.microsoft.com/office/powerpoint/2010/main" val="407186861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63</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2" name="TextBox 1">
            <a:extLst>
              <a:ext uri="{FF2B5EF4-FFF2-40B4-BE49-F238E27FC236}">
                <a16:creationId xmlns:a16="http://schemas.microsoft.com/office/drawing/2014/main" id="{DEA6E53C-FBDA-9B6E-E546-508668AC39A1}"/>
              </a:ext>
            </a:extLst>
          </p:cNvPr>
          <p:cNvSpPr txBox="1"/>
          <p:nvPr/>
        </p:nvSpPr>
        <p:spPr>
          <a:xfrm>
            <a:off x="237682" y="361950"/>
            <a:ext cx="5184176" cy="120032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3600" b="1" i="0" u="none" strike="noStrike" kern="1200" cap="none" spc="0" normalizeH="0" baseline="0" noProof="0" dirty="0">
                <a:ln>
                  <a:noFill/>
                </a:ln>
                <a:solidFill>
                  <a:srgbClr val="0070C0"/>
                </a:solidFill>
                <a:effectLst/>
                <a:uLnTx/>
                <a:uFillTx/>
                <a:latin typeface="Calibri"/>
                <a:ea typeface="ＭＳ Ｐゴシック" charset="0"/>
              </a:rPr>
              <a:t>The future of ERL colliders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1" u="none" strike="noStrike" kern="1200" cap="none" spc="0" normalizeH="0" baseline="0" noProof="0" dirty="0">
                <a:ln>
                  <a:noFill/>
                </a:ln>
                <a:solidFill>
                  <a:srgbClr val="0070C0"/>
                </a:solidFill>
                <a:effectLst/>
                <a:uLnTx/>
                <a:uFillTx/>
                <a:latin typeface="Calibri"/>
                <a:ea typeface="ＭＳ Ｐゴシック" charset="0"/>
              </a:rPr>
              <a:t>With stepping stones for innovations in technology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1" u="none" strike="noStrike" kern="1200" cap="none" spc="0" normalizeH="0" baseline="0" noProof="0" dirty="0">
                <a:ln>
                  <a:noFill/>
                </a:ln>
                <a:solidFill>
                  <a:srgbClr val="0070C0"/>
                </a:solidFill>
                <a:effectLst/>
                <a:uLnTx/>
                <a:uFillTx/>
                <a:latin typeface="Calibri"/>
                <a:ea typeface="ＭＳ Ｐゴシック" charset="0"/>
              </a:rPr>
              <a:t>to boost our physics reach</a:t>
            </a:r>
          </a:p>
        </p:txBody>
      </p:sp>
      <p:sp>
        <p:nvSpPr>
          <p:cNvPr id="6" name="Shape 5">
            <a:extLst>
              <a:ext uri="{FF2B5EF4-FFF2-40B4-BE49-F238E27FC236}">
                <a16:creationId xmlns:a16="http://schemas.microsoft.com/office/drawing/2014/main" id="{CEE0D9E1-517A-8C91-DE4B-A701CDABEA5D}"/>
              </a:ext>
            </a:extLst>
          </p:cNvPr>
          <p:cNvSpPr/>
          <p:nvPr/>
        </p:nvSpPr>
        <p:spPr>
          <a:xfrm rot="7591514" flipH="1">
            <a:off x="1868154" y="287249"/>
            <a:ext cx="6988462" cy="4187432"/>
          </a:xfrm>
          <a:prstGeom prst="swooshArrow">
            <a:avLst>
              <a:gd name="adj1" fmla="val 7100"/>
              <a:gd name="adj2" fmla="val 14491"/>
            </a:avLst>
          </a:prstGeom>
          <a:solidFill>
            <a:srgbClr val="00B0F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7" name="Picture 6" descr="A close up of a map&#10;&#10;Description automatically generated">
            <a:extLst>
              <a:ext uri="{FF2B5EF4-FFF2-40B4-BE49-F238E27FC236}">
                <a16:creationId xmlns:a16="http://schemas.microsoft.com/office/drawing/2014/main" id="{46242493-69BF-2C30-36DF-FF301A7D25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35969" y="3238592"/>
            <a:ext cx="1061950" cy="1371600"/>
          </a:xfrm>
          <a:prstGeom prst="rect">
            <a:avLst/>
          </a:prstGeom>
          <a:ln w="38100">
            <a:solidFill>
              <a:srgbClr val="00B0F0"/>
            </a:solidFill>
          </a:ln>
        </p:spPr>
      </p:pic>
      <p:sp>
        <p:nvSpPr>
          <p:cNvPr id="8" name="TextBox 7">
            <a:extLst>
              <a:ext uri="{FF2B5EF4-FFF2-40B4-BE49-F238E27FC236}">
                <a16:creationId xmlns:a16="http://schemas.microsoft.com/office/drawing/2014/main" id="{A685D2E1-64AC-5D97-E524-570C628172A2}"/>
              </a:ext>
            </a:extLst>
          </p:cNvPr>
          <p:cNvSpPr txBox="1"/>
          <p:nvPr/>
        </p:nvSpPr>
        <p:spPr>
          <a:xfrm>
            <a:off x="2514600" y="2914626"/>
            <a:ext cx="1362104" cy="338554"/>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00B0F0"/>
                </a:solidFill>
                <a:effectLst/>
                <a:uLnTx/>
                <a:uFillTx/>
                <a:latin typeface="Calibri"/>
                <a:ea typeface="ＭＳ Ｐゴシック" charset="0"/>
              </a:rPr>
              <a:t>2020-2030’ies</a:t>
            </a:r>
          </a:p>
        </p:txBody>
      </p:sp>
      <p:sp>
        <p:nvSpPr>
          <p:cNvPr id="10" name="TextBox 9">
            <a:extLst>
              <a:ext uri="{FF2B5EF4-FFF2-40B4-BE49-F238E27FC236}">
                <a16:creationId xmlns:a16="http://schemas.microsoft.com/office/drawing/2014/main" id="{98B1BDE4-DEE2-5BF4-891A-BABA6EC0DEC8}"/>
              </a:ext>
            </a:extLst>
          </p:cNvPr>
          <p:cNvSpPr txBox="1"/>
          <p:nvPr/>
        </p:nvSpPr>
        <p:spPr>
          <a:xfrm>
            <a:off x="717394" y="2019740"/>
            <a:ext cx="882806" cy="338554"/>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00B0F0"/>
                </a:solidFill>
                <a:effectLst/>
                <a:uLnTx/>
                <a:uFillTx/>
                <a:latin typeface="Calibri"/>
                <a:ea typeface="ＭＳ Ｐゴシック" charset="0"/>
              </a:rPr>
              <a:t>2020’ies</a:t>
            </a:r>
          </a:p>
        </p:txBody>
      </p:sp>
      <p:pic>
        <p:nvPicPr>
          <p:cNvPr id="12" name="Picture 6">
            <a:extLst>
              <a:ext uri="{FF2B5EF4-FFF2-40B4-BE49-F238E27FC236}">
                <a16:creationId xmlns:a16="http://schemas.microsoft.com/office/drawing/2014/main" id="{EAFA6E3D-D7E8-4875-18AC-40521A07B65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9255" y="3375935"/>
            <a:ext cx="1915200" cy="804319"/>
          </a:xfrm>
          <a:prstGeom prst="rect">
            <a:avLst/>
          </a:prstGeom>
          <a:noFill/>
          <a:ln w="28575">
            <a:solidFill>
              <a:srgbClr val="00B0F0"/>
            </a:solidFill>
          </a:ln>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243BAAD6-0D3B-65CB-B23D-81AE81ACEEFD}"/>
              </a:ext>
            </a:extLst>
          </p:cNvPr>
          <p:cNvSpPr txBox="1"/>
          <p:nvPr/>
        </p:nvSpPr>
        <p:spPr>
          <a:xfrm>
            <a:off x="1188000" y="3780000"/>
            <a:ext cx="913250" cy="369332"/>
          </a:xfrm>
          <a:prstGeom prst="rect">
            <a:avLst/>
          </a:prstGeom>
          <a:solidFill>
            <a:srgbClr val="EBEBEB"/>
          </a:solid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BE" sz="300" b="0" i="0" u="none" strike="noStrike" kern="1200" cap="none" spc="0" normalizeH="0" baseline="0" noProof="0" dirty="0">
              <a:ln>
                <a:noFill/>
              </a:ln>
              <a:solidFill>
                <a:srgbClr val="E7E6E6">
                  <a:lumMod val="50000"/>
                </a:srgbClr>
              </a:solidFill>
              <a:effectLst/>
              <a:uLnTx/>
              <a:uFillTx/>
              <a:latin typeface="Calibri"/>
              <a:ea typeface="ＭＳ Ｐゴシック"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200" b="0" i="0" u="none" strike="noStrike" kern="1200" cap="none" spc="0" normalizeH="0" baseline="0" noProof="0" dirty="0">
                <a:ln>
                  <a:noFill/>
                </a:ln>
                <a:solidFill>
                  <a:srgbClr val="E7E6E6">
                    <a:lumMod val="50000"/>
                  </a:srgbClr>
                </a:solidFill>
                <a:effectLst/>
                <a:uLnTx/>
                <a:uFillTx/>
                <a:latin typeface="Calibri"/>
                <a:ea typeface="ＭＳ Ｐゴシック" charset="0"/>
              </a:rPr>
              <a:t>bERLinPro</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BE" sz="300" b="0" i="0" u="none" strike="noStrike" kern="1200" cap="none" spc="0" normalizeH="0" baseline="0" noProof="0" dirty="0">
              <a:ln>
                <a:noFill/>
              </a:ln>
              <a:solidFill>
                <a:srgbClr val="E7E6E6">
                  <a:lumMod val="50000"/>
                </a:srgbClr>
              </a:solidFill>
              <a:effectLst/>
              <a:uLnTx/>
              <a:uFillTx/>
              <a:latin typeface="Calibri"/>
              <a:ea typeface="ＭＳ Ｐゴシック" charset="0"/>
            </a:endParaRPr>
          </a:p>
        </p:txBody>
      </p:sp>
      <p:pic>
        <p:nvPicPr>
          <p:cNvPr id="14" name="Picture 13">
            <a:extLst>
              <a:ext uri="{FF2B5EF4-FFF2-40B4-BE49-F238E27FC236}">
                <a16:creationId xmlns:a16="http://schemas.microsoft.com/office/drawing/2014/main" id="{36A00F21-43FF-AC45-9A04-D23D6E947791}"/>
              </a:ext>
            </a:extLst>
          </p:cNvPr>
          <p:cNvPicPr>
            <a:picLocks noChangeAspect="1"/>
          </p:cNvPicPr>
          <p:nvPr/>
        </p:nvPicPr>
        <p:blipFill rotWithShape="1">
          <a:blip r:embed="rId5"/>
          <a:srcRect r="47222"/>
          <a:stretch/>
        </p:blipFill>
        <p:spPr>
          <a:xfrm>
            <a:off x="4262064" y="2905564"/>
            <a:ext cx="1294946" cy="1099259"/>
          </a:xfrm>
          <a:prstGeom prst="rect">
            <a:avLst/>
          </a:prstGeom>
          <a:ln w="57150">
            <a:solidFill>
              <a:srgbClr val="C00000"/>
            </a:solidFill>
          </a:ln>
        </p:spPr>
      </p:pic>
      <p:sp>
        <p:nvSpPr>
          <p:cNvPr id="15" name="TextBox 14">
            <a:extLst>
              <a:ext uri="{FF2B5EF4-FFF2-40B4-BE49-F238E27FC236}">
                <a16:creationId xmlns:a16="http://schemas.microsoft.com/office/drawing/2014/main" id="{C90A3C7E-D994-6A92-D4ED-1AB182D81C7F}"/>
              </a:ext>
            </a:extLst>
          </p:cNvPr>
          <p:cNvSpPr txBox="1"/>
          <p:nvPr/>
        </p:nvSpPr>
        <p:spPr>
          <a:xfrm>
            <a:off x="4276696" y="2570997"/>
            <a:ext cx="1362104" cy="338554"/>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C00000"/>
                </a:solidFill>
                <a:effectLst/>
                <a:uLnTx/>
                <a:uFillTx/>
                <a:latin typeface="Calibri"/>
                <a:ea typeface="ＭＳ Ｐゴシック" charset="0"/>
              </a:rPr>
              <a:t>2030-2040’ies</a:t>
            </a:r>
          </a:p>
        </p:txBody>
      </p:sp>
      <p:sp>
        <p:nvSpPr>
          <p:cNvPr id="16" name="TextBox 15">
            <a:extLst>
              <a:ext uri="{FF2B5EF4-FFF2-40B4-BE49-F238E27FC236}">
                <a16:creationId xmlns:a16="http://schemas.microsoft.com/office/drawing/2014/main" id="{65C42028-1D46-B803-C23E-3FFC40920C94}"/>
              </a:ext>
            </a:extLst>
          </p:cNvPr>
          <p:cNvSpPr txBox="1"/>
          <p:nvPr/>
        </p:nvSpPr>
        <p:spPr>
          <a:xfrm>
            <a:off x="503815" y="4171950"/>
            <a:ext cx="1318694" cy="52322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i="1" u="none" strike="noStrike" kern="1200" cap="none" spc="0" normalizeH="0" baseline="0" noProof="0" dirty="0">
                <a:ln>
                  <a:noFill/>
                </a:ln>
                <a:solidFill>
                  <a:srgbClr val="E7E6E6">
                    <a:lumMod val="50000"/>
                  </a:srgbClr>
                </a:solidFill>
                <a:effectLst/>
                <a:uLnTx/>
                <a:uFillTx/>
                <a:latin typeface="Calibri"/>
                <a:ea typeface="ＭＳ Ｐゴシック" charset="0"/>
              </a:rPr>
              <a:t>h</a:t>
            </a:r>
            <a:r>
              <a:rPr kumimoji="0" lang="en-BE" sz="1400" b="0" i="1" u="none" strike="noStrike" kern="1200" cap="none" spc="0" normalizeH="0" baseline="0" noProof="0" dirty="0">
                <a:ln>
                  <a:noFill/>
                </a:ln>
                <a:solidFill>
                  <a:srgbClr val="E7E6E6">
                    <a:lumMod val="50000"/>
                  </a:srgbClr>
                </a:solidFill>
                <a:effectLst/>
                <a:uLnTx/>
                <a:uFillTx/>
                <a:latin typeface="Calibri"/>
                <a:ea typeface="ＭＳ Ｐゴシック" charset="0"/>
              </a:rPr>
              <a:t>igh-power ERL</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400" b="0" i="1" u="none" strike="noStrike" kern="1200" cap="none" spc="0" normalizeH="0" baseline="0" noProof="0" dirty="0">
                <a:ln>
                  <a:noFill/>
                </a:ln>
                <a:solidFill>
                  <a:srgbClr val="E7E6E6">
                    <a:lumMod val="50000"/>
                  </a:srgbClr>
                </a:solidFill>
                <a:effectLst/>
                <a:uLnTx/>
                <a:uFillTx/>
                <a:latin typeface="Calibri"/>
                <a:ea typeface="ＭＳ Ｐゴシック" charset="0"/>
              </a:rPr>
              <a:t>demonstrated</a:t>
            </a:r>
          </a:p>
        </p:txBody>
      </p:sp>
      <p:sp>
        <p:nvSpPr>
          <p:cNvPr id="17" name="TextBox 16">
            <a:extLst>
              <a:ext uri="{FF2B5EF4-FFF2-40B4-BE49-F238E27FC236}">
                <a16:creationId xmlns:a16="http://schemas.microsoft.com/office/drawing/2014/main" id="{FF93A801-815D-3296-A930-8AF3F6D2105B}"/>
              </a:ext>
            </a:extLst>
          </p:cNvPr>
          <p:cNvSpPr txBox="1"/>
          <p:nvPr/>
        </p:nvSpPr>
        <p:spPr>
          <a:xfrm>
            <a:off x="4096431" y="4029730"/>
            <a:ext cx="1675459" cy="70788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i="1" u="none" strike="noStrike" kern="1200" cap="none" spc="0" normalizeH="0" baseline="0" noProof="0" dirty="0">
                <a:ln>
                  <a:noFill/>
                </a:ln>
                <a:solidFill>
                  <a:srgbClr val="E7E6E6">
                    <a:lumMod val="50000"/>
                  </a:srgbClr>
                </a:solidFill>
                <a:effectLst/>
                <a:uLnTx/>
                <a:uFillTx/>
                <a:latin typeface="Calibri"/>
                <a:ea typeface="ＭＳ Ｐゴシック" charset="0"/>
              </a:rPr>
              <a:t>h</a:t>
            </a:r>
            <a:r>
              <a:rPr kumimoji="0" lang="en-BE" sz="1400" b="0" i="1" u="none" strike="noStrike" kern="1200" cap="none" spc="0" normalizeH="0" baseline="0" noProof="0" dirty="0">
                <a:ln>
                  <a:noFill/>
                </a:ln>
                <a:solidFill>
                  <a:srgbClr val="E7E6E6">
                    <a:lumMod val="50000"/>
                  </a:srgbClr>
                </a:solidFill>
                <a:effectLst/>
                <a:uLnTx/>
                <a:uFillTx/>
                <a:latin typeface="Calibri"/>
                <a:ea typeface="ＭＳ Ｐゴシック" charset="0"/>
              </a:rPr>
              <a:t>igh-power ERL</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i="1" u="none" strike="noStrike" kern="1200" cap="none" spc="0" normalizeH="0" baseline="0" noProof="0" dirty="0">
                <a:ln>
                  <a:noFill/>
                </a:ln>
                <a:solidFill>
                  <a:srgbClr val="E7E6E6">
                    <a:lumMod val="50000"/>
                  </a:srgbClr>
                </a:solidFill>
                <a:effectLst/>
                <a:uLnTx/>
                <a:uFillTx/>
                <a:latin typeface="Calibri"/>
                <a:ea typeface="ＭＳ Ｐゴシック" charset="0"/>
              </a:rPr>
              <a:t>e</a:t>
            </a:r>
            <a:r>
              <a:rPr kumimoji="0" lang="en-GB" sz="1400" b="0" i="1" u="none" strike="noStrike" kern="1200" cap="none" spc="0" normalizeH="0" baseline="30000" noProof="0" dirty="0">
                <a:ln>
                  <a:noFill/>
                </a:ln>
                <a:solidFill>
                  <a:srgbClr val="E7E6E6">
                    <a:lumMod val="50000"/>
                  </a:srgbClr>
                </a:solidFill>
                <a:effectLst/>
                <a:uLnTx/>
                <a:uFillTx/>
                <a:latin typeface="Calibri"/>
                <a:ea typeface="ＭＳ Ｐゴシック" charset="0"/>
              </a:rPr>
              <a:t>-</a:t>
            </a:r>
            <a:r>
              <a:rPr kumimoji="0" lang="en-GB" sz="1400" b="0" i="1" u="none" strike="noStrike" kern="1200" cap="none" spc="0" normalizeH="0" baseline="0" noProof="0" dirty="0">
                <a:ln>
                  <a:noFill/>
                </a:ln>
                <a:solidFill>
                  <a:srgbClr val="E7E6E6">
                    <a:lumMod val="50000"/>
                  </a:srgbClr>
                </a:solidFill>
                <a:effectLst/>
                <a:uLnTx/>
                <a:uFillTx/>
                <a:latin typeface="Calibri"/>
                <a:ea typeface="ＭＳ Ｐゴシック" charset="0"/>
              </a:rPr>
              <a:t> beam </a:t>
            </a:r>
            <a:r>
              <a:rPr kumimoji="0" lang="en-BE" sz="1400" b="0" i="1" u="none" strike="noStrike" kern="1200" cap="none" spc="0" normalizeH="0" baseline="0" noProof="0" dirty="0">
                <a:ln>
                  <a:noFill/>
                </a:ln>
                <a:solidFill>
                  <a:srgbClr val="E7E6E6">
                    <a:lumMod val="50000"/>
                  </a:srgbClr>
                </a:solidFill>
                <a:effectLst/>
                <a:uLnTx/>
                <a:uFillTx/>
                <a:latin typeface="Calibri"/>
                <a:ea typeface="ＭＳ Ｐゴシック" charset="0"/>
              </a:rPr>
              <a:t>in collision</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200" b="0" i="1" u="none" strike="noStrike" kern="1200" cap="none" spc="0" normalizeH="0" baseline="0" noProof="0" dirty="0">
                <a:ln>
                  <a:noFill/>
                </a:ln>
                <a:solidFill>
                  <a:srgbClr val="E7E6E6">
                    <a:lumMod val="50000"/>
                  </a:srgbClr>
                </a:solidFill>
                <a:effectLst/>
                <a:uLnTx/>
                <a:uFillTx/>
                <a:latin typeface="Calibri"/>
                <a:ea typeface="ＭＳ Ｐゴシック" charset="0"/>
              </a:rPr>
              <a:t>(ep/eA @ LHC program)</a:t>
            </a:r>
          </a:p>
        </p:txBody>
      </p:sp>
      <p:pic>
        <p:nvPicPr>
          <p:cNvPr id="19" name="Picture 18">
            <a:extLst>
              <a:ext uri="{FF2B5EF4-FFF2-40B4-BE49-F238E27FC236}">
                <a16:creationId xmlns:a16="http://schemas.microsoft.com/office/drawing/2014/main" id="{016A2EF4-1294-B767-2535-410236D8E40B}"/>
              </a:ext>
            </a:extLst>
          </p:cNvPr>
          <p:cNvPicPr>
            <a:picLocks noChangeAspect="1"/>
          </p:cNvPicPr>
          <p:nvPr/>
        </p:nvPicPr>
        <p:blipFill rotWithShape="1">
          <a:blip r:embed="rId6"/>
          <a:srcRect l="21118" t="7463" r="27431" b="15193"/>
          <a:stretch/>
        </p:blipFill>
        <p:spPr>
          <a:xfrm>
            <a:off x="5942370" y="1605085"/>
            <a:ext cx="1985229" cy="1585550"/>
          </a:xfrm>
          <a:prstGeom prst="rect">
            <a:avLst/>
          </a:prstGeom>
          <a:ln w="76200">
            <a:solidFill>
              <a:srgbClr val="C00000"/>
            </a:solidFill>
          </a:ln>
        </p:spPr>
      </p:pic>
      <p:sp>
        <p:nvSpPr>
          <p:cNvPr id="20" name="TextBox 19">
            <a:extLst>
              <a:ext uri="{FF2B5EF4-FFF2-40B4-BE49-F238E27FC236}">
                <a16:creationId xmlns:a16="http://schemas.microsoft.com/office/drawing/2014/main" id="{1C1C9D2B-FFCE-8C24-A73E-84F0152817AE}"/>
              </a:ext>
            </a:extLst>
          </p:cNvPr>
          <p:cNvSpPr txBox="1"/>
          <p:nvPr/>
        </p:nvSpPr>
        <p:spPr>
          <a:xfrm>
            <a:off x="6216020" y="1255990"/>
            <a:ext cx="1362104" cy="338554"/>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C00000"/>
                </a:solidFill>
                <a:effectLst/>
                <a:uLnTx/>
                <a:uFillTx/>
                <a:latin typeface="Calibri"/>
                <a:ea typeface="ＭＳ Ｐゴシック" charset="0"/>
              </a:rPr>
              <a:t>2040-2050’ies</a:t>
            </a:r>
          </a:p>
        </p:txBody>
      </p:sp>
      <p:sp>
        <p:nvSpPr>
          <p:cNvPr id="21" name="TextBox 20">
            <a:extLst>
              <a:ext uri="{FF2B5EF4-FFF2-40B4-BE49-F238E27FC236}">
                <a16:creationId xmlns:a16="http://schemas.microsoft.com/office/drawing/2014/main" id="{28BA5FB0-4F7A-E29B-B817-EC3CC04D2FDD}"/>
              </a:ext>
            </a:extLst>
          </p:cNvPr>
          <p:cNvSpPr txBox="1"/>
          <p:nvPr/>
        </p:nvSpPr>
        <p:spPr>
          <a:xfrm>
            <a:off x="5867400" y="1571556"/>
            <a:ext cx="1665649" cy="338554"/>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600" b="1" i="0" u="none" strike="noStrike" kern="1200" cap="none" spc="0" normalizeH="0" baseline="0" noProof="0" dirty="0">
                <a:ln>
                  <a:noFill/>
                </a:ln>
                <a:solidFill>
                  <a:prstClr val="white"/>
                </a:solidFill>
                <a:effectLst/>
                <a:uLnTx/>
                <a:uFillTx/>
                <a:latin typeface="Calibri"/>
                <a:ea typeface="ＭＳ Ｐゴシック" charset="0"/>
              </a:rPr>
              <a:t>ERL Higgs Factory</a:t>
            </a:r>
          </a:p>
        </p:txBody>
      </p:sp>
      <p:sp>
        <p:nvSpPr>
          <p:cNvPr id="22" name="TextBox 21">
            <a:extLst>
              <a:ext uri="{FF2B5EF4-FFF2-40B4-BE49-F238E27FC236}">
                <a16:creationId xmlns:a16="http://schemas.microsoft.com/office/drawing/2014/main" id="{78C186C9-B332-C83D-8B74-834E28EF129F}"/>
              </a:ext>
            </a:extLst>
          </p:cNvPr>
          <p:cNvSpPr txBox="1"/>
          <p:nvPr/>
        </p:nvSpPr>
        <p:spPr>
          <a:xfrm>
            <a:off x="6093697" y="3255763"/>
            <a:ext cx="1682577" cy="70788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i="1" u="none" strike="noStrike" kern="1200" cap="none" spc="0" normalizeH="0" baseline="0" noProof="0" dirty="0">
                <a:ln>
                  <a:noFill/>
                </a:ln>
                <a:solidFill>
                  <a:srgbClr val="E7E6E6">
                    <a:lumMod val="50000"/>
                  </a:srgbClr>
                </a:solidFill>
                <a:effectLst/>
                <a:uLnTx/>
                <a:uFillTx/>
                <a:latin typeface="Calibri"/>
                <a:ea typeface="ＭＳ Ｐゴシック" charset="0"/>
              </a:rPr>
              <a:t>with h</a:t>
            </a:r>
            <a:r>
              <a:rPr kumimoji="0" lang="en-BE" sz="1400" b="0" i="1" u="none" strike="noStrike" kern="1200" cap="none" spc="0" normalizeH="0" baseline="0" noProof="0" dirty="0">
                <a:ln>
                  <a:noFill/>
                </a:ln>
                <a:solidFill>
                  <a:srgbClr val="E7E6E6">
                    <a:lumMod val="50000"/>
                  </a:srgbClr>
                </a:solidFill>
                <a:effectLst/>
                <a:uLnTx/>
                <a:uFillTx/>
                <a:latin typeface="Calibri"/>
                <a:ea typeface="ＭＳ Ｐゴシック" charset="0"/>
              </a:rPr>
              <a:t>igh-power ERL</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1" u="none" strike="noStrike" kern="1200" cap="none" spc="0" normalizeH="0" baseline="0" noProof="0" dirty="0" err="1">
                <a:ln>
                  <a:noFill/>
                </a:ln>
                <a:solidFill>
                  <a:srgbClr val="E7E6E6">
                    <a:lumMod val="50000"/>
                  </a:srgbClr>
                </a:solidFill>
                <a:effectLst/>
                <a:uLnTx/>
                <a:uFillTx/>
                <a:latin typeface="Calibri"/>
                <a:ea typeface="ＭＳ Ｐゴシック" charset="0"/>
              </a:rPr>
              <a:t>e</a:t>
            </a:r>
            <a:r>
              <a:rPr kumimoji="0" lang="en-US" sz="1400" b="0" i="1" u="none" strike="noStrike" kern="1200" cap="none" spc="0" normalizeH="0" baseline="30000" noProof="0" dirty="0" err="1">
                <a:ln>
                  <a:noFill/>
                </a:ln>
                <a:solidFill>
                  <a:srgbClr val="E7E6E6">
                    <a:lumMod val="50000"/>
                  </a:srgbClr>
                </a:solidFill>
                <a:effectLst/>
                <a:uLnTx/>
                <a:uFillTx/>
                <a:latin typeface="Calibri"/>
                <a:ea typeface="ＭＳ Ｐゴシック" charset="0"/>
              </a:rPr>
              <a:t>+</a:t>
            </a:r>
            <a:r>
              <a:rPr kumimoji="0" lang="en-US" sz="1400" b="0" i="1" u="none" strike="noStrike" kern="1200" cap="none" spc="0" normalizeH="0" baseline="0" noProof="0" dirty="0" err="1">
                <a:ln>
                  <a:noFill/>
                </a:ln>
                <a:solidFill>
                  <a:srgbClr val="E7E6E6">
                    <a:lumMod val="50000"/>
                  </a:srgbClr>
                </a:solidFill>
                <a:effectLst/>
                <a:uLnTx/>
                <a:uFillTx/>
                <a:latin typeface="Calibri"/>
                <a:ea typeface="ＭＳ Ｐゴシック" charset="0"/>
              </a:rPr>
              <a:t>e</a:t>
            </a:r>
            <a:r>
              <a:rPr kumimoji="0" lang="en-US" sz="1400" b="0" i="1" u="none" strike="noStrike" kern="1200" cap="none" spc="0" normalizeH="0" baseline="30000" noProof="0" dirty="0">
                <a:ln>
                  <a:noFill/>
                </a:ln>
                <a:solidFill>
                  <a:srgbClr val="E7E6E6">
                    <a:lumMod val="50000"/>
                  </a:srgbClr>
                </a:solidFill>
                <a:effectLst/>
                <a:uLnTx/>
                <a:uFillTx/>
                <a:latin typeface="Calibri"/>
                <a:ea typeface="ＭＳ Ｐゴシック" charset="0"/>
              </a:rPr>
              <a:t>-</a:t>
            </a:r>
            <a:r>
              <a:rPr kumimoji="0" lang="en-US" sz="1400" b="0" i="1" u="none" strike="noStrike" kern="1200" cap="none" spc="0" normalizeH="0" baseline="0" noProof="0" dirty="0">
                <a:ln>
                  <a:noFill/>
                </a:ln>
                <a:solidFill>
                  <a:srgbClr val="E7E6E6">
                    <a:lumMod val="50000"/>
                  </a:srgbClr>
                </a:solidFill>
                <a:effectLst/>
                <a:uLnTx/>
                <a:uFillTx/>
                <a:latin typeface="Calibri"/>
                <a:ea typeface="ＭＳ Ｐゴシック" charset="0"/>
              </a:rPr>
              <a:t> Higgs Factory</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0" i="1" u="none" strike="noStrike" kern="1200" cap="none" spc="0" normalizeH="0" baseline="0" noProof="0" dirty="0">
                <a:ln>
                  <a:noFill/>
                </a:ln>
                <a:solidFill>
                  <a:srgbClr val="E7E6E6">
                    <a:lumMod val="50000"/>
                  </a:srgbClr>
                </a:solidFill>
                <a:effectLst/>
                <a:uLnTx/>
                <a:uFillTx/>
                <a:latin typeface="Calibri"/>
                <a:ea typeface="ＭＳ Ｐゴシック" charset="0"/>
              </a:rPr>
              <a:t>(Z/W/H/top program)</a:t>
            </a:r>
            <a:endParaRPr kumimoji="0" lang="en-BE" sz="1200" b="0" i="1" u="none" strike="noStrike" kern="1200" cap="none" spc="0" normalizeH="0" baseline="0" noProof="0" dirty="0">
              <a:ln>
                <a:noFill/>
              </a:ln>
              <a:solidFill>
                <a:srgbClr val="E7E6E6">
                  <a:lumMod val="50000"/>
                </a:srgbClr>
              </a:solidFill>
              <a:effectLst/>
              <a:uLnTx/>
              <a:uFillTx/>
              <a:latin typeface="Calibri"/>
              <a:ea typeface="ＭＳ Ｐゴシック" charset="0"/>
            </a:endParaRPr>
          </a:p>
        </p:txBody>
      </p:sp>
      <p:sp>
        <p:nvSpPr>
          <p:cNvPr id="23" name="TextBox 22">
            <a:extLst>
              <a:ext uri="{FF2B5EF4-FFF2-40B4-BE49-F238E27FC236}">
                <a16:creationId xmlns:a16="http://schemas.microsoft.com/office/drawing/2014/main" id="{1112273F-2431-C9D6-AA17-902377E42FA5}"/>
              </a:ext>
            </a:extLst>
          </p:cNvPr>
          <p:cNvSpPr txBox="1"/>
          <p:nvPr/>
        </p:nvSpPr>
        <p:spPr>
          <a:xfrm>
            <a:off x="2489639" y="4583824"/>
            <a:ext cx="1346844" cy="52322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400" b="0" i="1" u="none" strike="noStrike" kern="1200" cap="none" spc="0" normalizeH="0" baseline="0" noProof="0" dirty="0">
                <a:ln>
                  <a:noFill/>
                </a:ln>
                <a:solidFill>
                  <a:srgbClr val="E7E6E6">
                    <a:lumMod val="50000"/>
                  </a:srgbClr>
                </a:solidFill>
                <a:effectLst/>
                <a:uLnTx/>
                <a:uFillTx/>
                <a:latin typeface="Calibri"/>
                <a:ea typeface="ＭＳ Ｐゴシック" charset="0"/>
              </a:rPr>
              <a:t>ERL application</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i="1" u="none" strike="noStrike" kern="1200" cap="none" spc="0" normalizeH="0" baseline="0" noProof="0" dirty="0">
                <a:ln>
                  <a:noFill/>
                </a:ln>
                <a:solidFill>
                  <a:srgbClr val="E7E6E6">
                    <a:lumMod val="50000"/>
                  </a:srgbClr>
                </a:solidFill>
                <a:effectLst/>
                <a:uLnTx/>
                <a:uFillTx/>
                <a:latin typeface="Calibri"/>
                <a:ea typeface="ＭＳ Ｐゴシック" charset="0"/>
              </a:rPr>
              <a:t>e</a:t>
            </a:r>
            <a:r>
              <a:rPr kumimoji="0" lang="en-BE" sz="1400" b="0" i="1" u="none" strike="noStrike" kern="1200" cap="none" spc="0" normalizeH="0" baseline="0" noProof="0" dirty="0">
                <a:ln>
                  <a:noFill/>
                </a:ln>
                <a:solidFill>
                  <a:srgbClr val="E7E6E6">
                    <a:lumMod val="50000"/>
                  </a:srgbClr>
                </a:solidFill>
                <a:effectLst/>
                <a:uLnTx/>
                <a:uFillTx/>
                <a:latin typeface="Calibri"/>
                <a:ea typeface="ＭＳ Ｐゴシック" charset="0"/>
              </a:rPr>
              <a:t>lectron cooling</a:t>
            </a:r>
          </a:p>
        </p:txBody>
      </p:sp>
      <p:sp>
        <p:nvSpPr>
          <p:cNvPr id="24" name="TextBox 23">
            <a:extLst>
              <a:ext uri="{FF2B5EF4-FFF2-40B4-BE49-F238E27FC236}">
                <a16:creationId xmlns:a16="http://schemas.microsoft.com/office/drawing/2014/main" id="{B76E3DEF-FAED-4711-5A92-4C1CA097D6E4}"/>
              </a:ext>
            </a:extLst>
          </p:cNvPr>
          <p:cNvSpPr txBox="1"/>
          <p:nvPr/>
        </p:nvSpPr>
        <p:spPr>
          <a:xfrm>
            <a:off x="2905459" y="3526589"/>
            <a:ext cx="380232" cy="276999"/>
          </a:xfrm>
          <a:prstGeom prst="rect">
            <a:avLst/>
          </a:prstGeom>
          <a:solidFill>
            <a:schemeClr val="bg1">
              <a:lumMod val="85000"/>
            </a:schemeClr>
          </a:solidFill>
          <a:ln>
            <a:solidFill>
              <a:schemeClr val="bg1">
                <a:lumMod val="85000"/>
              </a:schemeClr>
            </a:solidFill>
          </a:ln>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200" b="0" i="0" u="none" strike="noStrike" kern="1200" cap="none" spc="0" normalizeH="0" baseline="0" noProof="0" dirty="0">
                <a:ln>
                  <a:noFill/>
                </a:ln>
                <a:solidFill>
                  <a:srgbClr val="E7E6E6">
                    <a:lumMod val="50000"/>
                  </a:srgbClr>
                </a:solidFill>
                <a:effectLst/>
                <a:uLnTx/>
                <a:uFillTx/>
                <a:latin typeface="Calibri"/>
                <a:ea typeface="ＭＳ Ｐゴシック" charset="0"/>
              </a:rPr>
              <a:t>EIC</a:t>
            </a:r>
          </a:p>
        </p:txBody>
      </p:sp>
      <p:pic>
        <p:nvPicPr>
          <p:cNvPr id="25" name="Picture 6" descr="Laurent Favart">
            <a:extLst>
              <a:ext uri="{FF2B5EF4-FFF2-40B4-BE49-F238E27FC236}">
                <a16:creationId xmlns:a16="http://schemas.microsoft.com/office/drawing/2014/main" id="{12F3569F-3CF5-2EB0-DEB9-523588D4ADF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47310" y="3333750"/>
            <a:ext cx="493988" cy="338554"/>
          </a:xfrm>
          <a:prstGeom prst="rect">
            <a:avLst/>
          </a:prstGeom>
          <a:solidFill>
            <a:schemeClr val="bg1">
              <a:lumMod val="95000"/>
            </a:schemeClr>
          </a:solidFill>
        </p:spPr>
      </p:pic>
      <p:sp>
        <p:nvSpPr>
          <p:cNvPr id="3" name="TextBox 2">
            <a:extLst>
              <a:ext uri="{FF2B5EF4-FFF2-40B4-BE49-F238E27FC236}">
                <a16:creationId xmlns:a16="http://schemas.microsoft.com/office/drawing/2014/main" id="{9E08E043-6558-CED5-B355-8581480126D1}"/>
              </a:ext>
            </a:extLst>
          </p:cNvPr>
          <p:cNvSpPr txBox="1"/>
          <p:nvPr/>
        </p:nvSpPr>
        <p:spPr>
          <a:xfrm rot="5400000">
            <a:off x="5220744" y="3455817"/>
            <a:ext cx="1031051" cy="307777"/>
          </a:xfrm>
          <a:prstGeom prst="rect">
            <a:avLst/>
          </a:prstGeom>
          <a:noFill/>
        </p:spPr>
        <p:txBody>
          <a:bodyPr wrap="none" rtlCol="0">
            <a:spAutoFit/>
          </a:bodyPr>
          <a:lstStyle/>
          <a:p>
            <a:r>
              <a:rPr lang="en-BE" sz="1400" i="1" dirty="0">
                <a:solidFill>
                  <a:srgbClr val="FF0000"/>
                </a:solidFill>
                <a:latin typeface="+mn-lt"/>
              </a:rPr>
              <a:t>1 ERL beam</a:t>
            </a:r>
          </a:p>
        </p:txBody>
      </p:sp>
      <p:sp>
        <p:nvSpPr>
          <p:cNvPr id="4" name="TextBox 3">
            <a:extLst>
              <a:ext uri="{FF2B5EF4-FFF2-40B4-BE49-F238E27FC236}">
                <a16:creationId xmlns:a16="http://schemas.microsoft.com/office/drawing/2014/main" id="{515E5B56-ADB4-4ED9-5DA9-C253D2D9D605}"/>
              </a:ext>
            </a:extLst>
          </p:cNvPr>
          <p:cNvSpPr txBox="1"/>
          <p:nvPr/>
        </p:nvSpPr>
        <p:spPr>
          <a:xfrm rot="5400000">
            <a:off x="7514623" y="2540159"/>
            <a:ext cx="1233030" cy="338554"/>
          </a:xfrm>
          <a:prstGeom prst="rect">
            <a:avLst/>
          </a:prstGeom>
          <a:noFill/>
        </p:spPr>
        <p:txBody>
          <a:bodyPr wrap="none" rtlCol="0">
            <a:spAutoFit/>
          </a:bodyPr>
          <a:lstStyle/>
          <a:p>
            <a:r>
              <a:rPr lang="en-BE" sz="1600" i="1" dirty="0">
                <a:solidFill>
                  <a:srgbClr val="FF0000"/>
                </a:solidFill>
                <a:latin typeface="+mn-lt"/>
              </a:rPr>
              <a:t>2 ERL beams</a:t>
            </a:r>
          </a:p>
        </p:txBody>
      </p:sp>
      <p:sp>
        <p:nvSpPr>
          <p:cNvPr id="26" name="Down Arrow 25">
            <a:extLst>
              <a:ext uri="{FF2B5EF4-FFF2-40B4-BE49-F238E27FC236}">
                <a16:creationId xmlns:a16="http://schemas.microsoft.com/office/drawing/2014/main" id="{781679BA-FAA6-50E4-9F37-8B244550F00B}"/>
              </a:ext>
            </a:extLst>
          </p:cNvPr>
          <p:cNvSpPr/>
          <p:nvPr/>
        </p:nvSpPr>
        <p:spPr>
          <a:xfrm>
            <a:off x="4664203" y="1654039"/>
            <a:ext cx="484632" cy="978408"/>
          </a:xfrm>
          <a:prstGeom prst="downArrow">
            <a:avLst>
              <a:gd name="adj1" fmla="val 41971"/>
              <a:gd name="adj2" fmla="val 5000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7" name="TextBox 26">
            <a:extLst>
              <a:ext uri="{FF2B5EF4-FFF2-40B4-BE49-F238E27FC236}">
                <a16:creationId xmlns:a16="http://schemas.microsoft.com/office/drawing/2014/main" id="{577C24FA-7F23-B129-988F-42D48026125F}"/>
              </a:ext>
            </a:extLst>
          </p:cNvPr>
          <p:cNvSpPr txBox="1"/>
          <p:nvPr/>
        </p:nvSpPr>
        <p:spPr>
          <a:xfrm>
            <a:off x="3124201" y="1392019"/>
            <a:ext cx="2514600" cy="646331"/>
          </a:xfrm>
          <a:prstGeom prst="rect">
            <a:avLst/>
          </a:prstGeom>
          <a:solidFill>
            <a:schemeClr val="accent2">
              <a:lumMod val="20000"/>
              <a:lumOff val="80000"/>
            </a:schemeClr>
          </a:solidFill>
        </p:spPr>
        <p:txBody>
          <a:bodyPr wrap="square" rtlCol="0">
            <a:spAutoFit/>
          </a:bodyPr>
          <a:lstStyle/>
          <a:p>
            <a:pPr algn="ctr"/>
            <a:r>
              <a:rPr lang="en-GB" b="1" dirty="0">
                <a:solidFill>
                  <a:srgbClr val="FF0000"/>
                </a:solidFill>
                <a:latin typeface="+mn-lt"/>
              </a:rPr>
              <a:t>t</a:t>
            </a:r>
            <a:r>
              <a:rPr lang="en-BE" b="1" dirty="0">
                <a:solidFill>
                  <a:srgbClr val="FF0000"/>
                </a:solidFill>
                <a:latin typeface="+mn-lt"/>
              </a:rPr>
              <a:t>he ultimate upgrade</a:t>
            </a:r>
          </a:p>
          <a:p>
            <a:pPr algn="ctr"/>
            <a:r>
              <a:rPr lang="en-BE" b="1" dirty="0">
                <a:solidFill>
                  <a:srgbClr val="FF0000"/>
                </a:solidFill>
                <a:latin typeface="+mn-lt"/>
              </a:rPr>
              <a:t>of the LHC programme</a:t>
            </a:r>
          </a:p>
        </p:txBody>
      </p:sp>
      <p:sp>
        <p:nvSpPr>
          <p:cNvPr id="29" name="Down Arrow 28">
            <a:extLst>
              <a:ext uri="{FF2B5EF4-FFF2-40B4-BE49-F238E27FC236}">
                <a16:creationId xmlns:a16="http://schemas.microsoft.com/office/drawing/2014/main" id="{FC47A6D4-618F-E355-78A6-6C99D12970FB}"/>
              </a:ext>
            </a:extLst>
          </p:cNvPr>
          <p:cNvSpPr/>
          <p:nvPr/>
        </p:nvSpPr>
        <p:spPr>
          <a:xfrm rot="10800000">
            <a:off x="6644757" y="3894469"/>
            <a:ext cx="484632" cy="978408"/>
          </a:xfrm>
          <a:prstGeom prst="downArrow">
            <a:avLst>
              <a:gd name="adj1" fmla="val 41971"/>
              <a:gd name="adj2" fmla="val 5000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30" name="TextBox 29">
            <a:extLst>
              <a:ext uri="{FF2B5EF4-FFF2-40B4-BE49-F238E27FC236}">
                <a16:creationId xmlns:a16="http://schemas.microsoft.com/office/drawing/2014/main" id="{54F4DEBF-2681-9711-96CD-88AC17D1782B}"/>
              </a:ext>
            </a:extLst>
          </p:cNvPr>
          <p:cNvSpPr txBox="1"/>
          <p:nvPr/>
        </p:nvSpPr>
        <p:spPr>
          <a:xfrm>
            <a:off x="6553200" y="4564618"/>
            <a:ext cx="2514600" cy="369332"/>
          </a:xfrm>
          <a:prstGeom prst="rect">
            <a:avLst/>
          </a:prstGeom>
          <a:solidFill>
            <a:schemeClr val="accent2">
              <a:lumMod val="20000"/>
              <a:lumOff val="80000"/>
            </a:schemeClr>
          </a:solidFill>
        </p:spPr>
        <p:txBody>
          <a:bodyPr wrap="square" rtlCol="0">
            <a:spAutoFit/>
          </a:bodyPr>
          <a:lstStyle/>
          <a:p>
            <a:pPr algn="ctr"/>
            <a:r>
              <a:rPr lang="en-GB" b="1" dirty="0">
                <a:solidFill>
                  <a:srgbClr val="FF0000"/>
                </a:solidFill>
                <a:latin typeface="+mn-lt"/>
              </a:rPr>
              <a:t>t</a:t>
            </a:r>
            <a:r>
              <a:rPr lang="en-BE" b="1" dirty="0">
                <a:solidFill>
                  <a:srgbClr val="FF0000"/>
                </a:solidFill>
                <a:latin typeface="+mn-lt"/>
              </a:rPr>
              <a:t>he next major collider</a:t>
            </a:r>
          </a:p>
        </p:txBody>
      </p:sp>
      <p:pic>
        <p:nvPicPr>
          <p:cNvPr id="5" name="Image 38">
            <a:extLst>
              <a:ext uri="{FF2B5EF4-FFF2-40B4-BE49-F238E27FC236}">
                <a16:creationId xmlns:a16="http://schemas.microsoft.com/office/drawing/2014/main" id="{52C4A30B-94B3-5330-CCC4-40B97B134E69}"/>
              </a:ext>
            </a:extLst>
          </p:cNvPr>
          <p:cNvPicPr>
            <a:picLocks noChangeAspect="1"/>
          </p:cNvPicPr>
          <p:nvPr/>
        </p:nvPicPr>
        <p:blipFill>
          <a:blip r:embed="rId8">
            <a:extLst>
              <a:ext uri="{BEBA8EAE-BF5A-486C-A8C5-ECC9F3942E4B}">
                <a14:imgProps xmlns:a14="http://schemas.microsoft.com/office/drawing/2010/main">
                  <a14:imgLayer r:embed="rId9">
                    <a14:imgEffect>
                      <a14:brightnessContrast bright="-20000" contrast="40000"/>
                    </a14:imgEffect>
                  </a14:imgLayer>
                </a14:imgProps>
              </a:ext>
            </a:extLst>
          </a:blip>
          <a:stretch>
            <a:fillRect/>
          </a:stretch>
        </p:blipFill>
        <p:spPr>
          <a:xfrm>
            <a:off x="215046" y="2336322"/>
            <a:ext cx="1914194" cy="1005304"/>
          </a:xfrm>
          <a:prstGeom prst="rect">
            <a:avLst/>
          </a:prstGeom>
          <a:ln w="38100">
            <a:solidFill>
              <a:srgbClr val="00B0F0"/>
            </a:solidFill>
          </a:ln>
        </p:spPr>
      </p:pic>
      <p:sp>
        <p:nvSpPr>
          <p:cNvPr id="28" name="TextBox 27">
            <a:extLst>
              <a:ext uri="{FF2B5EF4-FFF2-40B4-BE49-F238E27FC236}">
                <a16:creationId xmlns:a16="http://schemas.microsoft.com/office/drawing/2014/main" id="{87B6B6D8-3EB2-FDBF-5BF1-41B8AE4AD120}"/>
              </a:ext>
            </a:extLst>
          </p:cNvPr>
          <p:cNvSpPr txBox="1"/>
          <p:nvPr/>
        </p:nvSpPr>
        <p:spPr>
          <a:xfrm>
            <a:off x="1519880" y="3027269"/>
            <a:ext cx="562975" cy="276999"/>
          </a:xfrm>
          <a:prstGeom prst="rect">
            <a:avLst/>
          </a:prstGeom>
          <a:solidFill>
            <a:schemeClr val="bg2"/>
          </a:solidFill>
          <a:ln>
            <a:noFill/>
          </a:ln>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200" b="0" i="0" u="none" strike="noStrike" kern="1200" cap="none" spc="0" normalizeH="0" baseline="0" noProof="0" dirty="0">
                <a:ln>
                  <a:noFill/>
                </a:ln>
                <a:solidFill>
                  <a:srgbClr val="E7E6E6">
                    <a:lumMod val="50000"/>
                  </a:srgbClr>
                </a:solidFill>
                <a:effectLst/>
                <a:uLnTx/>
                <a:uFillTx/>
                <a:latin typeface="Calibri"/>
                <a:ea typeface="ＭＳ Ｐゴシック" charset="0"/>
              </a:rPr>
              <a:t>PERLE</a:t>
            </a:r>
          </a:p>
        </p:txBody>
      </p:sp>
    </p:spTree>
    <p:extLst>
      <p:ext uri="{BB962C8B-B14F-4D97-AF65-F5344CB8AC3E}">
        <p14:creationId xmlns:p14="http://schemas.microsoft.com/office/powerpoint/2010/main" val="163549127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3EC1866-E6B7-32BC-CFCD-C7255698011F}"/>
              </a:ext>
            </a:extLst>
          </p:cNvPr>
          <p:cNvSpPr txBox="1"/>
          <p:nvPr/>
        </p:nvSpPr>
        <p:spPr>
          <a:xfrm>
            <a:off x="727495" y="666750"/>
            <a:ext cx="7689093" cy="110799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400" b="1" dirty="0">
                <a:solidFill>
                  <a:srgbClr val="0070C0"/>
                </a:solidFill>
                <a:latin typeface="Calibri"/>
              </a:rPr>
              <a:t>f</a:t>
            </a:r>
            <a:r>
              <a:rPr kumimoji="0" lang="en-US" sz="2400" b="1" i="0" u="none" strike="noStrike" kern="1200" cap="none" spc="0" normalizeH="0" baseline="0" noProof="0" dirty="0">
                <a:ln>
                  <a:noFill/>
                </a:ln>
                <a:solidFill>
                  <a:srgbClr val="0070C0"/>
                </a:solidFill>
                <a:effectLst/>
                <a:uLnTx/>
                <a:uFillTx/>
                <a:latin typeface="Calibri"/>
                <a:ea typeface="ＭＳ Ｐゴシック" charset="0"/>
              </a:rPr>
              <a:t>rom the European Accelerator R&amp;D Roadmap </a:t>
            </a:r>
            <a:r>
              <a:rPr kumimoji="0" lang="en-US" sz="2400" b="1" i="0" u="none" strike="noStrike" kern="1200" cap="none" spc="0" normalizeH="0" baseline="0" noProof="0" dirty="0" err="1">
                <a:ln>
                  <a:noFill/>
                </a:ln>
                <a:solidFill>
                  <a:srgbClr val="0070C0"/>
                </a:solidFill>
                <a:effectLst/>
                <a:uLnTx/>
                <a:uFillTx/>
                <a:latin typeface="Calibri"/>
                <a:ea typeface="ＭＳ Ｐゴシック" charset="0"/>
              </a:rPr>
              <a:t>programme</a:t>
            </a:r>
            <a:r>
              <a:rPr kumimoji="0" lang="en-US" sz="2400" b="1" i="0" u="none" strike="noStrike" kern="1200" cap="none" spc="0" normalizeH="0" baseline="0" noProof="0" dirty="0">
                <a:ln>
                  <a:noFill/>
                </a:ln>
                <a:solidFill>
                  <a:srgbClr val="0070C0"/>
                </a:solidFill>
                <a:effectLst/>
                <a:uLnTx/>
                <a:uFillTx/>
                <a:latin typeface="Calibri"/>
                <a:ea typeface="ＭＳ Ｐゴシック" charset="0"/>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lang="en-US" sz="2400" b="1" dirty="0">
                <a:solidFill>
                  <a:srgbClr val="0070C0"/>
                </a:solidFill>
                <a:latin typeface="Calibri"/>
              </a:rPr>
              <a:t>t</a:t>
            </a:r>
            <a:r>
              <a:rPr kumimoji="0" lang="en-US" sz="2400" b="1" i="0" u="none" strike="noStrike" kern="1200" cap="none" spc="0" normalizeH="0" baseline="0" noProof="0" dirty="0" err="1">
                <a:ln>
                  <a:noFill/>
                </a:ln>
                <a:solidFill>
                  <a:srgbClr val="0070C0"/>
                </a:solidFill>
                <a:effectLst/>
                <a:uLnTx/>
                <a:uFillTx/>
                <a:latin typeface="Calibri"/>
                <a:ea typeface="ＭＳ Ｐゴシック" charset="0"/>
              </a:rPr>
              <a:t>ogether</a:t>
            </a:r>
            <a:r>
              <a:rPr kumimoji="0" lang="en-US" sz="2400" b="1" i="0" u="none" strike="noStrike" kern="1200" cap="none" spc="0" normalizeH="0" baseline="0" noProof="0" dirty="0">
                <a:ln>
                  <a:noFill/>
                </a:ln>
                <a:solidFill>
                  <a:srgbClr val="0070C0"/>
                </a:solidFill>
                <a:effectLst/>
                <a:uLnTx/>
                <a:uFillTx/>
                <a:latin typeface="Calibri"/>
                <a:ea typeface="ＭＳ Ｐゴシック" charset="0"/>
              </a:rPr>
              <a:t> engaged into a concrete R&amp;D project</a:t>
            </a:r>
          </a:p>
          <a:p>
            <a:pPr marL="0" marR="0" lvl="0" indent="0" algn="ctr" defTabSz="914400" rtl="0" eaLnBrk="1" fontAlgn="base" latinLnBrk="0" hangingPunct="1">
              <a:lnSpc>
                <a:spcPct val="100000"/>
              </a:lnSpc>
              <a:spcBef>
                <a:spcPct val="0"/>
              </a:spcBef>
              <a:spcAft>
                <a:spcPct val="0"/>
              </a:spcAft>
              <a:buClrTx/>
              <a:buSzTx/>
              <a:buFontTx/>
              <a:buNone/>
              <a:tabLst/>
              <a:defRPr/>
            </a:pPr>
            <a:r>
              <a:rPr lang="en-US" i="1" dirty="0">
                <a:solidFill>
                  <a:srgbClr val="0070C0"/>
                </a:solidFill>
                <a:latin typeface="Calibri"/>
              </a:rPr>
              <a:t>proposal</a:t>
            </a:r>
            <a:endParaRPr kumimoji="0" lang="en-BE" i="1" u="none" strike="noStrike" kern="1200" cap="none" spc="0" normalizeH="0" baseline="0" noProof="0" dirty="0">
              <a:ln>
                <a:noFill/>
              </a:ln>
              <a:solidFill>
                <a:srgbClr val="0070C0"/>
              </a:solidFill>
              <a:effectLst/>
              <a:uLnTx/>
              <a:uFillTx/>
              <a:latin typeface="Calibri"/>
              <a:ea typeface="ＭＳ Ｐゴシック" charset="0"/>
            </a:endParaRPr>
          </a:p>
        </p:txBody>
      </p:sp>
      <p:sp>
        <p:nvSpPr>
          <p:cNvPr id="3" name="TextBox 2">
            <a:extLst>
              <a:ext uri="{FF2B5EF4-FFF2-40B4-BE49-F238E27FC236}">
                <a16:creationId xmlns:a16="http://schemas.microsoft.com/office/drawing/2014/main" id="{1F2854F0-43A2-0E09-546A-EE6D98AA436F}"/>
              </a:ext>
            </a:extLst>
          </p:cNvPr>
          <p:cNvSpPr txBox="1"/>
          <p:nvPr/>
        </p:nvSpPr>
        <p:spPr>
          <a:xfrm rot="21175908">
            <a:off x="1268229" y="2457087"/>
            <a:ext cx="6294679" cy="1231106"/>
          </a:xfrm>
          <a:prstGeom prst="rect">
            <a:avLst/>
          </a:prstGeom>
          <a:solidFill>
            <a:schemeClr val="accent6">
              <a:lumMod val="20000"/>
              <a:lumOff val="80000"/>
            </a:schemeClr>
          </a:solidFill>
          <a:ln w="76200">
            <a:solidFill>
              <a:srgbClr val="FF0000"/>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050" b="1" i="0" u="none" strike="noStrike" kern="1200" cap="none" spc="0" normalizeH="0" baseline="0" noProof="0" dirty="0">
              <a:ln>
                <a:noFill/>
              </a:ln>
              <a:solidFill>
                <a:srgbClr val="FF0000"/>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400" b="1" i="0" u="none" strike="noStrike" kern="1200" cap="none" spc="0" normalizeH="0" baseline="0" noProof="0" dirty="0">
                <a:ln>
                  <a:noFill/>
                </a:ln>
                <a:solidFill>
                  <a:srgbClr val="FF0000"/>
                </a:solidFill>
                <a:effectLst/>
                <a:uLnTx/>
                <a:uFillTx/>
                <a:latin typeface="Calibri"/>
                <a:ea typeface="ＭＳ Ｐゴシック" charset="0"/>
              </a:rPr>
              <a:t>“</a:t>
            </a:r>
            <a:r>
              <a:rPr kumimoji="0" lang="en-GB" sz="2400" b="1" i="1" u="none" strike="noStrike" kern="1200" cap="none" spc="0" normalizeH="0" baseline="0" noProof="0" dirty="0">
                <a:ln>
                  <a:noFill/>
                </a:ln>
                <a:solidFill>
                  <a:srgbClr val="FF0000"/>
                </a:solidFill>
                <a:effectLst/>
                <a:uLnTx/>
                <a:uFillTx/>
                <a:latin typeface="Calibri"/>
                <a:ea typeface="ＭＳ Ｐゴシック" charset="0"/>
              </a:rPr>
              <a:t>Innovate</a:t>
            </a:r>
            <a:r>
              <a:rPr kumimoji="0" lang="en-GB" sz="2400" b="1" i="0" u="none" strike="noStrike" kern="1200" cap="none" spc="0" normalizeH="0" baseline="0" noProof="0" dirty="0">
                <a:ln>
                  <a:noFill/>
                </a:ln>
                <a:solidFill>
                  <a:srgbClr val="FF0000"/>
                </a:solidFill>
                <a:effectLst/>
                <a:uLnTx/>
                <a:uFillTx/>
                <a:latin typeface="Calibri"/>
                <a:ea typeface="ＭＳ Ｐゴシック" charset="0"/>
              </a:rPr>
              <a:t> </a:t>
            </a:r>
            <a:r>
              <a:rPr kumimoji="0" lang="en-GB" sz="2400" b="1" i="1" u="none" strike="noStrike" kern="1200" cap="none" spc="0" normalizeH="0" baseline="0" noProof="0" dirty="0">
                <a:ln>
                  <a:noFill/>
                </a:ln>
                <a:solidFill>
                  <a:srgbClr val="FF0000"/>
                </a:solidFill>
                <a:effectLst/>
                <a:uLnTx/>
                <a:uFillTx/>
                <a:latin typeface="Calibri"/>
                <a:ea typeface="ＭＳ Ｐゴシック" charset="0"/>
              </a:rPr>
              <a:t>for Sustainable Accelerating Systems</a:t>
            </a:r>
            <a:r>
              <a:rPr kumimoji="0" lang="en-GB" sz="2400" b="1" i="0" u="none" strike="noStrike" kern="1200" cap="none" spc="0" normalizeH="0" baseline="0" noProof="0" dirty="0">
                <a:ln>
                  <a:noFill/>
                </a:ln>
                <a:solidFill>
                  <a:srgbClr val="FF0000"/>
                </a:solidFill>
                <a:effectLst/>
                <a:uLnTx/>
                <a:uFillTx/>
                <a:latin typeface="Calibri"/>
                <a:ea typeface="ＭＳ Ｐゴシック" charset="0"/>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500" b="1" i="0" u="none" strike="noStrike" kern="1200" cap="none" spc="0" normalizeH="0" baseline="0" noProof="0" dirty="0">
              <a:ln>
                <a:noFill/>
              </a:ln>
              <a:solidFill>
                <a:srgbClr val="FF0000"/>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lang="en-GB" sz="2400" b="1" dirty="0">
                <a:solidFill>
                  <a:srgbClr val="FF0000"/>
                </a:solidFill>
                <a:latin typeface="Calibri"/>
              </a:rPr>
              <a:t>(</a:t>
            </a:r>
            <a:r>
              <a:rPr lang="en-GB" sz="2400" b="1" dirty="0" err="1">
                <a:solidFill>
                  <a:srgbClr val="FF0000"/>
                </a:solidFill>
                <a:latin typeface="Calibri"/>
              </a:rPr>
              <a:t>iSAS</a:t>
            </a:r>
            <a:r>
              <a:rPr lang="en-GB" sz="2400" b="1" dirty="0">
                <a:solidFill>
                  <a:srgbClr val="FF0000"/>
                </a:solidFill>
                <a:latin typeface="Calibri"/>
              </a:rPr>
              <a:t>)</a:t>
            </a:r>
            <a:endParaRPr kumimoji="0" lang="en-GB" sz="2400" b="1" i="0" u="none" strike="noStrike" kern="1200" cap="none" spc="0" normalizeH="0" baseline="0" noProof="0" dirty="0">
              <a:ln>
                <a:noFill/>
              </a:ln>
              <a:solidFill>
                <a:srgbClr val="FF0000"/>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050" b="1" i="0" u="none" strike="noStrike" kern="1200" cap="none" spc="0" normalizeH="0" baseline="0" noProof="0" dirty="0">
              <a:ln>
                <a:noFill/>
              </a:ln>
              <a:solidFill>
                <a:srgbClr val="FF0000"/>
              </a:solidFill>
              <a:effectLst/>
              <a:uLnTx/>
              <a:uFillTx/>
              <a:latin typeface="Calibri"/>
              <a:ea typeface="ＭＳ Ｐゴシック" charset="0"/>
            </a:endParaRPr>
          </a:p>
        </p:txBody>
      </p:sp>
    </p:spTree>
    <p:extLst>
      <p:ext uri="{BB962C8B-B14F-4D97-AF65-F5344CB8AC3E}">
        <p14:creationId xmlns:p14="http://schemas.microsoft.com/office/powerpoint/2010/main" val="178550832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65</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2" name="TextBox 1">
            <a:extLst>
              <a:ext uri="{FF2B5EF4-FFF2-40B4-BE49-F238E27FC236}">
                <a16:creationId xmlns:a16="http://schemas.microsoft.com/office/drawing/2014/main" id="{10ABEB7F-FC0C-41E0-2487-35842A7844DA}"/>
              </a:ext>
            </a:extLst>
          </p:cNvPr>
          <p:cNvSpPr txBox="1"/>
          <p:nvPr/>
        </p:nvSpPr>
        <p:spPr>
          <a:xfrm>
            <a:off x="152400" y="103822"/>
            <a:ext cx="8839200" cy="89255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000" b="1" i="0" u="none" strike="noStrike" kern="1200" cap="none" spc="0" normalizeH="0" baseline="0" noProof="0" dirty="0">
                <a:ln>
                  <a:noFill/>
                </a:ln>
                <a:solidFill>
                  <a:schemeClr val="tx1">
                    <a:lumMod val="75000"/>
                    <a:lumOff val="25000"/>
                  </a:schemeClr>
                </a:solidFill>
                <a:effectLst/>
                <a:uLnTx/>
                <a:uFillTx/>
                <a:latin typeface="Calibri"/>
                <a:ea typeface="ＭＳ Ｐゴシック" charset="0"/>
              </a:rPr>
              <a:t>“Innovate for Sustainable Accelerating Systems” </a:t>
            </a:r>
          </a:p>
          <a:p>
            <a:pPr algn="ctr">
              <a:defRPr/>
            </a:pPr>
            <a:r>
              <a:rPr kumimoji="0" lang="en-GB" sz="1600" i="1" u="none" strike="noStrike" kern="1200" cap="none" spc="0" normalizeH="0" baseline="0" noProof="0" dirty="0">
                <a:ln>
                  <a:noFill/>
                </a:ln>
                <a:solidFill>
                  <a:schemeClr val="bg2">
                    <a:lumMod val="50000"/>
                  </a:schemeClr>
                </a:solidFill>
                <a:effectLst/>
                <a:highlight>
                  <a:srgbClr val="FFE7D2"/>
                </a:highlight>
                <a:uLnTx/>
                <a:uFillTx/>
                <a:latin typeface="Calibri"/>
                <a:ea typeface="ＭＳ Ｐゴシック" charset="0"/>
              </a:rPr>
              <a:t>HORIZON-INFRA-</a:t>
            </a:r>
            <a:r>
              <a:rPr kumimoji="0" lang="en-GB" sz="1600" i="1" u="none" strike="noStrike" kern="1200" cap="none" spc="0" normalizeH="0" baseline="0" noProof="0" dirty="0">
                <a:ln>
                  <a:noFill/>
                </a:ln>
                <a:solidFill>
                  <a:schemeClr val="bg2">
                    <a:lumMod val="50000"/>
                  </a:schemeClr>
                </a:solidFill>
                <a:effectLst/>
                <a:highlight>
                  <a:srgbClr val="00FFFF"/>
                </a:highlight>
                <a:uLnTx/>
                <a:uFillTx/>
                <a:latin typeface="Calibri"/>
                <a:ea typeface="ＭＳ Ｐゴシック" charset="0"/>
              </a:rPr>
              <a:t>2023</a:t>
            </a:r>
            <a:r>
              <a:rPr kumimoji="0" lang="en-GB" sz="1600" i="1" u="none" strike="noStrike" kern="1200" cap="none" spc="0" normalizeH="0" baseline="0" noProof="0" dirty="0">
                <a:ln>
                  <a:noFill/>
                </a:ln>
                <a:solidFill>
                  <a:schemeClr val="bg2">
                    <a:lumMod val="50000"/>
                  </a:schemeClr>
                </a:solidFill>
                <a:effectLst/>
                <a:highlight>
                  <a:srgbClr val="FFE7D2"/>
                </a:highlight>
                <a:uLnTx/>
                <a:uFillTx/>
                <a:latin typeface="Calibri"/>
                <a:ea typeface="ＭＳ Ｐゴシック" charset="0"/>
              </a:rPr>
              <a:t>-TECH-01-01</a:t>
            </a:r>
          </a:p>
          <a:p>
            <a:pPr algn="ctr">
              <a:defRPr/>
            </a:pPr>
            <a:r>
              <a:rPr kumimoji="0" lang="en-GB" sz="1600" i="1" u="none" strike="noStrike" kern="1200" cap="none" spc="0" normalizeH="0" baseline="0" noProof="0" dirty="0">
                <a:ln>
                  <a:noFill/>
                </a:ln>
                <a:solidFill>
                  <a:schemeClr val="bg2">
                    <a:lumMod val="50000"/>
                  </a:schemeClr>
                </a:solidFill>
                <a:effectLst/>
                <a:highlight>
                  <a:srgbClr val="FFE7D2"/>
                </a:highlight>
                <a:uLnTx/>
                <a:uFillTx/>
                <a:latin typeface="Calibri"/>
                <a:ea typeface="ＭＳ Ｐゴシック" charset="0"/>
              </a:rPr>
              <a:t>New technologies and solutions for reducing the environmental and climate footprint of RIs </a:t>
            </a:r>
          </a:p>
        </p:txBody>
      </p:sp>
      <p:sp>
        <p:nvSpPr>
          <p:cNvPr id="3" name="TextBox 2">
            <a:extLst>
              <a:ext uri="{FF2B5EF4-FFF2-40B4-BE49-F238E27FC236}">
                <a16:creationId xmlns:a16="http://schemas.microsoft.com/office/drawing/2014/main" id="{3FCB4007-CE6D-AA70-35E0-5AF895036A09}"/>
              </a:ext>
            </a:extLst>
          </p:cNvPr>
          <p:cNvSpPr txBox="1"/>
          <p:nvPr/>
        </p:nvSpPr>
        <p:spPr>
          <a:xfrm>
            <a:off x="152400" y="1132909"/>
            <a:ext cx="8991600" cy="3801041"/>
          </a:xfrm>
          <a:prstGeom prst="rect">
            <a:avLst/>
          </a:prstGeom>
          <a:noFill/>
        </p:spPr>
        <p:txBody>
          <a:bodyPr wrap="square" rtlCol="0">
            <a:spAutoFit/>
          </a:bodyPr>
          <a:lstStyle/>
          <a:p>
            <a:pPr marL="285750" indent="-285750">
              <a:buFont typeface="Arial" panose="020B0604020202020204" pitchFamily="34" charset="0"/>
              <a:buChar char="•"/>
              <a:defRPr/>
            </a:pPr>
            <a:r>
              <a:rPr kumimoji="0" lang="en-GB" sz="1400" b="1" i="0" u="none" strike="noStrike" kern="1200" cap="none" spc="0" normalizeH="0" baseline="0" noProof="0" dirty="0">
                <a:ln>
                  <a:noFill/>
                </a:ln>
                <a:solidFill>
                  <a:srgbClr val="C00000"/>
                </a:solidFill>
                <a:effectLst/>
                <a:highlight>
                  <a:srgbClr val="FFE7D2"/>
                </a:highlight>
                <a:uLnTx/>
                <a:uFillTx/>
                <a:latin typeface="Calibri"/>
                <a:ea typeface="ＭＳ Ｐゴシック" charset="0"/>
              </a:rPr>
              <a:t>Specific conditions</a:t>
            </a:r>
            <a:endParaRPr lang="en-US" sz="700" i="1" dirty="0">
              <a:solidFill>
                <a:srgbClr val="0070C0"/>
              </a:solidFill>
              <a:latin typeface="Calibri" panose="020F0502020204030204" pitchFamily="34" charset="0"/>
              <a:ea typeface="Calibri" panose="020F0502020204030204" pitchFamily="34" charset="0"/>
              <a:cs typeface="Times New Roman" panose="02020603050405020304" pitchFamily="18" charset="0"/>
            </a:endParaRPr>
          </a:p>
          <a:p>
            <a:pPr marL="582613" lvl="1" indent="-134938">
              <a:buFont typeface="Courier New" panose="02070309020205020404" pitchFamily="49" charset="0"/>
              <a:buChar char="o"/>
            </a:pPr>
            <a:r>
              <a:rPr lang="en-US" sz="9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Expected EU contribution per project: around 5M EUR.</a:t>
            </a:r>
          </a:p>
          <a:p>
            <a:pPr marL="582613" lvl="1" indent="-134938">
              <a:buFont typeface="Courier New" panose="02070309020205020404" pitchFamily="49" charset="0"/>
              <a:buChar char="o"/>
            </a:pPr>
            <a:r>
              <a:rPr lang="en-US" sz="9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Consortia must include at least 3 different research infrastructures, each of them being an ESFRI infrastructure, and/or a European Research Infrastructures Consortium (ERIC) or another research infrastructure of European interest (i.e. a research infrastructure which is able to attract users from EU or associated countries other than the country where the infrastructure is located). Consortia should be built around a leading core of at least 3 world-class research infrastructures and can include a wider set of RIs. </a:t>
            </a:r>
          </a:p>
          <a:p>
            <a:pPr marL="582613" lvl="1" indent="-134938">
              <a:buFont typeface="Courier New" panose="02070309020205020404" pitchFamily="49" charset="0"/>
              <a:buChar char="o"/>
            </a:pPr>
            <a:r>
              <a:rPr lang="en-US" sz="9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Other technological partners, including industry and SMEs, should also be involved, thus promoting innovation and knowledge sharing through co-development of new technical solutions for research infrastructures. </a:t>
            </a:r>
          </a:p>
          <a:p>
            <a:pPr marL="582613" lvl="1" indent="-134938">
              <a:buFont typeface="Courier New" panose="02070309020205020404" pitchFamily="49" charset="0"/>
              <a:buChar char="o"/>
            </a:pPr>
            <a:r>
              <a:rPr lang="en-US" sz="9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Proposals should built on and explain any synergies and complementarities with previous or current EU grants, including those under other parts of the Framework </a:t>
            </a:r>
            <a:r>
              <a:rPr lang="en-US" sz="900" i="1" dirty="0" err="1">
                <a:solidFill>
                  <a:srgbClr val="0070C0"/>
                </a:solidFill>
                <a:latin typeface="Calibri" panose="020F0502020204030204" pitchFamily="34" charset="0"/>
                <a:ea typeface="Calibri" panose="020F0502020204030204" pitchFamily="34" charset="0"/>
                <a:cs typeface="Times New Roman" panose="02020603050405020304" pitchFamily="18" charset="0"/>
              </a:rPr>
              <a:t>Programmes</a:t>
            </a:r>
            <a:r>
              <a:rPr lang="en-US" sz="9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 </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kumimoji="0" lang="en-BE" sz="500" b="1" i="0" u="none" strike="noStrike" kern="1200" cap="none" spc="0" normalizeH="0" baseline="0" noProof="0" dirty="0">
              <a:ln>
                <a:noFill/>
              </a:ln>
              <a:solidFill>
                <a:srgbClr val="C00000"/>
              </a:solidFill>
              <a:effectLst/>
              <a:uLnTx/>
              <a:uFillTx/>
              <a:latin typeface="Calibri"/>
              <a:ea typeface="ＭＳ Ｐゴシック" charset="0"/>
            </a:endParaRPr>
          </a:p>
          <a:p>
            <a:pPr marL="285750" indent="-285750">
              <a:buFont typeface="Arial" panose="020B0604020202020204" pitchFamily="34" charset="0"/>
              <a:buChar char="•"/>
              <a:defRPr/>
            </a:pPr>
            <a:r>
              <a:rPr kumimoji="0" lang="en-BE" sz="1400" b="1" i="0" u="none" strike="noStrike" kern="1200" cap="none" spc="0" normalizeH="0" baseline="0" noProof="0" dirty="0">
                <a:ln>
                  <a:noFill/>
                </a:ln>
                <a:solidFill>
                  <a:srgbClr val="C00000"/>
                </a:solidFill>
                <a:effectLst/>
                <a:highlight>
                  <a:srgbClr val="FFE7D2"/>
                </a:highlight>
                <a:uLnTx/>
                <a:uFillTx/>
                <a:latin typeface="Calibri"/>
                <a:ea typeface="ＭＳ Ｐゴシック" charset="0"/>
              </a:rPr>
              <a:t>Expected Outcome</a:t>
            </a:r>
            <a:endParaRPr kumimoji="0" lang="en-BE" sz="1400" b="1" i="0" u="none" strike="noStrike" kern="1200" cap="none" spc="0" normalizeH="0" baseline="0" noProof="0" dirty="0">
              <a:ln>
                <a:noFill/>
              </a:ln>
              <a:solidFill>
                <a:srgbClr val="C00000"/>
              </a:solidFill>
              <a:effectLst/>
              <a:uLnTx/>
              <a:uFillTx/>
              <a:latin typeface="Calibri"/>
              <a:ea typeface="ＭＳ Ｐゴシック" charset="0"/>
            </a:endParaRPr>
          </a:p>
          <a:p>
            <a:pPr marL="582613" indent="-134938">
              <a:buFont typeface="Courier New" panose="02070309020205020404" pitchFamily="49" charset="0"/>
              <a:buChar char="o"/>
              <a:defRPr/>
            </a:pPr>
            <a:r>
              <a:rPr lang="en-US" sz="900" i="1" dirty="0">
                <a:solidFill>
                  <a:srgbClr val="0070C0"/>
                </a:solidFill>
                <a:latin typeface="Calibri"/>
              </a:rPr>
              <a:t>Reduction of environmental impacts (including climate-related)</a:t>
            </a:r>
          </a:p>
          <a:p>
            <a:pPr marL="582613" indent="-134938">
              <a:buFont typeface="Courier New" panose="02070309020205020404" pitchFamily="49" charset="0"/>
              <a:buChar char="o"/>
              <a:defRPr/>
            </a:pPr>
            <a:r>
              <a:rPr lang="en-US" sz="900" i="1" dirty="0" err="1">
                <a:solidFill>
                  <a:srgbClr val="0070C0"/>
                </a:solidFill>
                <a:latin typeface="Calibri"/>
              </a:rPr>
              <a:t>Optimisation</a:t>
            </a:r>
            <a:r>
              <a:rPr lang="en-US" sz="900" i="1" dirty="0">
                <a:solidFill>
                  <a:srgbClr val="0070C0"/>
                </a:solidFill>
                <a:latin typeface="Calibri"/>
              </a:rPr>
              <a:t> of resource and energy consumption integrated through the full life cycle of  research infrastructures</a:t>
            </a:r>
          </a:p>
          <a:p>
            <a:pPr marL="582613" indent="-134938">
              <a:buFont typeface="Courier New" panose="02070309020205020404" pitchFamily="49" charset="0"/>
              <a:buChar char="o"/>
              <a:defRPr/>
            </a:pPr>
            <a:r>
              <a:rPr lang="en-US" sz="900" i="1" dirty="0">
                <a:solidFill>
                  <a:srgbClr val="0070C0"/>
                </a:solidFill>
                <a:latin typeface="Calibri"/>
              </a:rPr>
              <a:t>Increased long-term sustainability of European research infrastructures </a:t>
            </a:r>
          </a:p>
          <a:p>
            <a:pPr marL="312738" marR="0" lvl="0" indent="0" algn="l" defTabSz="914400" rtl="0" eaLnBrk="1" fontAlgn="base" latinLnBrk="0" hangingPunct="1">
              <a:lnSpc>
                <a:spcPct val="100000"/>
              </a:lnSpc>
              <a:spcBef>
                <a:spcPct val="0"/>
              </a:spcBef>
              <a:spcAft>
                <a:spcPct val="0"/>
              </a:spcAft>
              <a:buClrTx/>
              <a:buSzTx/>
              <a:buFontTx/>
              <a:buNone/>
              <a:tabLst/>
              <a:defRPr/>
            </a:pPr>
            <a:endParaRPr kumimoji="0" lang="en-BE" sz="500" b="0" i="0" u="none" strike="noStrike" kern="1200" cap="none" spc="0" normalizeH="0" baseline="0" noProof="0" dirty="0">
              <a:ln>
                <a:noFill/>
              </a:ln>
              <a:solidFill>
                <a:srgbClr val="E7E6E6">
                  <a:lumMod val="50000"/>
                </a:srgbClr>
              </a:solidFill>
              <a:effectLst/>
              <a:uLnTx/>
              <a:uFillTx/>
              <a:latin typeface="Calibri"/>
              <a:ea typeface="ＭＳ Ｐゴシック" charset="0"/>
            </a:endParaRPr>
          </a:p>
          <a:p>
            <a:pPr marL="285750" indent="-285750">
              <a:buFont typeface="Arial" panose="020B0604020202020204" pitchFamily="34" charset="0"/>
              <a:buChar char="•"/>
              <a:defRPr/>
            </a:pPr>
            <a:r>
              <a:rPr kumimoji="0" lang="en-BE" sz="1400" b="1" i="0" u="none" strike="noStrike" kern="1200" cap="none" spc="0" normalizeH="0" baseline="0" noProof="0" dirty="0">
                <a:ln>
                  <a:noFill/>
                </a:ln>
                <a:solidFill>
                  <a:srgbClr val="C00000"/>
                </a:solidFill>
                <a:effectLst/>
                <a:highlight>
                  <a:srgbClr val="FFE7D2"/>
                </a:highlight>
                <a:uLnTx/>
                <a:uFillTx/>
                <a:latin typeface="Calibri"/>
                <a:ea typeface="ＭＳ Ｐゴシック" charset="0"/>
              </a:rPr>
              <a:t>Scope</a:t>
            </a:r>
            <a:endParaRPr kumimoji="0" lang="en-BE" sz="1800" b="1" i="0" u="none" strike="noStrike" kern="1200" cap="none" spc="0" normalizeH="0" baseline="0" noProof="0" dirty="0">
              <a:ln>
                <a:noFill/>
              </a:ln>
              <a:solidFill>
                <a:srgbClr val="C00000"/>
              </a:solidFill>
              <a:effectLst/>
              <a:uLnTx/>
              <a:uFillTx/>
              <a:latin typeface="Calibri"/>
              <a:ea typeface="ＭＳ Ｐゴシック" charset="0"/>
            </a:endParaRPr>
          </a:p>
          <a:p>
            <a:pPr marL="582613" lvl="3" indent="-134938">
              <a:buFont typeface="Courier New" panose="02070309020205020404" pitchFamily="49" charset="0"/>
              <a:buChar char="o"/>
              <a:defRPr/>
            </a:pPr>
            <a:r>
              <a:rPr lang="en-US" sz="900" i="1" dirty="0">
                <a:solidFill>
                  <a:srgbClr val="0070C0"/>
                </a:solidFill>
                <a:latin typeface="Calibri"/>
              </a:rPr>
              <a:t>The aim of this topic is to deliver innovative technologies and solutions which reduce the environmental and climate footprint of RIs through the full life cycle of research infrastructures. Proposals should identify common methodologies, among the concerned RIs, to assess environmental impact and strategies to reduce it, as well as efficiency gains in the broader ecosystem. </a:t>
            </a:r>
          </a:p>
          <a:p>
            <a:pPr marL="582613" lvl="3" indent="-134938">
              <a:buFont typeface="Courier New" panose="02070309020205020404" pitchFamily="49" charset="0"/>
              <a:buChar char="o"/>
              <a:defRPr/>
            </a:pPr>
            <a:r>
              <a:rPr lang="en-US" sz="900" i="1" dirty="0">
                <a:solidFill>
                  <a:srgbClr val="0070C0"/>
                </a:solidFill>
                <a:latin typeface="Calibri"/>
              </a:rPr>
              <a:t>Proposals should address the following aspects, as relevant: </a:t>
            </a:r>
          </a:p>
          <a:p>
            <a:pPr marL="1039526" lvl="4" indent="-134938">
              <a:buFont typeface="Courier New" panose="02070309020205020404" pitchFamily="49" charset="0"/>
              <a:buChar char="o"/>
              <a:defRPr/>
            </a:pPr>
            <a:r>
              <a:rPr lang="en-US" sz="900" i="1" dirty="0">
                <a:solidFill>
                  <a:srgbClr val="0070C0"/>
                </a:solidFill>
                <a:latin typeface="Calibri"/>
              </a:rPr>
              <a:t>new technologies and solutions for research infrastructures enabling transformative resource efficiency (e.g. energy consumption) and reduction of environmental (including climate-related) impacts, including, when relevant, more sustainable and efficient ways of collecting, processing and providing access to data; </a:t>
            </a:r>
          </a:p>
          <a:p>
            <a:pPr marL="1039526" lvl="4" indent="-134938">
              <a:buFont typeface="Courier New" panose="02070309020205020404" pitchFamily="49" charset="0"/>
              <a:buChar char="o"/>
              <a:defRPr/>
            </a:pPr>
            <a:r>
              <a:rPr lang="en-US" sz="900" i="1" dirty="0">
                <a:solidFill>
                  <a:srgbClr val="0070C0"/>
                </a:solidFill>
                <a:latin typeface="Calibri"/>
              </a:rPr>
              <a:t>validation and prototyping; </a:t>
            </a:r>
          </a:p>
          <a:p>
            <a:pPr marL="1039526" lvl="4" indent="-134938">
              <a:buFont typeface="Courier New" panose="02070309020205020404" pitchFamily="49" charset="0"/>
              <a:buChar char="o"/>
              <a:defRPr/>
            </a:pPr>
            <a:r>
              <a:rPr lang="en-US" sz="900" i="1" dirty="0">
                <a:solidFill>
                  <a:srgbClr val="0070C0"/>
                </a:solidFill>
                <a:latin typeface="Calibri"/>
              </a:rPr>
              <a:t>training of RI staff for the operation and use of the new solutions; </a:t>
            </a:r>
          </a:p>
          <a:p>
            <a:pPr marL="1039526" lvl="4" indent="-134938">
              <a:buFont typeface="Courier New" panose="02070309020205020404" pitchFamily="49" charset="0"/>
              <a:buChar char="o"/>
              <a:defRPr/>
            </a:pPr>
            <a:r>
              <a:rPr lang="en-US" sz="900" i="1" dirty="0">
                <a:solidFill>
                  <a:srgbClr val="0070C0"/>
                </a:solidFill>
                <a:latin typeface="Calibri"/>
              </a:rPr>
              <a:t>action plans to deploy the new developments at wider scale and ensure their sustainability; </a:t>
            </a:r>
          </a:p>
          <a:p>
            <a:pPr marL="1039526" lvl="4" indent="-134938">
              <a:buFont typeface="Courier New" panose="02070309020205020404" pitchFamily="49" charset="0"/>
              <a:buChar char="o"/>
              <a:defRPr/>
            </a:pPr>
            <a:r>
              <a:rPr lang="en-US" sz="900" i="1" dirty="0">
                <a:solidFill>
                  <a:srgbClr val="0070C0"/>
                </a:solidFill>
                <a:latin typeface="Calibri"/>
              </a:rPr>
              <a:t>measures to ensure an environmentally effective integration of the solutions in the local contexts; </a:t>
            </a:r>
          </a:p>
          <a:p>
            <a:pPr marL="1039526" lvl="4" indent="-134938">
              <a:buFont typeface="Courier New" panose="02070309020205020404" pitchFamily="49" charset="0"/>
              <a:buChar char="o"/>
              <a:defRPr/>
            </a:pPr>
            <a:r>
              <a:rPr lang="en-US" sz="900" i="1" dirty="0">
                <a:solidFill>
                  <a:srgbClr val="0070C0"/>
                </a:solidFill>
                <a:latin typeface="Calibri"/>
              </a:rPr>
              <a:t>societal engagement to foster acceptance of the solutions in the local and regional communities. </a:t>
            </a:r>
          </a:p>
        </p:txBody>
      </p:sp>
      <p:sp>
        <p:nvSpPr>
          <p:cNvPr id="4" name="TextBox 3">
            <a:extLst>
              <a:ext uri="{FF2B5EF4-FFF2-40B4-BE49-F238E27FC236}">
                <a16:creationId xmlns:a16="http://schemas.microsoft.com/office/drawing/2014/main" id="{53529958-261E-CD9A-9315-5443C1904E66}"/>
              </a:ext>
            </a:extLst>
          </p:cNvPr>
          <p:cNvSpPr txBox="1"/>
          <p:nvPr/>
        </p:nvSpPr>
        <p:spPr>
          <a:xfrm>
            <a:off x="7112540" y="996374"/>
            <a:ext cx="1532214" cy="369332"/>
          </a:xfrm>
          <a:prstGeom prst="rect">
            <a:avLst/>
          </a:prstGeom>
          <a:solidFill>
            <a:schemeClr val="accent5">
              <a:lumMod val="20000"/>
              <a:lumOff val="80000"/>
            </a:schemeClr>
          </a:solidFill>
        </p:spPr>
        <p:txBody>
          <a:bodyPr wrap="none" rtlCol="0">
            <a:spAutoFit/>
          </a:bodyPr>
          <a:lstStyle/>
          <a:p>
            <a:r>
              <a:rPr lang="en-BE" b="1" dirty="0">
                <a:solidFill>
                  <a:srgbClr val="0070C0"/>
                </a:solidFill>
                <a:latin typeface="+mn-lt"/>
              </a:rPr>
              <a:t>REGULATIONS</a:t>
            </a:r>
          </a:p>
        </p:txBody>
      </p:sp>
    </p:spTree>
    <p:extLst>
      <p:ext uri="{BB962C8B-B14F-4D97-AF65-F5344CB8AC3E}">
        <p14:creationId xmlns:p14="http://schemas.microsoft.com/office/powerpoint/2010/main" val="145154370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66</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2" name="TextBox 1">
            <a:extLst>
              <a:ext uri="{FF2B5EF4-FFF2-40B4-BE49-F238E27FC236}">
                <a16:creationId xmlns:a16="http://schemas.microsoft.com/office/drawing/2014/main" id="{10ABEB7F-FC0C-41E0-2487-35842A7844DA}"/>
              </a:ext>
            </a:extLst>
          </p:cNvPr>
          <p:cNvSpPr txBox="1"/>
          <p:nvPr/>
        </p:nvSpPr>
        <p:spPr>
          <a:xfrm>
            <a:off x="152400" y="103822"/>
            <a:ext cx="8839200" cy="89255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000" b="1" i="0" u="none" strike="noStrike" kern="1200" cap="none" spc="0" normalizeH="0" baseline="0" noProof="0" dirty="0">
                <a:ln>
                  <a:noFill/>
                </a:ln>
                <a:solidFill>
                  <a:schemeClr val="tx1">
                    <a:lumMod val="75000"/>
                    <a:lumOff val="25000"/>
                  </a:schemeClr>
                </a:solidFill>
                <a:effectLst/>
                <a:uLnTx/>
                <a:uFillTx/>
                <a:latin typeface="Calibri"/>
                <a:ea typeface="ＭＳ Ｐゴシック" charset="0"/>
              </a:rPr>
              <a:t>“Innovate for Sustainable Accelerating Systems” </a:t>
            </a:r>
          </a:p>
          <a:p>
            <a:pPr algn="ctr">
              <a:defRPr/>
            </a:pPr>
            <a:r>
              <a:rPr kumimoji="0" lang="en-GB" sz="1600" i="1" u="none" strike="noStrike" kern="1200" cap="none" spc="0" normalizeH="0" baseline="0" noProof="0" dirty="0">
                <a:ln>
                  <a:noFill/>
                </a:ln>
                <a:solidFill>
                  <a:schemeClr val="bg2">
                    <a:lumMod val="50000"/>
                  </a:schemeClr>
                </a:solidFill>
                <a:effectLst/>
                <a:highlight>
                  <a:srgbClr val="FFE7D2"/>
                </a:highlight>
                <a:uLnTx/>
                <a:uFillTx/>
                <a:latin typeface="Calibri"/>
                <a:ea typeface="ＭＳ Ｐゴシック" charset="0"/>
              </a:rPr>
              <a:t>HORIZON-INFRA-</a:t>
            </a:r>
            <a:r>
              <a:rPr kumimoji="0" lang="en-GB" sz="1600" i="1" u="none" strike="noStrike" kern="1200" cap="none" spc="0" normalizeH="0" baseline="0" noProof="0" dirty="0">
                <a:ln>
                  <a:noFill/>
                </a:ln>
                <a:solidFill>
                  <a:schemeClr val="bg2">
                    <a:lumMod val="50000"/>
                  </a:schemeClr>
                </a:solidFill>
                <a:effectLst/>
                <a:highlight>
                  <a:srgbClr val="00FFFF"/>
                </a:highlight>
                <a:uLnTx/>
                <a:uFillTx/>
                <a:latin typeface="Calibri"/>
                <a:ea typeface="ＭＳ Ｐゴシック" charset="0"/>
              </a:rPr>
              <a:t>2023</a:t>
            </a:r>
            <a:r>
              <a:rPr kumimoji="0" lang="en-GB" sz="1600" i="1" u="none" strike="noStrike" kern="1200" cap="none" spc="0" normalizeH="0" baseline="0" noProof="0" dirty="0">
                <a:ln>
                  <a:noFill/>
                </a:ln>
                <a:solidFill>
                  <a:schemeClr val="bg2">
                    <a:lumMod val="50000"/>
                  </a:schemeClr>
                </a:solidFill>
                <a:effectLst/>
                <a:highlight>
                  <a:srgbClr val="FFE7D2"/>
                </a:highlight>
                <a:uLnTx/>
                <a:uFillTx/>
                <a:latin typeface="Calibri"/>
                <a:ea typeface="ＭＳ Ｐゴシック" charset="0"/>
              </a:rPr>
              <a:t>-TECH-01-01</a:t>
            </a:r>
          </a:p>
          <a:p>
            <a:pPr algn="ctr">
              <a:defRPr/>
            </a:pPr>
            <a:r>
              <a:rPr kumimoji="0" lang="en-GB" sz="1600" i="1" u="none" strike="noStrike" kern="1200" cap="none" spc="0" normalizeH="0" baseline="0" noProof="0" dirty="0">
                <a:ln>
                  <a:noFill/>
                </a:ln>
                <a:solidFill>
                  <a:schemeClr val="bg2">
                    <a:lumMod val="50000"/>
                  </a:schemeClr>
                </a:solidFill>
                <a:effectLst/>
                <a:highlight>
                  <a:srgbClr val="FFE7D2"/>
                </a:highlight>
                <a:uLnTx/>
                <a:uFillTx/>
                <a:latin typeface="Calibri"/>
                <a:ea typeface="ＭＳ Ｐゴシック" charset="0"/>
              </a:rPr>
              <a:t>New technologies and solutions for reducing the environmental and climate footprint of RIs </a:t>
            </a:r>
          </a:p>
        </p:txBody>
      </p:sp>
      <p:sp>
        <p:nvSpPr>
          <p:cNvPr id="3" name="TextBox 2">
            <a:extLst>
              <a:ext uri="{FF2B5EF4-FFF2-40B4-BE49-F238E27FC236}">
                <a16:creationId xmlns:a16="http://schemas.microsoft.com/office/drawing/2014/main" id="{3FCB4007-CE6D-AA70-35E0-5AF895036A09}"/>
              </a:ext>
            </a:extLst>
          </p:cNvPr>
          <p:cNvSpPr txBox="1"/>
          <p:nvPr/>
        </p:nvSpPr>
        <p:spPr>
          <a:xfrm>
            <a:off x="152400" y="1132909"/>
            <a:ext cx="8991600" cy="3801041"/>
          </a:xfrm>
          <a:prstGeom prst="rect">
            <a:avLst/>
          </a:prstGeom>
          <a:noFill/>
        </p:spPr>
        <p:txBody>
          <a:bodyPr wrap="square" rtlCol="0">
            <a:spAutoFit/>
          </a:bodyPr>
          <a:lstStyle/>
          <a:p>
            <a:pPr marL="285750" indent="-285750">
              <a:buFont typeface="Arial" panose="020B0604020202020204" pitchFamily="34" charset="0"/>
              <a:buChar char="•"/>
              <a:defRPr/>
            </a:pPr>
            <a:r>
              <a:rPr kumimoji="0" lang="en-GB" sz="1400" b="1" i="0" u="none" strike="noStrike" kern="1200" cap="none" spc="0" normalizeH="0" baseline="0" noProof="0" dirty="0">
                <a:ln>
                  <a:noFill/>
                </a:ln>
                <a:solidFill>
                  <a:srgbClr val="C00000"/>
                </a:solidFill>
                <a:effectLst/>
                <a:highlight>
                  <a:srgbClr val="FFE7D2"/>
                </a:highlight>
                <a:uLnTx/>
                <a:uFillTx/>
                <a:latin typeface="Calibri"/>
                <a:ea typeface="ＭＳ Ｐゴシック" charset="0"/>
              </a:rPr>
              <a:t>Specific conditions</a:t>
            </a:r>
            <a:endParaRPr lang="en-US" sz="700" i="1" dirty="0">
              <a:solidFill>
                <a:srgbClr val="0070C0"/>
              </a:solidFill>
              <a:latin typeface="Calibri" panose="020F0502020204030204" pitchFamily="34" charset="0"/>
              <a:ea typeface="Calibri" panose="020F0502020204030204" pitchFamily="34" charset="0"/>
              <a:cs typeface="Times New Roman" panose="02020603050405020304" pitchFamily="18" charset="0"/>
            </a:endParaRPr>
          </a:p>
          <a:p>
            <a:pPr marL="582613" lvl="1" indent="-134938">
              <a:buFont typeface="Courier New" panose="02070309020205020404" pitchFamily="49" charset="0"/>
              <a:buChar char="o"/>
            </a:pPr>
            <a:r>
              <a:rPr lang="en-US" sz="9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Expected EU contribution per project: around 5M EUR.</a:t>
            </a:r>
          </a:p>
          <a:p>
            <a:pPr marL="582613" lvl="1" indent="-134938">
              <a:buFont typeface="Courier New" panose="02070309020205020404" pitchFamily="49" charset="0"/>
              <a:buChar char="o"/>
            </a:pPr>
            <a:r>
              <a:rPr lang="en-US" sz="9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Consortia must include at least 3 different research infrastructures, each of them being an ESFRI infrastructure, and/or a European Research Infrastructures Consortium (ERIC) or another research infrastructure of European interest (i.e. a research infrastructure which is able to attract users from EU or associated countries other than the country where the infrastructure is located). Consortia should be built around a leading core of at least 3 world-class research infrastructures and can include a wider set of RIs. </a:t>
            </a:r>
          </a:p>
          <a:p>
            <a:pPr marL="582613" lvl="1" indent="-134938">
              <a:buFont typeface="Courier New" panose="02070309020205020404" pitchFamily="49" charset="0"/>
              <a:buChar char="o"/>
            </a:pPr>
            <a:r>
              <a:rPr lang="en-US" sz="9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Other technological partners, including industry and SMEs, should also be involved, thus promoting innovation and knowledge sharing through co-development of new technical solutions for research infrastructures. </a:t>
            </a:r>
          </a:p>
          <a:p>
            <a:pPr marL="582613" lvl="1" indent="-134938">
              <a:buFont typeface="Courier New" panose="02070309020205020404" pitchFamily="49" charset="0"/>
              <a:buChar char="o"/>
            </a:pPr>
            <a:r>
              <a:rPr lang="en-US" sz="9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Proposals should built on and explain any synergies and complementarities with previous or current EU grants, including those under other parts of the Framework </a:t>
            </a:r>
            <a:r>
              <a:rPr lang="en-US" sz="900" i="1" dirty="0" err="1">
                <a:solidFill>
                  <a:srgbClr val="0070C0"/>
                </a:solidFill>
                <a:latin typeface="Calibri" panose="020F0502020204030204" pitchFamily="34" charset="0"/>
                <a:ea typeface="Calibri" panose="020F0502020204030204" pitchFamily="34" charset="0"/>
                <a:cs typeface="Times New Roman" panose="02020603050405020304" pitchFamily="18" charset="0"/>
              </a:rPr>
              <a:t>Programmes</a:t>
            </a:r>
            <a:r>
              <a:rPr lang="en-US" sz="9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 </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kumimoji="0" lang="en-BE" sz="500" b="1" i="0" u="none" strike="noStrike" kern="1200" cap="none" spc="0" normalizeH="0" baseline="0" noProof="0" dirty="0">
              <a:ln>
                <a:noFill/>
              </a:ln>
              <a:solidFill>
                <a:srgbClr val="C00000"/>
              </a:solidFill>
              <a:effectLst/>
              <a:uLnTx/>
              <a:uFillTx/>
              <a:latin typeface="Calibri"/>
              <a:ea typeface="ＭＳ Ｐゴシック" charset="0"/>
            </a:endParaRPr>
          </a:p>
          <a:p>
            <a:pPr marL="285750" indent="-285750">
              <a:buFont typeface="Arial" panose="020B0604020202020204" pitchFamily="34" charset="0"/>
              <a:buChar char="•"/>
              <a:defRPr/>
            </a:pPr>
            <a:r>
              <a:rPr kumimoji="0" lang="en-BE" sz="1400" b="1" i="0" u="none" strike="noStrike" kern="1200" cap="none" spc="0" normalizeH="0" baseline="0" noProof="0" dirty="0">
                <a:ln>
                  <a:noFill/>
                </a:ln>
                <a:solidFill>
                  <a:srgbClr val="C00000"/>
                </a:solidFill>
                <a:effectLst/>
                <a:highlight>
                  <a:srgbClr val="FFE7D2"/>
                </a:highlight>
                <a:uLnTx/>
                <a:uFillTx/>
                <a:latin typeface="Calibri"/>
                <a:ea typeface="ＭＳ Ｐゴシック" charset="0"/>
              </a:rPr>
              <a:t>Expected Outcome</a:t>
            </a:r>
            <a:endParaRPr kumimoji="0" lang="en-BE" sz="1400" b="1" i="0" u="none" strike="noStrike" kern="1200" cap="none" spc="0" normalizeH="0" baseline="0" noProof="0" dirty="0">
              <a:ln>
                <a:noFill/>
              </a:ln>
              <a:solidFill>
                <a:srgbClr val="C00000"/>
              </a:solidFill>
              <a:effectLst/>
              <a:uLnTx/>
              <a:uFillTx/>
              <a:latin typeface="Calibri"/>
              <a:ea typeface="ＭＳ Ｐゴシック" charset="0"/>
            </a:endParaRPr>
          </a:p>
          <a:p>
            <a:pPr marL="582613" indent="-134938">
              <a:buFont typeface="Courier New" panose="02070309020205020404" pitchFamily="49" charset="0"/>
              <a:buChar char="o"/>
              <a:defRPr/>
            </a:pPr>
            <a:r>
              <a:rPr lang="en-US" sz="900" i="1" dirty="0">
                <a:solidFill>
                  <a:srgbClr val="0070C0"/>
                </a:solidFill>
                <a:latin typeface="Calibri"/>
              </a:rPr>
              <a:t>Reduction of environmental impacts (including climate-related)</a:t>
            </a:r>
          </a:p>
          <a:p>
            <a:pPr marL="582613" indent="-134938">
              <a:buFont typeface="Courier New" panose="02070309020205020404" pitchFamily="49" charset="0"/>
              <a:buChar char="o"/>
              <a:defRPr/>
            </a:pPr>
            <a:r>
              <a:rPr lang="en-US" sz="900" i="1" dirty="0" err="1">
                <a:solidFill>
                  <a:srgbClr val="0070C0"/>
                </a:solidFill>
                <a:latin typeface="Calibri"/>
              </a:rPr>
              <a:t>Optimisation</a:t>
            </a:r>
            <a:r>
              <a:rPr lang="en-US" sz="900" i="1" dirty="0">
                <a:solidFill>
                  <a:srgbClr val="0070C0"/>
                </a:solidFill>
                <a:latin typeface="Calibri"/>
              </a:rPr>
              <a:t> of resource and energy consumption integrated through the full life cycle of  research infrastructures</a:t>
            </a:r>
          </a:p>
          <a:p>
            <a:pPr marL="582613" indent="-134938">
              <a:buFont typeface="Courier New" panose="02070309020205020404" pitchFamily="49" charset="0"/>
              <a:buChar char="o"/>
              <a:defRPr/>
            </a:pPr>
            <a:r>
              <a:rPr lang="en-US" sz="900" i="1" dirty="0">
                <a:solidFill>
                  <a:srgbClr val="0070C0"/>
                </a:solidFill>
                <a:latin typeface="Calibri"/>
              </a:rPr>
              <a:t>Increased long-term sustainability of European research infrastructures </a:t>
            </a:r>
          </a:p>
          <a:p>
            <a:pPr marL="312738" marR="0" lvl="0" indent="0" algn="l" defTabSz="914400" rtl="0" eaLnBrk="1" fontAlgn="base" latinLnBrk="0" hangingPunct="1">
              <a:lnSpc>
                <a:spcPct val="100000"/>
              </a:lnSpc>
              <a:spcBef>
                <a:spcPct val="0"/>
              </a:spcBef>
              <a:spcAft>
                <a:spcPct val="0"/>
              </a:spcAft>
              <a:buClrTx/>
              <a:buSzTx/>
              <a:buFontTx/>
              <a:buNone/>
              <a:tabLst/>
              <a:defRPr/>
            </a:pPr>
            <a:endParaRPr kumimoji="0" lang="en-BE" sz="500" b="0" i="0" u="none" strike="noStrike" kern="1200" cap="none" spc="0" normalizeH="0" baseline="0" noProof="0" dirty="0">
              <a:ln>
                <a:noFill/>
              </a:ln>
              <a:solidFill>
                <a:srgbClr val="E7E6E6">
                  <a:lumMod val="50000"/>
                </a:srgbClr>
              </a:solidFill>
              <a:effectLst/>
              <a:uLnTx/>
              <a:uFillTx/>
              <a:latin typeface="Calibri"/>
              <a:ea typeface="ＭＳ Ｐゴシック" charset="0"/>
            </a:endParaRPr>
          </a:p>
          <a:p>
            <a:pPr marL="285750" indent="-285750">
              <a:buFont typeface="Arial" panose="020B0604020202020204" pitchFamily="34" charset="0"/>
              <a:buChar char="•"/>
              <a:defRPr/>
            </a:pPr>
            <a:r>
              <a:rPr kumimoji="0" lang="en-BE" sz="1400" b="1" i="0" u="none" strike="noStrike" kern="1200" cap="none" spc="0" normalizeH="0" baseline="0" noProof="0" dirty="0">
                <a:ln>
                  <a:noFill/>
                </a:ln>
                <a:solidFill>
                  <a:srgbClr val="C00000"/>
                </a:solidFill>
                <a:effectLst/>
                <a:highlight>
                  <a:srgbClr val="FFE7D2"/>
                </a:highlight>
                <a:uLnTx/>
                <a:uFillTx/>
                <a:latin typeface="Calibri"/>
                <a:ea typeface="ＭＳ Ｐゴシック" charset="0"/>
              </a:rPr>
              <a:t>Scope</a:t>
            </a:r>
            <a:endParaRPr kumimoji="0" lang="en-BE" sz="1800" b="1" i="0" u="none" strike="noStrike" kern="1200" cap="none" spc="0" normalizeH="0" baseline="0" noProof="0" dirty="0">
              <a:ln>
                <a:noFill/>
              </a:ln>
              <a:solidFill>
                <a:srgbClr val="C00000"/>
              </a:solidFill>
              <a:effectLst/>
              <a:uLnTx/>
              <a:uFillTx/>
              <a:latin typeface="Calibri"/>
              <a:ea typeface="ＭＳ Ｐゴシック" charset="0"/>
            </a:endParaRPr>
          </a:p>
          <a:p>
            <a:pPr marL="582613" lvl="3" indent="-134938">
              <a:buFont typeface="Courier New" panose="02070309020205020404" pitchFamily="49" charset="0"/>
              <a:buChar char="o"/>
              <a:defRPr/>
            </a:pPr>
            <a:r>
              <a:rPr lang="en-US" sz="900" i="1" dirty="0">
                <a:solidFill>
                  <a:srgbClr val="0070C0"/>
                </a:solidFill>
                <a:latin typeface="Calibri"/>
              </a:rPr>
              <a:t>The aim of this topic is to deliver innovative technologies and solutions which reduce the environmental and climate footprint of RIs through the full life cycle of research infrastructures. Proposals should identify common methodologies, among the concerned RIs, to assess environmental impact and strategies to reduce it, as well as efficiency gains in the broader ecosystem. </a:t>
            </a:r>
          </a:p>
          <a:p>
            <a:pPr marL="582613" lvl="3" indent="-134938">
              <a:buFont typeface="Courier New" panose="02070309020205020404" pitchFamily="49" charset="0"/>
              <a:buChar char="o"/>
              <a:defRPr/>
            </a:pPr>
            <a:r>
              <a:rPr lang="en-US" sz="900" i="1" dirty="0">
                <a:solidFill>
                  <a:srgbClr val="0070C0"/>
                </a:solidFill>
                <a:latin typeface="Calibri"/>
              </a:rPr>
              <a:t>Proposals should address the following aspects, as relevant: </a:t>
            </a:r>
          </a:p>
          <a:p>
            <a:pPr marL="1039526" lvl="4" indent="-134938">
              <a:buFont typeface="Courier New" panose="02070309020205020404" pitchFamily="49" charset="0"/>
              <a:buChar char="o"/>
              <a:defRPr/>
            </a:pPr>
            <a:r>
              <a:rPr lang="en-US" sz="900" i="1" dirty="0">
                <a:solidFill>
                  <a:srgbClr val="0070C0"/>
                </a:solidFill>
                <a:latin typeface="Calibri"/>
              </a:rPr>
              <a:t>new technologies and solutions for research infrastructures enabling transformative resource efficiency (e.g. energy consumption) and reduction of environmental (including climate-related) impacts, including, when relevant, more sustainable and efficient ways of collecting, processing and providing access to data; </a:t>
            </a:r>
          </a:p>
          <a:p>
            <a:pPr marL="1039526" lvl="4" indent="-134938">
              <a:buFont typeface="Courier New" panose="02070309020205020404" pitchFamily="49" charset="0"/>
              <a:buChar char="o"/>
              <a:defRPr/>
            </a:pPr>
            <a:r>
              <a:rPr lang="en-US" sz="900" i="1" dirty="0">
                <a:solidFill>
                  <a:srgbClr val="0070C0"/>
                </a:solidFill>
                <a:latin typeface="Calibri"/>
              </a:rPr>
              <a:t>validation and prototyping; </a:t>
            </a:r>
          </a:p>
          <a:p>
            <a:pPr marL="1039526" lvl="4" indent="-134938">
              <a:buFont typeface="Courier New" panose="02070309020205020404" pitchFamily="49" charset="0"/>
              <a:buChar char="o"/>
              <a:defRPr/>
            </a:pPr>
            <a:r>
              <a:rPr lang="en-US" sz="900" i="1" dirty="0">
                <a:solidFill>
                  <a:srgbClr val="0070C0"/>
                </a:solidFill>
                <a:latin typeface="Calibri"/>
              </a:rPr>
              <a:t>training of RI staff for the operation and use of the new solutions; </a:t>
            </a:r>
          </a:p>
          <a:p>
            <a:pPr marL="1039526" lvl="4" indent="-134938">
              <a:buFont typeface="Courier New" panose="02070309020205020404" pitchFamily="49" charset="0"/>
              <a:buChar char="o"/>
              <a:defRPr/>
            </a:pPr>
            <a:r>
              <a:rPr lang="en-US" sz="900" i="1" dirty="0">
                <a:solidFill>
                  <a:srgbClr val="0070C0"/>
                </a:solidFill>
                <a:latin typeface="Calibri"/>
              </a:rPr>
              <a:t>action plans to deploy the new developments at wider scale and ensure their sustainability; </a:t>
            </a:r>
          </a:p>
          <a:p>
            <a:pPr marL="1039526" lvl="4" indent="-134938">
              <a:buFont typeface="Courier New" panose="02070309020205020404" pitchFamily="49" charset="0"/>
              <a:buChar char="o"/>
              <a:defRPr/>
            </a:pPr>
            <a:r>
              <a:rPr lang="en-US" sz="900" i="1" dirty="0">
                <a:solidFill>
                  <a:srgbClr val="0070C0"/>
                </a:solidFill>
                <a:latin typeface="Calibri"/>
              </a:rPr>
              <a:t>measures to ensure an environmentally effective integration of the solutions in the local contexts; </a:t>
            </a:r>
          </a:p>
          <a:p>
            <a:pPr marL="1039526" lvl="4" indent="-134938">
              <a:buFont typeface="Courier New" panose="02070309020205020404" pitchFamily="49" charset="0"/>
              <a:buChar char="o"/>
              <a:defRPr/>
            </a:pPr>
            <a:r>
              <a:rPr lang="en-US" sz="900" i="1" dirty="0">
                <a:solidFill>
                  <a:srgbClr val="0070C0"/>
                </a:solidFill>
                <a:latin typeface="Calibri"/>
              </a:rPr>
              <a:t>societal engagement to foster acceptance of the solutions in the local and regional communities. </a:t>
            </a:r>
          </a:p>
        </p:txBody>
      </p:sp>
      <p:sp>
        <p:nvSpPr>
          <p:cNvPr id="4" name="TextBox 3">
            <a:extLst>
              <a:ext uri="{FF2B5EF4-FFF2-40B4-BE49-F238E27FC236}">
                <a16:creationId xmlns:a16="http://schemas.microsoft.com/office/drawing/2014/main" id="{53529958-261E-CD9A-9315-5443C1904E66}"/>
              </a:ext>
            </a:extLst>
          </p:cNvPr>
          <p:cNvSpPr txBox="1"/>
          <p:nvPr/>
        </p:nvSpPr>
        <p:spPr>
          <a:xfrm>
            <a:off x="7112540" y="996374"/>
            <a:ext cx="1532214" cy="369332"/>
          </a:xfrm>
          <a:prstGeom prst="rect">
            <a:avLst/>
          </a:prstGeom>
          <a:solidFill>
            <a:schemeClr val="accent5">
              <a:lumMod val="20000"/>
              <a:lumOff val="80000"/>
            </a:schemeClr>
          </a:solidFill>
        </p:spPr>
        <p:txBody>
          <a:bodyPr wrap="none" rtlCol="0">
            <a:spAutoFit/>
          </a:bodyPr>
          <a:lstStyle/>
          <a:p>
            <a:r>
              <a:rPr lang="en-BE" b="1" dirty="0">
                <a:solidFill>
                  <a:srgbClr val="0070C0"/>
                </a:solidFill>
                <a:latin typeface="+mn-lt"/>
              </a:rPr>
              <a:t>REGULATIONS</a:t>
            </a:r>
          </a:p>
        </p:txBody>
      </p:sp>
      <p:sp>
        <p:nvSpPr>
          <p:cNvPr id="5" name="TextBox 4">
            <a:extLst>
              <a:ext uri="{FF2B5EF4-FFF2-40B4-BE49-F238E27FC236}">
                <a16:creationId xmlns:a16="http://schemas.microsoft.com/office/drawing/2014/main" id="{E0BD6B39-875B-5A99-0751-08424B464F35}"/>
              </a:ext>
            </a:extLst>
          </p:cNvPr>
          <p:cNvSpPr txBox="1"/>
          <p:nvPr/>
        </p:nvSpPr>
        <p:spPr>
          <a:xfrm rot="21171378">
            <a:off x="556259" y="1143469"/>
            <a:ext cx="8031480" cy="2277547"/>
          </a:xfrm>
          <a:prstGeom prst="rect">
            <a:avLst/>
          </a:prstGeom>
          <a:solidFill>
            <a:schemeClr val="accent2">
              <a:lumMod val="20000"/>
              <a:lumOff val="80000"/>
            </a:schemeClr>
          </a:solidFill>
          <a:ln w="57150">
            <a:solidFill>
              <a:srgbClr val="C00000"/>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400" b="1" i="0" u="none" strike="noStrike" kern="1200" cap="none" spc="0" normalizeH="0" baseline="0" noProof="0" dirty="0">
              <a:ln>
                <a:noFill/>
              </a:ln>
              <a:solidFill>
                <a:schemeClr val="tx1">
                  <a:lumMod val="75000"/>
                  <a:lumOff val="25000"/>
                </a:schemeClr>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lang="en-GB" sz="2000" b="1" dirty="0">
                <a:latin typeface="Calibri"/>
              </a:rPr>
              <a:t>C</a:t>
            </a:r>
            <a:r>
              <a:rPr kumimoji="0" lang="en-GB" sz="2000" b="1" i="0" u="none" strike="noStrike" kern="1200" cap="none" spc="0" normalizeH="0" baseline="0" noProof="0" dirty="0" err="1">
                <a:ln>
                  <a:noFill/>
                </a:ln>
                <a:effectLst/>
                <a:uLnTx/>
                <a:uFillTx/>
                <a:latin typeface="Calibri"/>
                <a:ea typeface="ＭＳ Ｐゴシック" charset="0"/>
              </a:rPr>
              <a:t>reate</a:t>
            </a:r>
            <a:r>
              <a:rPr kumimoji="0" lang="en-GB" sz="2000" b="1" i="0" u="none" strike="noStrike" kern="1200" cap="none" spc="0" normalizeH="0" baseline="0" noProof="0" dirty="0">
                <a:ln>
                  <a:noFill/>
                </a:ln>
                <a:effectLst/>
                <a:uLnTx/>
                <a:uFillTx/>
                <a:latin typeface="Calibri"/>
                <a:ea typeface="ＭＳ Ｐゴシック" charset="0"/>
              </a:rPr>
              <a:t> strong </a:t>
            </a:r>
            <a:r>
              <a:rPr lang="en-GB" sz="2000" b="1" dirty="0">
                <a:latin typeface="Calibri"/>
              </a:rPr>
              <a:t>and broad impact with a</a:t>
            </a:r>
            <a:r>
              <a:rPr kumimoji="0" lang="en-GB" sz="2000" b="1" i="0" u="none" strike="noStrike" kern="1200" cap="none" spc="0" normalizeH="0" baseline="0" noProof="0" dirty="0">
                <a:ln>
                  <a:noFill/>
                </a:ln>
                <a:effectLst/>
                <a:uLnTx/>
                <a:uFillTx/>
                <a:latin typeface="Calibri"/>
                <a:ea typeface="ＭＳ Ｐゴシック" charset="0"/>
              </a:rPr>
              <a:t> 5M EUR EU-project</a:t>
            </a:r>
          </a:p>
          <a:p>
            <a:pPr algn="ctr">
              <a:defRPr/>
            </a:pPr>
            <a:endParaRPr kumimoji="0" lang="en-GB" sz="1400" i="1" u="none" strike="noStrike" kern="1200" cap="none" spc="0" normalizeH="0" baseline="0" noProof="0" dirty="0">
              <a:ln>
                <a:noFill/>
              </a:ln>
              <a:solidFill>
                <a:schemeClr val="bg2">
                  <a:lumMod val="50000"/>
                </a:schemeClr>
              </a:solidFill>
              <a:effectLst/>
              <a:uLnTx/>
              <a:uFillTx/>
              <a:latin typeface="Calibri"/>
              <a:ea typeface="ＭＳ Ｐゴシック" charset="0"/>
            </a:endParaRPr>
          </a:p>
          <a:p>
            <a:pPr algn="ctr">
              <a:defRPr/>
            </a:pPr>
            <a:r>
              <a:rPr lang="en-GB" sz="1600" b="1" i="1" u="sng" dirty="0">
                <a:highlight>
                  <a:srgbClr val="FFFF00"/>
                </a:highlight>
                <a:latin typeface="Calibri"/>
              </a:rPr>
              <a:t>Goal</a:t>
            </a:r>
            <a:r>
              <a:rPr lang="en-GB" sz="1600" b="1" i="1" dirty="0">
                <a:solidFill>
                  <a:srgbClr val="C00000"/>
                </a:solidFill>
                <a:highlight>
                  <a:srgbClr val="FFFF00"/>
                </a:highlight>
                <a:latin typeface="Calibri"/>
              </a:rPr>
              <a:t>: develop, prototype and validate the essential energy-saving and energy-recovery technologies required to integrate in the design of a novel sustainable LINAC cryomodule with a broad portfolio of applications in industry and at accelerator research infrastructures</a:t>
            </a:r>
          </a:p>
          <a:p>
            <a:pPr algn="ctr">
              <a:defRPr/>
            </a:pPr>
            <a:endParaRPr lang="en-GB" sz="1600" b="1" i="1" dirty="0">
              <a:solidFill>
                <a:srgbClr val="C00000"/>
              </a:solidFill>
              <a:highlight>
                <a:srgbClr val="FFFF00"/>
              </a:highlight>
              <a:latin typeface="Calibri"/>
            </a:endParaRPr>
          </a:p>
          <a:p>
            <a:pPr algn="ctr">
              <a:defRPr/>
            </a:pPr>
            <a:r>
              <a:rPr lang="en-GB" sz="1600" b="1" i="1" dirty="0">
                <a:latin typeface="Calibri"/>
              </a:rPr>
              <a:t>Sustain the impactful 20</a:t>
            </a:r>
            <a:r>
              <a:rPr lang="en-GB" sz="1600" b="1" i="1" baseline="30000" dirty="0">
                <a:latin typeface="Calibri"/>
              </a:rPr>
              <a:t>th</a:t>
            </a:r>
            <a:r>
              <a:rPr lang="en-GB" sz="1600" b="1" i="1" dirty="0">
                <a:latin typeface="Calibri"/>
              </a:rPr>
              <a:t>-century accelerator applications into an energy-low 21</a:t>
            </a:r>
            <a:r>
              <a:rPr lang="en-GB" sz="1600" b="1" i="1" baseline="30000" dirty="0">
                <a:latin typeface="Calibri"/>
              </a:rPr>
              <a:t>st</a:t>
            </a:r>
            <a:r>
              <a:rPr lang="en-GB" sz="1600" b="1" i="1" dirty="0">
                <a:latin typeface="Calibri"/>
              </a:rPr>
              <a:t> century!</a:t>
            </a:r>
          </a:p>
          <a:p>
            <a:pPr algn="ctr">
              <a:defRPr/>
            </a:pPr>
            <a:endParaRPr kumimoji="0" lang="en-GB" sz="1400" i="1" u="none" strike="noStrike" kern="1200" cap="none" spc="0" normalizeH="0" baseline="0" noProof="0" dirty="0">
              <a:ln>
                <a:noFill/>
              </a:ln>
              <a:solidFill>
                <a:schemeClr val="bg2">
                  <a:lumMod val="50000"/>
                </a:schemeClr>
              </a:solidFill>
              <a:effectLst/>
              <a:uLnTx/>
              <a:uFillTx/>
              <a:latin typeface="Calibri"/>
              <a:ea typeface="ＭＳ Ｐゴシック" charset="0"/>
            </a:endParaRPr>
          </a:p>
        </p:txBody>
      </p:sp>
    </p:spTree>
    <p:extLst>
      <p:ext uri="{BB962C8B-B14F-4D97-AF65-F5344CB8AC3E}">
        <p14:creationId xmlns:p14="http://schemas.microsoft.com/office/powerpoint/2010/main" val="172547915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5" name="Rounded Rectangle 1034">
            <a:extLst>
              <a:ext uri="{FF2B5EF4-FFF2-40B4-BE49-F238E27FC236}">
                <a16:creationId xmlns:a16="http://schemas.microsoft.com/office/drawing/2014/main" id="{2A30C292-8B24-8A23-6F3C-BAD73B8E0B76}"/>
              </a:ext>
            </a:extLst>
          </p:cNvPr>
          <p:cNvSpPr/>
          <p:nvPr/>
        </p:nvSpPr>
        <p:spPr>
          <a:xfrm>
            <a:off x="564989" y="1777622"/>
            <a:ext cx="8446403" cy="1295400"/>
          </a:xfrm>
          <a:prstGeom prst="roundRect">
            <a:avLst>
              <a:gd name="adj" fmla="val 11160"/>
            </a:avLst>
          </a:prstGeom>
          <a:solidFill>
            <a:schemeClr val="accent5">
              <a:lumMod val="20000"/>
              <a:lumOff val="80000"/>
            </a:schemeClr>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pic>
        <p:nvPicPr>
          <p:cNvPr id="1038" name="Picture 2" descr="Testing wraps up for first Fermilab-designed cryomodule for PIP-II  accelerator">
            <a:extLst>
              <a:ext uri="{FF2B5EF4-FFF2-40B4-BE49-F238E27FC236}">
                <a16:creationId xmlns:a16="http://schemas.microsoft.com/office/drawing/2014/main" id="{0DFA5470-CE46-4832-C8FA-EE50F5D02238}"/>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45990" y="1864333"/>
            <a:ext cx="1691414" cy="1072023"/>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4" descr="The 1rst ESS prototype cryomodule successfully passes the RF power test!">
            <a:extLst>
              <a:ext uri="{FF2B5EF4-FFF2-40B4-BE49-F238E27FC236}">
                <a16:creationId xmlns:a16="http://schemas.microsoft.com/office/drawing/2014/main" id="{B473BCAB-0A20-E093-EE21-A874BD2D5B15}"/>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artisticPencilGrayscale/>
                    </a14:imgEffect>
                  </a14:imgLayer>
                </a14:imgProps>
              </a:ext>
              <a:ext uri="{28A0092B-C50C-407E-A947-70E740481C1C}">
                <a14:useLocalDpi xmlns:a14="http://schemas.microsoft.com/office/drawing/2010/main" val="0"/>
              </a:ext>
            </a:extLst>
          </a:blip>
          <a:srcRect/>
          <a:stretch>
            <a:fillRect/>
          </a:stretch>
        </p:blipFill>
        <p:spPr bwMode="auto">
          <a:xfrm>
            <a:off x="7162800" y="1962150"/>
            <a:ext cx="1258341" cy="769250"/>
          </a:xfrm>
          <a:prstGeom prst="rect">
            <a:avLst/>
          </a:prstGeom>
          <a:noFill/>
          <a:ln w="38100">
            <a:solidFill>
              <a:srgbClr val="00B0F0"/>
            </a:solidFill>
          </a:ln>
          <a:extLst>
            <a:ext uri="{909E8E84-426E-40DD-AFC4-6F175D3DCCD1}">
              <a14:hiddenFill xmlns:a14="http://schemas.microsoft.com/office/drawing/2010/main">
                <a:solidFill>
                  <a:srgbClr val="FFFFFF"/>
                </a:solidFill>
              </a14:hiddenFill>
            </a:ext>
          </a:extLst>
        </p:spPr>
      </p:pic>
      <p:sp>
        <p:nvSpPr>
          <p:cNvPr id="3" name="Right Arrow 2">
            <a:extLst>
              <a:ext uri="{FF2B5EF4-FFF2-40B4-BE49-F238E27FC236}">
                <a16:creationId xmlns:a16="http://schemas.microsoft.com/office/drawing/2014/main" id="{C2D13DAE-F1CD-35B3-D9BC-807C4F2B51EB}"/>
              </a:ext>
            </a:extLst>
          </p:cNvPr>
          <p:cNvSpPr/>
          <p:nvPr/>
        </p:nvSpPr>
        <p:spPr>
          <a:xfrm>
            <a:off x="2971800" y="2239518"/>
            <a:ext cx="3534798" cy="484632"/>
          </a:xfrm>
          <a:prstGeom prst="rightArrow">
            <a:avLst>
              <a:gd name="adj1" fmla="val 38208"/>
              <a:gd name="adj2" fmla="val 50000"/>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solidFill>
                <a:srgbClr val="00B0F0"/>
              </a:solidFill>
            </a:endParaRPr>
          </a:p>
        </p:txBody>
      </p:sp>
      <p:sp>
        <p:nvSpPr>
          <p:cNvPr id="4" name="TextBox 3">
            <a:extLst>
              <a:ext uri="{FF2B5EF4-FFF2-40B4-BE49-F238E27FC236}">
                <a16:creationId xmlns:a16="http://schemas.microsoft.com/office/drawing/2014/main" id="{C1E9C479-6607-CD47-574A-A255977E68F0}"/>
              </a:ext>
            </a:extLst>
          </p:cNvPr>
          <p:cNvSpPr txBox="1"/>
          <p:nvPr/>
        </p:nvSpPr>
        <p:spPr>
          <a:xfrm>
            <a:off x="2971800" y="1861952"/>
            <a:ext cx="3200400" cy="52322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chemeClr val="accent5">
                    <a:lumMod val="75000"/>
                  </a:schemeClr>
                </a:solidFill>
                <a:effectLst/>
                <a:uLnTx/>
                <a:uFillTx/>
                <a:latin typeface="Calibri"/>
                <a:ea typeface="ＭＳ Ｐゴシック" charset="0"/>
              </a:rPr>
              <a:t>INNOVATE TECHNOLOGIES TOWARDS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chemeClr val="accent5">
                    <a:lumMod val="75000"/>
                  </a:schemeClr>
                </a:solidFill>
                <a:effectLst/>
                <a:uLnTx/>
                <a:uFillTx/>
                <a:latin typeface="Calibri"/>
                <a:ea typeface="ＭＳ Ｐゴシック" charset="0"/>
              </a:rPr>
              <a:t>A SUSTAINABLE ACCELERATING SYSTEM</a:t>
            </a:r>
            <a:endParaRPr kumimoji="0" lang="en-BE" sz="1400" b="1" i="0" u="none" strike="noStrike" kern="1200" cap="none" spc="0" normalizeH="0" baseline="0" noProof="0" dirty="0">
              <a:ln>
                <a:noFill/>
              </a:ln>
              <a:solidFill>
                <a:schemeClr val="accent5">
                  <a:lumMod val="75000"/>
                </a:schemeClr>
              </a:solidFill>
              <a:effectLst/>
              <a:uLnTx/>
              <a:uFillTx/>
              <a:latin typeface="Calibri"/>
              <a:ea typeface="ＭＳ Ｐゴシック" charset="0"/>
            </a:endParaRPr>
          </a:p>
        </p:txBody>
      </p:sp>
      <p:sp>
        <p:nvSpPr>
          <p:cNvPr id="5" name="TextBox 4">
            <a:extLst>
              <a:ext uri="{FF2B5EF4-FFF2-40B4-BE49-F238E27FC236}">
                <a16:creationId xmlns:a16="http://schemas.microsoft.com/office/drawing/2014/main" id="{E5B9955A-7DD4-6FCF-BC4C-9A2E88FC3079}"/>
              </a:ext>
            </a:extLst>
          </p:cNvPr>
          <p:cNvSpPr txBox="1"/>
          <p:nvPr/>
        </p:nvSpPr>
        <p:spPr>
          <a:xfrm>
            <a:off x="1994380" y="2656188"/>
            <a:ext cx="741100" cy="338554"/>
          </a:xfrm>
          <a:prstGeom prst="rect">
            <a:avLst/>
          </a:prstGeom>
          <a:noFill/>
        </p:spPr>
        <p:txBody>
          <a:bodyPr wrap="none" rtlCol="0">
            <a:spAutoFit/>
          </a:bodyPr>
          <a:lstStyle/>
          <a:p>
            <a:r>
              <a:rPr lang="en-BE" sz="1600" dirty="0">
                <a:solidFill>
                  <a:schemeClr val="bg2">
                    <a:lumMod val="50000"/>
                  </a:schemeClr>
                </a:solidFill>
                <a:latin typeface="+mn-lt"/>
              </a:rPr>
              <a:t>TODAY</a:t>
            </a:r>
          </a:p>
        </p:txBody>
      </p:sp>
      <p:sp>
        <p:nvSpPr>
          <p:cNvPr id="6" name="TextBox 5">
            <a:extLst>
              <a:ext uri="{FF2B5EF4-FFF2-40B4-BE49-F238E27FC236}">
                <a16:creationId xmlns:a16="http://schemas.microsoft.com/office/drawing/2014/main" id="{EB39CFB6-DDA7-59B4-7890-3BDAA50AD777}"/>
              </a:ext>
            </a:extLst>
          </p:cNvPr>
          <p:cNvSpPr txBox="1"/>
          <p:nvPr/>
        </p:nvSpPr>
        <p:spPr>
          <a:xfrm>
            <a:off x="7167607" y="2729705"/>
            <a:ext cx="1282339" cy="338554"/>
          </a:xfrm>
          <a:prstGeom prst="rect">
            <a:avLst/>
          </a:prstGeom>
          <a:noFill/>
        </p:spPr>
        <p:txBody>
          <a:bodyPr wrap="none" rtlCol="0">
            <a:spAutoFit/>
          </a:bodyPr>
          <a:lstStyle/>
          <a:p>
            <a:r>
              <a:rPr lang="en-BE" sz="1600" dirty="0">
                <a:solidFill>
                  <a:schemeClr val="bg2">
                    <a:lumMod val="50000"/>
                  </a:schemeClr>
                </a:solidFill>
                <a:latin typeface="+mn-lt"/>
              </a:rPr>
              <a:t>NEW DESIGN</a:t>
            </a:r>
          </a:p>
        </p:txBody>
      </p:sp>
    </p:spTree>
    <p:extLst>
      <p:ext uri="{BB962C8B-B14F-4D97-AF65-F5344CB8AC3E}">
        <p14:creationId xmlns:p14="http://schemas.microsoft.com/office/powerpoint/2010/main" val="171766077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a:extLst>
              <a:ext uri="{FF2B5EF4-FFF2-40B4-BE49-F238E27FC236}">
                <a16:creationId xmlns:a16="http://schemas.microsoft.com/office/drawing/2014/main" id="{30B9689E-2C60-6C49-BF29-91A3E295D587}"/>
              </a:ext>
            </a:extLst>
          </p:cNvPr>
          <p:cNvPicPr>
            <a:picLocks noChangeAspect="1"/>
          </p:cNvPicPr>
          <p:nvPr/>
        </p:nvPicPr>
        <p:blipFill>
          <a:blip r:embed="rId2"/>
          <a:stretch>
            <a:fillRect/>
          </a:stretch>
        </p:blipFill>
        <p:spPr>
          <a:xfrm>
            <a:off x="78594" y="459976"/>
            <a:ext cx="3230319" cy="3855375"/>
          </a:xfrm>
          <a:prstGeom prst="rect">
            <a:avLst/>
          </a:prstGeom>
        </p:spPr>
      </p:pic>
      <p:sp>
        <p:nvSpPr>
          <p:cNvPr id="1035" name="Rounded Rectangle 1034">
            <a:extLst>
              <a:ext uri="{FF2B5EF4-FFF2-40B4-BE49-F238E27FC236}">
                <a16:creationId xmlns:a16="http://schemas.microsoft.com/office/drawing/2014/main" id="{2A30C292-8B24-8A23-6F3C-BAD73B8E0B76}"/>
              </a:ext>
            </a:extLst>
          </p:cNvPr>
          <p:cNvSpPr/>
          <p:nvPr/>
        </p:nvSpPr>
        <p:spPr>
          <a:xfrm>
            <a:off x="564989" y="1777622"/>
            <a:ext cx="8446403" cy="1295400"/>
          </a:xfrm>
          <a:prstGeom prst="roundRect">
            <a:avLst>
              <a:gd name="adj" fmla="val 11160"/>
            </a:avLst>
          </a:prstGeom>
          <a:solidFill>
            <a:schemeClr val="accent5">
              <a:lumMod val="20000"/>
              <a:lumOff val="80000"/>
            </a:schemeClr>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pic>
        <p:nvPicPr>
          <p:cNvPr id="1038" name="Picture 2" descr="Testing wraps up for first Fermilab-designed cryomodule for PIP-II  accelerator">
            <a:extLst>
              <a:ext uri="{FF2B5EF4-FFF2-40B4-BE49-F238E27FC236}">
                <a16:creationId xmlns:a16="http://schemas.microsoft.com/office/drawing/2014/main" id="{0DFA5470-CE46-4832-C8FA-EE50F5D02238}"/>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45990" y="1864333"/>
            <a:ext cx="1691414" cy="1072023"/>
          </a:xfrm>
          <a:prstGeom prst="rect">
            <a:avLst/>
          </a:prstGeom>
          <a:noFill/>
          <a:extLst>
            <a:ext uri="{909E8E84-426E-40DD-AFC4-6F175D3DCCD1}">
              <a14:hiddenFill xmlns:a14="http://schemas.microsoft.com/office/drawing/2010/main">
                <a:solidFill>
                  <a:srgbClr val="FFFFFF"/>
                </a:solidFill>
              </a14:hiddenFill>
            </a:ext>
          </a:extLst>
        </p:spPr>
      </p:pic>
      <p:sp>
        <p:nvSpPr>
          <p:cNvPr id="31" name="TextBox 30">
            <a:extLst>
              <a:ext uri="{FF2B5EF4-FFF2-40B4-BE49-F238E27FC236}">
                <a16:creationId xmlns:a16="http://schemas.microsoft.com/office/drawing/2014/main" id="{A6B40A72-06C1-8FDC-563E-5909B754394E}"/>
              </a:ext>
            </a:extLst>
          </p:cNvPr>
          <p:cNvSpPr txBox="1"/>
          <p:nvPr/>
        </p:nvSpPr>
        <p:spPr>
          <a:xfrm>
            <a:off x="203063" y="520534"/>
            <a:ext cx="3048000" cy="60016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DEVELOP ENERGY-SAVING &amp; ENERGY-RECOVERY TECHNOLOGIES ESSENTIAL </a:t>
            </a:r>
            <a:r>
              <a:rPr kumimoji="0" lang="en-GB" sz="1100" b="1" i="0" u="none" strike="noStrike" kern="1200" cap="none" spc="0" normalizeH="0" baseline="0" noProof="0" dirty="0">
                <a:ln>
                  <a:noFill/>
                </a:ln>
                <a:solidFill>
                  <a:srgbClr val="70AD47">
                    <a:lumMod val="75000"/>
                  </a:srgbClr>
                </a:solidFill>
                <a:effectLst/>
                <a:uLnTx/>
                <a:uFillTx/>
                <a:latin typeface="Calibri"/>
                <a:ea typeface="ＭＳ Ｐゴシック" charset="0"/>
              </a:rPr>
              <a:t>TO INTEGRATE IN</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T</a:t>
            </a:r>
            <a:r>
              <a:rPr kumimoji="0" lang="en-GB" sz="1100" b="1" i="0" u="none" strike="noStrike" kern="1200" cap="none" spc="0" normalizeH="0" baseline="0" noProof="0" dirty="0">
                <a:ln>
                  <a:noFill/>
                </a:ln>
                <a:solidFill>
                  <a:srgbClr val="70AD47">
                    <a:lumMod val="75000"/>
                  </a:srgbClr>
                </a:solidFill>
                <a:effectLst/>
                <a:uLnTx/>
                <a:uFillTx/>
                <a:latin typeface="Calibri"/>
                <a:ea typeface="ＭＳ Ｐゴシック" charset="0"/>
              </a:rPr>
              <a:t>HE</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DESIGN OF A SUSTAINABLE </a:t>
            </a:r>
            <a:r>
              <a:rPr lang="en-BE" sz="1100" b="1" dirty="0">
                <a:solidFill>
                  <a:srgbClr val="70AD47">
                    <a:lumMod val="75000"/>
                  </a:srgbClr>
                </a:solidFill>
                <a:latin typeface="Calibri"/>
              </a:rPr>
              <a:t>LINAC</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CRYOMODULE</a:t>
            </a:r>
          </a:p>
        </p:txBody>
      </p:sp>
      <p:pic>
        <p:nvPicPr>
          <p:cNvPr id="52" name="Picture 4" descr="The 1rst ESS prototype cryomodule successfully passes the RF power test!">
            <a:extLst>
              <a:ext uri="{FF2B5EF4-FFF2-40B4-BE49-F238E27FC236}">
                <a16:creationId xmlns:a16="http://schemas.microsoft.com/office/drawing/2014/main" id="{CC27A69C-4D15-CAC3-9E61-CCA47E87D9D1}"/>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artisticPencilGrayscale/>
                    </a14:imgEffect>
                  </a14:imgLayer>
                </a14:imgProps>
              </a:ext>
              <a:ext uri="{28A0092B-C50C-407E-A947-70E740481C1C}">
                <a14:useLocalDpi xmlns:a14="http://schemas.microsoft.com/office/drawing/2010/main" val="0"/>
              </a:ext>
            </a:extLst>
          </a:blip>
          <a:srcRect/>
          <a:stretch>
            <a:fillRect/>
          </a:stretch>
        </p:blipFill>
        <p:spPr bwMode="auto">
          <a:xfrm>
            <a:off x="7162800" y="1962150"/>
            <a:ext cx="1258341" cy="769250"/>
          </a:xfrm>
          <a:prstGeom prst="rect">
            <a:avLst/>
          </a:prstGeom>
          <a:noFill/>
          <a:ln w="38100">
            <a:solidFill>
              <a:srgbClr val="00B0F0"/>
            </a:solidFill>
          </a:ln>
          <a:extLst>
            <a:ext uri="{909E8E84-426E-40DD-AFC4-6F175D3DCCD1}">
              <a14:hiddenFill xmlns:a14="http://schemas.microsoft.com/office/drawing/2010/main">
                <a:solidFill>
                  <a:srgbClr val="FFFFFF"/>
                </a:solidFill>
              </a14:hiddenFill>
            </a:ext>
          </a:extLst>
        </p:spPr>
      </p:pic>
      <p:sp>
        <p:nvSpPr>
          <p:cNvPr id="53" name="Right Arrow 52">
            <a:extLst>
              <a:ext uri="{FF2B5EF4-FFF2-40B4-BE49-F238E27FC236}">
                <a16:creationId xmlns:a16="http://schemas.microsoft.com/office/drawing/2014/main" id="{F1A29A9D-4D70-061F-4AA4-2642B60754AA}"/>
              </a:ext>
            </a:extLst>
          </p:cNvPr>
          <p:cNvSpPr/>
          <p:nvPr/>
        </p:nvSpPr>
        <p:spPr>
          <a:xfrm>
            <a:off x="2971800" y="2239518"/>
            <a:ext cx="3534798" cy="484632"/>
          </a:xfrm>
          <a:prstGeom prst="rightArrow">
            <a:avLst>
              <a:gd name="adj1" fmla="val 38208"/>
              <a:gd name="adj2" fmla="val 50000"/>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solidFill>
                <a:srgbClr val="00B0F0"/>
              </a:solidFill>
            </a:endParaRPr>
          </a:p>
        </p:txBody>
      </p:sp>
      <p:sp>
        <p:nvSpPr>
          <p:cNvPr id="54" name="TextBox 53">
            <a:extLst>
              <a:ext uri="{FF2B5EF4-FFF2-40B4-BE49-F238E27FC236}">
                <a16:creationId xmlns:a16="http://schemas.microsoft.com/office/drawing/2014/main" id="{01132D0B-FBB1-A897-1769-38A50C1075D6}"/>
              </a:ext>
            </a:extLst>
          </p:cNvPr>
          <p:cNvSpPr txBox="1"/>
          <p:nvPr/>
        </p:nvSpPr>
        <p:spPr>
          <a:xfrm>
            <a:off x="2971800" y="1861952"/>
            <a:ext cx="3200400" cy="52322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chemeClr val="accent5">
                    <a:lumMod val="75000"/>
                  </a:schemeClr>
                </a:solidFill>
                <a:effectLst/>
                <a:uLnTx/>
                <a:uFillTx/>
                <a:latin typeface="Calibri"/>
                <a:ea typeface="ＭＳ Ｐゴシック" charset="0"/>
              </a:rPr>
              <a:t>INNOVATE TECHNOLOGIES TOWARDS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chemeClr val="accent5">
                    <a:lumMod val="75000"/>
                  </a:schemeClr>
                </a:solidFill>
                <a:effectLst/>
                <a:uLnTx/>
                <a:uFillTx/>
                <a:latin typeface="Calibri"/>
                <a:ea typeface="ＭＳ Ｐゴシック" charset="0"/>
              </a:rPr>
              <a:t>A SUSTAINABLE ACCELERATING SYSTEM</a:t>
            </a:r>
            <a:endParaRPr kumimoji="0" lang="en-BE" sz="1400" b="1" i="0" u="none" strike="noStrike" kern="1200" cap="none" spc="0" normalizeH="0" baseline="0" noProof="0" dirty="0">
              <a:ln>
                <a:noFill/>
              </a:ln>
              <a:solidFill>
                <a:schemeClr val="accent5">
                  <a:lumMod val="75000"/>
                </a:schemeClr>
              </a:solidFill>
              <a:effectLst/>
              <a:uLnTx/>
              <a:uFillTx/>
              <a:latin typeface="Calibri"/>
              <a:ea typeface="ＭＳ Ｐゴシック" charset="0"/>
            </a:endParaRPr>
          </a:p>
        </p:txBody>
      </p:sp>
      <p:sp>
        <p:nvSpPr>
          <p:cNvPr id="55" name="TextBox 54">
            <a:extLst>
              <a:ext uri="{FF2B5EF4-FFF2-40B4-BE49-F238E27FC236}">
                <a16:creationId xmlns:a16="http://schemas.microsoft.com/office/drawing/2014/main" id="{207472EA-944F-A2C7-C2DD-5BADBF9B27B8}"/>
              </a:ext>
            </a:extLst>
          </p:cNvPr>
          <p:cNvSpPr txBox="1"/>
          <p:nvPr/>
        </p:nvSpPr>
        <p:spPr>
          <a:xfrm>
            <a:off x="1994380" y="2656188"/>
            <a:ext cx="741100" cy="338554"/>
          </a:xfrm>
          <a:prstGeom prst="rect">
            <a:avLst/>
          </a:prstGeom>
          <a:noFill/>
        </p:spPr>
        <p:txBody>
          <a:bodyPr wrap="none" rtlCol="0">
            <a:spAutoFit/>
          </a:bodyPr>
          <a:lstStyle/>
          <a:p>
            <a:r>
              <a:rPr lang="en-BE" sz="1600" dirty="0">
                <a:solidFill>
                  <a:schemeClr val="bg2">
                    <a:lumMod val="50000"/>
                  </a:schemeClr>
                </a:solidFill>
                <a:latin typeface="+mn-lt"/>
              </a:rPr>
              <a:t>TODAY</a:t>
            </a:r>
          </a:p>
        </p:txBody>
      </p:sp>
      <p:sp>
        <p:nvSpPr>
          <p:cNvPr id="56" name="TextBox 55">
            <a:extLst>
              <a:ext uri="{FF2B5EF4-FFF2-40B4-BE49-F238E27FC236}">
                <a16:creationId xmlns:a16="http://schemas.microsoft.com/office/drawing/2014/main" id="{808FF722-472E-CFC0-5121-D195ABCD483B}"/>
              </a:ext>
            </a:extLst>
          </p:cNvPr>
          <p:cNvSpPr txBox="1"/>
          <p:nvPr/>
        </p:nvSpPr>
        <p:spPr>
          <a:xfrm>
            <a:off x="7167607" y="2729705"/>
            <a:ext cx="1282339" cy="338554"/>
          </a:xfrm>
          <a:prstGeom prst="rect">
            <a:avLst/>
          </a:prstGeom>
          <a:noFill/>
        </p:spPr>
        <p:txBody>
          <a:bodyPr wrap="none" rtlCol="0">
            <a:spAutoFit/>
          </a:bodyPr>
          <a:lstStyle/>
          <a:p>
            <a:r>
              <a:rPr lang="en-BE" sz="1600" dirty="0">
                <a:solidFill>
                  <a:schemeClr val="bg2">
                    <a:lumMod val="50000"/>
                  </a:schemeClr>
                </a:solidFill>
                <a:latin typeface="+mn-lt"/>
              </a:rPr>
              <a:t>NEW DESIGN</a:t>
            </a:r>
          </a:p>
        </p:txBody>
      </p:sp>
    </p:spTree>
    <p:extLst>
      <p:ext uri="{BB962C8B-B14F-4D97-AF65-F5344CB8AC3E}">
        <p14:creationId xmlns:p14="http://schemas.microsoft.com/office/powerpoint/2010/main" val="141846561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a:extLst>
              <a:ext uri="{FF2B5EF4-FFF2-40B4-BE49-F238E27FC236}">
                <a16:creationId xmlns:a16="http://schemas.microsoft.com/office/drawing/2014/main" id="{30B9689E-2C60-6C49-BF29-91A3E295D587}"/>
              </a:ext>
            </a:extLst>
          </p:cNvPr>
          <p:cNvPicPr>
            <a:picLocks noChangeAspect="1"/>
          </p:cNvPicPr>
          <p:nvPr/>
        </p:nvPicPr>
        <p:blipFill>
          <a:blip r:embed="rId2"/>
          <a:stretch>
            <a:fillRect/>
          </a:stretch>
        </p:blipFill>
        <p:spPr>
          <a:xfrm>
            <a:off x="78594" y="459976"/>
            <a:ext cx="3230319" cy="3855375"/>
          </a:xfrm>
          <a:prstGeom prst="rect">
            <a:avLst/>
          </a:prstGeom>
        </p:spPr>
      </p:pic>
      <p:sp>
        <p:nvSpPr>
          <p:cNvPr id="1035" name="Rounded Rectangle 1034">
            <a:extLst>
              <a:ext uri="{FF2B5EF4-FFF2-40B4-BE49-F238E27FC236}">
                <a16:creationId xmlns:a16="http://schemas.microsoft.com/office/drawing/2014/main" id="{2A30C292-8B24-8A23-6F3C-BAD73B8E0B76}"/>
              </a:ext>
            </a:extLst>
          </p:cNvPr>
          <p:cNvSpPr/>
          <p:nvPr/>
        </p:nvSpPr>
        <p:spPr>
          <a:xfrm>
            <a:off x="564989" y="1777622"/>
            <a:ext cx="8446403" cy="1295400"/>
          </a:xfrm>
          <a:prstGeom prst="roundRect">
            <a:avLst>
              <a:gd name="adj" fmla="val 11160"/>
            </a:avLst>
          </a:prstGeom>
          <a:solidFill>
            <a:schemeClr val="accent5">
              <a:lumMod val="20000"/>
              <a:lumOff val="80000"/>
            </a:schemeClr>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pic>
        <p:nvPicPr>
          <p:cNvPr id="1038" name="Picture 2" descr="Testing wraps up for first Fermilab-designed cryomodule for PIP-II  accelerator">
            <a:extLst>
              <a:ext uri="{FF2B5EF4-FFF2-40B4-BE49-F238E27FC236}">
                <a16:creationId xmlns:a16="http://schemas.microsoft.com/office/drawing/2014/main" id="{0DFA5470-CE46-4832-C8FA-EE50F5D02238}"/>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45990" y="1864333"/>
            <a:ext cx="1691414" cy="1072023"/>
          </a:xfrm>
          <a:prstGeom prst="rect">
            <a:avLst/>
          </a:prstGeom>
          <a:noFill/>
          <a:extLst>
            <a:ext uri="{909E8E84-426E-40DD-AFC4-6F175D3DCCD1}">
              <a14:hiddenFill xmlns:a14="http://schemas.microsoft.com/office/drawing/2010/main">
                <a:solidFill>
                  <a:srgbClr val="FFFFFF"/>
                </a:solidFill>
              </a14:hiddenFill>
            </a:ext>
          </a:extLst>
        </p:spPr>
      </p:pic>
      <p:sp>
        <p:nvSpPr>
          <p:cNvPr id="31" name="TextBox 30">
            <a:extLst>
              <a:ext uri="{FF2B5EF4-FFF2-40B4-BE49-F238E27FC236}">
                <a16:creationId xmlns:a16="http://schemas.microsoft.com/office/drawing/2014/main" id="{A6B40A72-06C1-8FDC-563E-5909B754394E}"/>
              </a:ext>
            </a:extLst>
          </p:cNvPr>
          <p:cNvSpPr txBox="1"/>
          <p:nvPr/>
        </p:nvSpPr>
        <p:spPr>
          <a:xfrm>
            <a:off x="203063" y="520534"/>
            <a:ext cx="3048000" cy="60016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DEVELOP ENERGY-SAVING &amp; ENERGY-RECOVERY TECHNOLOGIES ESSENTIAL </a:t>
            </a:r>
            <a:r>
              <a:rPr kumimoji="0" lang="en-GB" sz="1100" b="1" i="0" u="none" strike="noStrike" kern="1200" cap="none" spc="0" normalizeH="0" baseline="0" noProof="0" dirty="0">
                <a:ln>
                  <a:noFill/>
                </a:ln>
                <a:solidFill>
                  <a:srgbClr val="70AD47">
                    <a:lumMod val="75000"/>
                  </a:srgbClr>
                </a:solidFill>
                <a:effectLst/>
                <a:uLnTx/>
                <a:uFillTx/>
                <a:latin typeface="Calibri"/>
                <a:ea typeface="ＭＳ Ｐゴシック" charset="0"/>
              </a:rPr>
              <a:t>TO INTEGRATE IN</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T</a:t>
            </a:r>
            <a:r>
              <a:rPr kumimoji="0" lang="en-GB" sz="1100" b="1" i="0" u="none" strike="noStrike" kern="1200" cap="none" spc="0" normalizeH="0" baseline="0" noProof="0" dirty="0">
                <a:ln>
                  <a:noFill/>
                </a:ln>
                <a:solidFill>
                  <a:srgbClr val="70AD47">
                    <a:lumMod val="75000"/>
                  </a:srgbClr>
                </a:solidFill>
                <a:effectLst/>
                <a:uLnTx/>
                <a:uFillTx/>
                <a:latin typeface="Calibri"/>
                <a:ea typeface="ＭＳ Ｐゴシック" charset="0"/>
              </a:rPr>
              <a:t>HE</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DESIGN OF A SUSTAINABLE </a:t>
            </a:r>
            <a:r>
              <a:rPr lang="en-BE" sz="1100" b="1" dirty="0">
                <a:solidFill>
                  <a:srgbClr val="70AD47">
                    <a:lumMod val="75000"/>
                  </a:srgbClr>
                </a:solidFill>
                <a:latin typeface="Calibri"/>
              </a:rPr>
              <a:t>LINAC</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CRYOMODULE</a:t>
            </a:r>
          </a:p>
        </p:txBody>
      </p:sp>
      <p:pic>
        <p:nvPicPr>
          <p:cNvPr id="2" name="Picture 4" descr="The 1rst ESS prototype cryomodule successfully passes the RF power test!">
            <a:extLst>
              <a:ext uri="{FF2B5EF4-FFF2-40B4-BE49-F238E27FC236}">
                <a16:creationId xmlns:a16="http://schemas.microsoft.com/office/drawing/2014/main" id="{DBA52D7B-C21C-62A1-3715-B167E25DB2EE}"/>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artisticPencilGrayscale/>
                    </a14:imgEffect>
                  </a14:imgLayer>
                </a14:imgProps>
              </a:ext>
              <a:ext uri="{28A0092B-C50C-407E-A947-70E740481C1C}">
                <a14:useLocalDpi xmlns:a14="http://schemas.microsoft.com/office/drawing/2010/main" val="0"/>
              </a:ext>
            </a:extLst>
          </a:blip>
          <a:srcRect/>
          <a:stretch>
            <a:fillRect/>
          </a:stretch>
        </p:blipFill>
        <p:spPr bwMode="auto">
          <a:xfrm>
            <a:off x="7162800" y="1962150"/>
            <a:ext cx="1258341" cy="769250"/>
          </a:xfrm>
          <a:prstGeom prst="rect">
            <a:avLst/>
          </a:prstGeom>
          <a:noFill/>
          <a:ln w="38100">
            <a:solidFill>
              <a:srgbClr val="00B0F0"/>
            </a:solidFill>
          </a:ln>
          <a:extLst>
            <a:ext uri="{909E8E84-426E-40DD-AFC4-6F175D3DCCD1}">
              <a14:hiddenFill xmlns:a14="http://schemas.microsoft.com/office/drawing/2010/main">
                <a:solidFill>
                  <a:srgbClr val="FFFFFF"/>
                </a:solidFill>
              </a14:hiddenFill>
            </a:ext>
          </a:extLst>
        </p:spPr>
      </p:pic>
      <p:sp>
        <p:nvSpPr>
          <p:cNvPr id="3" name="Right Arrow 2">
            <a:extLst>
              <a:ext uri="{FF2B5EF4-FFF2-40B4-BE49-F238E27FC236}">
                <a16:creationId xmlns:a16="http://schemas.microsoft.com/office/drawing/2014/main" id="{2A20CC01-6D72-055A-E296-82D571C0A5CD}"/>
              </a:ext>
            </a:extLst>
          </p:cNvPr>
          <p:cNvSpPr/>
          <p:nvPr/>
        </p:nvSpPr>
        <p:spPr>
          <a:xfrm>
            <a:off x="2971800" y="2239518"/>
            <a:ext cx="3534798" cy="484632"/>
          </a:xfrm>
          <a:prstGeom prst="rightArrow">
            <a:avLst>
              <a:gd name="adj1" fmla="val 38208"/>
              <a:gd name="adj2" fmla="val 50000"/>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solidFill>
                <a:srgbClr val="00B0F0"/>
              </a:solidFill>
            </a:endParaRPr>
          </a:p>
        </p:txBody>
      </p:sp>
      <p:sp>
        <p:nvSpPr>
          <p:cNvPr id="4" name="TextBox 3">
            <a:extLst>
              <a:ext uri="{FF2B5EF4-FFF2-40B4-BE49-F238E27FC236}">
                <a16:creationId xmlns:a16="http://schemas.microsoft.com/office/drawing/2014/main" id="{54D31ACF-8F5D-E731-A5D5-B20885E40DFB}"/>
              </a:ext>
            </a:extLst>
          </p:cNvPr>
          <p:cNvSpPr txBox="1"/>
          <p:nvPr/>
        </p:nvSpPr>
        <p:spPr>
          <a:xfrm>
            <a:off x="2971800" y="1861952"/>
            <a:ext cx="3200400" cy="52322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chemeClr val="accent5">
                    <a:lumMod val="75000"/>
                  </a:schemeClr>
                </a:solidFill>
                <a:effectLst/>
                <a:uLnTx/>
                <a:uFillTx/>
                <a:latin typeface="Calibri"/>
                <a:ea typeface="ＭＳ Ｐゴシック" charset="0"/>
              </a:rPr>
              <a:t>INNOVATE TECHNOLOGIES TOWARDS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chemeClr val="accent5">
                    <a:lumMod val="75000"/>
                  </a:schemeClr>
                </a:solidFill>
                <a:effectLst/>
                <a:uLnTx/>
                <a:uFillTx/>
                <a:latin typeface="Calibri"/>
                <a:ea typeface="ＭＳ Ｐゴシック" charset="0"/>
              </a:rPr>
              <a:t>A SUSTAINABLE ACCELERATING SYSTEM</a:t>
            </a:r>
            <a:endParaRPr kumimoji="0" lang="en-BE" sz="1400" b="1" i="0" u="none" strike="noStrike" kern="1200" cap="none" spc="0" normalizeH="0" baseline="0" noProof="0" dirty="0">
              <a:ln>
                <a:noFill/>
              </a:ln>
              <a:solidFill>
                <a:schemeClr val="accent5">
                  <a:lumMod val="75000"/>
                </a:schemeClr>
              </a:solidFill>
              <a:effectLst/>
              <a:uLnTx/>
              <a:uFillTx/>
              <a:latin typeface="Calibri"/>
              <a:ea typeface="ＭＳ Ｐゴシック" charset="0"/>
            </a:endParaRPr>
          </a:p>
        </p:txBody>
      </p:sp>
      <p:sp>
        <p:nvSpPr>
          <p:cNvPr id="6" name="TextBox 5">
            <a:extLst>
              <a:ext uri="{FF2B5EF4-FFF2-40B4-BE49-F238E27FC236}">
                <a16:creationId xmlns:a16="http://schemas.microsoft.com/office/drawing/2014/main" id="{8BE739F1-F9B3-F46A-78BB-F94C94214A9E}"/>
              </a:ext>
            </a:extLst>
          </p:cNvPr>
          <p:cNvSpPr txBox="1"/>
          <p:nvPr/>
        </p:nvSpPr>
        <p:spPr>
          <a:xfrm>
            <a:off x="7167607" y="2729705"/>
            <a:ext cx="1282339" cy="338554"/>
          </a:xfrm>
          <a:prstGeom prst="rect">
            <a:avLst/>
          </a:prstGeom>
          <a:noFill/>
        </p:spPr>
        <p:txBody>
          <a:bodyPr wrap="none" rtlCol="0">
            <a:spAutoFit/>
          </a:bodyPr>
          <a:lstStyle/>
          <a:p>
            <a:r>
              <a:rPr lang="en-BE" sz="1600" dirty="0">
                <a:solidFill>
                  <a:schemeClr val="bg2">
                    <a:lumMod val="50000"/>
                  </a:schemeClr>
                </a:solidFill>
                <a:latin typeface="+mn-lt"/>
              </a:rPr>
              <a:t>NEW DESIGN</a:t>
            </a:r>
          </a:p>
        </p:txBody>
      </p:sp>
      <p:pic>
        <p:nvPicPr>
          <p:cNvPr id="13" name="Picture 12">
            <a:extLst>
              <a:ext uri="{FF2B5EF4-FFF2-40B4-BE49-F238E27FC236}">
                <a16:creationId xmlns:a16="http://schemas.microsoft.com/office/drawing/2014/main" id="{112094D9-740A-DACF-E4B3-227A54C14158}"/>
              </a:ext>
            </a:extLst>
          </p:cNvPr>
          <p:cNvPicPr>
            <a:picLocks noChangeAspect="1"/>
          </p:cNvPicPr>
          <p:nvPr/>
        </p:nvPicPr>
        <p:blipFill>
          <a:blip r:embed="rId6"/>
          <a:stretch>
            <a:fillRect/>
          </a:stretch>
        </p:blipFill>
        <p:spPr>
          <a:xfrm>
            <a:off x="151027" y="1307573"/>
            <a:ext cx="3049373" cy="2559577"/>
          </a:xfrm>
          <a:prstGeom prst="rect">
            <a:avLst/>
          </a:prstGeom>
        </p:spPr>
      </p:pic>
      <p:sp>
        <p:nvSpPr>
          <p:cNvPr id="14" name="TextBox 13">
            <a:extLst>
              <a:ext uri="{FF2B5EF4-FFF2-40B4-BE49-F238E27FC236}">
                <a16:creationId xmlns:a16="http://schemas.microsoft.com/office/drawing/2014/main" id="{0D909E53-794C-8C56-E793-6A666EE9DF5D}"/>
              </a:ext>
            </a:extLst>
          </p:cNvPr>
          <p:cNvSpPr txBox="1"/>
          <p:nvPr/>
        </p:nvSpPr>
        <p:spPr>
          <a:xfrm>
            <a:off x="1994380" y="2656188"/>
            <a:ext cx="741100" cy="338554"/>
          </a:xfrm>
          <a:prstGeom prst="rect">
            <a:avLst/>
          </a:prstGeom>
          <a:noFill/>
        </p:spPr>
        <p:txBody>
          <a:bodyPr wrap="none" rtlCol="0">
            <a:spAutoFit/>
          </a:bodyPr>
          <a:lstStyle/>
          <a:p>
            <a:r>
              <a:rPr lang="en-BE" sz="1600" dirty="0">
                <a:solidFill>
                  <a:schemeClr val="bg2">
                    <a:lumMod val="50000"/>
                  </a:schemeClr>
                </a:solidFill>
                <a:latin typeface="+mn-lt"/>
              </a:rPr>
              <a:t>TODAY</a:t>
            </a:r>
          </a:p>
        </p:txBody>
      </p:sp>
    </p:spTree>
    <p:extLst>
      <p:ext uri="{BB962C8B-B14F-4D97-AF65-F5344CB8AC3E}">
        <p14:creationId xmlns:p14="http://schemas.microsoft.com/office/powerpoint/2010/main" val="30870878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2" name="TextBox 1">
            <a:extLst>
              <a:ext uri="{FF2B5EF4-FFF2-40B4-BE49-F238E27FC236}">
                <a16:creationId xmlns:a16="http://schemas.microsoft.com/office/drawing/2014/main" id="{DEA6E53C-FBDA-9B6E-E546-508668AC39A1}"/>
              </a:ext>
            </a:extLst>
          </p:cNvPr>
          <p:cNvSpPr txBox="1"/>
          <p:nvPr/>
        </p:nvSpPr>
        <p:spPr>
          <a:xfrm>
            <a:off x="1175274" y="209550"/>
            <a:ext cx="6793463" cy="104644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400" b="1" i="0" u="none" strike="noStrike" kern="1200" cap="none" spc="0" normalizeH="0" baseline="0" noProof="0" dirty="0">
                <a:ln>
                  <a:noFill/>
                </a:ln>
                <a:solidFill>
                  <a:srgbClr val="0070C0"/>
                </a:solidFill>
                <a:effectLst/>
                <a:uLnTx/>
                <a:uFillTx/>
                <a:latin typeface="Calibri"/>
                <a:ea typeface="ＭＳ Ｐゴシック" charset="0"/>
              </a:rPr>
              <a:t>Some physics highlights of the </a:t>
            </a:r>
            <a:r>
              <a:rPr kumimoji="0" lang="en-GB" sz="2400" b="1" i="0" u="none" strike="noStrike" kern="1200" cap="none" spc="0" normalizeH="0" baseline="0" noProof="0" dirty="0" err="1">
                <a:ln>
                  <a:noFill/>
                </a:ln>
                <a:solidFill>
                  <a:srgbClr val="0070C0"/>
                </a:solidFill>
                <a:effectLst/>
                <a:uLnTx/>
                <a:uFillTx/>
                <a:latin typeface="Calibri"/>
                <a:ea typeface="ＭＳ Ｐゴシック" charset="0"/>
              </a:rPr>
              <a:t>LHeC</a:t>
            </a:r>
            <a:r>
              <a:rPr kumimoji="0" lang="en-GB" sz="2400" b="1" i="0" u="none" strike="noStrike" kern="1200" cap="none" spc="0" normalizeH="0" baseline="0" noProof="0" dirty="0">
                <a:ln>
                  <a:noFill/>
                </a:ln>
                <a:solidFill>
                  <a:srgbClr val="0070C0"/>
                </a:solidFill>
                <a:effectLst/>
                <a:uLnTx/>
                <a:uFillTx/>
                <a:latin typeface="Calibri"/>
                <a:ea typeface="ＭＳ Ｐゴシック" charset="0"/>
              </a:rPr>
              <a:t> (ep/</a:t>
            </a:r>
            <a:r>
              <a:rPr kumimoji="0" lang="en-GB" sz="2400" b="1" i="0" u="none" strike="noStrike" kern="1200" cap="none" spc="0" normalizeH="0" baseline="0" noProof="0" dirty="0" err="1">
                <a:ln>
                  <a:noFill/>
                </a:ln>
                <a:solidFill>
                  <a:srgbClr val="0070C0"/>
                </a:solidFill>
                <a:effectLst/>
                <a:uLnTx/>
                <a:uFillTx/>
                <a:latin typeface="Calibri"/>
                <a:ea typeface="ＭＳ Ｐゴシック" charset="0"/>
              </a:rPr>
              <a:t>eA@LHC</a:t>
            </a:r>
            <a:r>
              <a:rPr kumimoji="0" lang="en-GB" sz="2400" b="1" i="0" u="none" strike="noStrike" kern="1200" cap="none" spc="0" normalizeH="0" baseline="0" noProof="0" dirty="0">
                <a:ln>
                  <a:noFill/>
                </a:ln>
                <a:solidFill>
                  <a:srgbClr val="0070C0"/>
                </a:solidFill>
                <a:effectLst/>
                <a:uLnTx/>
                <a:uFillTx/>
                <a:latin typeface="Calibri"/>
                <a:ea typeface="ＭＳ Ｐゴシック" charset="0"/>
              </a:rPr>
              <a:t>)</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i="1" u="none" strike="noStrike" kern="1200" cap="none" spc="0" normalizeH="0" baseline="0" noProof="0" dirty="0">
                <a:ln>
                  <a:noFill/>
                </a:ln>
                <a:solidFill>
                  <a:srgbClr val="FF0000"/>
                </a:solidFill>
                <a:effectLst/>
                <a:uLnTx/>
                <a:uFillTx/>
                <a:latin typeface="Calibri"/>
                <a:ea typeface="ＭＳ Ｐゴシック" charset="0"/>
              </a:rPr>
              <a:t>on several fronts comparable improvements between LHC </a:t>
            </a:r>
            <a:r>
              <a:rPr kumimoji="0" lang="en-GB" sz="1400" b="0" i="1" u="none" strike="noStrike" kern="1200" cap="none" spc="0" normalizeH="0" baseline="0" noProof="0" dirty="0">
                <a:ln>
                  <a:noFill/>
                </a:ln>
                <a:solidFill>
                  <a:srgbClr val="FF0000"/>
                </a:solidFill>
                <a:effectLst/>
                <a:uLnTx/>
                <a:uFillTx/>
                <a:latin typeface="Calibri"/>
                <a:ea typeface="ＭＳ Ｐゴシック" charset="0"/>
                <a:sym typeface="Wingdings" pitchFamily="2" charset="2"/>
              </a:rPr>
              <a:t> </a:t>
            </a:r>
            <a:r>
              <a:rPr kumimoji="0" lang="en-GB" sz="1400" b="0" i="1" u="none" strike="noStrike" kern="1200" cap="none" spc="0" normalizeH="0" baseline="0" noProof="0" dirty="0">
                <a:ln>
                  <a:noFill/>
                </a:ln>
                <a:solidFill>
                  <a:srgbClr val="FF0000"/>
                </a:solidFill>
                <a:effectLst/>
                <a:uLnTx/>
                <a:uFillTx/>
                <a:latin typeface="Calibri"/>
                <a:ea typeface="ＭＳ Ｐゴシック" charset="0"/>
              </a:rPr>
              <a:t>HL-LHC as for HL-LHC </a:t>
            </a:r>
            <a:r>
              <a:rPr kumimoji="0" lang="en-GB" sz="1400" b="0" i="1" u="none" strike="noStrike" kern="1200" cap="none" spc="0" normalizeH="0" baseline="0" noProof="0" dirty="0">
                <a:ln>
                  <a:noFill/>
                </a:ln>
                <a:solidFill>
                  <a:srgbClr val="FF0000"/>
                </a:solidFill>
                <a:effectLst/>
                <a:uLnTx/>
                <a:uFillTx/>
                <a:latin typeface="Calibri"/>
                <a:ea typeface="ＭＳ Ｐゴシック" charset="0"/>
                <a:sym typeface="Wingdings" pitchFamily="2" charset="2"/>
              </a:rPr>
              <a:t> </a:t>
            </a:r>
            <a:r>
              <a:rPr kumimoji="0" lang="en-GB" sz="1400" b="0" i="1" u="none" strike="noStrike" kern="1200" cap="none" spc="0" normalizeH="0" baseline="0" noProof="0" dirty="0" err="1">
                <a:ln>
                  <a:noFill/>
                </a:ln>
                <a:solidFill>
                  <a:srgbClr val="FF0000"/>
                </a:solidFill>
                <a:effectLst/>
                <a:uLnTx/>
                <a:uFillTx/>
                <a:latin typeface="Calibri"/>
                <a:ea typeface="ＭＳ Ｐゴシック" charset="0"/>
              </a:rPr>
              <a:t>LHeC</a:t>
            </a:r>
            <a:endParaRPr kumimoji="0" lang="en-GB" sz="1400" b="0" i="1" u="none" strike="noStrike" kern="1200" cap="none" spc="0" normalizeH="0" baseline="0" noProof="0" dirty="0">
              <a:ln>
                <a:noFill/>
              </a:ln>
              <a:solidFill>
                <a:srgbClr val="FF0000"/>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2400" b="1" i="0" u="none" strike="noStrike" kern="1200" cap="none" spc="0" normalizeH="0" baseline="0" noProof="0" dirty="0">
              <a:ln>
                <a:noFill/>
              </a:ln>
              <a:solidFill>
                <a:srgbClr val="0070C0"/>
              </a:solidFill>
              <a:effectLst/>
              <a:uLnTx/>
              <a:uFillTx/>
              <a:latin typeface="Calibri"/>
              <a:ea typeface="ＭＳ Ｐゴシック" charset="0"/>
            </a:endParaRPr>
          </a:p>
        </p:txBody>
      </p:sp>
      <p:sp>
        <p:nvSpPr>
          <p:cNvPr id="4" name="TextBox 3">
            <a:extLst>
              <a:ext uri="{FF2B5EF4-FFF2-40B4-BE49-F238E27FC236}">
                <a16:creationId xmlns:a16="http://schemas.microsoft.com/office/drawing/2014/main" id="{476D52B8-280B-FB53-8B59-BF57E42E3AD8}"/>
              </a:ext>
            </a:extLst>
          </p:cNvPr>
          <p:cNvSpPr txBox="1"/>
          <p:nvPr/>
        </p:nvSpPr>
        <p:spPr>
          <a:xfrm>
            <a:off x="0" y="4902785"/>
            <a:ext cx="6583854" cy="253916"/>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050" b="0" i="1" u="none" strike="noStrike" kern="1200" cap="none" spc="0" normalizeH="0" baseline="0" noProof="0" dirty="0">
                <a:ln>
                  <a:noFill/>
                </a:ln>
                <a:solidFill>
                  <a:srgbClr val="70AD47">
                    <a:lumMod val="75000"/>
                  </a:srgbClr>
                </a:solidFill>
                <a:effectLst/>
                <a:uLnTx/>
                <a:uFillTx/>
                <a:latin typeface="Century Schoolbook" charset="0"/>
                <a:ea typeface="ＭＳ Ｐゴシック" charset="0"/>
              </a:rPr>
              <a:t>The Large Hadron-Electron Collider at the HL-LHC</a:t>
            </a:r>
            <a:r>
              <a:rPr kumimoji="0" lang="en-GB" sz="1050" b="0" i="0" u="none" strike="noStrike" kern="1200" cap="none" spc="0" normalizeH="0" baseline="0" noProof="0" dirty="0">
                <a:ln>
                  <a:noFill/>
                </a:ln>
                <a:solidFill>
                  <a:srgbClr val="70AD47">
                    <a:lumMod val="75000"/>
                  </a:srgbClr>
                </a:solidFill>
                <a:effectLst/>
                <a:uLnTx/>
                <a:uFillTx/>
                <a:latin typeface="Century Schoolbook" charset="0"/>
                <a:ea typeface="ＭＳ Ｐゴシック" charset="0"/>
              </a:rPr>
              <a:t>, J. Phys. G 48 (2021) 110501, 364p (updated CDR)</a:t>
            </a:r>
            <a:endParaRPr kumimoji="0" lang="en-BE" sz="1050" b="0" i="0" u="none" strike="noStrike" kern="1200" cap="none" spc="0" normalizeH="0" baseline="0" noProof="0" dirty="0">
              <a:ln>
                <a:noFill/>
              </a:ln>
              <a:solidFill>
                <a:srgbClr val="70AD47">
                  <a:lumMod val="75000"/>
                </a:srgbClr>
              </a:solidFill>
              <a:effectLst/>
              <a:uLnTx/>
              <a:uFillTx/>
              <a:latin typeface="Century Schoolbook" charset="0"/>
              <a:ea typeface="ＭＳ Ｐゴシック" charset="0"/>
            </a:endParaRPr>
          </a:p>
        </p:txBody>
      </p:sp>
      <p:pic>
        <p:nvPicPr>
          <p:cNvPr id="6" name="Picture 5" descr="Chart, bar chart&#10;&#10;Description automatically generated">
            <a:extLst>
              <a:ext uri="{FF2B5EF4-FFF2-40B4-BE49-F238E27FC236}">
                <a16:creationId xmlns:a16="http://schemas.microsoft.com/office/drawing/2014/main" id="{89E96E71-0965-C31C-1404-AC48505E73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 y="1276326"/>
            <a:ext cx="3717569" cy="2098583"/>
          </a:xfrm>
          <a:prstGeom prst="rect">
            <a:avLst/>
          </a:prstGeom>
        </p:spPr>
      </p:pic>
      <p:sp>
        <p:nvSpPr>
          <p:cNvPr id="7" name="TextBox 6">
            <a:extLst>
              <a:ext uri="{FF2B5EF4-FFF2-40B4-BE49-F238E27FC236}">
                <a16:creationId xmlns:a16="http://schemas.microsoft.com/office/drawing/2014/main" id="{FE9A6F27-AC39-C833-78DE-149AD7C948D8}"/>
              </a:ext>
            </a:extLst>
          </p:cNvPr>
          <p:cNvSpPr txBox="1"/>
          <p:nvPr/>
        </p:nvSpPr>
        <p:spPr>
          <a:xfrm>
            <a:off x="304800" y="971550"/>
            <a:ext cx="1436099"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800" b="1" i="0" u="none" strike="noStrike" kern="1200" cap="none" spc="0" normalizeH="0" baseline="0" noProof="0" dirty="0">
                <a:ln>
                  <a:noFill/>
                </a:ln>
                <a:solidFill>
                  <a:srgbClr val="0070C0"/>
                </a:solidFill>
                <a:effectLst/>
                <a:uLnTx/>
                <a:uFillTx/>
                <a:latin typeface="Calibri"/>
                <a:ea typeface="ＭＳ Ｐゴシック" charset="0"/>
              </a:rPr>
              <a:t>Higgs physics</a:t>
            </a:r>
          </a:p>
        </p:txBody>
      </p:sp>
      <p:sp>
        <p:nvSpPr>
          <p:cNvPr id="8" name="Shape 7">
            <a:extLst>
              <a:ext uri="{FF2B5EF4-FFF2-40B4-BE49-F238E27FC236}">
                <a16:creationId xmlns:a16="http://schemas.microsoft.com/office/drawing/2014/main" id="{DCFFDFD2-BE09-5F0B-11FB-3623A8D3D86F}"/>
              </a:ext>
            </a:extLst>
          </p:cNvPr>
          <p:cNvSpPr/>
          <p:nvPr/>
        </p:nvSpPr>
        <p:spPr>
          <a:xfrm rot="5841446">
            <a:off x="478312" y="1913724"/>
            <a:ext cx="887401" cy="406561"/>
          </a:xfrm>
          <a:prstGeom prst="swooshArrow">
            <a:avLst>
              <a:gd name="adj1" fmla="val 23487"/>
              <a:gd name="adj2" fmla="val 51162"/>
            </a:avLst>
          </a:prstGeom>
          <a:solidFill>
            <a:srgbClr val="C0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9" name="TextBox 8">
            <a:extLst>
              <a:ext uri="{FF2B5EF4-FFF2-40B4-BE49-F238E27FC236}">
                <a16:creationId xmlns:a16="http://schemas.microsoft.com/office/drawing/2014/main" id="{9FA5E59F-381A-6F63-358C-D7E55D4341CC}"/>
              </a:ext>
            </a:extLst>
          </p:cNvPr>
          <p:cNvSpPr txBox="1"/>
          <p:nvPr/>
        </p:nvSpPr>
        <p:spPr>
          <a:xfrm>
            <a:off x="855392" y="1567539"/>
            <a:ext cx="867673"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x</a:t>
            </a:r>
            <a:r>
              <a:rPr kumimoji="0" lang="en-BE" sz="1200" b="0" i="0" u="none" strike="noStrike" kern="1200" cap="none" spc="0" normalizeH="0" baseline="0" noProof="0" dirty="0">
                <a:ln>
                  <a:noFill/>
                </a:ln>
                <a:solidFill>
                  <a:srgbClr val="FF0000"/>
                </a:solidFill>
                <a:effectLst/>
                <a:uLnTx/>
                <a:uFillTx/>
                <a:latin typeface="Calibri"/>
                <a:ea typeface="ＭＳ Ｐゴシック" charset="0"/>
              </a:rPr>
              <a:t>3.5 better</a:t>
            </a:r>
          </a:p>
        </p:txBody>
      </p:sp>
      <p:sp>
        <p:nvSpPr>
          <p:cNvPr id="10" name="TextBox 9">
            <a:extLst>
              <a:ext uri="{FF2B5EF4-FFF2-40B4-BE49-F238E27FC236}">
                <a16:creationId xmlns:a16="http://schemas.microsoft.com/office/drawing/2014/main" id="{DFD19609-CE19-83F6-E167-5D810FF64F2F}"/>
              </a:ext>
            </a:extLst>
          </p:cNvPr>
          <p:cNvSpPr txBox="1"/>
          <p:nvPr/>
        </p:nvSpPr>
        <p:spPr>
          <a:xfrm>
            <a:off x="1422060" y="2610886"/>
            <a:ext cx="330540"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x</a:t>
            </a:r>
            <a:r>
              <a:rPr kumimoji="0" lang="en-BE" sz="1200" b="0" i="0" u="none" strike="noStrike" kern="1200" cap="none" spc="0" normalizeH="0" baseline="0" noProof="0" dirty="0">
                <a:ln>
                  <a:noFill/>
                </a:ln>
                <a:solidFill>
                  <a:srgbClr val="FF0000"/>
                </a:solidFill>
                <a:effectLst/>
                <a:uLnTx/>
                <a:uFillTx/>
                <a:latin typeface="Calibri"/>
                <a:ea typeface="ＭＳ Ｐゴシック" charset="0"/>
              </a:rPr>
              <a:t>4</a:t>
            </a:r>
          </a:p>
        </p:txBody>
      </p:sp>
      <p:sp>
        <p:nvSpPr>
          <p:cNvPr id="11" name="TextBox 10">
            <a:extLst>
              <a:ext uri="{FF2B5EF4-FFF2-40B4-BE49-F238E27FC236}">
                <a16:creationId xmlns:a16="http://schemas.microsoft.com/office/drawing/2014/main" id="{44785F14-7C1A-BAEF-2CB0-7181408BA6B6}"/>
              </a:ext>
            </a:extLst>
          </p:cNvPr>
          <p:cNvSpPr txBox="1"/>
          <p:nvPr/>
        </p:nvSpPr>
        <p:spPr>
          <a:xfrm>
            <a:off x="1955460" y="2153686"/>
            <a:ext cx="330540"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x</a:t>
            </a:r>
            <a:r>
              <a:rPr kumimoji="0" lang="en-BE" sz="1200" b="0" i="0" u="none" strike="noStrike" kern="1200" cap="none" spc="0" normalizeH="0" baseline="0" noProof="0" dirty="0">
                <a:ln>
                  <a:noFill/>
                </a:ln>
                <a:solidFill>
                  <a:srgbClr val="FF0000"/>
                </a:solidFill>
                <a:effectLst/>
                <a:uLnTx/>
                <a:uFillTx/>
                <a:latin typeface="Calibri"/>
                <a:ea typeface="ＭＳ Ｐゴシック" charset="0"/>
              </a:rPr>
              <a:t>2</a:t>
            </a:r>
          </a:p>
        </p:txBody>
      </p:sp>
      <p:sp>
        <p:nvSpPr>
          <p:cNvPr id="12" name="TextBox 11">
            <a:extLst>
              <a:ext uri="{FF2B5EF4-FFF2-40B4-BE49-F238E27FC236}">
                <a16:creationId xmlns:a16="http://schemas.microsoft.com/office/drawing/2014/main" id="{0C42DE2E-80D0-FD80-32D0-C95E80C52647}"/>
              </a:ext>
            </a:extLst>
          </p:cNvPr>
          <p:cNvSpPr txBox="1"/>
          <p:nvPr/>
        </p:nvSpPr>
        <p:spPr>
          <a:xfrm>
            <a:off x="2493870" y="2294751"/>
            <a:ext cx="447558"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x</a:t>
            </a:r>
            <a:r>
              <a:rPr kumimoji="0" lang="en-BE" sz="1200" b="0" i="0" u="none" strike="noStrike" kern="1200" cap="none" spc="0" normalizeH="0" baseline="0" noProof="0" dirty="0">
                <a:ln>
                  <a:noFill/>
                </a:ln>
                <a:solidFill>
                  <a:srgbClr val="FF0000"/>
                </a:solidFill>
                <a:effectLst/>
                <a:uLnTx/>
                <a:uFillTx/>
                <a:latin typeface="Calibri"/>
                <a:ea typeface="ＭＳ Ｐゴシック" charset="0"/>
              </a:rPr>
              <a:t>1.5</a:t>
            </a:r>
          </a:p>
        </p:txBody>
      </p:sp>
      <p:sp>
        <p:nvSpPr>
          <p:cNvPr id="13" name="TextBox 12">
            <a:extLst>
              <a:ext uri="{FF2B5EF4-FFF2-40B4-BE49-F238E27FC236}">
                <a16:creationId xmlns:a16="http://schemas.microsoft.com/office/drawing/2014/main" id="{776623F0-491E-BD3B-2F38-36E92014CCC9}"/>
              </a:ext>
            </a:extLst>
          </p:cNvPr>
          <p:cNvSpPr txBox="1"/>
          <p:nvPr/>
        </p:nvSpPr>
        <p:spPr>
          <a:xfrm>
            <a:off x="3214920" y="1259033"/>
            <a:ext cx="471604" cy="46166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first</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time</a:t>
            </a:r>
            <a:endParaRPr kumimoji="0" lang="en-BE" sz="1200" b="0" i="0" u="none" strike="noStrike" kern="1200" cap="none" spc="0" normalizeH="0" baseline="0" noProof="0" dirty="0">
              <a:ln>
                <a:noFill/>
              </a:ln>
              <a:solidFill>
                <a:srgbClr val="FF0000"/>
              </a:solidFill>
              <a:effectLst/>
              <a:uLnTx/>
              <a:uFillTx/>
              <a:latin typeface="Calibri"/>
              <a:ea typeface="ＭＳ Ｐゴシック" charset="0"/>
            </a:endParaRPr>
          </a:p>
        </p:txBody>
      </p:sp>
      <p:sp>
        <p:nvSpPr>
          <p:cNvPr id="14" name="TextBox 13">
            <a:extLst>
              <a:ext uri="{FF2B5EF4-FFF2-40B4-BE49-F238E27FC236}">
                <a16:creationId xmlns:a16="http://schemas.microsoft.com/office/drawing/2014/main" id="{9B39C4D4-9515-4E13-E781-704A6B15BD70}"/>
              </a:ext>
            </a:extLst>
          </p:cNvPr>
          <p:cNvSpPr txBox="1"/>
          <p:nvPr/>
        </p:nvSpPr>
        <p:spPr>
          <a:xfrm>
            <a:off x="3639539" y="2371131"/>
            <a:ext cx="330540"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x</a:t>
            </a:r>
            <a:r>
              <a:rPr kumimoji="0" lang="en-BE" sz="1200" b="0" i="0" u="none" strike="noStrike" kern="1200" cap="none" spc="0" normalizeH="0" baseline="0" noProof="0" dirty="0">
                <a:ln>
                  <a:noFill/>
                </a:ln>
                <a:solidFill>
                  <a:srgbClr val="FF0000"/>
                </a:solidFill>
                <a:effectLst/>
                <a:uLnTx/>
                <a:uFillTx/>
                <a:latin typeface="Calibri"/>
                <a:ea typeface="ＭＳ Ｐゴシック" charset="0"/>
              </a:rPr>
              <a:t>2</a:t>
            </a:r>
          </a:p>
        </p:txBody>
      </p:sp>
      <p:sp>
        <p:nvSpPr>
          <p:cNvPr id="15" name="Rounded Rectangle 14">
            <a:extLst>
              <a:ext uri="{FF2B5EF4-FFF2-40B4-BE49-F238E27FC236}">
                <a16:creationId xmlns:a16="http://schemas.microsoft.com/office/drawing/2014/main" id="{C2053F18-7EA3-9953-D887-45B7DC667BF8}"/>
              </a:ext>
            </a:extLst>
          </p:cNvPr>
          <p:cNvSpPr/>
          <p:nvPr/>
        </p:nvSpPr>
        <p:spPr>
          <a:xfrm>
            <a:off x="228600" y="971550"/>
            <a:ext cx="3741479" cy="2449735"/>
          </a:xfrm>
          <a:prstGeom prst="roundRect">
            <a:avLst>
              <a:gd name="adj" fmla="val 6397"/>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19" name="TextBox 18">
            <a:extLst>
              <a:ext uri="{FF2B5EF4-FFF2-40B4-BE49-F238E27FC236}">
                <a16:creationId xmlns:a16="http://schemas.microsoft.com/office/drawing/2014/main" id="{8FDF63EC-C72E-C503-8EC9-45F78307277B}"/>
              </a:ext>
            </a:extLst>
          </p:cNvPr>
          <p:cNvSpPr txBox="1"/>
          <p:nvPr/>
        </p:nvSpPr>
        <p:spPr>
          <a:xfrm>
            <a:off x="269603" y="2488235"/>
            <a:ext cx="339997" cy="246221"/>
          </a:xfrm>
          <a:prstGeom prst="rect">
            <a:avLst/>
          </a:prstGeom>
          <a:solidFill>
            <a:schemeClr val="bg1"/>
          </a:solid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0000"/>
                </a:solidFill>
                <a:effectLst/>
                <a:uLnTx/>
                <a:uFillTx/>
                <a:latin typeface="Calibri"/>
                <a:ea typeface="ＭＳ Ｐゴシック" charset="0"/>
              </a:rPr>
              <a:t>1%</a:t>
            </a:r>
            <a:endParaRPr kumimoji="0" lang="en-BE" sz="1000" b="0" i="0" u="none" strike="noStrike" kern="1200" cap="none" spc="0" normalizeH="0" baseline="0" noProof="0" dirty="0">
              <a:ln>
                <a:noFill/>
              </a:ln>
              <a:solidFill>
                <a:srgbClr val="FF0000"/>
              </a:solidFill>
              <a:effectLst/>
              <a:uLnTx/>
              <a:uFillTx/>
              <a:latin typeface="Calibri"/>
              <a:ea typeface="ＭＳ Ｐゴシック" charset="0"/>
            </a:endParaRPr>
          </a:p>
        </p:txBody>
      </p:sp>
      <p:cxnSp>
        <p:nvCxnSpPr>
          <p:cNvPr id="20" name="Straight Connector 19">
            <a:extLst>
              <a:ext uri="{FF2B5EF4-FFF2-40B4-BE49-F238E27FC236}">
                <a16:creationId xmlns:a16="http://schemas.microsoft.com/office/drawing/2014/main" id="{2421DCE0-29F5-D427-45FE-F0C5811541BD}"/>
              </a:ext>
            </a:extLst>
          </p:cNvPr>
          <p:cNvCxnSpPr/>
          <p:nvPr/>
        </p:nvCxnSpPr>
        <p:spPr>
          <a:xfrm>
            <a:off x="533400" y="2626735"/>
            <a:ext cx="3352800" cy="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DE51AAD0-295C-AF79-DF69-D07FE61B403E}"/>
              </a:ext>
            </a:extLst>
          </p:cNvPr>
          <p:cNvSpPr txBox="1"/>
          <p:nvPr/>
        </p:nvSpPr>
        <p:spPr>
          <a:xfrm>
            <a:off x="4301938" y="994553"/>
            <a:ext cx="1245021"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800" b="1" i="0" u="none" strike="noStrike" kern="1200" cap="none" spc="0" normalizeH="0" baseline="0" noProof="0" dirty="0">
                <a:ln>
                  <a:noFill/>
                </a:ln>
                <a:solidFill>
                  <a:srgbClr val="0070C0"/>
                </a:solidFill>
                <a:effectLst/>
                <a:uLnTx/>
                <a:uFillTx/>
                <a:latin typeface="Calibri"/>
                <a:ea typeface="ＭＳ Ｐゴシック" charset="0"/>
              </a:rPr>
              <a:t>EW physics</a:t>
            </a:r>
          </a:p>
        </p:txBody>
      </p:sp>
      <p:sp>
        <p:nvSpPr>
          <p:cNvPr id="22" name="TextBox 21">
            <a:extLst>
              <a:ext uri="{FF2B5EF4-FFF2-40B4-BE49-F238E27FC236}">
                <a16:creationId xmlns:a16="http://schemas.microsoft.com/office/drawing/2014/main" id="{2F0C5C39-72AD-6AB0-D8EA-7E94CB9AB3D5}"/>
              </a:ext>
            </a:extLst>
          </p:cNvPr>
          <p:cNvSpPr txBox="1"/>
          <p:nvPr/>
        </p:nvSpPr>
        <p:spPr>
          <a:xfrm>
            <a:off x="4381154" y="1363885"/>
            <a:ext cx="4295791" cy="646331"/>
          </a:xfrm>
          <a:prstGeom prst="rect">
            <a:avLst/>
          </a:prstGeom>
          <a:noFill/>
        </p:spPr>
        <p:txBody>
          <a:bodyPr wrap="none" rtlCol="0">
            <a:spAutoFit/>
          </a:bodyPr>
          <a:lstStyle/>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BE" sz="1800" b="0" i="0" u="none" strike="noStrike" kern="1200" cap="none" spc="0" normalizeH="0" baseline="0" noProof="0" dirty="0">
                <a:ln>
                  <a:noFill/>
                </a:ln>
                <a:solidFill>
                  <a:srgbClr val="70AD47">
                    <a:lumMod val="75000"/>
                  </a:srgbClr>
                </a:solidFill>
                <a:effectLst/>
                <a:uLnTx/>
                <a:uFillTx/>
                <a:latin typeface="Symbol" pitchFamily="2" charset="2"/>
                <a:ea typeface="ＭＳ Ｐゴシック" charset="0"/>
              </a:rPr>
              <a:t>D</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m</a:t>
            </a:r>
            <a:r>
              <a:rPr kumimoji="0" lang="en-BE" sz="1800" b="0" i="0" u="none" strike="noStrike" kern="1200" cap="none" spc="0" normalizeH="0" baseline="-25000" noProof="0" dirty="0">
                <a:ln>
                  <a:noFill/>
                </a:ln>
                <a:solidFill>
                  <a:srgbClr val="70AD47">
                    <a:lumMod val="75000"/>
                  </a:srgbClr>
                </a:solidFill>
                <a:effectLst/>
                <a:uLnTx/>
                <a:uFillTx/>
                <a:latin typeface="Calibri"/>
                <a:ea typeface="ＭＳ Ｐゴシック" charset="0"/>
              </a:rPr>
              <a:t>W</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down to </a:t>
            </a:r>
            <a:r>
              <a:rPr kumimoji="0" lang="en-BE" sz="1800" b="0" i="0" u="none" strike="noStrike" kern="1200" cap="none" spc="0" normalizeH="0" baseline="0" noProof="0" dirty="0">
                <a:ln>
                  <a:noFill/>
                </a:ln>
                <a:solidFill>
                  <a:srgbClr val="FF0000"/>
                </a:solidFill>
                <a:effectLst/>
                <a:uLnTx/>
                <a:uFillTx/>
                <a:latin typeface="Calibri"/>
                <a:ea typeface="ＭＳ Ｐゴシック" charset="0"/>
              </a:rPr>
              <a:t>2 MeV </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(today at ~10 MeV)</a:t>
            </a: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BE" sz="1800" b="0" i="0" u="none" strike="noStrike" kern="1200" cap="none" spc="0" normalizeH="0" baseline="0" noProof="0" dirty="0">
                <a:ln>
                  <a:noFill/>
                </a:ln>
                <a:solidFill>
                  <a:srgbClr val="70AD47">
                    <a:lumMod val="75000"/>
                  </a:srgbClr>
                </a:solidFill>
                <a:effectLst/>
                <a:uLnTx/>
                <a:uFillTx/>
                <a:latin typeface="Symbol" pitchFamily="2" charset="2"/>
                <a:ea typeface="ＭＳ Ｐゴシック" charset="0"/>
              </a:rPr>
              <a:t>D</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sin</a:t>
            </a:r>
            <a:r>
              <a:rPr kumimoji="0" lang="en-BE" sz="1800" b="0" i="0" u="none" strike="noStrike" kern="1200" cap="none" spc="0" normalizeH="0" baseline="30000" noProof="0" dirty="0">
                <a:ln>
                  <a:noFill/>
                </a:ln>
                <a:solidFill>
                  <a:srgbClr val="70AD47">
                    <a:lumMod val="75000"/>
                  </a:srgbClr>
                </a:solidFill>
                <a:effectLst/>
                <a:uLnTx/>
                <a:uFillTx/>
                <a:latin typeface="Calibri"/>
                <a:ea typeface="ＭＳ Ｐゴシック" charset="0"/>
              </a:rPr>
              <a:t>2</a:t>
            </a:r>
            <a:r>
              <a:rPr kumimoji="0" lang="en-BE" sz="1800" b="0" i="0" u="none" strike="noStrike" kern="1200" cap="none" spc="0" normalizeH="0" baseline="0" noProof="0" dirty="0">
                <a:ln>
                  <a:noFill/>
                </a:ln>
                <a:solidFill>
                  <a:srgbClr val="70AD47">
                    <a:lumMod val="75000"/>
                  </a:srgbClr>
                </a:solidFill>
                <a:effectLst/>
                <a:uLnTx/>
                <a:uFillTx/>
                <a:latin typeface="Symbol" pitchFamily="2" charset="2"/>
                <a:ea typeface="ＭＳ Ｐゴシック" charset="0"/>
              </a:rPr>
              <a:t>q</a:t>
            </a:r>
            <a:r>
              <a:rPr kumimoji="0" lang="en-BE" sz="1800" b="0" i="0" u="none" strike="noStrike" kern="1200" cap="none" spc="0" normalizeH="0" baseline="-25000" noProof="0" dirty="0">
                <a:ln>
                  <a:noFill/>
                </a:ln>
                <a:solidFill>
                  <a:srgbClr val="70AD47">
                    <a:lumMod val="75000"/>
                  </a:srgbClr>
                </a:solidFill>
                <a:effectLst/>
                <a:uLnTx/>
                <a:uFillTx/>
                <a:latin typeface="Calibri"/>
                <a:ea typeface="ＭＳ Ｐゴシック" charset="0"/>
              </a:rPr>
              <a:t>W</a:t>
            </a:r>
            <a:r>
              <a:rPr kumimoji="0" lang="en-BE" sz="1800" b="0" i="0" u="none" strike="noStrike" kern="1200" cap="none" spc="0" normalizeH="0" baseline="30000" noProof="0" dirty="0">
                <a:ln>
                  <a:noFill/>
                </a:ln>
                <a:solidFill>
                  <a:srgbClr val="70AD47">
                    <a:lumMod val="75000"/>
                  </a:srgbClr>
                </a:solidFill>
                <a:effectLst/>
                <a:uLnTx/>
                <a:uFillTx/>
                <a:latin typeface="Calibri"/>
                <a:ea typeface="ＭＳ Ｐゴシック" charset="0"/>
              </a:rPr>
              <a:t>eff</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to </a:t>
            </a:r>
            <a:r>
              <a:rPr kumimoji="0" lang="en-BE" sz="1800" b="0" i="0" u="none" strike="noStrike" kern="1200" cap="none" spc="0" normalizeH="0" baseline="0" noProof="0" dirty="0">
                <a:ln>
                  <a:noFill/>
                </a:ln>
                <a:solidFill>
                  <a:srgbClr val="FF0000"/>
                </a:solidFill>
                <a:effectLst/>
                <a:uLnTx/>
                <a:uFillTx/>
                <a:latin typeface="Calibri"/>
                <a:ea typeface="ＭＳ Ｐゴシック" charset="0"/>
              </a:rPr>
              <a:t>0.00015</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(same as LEP)</a:t>
            </a:r>
          </a:p>
        </p:txBody>
      </p:sp>
      <p:sp>
        <p:nvSpPr>
          <p:cNvPr id="23" name="Rounded Rectangle 22">
            <a:extLst>
              <a:ext uri="{FF2B5EF4-FFF2-40B4-BE49-F238E27FC236}">
                <a16:creationId xmlns:a16="http://schemas.microsoft.com/office/drawing/2014/main" id="{D508FB86-C4D6-BAB0-3528-549BE830048F}"/>
              </a:ext>
            </a:extLst>
          </p:cNvPr>
          <p:cNvSpPr/>
          <p:nvPr/>
        </p:nvSpPr>
        <p:spPr>
          <a:xfrm>
            <a:off x="4244985" y="971550"/>
            <a:ext cx="4518015" cy="1078135"/>
          </a:xfrm>
          <a:prstGeom prst="roundRect">
            <a:avLst>
              <a:gd name="adj" fmla="val 6397"/>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24" name="TextBox 23">
            <a:extLst>
              <a:ext uri="{FF2B5EF4-FFF2-40B4-BE49-F238E27FC236}">
                <a16:creationId xmlns:a16="http://schemas.microsoft.com/office/drawing/2014/main" id="{DEEDD218-720D-A2FA-9D1F-E9F4ACE86F59}"/>
              </a:ext>
            </a:extLst>
          </p:cNvPr>
          <p:cNvSpPr txBox="1"/>
          <p:nvPr/>
        </p:nvSpPr>
        <p:spPr>
          <a:xfrm>
            <a:off x="4311811" y="2362814"/>
            <a:ext cx="1869486"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800" b="1" i="0" u="none" strike="noStrike" kern="1200" cap="none" spc="0" normalizeH="0" baseline="0" noProof="0" dirty="0">
                <a:ln>
                  <a:noFill/>
                </a:ln>
                <a:solidFill>
                  <a:srgbClr val="0070C0"/>
                </a:solidFill>
                <a:effectLst/>
                <a:uLnTx/>
                <a:uFillTx/>
                <a:latin typeface="Calibri"/>
                <a:ea typeface="ＭＳ Ｐゴシック" charset="0"/>
              </a:rPr>
              <a:t>Top quark physics</a:t>
            </a:r>
          </a:p>
        </p:txBody>
      </p:sp>
      <p:sp>
        <p:nvSpPr>
          <p:cNvPr id="25" name="TextBox 24">
            <a:extLst>
              <a:ext uri="{FF2B5EF4-FFF2-40B4-BE49-F238E27FC236}">
                <a16:creationId xmlns:a16="http://schemas.microsoft.com/office/drawing/2014/main" id="{EB452290-5D47-6F60-BA16-402A9ADB6675}"/>
              </a:ext>
            </a:extLst>
          </p:cNvPr>
          <p:cNvSpPr txBox="1"/>
          <p:nvPr/>
        </p:nvSpPr>
        <p:spPr>
          <a:xfrm>
            <a:off x="4391027" y="2732146"/>
            <a:ext cx="4476995" cy="646331"/>
          </a:xfrm>
          <a:prstGeom prst="rect">
            <a:avLst/>
          </a:prstGeom>
          <a:noFill/>
        </p:spPr>
        <p:txBody>
          <a:bodyPr wrap="none" rtlCol="0">
            <a:spAutoFit/>
          </a:bodyPr>
          <a:lstStyle/>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|V</a:t>
            </a:r>
            <a:r>
              <a:rPr kumimoji="0" lang="en-BE" sz="1800" b="0" i="0" u="none" strike="noStrike" kern="1200" cap="none" spc="0" normalizeH="0" baseline="-25000" noProof="0" dirty="0">
                <a:ln>
                  <a:noFill/>
                </a:ln>
                <a:solidFill>
                  <a:srgbClr val="70AD47">
                    <a:lumMod val="75000"/>
                  </a:srgbClr>
                </a:solidFill>
                <a:effectLst/>
                <a:uLnTx/>
                <a:uFillTx/>
                <a:latin typeface="Calibri"/>
                <a:ea typeface="ＭＳ Ｐゴシック" charset="0"/>
              </a:rPr>
              <a:t>tb</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precision better than </a:t>
            </a:r>
            <a:r>
              <a:rPr kumimoji="0" lang="en-BE" sz="1800" b="0" i="0" u="none" strike="noStrike" kern="1200" cap="none" spc="0" normalizeH="0" baseline="0" noProof="0" dirty="0">
                <a:ln>
                  <a:noFill/>
                </a:ln>
                <a:solidFill>
                  <a:srgbClr val="FF0000"/>
                </a:solidFill>
                <a:effectLst/>
                <a:uLnTx/>
                <a:uFillTx/>
                <a:latin typeface="Calibri"/>
                <a:ea typeface="ＭＳ Ｐゴシック" charset="0"/>
              </a:rPr>
              <a:t>1% </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(today ~5%)</a:t>
            </a: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GB" sz="1800" b="0" i="0" u="none" strike="noStrike" kern="1200" cap="none" spc="0" normalizeH="0" baseline="0" noProof="0" dirty="0">
                <a:ln>
                  <a:noFill/>
                </a:ln>
                <a:solidFill>
                  <a:srgbClr val="70AD47">
                    <a:lumMod val="75000"/>
                  </a:srgbClr>
                </a:solidFill>
                <a:effectLst/>
                <a:uLnTx/>
                <a:uFillTx/>
                <a:latin typeface="Calibri"/>
                <a:ea typeface="ＭＳ Ｐゴシック" charset="0"/>
              </a:rPr>
              <a:t>t</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op quark FCNC and </a:t>
            </a:r>
            <a:r>
              <a:rPr kumimoji="0" lang="en-BE" sz="1800" b="0" i="0" u="none" strike="noStrike" kern="1200" cap="none" spc="0" normalizeH="0" baseline="0" noProof="0" dirty="0">
                <a:ln>
                  <a:noFill/>
                </a:ln>
                <a:solidFill>
                  <a:srgbClr val="70AD47">
                    <a:lumMod val="75000"/>
                  </a:srgbClr>
                </a:solidFill>
                <a:effectLst/>
                <a:uLnTx/>
                <a:uFillTx/>
                <a:latin typeface="Symbol" pitchFamily="2" charset="2"/>
                <a:ea typeface="ＭＳ Ｐゴシック" charset="0"/>
              </a:rPr>
              <a:t>g</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W, Z couplings</a:t>
            </a:r>
          </a:p>
        </p:txBody>
      </p:sp>
      <p:sp>
        <p:nvSpPr>
          <p:cNvPr id="26" name="Rounded Rectangle 25">
            <a:extLst>
              <a:ext uri="{FF2B5EF4-FFF2-40B4-BE49-F238E27FC236}">
                <a16:creationId xmlns:a16="http://schemas.microsoft.com/office/drawing/2014/main" id="{D1211A5A-62AC-0BBE-C2A0-A6CE1693D262}"/>
              </a:ext>
            </a:extLst>
          </p:cNvPr>
          <p:cNvSpPr/>
          <p:nvPr/>
        </p:nvSpPr>
        <p:spPr>
          <a:xfrm>
            <a:off x="4254858" y="2339811"/>
            <a:ext cx="4518015" cy="1078135"/>
          </a:xfrm>
          <a:prstGeom prst="roundRect">
            <a:avLst>
              <a:gd name="adj" fmla="val 6397"/>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28" name="TextBox 27">
            <a:extLst>
              <a:ext uri="{FF2B5EF4-FFF2-40B4-BE49-F238E27FC236}">
                <a16:creationId xmlns:a16="http://schemas.microsoft.com/office/drawing/2014/main" id="{8B437520-90EC-F28B-07FD-66AB56A74754}"/>
              </a:ext>
            </a:extLst>
          </p:cNvPr>
          <p:cNvSpPr txBox="1"/>
          <p:nvPr/>
        </p:nvSpPr>
        <p:spPr>
          <a:xfrm>
            <a:off x="4301938" y="3703966"/>
            <a:ext cx="2639633"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800" b="1" i="0" u="none" strike="noStrike" kern="1200" cap="none" spc="0" normalizeH="0" baseline="0" noProof="0" dirty="0">
                <a:ln>
                  <a:noFill/>
                </a:ln>
                <a:solidFill>
                  <a:srgbClr val="0070C0"/>
                </a:solidFill>
                <a:effectLst/>
                <a:uLnTx/>
                <a:uFillTx/>
                <a:latin typeface="Calibri"/>
                <a:ea typeface="ＭＳ Ｐゴシック" charset="0"/>
              </a:rPr>
              <a:t>Strong interaction physics</a:t>
            </a:r>
          </a:p>
        </p:txBody>
      </p:sp>
      <p:sp>
        <p:nvSpPr>
          <p:cNvPr id="29" name="TextBox 28">
            <a:extLst>
              <a:ext uri="{FF2B5EF4-FFF2-40B4-BE49-F238E27FC236}">
                <a16:creationId xmlns:a16="http://schemas.microsoft.com/office/drawing/2014/main" id="{C9AC570F-BCE6-A0A2-E4FF-4F83B32DBC15}"/>
              </a:ext>
            </a:extLst>
          </p:cNvPr>
          <p:cNvSpPr txBox="1"/>
          <p:nvPr/>
        </p:nvSpPr>
        <p:spPr>
          <a:xfrm>
            <a:off x="4381154" y="4073298"/>
            <a:ext cx="3356753" cy="646331"/>
          </a:xfrm>
          <a:prstGeom prst="rect">
            <a:avLst/>
          </a:prstGeom>
          <a:noFill/>
        </p:spPr>
        <p:txBody>
          <a:bodyPr wrap="none" rtlCol="0">
            <a:spAutoFit/>
          </a:bodyPr>
          <a:lstStyle/>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GB" sz="1800" b="0" i="0" u="none" strike="noStrike" kern="1200" cap="none" spc="0" normalizeH="0" baseline="0" noProof="0" dirty="0">
                <a:ln>
                  <a:noFill/>
                </a:ln>
                <a:solidFill>
                  <a:srgbClr val="70AD47">
                    <a:lumMod val="75000"/>
                  </a:srgbClr>
                </a:solidFill>
                <a:effectLst/>
                <a:uLnTx/>
                <a:uFillTx/>
                <a:latin typeface="Symbol" pitchFamily="2" charset="2"/>
                <a:ea typeface="ＭＳ Ｐゴシック" charset="0"/>
              </a:rPr>
              <a:t>a</a:t>
            </a:r>
            <a:r>
              <a:rPr kumimoji="0" lang="en-BE" sz="1800" b="0" i="0" u="none" strike="noStrike" kern="1200" cap="none" spc="0" normalizeH="0" baseline="-25000" noProof="0" dirty="0">
                <a:ln>
                  <a:noFill/>
                </a:ln>
                <a:solidFill>
                  <a:srgbClr val="70AD47">
                    <a:lumMod val="75000"/>
                  </a:srgbClr>
                </a:solidFill>
                <a:effectLst/>
                <a:uLnTx/>
                <a:uFillTx/>
                <a:latin typeface="Calibri"/>
                <a:ea typeface="ＭＳ Ｐゴシック" charset="0"/>
              </a:rPr>
              <a:t>s</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precision of </a:t>
            </a:r>
            <a:r>
              <a:rPr kumimoji="0" lang="en-BE" sz="1800" b="0" i="0" u="none" strike="noStrike" kern="1200" cap="none" spc="0" normalizeH="0" baseline="0" noProof="0" dirty="0">
                <a:ln>
                  <a:noFill/>
                </a:ln>
                <a:solidFill>
                  <a:srgbClr val="FF0000"/>
                </a:solidFill>
                <a:effectLst/>
                <a:uLnTx/>
                <a:uFillTx/>
                <a:latin typeface="Calibri"/>
                <a:ea typeface="ＭＳ Ｐゴシック" charset="0"/>
              </a:rPr>
              <a:t>0.1%</a:t>
            </a: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GB" sz="1800" b="0" i="0" u="none" strike="noStrike" kern="1200" cap="none" spc="0" normalizeH="0" baseline="0" noProof="0" dirty="0">
                <a:ln>
                  <a:noFill/>
                </a:ln>
                <a:solidFill>
                  <a:srgbClr val="FF0000"/>
                </a:solidFill>
                <a:effectLst/>
                <a:uLnTx/>
                <a:uFillTx/>
                <a:latin typeface="Calibri"/>
                <a:ea typeface="ＭＳ Ｐゴシック" charset="0"/>
              </a:rPr>
              <a:t>low-x</a:t>
            </a:r>
            <a:r>
              <a:rPr kumimoji="0" lang="en-GB"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a new discovery frontier</a:t>
            </a:r>
            <a:endPar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endParaRPr>
          </a:p>
        </p:txBody>
      </p:sp>
      <p:sp>
        <p:nvSpPr>
          <p:cNvPr id="30" name="Rounded Rectangle 29">
            <a:extLst>
              <a:ext uri="{FF2B5EF4-FFF2-40B4-BE49-F238E27FC236}">
                <a16:creationId xmlns:a16="http://schemas.microsoft.com/office/drawing/2014/main" id="{02ADABE1-B545-A8BC-CD6A-53283C073D5B}"/>
              </a:ext>
            </a:extLst>
          </p:cNvPr>
          <p:cNvSpPr/>
          <p:nvPr/>
        </p:nvSpPr>
        <p:spPr>
          <a:xfrm>
            <a:off x="4244985" y="3680963"/>
            <a:ext cx="4518015" cy="1078135"/>
          </a:xfrm>
          <a:prstGeom prst="roundRect">
            <a:avLst>
              <a:gd name="adj" fmla="val 6397"/>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1" name="Shape 30">
            <a:extLst>
              <a:ext uri="{FF2B5EF4-FFF2-40B4-BE49-F238E27FC236}">
                <a16:creationId xmlns:a16="http://schemas.microsoft.com/office/drawing/2014/main" id="{11A5D83C-8CCB-852F-80E1-EEA6DE42C334}"/>
              </a:ext>
            </a:extLst>
          </p:cNvPr>
          <p:cNvSpPr/>
          <p:nvPr/>
        </p:nvSpPr>
        <p:spPr>
          <a:xfrm rot="5841446">
            <a:off x="1254653" y="2332465"/>
            <a:ext cx="426915" cy="333283"/>
          </a:xfrm>
          <a:prstGeom prst="swooshArrow">
            <a:avLst>
              <a:gd name="adj1" fmla="val 23487"/>
              <a:gd name="adj2" fmla="val 51162"/>
            </a:avLst>
          </a:prstGeom>
          <a:solidFill>
            <a:srgbClr val="C0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2" name="Shape 31">
            <a:extLst>
              <a:ext uri="{FF2B5EF4-FFF2-40B4-BE49-F238E27FC236}">
                <a16:creationId xmlns:a16="http://schemas.microsoft.com/office/drawing/2014/main" id="{8B3296C7-37B7-E413-9E43-466AA8FA1089}"/>
              </a:ext>
            </a:extLst>
          </p:cNvPr>
          <p:cNvSpPr/>
          <p:nvPr/>
        </p:nvSpPr>
        <p:spPr>
          <a:xfrm rot="5049092">
            <a:off x="1872569" y="1948704"/>
            <a:ext cx="260930" cy="333263"/>
          </a:xfrm>
          <a:prstGeom prst="swooshArrow">
            <a:avLst>
              <a:gd name="adj1" fmla="val 23487"/>
              <a:gd name="adj2" fmla="val 51162"/>
            </a:avLst>
          </a:prstGeom>
          <a:solidFill>
            <a:srgbClr val="C0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3" name="Shape 32">
            <a:extLst>
              <a:ext uri="{FF2B5EF4-FFF2-40B4-BE49-F238E27FC236}">
                <a16:creationId xmlns:a16="http://schemas.microsoft.com/office/drawing/2014/main" id="{14822D41-A874-770D-5C93-699760138CB0}"/>
              </a:ext>
            </a:extLst>
          </p:cNvPr>
          <p:cNvSpPr/>
          <p:nvPr/>
        </p:nvSpPr>
        <p:spPr>
          <a:xfrm rot="3284126">
            <a:off x="2428361" y="2169090"/>
            <a:ext cx="263788" cy="273481"/>
          </a:xfrm>
          <a:prstGeom prst="swooshArrow">
            <a:avLst>
              <a:gd name="adj1" fmla="val 23487"/>
              <a:gd name="adj2" fmla="val 51162"/>
            </a:avLst>
          </a:prstGeom>
          <a:solidFill>
            <a:srgbClr val="C0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4" name="Shape 33">
            <a:extLst>
              <a:ext uri="{FF2B5EF4-FFF2-40B4-BE49-F238E27FC236}">
                <a16:creationId xmlns:a16="http://schemas.microsoft.com/office/drawing/2014/main" id="{9061DFA7-0470-68F4-5CC0-77C8D288C916}"/>
              </a:ext>
            </a:extLst>
          </p:cNvPr>
          <p:cNvSpPr/>
          <p:nvPr/>
        </p:nvSpPr>
        <p:spPr>
          <a:xfrm rot="3918717">
            <a:off x="3537140" y="2252639"/>
            <a:ext cx="220552" cy="284529"/>
          </a:xfrm>
          <a:prstGeom prst="swooshArrow">
            <a:avLst>
              <a:gd name="adj1" fmla="val 23487"/>
              <a:gd name="adj2" fmla="val 51162"/>
            </a:avLst>
          </a:prstGeom>
          <a:solidFill>
            <a:srgbClr val="C0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5" name="TextBox 34">
            <a:extLst>
              <a:ext uri="{FF2B5EF4-FFF2-40B4-BE49-F238E27FC236}">
                <a16:creationId xmlns:a16="http://schemas.microsoft.com/office/drawing/2014/main" id="{750E402F-68A8-CEDA-B1B0-072C66DFE523}"/>
              </a:ext>
            </a:extLst>
          </p:cNvPr>
          <p:cNvSpPr txBox="1"/>
          <p:nvPr/>
        </p:nvSpPr>
        <p:spPr>
          <a:xfrm>
            <a:off x="291815" y="3697581"/>
            <a:ext cx="3678263"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800" b="1" i="0" u="none" strike="noStrike" kern="1200" cap="none" spc="0" normalizeH="0" baseline="0" noProof="0" dirty="0">
                <a:ln>
                  <a:noFill/>
                </a:ln>
                <a:solidFill>
                  <a:srgbClr val="0070C0"/>
                </a:solidFill>
                <a:effectLst/>
                <a:uLnTx/>
                <a:uFillTx/>
                <a:latin typeface="Calibri"/>
                <a:ea typeface="ＭＳ Ｐゴシック" charset="0"/>
              </a:rPr>
              <a:t>DIS scattering cross sections</a:t>
            </a:r>
          </a:p>
        </p:txBody>
      </p:sp>
      <p:sp>
        <p:nvSpPr>
          <p:cNvPr id="36" name="TextBox 35">
            <a:extLst>
              <a:ext uri="{FF2B5EF4-FFF2-40B4-BE49-F238E27FC236}">
                <a16:creationId xmlns:a16="http://schemas.microsoft.com/office/drawing/2014/main" id="{4B4D9DF4-99A6-6D23-44CA-79D4251F157C}"/>
              </a:ext>
            </a:extLst>
          </p:cNvPr>
          <p:cNvSpPr txBox="1"/>
          <p:nvPr/>
        </p:nvSpPr>
        <p:spPr>
          <a:xfrm>
            <a:off x="371031" y="4066913"/>
            <a:ext cx="3451706" cy="646331"/>
          </a:xfrm>
          <a:prstGeom prst="rect">
            <a:avLst/>
          </a:prstGeom>
          <a:noFill/>
        </p:spPr>
        <p:txBody>
          <a:bodyPr wrap="square" rtlCol="0">
            <a:spAutoFit/>
          </a:bodyPr>
          <a:lstStyle/>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GB" sz="1800" b="0" i="0" u="none" strike="noStrike" kern="1200" cap="none" spc="0" normalizeH="0" baseline="0" noProof="0" dirty="0">
                <a:ln>
                  <a:noFill/>
                </a:ln>
                <a:solidFill>
                  <a:srgbClr val="70AD47">
                    <a:lumMod val="75000"/>
                  </a:srgbClr>
                </a:solidFill>
                <a:effectLst/>
                <a:uLnTx/>
                <a:uFillTx/>
                <a:latin typeface="Calibri"/>
                <a:ea typeface="ＭＳ Ｐゴシック" charset="0"/>
              </a:rPr>
              <a:t>PDFs extended in (Q</a:t>
            </a:r>
            <a:r>
              <a:rPr kumimoji="0" lang="en-GB" sz="1800" b="0" i="0" u="none" strike="noStrike" kern="1200" cap="none" spc="0" normalizeH="0" baseline="30000" noProof="0" dirty="0">
                <a:ln>
                  <a:noFill/>
                </a:ln>
                <a:solidFill>
                  <a:srgbClr val="70AD47">
                    <a:lumMod val="75000"/>
                  </a:srgbClr>
                </a:solidFill>
                <a:effectLst/>
                <a:uLnTx/>
                <a:uFillTx/>
                <a:latin typeface="Calibri"/>
                <a:ea typeface="ＭＳ Ｐゴシック" charset="0"/>
              </a:rPr>
              <a:t>2</a:t>
            </a:r>
            <a:r>
              <a:rPr kumimoji="0" lang="en-GB" sz="1800" b="0" i="0" u="none" strike="noStrike" kern="1200" cap="none" spc="0" normalizeH="0" baseline="0" noProof="0" dirty="0">
                <a:ln>
                  <a:noFill/>
                </a:ln>
                <a:solidFill>
                  <a:srgbClr val="70AD47">
                    <a:lumMod val="75000"/>
                  </a:srgbClr>
                </a:solidFill>
                <a:effectLst/>
                <a:uLnTx/>
                <a:uFillTx/>
                <a:latin typeface="Calibri"/>
                <a:ea typeface="ＭＳ Ｐゴシック" charset="0"/>
              </a:rPr>
              <a:t>,x) by</a:t>
            </a:r>
            <a:r>
              <a:rPr kumimoji="0" lang="en-GB" sz="1800" b="0" i="0" u="none" strike="noStrike" kern="1200" cap="none" spc="0" normalizeH="0" baseline="0" noProof="0" dirty="0">
                <a:ln>
                  <a:noFill/>
                </a:ln>
                <a:solidFill>
                  <a:srgbClr val="FF0000"/>
                </a:solidFill>
                <a:effectLst/>
                <a:uLnTx/>
                <a:uFillTx/>
                <a:latin typeface="Calibri"/>
                <a:ea typeface="ＭＳ Ｐゴシック" charset="0"/>
              </a:rPr>
              <a:t> orders of magnitude</a:t>
            </a:r>
          </a:p>
        </p:txBody>
      </p:sp>
      <p:sp>
        <p:nvSpPr>
          <p:cNvPr id="37" name="Rounded Rectangle 36">
            <a:extLst>
              <a:ext uri="{FF2B5EF4-FFF2-40B4-BE49-F238E27FC236}">
                <a16:creationId xmlns:a16="http://schemas.microsoft.com/office/drawing/2014/main" id="{37B9C36C-B43E-7F5A-8256-64491C2E16C2}"/>
              </a:ext>
            </a:extLst>
          </p:cNvPr>
          <p:cNvSpPr/>
          <p:nvPr/>
        </p:nvSpPr>
        <p:spPr>
          <a:xfrm>
            <a:off x="234862" y="3674578"/>
            <a:ext cx="3735217" cy="1078135"/>
          </a:xfrm>
          <a:prstGeom prst="roundRect">
            <a:avLst>
              <a:gd name="adj" fmla="val 6397"/>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8" name="TextBox 37">
            <a:extLst>
              <a:ext uri="{FF2B5EF4-FFF2-40B4-BE49-F238E27FC236}">
                <a16:creationId xmlns:a16="http://schemas.microsoft.com/office/drawing/2014/main" id="{C163FD9C-C848-886F-4D63-0CF2379D9584}"/>
              </a:ext>
            </a:extLst>
          </p:cNvPr>
          <p:cNvSpPr txBox="1"/>
          <p:nvPr/>
        </p:nvSpPr>
        <p:spPr>
          <a:xfrm>
            <a:off x="1055456" y="1276350"/>
            <a:ext cx="1763944"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i</a:t>
            </a:r>
            <a:r>
              <a:rPr kumimoji="0" lang="en-BE" sz="1200" b="0" i="0" u="none" strike="noStrike" kern="1200" cap="none" spc="0" normalizeH="0" baseline="0" noProof="0" dirty="0">
                <a:ln>
                  <a:noFill/>
                </a:ln>
                <a:solidFill>
                  <a:srgbClr val="FF0000"/>
                </a:solidFill>
                <a:effectLst/>
                <a:uLnTx/>
                <a:uFillTx/>
                <a:latin typeface="Calibri"/>
                <a:ea typeface="ＭＳ Ｐゴシック" charset="0"/>
              </a:rPr>
              <a:t>mprovement wrt LH-LHC</a:t>
            </a:r>
          </a:p>
        </p:txBody>
      </p:sp>
      <p:sp>
        <p:nvSpPr>
          <p:cNvPr id="5" name="TextBox 4">
            <a:extLst>
              <a:ext uri="{FF2B5EF4-FFF2-40B4-BE49-F238E27FC236}">
                <a16:creationId xmlns:a16="http://schemas.microsoft.com/office/drawing/2014/main" id="{A0D23949-6CEB-6723-AD8D-A07B241DEBCE}"/>
              </a:ext>
            </a:extLst>
          </p:cNvPr>
          <p:cNvSpPr txBox="1"/>
          <p:nvPr/>
        </p:nvSpPr>
        <p:spPr>
          <a:xfrm rot="21150586">
            <a:off x="877581" y="1051809"/>
            <a:ext cx="7422513" cy="3231654"/>
          </a:xfrm>
          <a:prstGeom prst="rect">
            <a:avLst/>
          </a:prstGeom>
          <a:solidFill>
            <a:schemeClr val="accent5">
              <a:lumMod val="20000"/>
              <a:lumOff val="80000"/>
            </a:schemeClr>
          </a:solidFill>
          <a:ln w="57150">
            <a:solidFill>
              <a:srgbClr val="0070C0"/>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2400" b="0" i="0" u="none" strike="noStrike" kern="1200" cap="none" spc="0" normalizeH="0" baseline="0" noProof="0" dirty="0">
              <a:ln>
                <a:noFill/>
              </a:ln>
              <a:solidFill>
                <a:srgbClr val="0070C0"/>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lang="en-GB" sz="2400" b="1" dirty="0">
                <a:solidFill>
                  <a:srgbClr val="0070C0"/>
                </a:solidFill>
                <a:latin typeface="Calibri"/>
              </a:rPr>
              <a:t>for EW/Higgs/top physics</a:t>
            </a:r>
          </a:p>
          <a:p>
            <a:pPr marL="0" marR="0" lvl="0" indent="0" algn="ctr" defTabSz="914400" rtl="0" eaLnBrk="1" fontAlgn="base" latinLnBrk="0" hangingPunct="1">
              <a:lnSpc>
                <a:spcPct val="100000"/>
              </a:lnSpc>
              <a:spcBef>
                <a:spcPct val="0"/>
              </a:spcBef>
              <a:spcAft>
                <a:spcPct val="0"/>
              </a:spcAft>
              <a:buClrTx/>
              <a:buSzTx/>
              <a:buFontTx/>
              <a:buNone/>
              <a:tabLst/>
              <a:defRPr/>
            </a:pPr>
            <a:r>
              <a:rPr lang="en-GB" sz="2400" b="1" dirty="0">
                <a:solidFill>
                  <a:srgbClr val="0070C0"/>
                </a:solidFill>
                <a:latin typeface="Calibri"/>
              </a:rPr>
              <a:t>improvement factor </a:t>
            </a:r>
            <a:r>
              <a:rPr kumimoji="0" lang="en-GB" sz="2400" b="1" i="0" u="none" strike="noStrike" kern="1200" cap="none" spc="0" normalizeH="0" baseline="0" noProof="0" dirty="0">
                <a:ln>
                  <a:noFill/>
                </a:ln>
                <a:solidFill>
                  <a:srgbClr val="0070C0"/>
                </a:solidFill>
                <a:effectLst/>
                <a:uLnTx/>
                <a:uFillTx/>
                <a:latin typeface="Calibri"/>
                <a:ea typeface="ＭＳ Ｐゴシック" charset="0"/>
              </a:rPr>
              <a:t>from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400" b="1" i="0" u="none" strike="noStrike" kern="1200" cap="none" spc="0" normalizeH="0" baseline="0" noProof="0" dirty="0">
                <a:ln>
                  <a:noFill/>
                </a:ln>
                <a:solidFill>
                  <a:srgbClr val="C00000"/>
                </a:solidFill>
                <a:effectLst/>
                <a:uLnTx/>
                <a:uFillTx/>
                <a:latin typeface="Calibri"/>
                <a:ea typeface="ＭＳ Ｐゴシック" charset="0"/>
              </a:rPr>
              <a:t>LHC </a:t>
            </a:r>
            <a:r>
              <a:rPr kumimoji="0" lang="en-GB" sz="2400" b="1" i="0" u="none" strike="noStrike" kern="1200" cap="none" spc="0" normalizeH="0" baseline="0" noProof="0" dirty="0">
                <a:ln>
                  <a:noFill/>
                </a:ln>
                <a:solidFill>
                  <a:srgbClr val="C00000"/>
                </a:solidFill>
                <a:effectLst/>
                <a:uLnTx/>
                <a:uFillTx/>
                <a:latin typeface="Calibri"/>
                <a:ea typeface="ＭＳ Ｐゴシック" charset="0"/>
                <a:sym typeface="Wingdings" pitchFamily="2" charset="2"/>
              </a:rPr>
              <a:t></a:t>
            </a:r>
            <a:r>
              <a:rPr kumimoji="0" lang="en-GB" sz="2400" b="1" i="0" u="none" strike="noStrike" kern="1200" cap="none" spc="0" normalizeH="0" baseline="0" noProof="0" dirty="0">
                <a:ln>
                  <a:noFill/>
                </a:ln>
                <a:solidFill>
                  <a:srgbClr val="C00000"/>
                </a:solidFill>
                <a:effectLst/>
                <a:uLnTx/>
                <a:uFillTx/>
                <a:latin typeface="Calibri"/>
                <a:ea typeface="ＭＳ Ｐゴシック" charset="0"/>
              </a:rPr>
              <a:t> HL-LHC </a:t>
            </a:r>
            <a:r>
              <a:rPr lang="en-GB" sz="2400" b="1" dirty="0">
                <a:solidFill>
                  <a:srgbClr val="0070C0"/>
                </a:solidFill>
                <a:latin typeface="Calibri"/>
              </a:rPr>
              <a:t>similar to </a:t>
            </a:r>
            <a:r>
              <a:rPr kumimoji="0" lang="en-GB" sz="2400" b="1" i="0" u="none" strike="noStrike" kern="1200" cap="none" spc="0" normalizeH="0" baseline="0" noProof="0" dirty="0">
                <a:ln>
                  <a:noFill/>
                </a:ln>
                <a:solidFill>
                  <a:srgbClr val="C00000"/>
                </a:solidFill>
                <a:effectLst/>
                <a:uLnTx/>
                <a:uFillTx/>
                <a:latin typeface="Calibri"/>
                <a:ea typeface="ＭＳ Ｐゴシック" charset="0"/>
              </a:rPr>
              <a:t>HL-LHC </a:t>
            </a:r>
            <a:r>
              <a:rPr kumimoji="0" lang="en-GB" sz="2400" b="1" i="0" u="none" strike="noStrike" kern="1200" cap="none" spc="0" normalizeH="0" baseline="0" noProof="0" dirty="0">
                <a:ln>
                  <a:noFill/>
                </a:ln>
                <a:solidFill>
                  <a:srgbClr val="C00000"/>
                </a:solidFill>
                <a:effectLst/>
                <a:uLnTx/>
                <a:uFillTx/>
                <a:latin typeface="Calibri"/>
                <a:ea typeface="ＭＳ Ｐゴシック" charset="0"/>
                <a:sym typeface="Wingdings" pitchFamily="2" charset="2"/>
              </a:rPr>
              <a:t></a:t>
            </a:r>
            <a:r>
              <a:rPr kumimoji="0" lang="en-GB" sz="2400" b="1" i="0" u="none" strike="noStrike" kern="1200" cap="none" spc="0" normalizeH="0" baseline="0" noProof="0" dirty="0">
                <a:ln>
                  <a:noFill/>
                </a:ln>
                <a:solidFill>
                  <a:srgbClr val="C00000"/>
                </a:solidFill>
                <a:effectLst/>
                <a:uLnTx/>
                <a:uFillTx/>
                <a:latin typeface="Calibri"/>
                <a:ea typeface="ＭＳ Ｐゴシック" charset="0"/>
              </a:rPr>
              <a:t> </a:t>
            </a:r>
            <a:r>
              <a:rPr kumimoji="0" lang="en-GB" sz="2400" b="1" i="0" u="none" strike="noStrike" kern="1200" cap="none" spc="0" normalizeH="0" baseline="0" noProof="0" dirty="0" err="1">
                <a:ln>
                  <a:noFill/>
                </a:ln>
                <a:solidFill>
                  <a:srgbClr val="C00000"/>
                </a:solidFill>
                <a:effectLst/>
                <a:uLnTx/>
                <a:uFillTx/>
                <a:latin typeface="Calibri"/>
                <a:ea typeface="ＭＳ Ｐゴシック" charset="0"/>
              </a:rPr>
              <a:t>LHeC</a:t>
            </a:r>
            <a:endParaRPr kumimoji="0" lang="en-GB" sz="2400" b="1" i="0" u="none" strike="noStrike" kern="1200" cap="none" spc="0" normalizeH="0" baseline="0" noProof="0" dirty="0">
              <a:ln>
                <a:noFill/>
              </a:ln>
              <a:solidFill>
                <a:srgbClr val="C00000"/>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2400" b="1" i="0" u="none" strike="noStrike" kern="1200" cap="none" spc="0" normalizeH="0" baseline="0" noProof="0" dirty="0">
              <a:ln>
                <a:noFill/>
              </a:ln>
              <a:solidFill>
                <a:srgbClr val="0070C0"/>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lang="en-BE" sz="2400" b="1" dirty="0">
                <a:solidFill>
                  <a:srgbClr val="0070C0"/>
                </a:solidFill>
                <a:latin typeface="Calibri"/>
              </a:rPr>
              <a:t>A joint ep/pp interaction region with the same detector would correlate results and reach the ultimate precision</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i="1" u="none" strike="noStrike" kern="1200" cap="none" spc="0" normalizeH="0" baseline="0" noProof="0" dirty="0">
                <a:ln>
                  <a:noFill/>
                </a:ln>
                <a:solidFill>
                  <a:srgbClr val="0070C0"/>
                </a:solidFill>
                <a:effectLst/>
                <a:uLnTx/>
                <a:uFillTx/>
                <a:latin typeface="Calibri"/>
                <a:ea typeface="ＭＳ Ｐゴシック" charset="0"/>
              </a:rPr>
              <a:t>e.g. </a:t>
            </a:r>
            <a:r>
              <a:rPr kumimoji="0" lang="en-BE" i="1" u="none" strike="noStrike" kern="1200" cap="none" spc="0" normalizeH="0" baseline="0" noProof="0" dirty="0">
                <a:ln>
                  <a:noFill/>
                </a:ln>
                <a:solidFill>
                  <a:srgbClr val="0070C0"/>
                </a:solidFill>
                <a:effectLst/>
                <a:uLnTx/>
                <a:uFillTx/>
                <a:latin typeface="Symbol" pitchFamily="2" charset="2"/>
              </a:rPr>
              <a:t>D</a:t>
            </a:r>
            <a:r>
              <a:rPr kumimoji="0" lang="en-BE" i="1" u="none" strike="noStrike" kern="1200" cap="none" spc="0" normalizeH="0" baseline="0" noProof="0" dirty="0">
                <a:ln>
                  <a:noFill/>
                </a:ln>
                <a:solidFill>
                  <a:srgbClr val="0070C0"/>
                </a:solidFill>
                <a:effectLst/>
                <a:uLnTx/>
                <a:uFillTx/>
                <a:latin typeface="Calibri"/>
                <a:ea typeface="ＭＳ Ｐゴシック" charset="0"/>
              </a:rPr>
              <a:t>m</a:t>
            </a:r>
            <a:r>
              <a:rPr kumimoji="0" lang="en-BE" i="1" u="none" strike="noStrike" kern="1200" cap="none" spc="0" normalizeH="0" baseline="-25000" noProof="0" dirty="0">
                <a:ln>
                  <a:noFill/>
                </a:ln>
                <a:solidFill>
                  <a:srgbClr val="0070C0"/>
                </a:solidFill>
                <a:effectLst/>
                <a:uLnTx/>
                <a:uFillTx/>
                <a:latin typeface="Calibri"/>
                <a:ea typeface="ＭＳ Ｐゴシック" charset="0"/>
              </a:rPr>
              <a:t>W</a:t>
            </a:r>
            <a:r>
              <a:rPr kumimoji="0" lang="en-BE" i="1" u="none" strike="noStrike" kern="1200" cap="none" spc="0" normalizeH="0" baseline="0" noProof="0" dirty="0">
                <a:ln>
                  <a:noFill/>
                </a:ln>
                <a:solidFill>
                  <a:srgbClr val="0070C0"/>
                </a:solidFill>
                <a:effectLst/>
                <a:uLnTx/>
                <a:uFillTx/>
                <a:latin typeface="Calibri"/>
                <a:ea typeface="ＭＳ Ｐゴシック" charset="0"/>
              </a:rPr>
              <a:t> ∼ 1 MeV might be within reach</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i="1" u="none" strike="noStrike" kern="1200" cap="none" spc="0" normalizeH="0" baseline="0" noProof="0" dirty="0">
              <a:ln>
                <a:noFill/>
              </a:ln>
              <a:solidFill>
                <a:srgbClr val="0070C0"/>
              </a:solidFill>
              <a:effectLst/>
              <a:uLnTx/>
              <a:uFillTx/>
              <a:latin typeface="Calibri"/>
              <a:ea typeface="ＭＳ Ｐゴシック" charset="0"/>
            </a:endParaRPr>
          </a:p>
        </p:txBody>
      </p:sp>
      <p:sp>
        <p:nvSpPr>
          <p:cNvPr id="16" name="TextBox 15">
            <a:extLst>
              <a:ext uri="{FF2B5EF4-FFF2-40B4-BE49-F238E27FC236}">
                <a16:creationId xmlns:a16="http://schemas.microsoft.com/office/drawing/2014/main" id="{2F2C659D-A977-6AFD-B525-FCF320BFD4F5}"/>
              </a:ext>
            </a:extLst>
          </p:cNvPr>
          <p:cNvSpPr txBox="1"/>
          <p:nvPr/>
        </p:nvSpPr>
        <p:spPr>
          <a:xfrm rot="21151079">
            <a:off x="3783889" y="3943298"/>
            <a:ext cx="2220480" cy="276999"/>
          </a:xfrm>
          <a:prstGeom prst="rect">
            <a:avLst/>
          </a:prstGeom>
          <a:noFill/>
        </p:spPr>
        <p:txBody>
          <a:bodyPr wrap="none" rtlCol="0">
            <a:spAutoFit/>
          </a:bodyPr>
          <a:lstStyle/>
          <a:p>
            <a:r>
              <a:rPr lang="en-GB" sz="1200" i="1" dirty="0" err="1">
                <a:solidFill>
                  <a:schemeClr val="accent6">
                    <a:lumMod val="75000"/>
                  </a:schemeClr>
                </a:solidFill>
              </a:rPr>
              <a:t>Eur.Phys.J.C</a:t>
            </a:r>
            <a:r>
              <a:rPr lang="en-GB" sz="1200" dirty="0">
                <a:solidFill>
                  <a:schemeClr val="accent6">
                    <a:lumMod val="75000"/>
                  </a:schemeClr>
                </a:solidFill>
              </a:rPr>
              <a:t> 82 (2022) 1, 40</a:t>
            </a:r>
          </a:p>
        </p:txBody>
      </p:sp>
    </p:spTree>
    <p:extLst>
      <p:ext uri="{BB962C8B-B14F-4D97-AF65-F5344CB8AC3E}">
        <p14:creationId xmlns:p14="http://schemas.microsoft.com/office/powerpoint/2010/main" val="390747569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a:extLst>
              <a:ext uri="{FF2B5EF4-FFF2-40B4-BE49-F238E27FC236}">
                <a16:creationId xmlns:a16="http://schemas.microsoft.com/office/drawing/2014/main" id="{30B9689E-2C60-6C49-BF29-91A3E295D587}"/>
              </a:ext>
            </a:extLst>
          </p:cNvPr>
          <p:cNvPicPr>
            <a:picLocks noChangeAspect="1"/>
          </p:cNvPicPr>
          <p:nvPr/>
        </p:nvPicPr>
        <p:blipFill>
          <a:blip r:embed="rId2"/>
          <a:stretch>
            <a:fillRect/>
          </a:stretch>
        </p:blipFill>
        <p:spPr>
          <a:xfrm>
            <a:off x="78594" y="459976"/>
            <a:ext cx="3230319" cy="3855375"/>
          </a:xfrm>
          <a:prstGeom prst="rect">
            <a:avLst/>
          </a:prstGeom>
        </p:spPr>
      </p:pic>
      <p:sp>
        <p:nvSpPr>
          <p:cNvPr id="1035" name="Rounded Rectangle 1034">
            <a:extLst>
              <a:ext uri="{FF2B5EF4-FFF2-40B4-BE49-F238E27FC236}">
                <a16:creationId xmlns:a16="http://schemas.microsoft.com/office/drawing/2014/main" id="{2A30C292-8B24-8A23-6F3C-BAD73B8E0B76}"/>
              </a:ext>
            </a:extLst>
          </p:cNvPr>
          <p:cNvSpPr/>
          <p:nvPr/>
        </p:nvSpPr>
        <p:spPr>
          <a:xfrm>
            <a:off x="564989" y="1777622"/>
            <a:ext cx="8446403" cy="1295400"/>
          </a:xfrm>
          <a:prstGeom prst="roundRect">
            <a:avLst>
              <a:gd name="adj" fmla="val 11160"/>
            </a:avLst>
          </a:prstGeom>
          <a:solidFill>
            <a:schemeClr val="accent5">
              <a:lumMod val="20000"/>
              <a:lumOff val="80000"/>
            </a:schemeClr>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pic>
        <p:nvPicPr>
          <p:cNvPr id="1038" name="Picture 2" descr="Testing wraps up for first Fermilab-designed cryomodule for PIP-II  accelerator">
            <a:extLst>
              <a:ext uri="{FF2B5EF4-FFF2-40B4-BE49-F238E27FC236}">
                <a16:creationId xmlns:a16="http://schemas.microsoft.com/office/drawing/2014/main" id="{0DFA5470-CE46-4832-C8FA-EE50F5D02238}"/>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45990" y="1864333"/>
            <a:ext cx="1691414" cy="1072023"/>
          </a:xfrm>
          <a:prstGeom prst="rect">
            <a:avLst/>
          </a:prstGeom>
          <a:noFill/>
          <a:extLst>
            <a:ext uri="{909E8E84-426E-40DD-AFC4-6F175D3DCCD1}">
              <a14:hiddenFill xmlns:a14="http://schemas.microsoft.com/office/drawing/2010/main">
                <a:solidFill>
                  <a:srgbClr val="FFFFFF"/>
                </a:solidFill>
              </a14:hiddenFill>
            </a:ext>
          </a:extLst>
        </p:spPr>
      </p:pic>
      <p:sp>
        <p:nvSpPr>
          <p:cNvPr id="31" name="TextBox 30">
            <a:extLst>
              <a:ext uri="{FF2B5EF4-FFF2-40B4-BE49-F238E27FC236}">
                <a16:creationId xmlns:a16="http://schemas.microsoft.com/office/drawing/2014/main" id="{A6B40A72-06C1-8FDC-563E-5909B754394E}"/>
              </a:ext>
            </a:extLst>
          </p:cNvPr>
          <p:cNvSpPr txBox="1"/>
          <p:nvPr/>
        </p:nvSpPr>
        <p:spPr>
          <a:xfrm>
            <a:off x="203063" y="520534"/>
            <a:ext cx="3048000" cy="60016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DEVELOP ENERGY-SAVING &amp; ENERGY-RECOVERY TECHNOLOGIES ESSENTIAL </a:t>
            </a:r>
            <a:r>
              <a:rPr kumimoji="0" lang="en-GB" sz="1100" b="1" i="0" u="none" strike="noStrike" kern="1200" cap="none" spc="0" normalizeH="0" baseline="0" noProof="0" dirty="0">
                <a:ln>
                  <a:noFill/>
                </a:ln>
                <a:solidFill>
                  <a:srgbClr val="70AD47">
                    <a:lumMod val="75000"/>
                  </a:srgbClr>
                </a:solidFill>
                <a:effectLst/>
                <a:uLnTx/>
                <a:uFillTx/>
                <a:latin typeface="Calibri"/>
                <a:ea typeface="ＭＳ Ｐゴシック" charset="0"/>
              </a:rPr>
              <a:t>TO INTEGRATE IN</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T</a:t>
            </a:r>
            <a:r>
              <a:rPr kumimoji="0" lang="en-GB" sz="1100" b="1" i="0" u="none" strike="noStrike" kern="1200" cap="none" spc="0" normalizeH="0" baseline="0" noProof="0" dirty="0">
                <a:ln>
                  <a:noFill/>
                </a:ln>
                <a:solidFill>
                  <a:srgbClr val="70AD47">
                    <a:lumMod val="75000"/>
                  </a:srgbClr>
                </a:solidFill>
                <a:effectLst/>
                <a:uLnTx/>
                <a:uFillTx/>
                <a:latin typeface="Calibri"/>
                <a:ea typeface="ＭＳ Ｐゴシック" charset="0"/>
              </a:rPr>
              <a:t>HE</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DESIGN OF A SUSTAINABLE </a:t>
            </a:r>
            <a:r>
              <a:rPr lang="en-BE" sz="1100" b="1" dirty="0">
                <a:solidFill>
                  <a:srgbClr val="70AD47">
                    <a:lumMod val="75000"/>
                  </a:srgbClr>
                </a:solidFill>
                <a:latin typeface="Calibri"/>
              </a:rPr>
              <a:t>LINAC</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CRYOMODULE</a:t>
            </a:r>
          </a:p>
        </p:txBody>
      </p:sp>
      <p:sp>
        <p:nvSpPr>
          <p:cNvPr id="33" name="TextBox 32">
            <a:extLst>
              <a:ext uri="{FF2B5EF4-FFF2-40B4-BE49-F238E27FC236}">
                <a16:creationId xmlns:a16="http://schemas.microsoft.com/office/drawing/2014/main" id="{E9D53343-4372-BCEE-545E-B6B8C52CA537}"/>
              </a:ext>
            </a:extLst>
          </p:cNvPr>
          <p:cNvSpPr txBox="1"/>
          <p:nvPr/>
        </p:nvSpPr>
        <p:spPr>
          <a:xfrm>
            <a:off x="2949018" y="2645732"/>
            <a:ext cx="2918382"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100" b="0" i="1" u="none" strike="noStrike" kern="1200" cap="none" spc="0" normalizeH="0" baseline="0" noProof="0" dirty="0">
                <a:ln>
                  <a:noFill/>
                </a:ln>
                <a:solidFill>
                  <a:srgbClr val="00B0F0"/>
                </a:solidFill>
                <a:effectLst/>
                <a:uLnTx/>
                <a:uFillTx/>
                <a:latin typeface="Calibri"/>
                <a:ea typeface="ＭＳ Ｐゴシック" charset="0"/>
              </a:rPr>
              <a:t>R&amp;D Pathfinders for </a:t>
            </a:r>
            <a:r>
              <a:rPr lang="en-GB" sz="1100" i="1" dirty="0">
                <a:solidFill>
                  <a:srgbClr val="00B0F0"/>
                </a:solidFill>
                <a:latin typeface="Calibri"/>
              </a:rPr>
              <a:t>n</a:t>
            </a:r>
            <a:r>
              <a:rPr kumimoji="0" lang="en-GB" sz="1100" b="0" i="1" u="none" strike="noStrike" kern="1200" cap="none" spc="0" normalizeH="0" baseline="0" noProof="0" dirty="0" err="1">
                <a:ln>
                  <a:noFill/>
                </a:ln>
                <a:solidFill>
                  <a:srgbClr val="00B0F0"/>
                </a:solidFill>
                <a:effectLst/>
                <a:uLnTx/>
                <a:uFillTx/>
                <a:latin typeface="Calibri"/>
                <a:ea typeface="ＭＳ Ｐゴシック" charset="0"/>
              </a:rPr>
              <a:t>ew</a:t>
            </a:r>
            <a:r>
              <a:rPr kumimoji="0" lang="en-GB" sz="1100" b="0" i="1" u="none" strike="noStrike" kern="1200" cap="none" spc="0" normalizeH="0" baseline="0" noProof="0" dirty="0">
                <a:ln>
                  <a:noFill/>
                </a:ln>
                <a:solidFill>
                  <a:srgbClr val="00B0F0"/>
                </a:solidFill>
                <a:effectLst/>
                <a:uLnTx/>
                <a:uFillTx/>
                <a:latin typeface="Calibri"/>
                <a:ea typeface="ＭＳ Ｐゴシック" charset="0"/>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100" b="0" i="1" u="none" strike="noStrike" kern="1200" cap="none" spc="0" normalizeH="0" baseline="0" noProof="0" dirty="0">
                <a:ln>
                  <a:noFill/>
                </a:ln>
                <a:solidFill>
                  <a:srgbClr val="00B0F0"/>
                </a:solidFill>
                <a:effectLst/>
                <a:uLnTx/>
                <a:uFillTx/>
                <a:latin typeface="Calibri"/>
                <a:ea typeface="ＭＳ Ｐゴシック" charset="0"/>
              </a:rPr>
              <a:t>energy-saving &amp; energy-recovery technologies</a:t>
            </a:r>
            <a:endParaRPr kumimoji="0" lang="en-BE" sz="1100" b="0" i="1" u="none" strike="noStrike" kern="1200" cap="none" spc="0" normalizeH="0" baseline="0" noProof="0" dirty="0">
              <a:ln>
                <a:noFill/>
              </a:ln>
              <a:solidFill>
                <a:srgbClr val="00B0F0"/>
              </a:solidFill>
              <a:effectLst/>
              <a:uLnTx/>
              <a:uFillTx/>
              <a:latin typeface="Calibri"/>
              <a:ea typeface="ＭＳ Ｐゴシック" charset="0"/>
            </a:endParaRPr>
          </a:p>
        </p:txBody>
      </p:sp>
      <p:sp>
        <p:nvSpPr>
          <p:cNvPr id="36" name="Rectangle 35">
            <a:extLst>
              <a:ext uri="{FF2B5EF4-FFF2-40B4-BE49-F238E27FC236}">
                <a16:creationId xmlns:a16="http://schemas.microsoft.com/office/drawing/2014/main" id="{75F4232E-E2A0-9461-48A6-D97AD5A713F7}"/>
              </a:ext>
            </a:extLst>
          </p:cNvPr>
          <p:cNvSpPr/>
          <p:nvPr/>
        </p:nvSpPr>
        <p:spPr>
          <a:xfrm>
            <a:off x="3457638" y="2199986"/>
            <a:ext cx="979567" cy="434162"/>
          </a:xfrm>
          <a:prstGeom prst="rect">
            <a:avLst/>
          </a:prstGeom>
          <a:solidFill>
            <a:schemeClr val="bg1">
              <a:lumMod val="85000"/>
            </a:schemeClr>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37" name="Rectangle 36">
            <a:extLst>
              <a:ext uri="{FF2B5EF4-FFF2-40B4-BE49-F238E27FC236}">
                <a16:creationId xmlns:a16="http://schemas.microsoft.com/office/drawing/2014/main" id="{BB1ECF10-46A5-BEB6-667C-887D0CAB57E9}"/>
              </a:ext>
            </a:extLst>
          </p:cNvPr>
          <p:cNvSpPr/>
          <p:nvPr/>
        </p:nvSpPr>
        <p:spPr>
          <a:xfrm>
            <a:off x="4122106" y="2168170"/>
            <a:ext cx="979567" cy="434162"/>
          </a:xfrm>
          <a:prstGeom prst="rect">
            <a:avLst/>
          </a:prstGeom>
          <a:solidFill>
            <a:schemeClr val="bg1">
              <a:lumMod val="85000"/>
            </a:schemeClr>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43" name="TextBox 42">
            <a:extLst>
              <a:ext uri="{FF2B5EF4-FFF2-40B4-BE49-F238E27FC236}">
                <a16:creationId xmlns:a16="http://schemas.microsoft.com/office/drawing/2014/main" id="{FE74E29F-EF1F-8019-7D48-09A2DCF2DE21}"/>
              </a:ext>
            </a:extLst>
          </p:cNvPr>
          <p:cNvSpPr txBox="1"/>
          <p:nvPr/>
        </p:nvSpPr>
        <p:spPr>
          <a:xfrm rot="20782184">
            <a:off x="3475920" y="2263154"/>
            <a:ext cx="786626" cy="369332"/>
          </a:xfrm>
          <a:prstGeom prst="rect">
            <a:avLst/>
          </a:prstGeom>
          <a:noFill/>
        </p:spPr>
        <p:txBody>
          <a:bodyPr wrap="none" rtlCol="0">
            <a:spAutoFit/>
          </a:bodyPr>
          <a:lstStyle/>
          <a:p>
            <a:r>
              <a:rPr lang="en-BE" dirty="0">
                <a:solidFill>
                  <a:srgbClr val="FF6700"/>
                </a:solidFill>
                <a:latin typeface="+mn-lt"/>
              </a:rPr>
              <a:t>others</a:t>
            </a:r>
          </a:p>
        </p:txBody>
      </p:sp>
      <p:sp>
        <p:nvSpPr>
          <p:cNvPr id="44" name="TextBox 43">
            <a:extLst>
              <a:ext uri="{FF2B5EF4-FFF2-40B4-BE49-F238E27FC236}">
                <a16:creationId xmlns:a16="http://schemas.microsoft.com/office/drawing/2014/main" id="{B695EC74-7566-7D24-A6D8-0039325E9F20}"/>
              </a:ext>
            </a:extLst>
          </p:cNvPr>
          <p:cNvSpPr txBox="1"/>
          <p:nvPr/>
        </p:nvSpPr>
        <p:spPr>
          <a:xfrm rot="20782184">
            <a:off x="4192920" y="2177512"/>
            <a:ext cx="786626" cy="369332"/>
          </a:xfrm>
          <a:prstGeom prst="rect">
            <a:avLst/>
          </a:prstGeom>
          <a:noFill/>
        </p:spPr>
        <p:txBody>
          <a:bodyPr wrap="none" rtlCol="0">
            <a:spAutoFit/>
          </a:bodyPr>
          <a:lstStyle/>
          <a:p>
            <a:r>
              <a:rPr lang="en-BE" dirty="0">
                <a:solidFill>
                  <a:srgbClr val="FF6700"/>
                </a:solidFill>
                <a:latin typeface="+mn-lt"/>
              </a:rPr>
              <a:t>others</a:t>
            </a:r>
          </a:p>
        </p:txBody>
      </p:sp>
      <p:pic>
        <p:nvPicPr>
          <p:cNvPr id="45" name="Picture 44">
            <a:extLst>
              <a:ext uri="{FF2B5EF4-FFF2-40B4-BE49-F238E27FC236}">
                <a16:creationId xmlns:a16="http://schemas.microsoft.com/office/drawing/2014/main" id="{9447626B-0B0D-331D-FBA5-0AE3EC875A4C}"/>
              </a:ext>
            </a:extLst>
          </p:cNvPr>
          <p:cNvPicPr>
            <a:picLocks noChangeAspect="1"/>
          </p:cNvPicPr>
          <p:nvPr/>
        </p:nvPicPr>
        <p:blipFill>
          <a:blip r:embed="rId4"/>
          <a:stretch>
            <a:fillRect/>
          </a:stretch>
        </p:blipFill>
        <p:spPr>
          <a:xfrm>
            <a:off x="4234157" y="1859582"/>
            <a:ext cx="988165" cy="483568"/>
          </a:xfrm>
          <a:prstGeom prst="rect">
            <a:avLst/>
          </a:prstGeom>
        </p:spPr>
      </p:pic>
      <p:pic>
        <p:nvPicPr>
          <p:cNvPr id="47" name="Picture 46">
            <a:extLst>
              <a:ext uri="{FF2B5EF4-FFF2-40B4-BE49-F238E27FC236}">
                <a16:creationId xmlns:a16="http://schemas.microsoft.com/office/drawing/2014/main" id="{7E7CA1E7-CCFE-B656-91FA-CB92255A1A90}"/>
              </a:ext>
            </a:extLst>
          </p:cNvPr>
          <p:cNvPicPr>
            <a:picLocks noChangeAspect="1"/>
          </p:cNvPicPr>
          <p:nvPr/>
        </p:nvPicPr>
        <p:blipFill>
          <a:blip r:embed="rId5"/>
          <a:stretch>
            <a:fillRect/>
          </a:stretch>
        </p:blipFill>
        <p:spPr>
          <a:xfrm>
            <a:off x="3336571" y="1966985"/>
            <a:ext cx="1027141" cy="478817"/>
          </a:xfrm>
          <a:prstGeom prst="rect">
            <a:avLst/>
          </a:prstGeom>
        </p:spPr>
      </p:pic>
      <p:sp>
        <p:nvSpPr>
          <p:cNvPr id="2" name="Right Arrow 1">
            <a:extLst>
              <a:ext uri="{FF2B5EF4-FFF2-40B4-BE49-F238E27FC236}">
                <a16:creationId xmlns:a16="http://schemas.microsoft.com/office/drawing/2014/main" id="{2FE0DE30-D9E1-72DA-A56E-AB0F7EAF191B}"/>
              </a:ext>
            </a:extLst>
          </p:cNvPr>
          <p:cNvSpPr/>
          <p:nvPr/>
        </p:nvSpPr>
        <p:spPr>
          <a:xfrm>
            <a:off x="2657740" y="2239518"/>
            <a:ext cx="542660" cy="484632"/>
          </a:xfrm>
          <a:prstGeom prst="rightArrow">
            <a:avLst>
              <a:gd name="adj1" fmla="val 38208"/>
              <a:gd name="adj2" fmla="val 50000"/>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solidFill>
                <a:srgbClr val="00B0F0"/>
              </a:solidFill>
            </a:endParaRPr>
          </a:p>
        </p:txBody>
      </p:sp>
      <p:pic>
        <p:nvPicPr>
          <p:cNvPr id="4" name="Picture 3">
            <a:extLst>
              <a:ext uri="{FF2B5EF4-FFF2-40B4-BE49-F238E27FC236}">
                <a16:creationId xmlns:a16="http://schemas.microsoft.com/office/drawing/2014/main" id="{410E03EA-0387-2884-0991-9E82FDFAC806}"/>
              </a:ext>
            </a:extLst>
          </p:cNvPr>
          <p:cNvPicPr>
            <a:picLocks noChangeAspect="1"/>
          </p:cNvPicPr>
          <p:nvPr/>
        </p:nvPicPr>
        <p:blipFill>
          <a:blip r:embed="rId6"/>
          <a:stretch>
            <a:fillRect/>
          </a:stretch>
        </p:blipFill>
        <p:spPr>
          <a:xfrm>
            <a:off x="151027" y="1307573"/>
            <a:ext cx="3049373" cy="2559577"/>
          </a:xfrm>
          <a:prstGeom prst="rect">
            <a:avLst/>
          </a:prstGeom>
        </p:spPr>
      </p:pic>
    </p:spTree>
    <p:extLst>
      <p:ext uri="{BB962C8B-B14F-4D97-AF65-F5344CB8AC3E}">
        <p14:creationId xmlns:p14="http://schemas.microsoft.com/office/powerpoint/2010/main" val="78229910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a:extLst>
              <a:ext uri="{FF2B5EF4-FFF2-40B4-BE49-F238E27FC236}">
                <a16:creationId xmlns:a16="http://schemas.microsoft.com/office/drawing/2014/main" id="{30B9689E-2C60-6C49-BF29-91A3E295D587}"/>
              </a:ext>
            </a:extLst>
          </p:cNvPr>
          <p:cNvPicPr>
            <a:picLocks noChangeAspect="1"/>
          </p:cNvPicPr>
          <p:nvPr/>
        </p:nvPicPr>
        <p:blipFill>
          <a:blip r:embed="rId2"/>
          <a:stretch>
            <a:fillRect/>
          </a:stretch>
        </p:blipFill>
        <p:spPr>
          <a:xfrm>
            <a:off x="78594" y="459976"/>
            <a:ext cx="3230319" cy="3855375"/>
          </a:xfrm>
          <a:prstGeom prst="rect">
            <a:avLst/>
          </a:prstGeom>
        </p:spPr>
      </p:pic>
      <p:sp>
        <p:nvSpPr>
          <p:cNvPr id="1035" name="Rounded Rectangle 1034">
            <a:extLst>
              <a:ext uri="{FF2B5EF4-FFF2-40B4-BE49-F238E27FC236}">
                <a16:creationId xmlns:a16="http://schemas.microsoft.com/office/drawing/2014/main" id="{2A30C292-8B24-8A23-6F3C-BAD73B8E0B76}"/>
              </a:ext>
            </a:extLst>
          </p:cNvPr>
          <p:cNvSpPr/>
          <p:nvPr/>
        </p:nvSpPr>
        <p:spPr>
          <a:xfrm>
            <a:off x="564989" y="1777622"/>
            <a:ext cx="8446403" cy="1295400"/>
          </a:xfrm>
          <a:prstGeom prst="roundRect">
            <a:avLst>
              <a:gd name="adj" fmla="val 11160"/>
            </a:avLst>
          </a:prstGeom>
          <a:solidFill>
            <a:schemeClr val="accent5">
              <a:lumMod val="20000"/>
              <a:lumOff val="80000"/>
            </a:schemeClr>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pic>
        <p:nvPicPr>
          <p:cNvPr id="1038" name="Picture 2" descr="Testing wraps up for first Fermilab-designed cryomodule for PIP-II  accelerator">
            <a:extLst>
              <a:ext uri="{FF2B5EF4-FFF2-40B4-BE49-F238E27FC236}">
                <a16:creationId xmlns:a16="http://schemas.microsoft.com/office/drawing/2014/main" id="{0DFA5470-CE46-4832-C8FA-EE50F5D02238}"/>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45990" y="1864333"/>
            <a:ext cx="1691414" cy="1072023"/>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C83807D1-0214-0B35-0D39-DCB61BBB324E}"/>
              </a:ext>
            </a:extLst>
          </p:cNvPr>
          <p:cNvSpPr txBox="1"/>
          <p:nvPr/>
        </p:nvSpPr>
        <p:spPr>
          <a:xfrm rot="20725403">
            <a:off x="5214348" y="2049620"/>
            <a:ext cx="1369422" cy="537754"/>
          </a:xfrm>
          <a:prstGeom prst="rect">
            <a:avLst/>
          </a:prstGeom>
          <a:noFill/>
        </p:spPr>
        <p:txBody>
          <a:bodyPr wrap="none" rtlCol="0">
            <a:prstTxWarp prst="textArchDown">
              <a:avLst/>
            </a:prstTxWarp>
            <a:spAutoFit/>
          </a:bodyPr>
          <a:lstStyle/>
          <a:p>
            <a:pPr marL="0" marR="0" lvl="0" indent="0" algn="ctr" defTabSz="914400" rtl="0" eaLnBrk="1" fontAlgn="base" latinLnBrk="0" hangingPunct="1">
              <a:lnSpc>
                <a:spcPts val="920"/>
              </a:lnSpc>
              <a:spcBef>
                <a:spcPct val="0"/>
              </a:spcBef>
              <a:spcAft>
                <a:spcPct val="0"/>
              </a:spcAft>
              <a:buClrTx/>
              <a:buSzTx/>
              <a:buFontTx/>
              <a:buNone/>
              <a:tabLst/>
              <a:defRPr/>
            </a:pPr>
            <a:r>
              <a:rPr kumimoji="0" lang="en-US" sz="1400" b="1" i="0" u="none" strike="noStrike" kern="1200" cap="none" spc="0" normalizeH="0" baseline="0" noProof="0" dirty="0">
                <a:ln>
                  <a:noFill/>
                </a:ln>
                <a:solidFill>
                  <a:schemeClr val="accent5">
                    <a:lumMod val="75000"/>
                  </a:schemeClr>
                </a:solidFill>
                <a:effectLst/>
                <a:uLnTx/>
                <a:uFillTx/>
                <a:latin typeface="Calibri"/>
                <a:ea typeface="ＭＳ Ｐゴシック" charset="0"/>
              </a:rPr>
              <a:t>INTEGRATING</a:t>
            </a:r>
            <a:endParaRPr kumimoji="0" lang="en-BE" sz="1400" b="1" i="0" u="none" strike="noStrike" kern="1200" cap="none" spc="0" normalizeH="0" baseline="0" noProof="0" dirty="0">
              <a:ln>
                <a:noFill/>
              </a:ln>
              <a:solidFill>
                <a:schemeClr val="accent5">
                  <a:lumMod val="75000"/>
                </a:schemeClr>
              </a:solidFill>
              <a:effectLst/>
              <a:uLnTx/>
              <a:uFillTx/>
              <a:latin typeface="Calibri"/>
              <a:ea typeface="ＭＳ Ｐゴシック" charset="0"/>
            </a:endParaRPr>
          </a:p>
        </p:txBody>
      </p:sp>
      <p:sp>
        <p:nvSpPr>
          <p:cNvPr id="19" name="Shape 18">
            <a:extLst>
              <a:ext uri="{FF2B5EF4-FFF2-40B4-BE49-F238E27FC236}">
                <a16:creationId xmlns:a16="http://schemas.microsoft.com/office/drawing/2014/main" id="{B9D59B55-6A08-5208-558B-3CD25DFBDF79}"/>
              </a:ext>
            </a:extLst>
          </p:cNvPr>
          <p:cNvSpPr/>
          <p:nvPr/>
        </p:nvSpPr>
        <p:spPr>
          <a:xfrm rot="8445423" flipH="1">
            <a:off x="4844531" y="1719187"/>
            <a:ext cx="1779108" cy="1453228"/>
          </a:xfrm>
          <a:prstGeom prst="swooshArrow">
            <a:avLst>
              <a:gd name="adj1" fmla="val 6719"/>
              <a:gd name="adj2" fmla="val 14491"/>
            </a:avLst>
          </a:prstGeom>
          <a:solidFill>
            <a:srgbClr val="00B0F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1" name="TextBox 30">
            <a:extLst>
              <a:ext uri="{FF2B5EF4-FFF2-40B4-BE49-F238E27FC236}">
                <a16:creationId xmlns:a16="http://schemas.microsoft.com/office/drawing/2014/main" id="{A6B40A72-06C1-8FDC-563E-5909B754394E}"/>
              </a:ext>
            </a:extLst>
          </p:cNvPr>
          <p:cNvSpPr txBox="1"/>
          <p:nvPr/>
        </p:nvSpPr>
        <p:spPr>
          <a:xfrm>
            <a:off x="203063" y="520534"/>
            <a:ext cx="3048000" cy="60016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DEVELOP ENERGY-SAVING &amp; ENERGY-RECOVERY TECHNOLOGIES ESSENTIAL </a:t>
            </a:r>
            <a:r>
              <a:rPr kumimoji="0" lang="en-GB" sz="1100" b="1" i="0" u="none" strike="noStrike" kern="1200" cap="none" spc="0" normalizeH="0" baseline="0" noProof="0" dirty="0">
                <a:ln>
                  <a:noFill/>
                </a:ln>
                <a:solidFill>
                  <a:srgbClr val="70AD47">
                    <a:lumMod val="75000"/>
                  </a:srgbClr>
                </a:solidFill>
                <a:effectLst/>
                <a:uLnTx/>
                <a:uFillTx/>
                <a:latin typeface="Calibri"/>
                <a:ea typeface="ＭＳ Ｐゴシック" charset="0"/>
              </a:rPr>
              <a:t>TO INTEGRATE IN</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T</a:t>
            </a:r>
            <a:r>
              <a:rPr kumimoji="0" lang="en-GB" sz="1100" b="1" i="0" u="none" strike="noStrike" kern="1200" cap="none" spc="0" normalizeH="0" baseline="0" noProof="0" dirty="0">
                <a:ln>
                  <a:noFill/>
                </a:ln>
                <a:solidFill>
                  <a:srgbClr val="70AD47">
                    <a:lumMod val="75000"/>
                  </a:srgbClr>
                </a:solidFill>
                <a:effectLst/>
                <a:uLnTx/>
                <a:uFillTx/>
                <a:latin typeface="Calibri"/>
                <a:ea typeface="ＭＳ Ｐゴシック" charset="0"/>
              </a:rPr>
              <a:t>HE</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DESIGN OF A SUSTAINABLE </a:t>
            </a:r>
            <a:r>
              <a:rPr lang="en-BE" sz="1100" b="1" dirty="0">
                <a:solidFill>
                  <a:srgbClr val="70AD47">
                    <a:lumMod val="75000"/>
                  </a:srgbClr>
                </a:solidFill>
                <a:latin typeface="Calibri"/>
              </a:rPr>
              <a:t>LINAC</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CRYOMODULE</a:t>
            </a:r>
          </a:p>
        </p:txBody>
      </p:sp>
      <p:sp>
        <p:nvSpPr>
          <p:cNvPr id="33" name="TextBox 32">
            <a:extLst>
              <a:ext uri="{FF2B5EF4-FFF2-40B4-BE49-F238E27FC236}">
                <a16:creationId xmlns:a16="http://schemas.microsoft.com/office/drawing/2014/main" id="{E9D53343-4372-BCEE-545E-B6B8C52CA537}"/>
              </a:ext>
            </a:extLst>
          </p:cNvPr>
          <p:cNvSpPr txBox="1"/>
          <p:nvPr/>
        </p:nvSpPr>
        <p:spPr>
          <a:xfrm>
            <a:off x="2949018" y="2645732"/>
            <a:ext cx="2918382"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100" b="0" i="1" u="none" strike="noStrike" kern="1200" cap="none" spc="0" normalizeH="0" baseline="0" noProof="0" dirty="0">
                <a:ln>
                  <a:noFill/>
                </a:ln>
                <a:solidFill>
                  <a:srgbClr val="00B0F0"/>
                </a:solidFill>
                <a:effectLst/>
                <a:uLnTx/>
                <a:uFillTx/>
                <a:latin typeface="Calibri"/>
                <a:ea typeface="ＭＳ Ｐゴシック" charset="0"/>
              </a:rPr>
              <a:t>R&amp;D Pathfinders for </a:t>
            </a:r>
            <a:r>
              <a:rPr lang="en-GB" sz="1100" i="1" dirty="0">
                <a:solidFill>
                  <a:srgbClr val="00B0F0"/>
                </a:solidFill>
                <a:latin typeface="Calibri"/>
              </a:rPr>
              <a:t>n</a:t>
            </a:r>
            <a:r>
              <a:rPr kumimoji="0" lang="en-GB" sz="1100" b="0" i="1" u="none" strike="noStrike" kern="1200" cap="none" spc="0" normalizeH="0" baseline="0" noProof="0" dirty="0" err="1">
                <a:ln>
                  <a:noFill/>
                </a:ln>
                <a:solidFill>
                  <a:srgbClr val="00B0F0"/>
                </a:solidFill>
                <a:effectLst/>
                <a:uLnTx/>
                <a:uFillTx/>
                <a:latin typeface="Calibri"/>
                <a:ea typeface="ＭＳ Ｐゴシック" charset="0"/>
              </a:rPr>
              <a:t>ew</a:t>
            </a:r>
            <a:r>
              <a:rPr kumimoji="0" lang="en-GB" sz="1100" b="0" i="1" u="none" strike="noStrike" kern="1200" cap="none" spc="0" normalizeH="0" baseline="0" noProof="0" dirty="0">
                <a:ln>
                  <a:noFill/>
                </a:ln>
                <a:solidFill>
                  <a:srgbClr val="00B0F0"/>
                </a:solidFill>
                <a:effectLst/>
                <a:uLnTx/>
                <a:uFillTx/>
                <a:latin typeface="Calibri"/>
                <a:ea typeface="ＭＳ Ｐゴシック" charset="0"/>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100" b="0" i="1" u="none" strike="noStrike" kern="1200" cap="none" spc="0" normalizeH="0" baseline="0" noProof="0" dirty="0">
                <a:ln>
                  <a:noFill/>
                </a:ln>
                <a:solidFill>
                  <a:srgbClr val="00B0F0"/>
                </a:solidFill>
                <a:effectLst/>
                <a:uLnTx/>
                <a:uFillTx/>
                <a:latin typeface="Calibri"/>
                <a:ea typeface="ＭＳ Ｐゴシック" charset="0"/>
              </a:rPr>
              <a:t>energy-saving &amp; energy-recovery technologies</a:t>
            </a:r>
            <a:endParaRPr kumimoji="0" lang="en-BE" sz="1100" b="0" i="1" u="none" strike="noStrike" kern="1200" cap="none" spc="0" normalizeH="0" baseline="0" noProof="0" dirty="0">
              <a:ln>
                <a:noFill/>
              </a:ln>
              <a:solidFill>
                <a:srgbClr val="00B0F0"/>
              </a:solidFill>
              <a:effectLst/>
              <a:uLnTx/>
              <a:uFillTx/>
              <a:latin typeface="Calibri"/>
              <a:ea typeface="ＭＳ Ｐゴシック" charset="0"/>
            </a:endParaRPr>
          </a:p>
        </p:txBody>
      </p:sp>
      <p:sp>
        <p:nvSpPr>
          <p:cNvPr id="36" name="Rectangle 35">
            <a:extLst>
              <a:ext uri="{FF2B5EF4-FFF2-40B4-BE49-F238E27FC236}">
                <a16:creationId xmlns:a16="http://schemas.microsoft.com/office/drawing/2014/main" id="{75F4232E-E2A0-9461-48A6-D97AD5A713F7}"/>
              </a:ext>
            </a:extLst>
          </p:cNvPr>
          <p:cNvSpPr/>
          <p:nvPr/>
        </p:nvSpPr>
        <p:spPr>
          <a:xfrm>
            <a:off x="3457638" y="2199986"/>
            <a:ext cx="979567" cy="434162"/>
          </a:xfrm>
          <a:prstGeom prst="rect">
            <a:avLst/>
          </a:prstGeom>
          <a:solidFill>
            <a:schemeClr val="bg1">
              <a:lumMod val="85000"/>
            </a:schemeClr>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37" name="Rectangle 36">
            <a:extLst>
              <a:ext uri="{FF2B5EF4-FFF2-40B4-BE49-F238E27FC236}">
                <a16:creationId xmlns:a16="http://schemas.microsoft.com/office/drawing/2014/main" id="{BB1ECF10-46A5-BEB6-667C-887D0CAB57E9}"/>
              </a:ext>
            </a:extLst>
          </p:cNvPr>
          <p:cNvSpPr/>
          <p:nvPr/>
        </p:nvSpPr>
        <p:spPr>
          <a:xfrm>
            <a:off x="4122106" y="2168170"/>
            <a:ext cx="979567" cy="434162"/>
          </a:xfrm>
          <a:prstGeom prst="rect">
            <a:avLst/>
          </a:prstGeom>
          <a:solidFill>
            <a:schemeClr val="bg1">
              <a:lumMod val="85000"/>
            </a:schemeClr>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43" name="TextBox 42">
            <a:extLst>
              <a:ext uri="{FF2B5EF4-FFF2-40B4-BE49-F238E27FC236}">
                <a16:creationId xmlns:a16="http://schemas.microsoft.com/office/drawing/2014/main" id="{FE74E29F-EF1F-8019-7D48-09A2DCF2DE21}"/>
              </a:ext>
            </a:extLst>
          </p:cNvPr>
          <p:cNvSpPr txBox="1"/>
          <p:nvPr/>
        </p:nvSpPr>
        <p:spPr>
          <a:xfrm rot="20782184">
            <a:off x="3475920" y="2263154"/>
            <a:ext cx="786626" cy="369332"/>
          </a:xfrm>
          <a:prstGeom prst="rect">
            <a:avLst/>
          </a:prstGeom>
          <a:noFill/>
        </p:spPr>
        <p:txBody>
          <a:bodyPr wrap="none" rtlCol="0">
            <a:spAutoFit/>
          </a:bodyPr>
          <a:lstStyle/>
          <a:p>
            <a:r>
              <a:rPr lang="en-BE" dirty="0">
                <a:solidFill>
                  <a:srgbClr val="FF6700"/>
                </a:solidFill>
                <a:latin typeface="+mn-lt"/>
              </a:rPr>
              <a:t>others</a:t>
            </a:r>
          </a:p>
        </p:txBody>
      </p:sp>
      <p:sp>
        <p:nvSpPr>
          <p:cNvPr id="44" name="TextBox 43">
            <a:extLst>
              <a:ext uri="{FF2B5EF4-FFF2-40B4-BE49-F238E27FC236}">
                <a16:creationId xmlns:a16="http://schemas.microsoft.com/office/drawing/2014/main" id="{B695EC74-7566-7D24-A6D8-0039325E9F20}"/>
              </a:ext>
            </a:extLst>
          </p:cNvPr>
          <p:cNvSpPr txBox="1"/>
          <p:nvPr/>
        </p:nvSpPr>
        <p:spPr>
          <a:xfrm rot="20782184">
            <a:off x="4192920" y="2177512"/>
            <a:ext cx="786626" cy="369332"/>
          </a:xfrm>
          <a:prstGeom prst="rect">
            <a:avLst/>
          </a:prstGeom>
          <a:noFill/>
        </p:spPr>
        <p:txBody>
          <a:bodyPr wrap="none" rtlCol="0">
            <a:spAutoFit/>
          </a:bodyPr>
          <a:lstStyle/>
          <a:p>
            <a:r>
              <a:rPr lang="en-BE" dirty="0">
                <a:solidFill>
                  <a:srgbClr val="FF6700"/>
                </a:solidFill>
                <a:latin typeface="+mn-lt"/>
              </a:rPr>
              <a:t>others</a:t>
            </a:r>
          </a:p>
        </p:txBody>
      </p:sp>
      <p:pic>
        <p:nvPicPr>
          <p:cNvPr id="45" name="Picture 44">
            <a:extLst>
              <a:ext uri="{FF2B5EF4-FFF2-40B4-BE49-F238E27FC236}">
                <a16:creationId xmlns:a16="http://schemas.microsoft.com/office/drawing/2014/main" id="{9447626B-0B0D-331D-FBA5-0AE3EC875A4C}"/>
              </a:ext>
            </a:extLst>
          </p:cNvPr>
          <p:cNvPicPr>
            <a:picLocks noChangeAspect="1"/>
          </p:cNvPicPr>
          <p:nvPr/>
        </p:nvPicPr>
        <p:blipFill>
          <a:blip r:embed="rId4"/>
          <a:stretch>
            <a:fillRect/>
          </a:stretch>
        </p:blipFill>
        <p:spPr>
          <a:xfrm>
            <a:off x="4234157" y="1859582"/>
            <a:ext cx="988165" cy="483568"/>
          </a:xfrm>
          <a:prstGeom prst="rect">
            <a:avLst/>
          </a:prstGeom>
        </p:spPr>
      </p:pic>
      <p:pic>
        <p:nvPicPr>
          <p:cNvPr id="47" name="Picture 46">
            <a:extLst>
              <a:ext uri="{FF2B5EF4-FFF2-40B4-BE49-F238E27FC236}">
                <a16:creationId xmlns:a16="http://schemas.microsoft.com/office/drawing/2014/main" id="{7E7CA1E7-CCFE-B656-91FA-CB92255A1A90}"/>
              </a:ext>
            </a:extLst>
          </p:cNvPr>
          <p:cNvPicPr>
            <a:picLocks noChangeAspect="1"/>
          </p:cNvPicPr>
          <p:nvPr/>
        </p:nvPicPr>
        <p:blipFill>
          <a:blip r:embed="rId5"/>
          <a:stretch>
            <a:fillRect/>
          </a:stretch>
        </p:blipFill>
        <p:spPr>
          <a:xfrm>
            <a:off x="3336571" y="1966985"/>
            <a:ext cx="1027141" cy="478817"/>
          </a:xfrm>
          <a:prstGeom prst="rect">
            <a:avLst/>
          </a:prstGeom>
        </p:spPr>
      </p:pic>
      <p:sp>
        <p:nvSpPr>
          <p:cNvPr id="48" name="TextBox 47">
            <a:extLst>
              <a:ext uri="{FF2B5EF4-FFF2-40B4-BE49-F238E27FC236}">
                <a16:creationId xmlns:a16="http://schemas.microsoft.com/office/drawing/2014/main" id="{56DB25B2-E34B-A8EF-C64B-6EDF481EDB32}"/>
              </a:ext>
            </a:extLst>
          </p:cNvPr>
          <p:cNvSpPr txBox="1"/>
          <p:nvPr/>
        </p:nvSpPr>
        <p:spPr>
          <a:xfrm>
            <a:off x="6321012" y="2647950"/>
            <a:ext cx="2605582"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1100" i="1" dirty="0">
                <a:solidFill>
                  <a:srgbClr val="00B0F0"/>
                </a:solidFill>
                <a:latin typeface="Calibri"/>
              </a:rPr>
              <a:t>i</a:t>
            </a:r>
            <a:r>
              <a:rPr kumimoji="0" lang="en-US" sz="1100" b="0" i="1" u="none" strike="noStrike" kern="1200" cap="none" spc="0" normalizeH="0" baseline="0" noProof="0" dirty="0" err="1">
                <a:ln>
                  <a:noFill/>
                </a:ln>
                <a:solidFill>
                  <a:srgbClr val="00B0F0"/>
                </a:solidFill>
                <a:effectLst/>
                <a:uLnTx/>
                <a:uFillTx/>
                <a:latin typeface="Calibri"/>
                <a:ea typeface="ＭＳ Ｐゴシック" charset="0"/>
              </a:rPr>
              <a:t>ntegrating</a:t>
            </a:r>
            <a:r>
              <a:rPr kumimoji="0" lang="en-US" sz="1100" b="0" i="1" u="none" strike="noStrike" kern="1200" cap="none" spc="0" normalizeH="0" baseline="0" noProof="0" dirty="0">
                <a:ln>
                  <a:noFill/>
                </a:ln>
                <a:solidFill>
                  <a:srgbClr val="00B0F0"/>
                </a:solidFill>
                <a:effectLst/>
                <a:uLnTx/>
                <a:uFillTx/>
                <a:latin typeface="Calibri"/>
                <a:ea typeface="ＭＳ Ｐゴシック" charset="0"/>
              </a:rPr>
              <a:t> new technologies </a:t>
            </a:r>
            <a:r>
              <a:rPr lang="en-US" sz="1100" i="1" dirty="0" err="1">
                <a:solidFill>
                  <a:srgbClr val="00B0F0"/>
                </a:solidFill>
                <a:latin typeface="Calibri"/>
              </a:rPr>
              <a:t>i</a:t>
            </a:r>
            <a:r>
              <a:rPr kumimoji="0" lang="en-US" sz="1100" b="0" i="1" u="none" strike="noStrike" kern="1200" cap="none" spc="0" normalizeH="0" baseline="0" noProof="0" dirty="0">
                <a:ln>
                  <a:noFill/>
                </a:ln>
                <a:solidFill>
                  <a:srgbClr val="00B0F0"/>
                </a:solidFill>
                <a:effectLst/>
                <a:uLnTx/>
                <a:uFillTx/>
                <a:latin typeface="Calibri"/>
                <a:ea typeface="ＭＳ Ｐゴシック" charset="0"/>
              </a:rPr>
              <a:t>n the design of a new sustainable LINAC cryomodule</a:t>
            </a:r>
            <a:endParaRPr kumimoji="0" lang="en-BE" sz="1100" b="0" i="1" u="none" strike="noStrike" kern="1200" cap="none" spc="0" normalizeH="0" baseline="0" noProof="0" dirty="0">
              <a:ln>
                <a:noFill/>
              </a:ln>
              <a:solidFill>
                <a:srgbClr val="00B0F0"/>
              </a:solidFill>
              <a:effectLst/>
              <a:uLnTx/>
              <a:uFillTx/>
              <a:latin typeface="Calibri"/>
              <a:ea typeface="ＭＳ Ｐゴシック" charset="0"/>
            </a:endParaRPr>
          </a:p>
        </p:txBody>
      </p:sp>
      <p:pic>
        <p:nvPicPr>
          <p:cNvPr id="1028" name="Picture 4" descr="The 1rst ESS prototype cryomodule successfully passes the RF power test!">
            <a:extLst>
              <a:ext uri="{FF2B5EF4-FFF2-40B4-BE49-F238E27FC236}">
                <a16:creationId xmlns:a16="http://schemas.microsoft.com/office/drawing/2014/main" id="{885AAE06-F77E-F07C-28A6-DA83857392D3}"/>
              </a:ext>
            </a:extLst>
          </p:cNvPr>
          <p:cNvPicPr>
            <a:picLocks noChangeAspect="1" noChangeArrowheads="1"/>
          </p:cNvPicPr>
          <p:nvPr/>
        </p:nvPicPr>
        <p:blipFill>
          <a:blip r:embed="rId6">
            <a:extLst>
              <a:ext uri="{BEBA8EAE-BF5A-486C-A8C5-ECC9F3942E4B}">
                <a14:imgProps xmlns:a14="http://schemas.microsoft.com/office/drawing/2010/main">
                  <a14:imgLayer r:embed="rId7">
                    <a14:imgEffect>
                      <a14:artisticPencilGrayscale/>
                    </a14:imgEffect>
                  </a14:imgLayer>
                </a14:imgProps>
              </a:ext>
              <a:ext uri="{28A0092B-C50C-407E-A947-70E740481C1C}">
                <a14:useLocalDpi xmlns:a14="http://schemas.microsoft.com/office/drawing/2010/main" val="0"/>
              </a:ext>
            </a:extLst>
          </a:blip>
          <a:srcRect/>
          <a:stretch>
            <a:fillRect/>
          </a:stretch>
        </p:blipFill>
        <p:spPr bwMode="auto">
          <a:xfrm>
            <a:off x="7010400" y="1882589"/>
            <a:ext cx="1258341" cy="769250"/>
          </a:xfrm>
          <a:prstGeom prst="rect">
            <a:avLst/>
          </a:prstGeom>
          <a:noFill/>
          <a:ln w="38100">
            <a:solidFill>
              <a:srgbClr val="00B0F0"/>
            </a:solidFill>
          </a:ln>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BF0E661E-A0DD-FE10-2AA3-7C33DB7912E8}"/>
              </a:ext>
            </a:extLst>
          </p:cNvPr>
          <p:cNvPicPr>
            <a:picLocks noChangeAspect="1"/>
          </p:cNvPicPr>
          <p:nvPr/>
        </p:nvPicPr>
        <p:blipFill>
          <a:blip r:embed="rId8"/>
          <a:stretch>
            <a:fillRect/>
          </a:stretch>
        </p:blipFill>
        <p:spPr>
          <a:xfrm>
            <a:off x="151027" y="1307573"/>
            <a:ext cx="3049373" cy="2559577"/>
          </a:xfrm>
          <a:prstGeom prst="rect">
            <a:avLst/>
          </a:prstGeom>
        </p:spPr>
      </p:pic>
    </p:spTree>
    <p:extLst>
      <p:ext uri="{BB962C8B-B14F-4D97-AF65-F5344CB8AC3E}">
        <p14:creationId xmlns:p14="http://schemas.microsoft.com/office/powerpoint/2010/main" val="403360298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Pentagon 38">
            <a:extLst>
              <a:ext uri="{FF2B5EF4-FFF2-40B4-BE49-F238E27FC236}">
                <a16:creationId xmlns:a16="http://schemas.microsoft.com/office/drawing/2014/main" id="{8A246C50-2F8D-BC3F-13CB-5E3679DDEBFF}"/>
              </a:ext>
            </a:extLst>
          </p:cNvPr>
          <p:cNvSpPr/>
          <p:nvPr/>
        </p:nvSpPr>
        <p:spPr>
          <a:xfrm>
            <a:off x="3305035" y="3636093"/>
            <a:ext cx="943846" cy="424731"/>
          </a:xfrm>
          <a:prstGeom prst="homePlate">
            <a:avLst/>
          </a:prstGeom>
          <a:solidFill>
            <a:srgbClr val="FFD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4" name="Pentagon 33">
            <a:extLst>
              <a:ext uri="{FF2B5EF4-FFF2-40B4-BE49-F238E27FC236}">
                <a16:creationId xmlns:a16="http://schemas.microsoft.com/office/drawing/2014/main" id="{A6154850-8A32-C0E4-3EBB-A86961DB424B}"/>
              </a:ext>
            </a:extLst>
          </p:cNvPr>
          <p:cNvSpPr/>
          <p:nvPr/>
        </p:nvSpPr>
        <p:spPr>
          <a:xfrm rot="16200000">
            <a:off x="7486652" y="2620161"/>
            <a:ext cx="1945959" cy="424800"/>
          </a:xfrm>
          <a:prstGeom prst="homePlate">
            <a:avLst/>
          </a:prstGeom>
          <a:solidFill>
            <a:srgbClr val="FFD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pic>
        <p:nvPicPr>
          <p:cNvPr id="41" name="Picture 40">
            <a:extLst>
              <a:ext uri="{FF2B5EF4-FFF2-40B4-BE49-F238E27FC236}">
                <a16:creationId xmlns:a16="http://schemas.microsoft.com/office/drawing/2014/main" id="{30B9689E-2C60-6C49-BF29-91A3E295D587}"/>
              </a:ext>
            </a:extLst>
          </p:cNvPr>
          <p:cNvPicPr>
            <a:picLocks noChangeAspect="1"/>
          </p:cNvPicPr>
          <p:nvPr/>
        </p:nvPicPr>
        <p:blipFill>
          <a:blip r:embed="rId2"/>
          <a:stretch>
            <a:fillRect/>
          </a:stretch>
        </p:blipFill>
        <p:spPr>
          <a:xfrm>
            <a:off x="78594" y="459976"/>
            <a:ext cx="3230319" cy="3855375"/>
          </a:xfrm>
          <a:prstGeom prst="rect">
            <a:avLst/>
          </a:prstGeom>
        </p:spPr>
      </p:pic>
      <p:sp>
        <p:nvSpPr>
          <p:cNvPr id="1035" name="Rounded Rectangle 1034">
            <a:extLst>
              <a:ext uri="{FF2B5EF4-FFF2-40B4-BE49-F238E27FC236}">
                <a16:creationId xmlns:a16="http://schemas.microsoft.com/office/drawing/2014/main" id="{2A30C292-8B24-8A23-6F3C-BAD73B8E0B76}"/>
              </a:ext>
            </a:extLst>
          </p:cNvPr>
          <p:cNvSpPr/>
          <p:nvPr/>
        </p:nvSpPr>
        <p:spPr>
          <a:xfrm>
            <a:off x="564989" y="1777622"/>
            <a:ext cx="8446403" cy="1295400"/>
          </a:xfrm>
          <a:prstGeom prst="roundRect">
            <a:avLst>
              <a:gd name="adj" fmla="val 11160"/>
            </a:avLst>
          </a:prstGeom>
          <a:solidFill>
            <a:schemeClr val="accent5">
              <a:lumMod val="20000"/>
              <a:lumOff val="80000"/>
            </a:schemeClr>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pic>
        <p:nvPicPr>
          <p:cNvPr id="1038" name="Picture 2" descr="Testing wraps up for first Fermilab-designed cryomodule for PIP-II  accelerator">
            <a:extLst>
              <a:ext uri="{FF2B5EF4-FFF2-40B4-BE49-F238E27FC236}">
                <a16:creationId xmlns:a16="http://schemas.microsoft.com/office/drawing/2014/main" id="{0DFA5470-CE46-4832-C8FA-EE50F5D02238}"/>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45990" y="1864333"/>
            <a:ext cx="1691414" cy="1072023"/>
          </a:xfrm>
          <a:prstGeom prst="rect">
            <a:avLst/>
          </a:prstGeom>
          <a:noFill/>
          <a:extLst>
            <a:ext uri="{909E8E84-426E-40DD-AFC4-6F175D3DCCD1}">
              <a14:hiddenFill xmlns:a14="http://schemas.microsoft.com/office/drawing/2010/main">
                <a:solidFill>
                  <a:srgbClr val="FFFFFF"/>
                </a:solidFill>
              </a14:hiddenFill>
            </a:ext>
          </a:extLst>
        </p:spPr>
      </p:pic>
      <p:sp>
        <p:nvSpPr>
          <p:cNvPr id="40" name="Pentagon 39">
            <a:extLst>
              <a:ext uri="{FF2B5EF4-FFF2-40B4-BE49-F238E27FC236}">
                <a16:creationId xmlns:a16="http://schemas.microsoft.com/office/drawing/2014/main" id="{CAB9844A-5186-5625-D8D6-C7BD73549455}"/>
              </a:ext>
            </a:extLst>
          </p:cNvPr>
          <p:cNvSpPr/>
          <p:nvPr/>
        </p:nvSpPr>
        <p:spPr>
          <a:xfrm rot="10800000">
            <a:off x="7356688" y="3629604"/>
            <a:ext cx="1315344" cy="424731"/>
          </a:xfrm>
          <a:prstGeom prst="homePlate">
            <a:avLst/>
          </a:prstGeom>
          <a:solidFill>
            <a:srgbClr val="FFD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5" name="TextBox 4">
            <a:extLst>
              <a:ext uri="{FF2B5EF4-FFF2-40B4-BE49-F238E27FC236}">
                <a16:creationId xmlns:a16="http://schemas.microsoft.com/office/drawing/2014/main" id="{3B7819D0-F41B-98B8-2C86-F15336EB5B34}"/>
              </a:ext>
            </a:extLst>
          </p:cNvPr>
          <p:cNvSpPr txBox="1"/>
          <p:nvPr/>
        </p:nvSpPr>
        <p:spPr>
          <a:xfrm>
            <a:off x="3687641" y="4656951"/>
            <a:ext cx="4389559" cy="27699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1" u="none" strike="noStrike" kern="1200" cap="none" spc="0" normalizeH="0" baseline="0" noProof="0" dirty="0">
                <a:ln>
                  <a:noFill/>
                </a:ln>
                <a:solidFill>
                  <a:srgbClr val="FF6700"/>
                </a:solidFill>
                <a:effectLst/>
                <a:uLnTx/>
                <a:uFillTx/>
                <a:latin typeface="Calibri"/>
                <a:ea typeface="ＭＳ Ｐゴシック" charset="0"/>
              </a:rPr>
              <a:t>full deployment of energy saving &amp; energy recovery in collider RIs</a:t>
            </a:r>
            <a:endParaRPr kumimoji="0" lang="en-BE" sz="1200" b="1" i="1" u="none" strike="noStrike" kern="1200" cap="none" spc="0" normalizeH="0" baseline="0" noProof="0" dirty="0">
              <a:ln>
                <a:noFill/>
              </a:ln>
              <a:solidFill>
                <a:srgbClr val="FF6700"/>
              </a:solidFill>
              <a:effectLst/>
              <a:uLnTx/>
              <a:uFillTx/>
              <a:latin typeface="Calibri"/>
              <a:ea typeface="ＭＳ Ｐゴシック" charset="0"/>
            </a:endParaRPr>
          </a:p>
        </p:txBody>
      </p:sp>
      <p:sp>
        <p:nvSpPr>
          <p:cNvPr id="17" name="TextBox 16">
            <a:extLst>
              <a:ext uri="{FF2B5EF4-FFF2-40B4-BE49-F238E27FC236}">
                <a16:creationId xmlns:a16="http://schemas.microsoft.com/office/drawing/2014/main" id="{C83807D1-0214-0B35-0D39-DCB61BBB324E}"/>
              </a:ext>
            </a:extLst>
          </p:cNvPr>
          <p:cNvSpPr txBox="1"/>
          <p:nvPr/>
        </p:nvSpPr>
        <p:spPr>
          <a:xfrm rot="20725403">
            <a:off x="5214348" y="2049620"/>
            <a:ext cx="1369422" cy="537754"/>
          </a:xfrm>
          <a:prstGeom prst="rect">
            <a:avLst/>
          </a:prstGeom>
          <a:noFill/>
        </p:spPr>
        <p:txBody>
          <a:bodyPr wrap="none" rtlCol="0">
            <a:prstTxWarp prst="textArchDown">
              <a:avLst/>
            </a:prstTxWarp>
            <a:spAutoFit/>
          </a:bodyPr>
          <a:lstStyle/>
          <a:p>
            <a:pPr marL="0" marR="0" lvl="0" indent="0" algn="ctr" defTabSz="914400" rtl="0" eaLnBrk="1" fontAlgn="base" latinLnBrk="0" hangingPunct="1">
              <a:lnSpc>
                <a:spcPts val="920"/>
              </a:lnSpc>
              <a:spcBef>
                <a:spcPct val="0"/>
              </a:spcBef>
              <a:spcAft>
                <a:spcPct val="0"/>
              </a:spcAft>
              <a:buClrTx/>
              <a:buSzTx/>
              <a:buFontTx/>
              <a:buNone/>
              <a:tabLst/>
              <a:defRPr/>
            </a:pPr>
            <a:r>
              <a:rPr kumimoji="0" lang="en-US" sz="1400" b="1" i="0" u="none" strike="noStrike" kern="1200" cap="none" spc="0" normalizeH="0" baseline="0" noProof="0" dirty="0">
                <a:ln>
                  <a:noFill/>
                </a:ln>
                <a:solidFill>
                  <a:schemeClr val="accent5">
                    <a:lumMod val="75000"/>
                  </a:schemeClr>
                </a:solidFill>
                <a:effectLst/>
                <a:uLnTx/>
                <a:uFillTx/>
                <a:latin typeface="Calibri"/>
                <a:ea typeface="ＭＳ Ｐゴシック" charset="0"/>
              </a:rPr>
              <a:t>INTEGRATING</a:t>
            </a:r>
            <a:endParaRPr kumimoji="0" lang="en-BE" sz="1400" b="1" i="0" u="none" strike="noStrike" kern="1200" cap="none" spc="0" normalizeH="0" baseline="0" noProof="0" dirty="0">
              <a:ln>
                <a:noFill/>
              </a:ln>
              <a:solidFill>
                <a:schemeClr val="accent5">
                  <a:lumMod val="75000"/>
                </a:schemeClr>
              </a:solidFill>
              <a:effectLst/>
              <a:uLnTx/>
              <a:uFillTx/>
              <a:latin typeface="Calibri"/>
              <a:ea typeface="ＭＳ Ｐゴシック" charset="0"/>
            </a:endParaRPr>
          </a:p>
        </p:txBody>
      </p:sp>
      <p:sp>
        <p:nvSpPr>
          <p:cNvPr id="19" name="Shape 18">
            <a:extLst>
              <a:ext uri="{FF2B5EF4-FFF2-40B4-BE49-F238E27FC236}">
                <a16:creationId xmlns:a16="http://schemas.microsoft.com/office/drawing/2014/main" id="{B9D59B55-6A08-5208-558B-3CD25DFBDF79}"/>
              </a:ext>
            </a:extLst>
          </p:cNvPr>
          <p:cNvSpPr/>
          <p:nvPr/>
        </p:nvSpPr>
        <p:spPr>
          <a:xfrm rot="8445423" flipH="1">
            <a:off x="4844531" y="1719187"/>
            <a:ext cx="1779108" cy="1453228"/>
          </a:xfrm>
          <a:prstGeom prst="swooshArrow">
            <a:avLst>
              <a:gd name="adj1" fmla="val 6719"/>
              <a:gd name="adj2" fmla="val 14491"/>
            </a:avLst>
          </a:prstGeom>
          <a:solidFill>
            <a:srgbClr val="00B0F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25" name="Rectangle 24">
            <a:extLst>
              <a:ext uri="{FF2B5EF4-FFF2-40B4-BE49-F238E27FC236}">
                <a16:creationId xmlns:a16="http://schemas.microsoft.com/office/drawing/2014/main" id="{1C32D3B0-18F2-9B85-68C5-F7BCCFA6667A}"/>
              </a:ext>
            </a:extLst>
          </p:cNvPr>
          <p:cNvSpPr/>
          <p:nvPr/>
        </p:nvSpPr>
        <p:spPr>
          <a:xfrm>
            <a:off x="4305463" y="3436098"/>
            <a:ext cx="723737" cy="601033"/>
          </a:xfrm>
          <a:prstGeom prst="rect">
            <a:avLst/>
          </a:prstGeom>
          <a:solidFill>
            <a:schemeClr val="bg1">
              <a:lumMod val="85000"/>
            </a:schemeClr>
          </a:solidFill>
          <a:ln w="19050">
            <a:solidFill>
              <a:srgbClr val="FF67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7" name="TextBox 26">
            <a:extLst>
              <a:ext uri="{FF2B5EF4-FFF2-40B4-BE49-F238E27FC236}">
                <a16:creationId xmlns:a16="http://schemas.microsoft.com/office/drawing/2014/main" id="{AA7E2A64-6635-BEEB-A7BB-85D640CA30E9}"/>
              </a:ext>
            </a:extLst>
          </p:cNvPr>
          <p:cNvSpPr txBox="1"/>
          <p:nvPr/>
        </p:nvSpPr>
        <p:spPr>
          <a:xfrm rot="20782184">
            <a:off x="4347676" y="3501975"/>
            <a:ext cx="654475" cy="307777"/>
          </a:xfrm>
          <a:prstGeom prst="rect">
            <a:avLst/>
          </a:prstGeom>
          <a:noFill/>
        </p:spPr>
        <p:txBody>
          <a:bodyPr wrap="none" rtlCol="0">
            <a:spAutoFit/>
          </a:bodyPr>
          <a:lstStyle/>
          <a:p>
            <a:r>
              <a:rPr lang="en-BE" sz="1400" dirty="0">
                <a:solidFill>
                  <a:srgbClr val="FF6700"/>
                </a:solidFill>
                <a:latin typeface="+mn-lt"/>
              </a:rPr>
              <a:t>others</a:t>
            </a:r>
          </a:p>
        </p:txBody>
      </p:sp>
      <p:sp>
        <p:nvSpPr>
          <p:cNvPr id="31" name="TextBox 30">
            <a:extLst>
              <a:ext uri="{FF2B5EF4-FFF2-40B4-BE49-F238E27FC236}">
                <a16:creationId xmlns:a16="http://schemas.microsoft.com/office/drawing/2014/main" id="{A6B40A72-06C1-8FDC-563E-5909B754394E}"/>
              </a:ext>
            </a:extLst>
          </p:cNvPr>
          <p:cNvSpPr txBox="1"/>
          <p:nvPr/>
        </p:nvSpPr>
        <p:spPr>
          <a:xfrm>
            <a:off x="203063" y="520534"/>
            <a:ext cx="3048000" cy="60016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DEVELOP ENERGY-SAVING &amp; ENERGY-RECOVERY TECHNOLOGIES ESSENTIAL </a:t>
            </a:r>
            <a:r>
              <a:rPr kumimoji="0" lang="en-GB" sz="1100" b="1" i="0" u="none" strike="noStrike" kern="1200" cap="none" spc="0" normalizeH="0" baseline="0" noProof="0" dirty="0">
                <a:ln>
                  <a:noFill/>
                </a:ln>
                <a:solidFill>
                  <a:srgbClr val="70AD47">
                    <a:lumMod val="75000"/>
                  </a:srgbClr>
                </a:solidFill>
                <a:effectLst/>
                <a:uLnTx/>
                <a:uFillTx/>
                <a:latin typeface="Calibri"/>
                <a:ea typeface="ＭＳ Ｐゴシック" charset="0"/>
              </a:rPr>
              <a:t>TO INTEGRATE IN</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T</a:t>
            </a:r>
            <a:r>
              <a:rPr kumimoji="0" lang="en-GB" sz="1100" b="1" i="0" u="none" strike="noStrike" kern="1200" cap="none" spc="0" normalizeH="0" baseline="0" noProof="0" dirty="0">
                <a:ln>
                  <a:noFill/>
                </a:ln>
                <a:solidFill>
                  <a:srgbClr val="70AD47">
                    <a:lumMod val="75000"/>
                  </a:srgbClr>
                </a:solidFill>
                <a:effectLst/>
                <a:uLnTx/>
                <a:uFillTx/>
                <a:latin typeface="Calibri"/>
                <a:ea typeface="ＭＳ Ｐゴシック" charset="0"/>
              </a:rPr>
              <a:t>HE</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DESIGN OF A SUSTAINABLE </a:t>
            </a:r>
            <a:r>
              <a:rPr lang="en-BE" sz="1100" b="1" dirty="0">
                <a:solidFill>
                  <a:srgbClr val="70AD47">
                    <a:lumMod val="75000"/>
                  </a:srgbClr>
                </a:solidFill>
                <a:latin typeface="Calibri"/>
              </a:rPr>
              <a:t>LINAC</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CRYOMODULE</a:t>
            </a:r>
          </a:p>
        </p:txBody>
      </p:sp>
      <p:sp>
        <p:nvSpPr>
          <p:cNvPr id="33" name="TextBox 32">
            <a:extLst>
              <a:ext uri="{FF2B5EF4-FFF2-40B4-BE49-F238E27FC236}">
                <a16:creationId xmlns:a16="http://schemas.microsoft.com/office/drawing/2014/main" id="{E9D53343-4372-BCEE-545E-B6B8C52CA537}"/>
              </a:ext>
            </a:extLst>
          </p:cNvPr>
          <p:cNvSpPr txBox="1"/>
          <p:nvPr/>
        </p:nvSpPr>
        <p:spPr>
          <a:xfrm>
            <a:off x="2949018" y="2645732"/>
            <a:ext cx="2918382"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100" b="0" i="1" u="none" strike="noStrike" kern="1200" cap="none" spc="0" normalizeH="0" baseline="0" noProof="0" dirty="0">
                <a:ln>
                  <a:noFill/>
                </a:ln>
                <a:solidFill>
                  <a:srgbClr val="00B0F0"/>
                </a:solidFill>
                <a:effectLst/>
                <a:uLnTx/>
                <a:uFillTx/>
                <a:latin typeface="Calibri"/>
                <a:ea typeface="ＭＳ Ｐゴシック" charset="0"/>
              </a:rPr>
              <a:t>R&amp;D Pathfinders for </a:t>
            </a:r>
            <a:r>
              <a:rPr lang="en-GB" sz="1100" i="1" dirty="0">
                <a:solidFill>
                  <a:srgbClr val="00B0F0"/>
                </a:solidFill>
                <a:latin typeface="Calibri"/>
              </a:rPr>
              <a:t>n</a:t>
            </a:r>
            <a:r>
              <a:rPr kumimoji="0" lang="en-GB" sz="1100" b="0" i="1" u="none" strike="noStrike" kern="1200" cap="none" spc="0" normalizeH="0" baseline="0" noProof="0" dirty="0" err="1">
                <a:ln>
                  <a:noFill/>
                </a:ln>
                <a:solidFill>
                  <a:srgbClr val="00B0F0"/>
                </a:solidFill>
                <a:effectLst/>
                <a:uLnTx/>
                <a:uFillTx/>
                <a:latin typeface="Calibri"/>
                <a:ea typeface="ＭＳ Ｐゴシック" charset="0"/>
              </a:rPr>
              <a:t>ew</a:t>
            </a:r>
            <a:r>
              <a:rPr kumimoji="0" lang="en-GB" sz="1100" b="0" i="1" u="none" strike="noStrike" kern="1200" cap="none" spc="0" normalizeH="0" baseline="0" noProof="0" dirty="0">
                <a:ln>
                  <a:noFill/>
                </a:ln>
                <a:solidFill>
                  <a:srgbClr val="00B0F0"/>
                </a:solidFill>
                <a:effectLst/>
                <a:uLnTx/>
                <a:uFillTx/>
                <a:latin typeface="Calibri"/>
                <a:ea typeface="ＭＳ Ｐゴシック" charset="0"/>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100" b="0" i="1" u="none" strike="noStrike" kern="1200" cap="none" spc="0" normalizeH="0" baseline="0" noProof="0" dirty="0">
                <a:ln>
                  <a:noFill/>
                </a:ln>
                <a:solidFill>
                  <a:srgbClr val="00B0F0"/>
                </a:solidFill>
                <a:effectLst/>
                <a:uLnTx/>
                <a:uFillTx/>
                <a:latin typeface="Calibri"/>
                <a:ea typeface="ＭＳ Ｐゴシック" charset="0"/>
              </a:rPr>
              <a:t>energy-saving &amp; energy-recovery technologies</a:t>
            </a:r>
            <a:endParaRPr kumimoji="0" lang="en-BE" sz="1100" b="0" i="1" u="none" strike="noStrike" kern="1200" cap="none" spc="0" normalizeH="0" baseline="0" noProof="0" dirty="0">
              <a:ln>
                <a:noFill/>
              </a:ln>
              <a:solidFill>
                <a:srgbClr val="00B0F0"/>
              </a:solidFill>
              <a:effectLst/>
              <a:uLnTx/>
              <a:uFillTx/>
              <a:latin typeface="Calibri"/>
              <a:ea typeface="ＭＳ Ｐゴシック" charset="0"/>
            </a:endParaRPr>
          </a:p>
        </p:txBody>
      </p:sp>
      <p:sp>
        <p:nvSpPr>
          <p:cNvPr id="36" name="Rectangle 35">
            <a:extLst>
              <a:ext uri="{FF2B5EF4-FFF2-40B4-BE49-F238E27FC236}">
                <a16:creationId xmlns:a16="http://schemas.microsoft.com/office/drawing/2014/main" id="{75F4232E-E2A0-9461-48A6-D97AD5A713F7}"/>
              </a:ext>
            </a:extLst>
          </p:cNvPr>
          <p:cNvSpPr/>
          <p:nvPr/>
        </p:nvSpPr>
        <p:spPr>
          <a:xfrm>
            <a:off x="3457638" y="2199986"/>
            <a:ext cx="979567" cy="434162"/>
          </a:xfrm>
          <a:prstGeom prst="rect">
            <a:avLst/>
          </a:prstGeom>
          <a:solidFill>
            <a:schemeClr val="bg1">
              <a:lumMod val="85000"/>
            </a:schemeClr>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37" name="Rectangle 36">
            <a:extLst>
              <a:ext uri="{FF2B5EF4-FFF2-40B4-BE49-F238E27FC236}">
                <a16:creationId xmlns:a16="http://schemas.microsoft.com/office/drawing/2014/main" id="{BB1ECF10-46A5-BEB6-667C-887D0CAB57E9}"/>
              </a:ext>
            </a:extLst>
          </p:cNvPr>
          <p:cNvSpPr/>
          <p:nvPr/>
        </p:nvSpPr>
        <p:spPr>
          <a:xfrm>
            <a:off x="4122106" y="2168170"/>
            <a:ext cx="979567" cy="434162"/>
          </a:xfrm>
          <a:prstGeom prst="rect">
            <a:avLst/>
          </a:prstGeom>
          <a:solidFill>
            <a:schemeClr val="bg1">
              <a:lumMod val="85000"/>
            </a:schemeClr>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43" name="TextBox 42">
            <a:extLst>
              <a:ext uri="{FF2B5EF4-FFF2-40B4-BE49-F238E27FC236}">
                <a16:creationId xmlns:a16="http://schemas.microsoft.com/office/drawing/2014/main" id="{FE74E29F-EF1F-8019-7D48-09A2DCF2DE21}"/>
              </a:ext>
            </a:extLst>
          </p:cNvPr>
          <p:cNvSpPr txBox="1"/>
          <p:nvPr/>
        </p:nvSpPr>
        <p:spPr>
          <a:xfrm rot="20782184">
            <a:off x="3475920" y="2263154"/>
            <a:ext cx="786626" cy="369332"/>
          </a:xfrm>
          <a:prstGeom prst="rect">
            <a:avLst/>
          </a:prstGeom>
          <a:noFill/>
        </p:spPr>
        <p:txBody>
          <a:bodyPr wrap="none" rtlCol="0">
            <a:spAutoFit/>
          </a:bodyPr>
          <a:lstStyle/>
          <a:p>
            <a:r>
              <a:rPr lang="en-BE" dirty="0">
                <a:solidFill>
                  <a:srgbClr val="FF6700"/>
                </a:solidFill>
                <a:latin typeface="+mn-lt"/>
              </a:rPr>
              <a:t>others</a:t>
            </a:r>
          </a:p>
        </p:txBody>
      </p:sp>
      <p:sp>
        <p:nvSpPr>
          <p:cNvPr id="44" name="TextBox 43">
            <a:extLst>
              <a:ext uri="{FF2B5EF4-FFF2-40B4-BE49-F238E27FC236}">
                <a16:creationId xmlns:a16="http://schemas.microsoft.com/office/drawing/2014/main" id="{B695EC74-7566-7D24-A6D8-0039325E9F20}"/>
              </a:ext>
            </a:extLst>
          </p:cNvPr>
          <p:cNvSpPr txBox="1"/>
          <p:nvPr/>
        </p:nvSpPr>
        <p:spPr>
          <a:xfrm rot="20782184">
            <a:off x="4192920" y="2177512"/>
            <a:ext cx="786626" cy="369332"/>
          </a:xfrm>
          <a:prstGeom prst="rect">
            <a:avLst/>
          </a:prstGeom>
          <a:noFill/>
        </p:spPr>
        <p:txBody>
          <a:bodyPr wrap="none" rtlCol="0">
            <a:spAutoFit/>
          </a:bodyPr>
          <a:lstStyle/>
          <a:p>
            <a:r>
              <a:rPr lang="en-BE" dirty="0">
                <a:solidFill>
                  <a:srgbClr val="FF6700"/>
                </a:solidFill>
                <a:latin typeface="+mn-lt"/>
              </a:rPr>
              <a:t>others</a:t>
            </a:r>
          </a:p>
        </p:txBody>
      </p:sp>
      <p:pic>
        <p:nvPicPr>
          <p:cNvPr id="45" name="Picture 44">
            <a:extLst>
              <a:ext uri="{FF2B5EF4-FFF2-40B4-BE49-F238E27FC236}">
                <a16:creationId xmlns:a16="http://schemas.microsoft.com/office/drawing/2014/main" id="{9447626B-0B0D-331D-FBA5-0AE3EC875A4C}"/>
              </a:ext>
            </a:extLst>
          </p:cNvPr>
          <p:cNvPicPr>
            <a:picLocks noChangeAspect="1"/>
          </p:cNvPicPr>
          <p:nvPr/>
        </p:nvPicPr>
        <p:blipFill>
          <a:blip r:embed="rId4"/>
          <a:stretch>
            <a:fillRect/>
          </a:stretch>
        </p:blipFill>
        <p:spPr>
          <a:xfrm>
            <a:off x="4234157" y="1859582"/>
            <a:ext cx="988165" cy="483568"/>
          </a:xfrm>
          <a:prstGeom prst="rect">
            <a:avLst/>
          </a:prstGeom>
        </p:spPr>
      </p:pic>
      <p:pic>
        <p:nvPicPr>
          <p:cNvPr id="47" name="Picture 46">
            <a:extLst>
              <a:ext uri="{FF2B5EF4-FFF2-40B4-BE49-F238E27FC236}">
                <a16:creationId xmlns:a16="http://schemas.microsoft.com/office/drawing/2014/main" id="{7E7CA1E7-CCFE-B656-91FA-CB92255A1A90}"/>
              </a:ext>
            </a:extLst>
          </p:cNvPr>
          <p:cNvPicPr>
            <a:picLocks noChangeAspect="1"/>
          </p:cNvPicPr>
          <p:nvPr/>
        </p:nvPicPr>
        <p:blipFill>
          <a:blip r:embed="rId5"/>
          <a:stretch>
            <a:fillRect/>
          </a:stretch>
        </p:blipFill>
        <p:spPr>
          <a:xfrm>
            <a:off x="3336571" y="1966985"/>
            <a:ext cx="1027141" cy="478817"/>
          </a:xfrm>
          <a:prstGeom prst="rect">
            <a:avLst/>
          </a:prstGeom>
        </p:spPr>
      </p:pic>
      <p:sp>
        <p:nvSpPr>
          <p:cNvPr id="48" name="TextBox 47">
            <a:extLst>
              <a:ext uri="{FF2B5EF4-FFF2-40B4-BE49-F238E27FC236}">
                <a16:creationId xmlns:a16="http://schemas.microsoft.com/office/drawing/2014/main" id="{56DB25B2-E34B-A8EF-C64B-6EDF481EDB32}"/>
              </a:ext>
            </a:extLst>
          </p:cNvPr>
          <p:cNvSpPr txBox="1"/>
          <p:nvPr/>
        </p:nvSpPr>
        <p:spPr>
          <a:xfrm>
            <a:off x="6321012" y="2647950"/>
            <a:ext cx="2605582"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1100" i="1" dirty="0">
                <a:solidFill>
                  <a:srgbClr val="00B0F0"/>
                </a:solidFill>
                <a:latin typeface="Calibri"/>
              </a:rPr>
              <a:t>i</a:t>
            </a:r>
            <a:r>
              <a:rPr kumimoji="0" lang="en-US" sz="1100" b="0" i="1" u="none" strike="noStrike" kern="1200" cap="none" spc="0" normalizeH="0" baseline="0" noProof="0" dirty="0" err="1">
                <a:ln>
                  <a:noFill/>
                </a:ln>
                <a:solidFill>
                  <a:srgbClr val="00B0F0"/>
                </a:solidFill>
                <a:effectLst/>
                <a:uLnTx/>
                <a:uFillTx/>
                <a:latin typeface="Calibri"/>
                <a:ea typeface="ＭＳ Ｐゴシック" charset="0"/>
              </a:rPr>
              <a:t>ntegrating</a:t>
            </a:r>
            <a:r>
              <a:rPr kumimoji="0" lang="en-US" sz="1100" b="0" i="1" u="none" strike="noStrike" kern="1200" cap="none" spc="0" normalizeH="0" baseline="0" noProof="0" dirty="0">
                <a:ln>
                  <a:noFill/>
                </a:ln>
                <a:solidFill>
                  <a:srgbClr val="00B0F0"/>
                </a:solidFill>
                <a:effectLst/>
                <a:uLnTx/>
                <a:uFillTx/>
                <a:latin typeface="Calibri"/>
                <a:ea typeface="ＭＳ Ｐゴシック" charset="0"/>
              </a:rPr>
              <a:t> new technologies </a:t>
            </a:r>
            <a:r>
              <a:rPr lang="en-US" sz="1100" i="1" dirty="0" err="1">
                <a:solidFill>
                  <a:srgbClr val="00B0F0"/>
                </a:solidFill>
                <a:latin typeface="Calibri"/>
              </a:rPr>
              <a:t>i</a:t>
            </a:r>
            <a:r>
              <a:rPr kumimoji="0" lang="en-US" sz="1100" b="0" i="1" u="none" strike="noStrike" kern="1200" cap="none" spc="0" normalizeH="0" baseline="0" noProof="0" dirty="0">
                <a:ln>
                  <a:noFill/>
                </a:ln>
                <a:solidFill>
                  <a:srgbClr val="00B0F0"/>
                </a:solidFill>
                <a:effectLst/>
                <a:uLnTx/>
                <a:uFillTx/>
                <a:latin typeface="Calibri"/>
                <a:ea typeface="ＭＳ Ｐゴシック" charset="0"/>
              </a:rPr>
              <a:t>n the design of a new sustainable LINAC cryomodule</a:t>
            </a:r>
            <a:endParaRPr kumimoji="0" lang="en-BE" sz="1100" b="0" i="1" u="none" strike="noStrike" kern="1200" cap="none" spc="0" normalizeH="0" baseline="0" noProof="0" dirty="0">
              <a:ln>
                <a:noFill/>
              </a:ln>
              <a:solidFill>
                <a:srgbClr val="00B0F0"/>
              </a:solidFill>
              <a:effectLst/>
              <a:uLnTx/>
              <a:uFillTx/>
              <a:latin typeface="Calibri"/>
              <a:ea typeface="ＭＳ Ｐゴシック" charset="0"/>
            </a:endParaRPr>
          </a:p>
        </p:txBody>
      </p:sp>
      <p:pic>
        <p:nvPicPr>
          <p:cNvPr id="1028" name="Picture 4" descr="The 1rst ESS prototype cryomodule successfully passes the RF power test!">
            <a:extLst>
              <a:ext uri="{FF2B5EF4-FFF2-40B4-BE49-F238E27FC236}">
                <a16:creationId xmlns:a16="http://schemas.microsoft.com/office/drawing/2014/main" id="{885AAE06-F77E-F07C-28A6-DA83857392D3}"/>
              </a:ext>
            </a:extLst>
          </p:cNvPr>
          <p:cNvPicPr>
            <a:picLocks noChangeAspect="1" noChangeArrowheads="1"/>
          </p:cNvPicPr>
          <p:nvPr/>
        </p:nvPicPr>
        <p:blipFill>
          <a:blip r:embed="rId6">
            <a:extLst>
              <a:ext uri="{BEBA8EAE-BF5A-486C-A8C5-ECC9F3942E4B}">
                <a14:imgProps xmlns:a14="http://schemas.microsoft.com/office/drawing/2010/main">
                  <a14:imgLayer r:embed="rId7">
                    <a14:imgEffect>
                      <a14:artisticPencilGrayscale/>
                    </a14:imgEffect>
                  </a14:imgLayer>
                </a14:imgProps>
              </a:ext>
              <a:ext uri="{28A0092B-C50C-407E-A947-70E740481C1C}">
                <a14:useLocalDpi xmlns:a14="http://schemas.microsoft.com/office/drawing/2010/main" val="0"/>
              </a:ext>
            </a:extLst>
          </a:blip>
          <a:srcRect/>
          <a:stretch>
            <a:fillRect/>
          </a:stretch>
        </p:blipFill>
        <p:spPr bwMode="auto">
          <a:xfrm>
            <a:off x="7010400" y="1882589"/>
            <a:ext cx="1258341" cy="769250"/>
          </a:xfrm>
          <a:prstGeom prst="rect">
            <a:avLst/>
          </a:prstGeom>
          <a:noFill/>
          <a:ln w="38100">
            <a:solidFill>
              <a:srgbClr val="00B0F0"/>
            </a:solidFill>
          </a:ln>
          <a:extLst>
            <a:ext uri="{909E8E84-426E-40DD-AFC4-6F175D3DCCD1}">
              <a14:hiddenFill xmlns:a14="http://schemas.microsoft.com/office/drawing/2010/main">
                <a:solidFill>
                  <a:srgbClr val="FFFFFF"/>
                </a:solidFill>
              </a14:hiddenFill>
            </a:ext>
          </a:extLst>
        </p:spPr>
      </p:pic>
      <p:grpSp>
        <p:nvGrpSpPr>
          <p:cNvPr id="2" name="Group 1">
            <a:extLst>
              <a:ext uri="{FF2B5EF4-FFF2-40B4-BE49-F238E27FC236}">
                <a16:creationId xmlns:a16="http://schemas.microsoft.com/office/drawing/2014/main" id="{5FA48CE3-B17F-1B33-8450-1EB8C75C1D8E}"/>
              </a:ext>
            </a:extLst>
          </p:cNvPr>
          <p:cNvGrpSpPr/>
          <p:nvPr/>
        </p:nvGrpSpPr>
        <p:grpSpPr>
          <a:xfrm>
            <a:off x="4482906" y="3958116"/>
            <a:ext cx="1251179" cy="627837"/>
            <a:chOff x="7463202" y="3952938"/>
            <a:chExt cx="1251179" cy="627837"/>
          </a:xfrm>
        </p:grpSpPr>
        <p:pic>
          <p:nvPicPr>
            <p:cNvPr id="3" name="Picture 2" descr="Joint UK seminar: Building the European Spallation Source Accelerator |  John Adams Institute for Accelerator Science">
              <a:extLst>
                <a:ext uri="{FF2B5EF4-FFF2-40B4-BE49-F238E27FC236}">
                  <a16:creationId xmlns:a16="http://schemas.microsoft.com/office/drawing/2014/main" id="{760D2CB5-84AC-C970-526A-805F758EAD4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463202" y="3952938"/>
              <a:ext cx="1237576" cy="618788"/>
            </a:xfrm>
            <a:prstGeom prst="rect">
              <a:avLst/>
            </a:prstGeom>
            <a:noFill/>
            <a:ln w="19050">
              <a:solidFill>
                <a:srgbClr val="FF6700"/>
              </a:solidFill>
            </a:ln>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5FABFB69-F378-0383-2745-361339DA9B66}"/>
                </a:ext>
              </a:extLst>
            </p:cNvPr>
            <p:cNvSpPr txBox="1"/>
            <p:nvPr/>
          </p:nvSpPr>
          <p:spPr>
            <a:xfrm>
              <a:off x="7789347" y="4319165"/>
              <a:ext cx="925034" cy="261610"/>
            </a:xfrm>
            <a:prstGeom prst="rect">
              <a:avLst/>
            </a:prstGeom>
            <a:solidFill>
              <a:srgbClr val="FFE7D2"/>
            </a:solidFill>
            <a:effectLst>
              <a:softEdge rad="46374"/>
            </a:effectLst>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1" i="0" u="none" strike="noStrike" kern="1200" cap="none" spc="0" normalizeH="0" baseline="0" noProof="0" dirty="0">
                  <a:ln>
                    <a:noFill/>
                  </a:ln>
                  <a:solidFill>
                    <a:schemeClr val="bg2">
                      <a:lumMod val="50000"/>
                    </a:schemeClr>
                  </a:solidFill>
                  <a:effectLst/>
                  <a:uLnTx/>
                  <a:uFillTx/>
                  <a:latin typeface="Calibri"/>
                  <a:ea typeface="ＭＳ Ｐゴシック" charset="0"/>
                </a:rPr>
                <a:t>ESS upgrade</a:t>
              </a:r>
            </a:p>
          </p:txBody>
        </p:sp>
      </p:grpSp>
      <p:pic>
        <p:nvPicPr>
          <p:cNvPr id="6" name="Picture 5">
            <a:extLst>
              <a:ext uri="{FF2B5EF4-FFF2-40B4-BE49-F238E27FC236}">
                <a16:creationId xmlns:a16="http://schemas.microsoft.com/office/drawing/2014/main" id="{01284326-CFC9-EF0D-0042-6280D23A00EE}"/>
              </a:ext>
            </a:extLst>
          </p:cNvPr>
          <p:cNvPicPr>
            <a:picLocks noChangeAspect="1"/>
          </p:cNvPicPr>
          <p:nvPr/>
        </p:nvPicPr>
        <p:blipFill>
          <a:blip r:embed="rId9"/>
          <a:stretch>
            <a:fillRect/>
          </a:stretch>
        </p:blipFill>
        <p:spPr>
          <a:xfrm>
            <a:off x="5043826" y="3229563"/>
            <a:ext cx="2385202" cy="1147082"/>
          </a:xfrm>
          <a:prstGeom prst="rect">
            <a:avLst/>
          </a:prstGeom>
        </p:spPr>
      </p:pic>
      <p:pic>
        <p:nvPicPr>
          <p:cNvPr id="8" name="Picture 7">
            <a:extLst>
              <a:ext uri="{FF2B5EF4-FFF2-40B4-BE49-F238E27FC236}">
                <a16:creationId xmlns:a16="http://schemas.microsoft.com/office/drawing/2014/main" id="{35B7FE68-AD9B-8F54-8939-9F122CE61C58}"/>
              </a:ext>
            </a:extLst>
          </p:cNvPr>
          <p:cNvPicPr>
            <a:picLocks noChangeAspect="1"/>
          </p:cNvPicPr>
          <p:nvPr/>
        </p:nvPicPr>
        <p:blipFill>
          <a:blip r:embed="rId10"/>
          <a:stretch>
            <a:fillRect/>
          </a:stretch>
        </p:blipFill>
        <p:spPr>
          <a:xfrm>
            <a:off x="151027" y="1307573"/>
            <a:ext cx="3049373" cy="2559577"/>
          </a:xfrm>
          <a:prstGeom prst="rect">
            <a:avLst/>
          </a:prstGeom>
        </p:spPr>
      </p:pic>
    </p:spTree>
    <p:extLst>
      <p:ext uri="{BB962C8B-B14F-4D97-AF65-F5344CB8AC3E}">
        <p14:creationId xmlns:p14="http://schemas.microsoft.com/office/powerpoint/2010/main" val="217853957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Pentagon 37">
            <a:extLst>
              <a:ext uri="{FF2B5EF4-FFF2-40B4-BE49-F238E27FC236}">
                <a16:creationId xmlns:a16="http://schemas.microsoft.com/office/drawing/2014/main" id="{80E337AA-0E6F-9FBA-0CFA-3F8CFFD8E4AD}"/>
              </a:ext>
            </a:extLst>
          </p:cNvPr>
          <p:cNvSpPr/>
          <p:nvPr/>
        </p:nvSpPr>
        <p:spPr>
          <a:xfrm>
            <a:off x="3308190" y="742950"/>
            <a:ext cx="940691" cy="424082"/>
          </a:xfrm>
          <a:prstGeom prst="homePlate">
            <a:avLst/>
          </a:prstGeom>
          <a:solidFill>
            <a:srgbClr val="FFD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39" name="Pentagon 38">
            <a:extLst>
              <a:ext uri="{FF2B5EF4-FFF2-40B4-BE49-F238E27FC236}">
                <a16:creationId xmlns:a16="http://schemas.microsoft.com/office/drawing/2014/main" id="{8A246C50-2F8D-BC3F-13CB-5E3679DDEBFF}"/>
              </a:ext>
            </a:extLst>
          </p:cNvPr>
          <p:cNvSpPr/>
          <p:nvPr/>
        </p:nvSpPr>
        <p:spPr>
          <a:xfrm>
            <a:off x="3305035" y="3636093"/>
            <a:ext cx="943846" cy="424731"/>
          </a:xfrm>
          <a:prstGeom prst="homePlate">
            <a:avLst/>
          </a:prstGeom>
          <a:solidFill>
            <a:srgbClr val="FFD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4" name="Pentagon 33">
            <a:extLst>
              <a:ext uri="{FF2B5EF4-FFF2-40B4-BE49-F238E27FC236}">
                <a16:creationId xmlns:a16="http://schemas.microsoft.com/office/drawing/2014/main" id="{A6154850-8A32-C0E4-3EBB-A86961DB424B}"/>
              </a:ext>
            </a:extLst>
          </p:cNvPr>
          <p:cNvSpPr/>
          <p:nvPr/>
        </p:nvSpPr>
        <p:spPr>
          <a:xfrm rot="16200000">
            <a:off x="7403548" y="2537057"/>
            <a:ext cx="2112168" cy="424800"/>
          </a:xfrm>
          <a:prstGeom prst="homePlate">
            <a:avLst/>
          </a:prstGeom>
          <a:solidFill>
            <a:srgbClr val="FFD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5" name="Pentagon 34">
            <a:extLst>
              <a:ext uri="{FF2B5EF4-FFF2-40B4-BE49-F238E27FC236}">
                <a16:creationId xmlns:a16="http://schemas.microsoft.com/office/drawing/2014/main" id="{7940757B-5D9A-755B-B35F-D5858063AA7C}"/>
              </a:ext>
            </a:extLst>
          </p:cNvPr>
          <p:cNvSpPr/>
          <p:nvPr/>
        </p:nvSpPr>
        <p:spPr>
          <a:xfrm rot="5400000">
            <a:off x="7632431" y="1690989"/>
            <a:ext cx="1641421" cy="424800"/>
          </a:xfrm>
          <a:prstGeom prst="homePlate">
            <a:avLst/>
          </a:prstGeom>
          <a:solidFill>
            <a:srgbClr val="FFD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pic>
        <p:nvPicPr>
          <p:cNvPr id="41" name="Picture 40">
            <a:extLst>
              <a:ext uri="{FF2B5EF4-FFF2-40B4-BE49-F238E27FC236}">
                <a16:creationId xmlns:a16="http://schemas.microsoft.com/office/drawing/2014/main" id="{30B9689E-2C60-6C49-BF29-91A3E295D587}"/>
              </a:ext>
            </a:extLst>
          </p:cNvPr>
          <p:cNvPicPr>
            <a:picLocks noChangeAspect="1"/>
          </p:cNvPicPr>
          <p:nvPr/>
        </p:nvPicPr>
        <p:blipFill>
          <a:blip r:embed="rId2"/>
          <a:stretch>
            <a:fillRect/>
          </a:stretch>
        </p:blipFill>
        <p:spPr>
          <a:xfrm>
            <a:off x="78594" y="459976"/>
            <a:ext cx="3230319" cy="3855375"/>
          </a:xfrm>
          <a:prstGeom prst="rect">
            <a:avLst/>
          </a:prstGeom>
        </p:spPr>
      </p:pic>
      <p:sp>
        <p:nvSpPr>
          <p:cNvPr id="42" name="Pentagon 41">
            <a:extLst>
              <a:ext uri="{FF2B5EF4-FFF2-40B4-BE49-F238E27FC236}">
                <a16:creationId xmlns:a16="http://schemas.microsoft.com/office/drawing/2014/main" id="{5B7D4945-9FFC-5CBF-8AAD-8881501E9432}"/>
              </a:ext>
            </a:extLst>
          </p:cNvPr>
          <p:cNvSpPr/>
          <p:nvPr/>
        </p:nvSpPr>
        <p:spPr>
          <a:xfrm rot="10800000">
            <a:off x="7350198" y="741600"/>
            <a:ext cx="1315344" cy="425432"/>
          </a:xfrm>
          <a:prstGeom prst="homePlate">
            <a:avLst/>
          </a:prstGeom>
          <a:solidFill>
            <a:srgbClr val="FFD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1035" name="Rounded Rectangle 1034">
            <a:extLst>
              <a:ext uri="{FF2B5EF4-FFF2-40B4-BE49-F238E27FC236}">
                <a16:creationId xmlns:a16="http://schemas.microsoft.com/office/drawing/2014/main" id="{2A30C292-8B24-8A23-6F3C-BAD73B8E0B76}"/>
              </a:ext>
            </a:extLst>
          </p:cNvPr>
          <p:cNvSpPr/>
          <p:nvPr/>
        </p:nvSpPr>
        <p:spPr>
          <a:xfrm>
            <a:off x="564989" y="1777622"/>
            <a:ext cx="8446403" cy="1295400"/>
          </a:xfrm>
          <a:prstGeom prst="roundRect">
            <a:avLst>
              <a:gd name="adj" fmla="val 11160"/>
            </a:avLst>
          </a:prstGeom>
          <a:solidFill>
            <a:schemeClr val="accent5">
              <a:lumMod val="20000"/>
              <a:lumOff val="80000"/>
            </a:schemeClr>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pic>
        <p:nvPicPr>
          <p:cNvPr id="1038" name="Picture 2" descr="Testing wraps up for first Fermilab-designed cryomodule for PIP-II  accelerator">
            <a:extLst>
              <a:ext uri="{FF2B5EF4-FFF2-40B4-BE49-F238E27FC236}">
                <a16:creationId xmlns:a16="http://schemas.microsoft.com/office/drawing/2014/main" id="{0DFA5470-CE46-4832-C8FA-EE50F5D02238}"/>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45990" y="1864333"/>
            <a:ext cx="1691414" cy="1072023"/>
          </a:xfrm>
          <a:prstGeom prst="rect">
            <a:avLst/>
          </a:prstGeom>
          <a:noFill/>
          <a:extLst>
            <a:ext uri="{909E8E84-426E-40DD-AFC4-6F175D3DCCD1}">
              <a14:hiddenFill xmlns:a14="http://schemas.microsoft.com/office/drawing/2010/main">
                <a:solidFill>
                  <a:srgbClr val="FFFFFF"/>
                </a:solidFill>
              </a14:hiddenFill>
            </a:ext>
          </a:extLst>
        </p:spPr>
      </p:pic>
      <p:sp>
        <p:nvSpPr>
          <p:cNvPr id="1049" name="TextBox 1048">
            <a:extLst>
              <a:ext uri="{FF2B5EF4-FFF2-40B4-BE49-F238E27FC236}">
                <a16:creationId xmlns:a16="http://schemas.microsoft.com/office/drawing/2014/main" id="{298D23EC-48FE-7F95-9588-21B9762B21EA}"/>
              </a:ext>
            </a:extLst>
          </p:cNvPr>
          <p:cNvSpPr txBox="1"/>
          <p:nvPr/>
        </p:nvSpPr>
        <p:spPr>
          <a:xfrm>
            <a:off x="3433382" y="63334"/>
            <a:ext cx="4872418" cy="276999"/>
          </a:xfrm>
          <a:prstGeom prst="rect">
            <a:avLst/>
          </a:prstGeom>
          <a:noFill/>
          <a:ln w="28575" cap="rnd">
            <a:noFill/>
          </a:ln>
          <a:effectLst>
            <a:softEdge rad="133302"/>
          </a:effectLst>
          <a:scene3d>
            <a:camera prst="orthographicFront"/>
            <a:lightRig rig="threePt" dir="t"/>
          </a:scene3d>
          <a:sp3d extrusionH="82550">
            <a:extrusionClr>
              <a:schemeClr val="accent2">
                <a:lumMod val="60000"/>
                <a:lumOff val="40000"/>
              </a:schemeClr>
            </a:extrusionClr>
          </a:sp3d>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1" u="none" strike="noStrike" kern="1200" cap="none" spc="0" normalizeH="0" baseline="0" noProof="0" dirty="0">
                <a:ln>
                  <a:noFill/>
                </a:ln>
                <a:solidFill>
                  <a:srgbClr val="FF6700"/>
                </a:solidFill>
                <a:effectLst/>
                <a:uLnTx/>
                <a:uFillTx/>
                <a:latin typeface="Calibri"/>
                <a:ea typeface="ＭＳ Ｐゴシック" charset="0"/>
              </a:rPr>
              <a:t>sustainable accelerator turn-key solutions with breakthrough applications</a:t>
            </a:r>
          </a:p>
        </p:txBody>
      </p:sp>
      <p:pic>
        <p:nvPicPr>
          <p:cNvPr id="1050" name="Picture 2" descr="Therapeutic particles – CERN Courier">
            <a:extLst>
              <a:ext uri="{FF2B5EF4-FFF2-40B4-BE49-F238E27FC236}">
                <a16:creationId xmlns:a16="http://schemas.microsoft.com/office/drawing/2014/main" id="{073EBA37-79B0-4D66-28A9-E649AE839375}"/>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4364082" y="390990"/>
            <a:ext cx="968408" cy="673747"/>
          </a:xfrm>
          <a:prstGeom prst="rect">
            <a:avLst/>
          </a:prstGeom>
          <a:noFill/>
          <a:ln w="28575">
            <a:solidFill>
              <a:srgbClr val="FF6700"/>
            </a:solidFill>
          </a:ln>
          <a:extLst>
            <a:ext uri="{909E8E84-426E-40DD-AFC4-6F175D3DCCD1}">
              <a14:hiddenFill xmlns:a14="http://schemas.microsoft.com/office/drawing/2010/main">
                <a:solidFill>
                  <a:srgbClr val="FFFFFF"/>
                </a:solidFill>
              </a14:hiddenFill>
            </a:ext>
          </a:extLst>
        </p:spPr>
      </p:pic>
      <p:pic>
        <p:nvPicPr>
          <p:cNvPr id="1051" name="Picture 4" descr="Operation of the XFEL Accelerator">
            <a:extLst>
              <a:ext uri="{FF2B5EF4-FFF2-40B4-BE49-F238E27FC236}">
                <a16:creationId xmlns:a16="http://schemas.microsoft.com/office/drawing/2014/main" id="{5EDE0520-8732-80F1-584E-981C5789C03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28139" y="834263"/>
            <a:ext cx="1391361" cy="543500"/>
          </a:xfrm>
          <a:prstGeom prst="rect">
            <a:avLst/>
          </a:prstGeom>
          <a:noFill/>
          <a:ln w="28575">
            <a:solidFill>
              <a:srgbClr val="FF6700"/>
            </a:solidFill>
          </a:ln>
          <a:extLst>
            <a:ext uri="{909E8E84-426E-40DD-AFC4-6F175D3DCCD1}">
              <a14:hiddenFill xmlns:a14="http://schemas.microsoft.com/office/drawing/2010/main">
                <a:solidFill>
                  <a:srgbClr val="FFFFFF"/>
                </a:solidFill>
              </a14:hiddenFill>
            </a:ext>
          </a:extLst>
        </p:spPr>
      </p:pic>
      <p:sp>
        <p:nvSpPr>
          <p:cNvPr id="1052" name="TextBox 1051">
            <a:extLst>
              <a:ext uri="{FF2B5EF4-FFF2-40B4-BE49-F238E27FC236}">
                <a16:creationId xmlns:a16="http://schemas.microsoft.com/office/drawing/2014/main" id="{79BB7065-C253-F814-3317-D36920E1E64E}"/>
              </a:ext>
            </a:extLst>
          </p:cNvPr>
          <p:cNvSpPr txBox="1"/>
          <p:nvPr/>
        </p:nvSpPr>
        <p:spPr>
          <a:xfrm>
            <a:off x="4298790" y="340333"/>
            <a:ext cx="1093569"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100" b="0" i="0" u="none" strike="noStrike" kern="1200" cap="none" spc="0" normalizeH="0" baseline="0" noProof="0" dirty="0">
                <a:ln>
                  <a:noFill/>
                </a:ln>
                <a:solidFill>
                  <a:prstClr val="white"/>
                </a:solidFill>
                <a:effectLst/>
                <a:uLnTx/>
                <a:uFillTx/>
                <a:latin typeface="Calibri"/>
                <a:ea typeface="ＭＳ Ｐゴシック" charset="0"/>
              </a:rPr>
              <a:t>p</a:t>
            </a:r>
            <a:r>
              <a:rPr kumimoji="0" lang="en-BE" sz="1100" b="0" i="0" u="none" strike="noStrike" kern="1200" cap="none" spc="0" normalizeH="0" baseline="0" noProof="0" dirty="0">
                <a:ln>
                  <a:noFill/>
                </a:ln>
                <a:solidFill>
                  <a:prstClr val="white"/>
                </a:solidFill>
                <a:effectLst/>
                <a:uLnTx/>
                <a:uFillTx/>
                <a:latin typeface="Calibri"/>
                <a:ea typeface="ＭＳ Ｐゴシック" charset="0"/>
              </a:rPr>
              <a:t>article therapy</a:t>
            </a:r>
          </a:p>
        </p:txBody>
      </p:sp>
      <p:sp>
        <p:nvSpPr>
          <p:cNvPr id="1053" name="TextBox 1052">
            <a:extLst>
              <a:ext uri="{FF2B5EF4-FFF2-40B4-BE49-F238E27FC236}">
                <a16:creationId xmlns:a16="http://schemas.microsoft.com/office/drawing/2014/main" id="{8A180401-D189-A341-9EDB-3318DE324C99}"/>
              </a:ext>
            </a:extLst>
          </p:cNvPr>
          <p:cNvSpPr txBox="1"/>
          <p:nvPr/>
        </p:nvSpPr>
        <p:spPr>
          <a:xfrm>
            <a:off x="5052202" y="1146609"/>
            <a:ext cx="1334020"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Calibri"/>
                <a:ea typeface="ＭＳ Ｐゴシック" charset="0"/>
              </a:rPr>
              <a:t>Free Electron Lasers</a:t>
            </a:r>
            <a:endParaRPr kumimoji="0" lang="en-BE" sz="1100" b="0" i="0" u="none" strike="noStrike" kern="1200" cap="none" spc="0" normalizeH="0" baseline="0" noProof="0" dirty="0">
              <a:ln>
                <a:noFill/>
              </a:ln>
              <a:solidFill>
                <a:prstClr val="white"/>
              </a:solidFill>
              <a:effectLst/>
              <a:uLnTx/>
              <a:uFillTx/>
              <a:latin typeface="Calibri"/>
              <a:ea typeface="ＭＳ Ｐゴシック" charset="0"/>
            </a:endParaRPr>
          </a:p>
        </p:txBody>
      </p:sp>
      <p:pic>
        <p:nvPicPr>
          <p:cNvPr id="1054" name="Picture 6" descr="Nanometer chips, the next big global industry - BusinessLine on Campus">
            <a:extLst>
              <a:ext uri="{FF2B5EF4-FFF2-40B4-BE49-F238E27FC236}">
                <a16:creationId xmlns:a16="http://schemas.microsoft.com/office/drawing/2014/main" id="{D37CBABA-5500-6644-1337-F656D25A77E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63188" y="459977"/>
            <a:ext cx="950059" cy="710693"/>
          </a:xfrm>
          <a:prstGeom prst="rect">
            <a:avLst/>
          </a:prstGeom>
          <a:noFill/>
          <a:ln w="28575">
            <a:solidFill>
              <a:srgbClr val="FF6700"/>
            </a:solidFill>
          </a:ln>
          <a:extLst>
            <a:ext uri="{909E8E84-426E-40DD-AFC4-6F175D3DCCD1}">
              <a14:hiddenFill xmlns:a14="http://schemas.microsoft.com/office/drawing/2010/main">
                <a:solidFill>
                  <a:srgbClr val="FFFFFF"/>
                </a:solidFill>
              </a14:hiddenFill>
            </a:ext>
          </a:extLst>
        </p:spPr>
      </p:pic>
      <p:sp>
        <p:nvSpPr>
          <p:cNvPr id="1055" name="TextBox 1054">
            <a:extLst>
              <a:ext uri="{FF2B5EF4-FFF2-40B4-BE49-F238E27FC236}">
                <a16:creationId xmlns:a16="http://schemas.microsoft.com/office/drawing/2014/main" id="{278A3EB8-8F4E-3EB7-2118-846B5B6A95CC}"/>
              </a:ext>
            </a:extLst>
          </p:cNvPr>
          <p:cNvSpPr txBox="1"/>
          <p:nvPr/>
        </p:nvSpPr>
        <p:spPr>
          <a:xfrm>
            <a:off x="6203667" y="783663"/>
            <a:ext cx="1091966" cy="43088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Calibri"/>
                <a:ea typeface="ＭＳ Ｐゴシック" charset="0"/>
              </a:rPr>
              <a:t>nanometer</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Calibri"/>
                <a:ea typeface="ＭＳ Ｐゴシック" charset="0"/>
              </a:rPr>
              <a:t>semiconductors</a:t>
            </a:r>
            <a:endParaRPr kumimoji="0" lang="en-BE" sz="1100" b="0" i="0" u="none" strike="noStrike" kern="1200" cap="none" spc="0" normalizeH="0" baseline="0" noProof="0" dirty="0">
              <a:ln>
                <a:noFill/>
              </a:ln>
              <a:solidFill>
                <a:prstClr val="white"/>
              </a:solidFill>
              <a:effectLst/>
              <a:uLnTx/>
              <a:uFillTx/>
              <a:latin typeface="Calibri"/>
              <a:ea typeface="ＭＳ Ｐゴシック" charset="0"/>
            </a:endParaRPr>
          </a:p>
        </p:txBody>
      </p:sp>
      <p:sp>
        <p:nvSpPr>
          <p:cNvPr id="40" name="Pentagon 39">
            <a:extLst>
              <a:ext uri="{FF2B5EF4-FFF2-40B4-BE49-F238E27FC236}">
                <a16:creationId xmlns:a16="http://schemas.microsoft.com/office/drawing/2014/main" id="{CAB9844A-5186-5625-D8D6-C7BD73549455}"/>
              </a:ext>
            </a:extLst>
          </p:cNvPr>
          <p:cNvSpPr/>
          <p:nvPr/>
        </p:nvSpPr>
        <p:spPr>
          <a:xfrm rot="10800000">
            <a:off x="7356688" y="3629604"/>
            <a:ext cx="1315344" cy="424731"/>
          </a:xfrm>
          <a:prstGeom prst="homePlate">
            <a:avLst/>
          </a:prstGeom>
          <a:solidFill>
            <a:srgbClr val="FFD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5" name="TextBox 4">
            <a:extLst>
              <a:ext uri="{FF2B5EF4-FFF2-40B4-BE49-F238E27FC236}">
                <a16:creationId xmlns:a16="http://schemas.microsoft.com/office/drawing/2014/main" id="{3B7819D0-F41B-98B8-2C86-F15336EB5B34}"/>
              </a:ext>
            </a:extLst>
          </p:cNvPr>
          <p:cNvSpPr txBox="1"/>
          <p:nvPr/>
        </p:nvSpPr>
        <p:spPr>
          <a:xfrm>
            <a:off x="3687641" y="4656951"/>
            <a:ext cx="4389559" cy="27699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1" u="none" strike="noStrike" kern="1200" cap="none" spc="0" normalizeH="0" baseline="0" noProof="0" dirty="0">
                <a:ln>
                  <a:noFill/>
                </a:ln>
                <a:solidFill>
                  <a:srgbClr val="FF6700"/>
                </a:solidFill>
                <a:effectLst/>
                <a:uLnTx/>
                <a:uFillTx/>
                <a:latin typeface="Calibri"/>
                <a:ea typeface="ＭＳ Ｐゴシック" charset="0"/>
              </a:rPr>
              <a:t>full deployment of energy saving &amp; energy recovery in collider RIs</a:t>
            </a:r>
            <a:endParaRPr kumimoji="0" lang="en-BE" sz="1200" b="1" i="1" u="none" strike="noStrike" kern="1200" cap="none" spc="0" normalizeH="0" baseline="0" noProof="0" dirty="0">
              <a:ln>
                <a:noFill/>
              </a:ln>
              <a:solidFill>
                <a:srgbClr val="FF6700"/>
              </a:solidFill>
              <a:effectLst/>
              <a:uLnTx/>
              <a:uFillTx/>
              <a:latin typeface="Calibri"/>
              <a:ea typeface="ＭＳ Ｐゴシック" charset="0"/>
            </a:endParaRPr>
          </a:p>
        </p:txBody>
      </p:sp>
      <p:sp>
        <p:nvSpPr>
          <p:cNvPr id="17" name="TextBox 16">
            <a:extLst>
              <a:ext uri="{FF2B5EF4-FFF2-40B4-BE49-F238E27FC236}">
                <a16:creationId xmlns:a16="http://schemas.microsoft.com/office/drawing/2014/main" id="{C83807D1-0214-0B35-0D39-DCB61BBB324E}"/>
              </a:ext>
            </a:extLst>
          </p:cNvPr>
          <p:cNvSpPr txBox="1"/>
          <p:nvPr/>
        </p:nvSpPr>
        <p:spPr>
          <a:xfrm rot="20725403">
            <a:off x="5214348" y="2049620"/>
            <a:ext cx="1369422" cy="537754"/>
          </a:xfrm>
          <a:prstGeom prst="rect">
            <a:avLst/>
          </a:prstGeom>
          <a:noFill/>
        </p:spPr>
        <p:txBody>
          <a:bodyPr wrap="none" rtlCol="0">
            <a:prstTxWarp prst="textArchDown">
              <a:avLst/>
            </a:prstTxWarp>
            <a:spAutoFit/>
          </a:bodyPr>
          <a:lstStyle/>
          <a:p>
            <a:pPr marL="0" marR="0" lvl="0" indent="0" algn="ctr" defTabSz="914400" rtl="0" eaLnBrk="1" fontAlgn="base" latinLnBrk="0" hangingPunct="1">
              <a:lnSpc>
                <a:spcPts val="920"/>
              </a:lnSpc>
              <a:spcBef>
                <a:spcPct val="0"/>
              </a:spcBef>
              <a:spcAft>
                <a:spcPct val="0"/>
              </a:spcAft>
              <a:buClrTx/>
              <a:buSzTx/>
              <a:buFontTx/>
              <a:buNone/>
              <a:tabLst/>
              <a:defRPr/>
            </a:pPr>
            <a:r>
              <a:rPr kumimoji="0" lang="en-US" sz="1400" b="1" i="0" u="none" strike="noStrike" kern="1200" cap="none" spc="0" normalizeH="0" baseline="0" noProof="0" dirty="0">
                <a:ln>
                  <a:noFill/>
                </a:ln>
                <a:solidFill>
                  <a:schemeClr val="accent5">
                    <a:lumMod val="75000"/>
                  </a:schemeClr>
                </a:solidFill>
                <a:effectLst/>
                <a:uLnTx/>
                <a:uFillTx/>
                <a:latin typeface="Calibri"/>
                <a:ea typeface="ＭＳ Ｐゴシック" charset="0"/>
              </a:rPr>
              <a:t>INTEGRATING</a:t>
            </a:r>
            <a:endParaRPr kumimoji="0" lang="en-BE" sz="1400" b="1" i="0" u="none" strike="noStrike" kern="1200" cap="none" spc="0" normalizeH="0" baseline="0" noProof="0" dirty="0">
              <a:ln>
                <a:noFill/>
              </a:ln>
              <a:solidFill>
                <a:schemeClr val="accent5">
                  <a:lumMod val="75000"/>
                </a:schemeClr>
              </a:solidFill>
              <a:effectLst/>
              <a:uLnTx/>
              <a:uFillTx/>
              <a:latin typeface="Calibri"/>
              <a:ea typeface="ＭＳ Ｐゴシック" charset="0"/>
            </a:endParaRPr>
          </a:p>
        </p:txBody>
      </p:sp>
      <p:sp>
        <p:nvSpPr>
          <p:cNvPr id="19" name="Shape 18">
            <a:extLst>
              <a:ext uri="{FF2B5EF4-FFF2-40B4-BE49-F238E27FC236}">
                <a16:creationId xmlns:a16="http://schemas.microsoft.com/office/drawing/2014/main" id="{B9D59B55-6A08-5208-558B-3CD25DFBDF79}"/>
              </a:ext>
            </a:extLst>
          </p:cNvPr>
          <p:cNvSpPr/>
          <p:nvPr/>
        </p:nvSpPr>
        <p:spPr>
          <a:xfrm rot="8445423" flipH="1">
            <a:off x="4844531" y="1719187"/>
            <a:ext cx="1779108" cy="1453228"/>
          </a:xfrm>
          <a:prstGeom prst="swooshArrow">
            <a:avLst>
              <a:gd name="adj1" fmla="val 6719"/>
              <a:gd name="adj2" fmla="val 14491"/>
            </a:avLst>
          </a:prstGeom>
          <a:solidFill>
            <a:srgbClr val="00B0F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1" name="TextBox 30">
            <a:extLst>
              <a:ext uri="{FF2B5EF4-FFF2-40B4-BE49-F238E27FC236}">
                <a16:creationId xmlns:a16="http://schemas.microsoft.com/office/drawing/2014/main" id="{A6B40A72-06C1-8FDC-563E-5909B754394E}"/>
              </a:ext>
            </a:extLst>
          </p:cNvPr>
          <p:cNvSpPr txBox="1"/>
          <p:nvPr/>
        </p:nvSpPr>
        <p:spPr>
          <a:xfrm>
            <a:off x="203063" y="520534"/>
            <a:ext cx="3048000" cy="60016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DEVELOP ENERGY-SAVING &amp; ENERGY-RECOVERY TECHNOLOGIES ESSENTIAL </a:t>
            </a:r>
            <a:r>
              <a:rPr kumimoji="0" lang="en-GB" sz="1100" b="1" i="0" u="none" strike="noStrike" kern="1200" cap="none" spc="0" normalizeH="0" baseline="0" noProof="0" dirty="0">
                <a:ln>
                  <a:noFill/>
                </a:ln>
                <a:solidFill>
                  <a:srgbClr val="70AD47">
                    <a:lumMod val="75000"/>
                  </a:srgbClr>
                </a:solidFill>
                <a:effectLst/>
                <a:uLnTx/>
                <a:uFillTx/>
                <a:latin typeface="Calibri"/>
                <a:ea typeface="ＭＳ Ｐゴシック" charset="0"/>
              </a:rPr>
              <a:t>TO INTEGRATE IN</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T</a:t>
            </a:r>
            <a:r>
              <a:rPr kumimoji="0" lang="en-GB" sz="1100" b="1" i="0" u="none" strike="noStrike" kern="1200" cap="none" spc="0" normalizeH="0" baseline="0" noProof="0" dirty="0">
                <a:ln>
                  <a:noFill/>
                </a:ln>
                <a:solidFill>
                  <a:srgbClr val="70AD47">
                    <a:lumMod val="75000"/>
                  </a:srgbClr>
                </a:solidFill>
                <a:effectLst/>
                <a:uLnTx/>
                <a:uFillTx/>
                <a:latin typeface="Calibri"/>
                <a:ea typeface="ＭＳ Ｐゴシック" charset="0"/>
              </a:rPr>
              <a:t>HE</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DESIGN OF A SUSTAINABLE </a:t>
            </a:r>
            <a:r>
              <a:rPr lang="en-BE" sz="1100" b="1" dirty="0">
                <a:solidFill>
                  <a:srgbClr val="70AD47">
                    <a:lumMod val="75000"/>
                  </a:srgbClr>
                </a:solidFill>
                <a:latin typeface="Calibri"/>
              </a:rPr>
              <a:t>LINAC</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CRYOMODULE</a:t>
            </a:r>
          </a:p>
        </p:txBody>
      </p:sp>
      <p:sp>
        <p:nvSpPr>
          <p:cNvPr id="33" name="TextBox 32">
            <a:extLst>
              <a:ext uri="{FF2B5EF4-FFF2-40B4-BE49-F238E27FC236}">
                <a16:creationId xmlns:a16="http://schemas.microsoft.com/office/drawing/2014/main" id="{E9D53343-4372-BCEE-545E-B6B8C52CA537}"/>
              </a:ext>
            </a:extLst>
          </p:cNvPr>
          <p:cNvSpPr txBox="1"/>
          <p:nvPr/>
        </p:nvSpPr>
        <p:spPr>
          <a:xfrm>
            <a:off x="2949018" y="2645732"/>
            <a:ext cx="2918382"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100" b="0" i="1" u="none" strike="noStrike" kern="1200" cap="none" spc="0" normalizeH="0" baseline="0" noProof="0" dirty="0">
                <a:ln>
                  <a:noFill/>
                </a:ln>
                <a:solidFill>
                  <a:srgbClr val="00B0F0"/>
                </a:solidFill>
                <a:effectLst/>
                <a:uLnTx/>
                <a:uFillTx/>
                <a:latin typeface="Calibri"/>
                <a:ea typeface="ＭＳ Ｐゴシック" charset="0"/>
              </a:rPr>
              <a:t>R&amp;D Pathfinders for </a:t>
            </a:r>
            <a:r>
              <a:rPr lang="en-GB" sz="1100" i="1" dirty="0">
                <a:solidFill>
                  <a:srgbClr val="00B0F0"/>
                </a:solidFill>
                <a:latin typeface="Calibri"/>
              </a:rPr>
              <a:t>n</a:t>
            </a:r>
            <a:r>
              <a:rPr kumimoji="0" lang="en-GB" sz="1100" b="0" i="1" u="none" strike="noStrike" kern="1200" cap="none" spc="0" normalizeH="0" baseline="0" noProof="0" dirty="0" err="1">
                <a:ln>
                  <a:noFill/>
                </a:ln>
                <a:solidFill>
                  <a:srgbClr val="00B0F0"/>
                </a:solidFill>
                <a:effectLst/>
                <a:uLnTx/>
                <a:uFillTx/>
                <a:latin typeface="Calibri"/>
                <a:ea typeface="ＭＳ Ｐゴシック" charset="0"/>
              </a:rPr>
              <a:t>ew</a:t>
            </a:r>
            <a:r>
              <a:rPr kumimoji="0" lang="en-GB" sz="1100" b="0" i="1" u="none" strike="noStrike" kern="1200" cap="none" spc="0" normalizeH="0" baseline="0" noProof="0" dirty="0">
                <a:ln>
                  <a:noFill/>
                </a:ln>
                <a:solidFill>
                  <a:srgbClr val="00B0F0"/>
                </a:solidFill>
                <a:effectLst/>
                <a:uLnTx/>
                <a:uFillTx/>
                <a:latin typeface="Calibri"/>
                <a:ea typeface="ＭＳ Ｐゴシック" charset="0"/>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100" b="0" i="1" u="none" strike="noStrike" kern="1200" cap="none" spc="0" normalizeH="0" baseline="0" noProof="0" dirty="0">
                <a:ln>
                  <a:noFill/>
                </a:ln>
                <a:solidFill>
                  <a:srgbClr val="00B0F0"/>
                </a:solidFill>
                <a:effectLst/>
                <a:uLnTx/>
                <a:uFillTx/>
                <a:latin typeface="Calibri"/>
                <a:ea typeface="ＭＳ Ｐゴシック" charset="0"/>
              </a:rPr>
              <a:t>energy-saving &amp; energy-recovery technologies</a:t>
            </a:r>
            <a:endParaRPr kumimoji="0" lang="en-BE" sz="1100" b="0" i="1" u="none" strike="noStrike" kern="1200" cap="none" spc="0" normalizeH="0" baseline="0" noProof="0" dirty="0">
              <a:ln>
                <a:noFill/>
              </a:ln>
              <a:solidFill>
                <a:srgbClr val="00B0F0"/>
              </a:solidFill>
              <a:effectLst/>
              <a:uLnTx/>
              <a:uFillTx/>
              <a:latin typeface="Calibri"/>
              <a:ea typeface="ＭＳ Ｐゴシック" charset="0"/>
            </a:endParaRPr>
          </a:p>
        </p:txBody>
      </p:sp>
      <p:sp>
        <p:nvSpPr>
          <p:cNvPr id="36" name="Rectangle 35">
            <a:extLst>
              <a:ext uri="{FF2B5EF4-FFF2-40B4-BE49-F238E27FC236}">
                <a16:creationId xmlns:a16="http://schemas.microsoft.com/office/drawing/2014/main" id="{75F4232E-E2A0-9461-48A6-D97AD5A713F7}"/>
              </a:ext>
            </a:extLst>
          </p:cNvPr>
          <p:cNvSpPr/>
          <p:nvPr/>
        </p:nvSpPr>
        <p:spPr>
          <a:xfrm>
            <a:off x="3457638" y="2199986"/>
            <a:ext cx="979567" cy="434162"/>
          </a:xfrm>
          <a:prstGeom prst="rect">
            <a:avLst/>
          </a:prstGeom>
          <a:solidFill>
            <a:schemeClr val="bg1">
              <a:lumMod val="85000"/>
            </a:schemeClr>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37" name="Rectangle 36">
            <a:extLst>
              <a:ext uri="{FF2B5EF4-FFF2-40B4-BE49-F238E27FC236}">
                <a16:creationId xmlns:a16="http://schemas.microsoft.com/office/drawing/2014/main" id="{BB1ECF10-46A5-BEB6-667C-887D0CAB57E9}"/>
              </a:ext>
            </a:extLst>
          </p:cNvPr>
          <p:cNvSpPr/>
          <p:nvPr/>
        </p:nvSpPr>
        <p:spPr>
          <a:xfrm>
            <a:off x="4122106" y="2168170"/>
            <a:ext cx="979567" cy="434162"/>
          </a:xfrm>
          <a:prstGeom prst="rect">
            <a:avLst/>
          </a:prstGeom>
          <a:solidFill>
            <a:schemeClr val="bg1">
              <a:lumMod val="85000"/>
            </a:schemeClr>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43" name="TextBox 42">
            <a:extLst>
              <a:ext uri="{FF2B5EF4-FFF2-40B4-BE49-F238E27FC236}">
                <a16:creationId xmlns:a16="http://schemas.microsoft.com/office/drawing/2014/main" id="{FE74E29F-EF1F-8019-7D48-09A2DCF2DE21}"/>
              </a:ext>
            </a:extLst>
          </p:cNvPr>
          <p:cNvSpPr txBox="1"/>
          <p:nvPr/>
        </p:nvSpPr>
        <p:spPr>
          <a:xfrm rot="20782184">
            <a:off x="3475920" y="2263154"/>
            <a:ext cx="786626" cy="369332"/>
          </a:xfrm>
          <a:prstGeom prst="rect">
            <a:avLst/>
          </a:prstGeom>
          <a:noFill/>
        </p:spPr>
        <p:txBody>
          <a:bodyPr wrap="none" rtlCol="0">
            <a:spAutoFit/>
          </a:bodyPr>
          <a:lstStyle/>
          <a:p>
            <a:r>
              <a:rPr lang="en-BE" dirty="0">
                <a:solidFill>
                  <a:srgbClr val="FF6700"/>
                </a:solidFill>
                <a:latin typeface="+mn-lt"/>
              </a:rPr>
              <a:t>others</a:t>
            </a:r>
          </a:p>
        </p:txBody>
      </p:sp>
      <p:sp>
        <p:nvSpPr>
          <p:cNvPr id="44" name="TextBox 43">
            <a:extLst>
              <a:ext uri="{FF2B5EF4-FFF2-40B4-BE49-F238E27FC236}">
                <a16:creationId xmlns:a16="http://schemas.microsoft.com/office/drawing/2014/main" id="{B695EC74-7566-7D24-A6D8-0039325E9F20}"/>
              </a:ext>
            </a:extLst>
          </p:cNvPr>
          <p:cNvSpPr txBox="1"/>
          <p:nvPr/>
        </p:nvSpPr>
        <p:spPr>
          <a:xfrm rot="20782184">
            <a:off x="4192920" y="2177512"/>
            <a:ext cx="786626" cy="369332"/>
          </a:xfrm>
          <a:prstGeom prst="rect">
            <a:avLst/>
          </a:prstGeom>
          <a:noFill/>
        </p:spPr>
        <p:txBody>
          <a:bodyPr wrap="none" rtlCol="0">
            <a:spAutoFit/>
          </a:bodyPr>
          <a:lstStyle/>
          <a:p>
            <a:r>
              <a:rPr lang="en-BE" dirty="0">
                <a:solidFill>
                  <a:srgbClr val="FF6700"/>
                </a:solidFill>
                <a:latin typeface="+mn-lt"/>
              </a:rPr>
              <a:t>others</a:t>
            </a:r>
          </a:p>
        </p:txBody>
      </p:sp>
      <p:pic>
        <p:nvPicPr>
          <p:cNvPr id="45" name="Picture 44">
            <a:extLst>
              <a:ext uri="{FF2B5EF4-FFF2-40B4-BE49-F238E27FC236}">
                <a16:creationId xmlns:a16="http://schemas.microsoft.com/office/drawing/2014/main" id="{9447626B-0B0D-331D-FBA5-0AE3EC875A4C}"/>
              </a:ext>
            </a:extLst>
          </p:cNvPr>
          <p:cNvPicPr>
            <a:picLocks noChangeAspect="1"/>
          </p:cNvPicPr>
          <p:nvPr/>
        </p:nvPicPr>
        <p:blipFill>
          <a:blip r:embed="rId8"/>
          <a:stretch>
            <a:fillRect/>
          </a:stretch>
        </p:blipFill>
        <p:spPr>
          <a:xfrm>
            <a:off x="4234157" y="1859582"/>
            <a:ext cx="988165" cy="483568"/>
          </a:xfrm>
          <a:prstGeom prst="rect">
            <a:avLst/>
          </a:prstGeom>
        </p:spPr>
      </p:pic>
      <p:pic>
        <p:nvPicPr>
          <p:cNvPr id="47" name="Picture 46">
            <a:extLst>
              <a:ext uri="{FF2B5EF4-FFF2-40B4-BE49-F238E27FC236}">
                <a16:creationId xmlns:a16="http://schemas.microsoft.com/office/drawing/2014/main" id="{7E7CA1E7-CCFE-B656-91FA-CB92255A1A90}"/>
              </a:ext>
            </a:extLst>
          </p:cNvPr>
          <p:cNvPicPr>
            <a:picLocks noChangeAspect="1"/>
          </p:cNvPicPr>
          <p:nvPr/>
        </p:nvPicPr>
        <p:blipFill>
          <a:blip r:embed="rId9"/>
          <a:stretch>
            <a:fillRect/>
          </a:stretch>
        </p:blipFill>
        <p:spPr>
          <a:xfrm>
            <a:off x="3336571" y="1966985"/>
            <a:ext cx="1027141" cy="478817"/>
          </a:xfrm>
          <a:prstGeom prst="rect">
            <a:avLst/>
          </a:prstGeom>
        </p:spPr>
      </p:pic>
      <p:sp>
        <p:nvSpPr>
          <p:cNvPr id="48" name="TextBox 47">
            <a:extLst>
              <a:ext uri="{FF2B5EF4-FFF2-40B4-BE49-F238E27FC236}">
                <a16:creationId xmlns:a16="http://schemas.microsoft.com/office/drawing/2014/main" id="{56DB25B2-E34B-A8EF-C64B-6EDF481EDB32}"/>
              </a:ext>
            </a:extLst>
          </p:cNvPr>
          <p:cNvSpPr txBox="1"/>
          <p:nvPr/>
        </p:nvSpPr>
        <p:spPr>
          <a:xfrm>
            <a:off x="6321012" y="2647950"/>
            <a:ext cx="2605582"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1100" i="1" dirty="0">
                <a:solidFill>
                  <a:srgbClr val="00B0F0"/>
                </a:solidFill>
                <a:latin typeface="Calibri"/>
              </a:rPr>
              <a:t>i</a:t>
            </a:r>
            <a:r>
              <a:rPr kumimoji="0" lang="en-US" sz="1100" b="0" i="1" u="none" strike="noStrike" kern="1200" cap="none" spc="0" normalizeH="0" baseline="0" noProof="0" dirty="0" err="1">
                <a:ln>
                  <a:noFill/>
                </a:ln>
                <a:solidFill>
                  <a:srgbClr val="00B0F0"/>
                </a:solidFill>
                <a:effectLst/>
                <a:uLnTx/>
                <a:uFillTx/>
                <a:latin typeface="Calibri"/>
                <a:ea typeface="ＭＳ Ｐゴシック" charset="0"/>
              </a:rPr>
              <a:t>ntegrating</a:t>
            </a:r>
            <a:r>
              <a:rPr kumimoji="0" lang="en-US" sz="1100" b="0" i="1" u="none" strike="noStrike" kern="1200" cap="none" spc="0" normalizeH="0" baseline="0" noProof="0" dirty="0">
                <a:ln>
                  <a:noFill/>
                </a:ln>
                <a:solidFill>
                  <a:srgbClr val="00B0F0"/>
                </a:solidFill>
                <a:effectLst/>
                <a:uLnTx/>
                <a:uFillTx/>
                <a:latin typeface="Calibri"/>
                <a:ea typeface="ＭＳ Ｐゴシック" charset="0"/>
              </a:rPr>
              <a:t> new technologies </a:t>
            </a:r>
            <a:r>
              <a:rPr lang="en-US" sz="1100" i="1" dirty="0" err="1">
                <a:solidFill>
                  <a:srgbClr val="00B0F0"/>
                </a:solidFill>
                <a:latin typeface="Calibri"/>
              </a:rPr>
              <a:t>i</a:t>
            </a:r>
            <a:r>
              <a:rPr kumimoji="0" lang="en-US" sz="1100" b="0" i="1" u="none" strike="noStrike" kern="1200" cap="none" spc="0" normalizeH="0" baseline="0" noProof="0" dirty="0">
                <a:ln>
                  <a:noFill/>
                </a:ln>
                <a:solidFill>
                  <a:srgbClr val="00B0F0"/>
                </a:solidFill>
                <a:effectLst/>
                <a:uLnTx/>
                <a:uFillTx/>
                <a:latin typeface="Calibri"/>
                <a:ea typeface="ＭＳ Ｐゴシック" charset="0"/>
              </a:rPr>
              <a:t>n the design </a:t>
            </a:r>
            <a:r>
              <a:rPr kumimoji="0" lang="en-US" sz="1100" b="0" i="1" u="none" strike="noStrike" kern="1200" cap="none" spc="0" normalizeH="0" baseline="0" noProof="0">
                <a:ln>
                  <a:noFill/>
                </a:ln>
                <a:solidFill>
                  <a:srgbClr val="00B0F0"/>
                </a:solidFill>
                <a:effectLst/>
                <a:uLnTx/>
                <a:uFillTx/>
                <a:latin typeface="Calibri"/>
                <a:ea typeface="ＭＳ Ｐゴシック" charset="0"/>
              </a:rPr>
              <a:t>of a new </a:t>
            </a:r>
            <a:r>
              <a:rPr kumimoji="0" lang="en-US" sz="1100" b="0" i="1" u="none" strike="noStrike" kern="1200" cap="none" spc="0" normalizeH="0" baseline="0" noProof="0" dirty="0">
                <a:ln>
                  <a:noFill/>
                </a:ln>
                <a:solidFill>
                  <a:srgbClr val="00B0F0"/>
                </a:solidFill>
                <a:effectLst/>
                <a:uLnTx/>
                <a:uFillTx/>
                <a:latin typeface="Calibri"/>
                <a:ea typeface="ＭＳ Ｐゴシック" charset="0"/>
              </a:rPr>
              <a:t>sustainable LINAC cryomodule</a:t>
            </a:r>
            <a:endParaRPr kumimoji="0" lang="en-BE" sz="1100" b="0" i="1" u="none" strike="noStrike" kern="1200" cap="none" spc="0" normalizeH="0" baseline="0" noProof="0" dirty="0">
              <a:ln>
                <a:noFill/>
              </a:ln>
              <a:solidFill>
                <a:srgbClr val="00B0F0"/>
              </a:solidFill>
              <a:effectLst/>
              <a:uLnTx/>
              <a:uFillTx/>
              <a:latin typeface="Calibri"/>
              <a:ea typeface="ＭＳ Ｐゴシック" charset="0"/>
            </a:endParaRPr>
          </a:p>
        </p:txBody>
      </p:sp>
      <p:pic>
        <p:nvPicPr>
          <p:cNvPr id="1028" name="Picture 4" descr="The 1rst ESS prototype cryomodule successfully passes the RF power test!">
            <a:extLst>
              <a:ext uri="{FF2B5EF4-FFF2-40B4-BE49-F238E27FC236}">
                <a16:creationId xmlns:a16="http://schemas.microsoft.com/office/drawing/2014/main" id="{885AAE06-F77E-F07C-28A6-DA83857392D3}"/>
              </a:ext>
            </a:extLst>
          </p:cNvPr>
          <p:cNvPicPr>
            <a:picLocks noChangeAspect="1" noChangeArrowheads="1"/>
          </p:cNvPicPr>
          <p:nvPr/>
        </p:nvPicPr>
        <p:blipFill>
          <a:blip r:embed="rId10">
            <a:extLst>
              <a:ext uri="{BEBA8EAE-BF5A-486C-A8C5-ECC9F3942E4B}">
                <a14:imgProps xmlns:a14="http://schemas.microsoft.com/office/drawing/2010/main">
                  <a14:imgLayer r:embed="rId11">
                    <a14:imgEffect>
                      <a14:artisticPencilGrayscale/>
                    </a14:imgEffect>
                  </a14:imgLayer>
                </a14:imgProps>
              </a:ext>
              <a:ext uri="{28A0092B-C50C-407E-A947-70E740481C1C}">
                <a14:useLocalDpi xmlns:a14="http://schemas.microsoft.com/office/drawing/2010/main" val="0"/>
              </a:ext>
            </a:extLst>
          </a:blip>
          <a:srcRect/>
          <a:stretch>
            <a:fillRect/>
          </a:stretch>
        </p:blipFill>
        <p:spPr bwMode="auto">
          <a:xfrm>
            <a:off x="7010400" y="1882589"/>
            <a:ext cx="1258341" cy="769250"/>
          </a:xfrm>
          <a:prstGeom prst="rect">
            <a:avLst/>
          </a:prstGeom>
          <a:noFill/>
          <a:ln w="38100">
            <a:solidFill>
              <a:srgbClr val="00B0F0"/>
            </a:solidFill>
          </a:ln>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FFB24DE1-CC05-E017-0C0E-0DA06AF422DC}"/>
              </a:ext>
            </a:extLst>
          </p:cNvPr>
          <p:cNvSpPr/>
          <p:nvPr/>
        </p:nvSpPr>
        <p:spPr>
          <a:xfrm>
            <a:off x="4305463" y="3436098"/>
            <a:ext cx="723737" cy="601033"/>
          </a:xfrm>
          <a:prstGeom prst="rect">
            <a:avLst/>
          </a:prstGeom>
          <a:solidFill>
            <a:schemeClr val="bg1">
              <a:lumMod val="85000"/>
            </a:schemeClr>
          </a:solidFill>
          <a:ln w="19050">
            <a:solidFill>
              <a:srgbClr val="FF67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3" name="TextBox 2">
            <a:extLst>
              <a:ext uri="{FF2B5EF4-FFF2-40B4-BE49-F238E27FC236}">
                <a16:creationId xmlns:a16="http://schemas.microsoft.com/office/drawing/2014/main" id="{4922C893-21BA-1565-6BA4-C8875ADDC92D}"/>
              </a:ext>
            </a:extLst>
          </p:cNvPr>
          <p:cNvSpPr txBox="1"/>
          <p:nvPr/>
        </p:nvSpPr>
        <p:spPr>
          <a:xfrm rot="20782184">
            <a:off x="4347676" y="3501975"/>
            <a:ext cx="654475" cy="307777"/>
          </a:xfrm>
          <a:prstGeom prst="rect">
            <a:avLst/>
          </a:prstGeom>
          <a:noFill/>
        </p:spPr>
        <p:txBody>
          <a:bodyPr wrap="none" rtlCol="0">
            <a:spAutoFit/>
          </a:bodyPr>
          <a:lstStyle/>
          <a:p>
            <a:r>
              <a:rPr lang="en-BE" sz="1400" dirty="0">
                <a:solidFill>
                  <a:srgbClr val="FF6700"/>
                </a:solidFill>
                <a:latin typeface="+mn-lt"/>
              </a:rPr>
              <a:t>others</a:t>
            </a:r>
          </a:p>
        </p:txBody>
      </p:sp>
      <p:grpSp>
        <p:nvGrpSpPr>
          <p:cNvPr id="4" name="Group 3">
            <a:extLst>
              <a:ext uri="{FF2B5EF4-FFF2-40B4-BE49-F238E27FC236}">
                <a16:creationId xmlns:a16="http://schemas.microsoft.com/office/drawing/2014/main" id="{9382AF4A-20BB-BC1F-2FCE-8BC64BB7A257}"/>
              </a:ext>
            </a:extLst>
          </p:cNvPr>
          <p:cNvGrpSpPr/>
          <p:nvPr/>
        </p:nvGrpSpPr>
        <p:grpSpPr>
          <a:xfrm>
            <a:off x="4482906" y="3958116"/>
            <a:ext cx="1251179" cy="627837"/>
            <a:chOff x="7463202" y="3952938"/>
            <a:chExt cx="1251179" cy="627837"/>
          </a:xfrm>
        </p:grpSpPr>
        <p:pic>
          <p:nvPicPr>
            <p:cNvPr id="6" name="Picture 5" descr="Joint UK seminar: Building the European Spallation Source Accelerator |  John Adams Institute for Accelerator Science">
              <a:extLst>
                <a:ext uri="{FF2B5EF4-FFF2-40B4-BE49-F238E27FC236}">
                  <a16:creationId xmlns:a16="http://schemas.microsoft.com/office/drawing/2014/main" id="{41565B83-26D2-285D-BF52-0CF07E272EE2}"/>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463202" y="3952938"/>
              <a:ext cx="1237576" cy="618788"/>
            </a:xfrm>
            <a:prstGeom prst="rect">
              <a:avLst/>
            </a:prstGeom>
            <a:noFill/>
            <a:ln w="19050">
              <a:solidFill>
                <a:srgbClr val="FF6700"/>
              </a:solidFill>
            </a:ln>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6D79DCF5-BB94-23FE-D7F7-28B8A882287A}"/>
                </a:ext>
              </a:extLst>
            </p:cNvPr>
            <p:cNvSpPr txBox="1"/>
            <p:nvPr/>
          </p:nvSpPr>
          <p:spPr>
            <a:xfrm>
              <a:off x="7789347" y="4319165"/>
              <a:ext cx="925034" cy="261610"/>
            </a:xfrm>
            <a:prstGeom prst="rect">
              <a:avLst/>
            </a:prstGeom>
            <a:solidFill>
              <a:srgbClr val="FFE7D2"/>
            </a:solidFill>
            <a:effectLst>
              <a:softEdge rad="46374"/>
            </a:effectLst>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1" i="0" u="none" strike="noStrike" kern="1200" cap="none" spc="0" normalizeH="0" baseline="0" noProof="0" dirty="0">
                  <a:ln>
                    <a:noFill/>
                  </a:ln>
                  <a:solidFill>
                    <a:schemeClr val="bg2">
                      <a:lumMod val="50000"/>
                    </a:schemeClr>
                  </a:solidFill>
                  <a:effectLst/>
                  <a:uLnTx/>
                  <a:uFillTx/>
                  <a:latin typeface="Calibri"/>
                  <a:ea typeface="ＭＳ Ｐゴシック" charset="0"/>
                </a:rPr>
                <a:t>ESS upgrade</a:t>
              </a:r>
            </a:p>
          </p:txBody>
        </p:sp>
      </p:grpSp>
      <p:pic>
        <p:nvPicPr>
          <p:cNvPr id="8" name="Picture 7">
            <a:extLst>
              <a:ext uri="{FF2B5EF4-FFF2-40B4-BE49-F238E27FC236}">
                <a16:creationId xmlns:a16="http://schemas.microsoft.com/office/drawing/2014/main" id="{1E72C67C-4D5F-C4D9-A8EE-DF1E4F799CB6}"/>
              </a:ext>
            </a:extLst>
          </p:cNvPr>
          <p:cNvPicPr>
            <a:picLocks noChangeAspect="1"/>
          </p:cNvPicPr>
          <p:nvPr/>
        </p:nvPicPr>
        <p:blipFill>
          <a:blip r:embed="rId13"/>
          <a:stretch>
            <a:fillRect/>
          </a:stretch>
        </p:blipFill>
        <p:spPr>
          <a:xfrm>
            <a:off x="5043826" y="3229563"/>
            <a:ext cx="2385202" cy="1147082"/>
          </a:xfrm>
          <a:prstGeom prst="rect">
            <a:avLst/>
          </a:prstGeom>
        </p:spPr>
      </p:pic>
      <p:pic>
        <p:nvPicPr>
          <p:cNvPr id="10" name="Picture 9">
            <a:extLst>
              <a:ext uri="{FF2B5EF4-FFF2-40B4-BE49-F238E27FC236}">
                <a16:creationId xmlns:a16="http://schemas.microsoft.com/office/drawing/2014/main" id="{4C1A9FDB-D095-3DC7-FE83-F316A33F6A1A}"/>
              </a:ext>
            </a:extLst>
          </p:cNvPr>
          <p:cNvPicPr>
            <a:picLocks noChangeAspect="1"/>
          </p:cNvPicPr>
          <p:nvPr/>
        </p:nvPicPr>
        <p:blipFill>
          <a:blip r:embed="rId14"/>
          <a:stretch>
            <a:fillRect/>
          </a:stretch>
        </p:blipFill>
        <p:spPr>
          <a:xfrm>
            <a:off x="151027" y="1307573"/>
            <a:ext cx="3049373" cy="2559577"/>
          </a:xfrm>
          <a:prstGeom prst="rect">
            <a:avLst/>
          </a:prstGeom>
        </p:spPr>
      </p:pic>
    </p:spTree>
    <p:extLst>
      <p:ext uri="{BB962C8B-B14F-4D97-AF65-F5344CB8AC3E}">
        <p14:creationId xmlns:p14="http://schemas.microsoft.com/office/powerpoint/2010/main" val="189424505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Pentagon 37">
            <a:extLst>
              <a:ext uri="{FF2B5EF4-FFF2-40B4-BE49-F238E27FC236}">
                <a16:creationId xmlns:a16="http://schemas.microsoft.com/office/drawing/2014/main" id="{80E337AA-0E6F-9FBA-0CFA-3F8CFFD8E4AD}"/>
              </a:ext>
            </a:extLst>
          </p:cNvPr>
          <p:cNvSpPr/>
          <p:nvPr/>
        </p:nvSpPr>
        <p:spPr>
          <a:xfrm>
            <a:off x="3308190" y="742950"/>
            <a:ext cx="940691" cy="424082"/>
          </a:xfrm>
          <a:prstGeom prst="homePlate">
            <a:avLst/>
          </a:prstGeom>
          <a:solidFill>
            <a:srgbClr val="FFD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39" name="Pentagon 38">
            <a:extLst>
              <a:ext uri="{FF2B5EF4-FFF2-40B4-BE49-F238E27FC236}">
                <a16:creationId xmlns:a16="http://schemas.microsoft.com/office/drawing/2014/main" id="{8A246C50-2F8D-BC3F-13CB-5E3679DDEBFF}"/>
              </a:ext>
            </a:extLst>
          </p:cNvPr>
          <p:cNvSpPr/>
          <p:nvPr/>
        </p:nvSpPr>
        <p:spPr>
          <a:xfrm>
            <a:off x="3305035" y="3636093"/>
            <a:ext cx="943846" cy="424731"/>
          </a:xfrm>
          <a:prstGeom prst="homePlate">
            <a:avLst/>
          </a:prstGeom>
          <a:solidFill>
            <a:srgbClr val="FFD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4" name="Pentagon 33">
            <a:extLst>
              <a:ext uri="{FF2B5EF4-FFF2-40B4-BE49-F238E27FC236}">
                <a16:creationId xmlns:a16="http://schemas.microsoft.com/office/drawing/2014/main" id="{A6154850-8A32-C0E4-3EBB-A86961DB424B}"/>
              </a:ext>
            </a:extLst>
          </p:cNvPr>
          <p:cNvSpPr/>
          <p:nvPr/>
        </p:nvSpPr>
        <p:spPr>
          <a:xfrm rot="16200000">
            <a:off x="7403548" y="2537057"/>
            <a:ext cx="2112168" cy="424800"/>
          </a:xfrm>
          <a:prstGeom prst="homePlate">
            <a:avLst/>
          </a:prstGeom>
          <a:solidFill>
            <a:srgbClr val="FFD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5" name="Pentagon 34">
            <a:extLst>
              <a:ext uri="{FF2B5EF4-FFF2-40B4-BE49-F238E27FC236}">
                <a16:creationId xmlns:a16="http://schemas.microsoft.com/office/drawing/2014/main" id="{7940757B-5D9A-755B-B35F-D5858063AA7C}"/>
              </a:ext>
            </a:extLst>
          </p:cNvPr>
          <p:cNvSpPr/>
          <p:nvPr/>
        </p:nvSpPr>
        <p:spPr>
          <a:xfrm rot="5400000">
            <a:off x="7632431" y="1690989"/>
            <a:ext cx="1641421" cy="424800"/>
          </a:xfrm>
          <a:prstGeom prst="homePlate">
            <a:avLst/>
          </a:prstGeom>
          <a:solidFill>
            <a:srgbClr val="FFD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pic>
        <p:nvPicPr>
          <p:cNvPr id="41" name="Picture 40">
            <a:extLst>
              <a:ext uri="{FF2B5EF4-FFF2-40B4-BE49-F238E27FC236}">
                <a16:creationId xmlns:a16="http://schemas.microsoft.com/office/drawing/2014/main" id="{30B9689E-2C60-6C49-BF29-91A3E295D587}"/>
              </a:ext>
            </a:extLst>
          </p:cNvPr>
          <p:cNvPicPr>
            <a:picLocks noChangeAspect="1"/>
          </p:cNvPicPr>
          <p:nvPr/>
        </p:nvPicPr>
        <p:blipFill>
          <a:blip r:embed="rId2"/>
          <a:stretch>
            <a:fillRect/>
          </a:stretch>
        </p:blipFill>
        <p:spPr>
          <a:xfrm>
            <a:off x="78594" y="459976"/>
            <a:ext cx="3230319" cy="3855375"/>
          </a:xfrm>
          <a:prstGeom prst="rect">
            <a:avLst/>
          </a:prstGeom>
        </p:spPr>
      </p:pic>
      <p:sp>
        <p:nvSpPr>
          <p:cNvPr id="42" name="Pentagon 41">
            <a:extLst>
              <a:ext uri="{FF2B5EF4-FFF2-40B4-BE49-F238E27FC236}">
                <a16:creationId xmlns:a16="http://schemas.microsoft.com/office/drawing/2014/main" id="{5B7D4945-9FFC-5CBF-8AAD-8881501E9432}"/>
              </a:ext>
            </a:extLst>
          </p:cNvPr>
          <p:cNvSpPr/>
          <p:nvPr/>
        </p:nvSpPr>
        <p:spPr>
          <a:xfrm rot="10800000">
            <a:off x="7350198" y="741600"/>
            <a:ext cx="1315344" cy="425432"/>
          </a:xfrm>
          <a:prstGeom prst="homePlate">
            <a:avLst/>
          </a:prstGeom>
          <a:solidFill>
            <a:srgbClr val="FFD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1035" name="Rounded Rectangle 1034">
            <a:extLst>
              <a:ext uri="{FF2B5EF4-FFF2-40B4-BE49-F238E27FC236}">
                <a16:creationId xmlns:a16="http://schemas.microsoft.com/office/drawing/2014/main" id="{2A30C292-8B24-8A23-6F3C-BAD73B8E0B76}"/>
              </a:ext>
            </a:extLst>
          </p:cNvPr>
          <p:cNvSpPr/>
          <p:nvPr/>
        </p:nvSpPr>
        <p:spPr>
          <a:xfrm>
            <a:off x="564989" y="1777622"/>
            <a:ext cx="8446403" cy="1295400"/>
          </a:xfrm>
          <a:prstGeom prst="roundRect">
            <a:avLst>
              <a:gd name="adj" fmla="val 11160"/>
            </a:avLst>
          </a:prstGeom>
          <a:solidFill>
            <a:schemeClr val="accent5">
              <a:lumMod val="20000"/>
              <a:lumOff val="80000"/>
            </a:schemeClr>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pic>
        <p:nvPicPr>
          <p:cNvPr id="1038" name="Picture 2" descr="Testing wraps up for first Fermilab-designed cryomodule for PIP-II  accelerator">
            <a:extLst>
              <a:ext uri="{FF2B5EF4-FFF2-40B4-BE49-F238E27FC236}">
                <a16:creationId xmlns:a16="http://schemas.microsoft.com/office/drawing/2014/main" id="{0DFA5470-CE46-4832-C8FA-EE50F5D02238}"/>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45990" y="1864333"/>
            <a:ext cx="1691414" cy="1072023"/>
          </a:xfrm>
          <a:prstGeom prst="rect">
            <a:avLst/>
          </a:prstGeom>
          <a:noFill/>
          <a:extLst>
            <a:ext uri="{909E8E84-426E-40DD-AFC4-6F175D3DCCD1}">
              <a14:hiddenFill xmlns:a14="http://schemas.microsoft.com/office/drawing/2010/main">
                <a:solidFill>
                  <a:srgbClr val="FFFFFF"/>
                </a:solidFill>
              </a14:hiddenFill>
            </a:ext>
          </a:extLst>
        </p:spPr>
      </p:pic>
      <p:sp>
        <p:nvSpPr>
          <p:cNvPr id="1049" name="TextBox 1048">
            <a:extLst>
              <a:ext uri="{FF2B5EF4-FFF2-40B4-BE49-F238E27FC236}">
                <a16:creationId xmlns:a16="http://schemas.microsoft.com/office/drawing/2014/main" id="{298D23EC-48FE-7F95-9588-21B9762B21EA}"/>
              </a:ext>
            </a:extLst>
          </p:cNvPr>
          <p:cNvSpPr txBox="1"/>
          <p:nvPr/>
        </p:nvSpPr>
        <p:spPr>
          <a:xfrm>
            <a:off x="3433382" y="63334"/>
            <a:ext cx="4872418" cy="276999"/>
          </a:xfrm>
          <a:prstGeom prst="rect">
            <a:avLst/>
          </a:prstGeom>
          <a:noFill/>
          <a:ln w="28575" cap="rnd">
            <a:noFill/>
          </a:ln>
          <a:effectLst>
            <a:softEdge rad="133302"/>
          </a:effectLst>
          <a:scene3d>
            <a:camera prst="orthographicFront"/>
            <a:lightRig rig="threePt" dir="t"/>
          </a:scene3d>
          <a:sp3d extrusionH="82550">
            <a:extrusionClr>
              <a:schemeClr val="accent2">
                <a:lumMod val="60000"/>
                <a:lumOff val="40000"/>
              </a:schemeClr>
            </a:extrusionClr>
          </a:sp3d>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1" u="none" strike="noStrike" kern="1200" cap="none" spc="0" normalizeH="0" baseline="0" noProof="0" dirty="0">
                <a:ln>
                  <a:noFill/>
                </a:ln>
                <a:solidFill>
                  <a:srgbClr val="FF6700"/>
                </a:solidFill>
                <a:effectLst/>
                <a:uLnTx/>
                <a:uFillTx/>
                <a:latin typeface="Calibri"/>
                <a:ea typeface="ＭＳ Ｐゴシック" charset="0"/>
              </a:rPr>
              <a:t>sustainable accelerator turn-key solutions with breakthrough applications</a:t>
            </a:r>
          </a:p>
        </p:txBody>
      </p:sp>
      <p:pic>
        <p:nvPicPr>
          <p:cNvPr id="1050" name="Picture 2" descr="Therapeutic particles – CERN Courier">
            <a:extLst>
              <a:ext uri="{FF2B5EF4-FFF2-40B4-BE49-F238E27FC236}">
                <a16:creationId xmlns:a16="http://schemas.microsoft.com/office/drawing/2014/main" id="{073EBA37-79B0-4D66-28A9-E649AE839375}"/>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4364082" y="390990"/>
            <a:ext cx="968408" cy="673747"/>
          </a:xfrm>
          <a:prstGeom prst="rect">
            <a:avLst/>
          </a:prstGeom>
          <a:noFill/>
          <a:ln w="28575">
            <a:solidFill>
              <a:srgbClr val="FF6700"/>
            </a:solidFill>
          </a:ln>
          <a:extLst>
            <a:ext uri="{909E8E84-426E-40DD-AFC4-6F175D3DCCD1}">
              <a14:hiddenFill xmlns:a14="http://schemas.microsoft.com/office/drawing/2010/main">
                <a:solidFill>
                  <a:srgbClr val="FFFFFF"/>
                </a:solidFill>
              </a14:hiddenFill>
            </a:ext>
          </a:extLst>
        </p:spPr>
      </p:pic>
      <p:pic>
        <p:nvPicPr>
          <p:cNvPr id="1051" name="Picture 4" descr="Operation of the XFEL Accelerator">
            <a:extLst>
              <a:ext uri="{FF2B5EF4-FFF2-40B4-BE49-F238E27FC236}">
                <a16:creationId xmlns:a16="http://schemas.microsoft.com/office/drawing/2014/main" id="{5EDE0520-8732-80F1-584E-981C5789C03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28139" y="834263"/>
            <a:ext cx="1391361" cy="543500"/>
          </a:xfrm>
          <a:prstGeom prst="rect">
            <a:avLst/>
          </a:prstGeom>
          <a:noFill/>
          <a:ln w="28575">
            <a:solidFill>
              <a:srgbClr val="FF6700"/>
            </a:solidFill>
          </a:ln>
          <a:extLst>
            <a:ext uri="{909E8E84-426E-40DD-AFC4-6F175D3DCCD1}">
              <a14:hiddenFill xmlns:a14="http://schemas.microsoft.com/office/drawing/2010/main">
                <a:solidFill>
                  <a:srgbClr val="FFFFFF"/>
                </a:solidFill>
              </a14:hiddenFill>
            </a:ext>
          </a:extLst>
        </p:spPr>
      </p:pic>
      <p:sp>
        <p:nvSpPr>
          <p:cNvPr id="1052" name="TextBox 1051">
            <a:extLst>
              <a:ext uri="{FF2B5EF4-FFF2-40B4-BE49-F238E27FC236}">
                <a16:creationId xmlns:a16="http://schemas.microsoft.com/office/drawing/2014/main" id="{79BB7065-C253-F814-3317-D36920E1E64E}"/>
              </a:ext>
            </a:extLst>
          </p:cNvPr>
          <p:cNvSpPr txBox="1"/>
          <p:nvPr/>
        </p:nvSpPr>
        <p:spPr>
          <a:xfrm>
            <a:off x="4298790" y="340333"/>
            <a:ext cx="1093569"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100" b="0" i="0" u="none" strike="noStrike" kern="1200" cap="none" spc="0" normalizeH="0" baseline="0" noProof="0" dirty="0">
                <a:ln>
                  <a:noFill/>
                </a:ln>
                <a:solidFill>
                  <a:prstClr val="white"/>
                </a:solidFill>
                <a:effectLst/>
                <a:uLnTx/>
                <a:uFillTx/>
                <a:latin typeface="Calibri"/>
                <a:ea typeface="ＭＳ Ｐゴシック" charset="0"/>
              </a:rPr>
              <a:t>p</a:t>
            </a:r>
            <a:r>
              <a:rPr kumimoji="0" lang="en-BE" sz="1100" b="0" i="0" u="none" strike="noStrike" kern="1200" cap="none" spc="0" normalizeH="0" baseline="0" noProof="0" dirty="0">
                <a:ln>
                  <a:noFill/>
                </a:ln>
                <a:solidFill>
                  <a:prstClr val="white"/>
                </a:solidFill>
                <a:effectLst/>
                <a:uLnTx/>
                <a:uFillTx/>
                <a:latin typeface="Calibri"/>
                <a:ea typeface="ＭＳ Ｐゴシック" charset="0"/>
              </a:rPr>
              <a:t>article therapy</a:t>
            </a:r>
          </a:p>
        </p:txBody>
      </p:sp>
      <p:sp>
        <p:nvSpPr>
          <p:cNvPr id="1053" name="TextBox 1052">
            <a:extLst>
              <a:ext uri="{FF2B5EF4-FFF2-40B4-BE49-F238E27FC236}">
                <a16:creationId xmlns:a16="http://schemas.microsoft.com/office/drawing/2014/main" id="{8A180401-D189-A341-9EDB-3318DE324C99}"/>
              </a:ext>
            </a:extLst>
          </p:cNvPr>
          <p:cNvSpPr txBox="1"/>
          <p:nvPr/>
        </p:nvSpPr>
        <p:spPr>
          <a:xfrm>
            <a:off x="5052202" y="1146609"/>
            <a:ext cx="1334020"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Calibri"/>
                <a:ea typeface="ＭＳ Ｐゴシック" charset="0"/>
              </a:rPr>
              <a:t>Free Electron Lasers</a:t>
            </a:r>
            <a:endParaRPr kumimoji="0" lang="en-BE" sz="1100" b="0" i="0" u="none" strike="noStrike" kern="1200" cap="none" spc="0" normalizeH="0" baseline="0" noProof="0" dirty="0">
              <a:ln>
                <a:noFill/>
              </a:ln>
              <a:solidFill>
                <a:prstClr val="white"/>
              </a:solidFill>
              <a:effectLst/>
              <a:uLnTx/>
              <a:uFillTx/>
              <a:latin typeface="Calibri"/>
              <a:ea typeface="ＭＳ Ｐゴシック" charset="0"/>
            </a:endParaRPr>
          </a:p>
        </p:txBody>
      </p:sp>
      <p:pic>
        <p:nvPicPr>
          <p:cNvPr id="1054" name="Picture 6" descr="Nanometer chips, the next big global industry - BusinessLine on Campus">
            <a:extLst>
              <a:ext uri="{FF2B5EF4-FFF2-40B4-BE49-F238E27FC236}">
                <a16:creationId xmlns:a16="http://schemas.microsoft.com/office/drawing/2014/main" id="{D37CBABA-5500-6644-1337-F656D25A77E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63188" y="459977"/>
            <a:ext cx="950059" cy="710693"/>
          </a:xfrm>
          <a:prstGeom prst="rect">
            <a:avLst/>
          </a:prstGeom>
          <a:noFill/>
          <a:ln w="28575">
            <a:solidFill>
              <a:srgbClr val="FF6700"/>
            </a:solidFill>
          </a:ln>
          <a:extLst>
            <a:ext uri="{909E8E84-426E-40DD-AFC4-6F175D3DCCD1}">
              <a14:hiddenFill xmlns:a14="http://schemas.microsoft.com/office/drawing/2010/main">
                <a:solidFill>
                  <a:srgbClr val="FFFFFF"/>
                </a:solidFill>
              </a14:hiddenFill>
            </a:ext>
          </a:extLst>
        </p:spPr>
      </p:pic>
      <p:sp>
        <p:nvSpPr>
          <p:cNvPr id="1055" name="TextBox 1054">
            <a:extLst>
              <a:ext uri="{FF2B5EF4-FFF2-40B4-BE49-F238E27FC236}">
                <a16:creationId xmlns:a16="http://schemas.microsoft.com/office/drawing/2014/main" id="{278A3EB8-8F4E-3EB7-2118-846B5B6A95CC}"/>
              </a:ext>
            </a:extLst>
          </p:cNvPr>
          <p:cNvSpPr txBox="1"/>
          <p:nvPr/>
        </p:nvSpPr>
        <p:spPr>
          <a:xfrm>
            <a:off x="6203667" y="783663"/>
            <a:ext cx="1091966" cy="43088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Calibri"/>
                <a:ea typeface="ＭＳ Ｐゴシック" charset="0"/>
              </a:rPr>
              <a:t>nanometer</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Calibri"/>
                <a:ea typeface="ＭＳ Ｐゴシック" charset="0"/>
              </a:rPr>
              <a:t>semiconductors</a:t>
            </a:r>
            <a:endParaRPr kumimoji="0" lang="en-BE" sz="1100" b="0" i="0" u="none" strike="noStrike" kern="1200" cap="none" spc="0" normalizeH="0" baseline="0" noProof="0" dirty="0">
              <a:ln>
                <a:noFill/>
              </a:ln>
              <a:solidFill>
                <a:prstClr val="white"/>
              </a:solidFill>
              <a:effectLst/>
              <a:uLnTx/>
              <a:uFillTx/>
              <a:latin typeface="Calibri"/>
              <a:ea typeface="ＭＳ Ｐゴシック" charset="0"/>
            </a:endParaRPr>
          </a:p>
        </p:txBody>
      </p:sp>
      <p:sp>
        <p:nvSpPr>
          <p:cNvPr id="40" name="Pentagon 39">
            <a:extLst>
              <a:ext uri="{FF2B5EF4-FFF2-40B4-BE49-F238E27FC236}">
                <a16:creationId xmlns:a16="http://schemas.microsoft.com/office/drawing/2014/main" id="{CAB9844A-5186-5625-D8D6-C7BD73549455}"/>
              </a:ext>
            </a:extLst>
          </p:cNvPr>
          <p:cNvSpPr/>
          <p:nvPr/>
        </p:nvSpPr>
        <p:spPr>
          <a:xfrm rot="10800000">
            <a:off x="7356688" y="3629604"/>
            <a:ext cx="1315344" cy="424731"/>
          </a:xfrm>
          <a:prstGeom prst="homePlate">
            <a:avLst/>
          </a:prstGeom>
          <a:solidFill>
            <a:srgbClr val="FFD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5" name="TextBox 4">
            <a:extLst>
              <a:ext uri="{FF2B5EF4-FFF2-40B4-BE49-F238E27FC236}">
                <a16:creationId xmlns:a16="http://schemas.microsoft.com/office/drawing/2014/main" id="{3B7819D0-F41B-98B8-2C86-F15336EB5B34}"/>
              </a:ext>
            </a:extLst>
          </p:cNvPr>
          <p:cNvSpPr txBox="1"/>
          <p:nvPr/>
        </p:nvSpPr>
        <p:spPr>
          <a:xfrm>
            <a:off x="3687641" y="4656951"/>
            <a:ext cx="4389559" cy="27699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1" u="none" strike="noStrike" kern="1200" cap="none" spc="0" normalizeH="0" baseline="0" noProof="0" dirty="0">
                <a:ln>
                  <a:noFill/>
                </a:ln>
                <a:solidFill>
                  <a:srgbClr val="FF6700"/>
                </a:solidFill>
                <a:effectLst/>
                <a:uLnTx/>
                <a:uFillTx/>
                <a:latin typeface="Calibri"/>
                <a:ea typeface="ＭＳ Ｐゴシック" charset="0"/>
              </a:rPr>
              <a:t>full deployment of energy saving &amp; energy recovery in collider RIs</a:t>
            </a:r>
            <a:endParaRPr kumimoji="0" lang="en-BE" sz="1200" b="1" i="1" u="none" strike="noStrike" kern="1200" cap="none" spc="0" normalizeH="0" baseline="0" noProof="0" dirty="0">
              <a:ln>
                <a:noFill/>
              </a:ln>
              <a:solidFill>
                <a:srgbClr val="FF6700"/>
              </a:solidFill>
              <a:effectLst/>
              <a:uLnTx/>
              <a:uFillTx/>
              <a:latin typeface="Calibri"/>
              <a:ea typeface="ＭＳ Ｐゴシック" charset="0"/>
            </a:endParaRPr>
          </a:p>
        </p:txBody>
      </p:sp>
      <p:sp>
        <p:nvSpPr>
          <p:cNvPr id="17" name="TextBox 16">
            <a:extLst>
              <a:ext uri="{FF2B5EF4-FFF2-40B4-BE49-F238E27FC236}">
                <a16:creationId xmlns:a16="http://schemas.microsoft.com/office/drawing/2014/main" id="{C83807D1-0214-0B35-0D39-DCB61BBB324E}"/>
              </a:ext>
            </a:extLst>
          </p:cNvPr>
          <p:cNvSpPr txBox="1"/>
          <p:nvPr/>
        </p:nvSpPr>
        <p:spPr>
          <a:xfrm rot="20725403">
            <a:off x="5214348" y="2049620"/>
            <a:ext cx="1369422" cy="537754"/>
          </a:xfrm>
          <a:prstGeom prst="rect">
            <a:avLst/>
          </a:prstGeom>
          <a:noFill/>
        </p:spPr>
        <p:txBody>
          <a:bodyPr wrap="none" rtlCol="0">
            <a:prstTxWarp prst="textArchDown">
              <a:avLst/>
            </a:prstTxWarp>
            <a:spAutoFit/>
          </a:bodyPr>
          <a:lstStyle/>
          <a:p>
            <a:pPr marL="0" marR="0" lvl="0" indent="0" algn="ctr" defTabSz="914400" rtl="0" eaLnBrk="1" fontAlgn="base" latinLnBrk="0" hangingPunct="1">
              <a:lnSpc>
                <a:spcPts val="920"/>
              </a:lnSpc>
              <a:spcBef>
                <a:spcPct val="0"/>
              </a:spcBef>
              <a:spcAft>
                <a:spcPct val="0"/>
              </a:spcAft>
              <a:buClrTx/>
              <a:buSzTx/>
              <a:buFontTx/>
              <a:buNone/>
              <a:tabLst/>
              <a:defRPr/>
            </a:pPr>
            <a:r>
              <a:rPr kumimoji="0" lang="en-US" sz="1400" b="1" i="0" u="none" strike="noStrike" kern="1200" cap="none" spc="0" normalizeH="0" baseline="0" noProof="0" dirty="0">
                <a:ln>
                  <a:noFill/>
                </a:ln>
                <a:solidFill>
                  <a:schemeClr val="accent5">
                    <a:lumMod val="75000"/>
                  </a:schemeClr>
                </a:solidFill>
                <a:effectLst/>
                <a:uLnTx/>
                <a:uFillTx/>
                <a:latin typeface="Calibri"/>
                <a:ea typeface="ＭＳ Ｐゴシック" charset="0"/>
              </a:rPr>
              <a:t>INTEGRATING</a:t>
            </a:r>
            <a:endParaRPr kumimoji="0" lang="en-BE" sz="1400" b="1" i="0" u="none" strike="noStrike" kern="1200" cap="none" spc="0" normalizeH="0" baseline="0" noProof="0" dirty="0">
              <a:ln>
                <a:noFill/>
              </a:ln>
              <a:solidFill>
                <a:schemeClr val="accent5">
                  <a:lumMod val="75000"/>
                </a:schemeClr>
              </a:solidFill>
              <a:effectLst/>
              <a:uLnTx/>
              <a:uFillTx/>
              <a:latin typeface="Calibri"/>
              <a:ea typeface="ＭＳ Ｐゴシック" charset="0"/>
            </a:endParaRPr>
          </a:p>
        </p:txBody>
      </p:sp>
      <p:sp>
        <p:nvSpPr>
          <p:cNvPr id="19" name="Shape 18">
            <a:extLst>
              <a:ext uri="{FF2B5EF4-FFF2-40B4-BE49-F238E27FC236}">
                <a16:creationId xmlns:a16="http://schemas.microsoft.com/office/drawing/2014/main" id="{B9D59B55-6A08-5208-558B-3CD25DFBDF79}"/>
              </a:ext>
            </a:extLst>
          </p:cNvPr>
          <p:cNvSpPr/>
          <p:nvPr/>
        </p:nvSpPr>
        <p:spPr>
          <a:xfrm rot="8445423" flipH="1">
            <a:off x="4844531" y="1719187"/>
            <a:ext cx="1779108" cy="1453228"/>
          </a:xfrm>
          <a:prstGeom prst="swooshArrow">
            <a:avLst>
              <a:gd name="adj1" fmla="val 6719"/>
              <a:gd name="adj2" fmla="val 14491"/>
            </a:avLst>
          </a:prstGeom>
          <a:solidFill>
            <a:srgbClr val="00B0F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1" name="TextBox 30">
            <a:extLst>
              <a:ext uri="{FF2B5EF4-FFF2-40B4-BE49-F238E27FC236}">
                <a16:creationId xmlns:a16="http://schemas.microsoft.com/office/drawing/2014/main" id="{A6B40A72-06C1-8FDC-563E-5909B754394E}"/>
              </a:ext>
            </a:extLst>
          </p:cNvPr>
          <p:cNvSpPr txBox="1"/>
          <p:nvPr/>
        </p:nvSpPr>
        <p:spPr>
          <a:xfrm>
            <a:off x="203063" y="520534"/>
            <a:ext cx="3048000" cy="60016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DEVELOP ENERGY-SAVING &amp; ENERGY-RECOVERY TECHNOLOGIES ESSENTIAL </a:t>
            </a:r>
            <a:r>
              <a:rPr kumimoji="0" lang="en-GB" sz="1100" b="1" i="0" u="none" strike="noStrike" kern="1200" cap="none" spc="0" normalizeH="0" baseline="0" noProof="0" dirty="0">
                <a:ln>
                  <a:noFill/>
                </a:ln>
                <a:solidFill>
                  <a:srgbClr val="70AD47">
                    <a:lumMod val="75000"/>
                  </a:srgbClr>
                </a:solidFill>
                <a:effectLst/>
                <a:uLnTx/>
                <a:uFillTx/>
                <a:latin typeface="Calibri"/>
                <a:ea typeface="ＭＳ Ｐゴシック" charset="0"/>
              </a:rPr>
              <a:t>TO INTEGRATE IN</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T</a:t>
            </a:r>
            <a:r>
              <a:rPr kumimoji="0" lang="en-GB" sz="1100" b="1" i="0" u="none" strike="noStrike" kern="1200" cap="none" spc="0" normalizeH="0" baseline="0" noProof="0" dirty="0">
                <a:ln>
                  <a:noFill/>
                </a:ln>
                <a:solidFill>
                  <a:srgbClr val="70AD47">
                    <a:lumMod val="75000"/>
                  </a:srgbClr>
                </a:solidFill>
                <a:effectLst/>
                <a:uLnTx/>
                <a:uFillTx/>
                <a:latin typeface="Calibri"/>
                <a:ea typeface="ＭＳ Ｐゴシック" charset="0"/>
              </a:rPr>
              <a:t>HE</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DESIGN OF A SUSTAINABLE </a:t>
            </a:r>
            <a:r>
              <a:rPr lang="en-BE" sz="1100" b="1" dirty="0">
                <a:solidFill>
                  <a:srgbClr val="70AD47">
                    <a:lumMod val="75000"/>
                  </a:srgbClr>
                </a:solidFill>
                <a:latin typeface="Calibri"/>
              </a:rPr>
              <a:t>LINAC</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CRYOMODULE</a:t>
            </a:r>
          </a:p>
        </p:txBody>
      </p:sp>
      <p:sp>
        <p:nvSpPr>
          <p:cNvPr id="33" name="TextBox 32">
            <a:extLst>
              <a:ext uri="{FF2B5EF4-FFF2-40B4-BE49-F238E27FC236}">
                <a16:creationId xmlns:a16="http://schemas.microsoft.com/office/drawing/2014/main" id="{E9D53343-4372-BCEE-545E-B6B8C52CA537}"/>
              </a:ext>
            </a:extLst>
          </p:cNvPr>
          <p:cNvSpPr txBox="1"/>
          <p:nvPr/>
        </p:nvSpPr>
        <p:spPr>
          <a:xfrm>
            <a:off x="2949018" y="2645732"/>
            <a:ext cx="2918382"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100" b="0" i="1" u="none" strike="noStrike" kern="1200" cap="none" spc="0" normalizeH="0" baseline="0" noProof="0" dirty="0">
                <a:ln>
                  <a:noFill/>
                </a:ln>
                <a:solidFill>
                  <a:srgbClr val="00B0F0"/>
                </a:solidFill>
                <a:effectLst/>
                <a:uLnTx/>
                <a:uFillTx/>
                <a:latin typeface="Calibri"/>
                <a:ea typeface="ＭＳ Ｐゴシック" charset="0"/>
              </a:rPr>
              <a:t>R&amp;D Pathfinders for </a:t>
            </a:r>
            <a:r>
              <a:rPr lang="en-GB" sz="1100" i="1" dirty="0">
                <a:solidFill>
                  <a:srgbClr val="00B0F0"/>
                </a:solidFill>
                <a:latin typeface="Calibri"/>
              </a:rPr>
              <a:t>n</a:t>
            </a:r>
            <a:r>
              <a:rPr kumimoji="0" lang="en-GB" sz="1100" b="0" i="1" u="none" strike="noStrike" kern="1200" cap="none" spc="0" normalizeH="0" baseline="0" noProof="0" dirty="0" err="1">
                <a:ln>
                  <a:noFill/>
                </a:ln>
                <a:solidFill>
                  <a:srgbClr val="00B0F0"/>
                </a:solidFill>
                <a:effectLst/>
                <a:uLnTx/>
                <a:uFillTx/>
                <a:latin typeface="Calibri"/>
                <a:ea typeface="ＭＳ Ｐゴシック" charset="0"/>
              </a:rPr>
              <a:t>ew</a:t>
            </a:r>
            <a:r>
              <a:rPr kumimoji="0" lang="en-GB" sz="1100" b="0" i="1" u="none" strike="noStrike" kern="1200" cap="none" spc="0" normalizeH="0" baseline="0" noProof="0" dirty="0">
                <a:ln>
                  <a:noFill/>
                </a:ln>
                <a:solidFill>
                  <a:srgbClr val="00B0F0"/>
                </a:solidFill>
                <a:effectLst/>
                <a:uLnTx/>
                <a:uFillTx/>
                <a:latin typeface="Calibri"/>
                <a:ea typeface="ＭＳ Ｐゴシック" charset="0"/>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100" b="0" i="1" u="none" strike="noStrike" kern="1200" cap="none" spc="0" normalizeH="0" baseline="0" noProof="0" dirty="0">
                <a:ln>
                  <a:noFill/>
                </a:ln>
                <a:solidFill>
                  <a:srgbClr val="00B0F0"/>
                </a:solidFill>
                <a:effectLst/>
                <a:uLnTx/>
                <a:uFillTx/>
                <a:latin typeface="Calibri"/>
                <a:ea typeface="ＭＳ Ｐゴシック" charset="0"/>
              </a:rPr>
              <a:t>energy-saving &amp; energy-recovery technologies</a:t>
            </a:r>
            <a:endParaRPr kumimoji="0" lang="en-BE" sz="1100" b="0" i="1" u="none" strike="noStrike" kern="1200" cap="none" spc="0" normalizeH="0" baseline="0" noProof="0" dirty="0">
              <a:ln>
                <a:noFill/>
              </a:ln>
              <a:solidFill>
                <a:srgbClr val="00B0F0"/>
              </a:solidFill>
              <a:effectLst/>
              <a:uLnTx/>
              <a:uFillTx/>
              <a:latin typeface="Calibri"/>
              <a:ea typeface="ＭＳ Ｐゴシック" charset="0"/>
            </a:endParaRPr>
          </a:p>
        </p:txBody>
      </p:sp>
      <p:sp>
        <p:nvSpPr>
          <p:cNvPr id="36" name="Rectangle 35">
            <a:extLst>
              <a:ext uri="{FF2B5EF4-FFF2-40B4-BE49-F238E27FC236}">
                <a16:creationId xmlns:a16="http://schemas.microsoft.com/office/drawing/2014/main" id="{75F4232E-E2A0-9461-48A6-D97AD5A713F7}"/>
              </a:ext>
            </a:extLst>
          </p:cNvPr>
          <p:cNvSpPr/>
          <p:nvPr/>
        </p:nvSpPr>
        <p:spPr>
          <a:xfrm>
            <a:off x="3457638" y="2199986"/>
            <a:ext cx="979567" cy="434162"/>
          </a:xfrm>
          <a:prstGeom prst="rect">
            <a:avLst/>
          </a:prstGeom>
          <a:solidFill>
            <a:schemeClr val="bg1">
              <a:lumMod val="85000"/>
            </a:schemeClr>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37" name="Rectangle 36">
            <a:extLst>
              <a:ext uri="{FF2B5EF4-FFF2-40B4-BE49-F238E27FC236}">
                <a16:creationId xmlns:a16="http://schemas.microsoft.com/office/drawing/2014/main" id="{BB1ECF10-46A5-BEB6-667C-887D0CAB57E9}"/>
              </a:ext>
            </a:extLst>
          </p:cNvPr>
          <p:cNvSpPr/>
          <p:nvPr/>
        </p:nvSpPr>
        <p:spPr>
          <a:xfrm>
            <a:off x="4122106" y="2168170"/>
            <a:ext cx="979567" cy="434162"/>
          </a:xfrm>
          <a:prstGeom prst="rect">
            <a:avLst/>
          </a:prstGeom>
          <a:solidFill>
            <a:schemeClr val="bg1">
              <a:lumMod val="85000"/>
            </a:schemeClr>
          </a:solid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43" name="TextBox 42">
            <a:extLst>
              <a:ext uri="{FF2B5EF4-FFF2-40B4-BE49-F238E27FC236}">
                <a16:creationId xmlns:a16="http://schemas.microsoft.com/office/drawing/2014/main" id="{FE74E29F-EF1F-8019-7D48-09A2DCF2DE21}"/>
              </a:ext>
            </a:extLst>
          </p:cNvPr>
          <p:cNvSpPr txBox="1"/>
          <p:nvPr/>
        </p:nvSpPr>
        <p:spPr>
          <a:xfrm rot="20782184">
            <a:off x="3475920" y="2263154"/>
            <a:ext cx="786626" cy="369332"/>
          </a:xfrm>
          <a:prstGeom prst="rect">
            <a:avLst/>
          </a:prstGeom>
          <a:noFill/>
        </p:spPr>
        <p:txBody>
          <a:bodyPr wrap="none" rtlCol="0">
            <a:spAutoFit/>
          </a:bodyPr>
          <a:lstStyle/>
          <a:p>
            <a:r>
              <a:rPr lang="en-BE" dirty="0">
                <a:solidFill>
                  <a:srgbClr val="FF6700"/>
                </a:solidFill>
                <a:latin typeface="+mn-lt"/>
              </a:rPr>
              <a:t>others</a:t>
            </a:r>
          </a:p>
        </p:txBody>
      </p:sp>
      <p:sp>
        <p:nvSpPr>
          <p:cNvPr id="44" name="TextBox 43">
            <a:extLst>
              <a:ext uri="{FF2B5EF4-FFF2-40B4-BE49-F238E27FC236}">
                <a16:creationId xmlns:a16="http://schemas.microsoft.com/office/drawing/2014/main" id="{B695EC74-7566-7D24-A6D8-0039325E9F20}"/>
              </a:ext>
            </a:extLst>
          </p:cNvPr>
          <p:cNvSpPr txBox="1"/>
          <p:nvPr/>
        </p:nvSpPr>
        <p:spPr>
          <a:xfrm rot="20782184">
            <a:off x="4192920" y="2177512"/>
            <a:ext cx="786626" cy="369332"/>
          </a:xfrm>
          <a:prstGeom prst="rect">
            <a:avLst/>
          </a:prstGeom>
          <a:noFill/>
        </p:spPr>
        <p:txBody>
          <a:bodyPr wrap="none" rtlCol="0">
            <a:spAutoFit/>
          </a:bodyPr>
          <a:lstStyle/>
          <a:p>
            <a:r>
              <a:rPr lang="en-BE" dirty="0">
                <a:solidFill>
                  <a:srgbClr val="FF6700"/>
                </a:solidFill>
                <a:latin typeface="+mn-lt"/>
              </a:rPr>
              <a:t>others</a:t>
            </a:r>
          </a:p>
        </p:txBody>
      </p:sp>
      <p:pic>
        <p:nvPicPr>
          <p:cNvPr id="45" name="Picture 44">
            <a:extLst>
              <a:ext uri="{FF2B5EF4-FFF2-40B4-BE49-F238E27FC236}">
                <a16:creationId xmlns:a16="http://schemas.microsoft.com/office/drawing/2014/main" id="{9447626B-0B0D-331D-FBA5-0AE3EC875A4C}"/>
              </a:ext>
            </a:extLst>
          </p:cNvPr>
          <p:cNvPicPr>
            <a:picLocks noChangeAspect="1"/>
          </p:cNvPicPr>
          <p:nvPr/>
        </p:nvPicPr>
        <p:blipFill>
          <a:blip r:embed="rId8"/>
          <a:stretch>
            <a:fillRect/>
          </a:stretch>
        </p:blipFill>
        <p:spPr>
          <a:xfrm>
            <a:off x="4234157" y="1859582"/>
            <a:ext cx="988165" cy="483568"/>
          </a:xfrm>
          <a:prstGeom prst="rect">
            <a:avLst/>
          </a:prstGeom>
        </p:spPr>
      </p:pic>
      <p:pic>
        <p:nvPicPr>
          <p:cNvPr id="47" name="Picture 46">
            <a:extLst>
              <a:ext uri="{FF2B5EF4-FFF2-40B4-BE49-F238E27FC236}">
                <a16:creationId xmlns:a16="http://schemas.microsoft.com/office/drawing/2014/main" id="{7E7CA1E7-CCFE-B656-91FA-CB92255A1A90}"/>
              </a:ext>
            </a:extLst>
          </p:cNvPr>
          <p:cNvPicPr>
            <a:picLocks noChangeAspect="1"/>
          </p:cNvPicPr>
          <p:nvPr/>
        </p:nvPicPr>
        <p:blipFill>
          <a:blip r:embed="rId9"/>
          <a:stretch>
            <a:fillRect/>
          </a:stretch>
        </p:blipFill>
        <p:spPr>
          <a:xfrm>
            <a:off x="3336571" y="1966985"/>
            <a:ext cx="1027141" cy="478817"/>
          </a:xfrm>
          <a:prstGeom prst="rect">
            <a:avLst/>
          </a:prstGeom>
        </p:spPr>
      </p:pic>
      <p:sp>
        <p:nvSpPr>
          <p:cNvPr id="48" name="TextBox 47">
            <a:extLst>
              <a:ext uri="{FF2B5EF4-FFF2-40B4-BE49-F238E27FC236}">
                <a16:creationId xmlns:a16="http://schemas.microsoft.com/office/drawing/2014/main" id="{56DB25B2-E34B-A8EF-C64B-6EDF481EDB32}"/>
              </a:ext>
            </a:extLst>
          </p:cNvPr>
          <p:cNvSpPr txBox="1"/>
          <p:nvPr/>
        </p:nvSpPr>
        <p:spPr>
          <a:xfrm>
            <a:off x="6321012" y="2647950"/>
            <a:ext cx="2605582"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1100" i="1" dirty="0">
                <a:solidFill>
                  <a:srgbClr val="00B0F0"/>
                </a:solidFill>
                <a:latin typeface="Calibri"/>
              </a:rPr>
              <a:t>i</a:t>
            </a:r>
            <a:r>
              <a:rPr kumimoji="0" lang="en-US" sz="1100" b="0" i="1" u="none" strike="noStrike" kern="1200" cap="none" spc="0" normalizeH="0" baseline="0" noProof="0" dirty="0" err="1">
                <a:ln>
                  <a:noFill/>
                </a:ln>
                <a:solidFill>
                  <a:srgbClr val="00B0F0"/>
                </a:solidFill>
                <a:effectLst/>
                <a:uLnTx/>
                <a:uFillTx/>
                <a:latin typeface="Calibri"/>
                <a:ea typeface="ＭＳ Ｐゴシック" charset="0"/>
              </a:rPr>
              <a:t>ntegrating</a:t>
            </a:r>
            <a:r>
              <a:rPr kumimoji="0" lang="en-US" sz="1100" b="0" i="1" u="none" strike="noStrike" kern="1200" cap="none" spc="0" normalizeH="0" baseline="0" noProof="0" dirty="0">
                <a:ln>
                  <a:noFill/>
                </a:ln>
                <a:solidFill>
                  <a:srgbClr val="00B0F0"/>
                </a:solidFill>
                <a:effectLst/>
                <a:uLnTx/>
                <a:uFillTx/>
                <a:latin typeface="Calibri"/>
                <a:ea typeface="ＭＳ Ｐゴシック" charset="0"/>
              </a:rPr>
              <a:t> new technologies </a:t>
            </a:r>
            <a:r>
              <a:rPr lang="en-US" sz="1100" i="1" dirty="0" err="1">
                <a:solidFill>
                  <a:srgbClr val="00B0F0"/>
                </a:solidFill>
                <a:latin typeface="Calibri"/>
              </a:rPr>
              <a:t>i</a:t>
            </a:r>
            <a:r>
              <a:rPr kumimoji="0" lang="en-US" sz="1100" b="0" i="1" u="none" strike="noStrike" kern="1200" cap="none" spc="0" normalizeH="0" baseline="0" noProof="0" dirty="0">
                <a:ln>
                  <a:noFill/>
                </a:ln>
                <a:solidFill>
                  <a:srgbClr val="00B0F0"/>
                </a:solidFill>
                <a:effectLst/>
                <a:uLnTx/>
                <a:uFillTx/>
                <a:latin typeface="Calibri"/>
                <a:ea typeface="ＭＳ Ｐゴシック" charset="0"/>
              </a:rPr>
              <a:t>n the design </a:t>
            </a:r>
            <a:r>
              <a:rPr kumimoji="0" lang="en-US" sz="1100" b="0" i="1" u="none" strike="noStrike" kern="1200" cap="none" spc="0" normalizeH="0" baseline="0" noProof="0">
                <a:ln>
                  <a:noFill/>
                </a:ln>
                <a:solidFill>
                  <a:srgbClr val="00B0F0"/>
                </a:solidFill>
                <a:effectLst/>
                <a:uLnTx/>
                <a:uFillTx/>
                <a:latin typeface="Calibri"/>
                <a:ea typeface="ＭＳ Ｐゴシック" charset="0"/>
              </a:rPr>
              <a:t>of a new </a:t>
            </a:r>
            <a:r>
              <a:rPr kumimoji="0" lang="en-US" sz="1100" b="0" i="1" u="none" strike="noStrike" kern="1200" cap="none" spc="0" normalizeH="0" baseline="0" noProof="0" dirty="0">
                <a:ln>
                  <a:noFill/>
                </a:ln>
                <a:solidFill>
                  <a:srgbClr val="00B0F0"/>
                </a:solidFill>
                <a:effectLst/>
                <a:uLnTx/>
                <a:uFillTx/>
                <a:latin typeface="Calibri"/>
                <a:ea typeface="ＭＳ Ｐゴシック" charset="0"/>
              </a:rPr>
              <a:t>sustainable LINAC cryomodule</a:t>
            </a:r>
            <a:endParaRPr kumimoji="0" lang="en-BE" sz="1100" b="0" i="1" u="none" strike="noStrike" kern="1200" cap="none" spc="0" normalizeH="0" baseline="0" noProof="0" dirty="0">
              <a:ln>
                <a:noFill/>
              </a:ln>
              <a:solidFill>
                <a:srgbClr val="00B0F0"/>
              </a:solidFill>
              <a:effectLst/>
              <a:uLnTx/>
              <a:uFillTx/>
              <a:latin typeface="Calibri"/>
              <a:ea typeface="ＭＳ Ｐゴシック" charset="0"/>
            </a:endParaRPr>
          </a:p>
        </p:txBody>
      </p:sp>
      <p:pic>
        <p:nvPicPr>
          <p:cNvPr id="1028" name="Picture 4" descr="The 1rst ESS prototype cryomodule successfully passes the RF power test!">
            <a:extLst>
              <a:ext uri="{FF2B5EF4-FFF2-40B4-BE49-F238E27FC236}">
                <a16:creationId xmlns:a16="http://schemas.microsoft.com/office/drawing/2014/main" id="{885AAE06-F77E-F07C-28A6-DA83857392D3}"/>
              </a:ext>
            </a:extLst>
          </p:cNvPr>
          <p:cNvPicPr>
            <a:picLocks noChangeAspect="1" noChangeArrowheads="1"/>
          </p:cNvPicPr>
          <p:nvPr/>
        </p:nvPicPr>
        <p:blipFill>
          <a:blip r:embed="rId10">
            <a:extLst>
              <a:ext uri="{BEBA8EAE-BF5A-486C-A8C5-ECC9F3942E4B}">
                <a14:imgProps xmlns:a14="http://schemas.microsoft.com/office/drawing/2010/main">
                  <a14:imgLayer r:embed="rId11">
                    <a14:imgEffect>
                      <a14:artisticPencilGrayscale/>
                    </a14:imgEffect>
                  </a14:imgLayer>
                </a14:imgProps>
              </a:ext>
              <a:ext uri="{28A0092B-C50C-407E-A947-70E740481C1C}">
                <a14:useLocalDpi xmlns:a14="http://schemas.microsoft.com/office/drawing/2010/main" val="0"/>
              </a:ext>
            </a:extLst>
          </a:blip>
          <a:srcRect/>
          <a:stretch>
            <a:fillRect/>
          </a:stretch>
        </p:blipFill>
        <p:spPr bwMode="auto">
          <a:xfrm>
            <a:off x="7010400" y="1882589"/>
            <a:ext cx="1258341" cy="769250"/>
          </a:xfrm>
          <a:prstGeom prst="rect">
            <a:avLst/>
          </a:prstGeom>
          <a:noFill/>
          <a:ln w="38100">
            <a:solidFill>
              <a:srgbClr val="00B0F0"/>
            </a:solidFill>
          </a:ln>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FFB24DE1-CC05-E017-0C0E-0DA06AF422DC}"/>
              </a:ext>
            </a:extLst>
          </p:cNvPr>
          <p:cNvSpPr/>
          <p:nvPr/>
        </p:nvSpPr>
        <p:spPr>
          <a:xfrm>
            <a:off x="4305463" y="3436098"/>
            <a:ext cx="723737" cy="601033"/>
          </a:xfrm>
          <a:prstGeom prst="rect">
            <a:avLst/>
          </a:prstGeom>
          <a:solidFill>
            <a:schemeClr val="bg1">
              <a:lumMod val="85000"/>
            </a:schemeClr>
          </a:solidFill>
          <a:ln w="19050">
            <a:solidFill>
              <a:srgbClr val="FF67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3" name="TextBox 2">
            <a:extLst>
              <a:ext uri="{FF2B5EF4-FFF2-40B4-BE49-F238E27FC236}">
                <a16:creationId xmlns:a16="http://schemas.microsoft.com/office/drawing/2014/main" id="{4922C893-21BA-1565-6BA4-C8875ADDC92D}"/>
              </a:ext>
            </a:extLst>
          </p:cNvPr>
          <p:cNvSpPr txBox="1"/>
          <p:nvPr/>
        </p:nvSpPr>
        <p:spPr>
          <a:xfrm rot="20782184">
            <a:off x="4347676" y="3501975"/>
            <a:ext cx="654475" cy="307777"/>
          </a:xfrm>
          <a:prstGeom prst="rect">
            <a:avLst/>
          </a:prstGeom>
          <a:noFill/>
        </p:spPr>
        <p:txBody>
          <a:bodyPr wrap="none" rtlCol="0">
            <a:spAutoFit/>
          </a:bodyPr>
          <a:lstStyle/>
          <a:p>
            <a:r>
              <a:rPr lang="en-BE" sz="1400" dirty="0">
                <a:solidFill>
                  <a:srgbClr val="FF6700"/>
                </a:solidFill>
                <a:latin typeface="+mn-lt"/>
              </a:rPr>
              <a:t>others</a:t>
            </a:r>
          </a:p>
        </p:txBody>
      </p:sp>
      <p:grpSp>
        <p:nvGrpSpPr>
          <p:cNvPr id="4" name="Group 3">
            <a:extLst>
              <a:ext uri="{FF2B5EF4-FFF2-40B4-BE49-F238E27FC236}">
                <a16:creationId xmlns:a16="http://schemas.microsoft.com/office/drawing/2014/main" id="{9382AF4A-20BB-BC1F-2FCE-8BC64BB7A257}"/>
              </a:ext>
            </a:extLst>
          </p:cNvPr>
          <p:cNvGrpSpPr/>
          <p:nvPr/>
        </p:nvGrpSpPr>
        <p:grpSpPr>
          <a:xfrm>
            <a:off x="4482906" y="3958116"/>
            <a:ext cx="1251179" cy="627837"/>
            <a:chOff x="7463202" y="3952938"/>
            <a:chExt cx="1251179" cy="627837"/>
          </a:xfrm>
        </p:grpSpPr>
        <p:pic>
          <p:nvPicPr>
            <p:cNvPr id="6" name="Picture 5" descr="Joint UK seminar: Building the European Spallation Source Accelerator |  John Adams Institute for Accelerator Science">
              <a:extLst>
                <a:ext uri="{FF2B5EF4-FFF2-40B4-BE49-F238E27FC236}">
                  <a16:creationId xmlns:a16="http://schemas.microsoft.com/office/drawing/2014/main" id="{41565B83-26D2-285D-BF52-0CF07E272EE2}"/>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463202" y="3952938"/>
              <a:ext cx="1237576" cy="618788"/>
            </a:xfrm>
            <a:prstGeom prst="rect">
              <a:avLst/>
            </a:prstGeom>
            <a:noFill/>
            <a:ln w="19050">
              <a:solidFill>
                <a:srgbClr val="FF6700"/>
              </a:solidFill>
            </a:ln>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6D79DCF5-BB94-23FE-D7F7-28B8A882287A}"/>
                </a:ext>
              </a:extLst>
            </p:cNvPr>
            <p:cNvSpPr txBox="1"/>
            <p:nvPr/>
          </p:nvSpPr>
          <p:spPr>
            <a:xfrm>
              <a:off x="7789347" y="4319165"/>
              <a:ext cx="925034" cy="261610"/>
            </a:xfrm>
            <a:prstGeom prst="rect">
              <a:avLst/>
            </a:prstGeom>
            <a:solidFill>
              <a:srgbClr val="FFE7D2"/>
            </a:solidFill>
            <a:effectLst>
              <a:softEdge rad="46374"/>
            </a:effectLst>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1" i="0" u="none" strike="noStrike" kern="1200" cap="none" spc="0" normalizeH="0" baseline="0" noProof="0" dirty="0">
                  <a:ln>
                    <a:noFill/>
                  </a:ln>
                  <a:solidFill>
                    <a:schemeClr val="bg2">
                      <a:lumMod val="50000"/>
                    </a:schemeClr>
                  </a:solidFill>
                  <a:effectLst/>
                  <a:uLnTx/>
                  <a:uFillTx/>
                  <a:latin typeface="Calibri"/>
                  <a:ea typeface="ＭＳ Ｐゴシック" charset="0"/>
                </a:rPr>
                <a:t>ESS upgrade</a:t>
              </a:r>
            </a:p>
          </p:txBody>
        </p:sp>
      </p:grpSp>
      <p:pic>
        <p:nvPicPr>
          <p:cNvPr id="8" name="Picture 7">
            <a:extLst>
              <a:ext uri="{FF2B5EF4-FFF2-40B4-BE49-F238E27FC236}">
                <a16:creationId xmlns:a16="http://schemas.microsoft.com/office/drawing/2014/main" id="{1E72C67C-4D5F-C4D9-A8EE-DF1E4F799CB6}"/>
              </a:ext>
            </a:extLst>
          </p:cNvPr>
          <p:cNvPicPr>
            <a:picLocks noChangeAspect="1"/>
          </p:cNvPicPr>
          <p:nvPr/>
        </p:nvPicPr>
        <p:blipFill>
          <a:blip r:embed="rId13"/>
          <a:stretch>
            <a:fillRect/>
          </a:stretch>
        </p:blipFill>
        <p:spPr>
          <a:xfrm>
            <a:off x="5043826" y="3229563"/>
            <a:ext cx="2385202" cy="1147082"/>
          </a:xfrm>
          <a:prstGeom prst="rect">
            <a:avLst/>
          </a:prstGeom>
        </p:spPr>
      </p:pic>
      <p:pic>
        <p:nvPicPr>
          <p:cNvPr id="10" name="Picture 9">
            <a:extLst>
              <a:ext uri="{FF2B5EF4-FFF2-40B4-BE49-F238E27FC236}">
                <a16:creationId xmlns:a16="http://schemas.microsoft.com/office/drawing/2014/main" id="{4C1A9FDB-D095-3DC7-FE83-F316A33F6A1A}"/>
              </a:ext>
            </a:extLst>
          </p:cNvPr>
          <p:cNvPicPr>
            <a:picLocks noChangeAspect="1"/>
          </p:cNvPicPr>
          <p:nvPr/>
        </p:nvPicPr>
        <p:blipFill>
          <a:blip r:embed="rId14"/>
          <a:stretch>
            <a:fillRect/>
          </a:stretch>
        </p:blipFill>
        <p:spPr>
          <a:xfrm>
            <a:off x="151027" y="1307573"/>
            <a:ext cx="3049373" cy="2559577"/>
          </a:xfrm>
          <a:prstGeom prst="rect">
            <a:avLst/>
          </a:prstGeom>
        </p:spPr>
      </p:pic>
      <p:sp>
        <p:nvSpPr>
          <p:cNvPr id="9" name="TextBox 8">
            <a:extLst>
              <a:ext uri="{FF2B5EF4-FFF2-40B4-BE49-F238E27FC236}">
                <a16:creationId xmlns:a16="http://schemas.microsoft.com/office/drawing/2014/main" id="{E7FB1568-CFD5-0BCB-3FA2-5401E7C53EE4}"/>
              </a:ext>
            </a:extLst>
          </p:cNvPr>
          <p:cNvSpPr txBox="1"/>
          <p:nvPr/>
        </p:nvSpPr>
        <p:spPr>
          <a:xfrm>
            <a:off x="156335" y="4365928"/>
            <a:ext cx="3302137" cy="738664"/>
          </a:xfrm>
          <a:prstGeom prst="rect">
            <a:avLst/>
          </a:prstGeom>
          <a:solidFill>
            <a:schemeClr val="accent2">
              <a:lumMod val="20000"/>
              <a:lumOff val="80000"/>
            </a:schemeClr>
          </a:solidFill>
          <a:ln w="57150">
            <a:solidFill>
              <a:srgbClr val="FF0000"/>
            </a:solidFill>
          </a:ln>
        </p:spPr>
        <p:txBody>
          <a:bodyPr wrap="square" rtlCol="0">
            <a:spAutoFit/>
          </a:bodyPr>
          <a:lstStyle/>
          <a:p>
            <a:pPr algn="ctr"/>
            <a:r>
              <a:rPr lang="en-BE" sz="1400" b="1" dirty="0">
                <a:solidFill>
                  <a:srgbClr val="FF0000"/>
                </a:solidFill>
                <a:latin typeface="+mn-lt"/>
              </a:rPr>
              <a:t>Deadline for applying is March 9, 2023.</a:t>
            </a:r>
          </a:p>
          <a:p>
            <a:pPr algn="ctr"/>
            <a:r>
              <a:rPr lang="en-BE" sz="1400" b="1" dirty="0">
                <a:solidFill>
                  <a:srgbClr val="FF0000"/>
                </a:solidFill>
                <a:latin typeface="+mn-lt"/>
              </a:rPr>
              <a:t>Do not hesitate to contact me </a:t>
            </a:r>
          </a:p>
          <a:p>
            <a:pPr algn="ctr"/>
            <a:r>
              <a:rPr lang="en-BE" sz="1400" b="1" dirty="0">
                <a:solidFill>
                  <a:srgbClr val="FF0000"/>
                </a:solidFill>
                <a:latin typeface="+mn-lt"/>
              </a:rPr>
              <a:t>for more information.</a:t>
            </a:r>
          </a:p>
        </p:txBody>
      </p:sp>
      <p:sp>
        <p:nvSpPr>
          <p:cNvPr id="11" name="TextBox 10">
            <a:extLst>
              <a:ext uri="{FF2B5EF4-FFF2-40B4-BE49-F238E27FC236}">
                <a16:creationId xmlns:a16="http://schemas.microsoft.com/office/drawing/2014/main" id="{C379DAB2-EEEB-7344-AA19-635ED8BB6088}"/>
              </a:ext>
            </a:extLst>
          </p:cNvPr>
          <p:cNvSpPr txBox="1"/>
          <p:nvPr/>
        </p:nvSpPr>
        <p:spPr>
          <a:xfrm rot="21171378">
            <a:off x="556259" y="1343525"/>
            <a:ext cx="8031480" cy="1877437"/>
          </a:xfrm>
          <a:prstGeom prst="rect">
            <a:avLst/>
          </a:prstGeom>
          <a:solidFill>
            <a:schemeClr val="accent2">
              <a:lumMod val="20000"/>
              <a:lumOff val="80000"/>
            </a:schemeClr>
          </a:solidFill>
          <a:ln w="57150">
            <a:solidFill>
              <a:schemeClr val="tx1"/>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400" b="1" i="0" u="none" strike="noStrike" kern="1200" cap="none" spc="0" normalizeH="0" baseline="0" noProof="0" dirty="0">
              <a:ln>
                <a:noFill/>
              </a:ln>
              <a:solidFill>
                <a:schemeClr val="tx1">
                  <a:lumMod val="75000"/>
                  <a:lumOff val="25000"/>
                </a:schemeClr>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400" b="1" i="0" u="none" strike="noStrike" kern="1200" cap="none" spc="0" normalizeH="0" baseline="0" noProof="0" dirty="0">
              <a:ln>
                <a:noFill/>
              </a:ln>
              <a:solidFill>
                <a:schemeClr val="tx1">
                  <a:lumMod val="75000"/>
                  <a:lumOff val="25000"/>
                </a:schemeClr>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400" b="1" i="0" u="none" strike="noStrike" kern="1200" cap="none" spc="0" normalizeH="0" baseline="0" noProof="0" dirty="0">
              <a:ln>
                <a:noFill/>
              </a:ln>
              <a:solidFill>
                <a:schemeClr val="tx1">
                  <a:lumMod val="75000"/>
                  <a:lumOff val="25000"/>
                </a:schemeClr>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lang="en-GB" sz="3200" b="1" dirty="0">
                <a:latin typeface="Calibri"/>
              </a:rPr>
              <a:t>WORK IN PROGRESS</a:t>
            </a:r>
            <a:endParaRPr kumimoji="0" lang="en-GB" sz="2000" i="1" u="none" strike="noStrike" kern="1200" cap="none" spc="0" normalizeH="0" baseline="0" noProof="0" dirty="0">
              <a:ln>
                <a:noFill/>
              </a:ln>
              <a:solidFill>
                <a:schemeClr val="bg2">
                  <a:lumMod val="50000"/>
                </a:schemeClr>
              </a:solidFill>
              <a:effectLst/>
              <a:uLnTx/>
              <a:uFillTx/>
              <a:latin typeface="Calibri"/>
              <a:ea typeface="ＭＳ Ｐゴシック" charset="0"/>
            </a:endParaRPr>
          </a:p>
          <a:p>
            <a:pPr algn="ctr">
              <a:defRPr/>
            </a:pPr>
            <a:endParaRPr kumimoji="0" lang="en-GB" sz="1400" i="1" u="none" strike="noStrike" kern="1200" cap="none" spc="0" normalizeH="0" baseline="0" noProof="0" dirty="0">
              <a:ln>
                <a:noFill/>
              </a:ln>
              <a:solidFill>
                <a:schemeClr val="bg2">
                  <a:lumMod val="50000"/>
                </a:schemeClr>
              </a:solidFill>
              <a:effectLst/>
              <a:uLnTx/>
              <a:uFillTx/>
              <a:latin typeface="Calibri"/>
              <a:ea typeface="ＭＳ Ｐゴシック" charset="0"/>
            </a:endParaRPr>
          </a:p>
          <a:p>
            <a:pPr algn="ctr">
              <a:defRPr/>
            </a:pPr>
            <a:endParaRPr kumimoji="0" lang="en-GB" sz="1400" i="1" u="none" strike="noStrike" kern="1200" cap="none" spc="0" normalizeH="0" baseline="0" noProof="0" dirty="0">
              <a:ln>
                <a:noFill/>
              </a:ln>
              <a:solidFill>
                <a:schemeClr val="bg2">
                  <a:lumMod val="50000"/>
                </a:schemeClr>
              </a:solidFill>
              <a:effectLst/>
              <a:uLnTx/>
              <a:uFillTx/>
              <a:latin typeface="Calibri"/>
              <a:ea typeface="ＭＳ Ｐゴシック" charset="0"/>
            </a:endParaRPr>
          </a:p>
          <a:p>
            <a:pPr algn="ctr">
              <a:defRPr/>
            </a:pPr>
            <a:endParaRPr kumimoji="0" lang="en-GB" sz="1400" i="1" u="none" strike="noStrike" kern="1200" cap="none" spc="0" normalizeH="0" baseline="0" noProof="0" dirty="0">
              <a:ln>
                <a:noFill/>
              </a:ln>
              <a:solidFill>
                <a:schemeClr val="bg2">
                  <a:lumMod val="50000"/>
                </a:schemeClr>
              </a:solidFill>
              <a:effectLst/>
              <a:uLnTx/>
              <a:uFillTx/>
              <a:latin typeface="Calibri"/>
              <a:ea typeface="ＭＳ Ｐゴシック" charset="0"/>
            </a:endParaRPr>
          </a:p>
        </p:txBody>
      </p:sp>
    </p:spTree>
    <p:extLst>
      <p:ext uri="{BB962C8B-B14F-4D97-AF65-F5344CB8AC3E}">
        <p14:creationId xmlns:p14="http://schemas.microsoft.com/office/powerpoint/2010/main" val="312097728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18BE228-CAD7-E7C5-AB27-10714A104743}"/>
              </a:ext>
            </a:extLst>
          </p:cNvPr>
          <p:cNvSpPr txBox="1"/>
          <p:nvPr/>
        </p:nvSpPr>
        <p:spPr>
          <a:xfrm>
            <a:off x="82490" y="658088"/>
            <a:ext cx="8832910" cy="4047262"/>
          </a:xfrm>
          <a:prstGeom prst="rect">
            <a:avLst/>
          </a:prstGeom>
          <a:noFill/>
        </p:spPr>
        <p:txBody>
          <a:bodyPr wrap="square" rtlCol="0">
            <a:spAutoFit/>
          </a:bodyPr>
          <a:lstStyle/>
          <a:p>
            <a:pPr marL="285750" indent="-285750">
              <a:buFont typeface="Courier New" panose="02070309020205020404" pitchFamily="49" charset="0"/>
              <a:buChar char="o"/>
            </a:pPr>
            <a:endParaRPr lang="en-BE" sz="700" b="1" dirty="0">
              <a:solidFill>
                <a:srgbClr val="0070C0"/>
              </a:solidFill>
              <a:latin typeface="+mn-lt"/>
            </a:endParaRPr>
          </a:p>
          <a:p>
            <a:pPr marL="285750" indent="-285750">
              <a:buFont typeface="Courier New" panose="02070309020205020404" pitchFamily="49" charset="0"/>
              <a:buChar char="o"/>
            </a:pPr>
            <a:r>
              <a:rPr lang="en-BE" sz="2000" b="1" dirty="0">
                <a:solidFill>
                  <a:schemeClr val="bg2">
                    <a:lumMod val="25000"/>
                  </a:schemeClr>
                </a:solidFill>
                <a:latin typeface="+mn-lt"/>
              </a:rPr>
              <a:t>The high-energy electron-hadron programme at the LHC and FCC are </a:t>
            </a:r>
            <a:r>
              <a:rPr lang="en-BE" sz="2000" b="1" dirty="0">
                <a:solidFill>
                  <a:srgbClr val="C00000"/>
                </a:solidFill>
                <a:latin typeface="+mn-lt"/>
              </a:rPr>
              <a:t>truely general-purpose experiments </a:t>
            </a:r>
            <a:r>
              <a:rPr lang="en-BE" sz="2000" b="1" dirty="0">
                <a:solidFill>
                  <a:schemeClr val="bg2">
                    <a:lumMod val="25000"/>
                  </a:schemeClr>
                </a:solidFill>
                <a:latin typeface="+mn-lt"/>
              </a:rPr>
              <a:t>reaching</a:t>
            </a:r>
            <a:r>
              <a:rPr lang="en-BE" sz="2000" b="1" dirty="0">
                <a:solidFill>
                  <a:srgbClr val="C00000"/>
                </a:solidFill>
                <a:latin typeface="+mn-lt"/>
              </a:rPr>
              <a:t> </a:t>
            </a:r>
            <a:r>
              <a:rPr lang="en-BE" sz="2000" b="1" dirty="0">
                <a:solidFill>
                  <a:schemeClr val="bg2">
                    <a:lumMod val="25000"/>
                  </a:schemeClr>
                </a:solidFill>
                <a:latin typeface="+mn-lt"/>
              </a:rPr>
              <a:t>beyond current knowledge in QCD, Higgs, EW and top quark physics and with its own BSM discovery potential</a:t>
            </a:r>
          </a:p>
          <a:p>
            <a:pPr marL="285750" indent="-285750">
              <a:buFont typeface="Courier New" panose="02070309020205020404" pitchFamily="49" charset="0"/>
              <a:buChar char="o"/>
            </a:pPr>
            <a:endParaRPr lang="en-BE" sz="800" b="1" dirty="0">
              <a:solidFill>
                <a:schemeClr val="bg2">
                  <a:lumMod val="25000"/>
                </a:schemeClr>
              </a:solidFill>
              <a:latin typeface="+mn-lt"/>
            </a:endParaRPr>
          </a:p>
          <a:p>
            <a:pPr marL="285750" indent="-285750">
              <a:buFont typeface="Courier New" panose="02070309020205020404" pitchFamily="49" charset="0"/>
              <a:buChar char="o"/>
            </a:pPr>
            <a:r>
              <a:rPr lang="en-BE" sz="2000" b="1" dirty="0">
                <a:solidFill>
                  <a:schemeClr val="bg2">
                    <a:lumMod val="25000"/>
                  </a:schemeClr>
                </a:solidFill>
                <a:latin typeface="+mn-lt"/>
              </a:rPr>
              <a:t>At the same time, these programmes </a:t>
            </a:r>
            <a:r>
              <a:rPr lang="en-BE" sz="2000" b="1" dirty="0">
                <a:solidFill>
                  <a:srgbClr val="C00000"/>
                </a:solidFill>
                <a:latin typeface="+mn-lt"/>
              </a:rPr>
              <a:t>empower the current research in ATLAS and CMS</a:t>
            </a:r>
            <a:r>
              <a:rPr lang="en-BE" sz="2000" b="1" dirty="0">
                <a:solidFill>
                  <a:schemeClr val="bg2">
                    <a:lumMod val="25000"/>
                  </a:schemeClr>
                </a:solidFill>
                <a:latin typeface="+mn-lt"/>
              </a:rPr>
              <a:t>, and are vital to unlock the full physics potential of a very-high-energy hadron collider</a:t>
            </a:r>
          </a:p>
          <a:p>
            <a:pPr marL="285750" indent="-285750">
              <a:buFont typeface="Courier New" panose="02070309020205020404" pitchFamily="49" charset="0"/>
              <a:buChar char="o"/>
            </a:pPr>
            <a:endParaRPr lang="en-BE" sz="800" b="1" dirty="0">
              <a:solidFill>
                <a:schemeClr val="bg2">
                  <a:lumMod val="25000"/>
                </a:schemeClr>
              </a:solidFill>
              <a:latin typeface="+mn-lt"/>
            </a:endParaRPr>
          </a:p>
          <a:p>
            <a:pPr marL="285750" indent="-285750">
              <a:buFont typeface="Courier New" panose="02070309020205020404" pitchFamily="49" charset="0"/>
              <a:buChar char="o"/>
            </a:pPr>
            <a:r>
              <a:rPr lang="en-BE" sz="2000" b="1" dirty="0">
                <a:solidFill>
                  <a:schemeClr val="bg2">
                    <a:lumMod val="25000"/>
                  </a:schemeClr>
                </a:solidFill>
                <a:latin typeface="+mn-lt"/>
              </a:rPr>
              <a:t>And surely, when we look deeper into the proton we </a:t>
            </a:r>
            <a:r>
              <a:rPr lang="en-BE" sz="2000" b="1" dirty="0">
                <a:solidFill>
                  <a:srgbClr val="C00000"/>
                </a:solidFill>
                <a:latin typeface="+mn-lt"/>
              </a:rPr>
              <a:t>significantly move the low-x frontier </a:t>
            </a:r>
            <a:r>
              <a:rPr lang="en-BE" sz="2000" b="1" dirty="0">
                <a:solidFill>
                  <a:schemeClr val="bg2">
                    <a:lumMod val="25000"/>
                  </a:schemeClr>
                </a:solidFill>
                <a:latin typeface="+mn-lt"/>
              </a:rPr>
              <a:t>and in this terra incognita we do not know what to discover</a:t>
            </a:r>
          </a:p>
          <a:p>
            <a:pPr marL="285750" indent="-285750">
              <a:buFont typeface="Courier New" panose="02070309020205020404" pitchFamily="49" charset="0"/>
              <a:buChar char="o"/>
            </a:pPr>
            <a:endParaRPr kumimoji="0" lang="en-BE" sz="800" b="1" i="0" u="none" strike="noStrike" kern="1200" cap="none" spc="0" normalizeH="0" baseline="0" noProof="0" dirty="0">
              <a:ln>
                <a:noFill/>
              </a:ln>
              <a:solidFill>
                <a:schemeClr val="bg2">
                  <a:lumMod val="25000"/>
                </a:schemeClr>
              </a:solidFill>
              <a:effectLst/>
              <a:uLnTx/>
              <a:uFillTx/>
              <a:latin typeface="+mn-lt"/>
              <a:ea typeface="ＭＳ Ｐゴシック" charset="0"/>
            </a:endParaRPr>
          </a:p>
          <a:p>
            <a:pPr marL="285750" indent="-285750">
              <a:buFont typeface="Courier New" panose="02070309020205020404" pitchFamily="49" charset="0"/>
              <a:buChar char="o"/>
            </a:pPr>
            <a:r>
              <a:rPr kumimoji="0" lang="en-GB" sz="2000" b="1" i="0" u="none" strike="noStrike" kern="1200" cap="none" spc="0" normalizeH="0" baseline="0" noProof="0" dirty="0">
                <a:ln>
                  <a:noFill/>
                </a:ln>
                <a:solidFill>
                  <a:schemeClr val="bg2">
                    <a:lumMod val="25000"/>
                  </a:schemeClr>
                </a:solidFill>
                <a:effectLst/>
                <a:uLnTx/>
                <a:uFillTx/>
                <a:latin typeface="+mn-lt"/>
                <a:ea typeface="ＭＳ Ｐゴシック" charset="0"/>
              </a:rPr>
              <a:t>The engine of o</a:t>
            </a:r>
            <a:r>
              <a:rPr kumimoji="0" lang="en-BE" sz="2000" b="1" i="0" u="none" strike="noStrike" kern="1200" cap="none" spc="0" normalizeH="0" baseline="0" noProof="0" dirty="0">
                <a:ln>
                  <a:noFill/>
                </a:ln>
                <a:solidFill>
                  <a:schemeClr val="bg2">
                    <a:lumMod val="25000"/>
                  </a:schemeClr>
                </a:solidFill>
                <a:effectLst/>
                <a:uLnTx/>
                <a:uFillTx/>
                <a:latin typeface="+mn-lt"/>
                <a:ea typeface="ＭＳ Ｐゴシック" charset="0"/>
              </a:rPr>
              <a:t>ur curiosity-driven exploration is society’s appreciation for the portfolio of technological innovations and knowledge transfer that we continue to realize… </a:t>
            </a:r>
            <a:r>
              <a:rPr kumimoji="0" lang="en-BE" sz="2000" b="1" i="0" u="none" strike="noStrike" kern="1200" cap="none" spc="0" normalizeH="0" baseline="0" noProof="0" dirty="0">
                <a:ln>
                  <a:noFill/>
                </a:ln>
                <a:solidFill>
                  <a:srgbClr val="C00000"/>
                </a:solidFill>
                <a:effectLst/>
                <a:uLnTx/>
                <a:uFillTx/>
                <a:latin typeface="+mn-lt"/>
                <a:ea typeface="ＭＳ Ｐゴシック" charset="0"/>
              </a:rPr>
              <a:t>Energy Recovery systems deliver on this technology front</a:t>
            </a:r>
          </a:p>
        </p:txBody>
      </p:sp>
      <p:sp>
        <p:nvSpPr>
          <p:cNvPr id="20" name="TextBox 19">
            <a:extLst>
              <a:ext uri="{FF2B5EF4-FFF2-40B4-BE49-F238E27FC236}">
                <a16:creationId xmlns:a16="http://schemas.microsoft.com/office/drawing/2014/main" id="{D4F2FE1F-47BD-B63A-7BC0-6C29F4457247}"/>
              </a:ext>
            </a:extLst>
          </p:cNvPr>
          <p:cNvSpPr txBox="1"/>
          <p:nvPr/>
        </p:nvSpPr>
        <p:spPr>
          <a:xfrm>
            <a:off x="950761" y="128885"/>
            <a:ext cx="7242560" cy="461665"/>
          </a:xfrm>
          <a:prstGeom prst="rect">
            <a:avLst/>
          </a:prstGeom>
          <a:noFill/>
        </p:spPr>
        <p:txBody>
          <a:bodyPr wrap="none" rtlCol="0">
            <a:spAutoFit/>
          </a:bodyPr>
          <a:lstStyle/>
          <a:p>
            <a:pPr algn="ctr"/>
            <a:r>
              <a:rPr lang="en-BE" sz="2400" b="1" dirty="0">
                <a:solidFill>
                  <a:srgbClr val="0070C0"/>
                </a:solidFill>
                <a:latin typeface="+mn-lt"/>
              </a:rPr>
              <a:t>Electron-proton collisions at the core of particle physics</a:t>
            </a:r>
          </a:p>
        </p:txBody>
      </p:sp>
    </p:spTree>
    <p:extLst>
      <p:ext uri="{BB962C8B-B14F-4D97-AF65-F5344CB8AC3E}">
        <p14:creationId xmlns:p14="http://schemas.microsoft.com/office/powerpoint/2010/main" val="333189690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76</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2" name="TextBox 1">
            <a:extLst>
              <a:ext uri="{FF2B5EF4-FFF2-40B4-BE49-F238E27FC236}">
                <a16:creationId xmlns:a16="http://schemas.microsoft.com/office/drawing/2014/main" id="{10ABEB7F-FC0C-41E0-2487-35842A7844DA}"/>
              </a:ext>
            </a:extLst>
          </p:cNvPr>
          <p:cNvSpPr txBox="1"/>
          <p:nvPr/>
        </p:nvSpPr>
        <p:spPr>
          <a:xfrm>
            <a:off x="1550967" y="133350"/>
            <a:ext cx="6042168" cy="46166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2400" b="1" i="0" u="none" strike="noStrike" kern="1200" cap="none" spc="0" normalizeH="0" baseline="0" noProof="0" dirty="0">
                <a:ln>
                  <a:noFill/>
                </a:ln>
                <a:solidFill>
                  <a:srgbClr val="0070C0"/>
                </a:solidFill>
                <a:effectLst/>
                <a:uLnTx/>
                <a:uFillTx/>
                <a:latin typeface="Calibri"/>
                <a:ea typeface="ＭＳ Ｐゴシック" charset="0"/>
              </a:rPr>
              <a:t>Innovate for Sustainable Accelerating Systems</a:t>
            </a:r>
          </a:p>
        </p:txBody>
      </p:sp>
      <p:sp>
        <p:nvSpPr>
          <p:cNvPr id="3" name="TextBox 2">
            <a:extLst>
              <a:ext uri="{FF2B5EF4-FFF2-40B4-BE49-F238E27FC236}">
                <a16:creationId xmlns:a16="http://schemas.microsoft.com/office/drawing/2014/main" id="{718BE228-CAD7-E7C5-AB27-10714A104743}"/>
              </a:ext>
            </a:extLst>
          </p:cNvPr>
          <p:cNvSpPr txBox="1"/>
          <p:nvPr/>
        </p:nvSpPr>
        <p:spPr>
          <a:xfrm>
            <a:off x="76200" y="725090"/>
            <a:ext cx="8909110" cy="2585323"/>
          </a:xfrm>
          <a:prstGeom prst="rect">
            <a:avLst/>
          </a:prstGeom>
          <a:noFill/>
        </p:spPr>
        <p:txBody>
          <a:bodyPr wrap="square" rtlCol="0">
            <a:spAutoFit/>
          </a:bodyPr>
          <a:lstStyle/>
          <a:p>
            <a:pPr marL="285750" indent="-285750">
              <a:buFont typeface="Courier New" panose="02070309020205020404" pitchFamily="49" charset="0"/>
              <a:buChar char="o"/>
              <a:defRPr/>
            </a:pPr>
            <a:r>
              <a:rPr lang="en-BE" b="1" dirty="0">
                <a:solidFill>
                  <a:srgbClr val="E7E6E6">
                    <a:lumMod val="25000"/>
                  </a:srgbClr>
                </a:solidFill>
                <a:latin typeface="Calibri"/>
              </a:rPr>
              <a:t>Developing “Sustainable Accelerating Systems” is a vital topic for the future of particle physics colliders, and a challenging responsibility we share as a community</a:t>
            </a:r>
          </a:p>
          <a:p>
            <a:pPr marL="285750" indent="-285750">
              <a:buFont typeface="Courier New" panose="02070309020205020404" pitchFamily="49" charset="0"/>
              <a:buChar char="o"/>
              <a:defRPr/>
            </a:pPr>
            <a:endParaRPr lang="en-BE" sz="600" b="1" dirty="0">
              <a:solidFill>
                <a:srgbClr val="E7E6E6">
                  <a:lumMod val="25000"/>
                </a:srgbClr>
              </a:solidFill>
              <a:latin typeface="Calibri"/>
            </a:endParaRP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BE" b="1" i="0" u="none" strike="noStrike" kern="1200" cap="none" spc="0" normalizeH="0" baseline="0" noProof="0" dirty="0">
                <a:ln>
                  <a:noFill/>
                </a:ln>
                <a:solidFill>
                  <a:srgbClr val="0070C0"/>
                </a:solidFill>
                <a:effectLst/>
                <a:uLnTx/>
                <a:uFillTx/>
                <a:latin typeface="Calibri"/>
                <a:ea typeface="ＭＳ Ｐゴシック" charset="0"/>
              </a:rPr>
              <a:t>The R&amp;D road ahead is very clear and well documented</a:t>
            </a: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endParaRPr kumimoji="0" lang="en-BE" sz="600" b="1" i="0" u="none" strike="noStrike" kern="1200" cap="none" spc="0" normalizeH="0" baseline="0" noProof="0" dirty="0">
              <a:ln>
                <a:noFill/>
              </a:ln>
              <a:solidFill>
                <a:srgbClr val="0070C0"/>
              </a:solidFill>
              <a:effectLst/>
              <a:uLnTx/>
              <a:uFillTx/>
              <a:latin typeface="Calibri"/>
              <a:ea typeface="ＭＳ Ｐゴシック" charset="0"/>
            </a:endParaRP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BE" b="1" i="0" u="none" strike="noStrike" kern="1200" cap="none" spc="0" normalizeH="0" baseline="0" noProof="0" dirty="0">
                <a:ln>
                  <a:noFill/>
                </a:ln>
                <a:solidFill>
                  <a:schemeClr val="tx1">
                    <a:lumMod val="75000"/>
                    <a:lumOff val="25000"/>
                  </a:schemeClr>
                </a:solidFill>
                <a:effectLst/>
                <a:uLnTx/>
                <a:uFillTx/>
                <a:latin typeface="Calibri"/>
                <a:ea typeface="ＭＳ Ｐゴシック" charset="0"/>
              </a:rPr>
              <a:t>The ambition is shared with major accelerator laboratories in Europe, with a clear path to prioritise the R&amp;D for sustainable accelerating structures in their organisation</a:t>
            </a: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endParaRPr kumimoji="0" lang="en-BE" sz="600" b="1" i="0" u="none" strike="noStrike" kern="1200" cap="none" spc="0" normalizeH="0" baseline="0" noProof="0" dirty="0">
              <a:ln>
                <a:noFill/>
              </a:ln>
              <a:solidFill>
                <a:schemeClr val="tx1">
                  <a:lumMod val="75000"/>
                  <a:lumOff val="25000"/>
                </a:schemeClr>
              </a:solidFill>
              <a:effectLst/>
              <a:uLnTx/>
              <a:uFillTx/>
              <a:latin typeface="Calibri"/>
              <a:ea typeface="ＭＳ Ｐゴシック" charset="0"/>
            </a:endParaRP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BE" b="1" i="0" u="none" strike="noStrike" kern="1200" cap="none" spc="0" normalizeH="0" baseline="0" noProof="0" dirty="0">
                <a:ln>
                  <a:noFill/>
                </a:ln>
                <a:solidFill>
                  <a:srgbClr val="0070C0"/>
                </a:solidFill>
                <a:effectLst/>
                <a:uLnTx/>
                <a:uFillTx/>
                <a:latin typeface="Calibri"/>
                <a:ea typeface="ＭＳ Ｐゴシック" charset="0"/>
              </a:rPr>
              <a:t>It is essential to demonstrate the performance of these innovative systems during this decade in order to integrate them timely in the designs of future colliders</a:t>
            </a: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endParaRPr kumimoji="0" lang="en-BE" sz="600" b="1" i="0" u="none" strike="noStrike" kern="1200" cap="none" spc="0" normalizeH="0" baseline="0" noProof="0" dirty="0">
              <a:ln>
                <a:noFill/>
              </a:ln>
              <a:solidFill>
                <a:srgbClr val="0070C0"/>
              </a:solidFill>
              <a:effectLst/>
              <a:uLnTx/>
              <a:uFillTx/>
              <a:latin typeface="Calibri"/>
              <a:ea typeface="ＭＳ Ｐゴシック" charset="0"/>
            </a:endParaRP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endParaRPr kumimoji="0" lang="en-BE" sz="600" b="1" i="0" u="none" strike="noStrike" kern="1200" cap="none" spc="0" normalizeH="0" baseline="0" noProof="0" dirty="0">
              <a:ln>
                <a:noFill/>
              </a:ln>
              <a:solidFill>
                <a:srgbClr val="0070C0"/>
              </a:solidFill>
              <a:effectLst/>
              <a:uLnTx/>
              <a:uFillTx/>
              <a:latin typeface="Calibri"/>
              <a:ea typeface="ＭＳ Ｐゴシック" charset="0"/>
            </a:endParaRP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endParaRPr kumimoji="0" lang="en-BE" sz="600" b="1" i="0" u="none" strike="noStrike" kern="1200" cap="none" spc="0" normalizeH="0" baseline="0" noProof="0" dirty="0">
              <a:ln>
                <a:noFill/>
              </a:ln>
              <a:solidFill>
                <a:srgbClr val="0070C0"/>
              </a:solidFill>
              <a:effectLst/>
              <a:uLnTx/>
              <a:uFillTx/>
              <a:latin typeface="Calibri"/>
              <a:ea typeface="ＭＳ Ｐゴシック" charset="0"/>
            </a:endParaRPr>
          </a:p>
        </p:txBody>
      </p:sp>
      <p:sp>
        <p:nvSpPr>
          <p:cNvPr id="4" name="Slide Number Placeholder 17">
            <a:extLst>
              <a:ext uri="{FF2B5EF4-FFF2-40B4-BE49-F238E27FC236}">
                <a16:creationId xmlns:a16="http://schemas.microsoft.com/office/drawing/2014/main" id="{57A4D09B-C473-46C7-8AF0-957F788D274F}"/>
              </a:ext>
            </a:extLst>
          </p:cNvPr>
          <p:cNvSpPr txBox="1">
            <a:spLocks/>
          </p:cNvSpPr>
          <p:nvPr/>
        </p:nvSpPr>
        <p:spPr>
          <a:xfrm>
            <a:off x="7086600" y="4890551"/>
            <a:ext cx="2057400" cy="273844"/>
          </a:xfrm>
          <a:prstGeom prst="rect">
            <a:avLst/>
          </a:prstGeom>
        </p:spPr>
        <p:txBody>
          <a:bodyPr vert="horz" lIns="91440" tIns="45720" rIns="91440" bIns="45720" rtlCol="0" anchor="ctr"/>
          <a:lstStyle>
            <a:defPPr>
              <a:defRPr lang="en-US"/>
            </a:defPPr>
            <a:lvl1pPr algn="r" rtl="0" fontAlgn="base">
              <a:spcBef>
                <a:spcPct val="0"/>
              </a:spcBef>
              <a:spcAft>
                <a:spcPct val="0"/>
              </a:spcAft>
              <a:defRPr sz="900" kern="1200">
                <a:solidFill>
                  <a:schemeClr val="tx1">
                    <a:tint val="75000"/>
                  </a:schemeClr>
                </a:solidFill>
                <a:latin typeface="Century Schoolbook" charset="0"/>
                <a:ea typeface="ＭＳ Ｐゴシック" charset="0"/>
                <a:cs typeface="ＭＳ Ｐゴシック" charset="0"/>
              </a:defRPr>
            </a:lvl1pPr>
            <a:lvl2pPr marL="456890"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2pPr>
            <a:lvl3pPr marL="913815"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3pPr>
            <a:lvl4pPr marL="1370716"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4pPr>
            <a:lvl5pPr marL="1827629"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5pPr>
            <a:lvl6pPr marL="2284518" algn="l" defTabSz="456890" rtl="0" eaLnBrk="1" latinLnBrk="0" hangingPunct="1">
              <a:defRPr kern="1200">
                <a:solidFill>
                  <a:schemeClr val="tx1"/>
                </a:solidFill>
                <a:latin typeface="Century Schoolbook" charset="0"/>
                <a:ea typeface="ＭＳ Ｐゴシック" charset="0"/>
                <a:cs typeface="ＭＳ Ｐゴシック" charset="0"/>
              </a:defRPr>
            </a:lvl6pPr>
            <a:lvl7pPr marL="2741408" algn="l" defTabSz="456890" rtl="0" eaLnBrk="1" latinLnBrk="0" hangingPunct="1">
              <a:defRPr kern="1200">
                <a:solidFill>
                  <a:schemeClr val="tx1"/>
                </a:solidFill>
                <a:latin typeface="Century Schoolbook" charset="0"/>
                <a:ea typeface="ＭＳ Ｐゴシック" charset="0"/>
                <a:cs typeface="ＭＳ Ｐゴシック" charset="0"/>
              </a:defRPr>
            </a:lvl7pPr>
            <a:lvl8pPr marL="3198320" algn="l" defTabSz="456890" rtl="0" eaLnBrk="1" latinLnBrk="0" hangingPunct="1">
              <a:defRPr kern="1200">
                <a:solidFill>
                  <a:schemeClr val="tx1"/>
                </a:solidFill>
                <a:latin typeface="Century Schoolbook" charset="0"/>
                <a:ea typeface="ＭＳ Ｐゴシック" charset="0"/>
                <a:cs typeface="ＭＳ Ｐゴシック" charset="0"/>
              </a:defRPr>
            </a:lvl8pPr>
            <a:lvl9pPr marL="3655222" algn="l" defTabSz="456890" rtl="0" eaLnBrk="1" latinLnBrk="0" hangingPunct="1">
              <a:defRPr kern="1200">
                <a:solidFill>
                  <a:schemeClr val="tx1"/>
                </a:solidFill>
                <a:latin typeface="Century Schoolbook" charset="0"/>
                <a:ea typeface="ＭＳ Ｐゴシック" charset="0"/>
                <a:cs typeface="ＭＳ Ｐゴシック" charset="0"/>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smtClean="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76</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5" name="Slide Number Placeholder 17">
            <a:extLst>
              <a:ext uri="{FF2B5EF4-FFF2-40B4-BE49-F238E27FC236}">
                <a16:creationId xmlns:a16="http://schemas.microsoft.com/office/drawing/2014/main" id="{C78E8083-3C25-0CB8-2ECB-5533FBB43EE2}"/>
              </a:ext>
            </a:extLst>
          </p:cNvPr>
          <p:cNvSpPr txBox="1">
            <a:spLocks/>
          </p:cNvSpPr>
          <p:nvPr/>
        </p:nvSpPr>
        <p:spPr>
          <a:xfrm>
            <a:off x="7086600" y="4890551"/>
            <a:ext cx="2057400" cy="273844"/>
          </a:xfrm>
          <a:prstGeom prst="rect">
            <a:avLst/>
          </a:prstGeom>
        </p:spPr>
        <p:txBody>
          <a:bodyPr vert="horz" lIns="91440" tIns="45720" rIns="91440" bIns="45720" rtlCol="0" anchor="ctr"/>
          <a:lstStyle>
            <a:defPPr>
              <a:defRPr lang="en-US"/>
            </a:defPPr>
            <a:lvl1pPr algn="r" rtl="0" fontAlgn="base">
              <a:spcBef>
                <a:spcPct val="0"/>
              </a:spcBef>
              <a:spcAft>
                <a:spcPct val="0"/>
              </a:spcAft>
              <a:defRPr sz="900" kern="1200">
                <a:solidFill>
                  <a:schemeClr val="tx1">
                    <a:tint val="75000"/>
                  </a:schemeClr>
                </a:solidFill>
                <a:latin typeface="Century Schoolbook" charset="0"/>
                <a:ea typeface="ＭＳ Ｐゴシック" charset="0"/>
                <a:cs typeface="ＭＳ Ｐゴシック" charset="0"/>
              </a:defRPr>
            </a:lvl1pPr>
            <a:lvl2pPr marL="456890"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2pPr>
            <a:lvl3pPr marL="913815"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3pPr>
            <a:lvl4pPr marL="1370716"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4pPr>
            <a:lvl5pPr marL="1827629"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5pPr>
            <a:lvl6pPr marL="2284518" algn="l" defTabSz="456890" rtl="0" eaLnBrk="1" latinLnBrk="0" hangingPunct="1">
              <a:defRPr kern="1200">
                <a:solidFill>
                  <a:schemeClr val="tx1"/>
                </a:solidFill>
                <a:latin typeface="Century Schoolbook" charset="0"/>
                <a:ea typeface="ＭＳ Ｐゴシック" charset="0"/>
                <a:cs typeface="ＭＳ Ｐゴシック" charset="0"/>
              </a:defRPr>
            </a:lvl6pPr>
            <a:lvl7pPr marL="2741408" algn="l" defTabSz="456890" rtl="0" eaLnBrk="1" latinLnBrk="0" hangingPunct="1">
              <a:defRPr kern="1200">
                <a:solidFill>
                  <a:schemeClr val="tx1"/>
                </a:solidFill>
                <a:latin typeface="Century Schoolbook" charset="0"/>
                <a:ea typeface="ＭＳ Ｐゴシック" charset="0"/>
                <a:cs typeface="ＭＳ Ｐゴシック" charset="0"/>
              </a:defRPr>
            </a:lvl7pPr>
            <a:lvl8pPr marL="3198320" algn="l" defTabSz="456890" rtl="0" eaLnBrk="1" latinLnBrk="0" hangingPunct="1">
              <a:defRPr kern="1200">
                <a:solidFill>
                  <a:schemeClr val="tx1"/>
                </a:solidFill>
                <a:latin typeface="Century Schoolbook" charset="0"/>
                <a:ea typeface="ＭＳ Ｐゴシック" charset="0"/>
                <a:cs typeface="ＭＳ Ｐゴシック" charset="0"/>
              </a:defRPr>
            </a:lvl8pPr>
            <a:lvl9pPr marL="3655222" algn="l" defTabSz="456890" rtl="0" eaLnBrk="1" latinLnBrk="0" hangingPunct="1">
              <a:defRPr kern="1200">
                <a:solidFill>
                  <a:schemeClr val="tx1"/>
                </a:solidFill>
                <a:latin typeface="Century Schoolbook" charset="0"/>
                <a:ea typeface="ＭＳ Ｐゴシック" charset="0"/>
                <a:cs typeface="ＭＳ Ｐゴシック" charset="0"/>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smtClean="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76</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6" name="Slide Number Placeholder 17">
            <a:extLst>
              <a:ext uri="{FF2B5EF4-FFF2-40B4-BE49-F238E27FC236}">
                <a16:creationId xmlns:a16="http://schemas.microsoft.com/office/drawing/2014/main" id="{6887927A-3404-883A-0BA4-F4D3B90BE1B6}"/>
              </a:ext>
            </a:extLst>
          </p:cNvPr>
          <p:cNvSpPr txBox="1">
            <a:spLocks/>
          </p:cNvSpPr>
          <p:nvPr/>
        </p:nvSpPr>
        <p:spPr>
          <a:xfrm>
            <a:off x="7086600" y="4890551"/>
            <a:ext cx="2057400" cy="273844"/>
          </a:xfrm>
          <a:prstGeom prst="rect">
            <a:avLst/>
          </a:prstGeom>
        </p:spPr>
        <p:txBody>
          <a:bodyPr vert="horz" lIns="91440" tIns="45720" rIns="91440" bIns="45720" rtlCol="0" anchor="ctr"/>
          <a:lstStyle>
            <a:defPPr>
              <a:defRPr lang="en-US"/>
            </a:defPPr>
            <a:lvl1pPr algn="r" rtl="0" fontAlgn="base">
              <a:spcBef>
                <a:spcPct val="0"/>
              </a:spcBef>
              <a:spcAft>
                <a:spcPct val="0"/>
              </a:spcAft>
              <a:defRPr sz="900" kern="1200">
                <a:solidFill>
                  <a:schemeClr val="tx1">
                    <a:tint val="75000"/>
                  </a:schemeClr>
                </a:solidFill>
                <a:latin typeface="Century Schoolbook" charset="0"/>
                <a:ea typeface="ＭＳ Ｐゴシック" charset="0"/>
                <a:cs typeface="ＭＳ Ｐゴシック" charset="0"/>
              </a:defRPr>
            </a:lvl1pPr>
            <a:lvl2pPr marL="456890"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2pPr>
            <a:lvl3pPr marL="913815"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3pPr>
            <a:lvl4pPr marL="1370716"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4pPr>
            <a:lvl5pPr marL="1827629"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5pPr>
            <a:lvl6pPr marL="2284518" algn="l" defTabSz="456890" rtl="0" eaLnBrk="1" latinLnBrk="0" hangingPunct="1">
              <a:defRPr kern="1200">
                <a:solidFill>
                  <a:schemeClr val="tx1"/>
                </a:solidFill>
                <a:latin typeface="Century Schoolbook" charset="0"/>
                <a:ea typeface="ＭＳ Ｐゴシック" charset="0"/>
                <a:cs typeface="ＭＳ Ｐゴシック" charset="0"/>
              </a:defRPr>
            </a:lvl6pPr>
            <a:lvl7pPr marL="2741408" algn="l" defTabSz="456890" rtl="0" eaLnBrk="1" latinLnBrk="0" hangingPunct="1">
              <a:defRPr kern="1200">
                <a:solidFill>
                  <a:schemeClr val="tx1"/>
                </a:solidFill>
                <a:latin typeface="Century Schoolbook" charset="0"/>
                <a:ea typeface="ＭＳ Ｐゴシック" charset="0"/>
                <a:cs typeface="ＭＳ Ｐゴシック" charset="0"/>
              </a:defRPr>
            </a:lvl7pPr>
            <a:lvl8pPr marL="3198320" algn="l" defTabSz="456890" rtl="0" eaLnBrk="1" latinLnBrk="0" hangingPunct="1">
              <a:defRPr kern="1200">
                <a:solidFill>
                  <a:schemeClr val="tx1"/>
                </a:solidFill>
                <a:latin typeface="Century Schoolbook" charset="0"/>
                <a:ea typeface="ＭＳ Ｐゴシック" charset="0"/>
                <a:cs typeface="ＭＳ Ｐゴシック" charset="0"/>
              </a:defRPr>
            </a:lvl8pPr>
            <a:lvl9pPr marL="3655222" algn="l" defTabSz="456890" rtl="0" eaLnBrk="1" latinLnBrk="0" hangingPunct="1">
              <a:defRPr kern="1200">
                <a:solidFill>
                  <a:schemeClr val="tx1"/>
                </a:solidFill>
                <a:latin typeface="Century Schoolbook" charset="0"/>
                <a:ea typeface="ＭＳ Ｐゴシック" charset="0"/>
                <a:cs typeface="ＭＳ Ｐゴシック" charset="0"/>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smtClean="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76</a:t>
            </a:fld>
            <a:endParaRPr kumimoji="0" lang="en-US" sz="900" b="0" i="0" u="none" strike="noStrike" kern="1200" cap="none" spc="0" normalizeH="0" baseline="0" noProof="0" dirty="0">
              <a:ln>
                <a:noFill/>
              </a:ln>
              <a:solidFill>
                <a:prstClr val="black">
                  <a:tint val="75000"/>
                </a:prstClr>
              </a:solidFill>
              <a:effectLst/>
              <a:uLnTx/>
              <a:uFillTx/>
              <a:latin typeface="Calibri"/>
              <a:ea typeface="ＭＳ Ｐゴシック" charset="0"/>
              <a:cs typeface="+mn-cs"/>
            </a:endParaRPr>
          </a:p>
        </p:txBody>
      </p:sp>
    </p:spTree>
    <p:extLst>
      <p:ext uri="{BB962C8B-B14F-4D97-AF65-F5344CB8AC3E}">
        <p14:creationId xmlns:p14="http://schemas.microsoft.com/office/powerpoint/2010/main" val="330940792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77</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2" name="TextBox 1">
            <a:extLst>
              <a:ext uri="{FF2B5EF4-FFF2-40B4-BE49-F238E27FC236}">
                <a16:creationId xmlns:a16="http://schemas.microsoft.com/office/drawing/2014/main" id="{10ABEB7F-FC0C-41E0-2487-35842A7844DA}"/>
              </a:ext>
            </a:extLst>
          </p:cNvPr>
          <p:cNvSpPr txBox="1"/>
          <p:nvPr/>
        </p:nvSpPr>
        <p:spPr>
          <a:xfrm>
            <a:off x="1550967" y="133350"/>
            <a:ext cx="6042168" cy="46166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2400" b="1" i="0" u="none" strike="noStrike" kern="1200" cap="none" spc="0" normalizeH="0" baseline="0" noProof="0" dirty="0">
                <a:ln>
                  <a:noFill/>
                </a:ln>
                <a:solidFill>
                  <a:srgbClr val="0070C0"/>
                </a:solidFill>
                <a:effectLst/>
                <a:uLnTx/>
                <a:uFillTx/>
                <a:latin typeface="Calibri"/>
                <a:ea typeface="ＭＳ Ｐゴシック" charset="0"/>
              </a:rPr>
              <a:t>Innovate for Sustainable Accelerating Systems</a:t>
            </a:r>
          </a:p>
        </p:txBody>
      </p:sp>
      <p:sp>
        <p:nvSpPr>
          <p:cNvPr id="3" name="TextBox 2">
            <a:extLst>
              <a:ext uri="{FF2B5EF4-FFF2-40B4-BE49-F238E27FC236}">
                <a16:creationId xmlns:a16="http://schemas.microsoft.com/office/drawing/2014/main" id="{718BE228-CAD7-E7C5-AB27-10714A104743}"/>
              </a:ext>
            </a:extLst>
          </p:cNvPr>
          <p:cNvSpPr txBox="1"/>
          <p:nvPr/>
        </p:nvSpPr>
        <p:spPr>
          <a:xfrm>
            <a:off x="76200" y="725090"/>
            <a:ext cx="8909110" cy="3693319"/>
          </a:xfrm>
          <a:prstGeom prst="rect">
            <a:avLst/>
          </a:prstGeom>
          <a:noFill/>
        </p:spPr>
        <p:txBody>
          <a:bodyPr wrap="square" rtlCol="0">
            <a:spAutoFit/>
          </a:bodyPr>
          <a:lstStyle/>
          <a:p>
            <a:pPr marL="285750" indent="-285750">
              <a:buFont typeface="Courier New" panose="02070309020205020404" pitchFamily="49" charset="0"/>
              <a:buChar char="o"/>
              <a:defRPr/>
            </a:pPr>
            <a:r>
              <a:rPr lang="en-BE" b="1" dirty="0">
                <a:solidFill>
                  <a:srgbClr val="E7E6E6">
                    <a:lumMod val="25000"/>
                  </a:srgbClr>
                </a:solidFill>
                <a:latin typeface="Calibri"/>
              </a:rPr>
              <a:t>Developing “Sustainable Accelerating Systems” is a vital topic for the future of particle physics colliders, and a challenging responsibility we share as a community</a:t>
            </a:r>
          </a:p>
          <a:p>
            <a:pPr marL="285750" indent="-285750">
              <a:buFont typeface="Courier New" panose="02070309020205020404" pitchFamily="49" charset="0"/>
              <a:buChar char="o"/>
              <a:defRPr/>
            </a:pPr>
            <a:endParaRPr lang="en-BE" sz="600" b="1" dirty="0">
              <a:solidFill>
                <a:srgbClr val="E7E6E6">
                  <a:lumMod val="25000"/>
                </a:srgbClr>
              </a:solidFill>
              <a:latin typeface="Calibri"/>
            </a:endParaRP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BE" b="1" i="0" u="none" strike="noStrike" kern="1200" cap="none" spc="0" normalizeH="0" baseline="0" noProof="0" dirty="0">
                <a:ln>
                  <a:noFill/>
                </a:ln>
                <a:solidFill>
                  <a:srgbClr val="0070C0"/>
                </a:solidFill>
                <a:effectLst/>
                <a:uLnTx/>
                <a:uFillTx/>
                <a:latin typeface="Calibri"/>
                <a:ea typeface="ＭＳ Ｐゴシック" charset="0"/>
              </a:rPr>
              <a:t>The R&amp;D road ahead is very clear and well documented</a:t>
            </a: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endParaRPr kumimoji="0" lang="en-BE" sz="600" b="1" i="0" u="none" strike="noStrike" kern="1200" cap="none" spc="0" normalizeH="0" baseline="0" noProof="0" dirty="0">
              <a:ln>
                <a:noFill/>
              </a:ln>
              <a:solidFill>
                <a:srgbClr val="0070C0"/>
              </a:solidFill>
              <a:effectLst/>
              <a:uLnTx/>
              <a:uFillTx/>
              <a:latin typeface="Calibri"/>
              <a:ea typeface="ＭＳ Ｐゴシック" charset="0"/>
            </a:endParaRP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BE" b="1" i="0" u="none" strike="noStrike" kern="1200" cap="none" spc="0" normalizeH="0" baseline="0" noProof="0" dirty="0">
                <a:ln>
                  <a:noFill/>
                </a:ln>
                <a:solidFill>
                  <a:schemeClr val="tx1">
                    <a:lumMod val="75000"/>
                    <a:lumOff val="25000"/>
                  </a:schemeClr>
                </a:solidFill>
                <a:effectLst/>
                <a:uLnTx/>
                <a:uFillTx/>
                <a:latin typeface="Calibri"/>
                <a:ea typeface="ＭＳ Ｐゴシック" charset="0"/>
              </a:rPr>
              <a:t>The ambition is shared with major accelerator laboratories in Europe, with a clear path to prioritise the R&amp;D for sustainable accelerating structures in their organisation</a:t>
            </a: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endParaRPr kumimoji="0" lang="en-BE" sz="600" b="1" i="0" u="none" strike="noStrike" kern="1200" cap="none" spc="0" normalizeH="0" baseline="0" noProof="0" dirty="0">
              <a:ln>
                <a:noFill/>
              </a:ln>
              <a:solidFill>
                <a:schemeClr val="tx1">
                  <a:lumMod val="75000"/>
                  <a:lumOff val="25000"/>
                </a:schemeClr>
              </a:solidFill>
              <a:effectLst/>
              <a:uLnTx/>
              <a:uFillTx/>
              <a:latin typeface="Calibri"/>
              <a:ea typeface="ＭＳ Ｐゴシック" charset="0"/>
            </a:endParaRP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BE" b="1" i="0" u="none" strike="noStrike" kern="1200" cap="none" spc="0" normalizeH="0" baseline="0" noProof="0" dirty="0">
                <a:ln>
                  <a:noFill/>
                </a:ln>
                <a:solidFill>
                  <a:srgbClr val="0070C0"/>
                </a:solidFill>
                <a:effectLst/>
                <a:uLnTx/>
                <a:uFillTx/>
                <a:latin typeface="Calibri"/>
                <a:ea typeface="ＭＳ Ｐゴシック" charset="0"/>
              </a:rPr>
              <a:t>It is essential to demonstrate the performance of these innovative systems during this decade in order to integrate them timely in the designs of future colliders</a:t>
            </a: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endParaRPr kumimoji="0" lang="en-BE" sz="600" b="1" i="0" u="none" strike="noStrike" kern="1200" cap="none" spc="0" normalizeH="0" baseline="0" noProof="0" dirty="0">
              <a:ln>
                <a:noFill/>
              </a:ln>
              <a:solidFill>
                <a:srgbClr val="0070C0"/>
              </a:solidFill>
              <a:effectLst/>
              <a:uLnTx/>
              <a:uFillTx/>
              <a:latin typeface="Calibri"/>
              <a:ea typeface="ＭＳ Ｐゴシック" charset="0"/>
            </a:endParaRP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BE" b="1" i="0" u="none" strike="noStrike" kern="1200" cap="none" spc="0" normalizeH="0" baseline="0" noProof="0" dirty="0">
                <a:ln>
                  <a:noFill/>
                </a:ln>
                <a:solidFill>
                  <a:srgbClr val="E7E6E6">
                    <a:lumMod val="25000"/>
                  </a:srgbClr>
                </a:solidFill>
                <a:effectLst/>
                <a:uLnTx/>
                <a:uFillTx/>
                <a:latin typeface="Calibri"/>
                <a:ea typeface="ＭＳ Ｐゴシック" charset="0"/>
              </a:rPr>
              <a:t>The time has come to </a:t>
            </a:r>
            <a:r>
              <a:rPr kumimoji="0" lang="en-BE" b="1" i="0" u="none" strike="noStrike" kern="1200" cap="none" spc="0" normalizeH="0" baseline="0" noProof="0" dirty="0">
                <a:ln>
                  <a:noFill/>
                </a:ln>
                <a:solidFill>
                  <a:srgbClr val="C00000"/>
                </a:solidFill>
                <a:effectLst/>
                <a:uLnTx/>
                <a:uFillTx/>
                <a:latin typeface="Calibri"/>
                <a:ea typeface="ＭＳ Ｐゴシック" charset="0"/>
              </a:rPr>
              <a:t>promote and </a:t>
            </a:r>
            <a:r>
              <a:rPr kumimoji="0" lang="en-BE" b="1" i="0" u="none" strike="noStrike" kern="1200" cap="none" spc="0" normalizeH="0" baseline="0" noProof="0" dirty="0">
                <a:ln>
                  <a:noFill/>
                </a:ln>
                <a:solidFill>
                  <a:prstClr val="black">
                    <a:lumMod val="75000"/>
                    <a:lumOff val="25000"/>
                  </a:prstClr>
                </a:solidFill>
                <a:effectLst/>
                <a:uLnTx/>
                <a:uFillTx/>
                <a:latin typeface="Calibri"/>
                <a:ea typeface="ＭＳ Ｐゴシック" charset="0"/>
              </a:rPr>
              <a:t>to </a:t>
            </a:r>
            <a:r>
              <a:rPr kumimoji="0" lang="en-BE" b="1" i="0" u="none" strike="noStrike" kern="1200" cap="none" spc="0" normalizeH="0" baseline="0" noProof="0" dirty="0">
                <a:ln>
                  <a:noFill/>
                </a:ln>
                <a:solidFill>
                  <a:srgbClr val="C00000"/>
                </a:solidFill>
                <a:effectLst/>
                <a:uLnTx/>
                <a:uFillTx/>
                <a:latin typeface="Calibri"/>
                <a:ea typeface="ＭＳ Ｐゴシック" charset="0"/>
              </a:rPr>
              <a:t>commit </a:t>
            </a:r>
            <a:r>
              <a:rPr kumimoji="0" lang="en-BE" b="1" i="0" u="none" strike="noStrike" kern="1200" cap="none" spc="0" normalizeH="0" baseline="0" noProof="0" dirty="0">
                <a:ln>
                  <a:noFill/>
                </a:ln>
                <a:solidFill>
                  <a:prstClr val="black">
                    <a:lumMod val="75000"/>
                    <a:lumOff val="25000"/>
                  </a:prstClr>
                </a:solidFill>
                <a:effectLst/>
                <a:uLnTx/>
                <a:uFillTx/>
                <a:latin typeface="Calibri"/>
                <a:ea typeface="ＭＳ Ｐゴシック" charset="0"/>
              </a:rPr>
              <a:t>to</a:t>
            </a:r>
            <a:r>
              <a:rPr kumimoji="0" lang="en-BE" b="1" i="0" u="none" strike="noStrike" kern="1200" cap="none" spc="0" normalizeH="0" baseline="0" noProof="0" dirty="0">
                <a:ln>
                  <a:noFill/>
                </a:ln>
                <a:solidFill>
                  <a:srgbClr val="E7E6E6">
                    <a:lumMod val="25000"/>
                  </a:srgbClr>
                </a:solidFill>
                <a:effectLst/>
                <a:uLnTx/>
                <a:uFillTx/>
                <a:latin typeface="Calibri"/>
                <a:ea typeface="ＭＳ Ｐゴシック" charset="0"/>
              </a:rPr>
              <a:t> these technological efforts as a community, a very clear statement that our community is committed to strong R&amp;D contributions to realize </a:t>
            </a:r>
            <a:r>
              <a:rPr kumimoji="0" lang="en-BE" b="1" i="0" u="none" strike="noStrike" kern="1200" cap="none" spc="0" normalizeH="0" baseline="0" noProof="0" dirty="0">
                <a:ln>
                  <a:noFill/>
                </a:ln>
                <a:solidFill>
                  <a:srgbClr val="C00000"/>
                </a:solidFill>
                <a:effectLst/>
                <a:uLnTx/>
                <a:uFillTx/>
                <a:latin typeface="Calibri"/>
                <a:ea typeface="ＭＳ Ｐゴシック" charset="0"/>
              </a:rPr>
              <a:t>a broad R&amp;D programme for Sustainable Accelerating Systems (incl. ERL) </a:t>
            </a:r>
            <a:r>
              <a:rPr kumimoji="0" lang="en-BE" b="1" i="0" u="none" strike="noStrike" kern="1200" cap="none" spc="0" normalizeH="0" baseline="0" noProof="0" dirty="0">
                <a:ln>
                  <a:noFill/>
                </a:ln>
                <a:solidFill>
                  <a:srgbClr val="E7E6E6">
                    <a:lumMod val="25000"/>
                  </a:srgbClr>
                </a:solidFill>
                <a:effectLst/>
                <a:uLnTx/>
                <a:uFillTx/>
                <a:latin typeface="Calibri"/>
                <a:ea typeface="ＭＳ Ｐゴシック" charset="0"/>
              </a:rPr>
              <a:t>is welcome</a:t>
            </a:r>
            <a:endParaRPr kumimoji="0" lang="en-BE" sz="600" b="1" i="0" u="none" strike="noStrike" kern="1200" cap="none" spc="0" normalizeH="0" baseline="0" noProof="0" dirty="0">
              <a:ln>
                <a:noFill/>
              </a:ln>
              <a:solidFill>
                <a:srgbClr val="E7E6E6">
                  <a:lumMod val="25000"/>
                </a:srgbClr>
              </a:solidFill>
              <a:effectLst/>
              <a:uLnTx/>
              <a:uFillTx/>
              <a:latin typeface="Calibri"/>
              <a:ea typeface="ＭＳ Ｐゴシック" charset="0"/>
            </a:endParaRP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endParaRPr kumimoji="0" lang="en-BE" sz="600" b="1" i="0" u="none" strike="noStrike" kern="1200" cap="none" spc="0" normalizeH="0" baseline="0" noProof="0" dirty="0">
              <a:ln>
                <a:noFill/>
              </a:ln>
              <a:solidFill>
                <a:srgbClr val="0070C0"/>
              </a:solidFill>
              <a:effectLst/>
              <a:uLnTx/>
              <a:uFillTx/>
              <a:latin typeface="Calibri"/>
              <a:ea typeface="ＭＳ Ｐゴシック" charset="0"/>
            </a:endParaRP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endParaRPr kumimoji="0" lang="en-BE" sz="600" b="1" i="0" u="none" strike="noStrike" kern="1200" cap="none" spc="0" normalizeH="0" baseline="0" noProof="0" dirty="0">
              <a:ln>
                <a:noFill/>
              </a:ln>
              <a:solidFill>
                <a:srgbClr val="0070C0"/>
              </a:solidFill>
              <a:effectLst/>
              <a:uLnTx/>
              <a:uFillTx/>
              <a:latin typeface="Calibri"/>
              <a:ea typeface="ＭＳ Ｐゴシック" charset="0"/>
            </a:endParaRPr>
          </a:p>
        </p:txBody>
      </p:sp>
      <p:sp>
        <p:nvSpPr>
          <p:cNvPr id="4" name="Slide Number Placeholder 17">
            <a:extLst>
              <a:ext uri="{FF2B5EF4-FFF2-40B4-BE49-F238E27FC236}">
                <a16:creationId xmlns:a16="http://schemas.microsoft.com/office/drawing/2014/main" id="{57A4D09B-C473-46C7-8AF0-957F788D274F}"/>
              </a:ext>
            </a:extLst>
          </p:cNvPr>
          <p:cNvSpPr txBox="1">
            <a:spLocks/>
          </p:cNvSpPr>
          <p:nvPr/>
        </p:nvSpPr>
        <p:spPr>
          <a:xfrm>
            <a:off x="7086600" y="4890551"/>
            <a:ext cx="2057400" cy="273844"/>
          </a:xfrm>
          <a:prstGeom prst="rect">
            <a:avLst/>
          </a:prstGeom>
        </p:spPr>
        <p:txBody>
          <a:bodyPr vert="horz" lIns="91440" tIns="45720" rIns="91440" bIns="45720" rtlCol="0" anchor="ctr"/>
          <a:lstStyle>
            <a:defPPr>
              <a:defRPr lang="en-US"/>
            </a:defPPr>
            <a:lvl1pPr algn="r" rtl="0" fontAlgn="base">
              <a:spcBef>
                <a:spcPct val="0"/>
              </a:spcBef>
              <a:spcAft>
                <a:spcPct val="0"/>
              </a:spcAft>
              <a:defRPr sz="900" kern="1200">
                <a:solidFill>
                  <a:schemeClr val="tx1">
                    <a:tint val="75000"/>
                  </a:schemeClr>
                </a:solidFill>
                <a:latin typeface="Century Schoolbook" charset="0"/>
                <a:ea typeface="ＭＳ Ｐゴシック" charset="0"/>
                <a:cs typeface="ＭＳ Ｐゴシック" charset="0"/>
              </a:defRPr>
            </a:lvl1pPr>
            <a:lvl2pPr marL="456890"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2pPr>
            <a:lvl3pPr marL="913815"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3pPr>
            <a:lvl4pPr marL="1370716"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4pPr>
            <a:lvl5pPr marL="1827629"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5pPr>
            <a:lvl6pPr marL="2284518" algn="l" defTabSz="456890" rtl="0" eaLnBrk="1" latinLnBrk="0" hangingPunct="1">
              <a:defRPr kern="1200">
                <a:solidFill>
                  <a:schemeClr val="tx1"/>
                </a:solidFill>
                <a:latin typeface="Century Schoolbook" charset="0"/>
                <a:ea typeface="ＭＳ Ｐゴシック" charset="0"/>
                <a:cs typeface="ＭＳ Ｐゴシック" charset="0"/>
              </a:defRPr>
            </a:lvl6pPr>
            <a:lvl7pPr marL="2741408" algn="l" defTabSz="456890" rtl="0" eaLnBrk="1" latinLnBrk="0" hangingPunct="1">
              <a:defRPr kern="1200">
                <a:solidFill>
                  <a:schemeClr val="tx1"/>
                </a:solidFill>
                <a:latin typeface="Century Schoolbook" charset="0"/>
                <a:ea typeface="ＭＳ Ｐゴシック" charset="0"/>
                <a:cs typeface="ＭＳ Ｐゴシック" charset="0"/>
              </a:defRPr>
            </a:lvl7pPr>
            <a:lvl8pPr marL="3198320" algn="l" defTabSz="456890" rtl="0" eaLnBrk="1" latinLnBrk="0" hangingPunct="1">
              <a:defRPr kern="1200">
                <a:solidFill>
                  <a:schemeClr val="tx1"/>
                </a:solidFill>
                <a:latin typeface="Century Schoolbook" charset="0"/>
                <a:ea typeface="ＭＳ Ｐゴシック" charset="0"/>
                <a:cs typeface="ＭＳ Ｐゴシック" charset="0"/>
              </a:defRPr>
            </a:lvl8pPr>
            <a:lvl9pPr marL="3655222" algn="l" defTabSz="456890" rtl="0" eaLnBrk="1" latinLnBrk="0" hangingPunct="1">
              <a:defRPr kern="1200">
                <a:solidFill>
                  <a:schemeClr val="tx1"/>
                </a:solidFill>
                <a:latin typeface="Century Schoolbook" charset="0"/>
                <a:ea typeface="ＭＳ Ｐゴシック" charset="0"/>
                <a:cs typeface="ＭＳ Ｐゴシック" charset="0"/>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smtClean="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77</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5" name="Slide Number Placeholder 17">
            <a:extLst>
              <a:ext uri="{FF2B5EF4-FFF2-40B4-BE49-F238E27FC236}">
                <a16:creationId xmlns:a16="http://schemas.microsoft.com/office/drawing/2014/main" id="{C78E8083-3C25-0CB8-2ECB-5533FBB43EE2}"/>
              </a:ext>
            </a:extLst>
          </p:cNvPr>
          <p:cNvSpPr txBox="1">
            <a:spLocks/>
          </p:cNvSpPr>
          <p:nvPr/>
        </p:nvSpPr>
        <p:spPr>
          <a:xfrm>
            <a:off x="7086600" y="4890551"/>
            <a:ext cx="2057400" cy="273844"/>
          </a:xfrm>
          <a:prstGeom prst="rect">
            <a:avLst/>
          </a:prstGeom>
        </p:spPr>
        <p:txBody>
          <a:bodyPr vert="horz" lIns="91440" tIns="45720" rIns="91440" bIns="45720" rtlCol="0" anchor="ctr"/>
          <a:lstStyle>
            <a:defPPr>
              <a:defRPr lang="en-US"/>
            </a:defPPr>
            <a:lvl1pPr algn="r" rtl="0" fontAlgn="base">
              <a:spcBef>
                <a:spcPct val="0"/>
              </a:spcBef>
              <a:spcAft>
                <a:spcPct val="0"/>
              </a:spcAft>
              <a:defRPr sz="900" kern="1200">
                <a:solidFill>
                  <a:schemeClr val="tx1">
                    <a:tint val="75000"/>
                  </a:schemeClr>
                </a:solidFill>
                <a:latin typeface="Century Schoolbook" charset="0"/>
                <a:ea typeface="ＭＳ Ｐゴシック" charset="0"/>
                <a:cs typeface="ＭＳ Ｐゴシック" charset="0"/>
              </a:defRPr>
            </a:lvl1pPr>
            <a:lvl2pPr marL="456890"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2pPr>
            <a:lvl3pPr marL="913815"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3pPr>
            <a:lvl4pPr marL="1370716"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4pPr>
            <a:lvl5pPr marL="1827629"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5pPr>
            <a:lvl6pPr marL="2284518" algn="l" defTabSz="456890" rtl="0" eaLnBrk="1" latinLnBrk="0" hangingPunct="1">
              <a:defRPr kern="1200">
                <a:solidFill>
                  <a:schemeClr val="tx1"/>
                </a:solidFill>
                <a:latin typeface="Century Schoolbook" charset="0"/>
                <a:ea typeface="ＭＳ Ｐゴシック" charset="0"/>
                <a:cs typeface="ＭＳ Ｐゴシック" charset="0"/>
              </a:defRPr>
            </a:lvl6pPr>
            <a:lvl7pPr marL="2741408" algn="l" defTabSz="456890" rtl="0" eaLnBrk="1" latinLnBrk="0" hangingPunct="1">
              <a:defRPr kern="1200">
                <a:solidFill>
                  <a:schemeClr val="tx1"/>
                </a:solidFill>
                <a:latin typeface="Century Schoolbook" charset="0"/>
                <a:ea typeface="ＭＳ Ｐゴシック" charset="0"/>
                <a:cs typeface="ＭＳ Ｐゴシック" charset="0"/>
              </a:defRPr>
            </a:lvl7pPr>
            <a:lvl8pPr marL="3198320" algn="l" defTabSz="456890" rtl="0" eaLnBrk="1" latinLnBrk="0" hangingPunct="1">
              <a:defRPr kern="1200">
                <a:solidFill>
                  <a:schemeClr val="tx1"/>
                </a:solidFill>
                <a:latin typeface="Century Schoolbook" charset="0"/>
                <a:ea typeface="ＭＳ Ｐゴシック" charset="0"/>
                <a:cs typeface="ＭＳ Ｐゴシック" charset="0"/>
              </a:defRPr>
            </a:lvl8pPr>
            <a:lvl9pPr marL="3655222" algn="l" defTabSz="456890" rtl="0" eaLnBrk="1" latinLnBrk="0" hangingPunct="1">
              <a:defRPr kern="1200">
                <a:solidFill>
                  <a:schemeClr val="tx1"/>
                </a:solidFill>
                <a:latin typeface="Century Schoolbook" charset="0"/>
                <a:ea typeface="ＭＳ Ｐゴシック" charset="0"/>
                <a:cs typeface="ＭＳ Ｐゴシック" charset="0"/>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smtClean="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77</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6" name="Slide Number Placeholder 17">
            <a:extLst>
              <a:ext uri="{FF2B5EF4-FFF2-40B4-BE49-F238E27FC236}">
                <a16:creationId xmlns:a16="http://schemas.microsoft.com/office/drawing/2014/main" id="{6887927A-3404-883A-0BA4-F4D3B90BE1B6}"/>
              </a:ext>
            </a:extLst>
          </p:cNvPr>
          <p:cNvSpPr txBox="1">
            <a:spLocks/>
          </p:cNvSpPr>
          <p:nvPr/>
        </p:nvSpPr>
        <p:spPr>
          <a:xfrm>
            <a:off x="7086600" y="4890551"/>
            <a:ext cx="2057400" cy="273844"/>
          </a:xfrm>
          <a:prstGeom prst="rect">
            <a:avLst/>
          </a:prstGeom>
        </p:spPr>
        <p:txBody>
          <a:bodyPr vert="horz" lIns="91440" tIns="45720" rIns="91440" bIns="45720" rtlCol="0" anchor="ctr"/>
          <a:lstStyle>
            <a:defPPr>
              <a:defRPr lang="en-US"/>
            </a:defPPr>
            <a:lvl1pPr algn="r" rtl="0" fontAlgn="base">
              <a:spcBef>
                <a:spcPct val="0"/>
              </a:spcBef>
              <a:spcAft>
                <a:spcPct val="0"/>
              </a:spcAft>
              <a:defRPr sz="900" kern="1200">
                <a:solidFill>
                  <a:schemeClr val="tx1">
                    <a:tint val="75000"/>
                  </a:schemeClr>
                </a:solidFill>
                <a:latin typeface="Century Schoolbook" charset="0"/>
                <a:ea typeface="ＭＳ Ｐゴシック" charset="0"/>
                <a:cs typeface="ＭＳ Ｐゴシック" charset="0"/>
              </a:defRPr>
            </a:lvl1pPr>
            <a:lvl2pPr marL="456890"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2pPr>
            <a:lvl3pPr marL="913815"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3pPr>
            <a:lvl4pPr marL="1370716"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4pPr>
            <a:lvl5pPr marL="1827629"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5pPr>
            <a:lvl6pPr marL="2284518" algn="l" defTabSz="456890" rtl="0" eaLnBrk="1" latinLnBrk="0" hangingPunct="1">
              <a:defRPr kern="1200">
                <a:solidFill>
                  <a:schemeClr val="tx1"/>
                </a:solidFill>
                <a:latin typeface="Century Schoolbook" charset="0"/>
                <a:ea typeface="ＭＳ Ｐゴシック" charset="0"/>
                <a:cs typeface="ＭＳ Ｐゴシック" charset="0"/>
              </a:defRPr>
            </a:lvl6pPr>
            <a:lvl7pPr marL="2741408" algn="l" defTabSz="456890" rtl="0" eaLnBrk="1" latinLnBrk="0" hangingPunct="1">
              <a:defRPr kern="1200">
                <a:solidFill>
                  <a:schemeClr val="tx1"/>
                </a:solidFill>
                <a:latin typeface="Century Schoolbook" charset="0"/>
                <a:ea typeface="ＭＳ Ｐゴシック" charset="0"/>
                <a:cs typeface="ＭＳ Ｐゴシック" charset="0"/>
              </a:defRPr>
            </a:lvl7pPr>
            <a:lvl8pPr marL="3198320" algn="l" defTabSz="456890" rtl="0" eaLnBrk="1" latinLnBrk="0" hangingPunct="1">
              <a:defRPr kern="1200">
                <a:solidFill>
                  <a:schemeClr val="tx1"/>
                </a:solidFill>
                <a:latin typeface="Century Schoolbook" charset="0"/>
                <a:ea typeface="ＭＳ Ｐゴシック" charset="0"/>
                <a:cs typeface="ＭＳ Ｐゴシック" charset="0"/>
              </a:defRPr>
            </a:lvl8pPr>
            <a:lvl9pPr marL="3655222" algn="l" defTabSz="456890" rtl="0" eaLnBrk="1" latinLnBrk="0" hangingPunct="1">
              <a:defRPr kern="1200">
                <a:solidFill>
                  <a:schemeClr val="tx1"/>
                </a:solidFill>
                <a:latin typeface="Century Schoolbook" charset="0"/>
                <a:ea typeface="ＭＳ Ｐゴシック" charset="0"/>
                <a:cs typeface="ＭＳ Ｐゴシック" charset="0"/>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smtClean="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77</a:t>
            </a:fld>
            <a:endParaRPr kumimoji="0" lang="en-US" sz="900" b="0" i="0" u="none" strike="noStrike" kern="1200" cap="none" spc="0" normalizeH="0" baseline="0" noProof="0" dirty="0">
              <a:ln>
                <a:noFill/>
              </a:ln>
              <a:solidFill>
                <a:prstClr val="black">
                  <a:tint val="75000"/>
                </a:prstClr>
              </a:solidFill>
              <a:effectLst/>
              <a:uLnTx/>
              <a:uFillTx/>
              <a:latin typeface="Calibri"/>
              <a:ea typeface="ＭＳ Ｐゴシック" charset="0"/>
              <a:cs typeface="+mn-cs"/>
            </a:endParaRPr>
          </a:p>
        </p:txBody>
      </p:sp>
      <p:sp>
        <p:nvSpPr>
          <p:cNvPr id="7" name="Rounded Rectangle 6">
            <a:extLst>
              <a:ext uri="{FF2B5EF4-FFF2-40B4-BE49-F238E27FC236}">
                <a16:creationId xmlns:a16="http://schemas.microsoft.com/office/drawing/2014/main" id="{4ACFC1DC-8AF8-9939-381C-BA13219A868C}"/>
              </a:ext>
            </a:extLst>
          </p:cNvPr>
          <p:cNvSpPr/>
          <p:nvPr/>
        </p:nvSpPr>
        <p:spPr>
          <a:xfrm>
            <a:off x="76200" y="3028950"/>
            <a:ext cx="8909110" cy="1219200"/>
          </a:xfrm>
          <a:prstGeom prst="roundRect">
            <a:avLst>
              <a:gd name="adj" fmla="val 9040"/>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4188880263"/>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78</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2" name="TextBox 1">
            <a:extLst>
              <a:ext uri="{FF2B5EF4-FFF2-40B4-BE49-F238E27FC236}">
                <a16:creationId xmlns:a16="http://schemas.microsoft.com/office/drawing/2014/main" id="{10ABEB7F-FC0C-41E0-2487-35842A7844DA}"/>
              </a:ext>
            </a:extLst>
          </p:cNvPr>
          <p:cNvSpPr txBox="1"/>
          <p:nvPr/>
        </p:nvSpPr>
        <p:spPr>
          <a:xfrm>
            <a:off x="1550967" y="133350"/>
            <a:ext cx="6042168" cy="46166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2400" b="1" i="0" u="none" strike="noStrike" kern="1200" cap="none" spc="0" normalizeH="0" baseline="0" noProof="0" dirty="0">
                <a:ln>
                  <a:noFill/>
                </a:ln>
                <a:solidFill>
                  <a:srgbClr val="0070C0"/>
                </a:solidFill>
                <a:effectLst/>
                <a:uLnTx/>
                <a:uFillTx/>
                <a:latin typeface="Calibri"/>
                <a:ea typeface="ＭＳ Ｐゴシック" charset="0"/>
              </a:rPr>
              <a:t>Innovate for Sustainable Accelerating Systems</a:t>
            </a:r>
          </a:p>
        </p:txBody>
      </p:sp>
      <p:sp>
        <p:nvSpPr>
          <p:cNvPr id="3" name="TextBox 2">
            <a:extLst>
              <a:ext uri="{FF2B5EF4-FFF2-40B4-BE49-F238E27FC236}">
                <a16:creationId xmlns:a16="http://schemas.microsoft.com/office/drawing/2014/main" id="{718BE228-CAD7-E7C5-AB27-10714A104743}"/>
              </a:ext>
            </a:extLst>
          </p:cNvPr>
          <p:cNvSpPr txBox="1"/>
          <p:nvPr/>
        </p:nvSpPr>
        <p:spPr>
          <a:xfrm>
            <a:off x="76200" y="725090"/>
            <a:ext cx="8909110" cy="3693319"/>
          </a:xfrm>
          <a:prstGeom prst="rect">
            <a:avLst/>
          </a:prstGeom>
          <a:noFill/>
        </p:spPr>
        <p:txBody>
          <a:bodyPr wrap="square" rtlCol="0">
            <a:spAutoFit/>
          </a:bodyPr>
          <a:lstStyle/>
          <a:p>
            <a:pPr marL="285750" indent="-285750">
              <a:buFont typeface="Courier New" panose="02070309020205020404" pitchFamily="49" charset="0"/>
              <a:buChar char="o"/>
              <a:defRPr/>
            </a:pPr>
            <a:r>
              <a:rPr lang="en-BE" b="1" dirty="0">
                <a:solidFill>
                  <a:srgbClr val="E7E6E6">
                    <a:lumMod val="25000"/>
                  </a:srgbClr>
                </a:solidFill>
                <a:latin typeface="Calibri"/>
              </a:rPr>
              <a:t>Developing “Sustainable Accelerating Systems” is a vital topic for the future of particle physics colliders, and a challenging responsibility we share as a community</a:t>
            </a:r>
          </a:p>
          <a:p>
            <a:pPr marL="285750" indent="-285750">
              <a:buFont typeface="Courier New" panose="02070309020205020404" pitchFamily="49" charset="0"/>
              <a:buChar char="o"/>
              <a:defRPr/>
            </a:pPr>
            <a:endParaRPr lang="en-BE" sz="600" b="1" dirty="0">
              <a:solidFill>
                <a:srgbClr val="E7E6E6">
                  <a:lumMod val="25000"/>
                </a:srgbClr>
              </a:solidFill>
              <a:latin typeface="Calibri"/>
            </a:endParaRP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BE" b="1" i="0" u="none" strike="noStrike" kern="1200" cap="none" spc="0" normalizeH="0" baseline="0" noProof="0" dirty="0">
                <a:ln>
                  <a:noFill/>
                </a:ln>
                <a:solidFill>
                  <a:srgbClr val="0070C0"/>
                </a:solidFill>
                <a:effectLst/>
                <a:uLnTx/>
                <a:uFillTx/>
                <a:latin typeface="Calibri"/>
                <a:ea typeface="ＭＳ Ｐゴシック" charset="0"/>
              </a:rPr>
              <a:t>The R&amp;D road ahead is very clear and well documented</a:t>
            </a: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endParaRPr kumimoji="0" lang="en-BE" sz="600" b="1" i="0" u="none" strike="noStrike" kern="1200" cap="none" spc="0" normalizeH="0" baseline="0" noProof="0" dirty="0">
              <a:ln>
                <a:noFill/>
              </a:ln>
              <a:solidFill>
                <a:srgbClr val="0070C0"/>
              </a:solidFill>
              <a:effectLst/>
              <a:uLnTx/>
              <a:uFillTx/>
              <a:latin typeface="Calibri"/>
              <a:ea typeface="ＭＳ Ｐゴシック" charset="0"/>
            </a:endParaRP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BE" b="1" i="0" u="none" strike="noStrike" kern="1200" cap="none" spc="0" normalizeH="0" baseline="0" noProof="0" dirty="0">
                <a:ln>
                  <a:noFill/>
                </a:ln>
                <a:solidFill>
                  <a:schemeClr val="tx1">
                    <a:lumMod val="75000"/>
                    <a:lumOff val="25000"/>
                  </a:schemeClr>
                </a:solidFill>
                <a:effectLst/>
                <a:uLnTx/>
                <a:uFillTx/>
                <a:latin typeface="Calibri"/>
                <a:ea typeface="ＭＳ Ｐゴシック" charset="0"/>
              </a:rPr>
              <a:t>The ambition is shared with major accelerator laboratories in Europe, with a clear path to prioritise the R&amp;D for sustainable accelerating structures in their organisation</a:t>
            </a: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endParaRPr kumimoji="0" lang="en-BE" sz="600" b="1" i="0" u="none" strike="noStrike" kern="1200" cap="none" spc="0" normalizeH="0" baseline="0" noProof="0" dirty="0">
              <a:ln>
                <a:noFill/>
              </a:ln>
              <a:solidFill>
                <a:schemeClr val="tx1">
                  <a:lumMod val="75000"/>
                  <a:lumOff val="25000"/>
                </a:schemeClr>
              </a:solidFill>
              <a:effectLst/>
              <a:uLnTx/>
              <a:uFillTx/>
              <a:latin typeface="Calibri"/>
              <a:ea typeface="ＭＳ Ｐゴシック" charset="0"/>
            </a:endParaRP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BE" b="1" i="0" u="none" strike="noStrike" kern="1200" cap="none" spc="0" normalizeH="0" baseline="0" noProof="0" dirty="0">
                <a:ln>
                  <a:noFill/>
                </a:ln>
                <a:solidFill>
                  <a:srgbClr val="0070C0"/>
                </a:solidFill>
                <a:effectLst/>
                <a:uLnTx/>
                <a:uFillTx/>
                <a:latin typeface="Calibri"/>
                <a:ea typeface="ＭＳ Ｐゴシック" charset="0"/>
              </a:rPr>
              <a:t>It is essential to demonstrate the performance of these innovative systems during this decade in order to integrate them timely in the designs of future colliders</a:t>
            </a: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endParaRPr kumimoji="0" lang="en-BE" sz="600" b="1" i="0" u="none" strike="noStrike" kern="1200" cap="none" spc="0" normalizeH="0" baseline="0" noProof="0" dirty="0">
              <a:ln>
                <a:noFill/>
              </a:ln>
              <a:solidFill>
                <a:srgbClr val="0070C0"/>
              </a:solidFill>
              <a:effectLst/>
              <a:uLnTx/>
              <a:uFillTx/>
              <a:latin typeface="Calibri"/>
              <a:ea typeface="ＭＳ Ｐゴシック" charset="0"/>
            </a:endParaRP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BE" b="1" i="0" u="none" strike="noStrike" kern="1200" cap="none" spc="0" normalizeH="0" baseline="0" noProof="0" dirty="0">
                <a:ln>
                  <a:noFill/>
                </a:ln>
                <a:solidFill>
                  <a:srgbClr val="E7E6E6">
                    <a:lumMod val="25000"/>
                  </a:srgbClr>
                </a:solidFill>
                <a:effectLst/>
                <a:uLnTx/>
                <a:uFillTx/>
                <a:latin typeface="Calibri"/>
                <a:ea typeface="ＭＳ Ｐゴシック" charset="0"/>
              </a:rPr>
              <a:t>The time has come to </a:t>
            </a:r>
            <a:r>
              <a:rPr kumimoji="0" lang="en-BE" b="1" i="0" u="none" strike="noStrike" kern="1200" cap="none" spc="0" normalizeH="0" baseline="0" noProof="0" dirty="0">
                <a:ln>
                  <a:noFill/>
                </a:ln>
                <a:solidFill>
                  <a:srgbClr val="C00000"/>
                </a:solidFill>
                <a:effectLst/>
                <a:uLnTx/>
                <a:uFillTx/>
                <a:latin typeface="Calibri"/>
                <a:ea typeface="ＭＳ Ｐゴシック" charset="0"/>
              </a:rPr>
              <a:t>promote and </a:t>
            </a:r>
            <a:r>
              <a:rPr kumimoji="0" lang="en-BE" b="1" i="0" u="none" strike="noStrike" kern="1200" cap="none" spc="0" normalizeH="0" baseline="0" noProof="0" dirty="0">
                <a:ln>
                  <a:noFill/>
                </a:ln>
                <a:solidFill>
                  <a:prstClr val="black">
                    <a:lumMod val="75000"/>
                    <a:lumOff val="25000"/>
                  </a:prstClr>
                </a:solidFill>
                <a:effectLst/>
                <a:uLnTx/>
                <a:uFillTx/>
                <a:latin typeface="Calibri"/>
                <a:ea typeface="ＭＳ Ｐゴシック" charset="0"/>
              </a:rPr>
              <a:t>to </a:t>
            </a:r>
            <a:r>
              <a:rPr kumimoji="0" lang="en-BE" b="1" i="0" u="none" strike="noStrike" kern="1200" cap="none" spc="0" normalizeH="0" baseline="0" noProof="0" dirty="0">
                <a:ln>
                  <a:noFill/>
                </a:ln>
                <a:solidFill>
                  <a:srgbClr val="C00000"/>
                </a:solidFill>
                <a:effectLst/>
                <a:uLnTx/>
                <a:uFillTx/>
                <a:latin typeface="Calibri"/>
                <a:ea typeface="ＭＳ Ｐゴシック" charset="0"/>
              </a:rPr>
              <a:t>commit </a:t>
            </a:r>
            <a:r>
              <a:rPr kumimoji="0" lang="en-BE" b="1" i="0" u="none" strike="noStrike" kern="1200" cap="none" spc="0" normalizeH="0" baseline="0" noProof="0" dirty="0">
                <a:ln>
                  <a:noFill/>
                </a:ln>
                <a:solidFill>
                  <a:prstClr val="black">
                    <a:lumMod val="75000"/>
                    <a:lumOff val="25000"/>
                  </a:prstClr>
                </a:solidFill>
                <a:effectLst/>
                <a:uLnTx/>
                <a:uFillTx/>
                <a:latin typeface="Calibri"/>
                <a:ea typeface="ＭＳ Ｐゴシック" charset="0"/>
              </a:rPr>
              <a:t>to</a:t>
            </a:r>
            <a:r>
              <a:rPr kumimoji="0" lang="en-BE" b="1" i="0" u="none" strike="noStrike" kern="1200" cap="none" spc="0" normalizeH="0" baseline="0" noProof="0" dirty="0">
                <a:ln>
                  <a:noFill/>
                </a:ln>
                <a:solidFill>
                  <a:srgbClr val="E7E6E6">
                    <a:lumMod val="25000"/>
                  </a:srgbClr>
                </a:solidFill>
                <a:effectLst/>
                <a:uLnTx/>
                <a:uFillTx/>
                <a:latin typeface="Calibri"/>
                <a:ea typeface="ＭＳ Ｐゴシック" charset="0"/>
              </a:rPr>
              <a:t> these technological efforts as a community, a very clear statement that our community is committed to strong R&amp;D contributions to realize </a:t>
            </a:r>
            <a:r>
              <a:rPr kumimoji="0" lang="en-BE" b="1" i="0" u="none" strike="noStrike" kern="1200" cap="none" spc="0" normalizeH="0" baseline="0" noProof="0" dirty="0">
                <a:ln>
                  <a:noFill/>
                </a:ln>
                <a:solidFill>
                  <a:srgbClr val="C00000"/>
                </a:solidFill>
                <a:effectLst/>
                <a:uLnTx/>
                <a:uFillTx/>
                <a:latin typeface="Calibri"/>
                <a:ea typeface="ＭＳ Ｐゴシック" charset="0"/>
              </a:rPr>
              <a:t>a broad R&amp;D programme for Sustainable Accelerating Systems (incl. ERL) </a:t>
            </a:r>
            <a:r>
              <a:rPr kumimoji="0" lang="en-BE" b="1" i="0" u="none" strike="noStrike" kern="1200" cap="none" spc="0" normalizeH="0" baseline="0" noProof="0" dirty="0">
                <a:ln>
                  <a:noFill/>
                </a:ln>
                <a:solidFill>
                  <a:srgbClr val="E7E6E6">
                    <a:lumMod val="25000"/>
                  </a:srgbClr>
                </a:solidFill>
                <a:effectLst/>
                <a:uLnTx/>
                <a:uFillTx/>
                <a:latin typeface="Calibri"/>
                <a:ea typeface="ＭＳ Ｐゴシック" charset="0"/>
              </a:rPr>
              <a:t>is welcome</a:t>
            </a:r>
            <a:endParaRPr kumimoji="0" lang="en-BE" sz="600" b="1" i="0" u="none" strike="noStrike" kern="1200" cap="none" spc="0" normalizeH="0" baseline="0" noProof="0" dirty="0">
              <a:ln>
                <a:noFill/>
              </a:ln>
              <a:solidFill>
                <a:srgbClr val="E7E6E6">
                  <a:lumMod val="25000"/>
                </a:srgbClr>
              </a:solidFill>
              <a:effectLst/>
              <a:uLnTx/>
              <a:uFillTx/>
              <a:latin typeface="Calibri"/>
              <a:ea typeface="ＭＳ Ｐゴシック" charset="0"/>
            </a:endParaRP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endParaRPr kumimoji="0" lang="en-BE" sz="600" b="1" i="0" u="none" strike="noStrike" kern="1200" cap="none" spc="0" normalizeH="0" baseline="0" noProof="0" dirty="0">
              <a:ln>
                <a:noFill/>
              </a:ln>
              <a:solidFill>
                <a:srgbClr val="0070C0"/>
              </a:solidFill>
              <a:effectLst/>
              <a:uLnTx/>
              <a:uFillTx/>
              <a:latin typeface="Calibri"/>
              <a:ea typeface="ＭＳ Ｐゴシック" charset="0"/>
            </a:endParaRP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endParaRPr kumimoji="0" lang="en-BE" sz="600" b="1" i="0" u="none" strike="noStrike" kern="1200" cap="none" spc="0" normalizeH="0" baseline="0" noProof="0" dirty="0">
              <a:ln>
                <a:noFill/>
              </a:ln>
              <a:solidFill>
                <a:srgbClr val="0070C0"/>
              </a:solidFill>
              <a:effectLst/>
              <a:uLnTx/>
              <a:uFillTx/>
              <a:latin typeface="Calibri"/>
              <a:ea typeface="ＭＳ Ｐゴシック" charset="0"/>
            </a:endParaRPr>
          </a:p>
        </p:txBody>
      </p:sp>
      <p:sp>
        <p:nvSpPr>
          <p:cNvPr id="4" name="Slide Number Placeholder 17">
            <a:extLst>
              <a:ext uri="{FF2B5EF4-FFF2-40B4-BE49-F238E27FC236}">
                <a16:creationId xmlns:a16="http://schemas.microsoft.com/office/drawing/2014/main" id="{57A4D09B-C473-46C7-8AF0-957F788D274F}"/>
              </a:ext>
            </a:extLst>
          </p:cNvPr>
          <p:cNvSpPr txBox="1">
            <a:spLocks/>
          </p:cNvSpPr>
          <p:nvPr/>
        </p:nvSpPr>
        <p:spPr>
          <a:xfrm>
            <a:off x="7086600" y="4890551"/>
            <a:ext cx="2057400" cy="273844"/>
          </a:xfrm>
          <a:prstGeom prst="rect">
            <a:avLst/>
          </a:prstGeom>
        </p:spPr>
        <p:txBody>
          <a:bodyPr vert="horz" lIns="91440" tIns="45720" rIns="91440" bIns="45720" rtlCol="0" anchor="ctr"/>
          <a:lstStyle>
            <a:defPPr>
              <a:defRPr lang="en-US"/>
            </a:defPPr>
            <a:lvl1pPr algn="r" rtl="0" fontAlgn="base">
              <a:spcBef>
                <a:spcPct val="0"/>
              </a:spcBef>
              <a:spcAft>
                <a:spcPct val="0"/>
              </a:spcAft>
              <a:defRPr sz="900" kern="1200">
                <a:solidFill>
                  <a:schemeClr val="tx1">
                    <a:tint val="75000"/>
                  </a:schemeClr>
                </a:solidFill>
                <a:latin typeface="Century Schoolbook" charset="0"/>
                <a:ea typeface="ＭＳ Ｐゴシック" charset="0"/>
                <a:cs typeface="ＭＳ Ｐゴシック" charset="0"/>
              </a:defRPr>
            </a:lvl1pPr>
            <a:lvl2pPr marL="456890"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2pPr>
            <a:lvl3pPr marL="913815"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3pPr>
            <a:lvl4pPr marL="1370716"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4pPr>
            <a:lvl5pPr marL="1827629"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5pPr>
            <a:lvl6pPr marL="2284518" algn="l" defTabSz="456890" rtl="0" eaLnBrk="1" latinLnBrk="0" hangingPunct="1">
              <a:defRPr kern="1200">
                <a:solidFill>
                  <a:schemeClr val="tx1"/>
                </a:solidFill>
                <a:latin typeface="Century Schoolbook" charset="0"/>
                <a:ea typeface="ＭＳ Ｐゴシック" charset="0"/>
                <a:cs typeface="ＭＳ Ｐゴシック" charset="0"/>
              </a:defRPr>
            </a:lvl6pPr>
            <a:lvl7pPr marL="2741408" algn="l" defTabSz="456890" rtl="0" eaLnBrk="1" latinLnBrk="0" hangingPunct="1">
              <a:defRPr kern="1200">
                <a:solidFill>
                  <a:schemeClr val="tx1"/>
                </a:solidFill>
                <a:latin typeface="Century Schoolbook" charset="0"/>
                <a:ea typeface="ＭＳ Ｐゴシック" charset="0"/>
                <a:cs typeface="ＭＳ Ｐゴシック" charset="0"/>
              </a:defRPr>
            </a:lvl7pPr>
            <a:lvl8pPr marL="3198320" algn="l" defTabSz="456890" rtl="0" eaLnBrk="1" latinLnBrk="0" hangingPunct="1">
              <a:defRPr kern="1200">
                <a:solidFill>
                  <a:schemeClr val="tx1"/>
                </a:solidFill>
                <a:latin typeface="Century Schoolbook" charset="0"/>
                <a:ea typeface="ＭＳ Ｐゴシック" charset="0"/>
                <a:cs typeface="ＭＳ Ｐゴシック" charset="0"/>
              </a:defRPr>
            </a:lvl8pPr>
            <a:lvl9pPr marL="3655222" algn="l" defTabSz="456890" rtl="0" eaLnBrk="1" latinLnBrk="0" hangingPunct="1">
              <a:defRPr kern="1200">
                <a:solidFill>
                  <a:schemeClr val="tx1"/>
                </a:solidFill>
                <a:latin typeface="Century Schoolbook" charset="0"/>
                <a:ea typeface="ＭＳ Ｐゴシック" charset="0"/>
                <a:cs typeface="ＭＳ Ｐゴシック" charset="0"/>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smtClean="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78</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5" name="Slide Number Placeholder 17">
            <a:extLst>
              <a:ext uri="{FF2B5EF4-FFF2-40B4-BE49-F238E27FC236}">
                <a16:creationId xmlns:a16="http://schemas.microsoft.com/office/drawing/2014/main" id="{C78E8083-3C25-0CB8-2ECB-5533FBB43EE2}"/>
              </a:ext>
            </a:extLst>
          </p:cNvPr>
          <p:cNvSpPr txBox="1">
            <a:spLocks/>
          </p:cNvSpPr>
          <p:nvPr/>
        </p:nvSpPr>
        <p:spPr>
          <a:xfrm>
            <a:off x="7086600" y="4890551"/>
            <a:ext cx="2057400" cy="273844"/>
          </a:xfrm>
          <a:prstGeom prst="rect">
            <a:avLst/>
          </a:prstGeom>
        </p:spPr>
        <p:txBody>
          <a:bodyPr vert="horz" lIns="91440" tIns="45720" rIns="91440" bIns="45720" rtlCol="0" anchor="ctr"/>
          <a:lstStyle>
            <a:defPPr>
              <a:defRPr lang="en-US"/>
            </a:defPPr>
            <a:lvl1pPr algn="r" rtl="0" fontAlgn="base">
              <a:spcBef>
                <a:spcPct val="0"/>
              </a:spcBef>
              <a:spcAft>
                <a:spcPct val="0"/>
              </a:spcAft>
              <a:defRPr sz="900" kern="1200">
                <a:solidFill>
                  <a:schemeClr val="tx1">
                    <a:tint val="75000"/>
                  </a:schemeClr>
                </a:solidFill>
                <a:latin typeface="Century Schoolbook" charset="0"/>
                <a:ea typeface="ＭＳ Ｐゴシック" charset="0"/>
                <a:cs typeface="ＭＳ Ｐゴシック" charset="0"/>
              </a:defRPr>
            </a:lvl1pPr>
            <a:lvl2pPr marL="456890"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2pPr>
            <a:lvl3pPr marL="913815"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3pPr>
            <a:lvl4pPr marL="1370716"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4pPr>
            <a:lvl5pPr marL="1827629"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5pPr>
            <a:lvl6pPr marL="2284518" algn="l" defTabSz="456890" rtl="0" eaLnBrk="1" latinLnBrk="0" hangingPunct="1">
              <a:defRPr kern="1200">
                <a:solidFill>
                  <a:schemeClr val="tx1"/>
                </a:solidFill>
                <a:latin typeface="Century Schoolbook" charset="0"/>
                <a:ea typeface="ＭＳ Ｐゴシック" charset="0"/>
                <a:cs typeface="ＭＳ Ｐゴシック" charset="0"/>
              </a:defRPr>
            </a:lvl6pPr>
            <a:lvl7pPr marL="2741408" algn="l" defTabSz="456890" rtl="0" eaLnBrk="1" latinLnBrk="0" hangingPunct="1">
              <a:defRPr kern="1200">
                <a:solidFill>
                  <a:schemeClr val="tx1"/>
                </a:solidFill>
                <a:latin typeface="Century Schoolbook" charset="0"/>
                <a:ea typeface="ＭＳ Ｐゴシック" charset="0"/>
                <a:cs typeface="ＭＳ Ｐゴシック" charset="0"/>
              </a:defRPr>
            </a:lvl7pPr>
            <a:lvl8pPr marL="3198320" algn="l" defTabSz="456890" rtl="0" eaLnBrk="1" latinLnBrk="0" hangingPunct="1">
              <a:defRPr kern="1200">
                <a:solidFill>
                  <a:schemeClr val="tx1"/>
                </a:solidFill>
                <a:latin typeface="Century Schoolbook" charset="0"/>
                <a:ea typeface="ＭＳ Ｐゴシック" charset="0"/>
                <a:cs typeface="ＭＳ Ｐゴシック" charset="0"/>
              </a:defRPr>
            </a:lvl8pPr>
            <a:lvl9pPr marL="3655222" algn="l" defTabSz="456890" rtl="0" eaLnBrk="1" latinLnBrk="0" hangingPunct="1">
              <a:defRPr kern="1200">
                <a:solidFill>
                  <a:schemeClr val="tx1"/>
                </a:solidFill>
                <a:latin typeface="Century Schoolbook" charset="0"/>
                <a:ea typeface="ＭＳ Ｐゴシック" charset="0"/>
                <a:cs typeface="ＭＳ Ｐゴシック" charset="0"/>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smtClean="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78</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6" name="Slide Number Placeholder 17">
            <a:extLst>
              <a:ext uri="{FF2B5EF4-FFF2-40B4-BE49-F238E27FC236}">
                <a16:creationId xmlns:a16="http://schemas.microsoft.com/office/drawing/2014/main" id="{6887927A-3404-883A-0BA4-F4D3B90BE1B6}"/>
              </a:ext>
            </a:extLst>
          </p:cNvPr>
          <p:cNvSpPr txBox="1">
            <a:spLocks/>
          </p:cNvSpPr>
          <p:nvPr/>
        </p:nvSpPr>
        <p:spPr>
          <a:xfrm>
            <a:off x="7086600" y="4890551"/>
            <a:ext cx="2057400" cy="273844"/>
          </a:xfrm>
          <a:prstGeom prst="rect">
            <a:avLst/>
          </a:prstGeom>
        </p:spPr>
        <p:txBody>
          <a:bodyPr vert="horz" lIns="91440" tIns="45720" rIns="91440" bIns="45720" rtlCol="0" anchor="ctr"/>
          <a:lstStyle>
            <a:defPPr>
              <a:defRPr lang="en-US"/>
            </a:defPPr>
            <a:lvl1pPr algn="r" rtl="0" fontAlgn="base">
              <a:spcBef>
                <a:spcPct val="0"/>
              </a:spcBef>
              <a:spcAft>
                <a:spcPct val="0"/>
              </a:spcAft>
              <a:defRPr sz="900" kern="1200">
                <a:solidFill>
                  <a:schemeClr val="tx1">
                    <a:tint val="75000"/>
                  </a:schemeClr>
                </a:solidFill>
                <a:latin typeface="Century Schoolbook" charset="0"/>
                <a:ea typeface="ＭＳ Ｐゴシック" charset="0"/>
                <a:cs typeface="ＭＳ Ｐゴシック" charset="0"/>
              </a:defRPr>
            </a:lvl1pPr>
            <a:lvl2pPr marL="456890"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2pPr>
            <a:lvl3pPr marL="913815"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3pPr>
            <a:lvl4pPr marL="1370716"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4pPr>
            <a:lvl5pPr marL="1827629"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5pPr>
            <a:lvl6pPr marL="2284518" algn="l" defTabSz="456890" rtl="0" eaLnBrk="1" latinLnBrk="0" hangingPunct="1">
              <a:defRPr kern="1200">
                <a:solidFill>
                  <a:schemeClr val="tx1"/>
                </a:solidFill>
                <a:latin typeface="Century Schoolbook" charset="0"/>
                <a:ea typeface="ＭＳ Ｐゴシック" charset="0"/>
                <a:cs typeface="ＭＳ Ｐゴシック" charset="0"/>
              </a:defRPr>
            </a:lvl6pPr>
            <a:lvl7pPr marL="2741408" algn="l" defTabSz="456890" rtl="0" eaLnBrk="1" latinLnBrk="0" hangingPunct="1">
              <a:defRPr kern="1200">
                <a:solidFill>
                  <a:schemeClr val="tx1"/>
                </a:solidFill>
                <a:latin typeface="Century Schoolbook" charset="0"/>
                <a:ea typeface="ＭＳ Ｐゴシック" charset="0"/>
                <a:cs typeface="ＭＳ Ｐゴシック" charset="0"/>
              </a:defRPr>
            </a:lvl7pPr>
            <a:lvl8pPr marL="3198320" algn="l" defTabSz="456890" rtl="0" eaLnBrk="1" latinLnBrk="0" hangingPunct="1">
              <a:defRPr kern="1200">
                <a:solidFill>
                  <a:schemeClr val="tx1"/>
                </a:solidFill>
                <a:latin typeface="Century Schoolbook" charset="0"/>
                <a:ea typeface="ＭＳ Ｐゴシック" charset="0"/>
                <a:cs typeface="ＭＳ Ｐゴシック" charset="0"/>
              </a:defRPr>
            </a:lvl8pPr>
            <a:lvl9pPr marL="3655222" algn="l" defTabSz="456890" rtl="0" eaLnBrk="1" latinLnBrk="0" hangingPunct="1">
              <a:defRPr kern="1200">
                <a:solidFill>
                  <a:schemeClr val="tx1"/>
                </a:solidFill>
                <a:latin typeface="Century Schoolbook" charset="0"/>
                <a:ea typeface="ＭＳ Ｐゴシック" charset="0"/>
                <a:cs typeface="ＭＳ Ｐゴシック" charset="0"/>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smtClean="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78</a:t>
            </a:fld>
            <a:endParaRPr kumimoji="0" lang="en-US" sz="900" b="0" i="0" u="none" strike="noStrike" kern="1200" cap="none" spc="0" normalizeH="0" baseline="0" noProof="0" dirty="0">
              <a:ln>
                <a:noFill/>
              </a:ln>
              <a:solidFill>
                <a:prstClr val="black">
                  <a:tint val="75000"/>
                </a:prstClr>
              </a:solidFill>
              <a:effectLst/>
              <a:uLnTx/>
              <a:uFillTx/>
              <a:latin typeface="Calibri"/>
              <a:ea typeface="ＭＳ Ｐゴシック" charset="0"/>
              <a:cs typeface="+mn-cs"/>
            </a:endParaRPr>
          </a:p>
        </p:txBody>
      </p:sp>
      <p:sp>
        <p:nvSpPr>
          <p:cNvPr id="7" name="Rounded Rectangle 6">
            <a:extLst>
              <a:ext uri="{FF2B5EF4-FFF2-40B4-BE49-F238E27FC236}">
                <a16:creationId xmlns:a16="http://schemas.microsoft.com/office/drawing/2014/main" id="{4ACFC1DC-8AF8-9939-381C-BA13219A868C}"/>
              </a:ext>
            </a:extLst>
          </p:cNvPr>
          <p:cNvSpPr/>
          <p:nvPr/>
        </p:nvSpPr>
        <p:spPr>
          <a:xfrm>
            <a:off x="76200" y="3028950"/>
            <a:ext cx="8909110" cy="1219200"/>
          </a:xfrm>
          <a:prstGeom prst="roundRect">
            <a:avLst>
              <a:gd name="adj" fmla="val 9040"/>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Slide Number Placeholder 17">
            <a:extLst>
              <a:ext uri="{FF2B5EF4-FFF2-40B4-BE49-F238E27FC236}">
                <a16:creationId xmlns:a16="http://schemas.microsoft.com/office/drawing/2014/main" id="{9A5C93C8-F75D-E4B2-1BAE-D4B7177FF1AC}"/>
              </a:ext>
            </a:extLst>
          </p:cNvPr>
          <p:cNvSpPr txBox="1">
            <a:spLocks/>
          </p:cNvSpPr>
          <p:nvPr/>
        </p:nvSpPr>
        <p:spPr>
          <a:xfrm>
            <a:off x="7086600" y="4890551"/>
            <a:ext cx="2057400" cy="273844"/>
          </a:xfrm>
          <a:prstGeom prst="rect">
            <a:avLst/>
          </a:prstGeom>
        </p:spPr>
        <p:txBody>
          <a:bodyPr vert="horz" lIns="91440" tIns="45720" rIns="91440" bIns="45720" rtlCol="0" anchor="ctr"/>
          <a:lstStyle>
            <a:defPPr>
              <a:defRPr lang="en-US"/>
            </a:defPPr>
            <a:lvl1pPr algn="r" rtl="0" fontAlgn="base">
              <a:spcBef>
                <a:spcPct val="0"/>
              </a:spcBef>
              <a:spcAft>
                <a:spcPct val="0"/>
              </a:spcAft>
              <a:defRPr sz="900" kern="1200">
                <a:solidFill>
                  <a:schemeClr val="tx1">
                    <a:tint val="75000"/>
                  </a:schemeClr>
                </a:solidFill>
                <a:latin typeface="Century Schoolbook" charset="0"/>
                <a:ea typeface="ＭＳ Ｐゴシック" charset="0"/>
                <a:cs typeface="ＭＳ Ｐゴシック" charset="0"/>
              </a:defRPr>
            </a:lvl1pPr>
            <a:lvl2pPr marL="456890"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2pPr>
            <a:lvl3pPr marL="913815"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3pPr>
            <a:lvl4pPr marL="1370716"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4pPr>
            <a:lvl5pPr marL="1827629"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5pPr>
            <a:lvl6pPr marL="2284518" algn="l" defTabSz="456890" rtl="0" eaLnBrk="1" latinLnBrk="0" hangingPunct="1">
              <a:defRPr kern="1200">
                <a:solidFill>
                  <a:schemeClr val="tx1"/>
                </a:solidFill>
                <a:latin typeface="Century Schoolbook" charset="0"/>
                <a:ea typeface="ＭＳ Ｐゴシック" charset="0"/>
                <a:cs typeface="ＭＳ Ｐゴシック" charset="0"/>
              </a:defRPr>
            </a:lvl6pPr>
            <a:lvl7pPr marL="2741408" algn="l" defTabSz="456890" rtl="0" eaLnBrk="1" latinLnBrk="0" hangingPunct="1">
              <a:defRPr kern="1200">
                <a:solidFill>
                  <a:schemeClr val="tx1"/>
                </a:solidFill>
                <a:latin typeface="Century Schoolbook" charset="0"/>
                <a:ea typeface="ＭＳ Ｐゴシック" charset="0"/>
                <a:cs typeface="ＭＳ Ｐゴシック" charset="0"/>
              </a:defRPr>
            </a:lvl7pPr>
            <a:lvl8pPr marL="3198320" algn="l" defTabSz="456890" rtl="0" eaLnBrk="1" latinLnBrk="0" hangingPunct="1">
              <a:defRPr kern="1200">
                <a:solidFill>
                  <a:schemeClr val="tx1"/>
                </a:solidFill>
                <a:latin typeface="Century Schoolbook" charset="0"/>
                <a:ea typeface="ＭＳ Ｐゴシック" charset="0"/>
                <a:cs typeface="ＭＳ Ｐゴシック" charset="0"/>
              </a:defRPr>
            </a:lvl8pPr>
            <a:lvl9pPr marL="3655222" algn="l" defTabSz="456890" rtl="0" eaLnBrk="1" latinLnBrk="0" hangingPunct="1">
              <a:defRPr kern="1200">
                <a:solidFill>
                  <a:schemeClr val="tx1"/>
                </a:solidFill>
                <a:latin typeface="Century Schoolbook" charset="0"/>
                <a:ea typeface="ＭＳ Ｐゴシック" charset="0"/>
                <a:cs typeface="ＭＳ Ｐゴシック" charset="0"/>
              </a:defRPr>
            </a:lvl9pPr>
          </a:lstStyle>
          <a:p>
            <a:pPr defTabSz="685800" fontAlgn="auto">
              <a:spcBef>
                <a:spcPts val="0"/>
              </a:spcBef>
              <a:spcAft>
                <a:spcPts val="0"/>
              </a:spcAft>
              <a:defRPr/>
            </a:pPr>
            <a:fld id="{C662D044-6F0C-A44C-85FD-2657997C64DC}" type="slidenum">
              <a:rPr lang="en-US" smtClean="0">
                <a:solidFill>
                  <a:prstClr val="black">
                    <a:tint val="75000"/>
                  </a:prstClr>
                </a:solidFill>
                <a:latin typeface="Calibri"/>
                <a:cs typeface="+mn-cs"/>
              </a:rPr>
              <a:pPr defTabSz="685800" fontAlgn="auto">
                <a:spcBef>
                  <a:spcPts val="0"/>
                </a:spcBef>
                <a:spcAft>
                  <a:spcPts val="0"/>
                </a:spcAft>
                <a:defRPr/>
              </a:pPr>
              <a:t>78</a:t>
            </a:fld>
            <a:endParaRPr lang="en-US">
              <a:solidFill>
                <a:prstClr val="black">
                  <a:tint val="75000"/>
                </a:prstClr>
              </a:solidFill>
              <a:latin typeface="Calibri"/>
              <a:cs typeface="+mn-cs"/>
            </a:endParaRPr>
          </a:p>
        </p:txBody>
      </p:sp>
      <p:sp>
        <p:nvSpPr>
          <p:cNvPr id="9" name="Slide Number Placeholder 17">
            <a:extLst>
              <a:ext uri="{FF2B5EF4-FFF2-40B4-BE49-F238E27FC236}">
                <a16:creationId xmlns:a16="http://schemas.microsoft.com/office/drawing/2014/main" id="{3D5B7A05-1510-2EBD-D905-AC51C5A63C83}"/>
              </a:ext>
            </a:extLst>
          </p:cNvPr>
          <p:cNvSpPr txBox="1">
            <a:spLocks/>
          </p:cNvSpPr>
          <p:nvPr/>
        </p:nvSpPr>
        <p:spPr>
          <a:xfrm>
            <a:off x="7086600" y="4890551"/>
            <a:ext cx="2057400" cy="273844"/>
          </a:xfrm>
          <a:prstGeom prst="rect">
            <a:avLst/>
          </a:prstGeom>
        </p:spPr>
        <p:txBody>
          <a:bodyPr vert="horz" lIns="91440" tIns="45720" rIns="91440" bIns="45720" rtlCol="0" anchor="ctr"/>
          <a:lstStyle>
            <a:defPPr>
              <a:defRPr lang="en-US"/>
            </a:defPPr>
            <a:lvl1pPr algn="r" rtl="0" fontAlgn="base">
              <a:spcBef>
                <a:spcPct val="0"/>
              </a:spcBef>
              <a:spcAft>
                <a:spcPct val="0"/>
              </a:spcAft>
              <a:defRPr sz="900" kern="1200">
                <a:solidFill>
                  <a:schemeClr val="tx1">
                    <a:tint val="75000"/>
                  </a:schemeClr>
                </a:solidFill>
                <a:latin typeface="Century Schoolbook" charset="0"/>
                <a:ea typeface="ＭＳ Ｐゴシック" charset="0"/>
                <a:cs typeface="ＭＳ Ｐゴシック" charset="0"/>
              </a:defRPr>
            </a:lvl1pPr>
            <a:lvl2pPr marL="456890"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2pPr>
            <a:lvl3pPr marL="913815"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3pPr>
            <a:lvl4pPr marL="1370716"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4pPr>
            <a:lvl5pPr marL="1827629"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5pPr>
            <a:lvl6pPr marL="2284518" algn="l" defTabSz="456890" rtl="0" eaLnBrk="1" latinLnBrk="0" hangingPunct="1">
              <a:defRPr kern="1200">
                <a:solidFill>
                  <a:schemeClr val="tx1"/>
                </a:solidFill>
                <a:latin typeface="Century Schoolbook" charset="0"/>
                <a:ea typeface="ＭＳ Ｐゴシック" charset="0"/>
                <a:cs typeface="ＭＳ Ｐゴシック" charset="0"/>
              </a:defRPr>
            </a:lvl6pPr>
            <a:lvl7pPr marL="2741408" algn="l" defTabSz="456890" rtl="0" eaLnBrk="1" latinLnBrk="0" hangingPunct="1">
              <a:defRPr kern="1200">
                <a:solidFill>
                  <a:schemeClr val="tx1"/>
                </a:solidFill>
                <a:latin typeface="Century Schoolbook" charset="0"/>
                <a:ea typeface="ＭＳ Ｐゴシック" charset="0"/>
                <a:cs typeface="ＭＳ Ｐゴシック" charset="0"/>
              </a:defRPr>
            </a:lvl7pPr>
            <a:lvl8pPr marL="3198320" algn="l" defTabSz="456890" rtl="0" eaLnBrk="1" latinLnBrk="0" hangingPunct="1">
              <a:defRPr kern="1200">
                <a:solidFill>
                  <a:schemeClr val="tx1"/>
                </a:solidFill>
                <a:latin typeface="Century Schoolbook" charset="0"/>
                <a:ea typeface="ＭＳ Ｐゴシック" charset="0"/>
                <a:cs typeface="ＭＳ Ｐゴシック" charset="0"/>
              </a:defRPr>
            </a:lvl8pPr>
            <a:lvl9pPr marL="3655222" algn="l" defTabSz="456890" rtl="0" eaLnBrk="1" latinLnBrk="0" hangingPunct="1">
              <a:defRPr kern="1200">
                <a:solidFill>
                  <a:schemeClr val="tx1"/>
                </a:solidFill>
                <a:latin typeface="Century Schoolbook" charset="0"/>
                <a:ea typeface="ＭＳ Ｐゴシック" charset="0"/>
                <a:cs typeface="ＭＳ Ｐゴシック" charset="0"/>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smtClean="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78</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10" name="Slide Number Placeholder 17">
            <a:extLst>
              <a:ext uri="{FF2B5EF4-FFF2-40B4-BE49-F238E27FC236}">
                <a16:creationId xmlns:a16="http://schemas.microsoft.com/office/drawing/2014/main" id="{C7B809CF-3CF3-E295-35B2-086DF0009469}"/>
              </a:ext>
            </a:extLst>
          </p:cNvPr>
          <p:cNvSpPr txBox="1">
            <a:spLocks/>
          </p:cNvSpPr>
          <p:nvPr/>
        </p:nvSpPr>
        <p:spPr>
          <a:xfrm>
            <a:off x="7086600" y="4890551"/>
            <a:ext cx="2057400" cy="273844"/>
          </a:xfrm>
          <a:prstGeom prst="rect">
            <a:avLst/>
          </a:prstGeom>
        </p:spPr>
        <p:txBody>
          <a:bodyPr vert="horz" lIns="91440" tIns="45720" rIns="91440" bIns="45720" rtlCol="0" anchor="ctr"/>
          <a:lstStyle>
            <a:defPPr>
              <a:defRPr lang="en-US"/>
            </a:defPPr>
            <a:lvl1pPr algn="r" rtl="0" fontAlgn="base">
              <a:spcBef>
                <a:spcPct val="0"/>
              </a:spcBef>
              <a:spcAft>
                <a:spcPct val="0"/>
              </a:spcAft>
              <a:defRPr sz="900" kern="1200">
                <a:solidFill>
                  <a:schemeClr val="tx1">
                    <a:tint val="75000"/>
                  </a:schemeClr>
                </a:solidFill>
                <a:latin typeface="Century Schoolbook" charset="0"/>
                <a:ea typeface="ＭＳ Ｐゴシック" charset="0"/>
                <a:cs typeface="ＭＳ Ｐゴシック" charset="0"/>
              </a:defRPr>
            </a:lvl1pPr>
            <a:lvl2pPr marL="456890"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2pPr>
            <a:lvl3pPr marL="913815"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3pPr>
            <a:lvl4pPr marL="1370716"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4pPr>
            <a:lvl5pPr marL="1827629"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5pPr>
            <a:lvl6pPr marL="2284518" algn="l" defTabSz="456890" rtl="0" eaLnBrk="1" latinLnBrk="0" hangingPunct="1">
              <a:defRPr kern="1200">
                <a:solidFill>
                  <a:schemeClr val="tx1"/>
                </a:solidFill>
                <a:latin typeface="Century Schoolbook" charset="0"/>
                <a:ea typeface="ＭＳ Ｐゴシック" charset="0"/>
                <a:cs typeface="ＭＳ Ｐゴシック" charset="0"/>
              </a:defRPr>
            </a:lvl6pPr>
            <a:lvl7pPr marL="2741408" algn="l" defTabSz="456890" rtl="0" eaLnBrk="1" latinLnBrk="0" hangingPunct="1">
              <a:defRPr kern="1200">
                <a:solidFill>
                  <a:schemeClr val="tx1"/>
                </a:solidFill>
                <a:latin typeface="Century Schoolbook" charset="0"/>
                <a:ea typeface="ＭＳ Ｐゴシック" charset="0"/>
                <a:cs typeface="ＭＳ Ｐゴシック" charset="0"/>
              </a:defRPr>
            </a:lvl7pPr>
            <a:lvl8pPr marL="3198320" algn="l" defTabSz="456890" rtl="0" eaLnBrk="1" latinLnBrk="0" hangingPunct="1">
              <a:defRPr kern="1200">
                <a:solidFill>
                  <a:schemeClr val="tx1"/>
                </a:solidFill>
                <a:latin typeface="Century Schoolbook" charset="0"/>
                <a:ea typeface="ＭＳ Ｐゴシック" charset="0"/>
                <a:cs typeface="ＭＳ Ｐゴシック" charset="0"/>
              </a:defRPr>
            </a:lvl8pPr>
            <a:lvl9pPr marL="3655222" algn="l" defTabSz="456890" rtl="0" eaLnBrk="1" latinLnBrk="0" hangingPunct="1">
              <a:defRPr kern="1200">
                <a:solidFill>
                  <a:schemeClr val="tx1"/>
                </a:solidFill>
                <a:latin typeface="Century Schoolbook" charset="0"/>
                <a:ea typeface="ＭＳ Ｐゴシック" charset="0"/>
                <a:cs typeface="ＭＳ Ｐゴシック" charset="0"/>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smtClean="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78</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11" name="Slide Number Placeholder 17">
            <a:extLst>
              <a:ext uri="{FF2B5EF4-FFF2-40B4-BE49-F238E27FC236}">
                <a16:creationId xmlns:a16="http://schemas.microsoft.com/office/drawing/2014/main" id="{95629E63-DC3F-4D3B-FDDC-DB6CF61D18A1}"/>
              </a:ext>
            </a:extLst>
          </p:cNvPr>
          <p:cNvSpPr txBox="1">
            <a:spLocks/>
          </p:cNvSpPr>
          <p:nvPr/>
        </p:nvSpPr>
        <p:spPr>
          <a:xfrm>
            <a:off x="7086600" y="4890551"/>
            <a:ext cx="2057400" cy="273844"/>
          </a:xfrm>
          <a:prstGeom prst="rect">
            <a:avLst/>
          </a:prstGeom>
        </p:spPr>
        <p:txBody>
          <a:bodyPr vert="horz" lIns="91440" tIns="45720" rIns="91440" bIns="45720" rtlCol="0" anchor="ctr"/>
          <a:lstStyle>
            <a:defPPr>
              <a:defRPr lang="en-US"/>
            </a:defPPr>
            <a:lvl1pPr algn="r" rtl="0" fontAlgn="base">
              <a:spcBef>
                <a:spcPct val="0"/>
              </a:spcBef>
              <a:spcAft>
                <a:spcPct val="0"/>
              </a:spcAft>
              <a:defRPr sz="900" kern="1200">
                <a:solidFill>
                  <a:schemeClr val="tx1">
                    <a:tint val="75000"/>
                  </a:schemeClr>
                </a:solidFill>
                <a:latin typeface="Century Schoolbook" charset="0"/>
                <a:ea typeface="ＭＳ Ｐゴシック" charset="0"/>
                <a:cs typeface="ＭＳ Ｐゴシック" charset="0"/>
              </a:defRPr>
            </a:lvl1pPr>
            <a:lvl2pPr marL="456890"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2pPr>
            <a:lvl3pPr marL="913815"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3pPr>
            <a:lvl4pPr marL="1370716"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4pPr>
            <a:lvl5pPr marL="1827629"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5pPr>
            <a:lvl6pPr marL="2284518" algn="l" defTabSz="456890" rtl="0" eaLnBrk="1" latinLnBrk="0" hangingPunct="1">
              <a:defRPr kern="1200">
                <a:solidFill>
                  <a:schemeClr val="tx1"/>
                </a:solidFill>
                <a:latin typeface="Century Schoolbook" charset="0"/>
                <a:ea typeface="ＭＳ Ｐゴシック" charset="0"/>
                <a:cs typeface="ＭＳ Ｐゴシック" charset="0"/>
              </a:defRPr>
            </a:lvl6pPr>
            <a:lvl7pPr marL="2741408" algn="l" defTabSz="456890" rtl="0" eaLnBrk="1" latinLnBrk="0" hangingPunct="1">
              <a:defRPr kern="1200">
                <a:solidFill>
                  <a:schemeClr val="tx1"/>
                </a:solidFill>
                <a:latin typeface="Century Schoolbook" charset="0"/>
                <a:ea typeface="ＭＳ Ｐゴシック" charset="0"/>
                <a:cs typeface="ＭＳ Ｐゴシック" charset="0"/>
              </a:defRPr>
            </a:lvl7pPr>
            <a:lvl8pPr marL="3198320" algn="l" defTabSz="456890" rtl="0" eaLnBrk="1" latinLnBrk="0" hangingPunct="1">
              <a:defRPr kern="1200">
                <a:solidFill>
                  <a:schemeClr val="tx1"/>
                </a:solidFill>
                <a:latin typeface="Century Schoolbook" charset="0"/>
                <a:ea typeface="ＭＳ Ｐゴシック" charset="0"/>
                <a:cs typeface="ＭＳ Ｐゴシック" charset="0"/>
              </a:defRPr>
            </a:lvl8pPr>
            <a:lvl9pPr marL="3655222" algn="l" defTabSz="456890" rtl="0" eaLnBrk="1" latinLnBrk="0" hangingPunct="1">
              <a:defRPr kern="1200">
                <a:solidFill>
                  <a:schemeClr val="tx1"/>
                </a:solidFill>
                <a:latin typeface="Century Schoolbook" charset="0"/>
                <a:ea typeface="ＭＳ Ｐゴシック" charset="0"/>
                <a:cs typeface="ＭＳ Ｐゴシック" charset="0"/>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smtClean="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78</a:t>
            </a:fld>
            <a:endParaRPr kumimoji="0" lang="en-US" sz="900" b="0" i="0" u="none" strike="noStrike" kern="1200" cap="none" spc="0" normalizeH="0" baseline="0" noProof="0" dirty="0">
              <a:ln>
                <a:noFill/>
              </a:ln>
              <a:solidFill>
                <a:prstClr val="black">
                  <a:tint val="75000"/>
                </a:prstClr>
              </a:solidFill>
              <a:effectLst/>
              <a:uLnTx/>
              <a:uFillTx/>
              <a:latin typeface="Calibri"/>
              <a:ea typeface="ＭＳ Ｐゴシック" charset="0"/>
              <a:cs typeface="+mn-cs"/>
            </a:endParaRPr>
          </a:p>
        </p:txBody>
      </p:sp>
      <p:sp>
        <p:nvSpPr>
          <p:cNvPr id="12" name="Slide Number Placeholder 17">
            <a:extLst>
              <a:ext uri="{FF2B5EF4-FFF2-40B4-BE49-F238E27FC236}">
                <a16:creationId xmlns:a16="http://schemas.microsoft.com/office/drawing/2014/main" id="{E7249E1D-DDD9-EB32-CEAC-BD26BBB77B5C}"/>
              </a:ext>
            </a:extLst>
          </p:cNvPr>
          <p:cNvSpPr txBox="1">
            <a:spLocks/>
          </p:cNvSpPr>
          <p:nvPr/>
        </p:nvSpPr>
        <p:spPr>
          <a:xfrm>
            <a:off x="7086600" y="4890551"/>
            <a:ext cx="2057400" cy="273844"/>
          </a:xfrm>
          <a:prstGeom prst="rect">
            <a:avLst/>
          </a:prstGeom>
        </p:spPr>
        <p:txBody>
          <a:bodyPr vert="horz" lIns="91440" tIns="45720" rIns="91440" bIns="45720" rtlCol="0" anchor="ctr"/>
          <a:lstStyle>
            <a:defPPr>
              <a:defRPr lang="en-US"/>
            </a:defPPr>
            <a:lvl1pPr algn="r" rtl="0" fontAlgn="base">
              <a:spcBef>
                <a:spcPct val="0"/>
              </a:spcBef>
              <a:spcAft>
                <a:spcPct val="0"/>
              </a:spcAft>
              <a:defRPr sz="900" kern="1200">
                <a:solidFill>
                  <a:schemeClr val="tx1">
                    <a:tint val="75000"/>
                  </a:schemeClr>
                </a:solidFill>
                <a:latin typeface="Century Schoolbook" charset="0"/>
                <a:ea typeface="ＭＳ Ｐゴシック" charset="0"/>
                <a:cs typeface="ＭＳ Ｐゴシック" charset="0"/>
              </a:defRPr>
            </a:lvl1pPr>
            <a:lvl2pPr marL="456890"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2pPr>
            <a:lvl3pPr marL="913815"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3pPr>
            <a:lvl4pPr marL="1370716"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4pPr>
            <a:lvl5pPr marL="1827629"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5pPr>
            <a:lvl6pPr marL="2284518" algn="l" defTabSz="456890" rtl="0" eaLnBrk="1" latinLnBrk="0" hangingPunct="1">
              <a:defRPr kern="1200">
                <a:solidFill>
                  <a:schemeClr val="tx1"/>
                </a:solidFill>
                <a:latin typeface="Century Schoolbook" charset="0"/>
                <a:ea typeface="ＭＳ Ｐゴシック" charset="0"/>
                <a:cs typeface="ＭＳ Ｐゴシック" charset="0"/>
              </a:defRPr>
            </a:lvl6pPr>
            <a:lvl7pPr marL="2741408" algn="l" defTabSz="456890" rtl="0" eaLnBrk="1" latinLnBrk="0" hangingPunct="1">
              <a:defRPr kern="1200">
                <a:solidFill>
                  <a:schemeClr val="tx1"/>
                </a:solidFill>
                <a:latin typeface="Century Schoolbook" charset="0"/>
                <a:ea typeface="ＭＳ Ｐゴシック" charset="0"/>
                <a:cs typeface="ＭＳ Ｐゴシック" charset="0"/>
              </a:defRPr>
            </a:lvl7pPr>
            <a:lvl8pPr marL="3198320" algn="l" defTabSz="456890" rtl="0" eaLnBrk="1" latinLnBrk="0" hangingPunct="1">
              <a:defRPr kern="1200">
                <a:solidFill>
                  <a:schemeClr val="tx1"/>
                </a:solidFill>
                <a:latin typeface="Century Schoolbook" charset="0"/>
                <a:ea typeface="ＭＳ Ｐゴシック" charset="0"/>
                <a:cs typeface="ＭＳ Ｐゴシック" charset="0"/>
              </a:defRPr>
            </a:lvl8pPr>
            <a:lvl9pPr marL="3655222" algn="l" defTabSz="456890" rtl="0" eaLnBrk="1" latinLnBrk="0" hangingPunct="1">
              <a:defRPr kern="1200">
                <a:solidFill>
                  <a:schemeClr val="tx1"/>
                </a:solidFill>
                <a:latin typeface="Century Schoolbook" charset="0"/>
                <a:ea typeface="ＭＳ Ｐゴシック" charset="0"/>
                <a:cs typeface="ＭＳ Ｐゴシック" charset="0"/>
              </a:defRPr>
            </a:lvl9pPr>
          </a:lstStyle>
          <a:p>
            <a:pPr defTabSz="685800" fontAlgn="auto">
              <a:spcBef>
                <a:spcPts val="0"/>
              </a:spcBef>
              <a:spcAft>
                <a:spcPts val="0"/>
              </a:spcAft>
              <a:defRPr/>
            </a:pPr>
            <a:fld id="{C662D044-6F0C-A44C-85FD-2657997C64DC}" type="slidenum">
              <a:rPr lang="en-US" smtClean="0">
                <a:solidFill>
                  <a:prstClr val="black">
                    <a:tint val="75000"/>
                  </a:prstClr>
                </a:solidFill>
                <a:latin typeface="Calibri"/>
                <a:cs typeface="+mn-cs"/>
              </a:rPr>
              <a:pPr defTabSz="685800" fontAlgn="auto">
                <a:spcBef>
                  <a:spcPts val="0"/>
                </a:spcBef>
                <a:spcAft>
                  <a:spcPts val="0"/>
                </a:spcAft>
                <a:defRPr/>
              </a:pPr>
              <a:t>78</a:t>
            </a:fld>
            <a:endParaRPr lang="en-US">
              <a:solidFill>
                <a:prstClr val="black">
                  <a:tint val="75000"/>
                </a:prstClr>
              </a:solidFill>
              <a:latin typeface="Calibri"/>
              <a:cs typeface="+mn-cs"/>
            </a:endParaRPr>
          </a:p>
        </p:txBody>
      </p:sp>
      <p:sp>
        <p:nvSpPr>
          <p:cNvPr id="13" name="Slide Number Placeholder 17">
            <a:extLst>
              <a:ext uri="{FF2B5EF4-FFF2-40B4-BE49-F238E27FC236}">
                <a16:creationId xmlns:a16="http://schemas.microsoft.com/office/drawing/2014/main" id="{47D9C4E2-F6AA-64A3-13D6-BDA239AEE108}"/>
              </a:ext>
            </a:extLst>
          </p:cNvPr>
          <p:cNvSpPr txBox="1">
            <a:spLocks/>
          </p:cNvSpPr>
          <p:nvPr/>
        </p:nvSpPr>
        <p:spPr>
          <a:xfrm>
            <a:off x="7086600" y="4890551"/>
            <a:ext cx="2057400" cy="273844"/>
          </a:xfrm>
          <a:prstGeom prst="rect">
            <a:avLst/>
          </a:prstGeom>
        </p:spPr>
        <p:txBody>
          <a:bodyPr vert="horz" lIns="91440" tIns="45720" rIns="91440" bIns="45720" rtlCol="0" anchor="ctr"/>
          <a:lstStyle>
            <a:defPPr>
              <a:defRPr lang="en-US"/>
            </a:defPPr>
            <a:lvl1pPr algn="r" rtl="0" fontAlgn="base">
              <a:spcBef>
                <a:spcPct val="0"/>
              </a:spcBef>
              <a:spcAft>
                <a:spcPct val="0"/>
              </a:spcAft>
              <a:defRPr sz="900" kern="1200">
                <a:solidFill>
                  <a:schemeClr val="tx1">
                    <a:tint val="75000"/>
                  </a:schemeClr>
                </a:solidFill>
                <a:latin typeface="Century Schoolbook" charset="0"/>
                <a:ea typeface="ＭＳ Ｐゴシック" charset="0"/>
                <a:cs typeface="ＭＳ Ｐゴシック" charset="0"/>
              </a:defRPr>
            </a:lvl1pPr>
            <a:lvl2pPr marL="456890"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2pPr>
            <a:lvl3pPr marL="913815"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3pPr>
            <a:lvl4pPr marL="1370716"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4pPr>
            <a:lvl5pPr marL="1827629"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5pPr>
            <a:lvl6pPr marL="2284518" algn="l" defTabSz="456890" rtl="0" eaLnBrk="1" latinLnBrk="0" hangingPunct="1">
              <a:defRPr kern="1200">
                <a:solidFill>
                  <a:schemeClr val="tx1"/>
                </a:solidFill>
                <a:latin typeface="Century Schoolbook" charset="0"/>
                <a:ea typeface="ＭＳ Ｐゴシック" charset="0"/>
                <a:cs typeface="ＭＳ Ｐゴシック" charset="0"/>
              </a:defRPr>
            </a:lvl6pPr>
            <a:lvl7pPr marL="2741408" algn="l" defTabSz="456890" rtl="0" eaLnBrk="1" latinLnBrk="0" hangingPunct="1">
              <a:defRPr kern="1200">
                <a:solidFill>
                  <a:schemeClr val="tx1"/>
                </a:solidFill>
                <a:latin typeface="Century Schoolbook" charset="0"/>
                <a:ea typeface="ＭＳ Ｐゴシック" charset="0"/>
                <a:cs typeface="ＭＳ Ｐゴシック" charset="0"/>
              </a:defRPr>
            </a:lvl7pPr>
            <a:lvl8pPr marL="3198320" algn="l" defTabSz="456890" rtl="0" eaLnBrk="1" latinLnBrk="0" hangingPunct="1">
              <a:defRPr kern="1200">
                <a:solidFill>
                  <a:schemeClr val="tx1"/>
                </a:solidFill>
                <a:latin typeface="Century Schoolbook" charset="0"/>
                <a:ea typeface="ＭＳ Ｐゴシック" charset="0"/>
                <a:cs typeface="ＭＳ Ｐゴシック" charset="0"/>
              </a:defRPr>
            </a:lvl8pPr>
            <a:lvl9pPr marL="3655222" algn="l" defTabSz="456890" rtl="0" eaLnBrk="1" latinLnBrk="0" hangingPunct="1">
              <a:defRPr kern="1200">
                <a:solidFill>
                  <a:schemeClr val="tx1"/>
                </a:solidFill>
                <a:latin typeface="Century Schoolbook" charset="0"/>
                <a:ea typeface="ＭＳ Ｐゴシック" charset="0"/>
                <a:cs typeface="ＭＳ Ｐゴシック" charset="0"/>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smtClean="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78</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14" name="Slide Number Placeholder 17">
            <a:extLst>
              <a:ext uri="{FF2B5EF4-FFF2-40B4-BE49-F238E27FC236}">
                <a16:creationId xmlns:a16="http://schemas.microsoft.com/office/drawing/2014/main" id="{B6C25028-143D-1D5A-FD46-DF8064FBF9A6}"/>
              </a:ext>
            </a:extLst>
          </p:cNvPr>
          <p:cNvSpPr txBox="1">
            <a:spLocks/>
          </p:cNvSpPr>
          <p:nvPr/>
        </p:nvSpPr>
        <p:spPr>
          <a:xfrm>
            <a:off x="7086600" y="4890551"/>
            <a:ext cx="2057400" cy="273844"/>
          </a:xfrm>
          <a:prstGeom prst="rect">
            <a:avLst/>
          </a:prstGeom>
        </p:spPr>
        <p:txBody>
          <a:bodyPr vert="horz" lIns="91440" tIns="45720" rIns="91440" bIns="45720" rtlCol="0" anchor="ctr"/>
          <a:lstStyle>
            <a:defPPr>
              <a:defRPr lang="en-US"/>
            </a:defPPr>
            <a:lvl1pPr algn="r" rtl="0" fontAlgn="base">
              <a:spcBef>
                <a:spcPct val="0"/>
              </a:spcBef>
              <a:spcAft>
                <a:spcPct val="0"/>
              </a:spcAft>
              <a:defRPr sz="900" kern="1200">
                <a:solidFill>
                  <a:schemeClr val="tx1">
                    <a:tint val="75000"/>
                  </a:schemeClr>
                </a:solidFill>
                <a:latin typeface="Century Schoolbook" charset="0"/>
                <a:ea typeface="ＭＳ Ｐゴシック" charset="0"/>
                <a:cs typeface="ＭＳ Ｐゴシック" charset="0"/>
              </a:defRPr>
            </a:lvl1pPr>
            <a:lvl2pPr marL="456890"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2pPr>
            <a:lvl3pPr marL="913815"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3pPr>
            <a:lvl4pPr marL="1370716"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4pPr>
            <a:lvl5pPr marL="1827629"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5pPr>
            <a:lvl6pPr marL="2284518" algn="l" defTabSz="456890" rtl="0" eaLnBrk="1" latinLnBrk="0" hangingPunct="1">
              <a:defRPr kern="1200">
                <a:solidFill>
                  <a:schemeClr val="tx1"/>
                </a:solidFill>
                <a:latin typeface="Century Schoolbook" charset="0"/>
                <a:ea typeface="ＭＳ Ｐゴシック" charset="0"/>
                <a:cs typeface="ＭＳ Ｐゴシック" charset="0"/>
              </a:defRPr>
            </a:lvl6pPr>
            <a:lvl7pPr marL="2741408" algn="l" defTabSz="456890" rtl="0" eaLnBrk="1" latinLnBrk="0" hangingPunct="1">
              <a:defRPr kern="1200">
                <a:solidFill>
                  <a:schemeClr val="tx1"/>
                </a:solidFill>
                <a:latin typeface="Century Schoolbook" charset="0"/>
                <a:ea typeface="ＭＳ Ｐゴシック" charset="0"/>
                <a:cs typeface="ＭＳ Ｐゴシック" charset="0"/>
              </a:defRPr>
            </a:lvl7pPr>
            <a:lvl8pPr marL="3198320" algn="l" defTabSz="456890" rtl="0" eaLnBrk="1" latinLnBrk="0" hangingPunct="1">
              <a:defRPr kern="1200">
                <a:solidFill>
                  <a:schemeClr val="tx1"/>
                </a:solidFill>
                <a:latin typeface="Century Schoolbook" charset="0"/>
                <a:ea typeface="ＭＳ Ｐゴシック" charset="0"/>
                <a:cs typeface="ＭＳ Ｐゴシック" charset="0"/>
              </a:defRPr>
            </a:lvl8pPr>
            <a:lvl9pPr marL="3655222" algn="l" defTabSz="456890" rtl="0" eaLnBrk="1" latinLnBrk="0" hangingPunct="1">
              <a:defRPr kern="1200">
                <a:solidFill>
                  <a:schemeClr val="tx1"/>
                </a:solidFill>
                <a:latin typeface="Century Schoolbook" charset="0"/>
                <a:ea typeface="ＭＳ Ｐゴシック" charset="0"/>
                <a:cs typeface="ＭＳ Ｐゴシック" charset="0"/>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smtClean="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78</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15" name="Slide Number Placeholder 17">
            <a:extLst>
              <a:ext uri="{FF2B5EF4-FFF2-40B4-BE49-F238E27FC236}">
                <a16:creationId xmlns:a16="http://schemas.microsoft.com/office/drawing/2014/main" id="{0FDB859A-61F3-4DA4-FECC-A01665B9D9D3}"/>
              </a:ext>
            </a:extLst>
          </p:cNvPr>
          <p:cNvSpPr txBox="1">
            <a:spLocks/>
          </p:cNvSpPr>
          <p:nvPr/>
        </p:nvSpPr>
        <p:spPr>
          <a:xfrm>
            <a:off x="7086600" y="4890551"/>
            <a:ext cx="2057400" cy="273844"/>
          </a:xfrm>
          <a:prstGeom prst="rect">
            <a:avLst/>
          </a:prstGeom>
        </p:spPr>
        <p:txBody>
          <a:bodyPr vert="horz" lIns="91440" tIns="45720" rIns="91440" bIns="45720" rtlCol="0" anchor="ctr"/>
          <a:lstStyle>
            <a:defPPr>
              <a:defRPr lang="en-US"/>
            </a:defPPr>
            <a:lvl1pPr algn="r" rtl="0" fontAlgn="base">
              <a:spcBef>
                <a:spcPct val="0"/>
              </a:spcBef>
              <a:spcAft>
                <a:spcPct val="0"/>
              </a:spcAft>
              <a:defRPr sz="900" kern="1200">
                <a:solidFill>
                  <a:schemeClr val="tx1">
                    <a:tint val="75000"/>
                  </a:schemeClr>
                </a:solidFill>
                <a:latin typeface="Century Schoolbook" charset="0"/>
                <a:ea typeface="ＭＳ Ｐゴシック" charset="0"/>
                <a:cs typeface="ＭＳ Ｐゴシック" charset="0"/>
              </a:defRPr>
            </a:lvl1pPr>
            <a:lvl2pPr marL="456890"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2pPr>
            <a:lvl3pPr marL="913815"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3pPr>
            <a:lvl4pPr marL="1370716"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4pPr>
            <a:lvl5pPr marL="1827629"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5pPr>
            <a:lvl6pPr marL="2284518" algn="l" defTabSz="456890" rtl="0" eaLnBrk="1" latinLnBrk="0" hangingPunct="1">
              <a:defRPr kern="1200">
                <a:solidFill>
                  <a:schemeClr val="tx1"/>
                </a:solidFill>
                <a:latin typeface="Century Schoolbook" charset="0"/>
                <a:ea typeface="ＭＳ Ｐゴシック" charset="0"/>
                <a:cs typeface="ＭＳ Ｐゴシック" charset="0"/>
              </a:defRPr>
            </a:lvl6pPr>
            <a:lvl7pPr marL="2741408" algn="l" defTabSz="456890" rtl="0" eaLnBrk="1" latinLnBrk="0" hangingPunct="1">
              <a:defRPr kern="1200">
                <a:solidFill>
                  <a:schemeClr val="tx1"/>
                </a:solidFill>
                <a:latin typeface="Century Schoolbook" charset="0"/>
                <a:ea typeface="ＭＳ Ｐゴシック" charset="0"/>
                <a:cs typeface="ＭＳ Ｐゴシック" charset="0"/>
              </a:defRPr>
            </a:lvl7pPr>
            <a:lvl8pPr marL="3198320" algn="l" defTabSz="456890" rtl="0" eaLnBrk="1" latinLnBrk="0" hangingPunct="1">
              <a:defRPr kern="1200">
                <a:solidFill>
                  <a:schemeClr val="tx1"/>
                </a:solidFill>
                <a:latin typeface="Century Schoolbook" charset="0"/>
                <a:ea typeface="ＭＳ Ｐゴシック" charset="0"/>
                <a:cs typeface="ＭＳ Ｐゴシック" charset="0"/>
              </a:defRPr>
            </a:lvl8pPr>
            <a:lvl9pPr marL="3655222" algn="l" defTabSz="456890" rtl="0" eaLnBrk="1" latinLnBrk="0" hangingPunct="1">
              <a:defRPr kern="1200">
                <a:solidFill>
                  <a:schemeClr val="tx1"/>
                </a:solidFill>
                <a:latin typeface="Century Schoolbook" charset="0"/>
                <a:ea typeface="ＭＳ Ｐゴシック" charset="0"/>
                <a:cs typeface="ＭＳ Ｐゴシック" charset="0"/>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smtClean="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78</a:t>
            </a:fld>
            <a:endParaRPr kumimoji="0" lang="en-US" sz="900" b="0" i="0" u="none" strike="noStrike" kern="1200" cap="none" spc="0" normalizeH="0" baseline="0" noProof="0" dirty="0">
              <a:ln>
                <a:noFill/>
              </a:ln>
              <a:solidFill>
                <a:prstClr val="black">
                  <a:tint val="75000"/>
                </a:prstClr>
              </a:solidFill>
              <a:effectLst/>
              <a:uLnTx/>
              <a:uFillTx/>
              <a:latin typeface="Calibri"/>
              <a:ea typeface="ＭＳ Ｐゴシック" charset="0"/>
              <a:cs typeface="+mn-cs"/>
            </a:endParaRPr>
          </a:p>
        </p:txBody>
      </p:sp>
      <p:sp>
        <p:nvSpPr>
          <p:cNvPr id="16" name="Slide Number Placeholder 17">
            <a:extLst>
              <a:ext uri="{FF2B5EF4-FFF2-40B4-BE49-F238E27FC236}">
                <a16:creationId xmlns:a16="http://schemas.microsoft.com/office/drawing/2014/main" id="{105CBC0D-58C6-2540-3B81-7BED63C95404}"/>
              </a:ext>
            </a:extLst>
          </p:cNvPr>
          <p:cNvSpPr txBox="1">
            <a:spLocks/>
          </p:cNvSpPr>
          <p:nvPr/>
        </p:nvSpPr>
        <p:spPr>
          <a:xfrm>
            <a:off x="7086600" y="4890551"/>
            <a:ext cx="2057400" cy="273844"/>
          </a:xfrm>
          <a:prstGeom prst="rect">
            <a:avLst/>
          </a:prstGeom>
        </p:spPr>
        <p:txBody>
          <a:bodyPr vert="horz" lIns="91440" tIns="45720" rIns="91440" bIns="45720" rtlCol="0" anchor="ctr"/>
          <a:lstStyle>
            <a:defPPr>
              <a:defRPr lang="en-US"/>
            </a:defPPr>
            <a:lvl1pPr algn="r" rtl="0" fontAlgn="base">
              <a:spcBef>
                <a:spcPct val="0"/>
              </a:spcBef>
              <a:spcAft>
                <a:spcPct val="0"/>
              </a:spcAft>
              <a:defRPr sz="900" kern="1200">
                <a:solidFill>
                  <a:schemeClr val="tx1">
                    <a:tint val="75000"/>
                  </a:schemeClr>
                </a:solidFill>
                <a:latin typeface="Century Schoolbook" charset="0"/>
                <a:ea typeface="ＭＳ Ｐゴシック" charset="0"/>
                <a:cs typeface="ＭＳ Ｐゴシック" charset="0"/>
              </a:defRPr>
            </a:lvl1pPr>
            <a:lvl2pPr marL="456890"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2pPr>
            <a:lvl3pPr marL="913815"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3pPr>
            <a:lvl4pPr marL="1370716"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4pPr>
            <a:lvl5pPr marL="1827629"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5pPr>
            <a:lvl6pPr marL="2284518" algn="l" defTabSz="456890" rtl="0" eaLnBrk="1" latinLnBrk="0" hangingPunct="1">
              <a:defRPr kern="1200">
                <a:solidFill>
                  <a:schemeClr val="tx1"/>
                </a:solidFill>
                <a:latin typeface="Century Schoolbook" charset="0"/>
                <a:ea typeface="ＭＳ Ｐゴシック" charset="0"/>
                <a:cs typeface="ＭＳ Ｐゴシック" charset="0"/>
              </a:defRPr>
            </a:lvl6pPr>
            <a:lvl7pPr marL="2741408" algn="l" defTabSz="456890" rtl="0" eaLnBrk="1" latinLnBrk="0" hangingPunct="1">
              <a:defRPr kern="1200">
                <a:solidFill>
                  <a:schemeClr val="tx1"/>
                </a:solidFill>
                <a:latin typeface="Century Schoolbook" charset="0"/>
                <a:ea typeface="ＭＳ Ｐゴシック" charset="0"/>
                <a:cs typeface="ＭＳ Ｐゴシック" charset="0"/>
              </a:defRPr>
            </a:lvl7pPr>
            <a:lvl8pPr marL="3198320" algn="l" defTabSz="456890" rtl="0" eaLnBrk="1" latinLnBrk="0" hangingPunct="1">
              <a:defRPr kern="1200">
                <a:solidFill>
                  <a:schemeClr val="tx1"/>
                </a:solidFill>
                <a:latin typeface="Century Schoolbook" charset="0"/>
                <a:ea typeface="ＭＳ Ｐゴシック" charset="0"/>
                <a:cs typeface="ＭＳ Ｐゴシック" charset="0"/>
              </a:defRPr>
            </a:lvl8pPr>
            <a:lvl9pPr marL="3655222" algn="l" defTabSz="456890" rtl="0" eaLnBrk="1" latinLnBrk="0" hangingPunct="1">
              <a:defRPr kern="1200">
                <a:solidFill>
                  <a:schemeClr val="tx1"/>
                </a:solidFill>
                <a:latin typeface="Century Schoolbook" charset="0"/>
                <a:ea typeface="ＭＳ Ｐゴシック" charset="0"/>
                <a:cs typeface="ＭＳ Ｐゴシック" charset="0"/>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smtClean="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78</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17" name="Slide Number Placeholder 17">
            <a:extLst>
              <a:ext uri="{FF2B5EF4-FFF2-40B4-BE49-F238E27FC236}">
                <a16:creationId xmlns:a16="http://schemas.microsoft.com/office/drawing/2014/main" id="{3CF6E3AD-3189-65EE-EB40-FE77D1FCED95}"/>
              </a:ext>
            </a:extLst>
          </p:cNvPr>
          <p:cNvSpPr txBox="1">
            <a:spLocks/>
          </p:cNvSpPr>
          <p:nvPr/>
        </p:nvSpPr>
        <p:spPr>
          <a:xfrm>
            <a:off x="7086600" y="4890551"/>
            <a:ext cx="2057400" cy="273844"/>
          </a:xfrm>
          <a:prstGeom prst="rect">
            <a:avLst/>
          </a:prstGeom>
        </p:spPr>
        <p:txBody>
          <a:bodyPr vert="horz" lIns="91440" tIns="45720" rIns="91440" bIns="45720" rtlCol="0" anchor="ctr"/>
          <a:lstStyle>
            <a:defPPr>
              <a:defRPr lang="en-US"/>
            </a:defPPr>
            <a:lvl1pPr algn="r" rtl="0" fontAlgn="base">
              <a:spcBef>
                <a:spcPct val="0"/>
              </a:spcBef>
              <a:spcAft>
                <a:spcPct val="0"/>
              </a:spcAft>
              <a:defRPr sz="900" kern="1200">
                <a:solidFill>
                  <a:schemeClr val="tx1">
                    <a:tint val="75000"/>
                  </a:schemeClr>
                </a:solidFill>
                <a:latin typeface="Century Schoolbook" charset="0"/>
                <a:ea typeface="ＭＳ Ｐゴシック" charset="0"/>
                <a:cs typeface="ＭＳ Ｐゴシック" charset="0"/>
              </a:defRPr>
            </a:lvl1pPr>
            <a:lvl2pPr marL="456890"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2pPr>
            <a:lvl3pPr marL="913815"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3pPr>
            <a:lvl4pPr marL="1370716"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4pPr>
            <a:lvl5pPr marL="1827629"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5pPr>
            <a:lvl6pPr marL="2284518" algn="l" defTabSz="456890" rtl="0" eaLnBrk="1" latinLnBrk="0" hangingPunct="1">
              <a:defRPr kern="1200">
                <a:solidFill>
                  <a:schemeClr val="tx1"/>
                </a:solidFill>
                <a:latin typeface="Century Schoolbook" charset="0"/>
                <a:ea typeface="ＭＳ Ｐゴシック" charset="0"/>
                <a:cs typeface="ＭＳ Ｐゴシック" charset="0"/>
              </a:defRPr>
            </a:lvl6pPr>
            <a:lvl7pPr marL="2741408" algn="l" defTabSz="456890" rtl="0" eaLnBrk="1" latinLnBrk="0" hangingPunct="1">
              <a:defRPr kern="1200">
                <a:solidFill>
                  <a:schemeClr val="tx1"/>
                </a:solidFill>
                <a:latin typeface="Century Schoolbook" charset="0"/>
                <a:ea typeface="ＭＳ Ｐゴシック" charset="0"/>
                <a:cs typeface="ＭＳ Ｐゴシック" charset="0"/>
              </a:defRPr>
            </a:lvl7pPr>
            <a:lvl8pPr marL="3198320" algn="l" defTabSz="456890" rtl="0" eaLnBrk="1" latinLnBrk="0" hangingPunct="1">
              <a:defRPr kern="1200">
                <a:solidFill>
                  <a:schemeClr val="tx1"/>
                </a:solidFill>
                <a:latin typeface="Century Schoolbook" charset="0"/>
                <a:ea typeface="ＭＳ Ｐゴシック" charset="0"/>
                <a:cs typeface="ＭＳ Ｐゴシック" charset="0"/>
              </a:defRPr>
            </a:lvl8pPr>
            <a:lvl9pPr marL="3655222" algn="l" defTabSz="456890" rtl="0" eaLnBrk="1" latinLnBrk="0" hangingPunct="1">
              <a:defRPr kern="1200">
                <a:solidFill>
                  <a:schemeClr val="tx1"/>
                </a:solidFill>
                <a:latin typeface="Century Schoolbook" charset="0"/>
                <a:ea typeface="ＭＳ Ｐゴシック" charset="0"/>
                <a:cs typeface="ＭＳ Ｐゴシック" charset="0"/>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smtClean="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78</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19" name="Slide Number Placeholder 17">
            <a:extLst>
              <a:ext uri="{FF2B5EF4-FFF2-40B4-BE49-F238E27FC236}">
                <a16:creationId xmlns:a16="http://schemas.microsoft.com/office/drawing/2014/main" id="{B5741FF9-EAF1-ECAA-FC70-7C4BE65FBE70}"/>
              </a:ext>
            </a:extLst>
          </p:cNvPr>
          <p:cNvSpPr txBox="1">
            <a:spLocks/>
          </p:cNvSpPr>
          <p:nvPr/>
        </p:nvSpPr>
        <p:spPr>
          <a:xfrm>
            <a:off x="7086600" y="4890551"/>
            <a:ext cx="2057400" cy="273844"/>
          </a:xfrm>
          <a:prstGeom prst="rect">
            <a:avLst/>
          </a:prstGeom>
        </p:spPr>
        <p:txBody>
          <a:bodyPr vert="horz" lIns="91440" tIns="45720" rIns="91440" bIns="45720" rtlCol="0" anchor="ctr"/>
          <a:lstStyle>
            <a:defPPr>
              <a:defRPr lang="en-US"/>
            </a:defPPr>
            <a:lvl1pPr algn="r" rtl="0" fontAlgn="base">
              <a:spcBef>
                <a:spcPct val="0"/>
              </a:spcBef>
              <a:spcAft>
                <a:spcPct val="0"/>
              </a:spcAft>
              <a:defRPr sz="900" kern="1200">
                <a:solidFill>
                  <a:schemeClr val="tx1">
                    <a:tint val="75000"/>
                  </a:schemeClr>
                </a:solidFill>
                <a:latin typeface="Century Schoolbook" charset="0"/>
                <a:ea typeface="ＭＳ Ｐゴシック" charset="0"/>
                <a:cs typeface="ＭＳ Ｐゴシック" charset="0"/>
              </a:defRPr>
            </a:lvl1pPr>
            <a:lvl2pPr marL="456890"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2pPr>
            <a:lvl3pPr marL="913815"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3pPr>
            <a:lvl4pPr marL="1370716"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4pPr>
            <a:lvl5pPr marL="1827629"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5pPr>
            <a:lvl6pPr marL="2284518" algn="l" defTabSz="456890" rtl="0" eaLnBrk="1" latinLnBrk="0" hangingPunct="1">
              <a:defRPr kern="1200">
                <a:solidFill>
                  <a:schemeClr val="tx1"/>
                </a:solidFill>
                <a:latin typeface="Century Schoolbook" charset="0"/>
                <a:ea typeface="ＭＳ Ｐゴシック" charset="0"/>
                <a:cs typeface="ＭＳ Ｐゴシック" charset="0"/>
              </a:defRPr>
            </a:lvl6pPr>
            <a:lvl7pPr marL="2741408" algn="l" defTabSz="456890" rtl="0" eaLnBrk="1" latinLnBrk="0" hangingPunct="1">
              <a:defRPr kern="1200">
                <a:solidFill>
                  <a:schemeClr val="tx1"/>
                </a:solidFill>
                <a:latin typeface="Century Schoolbook" charset="0"/>
                <a:ea typeface="ＭＳ Ｐゴシック" charset="0"/>
                <a:cs typeface="ＭＳ Ｐゴシック" charset="0"/>
              </a:defRPr>
            </a:lvl7pPr>
            <a:lvl8pPr marL="3198320" algn="l" defTabSz="456890" rtl="0" eaLnBrk="1" latinLnBrk="0" hangingPunct="1">
              <a:defRPr kern="1200">
                <a:solidFill>
                  <a:schemeClr val="tx1"/>
                </a:solidFill>
                <a:latin typeface="Century Schoolbook" charset="0"/>
                <a:ea typeface="ＭＳ Ｐゴシック" charset="0"/>
                <a:cs typeface="ＭＳ Ｐゴシック" charset="0"/>
              </a:defRPr>
            </a:lvl8pPr>
            <a:lvl9pPr marL="3655222" algn="l" defTabSz="456890" rtl="0" eaLnBrk="1" latinLnBrk="0" hangingPunct="1">
              <a:defRPr kern="1200">
                <a:solidFill>
                  <a:schemeClr val="tx1"/>
                </a:solidFill>
                <a:latin typeface="Century Schoolbook" charset="0"/>
                <a:ea typeface="ＭＳ Ｐゴシック" charset="0"/>
                <a:cs typeface="ＭＳ Ｐゴシック" charset="0"/>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smtClean="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78</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20" name="Slide Number Placeholder 17">
            <a:extLst>
              <a:ext uri="{FF2B5EF4-FFF2-40B4-BE49-F238E27FC236}">
                <a16:creationId xmlns:a16="http://schemas.microsoft.com/office/drawing/2014/main" id="{712C8A40-0C18-C193-2293-F4402D7397E6}"/>
              </a:ext>
            </a:extLst>
          </p:cNvPr>
          <p:cNvSpPr txBox="1">
            <a:spLocks/>
          </p:cNvSpPr>
          <p:nvPr/>
        </p:nvSpPr>
        <p:spPr>
          <a:xfrm>
            <a:off x="7086600" y="4890551"/>
            <a:ext cx="2057400" cy="273844"/>
          </a:xfrm>
          <a:prstGeom prst="rect">
            <a:avLst/>
          </a:prstGeom>
        </p:spPr>
        <p:txBody>
          <a:bodyPr vert="horz" lIns="91440" tIns="45720" rIns="91440" bIns="45720" rtlCol="0" anchor="ctr"/>
          <a:lstStyle>
            <a:defPPr>
              <a:defRPr lang="en-US"/>
            </a:defPPr>
            <a:lvl1pPr algn="r" rtl="0" fontAlgn="base">
              <a:spcBef>
                <a:spcPct val="0"/>
              </a:spcBef>
              <a:spcAft>
                <a:spcPct val="0"/>
              </a:spcAft>
              <a:defRPr sz="900" kern="1200">
                <a:solidFill>
                  <a:schemeClr val="tx1">
                    <a:tint val="75000"/>
                  </a:schemeClr>
                </a:solidFill>
                <a:latin typeface="Century Schoolbook" charset="0"/>
                <a:ea typeface="ＭＳ Ｐゴシック" charset="0"/>
                <a:cs typeface="ＭＳ Ｐゴシック" charset="0"/>
              </a:defRPr>
            </a:lvl1pPr>
            <a:lvl2pPr marL="456890"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2pPr>
            <a:lvl3pPr marL="913815"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3pPr>
            <a:lvl4pPr marL="1370716"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4pPr>
            <a:lvl5pPr marL="1827629"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5pPr>
            <a:lvl6pPr marL="2284518" algn="l" defTabSz="456890" rtl="0" eaLnBrk="1" latinLnBrk="0" hangingPunct="1">
              <a:defRPr kern="1200">
                <a:solidFill>
                  <a:schemeClr val="tx1"/>
                </a:solidFill>
                <a:latin typeface="Century Schoolbook" charset="0"/>
                <a:ea typeface="ＭＳ Ｐゴシック" charset="0"/>
                <a:cs typeface="ＭＳ Ｐゴシック" charset="0"/>
              </a:defRPr>
            </a:lvl6pPr>
            <a:lvl7pPr marL="2741408" algn="l" defTabSz="456890" rtl="0" eaLnBrk="1" latinLnBrk="0" hangingPunct="1">
              <a:defRPr kern="1200">
                <a:solidFill>
                  <a:schemeClr val="tx1"/>
                </a:solidFill>
                <a:latin typeface="Century Schoolbook" charset="0"/>
                <a:ea typeface="ＭＳ Ｐゴシック" charset="0"/>
                <a:cs typeface="ＭＳ Ｐゴシック" charset="0"/>
              </a:defRPr>
            </a:lvl7pPr>
            <a:lvl8pPr marL="3198320" algn="l" defTabSz="456890" rtl="0" eaLnBrk="1" latinLnBrk="0" hangingPunct="1">
              <a:defRPr kern="1200">
                <a:solidFill>
                  <a:schemeClr val="tx1"/>
                </a:solidFill>
                <a:latin typeface="Century Schoolbook" charset="0"/>
                <a:ea typeface="ＭＳ Ｐゴシック" charset="0"/>
                <a:cs typeface="ＭＳ Ｐゴシック" charset="0"/>
              </a:defRPr>
            </a:lvl8pPr>
            <a:lvl9pPr marL="3655222" algn="l" defTabSz="456890" rtl="0" eaLnBrk="1" latinLnBrk="0" hangingPunct="1">
              <a:defRPr kern="1200">
                <a:solidFill>
                  <a:schemeClr val="tx1"/>
                </a:solidFill>
                <a:latin typeface="Century Schoolbook" charset="0"/>
                <a:ea typeface="ＭＳ Ｐゴシック" charset="0"/>
                <a:cs typeface="ＭＳ Ｐゴシック" charset="0"/>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smtClean="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78</a:t>
            </a:fld>
            <a:endParaRPr kumimoji="0" lang="en-US" sz="900" b="0" i="0" u="none" strike="noStrike" kern="1200" cap="none" spc="0" normalizeH="0" baseline="0" noProof="0" dirty="0">
              <a:ln>
                <a:noFill/>
              </a:ln>
              <a:solidFill>
                <a:prstClr val="black">
                  <a:tint val="75000"/>
                </a:prstClr>
              </a:solidFill>
              <a:effectLst/>
              <a:uLnTx/>
              <a:uFillTx/>
              <a:latin typeface="Calibri"/>
              <a:ea typeface="ＭＳ Ｐゴシック" charset="0"/>
              <a:cs typeface="+mn-cs"/>
            </a:endParaRPr>
          </a:p>
        </p:txBody>
      </p:sp>
      <p:pic>
        <p:nvPicPr>
          <p:cNvPr id="21" name="Picture 20">
            <a:extLst>
              <a:ext uri="{FF2B5EF4-FFF2-40B4-BE49-F238E27FC236}">
                <a16:creationId xmlns:a16="http://schemas.microsoft.com/office/drawing/2014/main" id="{B0FD9AE2-E3D3-3746-8299-F9DC475B0E40}"/>
              </a:ext>
            </a:extLst>
          </p:cNvPr>
          <p:cNvPicPr>
            <a:picLocks noChangeAspect="1"/>
          </p:cNvPicPr>
          <p:nvPr/>
        </p:nvPicPr>
        <p:blipFill>
          <a:blip r:embed="rId3"/>
          <a:stretch>
            <a:fillRect/>
          </a:stretch>
        </p:blipFill>
        <p:spPr>
          <a:xfrm>
            <a:off x="4923414" y="4784435"/>
            <a:ext cx="721506" cy="282028"/>
          </a:xfrm>
          <a:prstGeom prst="rect">
            <a:avLst/>
          </a:prstGeom>
        </p:spPr>
      </p:pic>
      <p:pic>
        <p:nvPicPr>
          <p:cNvPr id="22" name="Picture 21">
            <a:extLst>
              <a:ext uri="{FF2B5EF4-FFF2-40B4-BE49-F238E27FC236}">
                <a16:creationId xmlns:a16="http://schemas.microsoft.com/office/drawing/2014/main" id="{B87B2001-B2CA-345F-D930-B1B7BA538B23}"/>
              </a:ext>
            </a:extLst>
          </p:cNvPr>
          <p:cNvPicPr>
            <a:picLocks noChangeAspect="1"/>
          </p:cNvPicPr>
          <p:nvPr/>
        </p:nvPicPr>
        <p:blipFill>
          <a:blip r:embed="rId4"/>
          <a:stretch>
            <a:fillRect/>
          </a:stretch>
        </p:blipFill>
        <p:spPr>
          <a:xfrm>
            <a:off x="2240390" y="4695296"/>
            <a:ext cx="596900" cy="383722"/>
          </a:xfrm>
          <a:prstGeom prst="rect">
            <a:avLst/>
          </a:prstGeom>
        </p:spPr>
      </p:pic>
      <p:pic>
        <p:nvPicPr>
          <p:cNvPr id="23" name="Picture 22">
            <a:extLst>
              <a:ext uri="{FF2B5EF4-FFF2-40B4-BE49-F238E27FC236}">
                <a16:creationId xmlns:a16="http://schemas.microsoft.com/office/drawing/2014/main" id="{4BDFE159-89C4-3683-6AAF-1F6A33928FA6}"/>
              </a:ext>
            </a:extLst>
          </p:cNvPr>
          <p:cNvPicPr>
            <a:picLocks noChangeAspect="1"/>
          </p:cNvPicPr>
          <p:nvPr/>
        </p:nvPicPr>
        <p:blipFill>
          <a:blip r:embed="rId5"/>
          <a:stretch>
            <a:fillRect/>
          </a:stretch>
        </p:blipFill>
        <p:spPr>
          <a:xfrm>
            <a:off x="106191" y="4662824"/>
            <a:ext cx="1898711" cy="480029"/>
          </a:xfrm>
          <a:prstGeom prst="rect">
            <a:avLst/>
          </a:prstGeom>
        </p:spPr>
      </p:pic>
      <p:sp>
        <p:nvSpPr>
          <p:cNvPr id="24" name="TextBox 23">
            <a:extLst>
              <a:ext uri="{FF2B5EF4-FFF2-40B4-BE49-F238E27FC236}">
                <a16:creationId xmlns:a16="http://schemas.microsoft.com/office/drawing/2014/main" id="{DF598913-045B-2043-1804-2BCF8E042F40}"/>
              </a:ext>
            </a:extLst>
          </p:cNvPr>
          <p:cNvSpPr txBox="1"/>
          <p:nvPr/>
        </p:nvSpPr>
        <p:spPr>
          <a:xfrm>
            <a:off x="6115896" y="4543282"/>
            <a:ext cx="2945615" cy="553998"/>
          </a:xfrm>
          <a:prstGeom prst="rect">
            <a:avLst/>
          </a:prstGeom>
          <a:solidFill>
            <a:schemeClr val="accent5">
              <a:lumMod val="20000"/>
              <a:lumOff val="80000"/>
            </a:schemeClr>
          </a:solid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800" b="0" i="0" u="none" strike="noStrike" kern="1200" cap="none" spc="0" normalizeH="0" baseline="0" noProof="0" dirty="0">
                <a:ln>
                  <a:noFill/>
                </a:ln>
                <a:solidFill>
                  <a:srgbClr val="C00000"/>
                </a:solidFill>
                <a:effectLst/>
                <a:uLnTx/>
                <a:uFillTx/>
                <a:latin typeface="Calibri"/>
                <a:ea typeface="ＭＳ Ｐゴシック" charset="0"/>
              </a:rPr>
              <a:t>Thank you for your attention!</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0" i="0" u="none" strike="noStrike" kern="1200" cap="none" spc="0" normalizeH="0" baseline="0" noProof="0" dirty="0">
                <a:ln>
                  <a:noFill/>
                </a:ln>
                <a:solidFill>
                  <a:srgbClr val="C00000"/>
                </a:solidFill>
                <a:effectLst/>
                <a:uLnTx/>
                <a:uFillTx/>
                <a:latin typeface="Calibri"/>
                <a:ea typeface="ＭＳ Ｐゴシック" charset="0"/>
              </a:rPr>
              <a:t>Jorgen.D</a:t>
            </a:r>
            <a:r>
              <a:rPr kumimoji="0" lang="en-GB" sz="1100" b="0" i="0" u="none" strike="noStrike" kern="1200" cap="none" spc="0" normalizeH="0" baseline="0" noProof="0" dirty="0">
                <a:ln>
                  <a:noFill/>
                </a:ln>
                <a:solidFill>
                  <a:srgbClr val="C00000"/>
                </a:solidFill>
                <a:effectLst/>
                <a:uLnTx/>
                <a:uFillTx/>
                <a:latin typeface="Calibri"/>
                <a:ea typeface="ＭＳ Ｐゴシック" charset="0"/>
              </a:rPr>
              <a:t>H</a:t>
            </a:r>
            <a:r>
              <a:rPr kumimoji="0" lang="en-BE" sz="1100" b="0" i="0" u="none" strike="noStrike" kern="1200" cap="none" spc="0" normalizeH="0" baseline="0" noProof="0" dirty="0">
                <a:ln>
                  <a:noFill/>
                </a:ln>
                <a:solidFill>
                  <a:srgbClr val="C00000"/>
                </a:solidFill>
                <a:effectLst/>
                <a:uLnTx/>
                <a:uFillTx/>
                <a:latin typeface="Calibri"/>
                <a:ea typeface="ＭＳ Ｐゴシック" charset="0"/>
              </a:rPr>
              <a:t>ondt@vub.be</a:t>
            </a:r>
          </a:p>
        </p:txBody>
      </p:sp>
      <p:grpSp>
        <p:nvGrpSpPr>
          <p:cNvPr id="25" name="Group 24">
            <a:extLst>
              <a:ext uri="{FF2B5EF4-FFF2-40B4-BE49-F238E27FC236}">
                <a16:creationId xmlns:a16="http://schemas.microsoft.com/office/drawing/2014/main" id="{894C829A-BDFE-005F-5E88-E4A77385E084}"/>
              </a:ext>
            </a:extLst>
          </p:cNvPr>
          <p:cNvGrpSpPr/>
          <p:nvPr/>
        </p:nvGrpSpPr>
        <p:grpSpPr>
          <a:xfrm>
            <a:off x="3470654" y="4543282"/>
            <a:ext cx="996993" cy="553998"/>
            <a:chOff x="3229714" y="4201394"/>
            <a:chExt cx="1305865" cy="779831"/>
          </a:xfrm>
        </p:grpSpPr>
        <p:pic>
          <p:nvPicPr>
            <p:cNvPr id="26" name="Picture 6" descr="iihe.ac.be">
              <a:extLst>
                <a:ext uri="{FF2B5EF4-FFF2-40B4-BE49-F238E27FC236}">
                  <a16:creationId xmlns:a16="http://schemas.microsoft.com/office/drawing/2014/main" id="{AE0E056A-1121-EDE8-4803-31F825842CB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29714" y="4508396"/>
              <a:ext cx="1025486" cy="472829"/>
            </a:xfrm>
            <a:prstGeom prst="rect">
              <a:avLst/>
            </a:prstGeom>
            <a:solidFill>
              <a:schemeClr val="bg1"/>
            </a:solidFill>
          </p:spPr>
        </p:pic>
        <p:pic>
          <p:nvPicPr>
            <p:cNvPr id="27" name="Picture 26" descr="50th Birthday Sparkling Celebration Balloon Bouquet - Assorted Foil 28&quot; |  Party Delights">
              <a:extLst>
                <a:ext uri="{FF2B5EF4-FFF2-40B4-BE49-F238E27FC236}">
                  <a16:creationId xmlns:a16="http://schemas.microsoft.com/office/drawing/2014/main" id="{2DF2039D-9508-1971-6645-F686697D222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rot="1093041">
              <a:off x="4022734" y="4201394"/>
              <a:ext cx="512845" cy="512845"/>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90845523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defTabSz="685800" fontAlgn="auto">
              <a:spcBef>
                <a:spcPts val="0"/>
              </a:spcBef>
              <a:spcAft>
                <a:spcPts val="0"/>
              </a:spcAft>
            </a:pPr>
            <a:fld id="{C662D044-6F0C-A44C-85FD-2657997C64DC}" type="slidenum">
              <a:rPr lang="en-US">
                <a:solidFill>
                  <a:prstClr val="black">
                    <a:tint val="75000"/>
                  </a:prstClr>
                </a:solidFill>
                <a:latin typeface="Calibri"/>
                <a:ea typeface="+mn-ea"/>
                <a:cs typeface="+mn-cs"/>
              </a:rPr>
              <a:pPr defTabSz="685800" fontAlgn="auto">
                <a:spcBef>
                  <a:spcPts val="0"/>
                </a:spcBef>
                <a:spcAft>
                  <a:spcPts val="0"/>
                </a:spcAft>
              </a:pPr>
              <a:t>79</a:t>
            </a:fld>
            <a:endParaRPr lang="en-US">
              <a:solidFill>
                <a:prstClr val="black">
                  <a:tint val="75000"/>
                </a:prstClr>
              </a:solidFill>
              <a:latin typeface="Calibri"/>
              <a:ea typeface="+mn-ea"/>
              <a:cs typeface="+mn-cs"/>
            </a:endParaRPr>
          </a:p>
        </p:txBody>
      </p:sp>
    </p:spTree>
    <p:extLst>
      <p:ext uri="{BB962C8B-B14F-4D97-AF65-F5344CB8AC3E}">
        <p14:creationId xmlns:p14="http://schemas.microsoft.com/office/powerpoint/2010/main" val="2894617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2" name="TextBox 1">
            <a:extLst>
              <a:ext uri="{FF2B5EF4-FFF2-40B4-BE49-F238E27FC236}">
                <a16:creationId xmlns:a16="http://schemas.microsoft.com/office/drawing/2014/main" id="{DEA6E53C-FBDA-9B6E-E546-508668AC39A1}"/>
              </a:ext>
            </a:extLst>
          </p:cNvPr>
          <p:cNvSpPr txBox="1"/>
          <p:nvPr/>
        </p:nvSpPr>
        <p:spPr>
          <a:xfrm>
            <a:off x="1175274" y="209550"/>
            <a:ext cx="6793463" cy="104644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400" b="1" i="0" u="none" strike="noStrike" kern="1200" cap="none" spc="0" normalizeH="0" baseline="0" noProof="0" dirty="0">
                <a:ln>
                  <a:noFill/>
                </a:ln>
                <a:solidFill>
                  <a:srgbClr val="0070C0"/>
                </a:solidFill>
                <a:effectLst/>
                <a:uLnTx/>
                <a:uFillTx/>
                <a:latin typeface="Calibri"/>
                <a:ea typeface="ＭＳ Ｐゴシック" charset="0"/>
              </a:rPr>
              <a:t>Some physics highlights of the </a:t>
            </a:r>
            <a:r>
              <a:rPr kumimoji="0" lang="en-GB" sz="2400" b="1" i="0" u="none" strike="noStrike" kern="1200" cap="none" spc="0" normalizeH="0" baseline="0" noProof="0" dirty="0" err="1">
                <a:ln>
                  <a:noFill/>
                </a:ln>
                <a:solidFill>
                  <a:srgbClr val="0070C0"/>
                </a:solidFill>
                <a:effectLst/>
                <a:uLnTx/>
                <a:uFillTx/>
                <a:latin typeface="Calibri"/>
                <a:ea typeface="ＭＳ Ｐゴシック" charset="0"/>
              </a:rPr>
              <a:t>LHeC</a:t>
            </a:r>
            <a:r>
              <a:rPr kumimoji="0" lang="en-GB" sz="2400" b="1" i="0" u="none" strike="noStrike" kern="1200" cap="none" spc="0" normalizeH="0" baseline="0" noProof="0" dirty="0">
                <a:ln>
                  <a:noFill/>
                </a:ln>
                <a:solidFill>
                  <a:srgbClr val="0070C0"/>
                </a:solidFill>
                <a:effectLst/>
                <a:uLnTx/>
                <a:uFillTx/>
                <a:latin typeface="Calibri"/>
                <a:ea typeface="ＭＳ Ｐゴシック" charset="0"/>
              </a:rPr>
              <a:t> (ep/</a:t>
            </a:r>
            <a:r>
              <a:rPr kumimoji="0" lang="en-GB" sz="2400" b="1" i="0" u="none" strike="noStrike" kern="1200" cap="none" spc="0" normalizeH="0" baseline="0" noProof="0" dirty="0" err="1">
                <a:ln>
                  <a:noFill/>
                </a:ln>
                <a:solidFill>
                  <a:srgbClr val="0070C0"/>
                </a:solidFill>
                <a:effectLst/>
                <a:uLnTx/>
                <a:uFillTx/>
                <a:latin typeface="Calibri"/>
                <a:ea typeface="ＭＳ Ｐゴシック" charset="0"/>
              </a:rPr>
              <a:t>eA@LHC</a:t>
            </a:r>
            <a:r>
              <a:rPr kumimoji="0" lang="en-GB" sz="2400" b="1" i="0" u="none" strike="noStrike" kern="1200" cap="none" spc="0" normalizeH="0" baseline="0" noProof="0" dirty="0">
                <a:ln>
                  <a:noFill/>
                </a:ln>
                <a:solidFill>
                  <a:srgbClr val="0070C0"/>
                </a:solidFill>
                <a:effectLst/>
                <a:uLnTx/>
                <a:uFillTx/>
                <a:latin typeface="Calibri"/>
                <a:ea typeface="ＭＳ Ｐゴシック" charset="0"/>
              </a:rPr>
              <a:t>)</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i="1" u="none" strike="noStrike" kern="1200" cap="none" spc="0" normalizeH="0" baseline="0" noProof="0" dirty="0">
                <a:ln>
                  <a:noFill/>
                </a:ln>
                <a:solidFill>
                  <a:srgbClr val="FF0000"/>
                </a:solidFill>
                <a:effectLst/>
                <a:uLnTx/>
                <a:uFillTx/>
                <a:latin typeface="Calibri"/>
                <a:ea typeface="ＭＳ Ｐゴシック" charset="0"/>
              </a:rPr>
              <a:t>on several fronts comparable improvements between LHC </a:t>
            </a:r>
            <a:r>
              <a:rPr kumimoji="0" lang="en-GB" sz="1400" b="0" i="1" u="none" strike="noStrike" kern="1200" cap="none" spc="0" normalizeH="0" baseline="0" noProof="0" dirty="0">
                <a:ln>
                  <a:noFill/>
                </a:ln>
                <a:solidFill>
                  <a:srgbClr val="FF0000"/>
                </a:solidFill>
                <a:effectLst/>
                <a:uLnTx/>
                <a:uFillTx/>
                <a:latin typeface="Calibri"/>
                <a:ea typeface="ＭＳ Ｐゴシック" charset="0"/>
                <a:sym typeface="Wingdings" pitchFamily="2" charset="2"/>
              </a:rPr>
              <a:t> </a:t>
            </a:r>
            <a:r>
              <a:rPr kumimoji="0" lang="en-GB" sz="1400" b="0" i="1" u="none" strike="noStrike" kern="1200" cap="none" spc="0" normalizeH="0" baseline="0" noProof="0" dirty="0">
                <a:ln>
                  <a:noFill/>
                </a:ln>
                <a:solidFill>
                  <a:srgbClr val="FF0000"/>
                </a:solidFill>
                <a:effectLst/>
                <a:uLnTx/>
                <a:uFillTx/>
                <a:latin typeface="Calibri"/>
                <a:ea typeface="ＭＳ Ｐゴシック" charset="0"/>
              </a:rPr>
              <a:t>HL-LHC as for HL-LHC </a:t>
            </a:r>
            <a:r>
              <a:rPr kumimoji="0" lang="en-GB" sz="1400" b="0" i="1" u="none" strike="noStrike" kern="1200" cap="none" spc="0" normalizeH="0" baseline="0" noProof="0" dirty="0">
                <a:ln>
                  <a:noFill/>
                </a:ln>
                <a:solidFill>
                  <a:srgbClr val="FF0000"/>
                </a:solidFill>
                <a:effectLst/>
                <a:uLnTx/>
                <a:uFillTx/>
                <a:latin typeface="Calibri"/>
                <a:ea typeface="ＭＳ Ｐゴシック" charset="0"/>
                <a:sym typeface="Wingdings" pitchFamily="2" charset="2"/>
              </a:rPr>
              <a:t> </a:t>
            </a:r>
            <a:r>
              <a:rPr kumimoji="0" lang="en-GB" sz="1400" b="0" i="1" u="none" strike="noStrike" kern="1200" cap="none" spc="0" normalizeH="0" baseline="0" noProof="0" dirty="0" err="1">
                <a:ln>
                  <a:noFill/>
                </a:ln>
                <a:solidFill>
                  <a:srgbClr val="FF0000"/>
                </a:solidFill>
                <a:effectLst/>
                <a:uLnTx/>
                <a:uFillTx/>
                <a:latin typeface="Calibri"/>
                <a:ea typeface="ＭＳ Ｐゴシック" charset="0"/>
              </a:rPr>
              <a:t>LHeC</a:t>
            </a:r>
            <a:endParaRPr kumimoji="0" lang="en-GB" sz="1400" b="0" i="1" u="none" strike="noStrike" kern="1200" cap="none" spc="0" normalizeH="0" baseline="0" noProof="0" dirty="0">
              <a:ln>
                <a:noFill/>
              </a:ln>
              <a:solidFill>
                <a:srgbClr val="FF0000"/>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2400" b="1" i="0" u="none" strike="noStrike" kern="1200" cap="none" spc="0" normalizeH="0" baseline="0" noProof="0" dirty="0">
              <a:ln>
                <a:noFill/>
              </a:ln>
              <a:solidFill>
                <a:srgbClr val="0070C0"/>
              </a:solidFill>
              <a:effectLst/>
              <a:uLnTx/>
              <a:uFillTx/>
              <a:latin typeface="Calibri"/>
              <a:ea typeface="ＭＳ Ｐゴシック" charset="0"/>
            </a:endParaRPr>
          </a:p>
        </p:txBody>
      </p:sp>
      <p:sp>
        <p:nvSpPr>
          <p:cNvPr id="4" name="TextBox 3">
            <a:extLst>
              <a:ext uri="{FF2B5EF4-FFF2-40B4-BE49-F238E27FC236}">
                <a16:creationId xmlns:a16="http://schemas.microsoft.com/office/drawing/2014/main" id="{476D52B8-280B-FB53-8B59-BF57E42E3AD8}"/>
              </a:ext>
            </a:extLst>
          </p:cNvPr>
          <p:cNvSpPr txBox="1"/>
          <p:nvPr/>
        </p:nvSpPr>
        <p:spPr>
          <a:xfrm>
            <a:off x="0" y="4902785"/>
            <a:ext cx="6583854" cy="253916"/>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050" b="0" i="1" u="none" strike="noStrike" kern="1200" cap="none" spc="0" normalizeH="0" baseline="0" noProof="0" dirty="0">
                <a:ln>
                  <a:noFill/>
                </a:ln>
                <a:solidFill>
                  <a:srgbClr val="70AD47">
                    <a:lumMod val="75000"/>
                  </a:srgbClr>
                </a:solidFill>
                <a:effectLst/>
                <a:uLnTx/>
                <a:uFillTx/>
                <a:latin typeface="Century Schoolbook" charset="0"/>
                <a:ea typeface="ＭＳ Ｐゴシック" charset="0"/>
              </a:rPr>
              <a:t>The Large Hadron-Electron Collider at the HL-LHC</a:t>
            </a:r>
            <a:r>
              <a:rPr kumimoji="0" lang="en-GB" sz="1050" b="0" i="0" u="none" strike="noStrike" kern="1200" cap="none" spc="0" normalizeH="0" baseline="0" noProof="0" dirty="0">
                <a:ln>
                  <a:noFill/>
                </a:ln>
                <a:solidFill>
                  <a:srgbClr val="70AD47">
                    <a:lumMod val="75000"/>
                  </a:srgbClr>
                </a:solidFill>
                <a:effectLst/>
                <a:uLnTx/>
                <a:uFillTx/>
                <a:latin typeface="Century Schoolbook" charset="0"/>
                <a:ea typeface="ＭＳ Ｐゴシック" charset="0"/>
              </a:rPr>
              <a:t>, J. Phys. G 48 (2021) 110501, 364p (updated CDR)</a:t>
            </a:r>
            <a:endParaRPr kumimoji="0" lang="en-BE" sz="1050" b="0" i="0" u="none" strike="noStrike" kern="1200" cap="none" spc="0" normalizeH="0" baseline="0" noProof="0" dirty="0">
              <a:ln>
                <a:noFill/>
              </a:ln>
              <a:solidFill>
                <a:srgbClr val="70AD47">
                  <a:lumMod val="75000"/>
                </a:srgbClr>
              </a:solidFill>
              <a:effectLst/>
              <a:uLnTx/>
              <a:uFillTx/>
              <a:latin typeface="Century Schoolbook" charset="0"/>
              <a:ea typeface="ＭＳ Ｐゴシック" charset="0"/>
            </a:endParaRPr>
          </a:p>
        </p:txBody>
      </p:sp>
      <p:pic>
        <p:nvPicPr>
          <p:cNvPr id="6" name="Picture 5" descr="Chart, bar chart&#10;&#10;Description automatically generated">
            <a:extLst>
              <a:ext uri="{FF2B5EF4-FFF2-40B4-BE49-F238E27FC236}">
                <a16:creationId xmlns:a16="http://schemas.microsoft.com/office/drawing/2014/main" id="{89E96E71-0965-C31C-1404-AC48505E73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 y="1276326"/>
            <a:ext cx="3717569" cy="2098583"/>
          </a:xfrm>
          <a:prstGeom prst="rect">
            <a:avLst/>
          </a:prstGeom>
        </p:spPr>
      </p:pic>
      <p:sp>
        <p:nvSpPr>
          <p:cNvPr id="7" name="TextBox 6">
            <a:extLst>
              <a:ext uri="{FF2B5EF4-FFF2-40B4-BE49-F238E27FC236}">
                <a16:creationId xmlns:a16="http://schemas.microsoft.com/office/drawing/2014/main" id="{FE9A6F27-AC39-C833-78DE-149AD7C948D8}"/>
              </a:ext>
            </a:extLst>
          </p:cNvPr>
          <p:cNvSpPr txBox="1"/>
          <p:nvPr/>
        </p:nvSpPr>
        <p:spPr>
          <a:xfrm>
            <a:off x="304800" y="971550"/>
            <a:ext cx="1436099"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800" b="1" i="0" u="none" strike="noStrike" kern="1200" cap="none" spc="0" normalizeH="0" baseline="0" noProof="0" dirty="0">
                <a:ln>
                  <a:noFill/>
                </a:ln>
                <a:solidFill>
                  <a:srgbClr val="0070C0"/>
                </a:solidFill>
                <a:effectLst/>
                <a:uLnTx/>
                <a:uFillTx/>
                <a:latin typeface="Calibri"/>
                <a:ea typeface="ＭＳ Ｐゴシック" charset="0"/>
              </a:rPr>
              <a:t>Higgs physics</a:t>
            </a:r>
          </a:p>
        </p:txBody>
      </p:sp>
      <p:sp>
        <p:nvSpPr>
          <p:cNvPr id="8" name="Shape 7">
            <a:extLst>
              <a:ext uri="{FF2B5EF4-FFF2-40B4-BE49-F238E27FC236}">
                <a16:creationId xmlns:a16="http://schemas.microsoft.com/office/drawing/2014/main" id="{DCFFDFD2-BE09-5F0B-11FB-3623A8D3D86F}"/>
              </a:ext>
            </a:extLst>
          </p:cNvPr>
          <p:cNvSpPr/>
          <p:nvPr/>
        </p:nvSpPr>
        <p:spPr>
          <a:xfrm rot="5841446">
            <a:off x="478312" y="1913724"/>
            <a:ext cx="887401" cy="406561"/>
          </a:xfrm>
          <a:prstGeom prst="swooshArrow">
            <a:avLst>
              <a:gd name="adj1" fmla="val 23487"/>
              <a:gd name="adj2" fmla="val 51162"/>
            </a:avLst>
          </a:prstGeom>
          <a:solidFill>
            <a:srgbClr val="C0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9" name="TextBox 8">
            <a:extLst>
              <a:ext uri="{FF2B5EF4-FFF2-40B4-BE49-F238E27FC236}">
                <a16:creationId xmlns:a16="http://schemas.microsoft.com/office/drawing/2014/main" id="{9FA5E59F-381A-6F63-358C-D7E55D4341CC}"/>
              </a:ext>
            </a:extLst>
          </p:cNvPr>
          <p:cNvSpPr txBox="1"/>
          <p:nvPr/>
        </p:nvSpPr>
        <p:spPr>
          <a:xfrm>
            <a:off x="855392" y="1567539"/>
            <a:ext cx="867673"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x</a:t>
            </a:r>
            <a:r>
              <a:rPr kumimoji="0" lang="en-BE" sz="1200" b="0" i="0" u="none" strike="noStrike" kern="1200" cap="none" spc="0" normalizeH="0" baseline="0" noProof="0" dirty="0">
                <a:ln>
                  <a:noFill/>
                </a:ln>
                <a:solidFill>
                  <a:srgbClr val="FF0000"/>
                </a:solidFill>
                <a:effectLst/>
                <a:uLnTx/>
                <a:uFillTx/>
                <a:latin typeface="Calibri"/>
                <a:ea typeface="ＭＳ Ｐゴシック" charset="0"/>
              </a:rPr>
              <a:t>3.5 better</a:t>
            </a:r>
          </a:p>
        </p:txBody>
      </p:sp>
      <p:sp>
        <p:nvSpPr>
          <p:cNvPr id="10" name="TextBox 9">
            <a:extLst>
              <a:ext uri="{FF2B5EF4-FFF2-40B4-BE49-F238E27FC236}">
                <a16:creationId xmlns:a16="http://schemas.microsoft.com/office/drawing/2014/main" id="{DFD19609-CE19-83F6-E167-5D810FF64F2F}"/>
              </a:ext>
            </a:extLst>
          </p:cNvPr>
          <p:cNvSpPr txBox="1"/>
          <p:nvPr/>
        </p:nvSpPr>
        <p:spPr>
          <a:xfrm>
            <a:off x="1422060" y="2610886"/>
            <a:ext cx="330540"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x</a:t>
            </a:r>
            <a:r>
              <a:rPr kumimoji="0" lang="en-BE" sz="1200" b="0" i="0" u="none" strike="noStrike" kern="1200" cap="none" spc="0" normalizeH="0" baseline="0" noProof="0" dirty="0">
                <a:ln>
                  <a:noFill/>
                </a:ln>
                <a:solidFill>
                  <a:srgbClr val="FF0000"/>
                </a:solidFill>
                <a:effectLst/>
                <a:uLnTx/>
                <a:uFillTx/>
                <a:latin typeface="Calibri"/>
                <a:ea typeface="ＭＳ Ｐゴシック" charset="0"/>
              </a:rPr>
              <a:t>4</a:t>
            </a:r>
          </a:p>
        </p:txBody>
      </p:sp>
      <p:sp>
        <p:nvSpPr>
          <p:cNvPr id="11" name="TextBox 10">
            <a:extLst>
              <a:ext uri="{FF2B5EF4-FFF2-40B4-BE49-F238E27FC236}">
                <a16:creationId xmlns:a16="http://schemas.microsoft.com/office/drawing/2014/main" id="{44785F14-7C1A-BAEF-2CB0-7181408BA6B6}"/>
              </a:ext>
            </a:extLst>
          </p:cNvPr>
          <p:cNvSpPr txBox="1"/>
          <p:nvPr/>
        </p:nvSpPr>
        <p:spPr>
          <a:xfrm>
            <a:off x="1955460" y="2153686"/>
            <a:ext cx="330540"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x</a:t>
            </a:r>
            <a:r>
              <a:rPr kumimoji="0" lang="en-BE" sz="1200" b="0" i="0" u="none" strike="noStrike" kern="1200" cap="none" spc="0" normalizeH="0" baseline="0" noProof="0" dirty="0">
                <a:ln>
                  <a:noFill/>
                </a:ln>
                <a:solidFill>
                  <a:srgbClr val="FF0000"/>
                </a:solidFill>
                <a:effectLst/>
                <a:uLnTx/>
                <a:uFillTx/>
                <a:latin typeface="Calibri"/>
                <a:ea typeface="ＭＳ Ｐゴシック" charset="0"/>
              </a:rPr>
              <a:t>2</a:t>
            </a:r>
          </a:p>
        </p:txBody>
      </p:sp>
      <p:sp>
        <p:nvSpPr>
          <p:cNvPr id="12" name="TextBox 11">
            <a:extLst>
              <a:ext uri="{FF2B5EF4-FFF2-40B4-BE49-F238E27FC236}">
                <a16:creationId xmlns:a16="http://schemas.microsoft.com/office/drawing/2014/main" id="{0C42DE2E-80D0-FD80-32D0-C95E80C52647}"/>
              </a:ext>
            </a:extLst>
          </p:cNvPr>
          <p:cNvSpPr txBox="1"/>
          <p:nvPr/>
        </p:nvSpPr>
        <p:spPr>
          <a:xfrm>
            <a:off x="2493870" y="2294751"/>
            <a:ext cx="447558"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x</a:t>
            </a:r>
            <a:r>
              <a:rPr kumimoji="0" lang="en-BE" sz="1200" b="0" i="0" u="none" strike="noStrike" kern="1200" cap="none" spc="0" normalizeH="0" baseline="0" noProof="0" dirty="0">
                <a:ln>
                  <a:noFill/>
                </a:ln>
                <a:solidFill>
                  <a:srgbClr val="FF0000"/>
                </a:solidFill>
                <a:effectLst/>
                <a:uLnTx/>
                <a:uFillTx/>
                <a:latin typeface="Calibri"/>
                <a:ea typeface="ＭＳ Ｐゴシック" charset="0"/>
              </a:rPr>
              <a:t>1.5</a:t>
            </a:r>
          </a:p>
        </p:txBody>
      </p:sp>
      <p:sp>
        <p:nvSpPr>
          <p:cNvPr id="13" name="TextBox 12">
            <a:extLst>
              <a:ext uri="{FF2B5EF4-FFF2-40B4-BE49-F238E27FC236}">
                <a16:creationId xmlns:a16="http://schemas.microsoft.com/office/drawing/2014/main" id="{776623F0-491E-BD3B-2F38-36E92014CCC9}"/>
              </a:ext>
            </a:extLst>
          </p:cNvPr>
          <p:cNvSpPr txBox="1"/>
          <p:nvPr/>
        </p:nvSpPr>
        <p:spPr>
          <a:xfrm>
            <a:off x="3214920" y="1259033"/>
            <a:ext cx="471604" cy="46166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first</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time</a:t>
            </a:r>
            <a:endParaRPr kumimoji="0" lang="en-BE" sz="1200" b="0" i="0" u="none" strike="noStrike" kern="1200" cap="none" spc="0" normalizeH="0" baseline="0" noProof="0" dirty="0">
              <a:ln>
                <a:noFill/>
              </a:ln>
              <a:solidFill>
                <a:srgbClr val="FF0000"/>
              </a:solidFill>
              <a:effectLst/>
              <a:uLnTx/>
              <a:uFillTx/>
              <a:latin typeface="Calibri"/>
              <a:ea typeface="ＭＳ Ｐゴシック" charset="0"/>
            </a:endParaRPr>
          </a:p>
        </p:txBody>
      </p:sp>
      <p:sp>
        <p:nvSpPr>
          <p:cNvPr id="14" name="TextBox 13">
            <a:extLst>
              <a:ext uri="{FF2B5EF4-FFF2-40B4-BE49-F238E27FC236}">
                <a16:creationId xmlns:a16="http://schemas.microsoft.com/office/drawing/2014/main" id="{9B39C4D4-9515-4E13-E781-704A6B15BD70}"/>
              </a:ext>
            </a:extLst>
          </p:cNvPr>
          <p:cNvSpPr txBox="1"/>
          <p:nvPr/>
        </p:nvSpPr>
        <p:spPr>
          <a:xfrm>
            <a:off x="3639539" y="2371131"/>
            <a:ext cx="330540"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x</a:t>
            </a:r>
            <a:r>
              <a:rPr kumimoji="0" lang="en-BE" sz="1200" b="0" i="0" u="none" strike="noStrike" kern="1200" cap="none" spc="0" normalizeH="0" baseline="0" noProof="0" dirty="0">
                <a:ln>
                  <a:noFill/>
                </a:ln>
                <a:solidFill>
                  <a:srgbClr val="FF0000"/>
                </a:solidFill>
                <a:effectLst/>
                <a:uLnTx/>
                <a:uFillTx/>
                <a:latin typeface="Calibri"/>
                <a:ea typeface="ＭＳ Ｐゴシック" charset="0"/>
              </a:rPr>
              <a:t>2</a:t>
            </a:r>
          </a:p>
        </p:txBody>
      </p:sp>
      <p:sp>
        <p:nvSpPr>
          <p:cNvPr id="15" name="Rounded Rectangle 14">
            <a:extLst>
              <a:ext uri="{FF2B5EF4-FFF2-40B4-BE49-F238E27FC236}">
                <a16:creationId xmlns:a16="http://schemas.microsoft.com/office/drawing/2014/main" id="{C2053F18-7EA3-9953-D887-45B7DC667BF8}"/>
              </a:ext>
            </a:extLst>
          </p:cNvPr>
          <p:cNvSpPr/>
          <p:nvPr/>
        </p:nvSpPr>
        <p:spPr>
          <a:xfrm>
            <a:off x="228600" y="971550"/>
            <a:ext cx="3741479" cy="2449735"/>
          </a:xfrm>
          <a:prstGeom prst="roundRect">
            <a:avLst>
              <a:gd name="adj" fmla="val 6397"/>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19" name="TextBox 18">
            <a:extLst>
              <a:ext uri="{FF2B5EF4-FFF2-40B4-BE49-F238E27FC236}">
                <a16:creationId xmlns:a16="http://schemas.microsoft.com/office/drawing/2014/main" id="{8FDF63EC-C72E-C503-8EC9-45F78307277B}"/>
              </a:ext>
            </a:extLst>
          </p:cNvPr>
          <p:cNvSpPr txBox="1"/>
          <p:nvPr/>
        </p:nvSpPr>
        <p:spPr>
          <a:xfrm>
            <a:off x="269603" y="2488235"/>
            <a:ext cx="339997" cy="246221"/>
          </a:xfrm>
          <a:prstGeom prst="rect">
            <a:avLst/>
          </a:prstGeom>
          <a:solidFill>
            <a:schemeClr val="bg1"/>
          </a:solid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0000"/>
                </a:solidFill>
                <a:effectLst/>
                <a:uLnTx/>
                <a:uFillTx/>
                <a:latin typeface="Calibri"/>
                <a:ea typeface="ＭＳ Ｐゴシック" charset="0"/>
              </a:rPr>
              <a:t>1%</a:t>
            </a:r>
            <a:endParaRPr kumimoji="0" lang="en-BE" sz="1000" b="0" i="0" u="none" strike="noStrike" kern="1200" cap="none" spc="0" normalizeH="0" baseline="0" noProof="0" dirty="0">
              <a:ln>
                <a:noFill/>
              </a:ln>
              <a:solidFill>
                <a:srgbClr val="FF0000"/>
              </a:solidFill>
              <a:effectLst/>
              <a:uLnTx/>
              <a:uFillTx/>
              <a:latin typeface="Calibri"/>
              <a:ea typeface="ＭＳ Ｐゴシック" charset="0"/>
            </a:endParaRPr>
          </a:p>
        </p:txBody>
      </p:sp>
      <p:cxnSp>
        <p:nvCxnSpPr>
          <p:cNvPr id="20" name="Straight Connector 19">
            <a:extLst>
              <a:ext uri="{FF2B5EF4-FFF2-40B4-BE49-F238E27FC236}">
                <a16:creationId xmlns:a16="http://schemas.microsoft.com/office/drawing/2014/main" id="{2421DCE0-29F5-D427-45FE-F0C5811541BD}"/>
              </a:ext>
            </a:extLst>
          </p:cNvPr>
          <p:cNvCxnSpPr/>
          <p:nvPr/>
        </p:nvCxnSpPr>
        <p:spPr>
          <a:xfrm>
            <a:off x="533400" y="2626735"/>
            <a:ext cx="3352800" cy="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DE51AAD0-295C-AF79-DF69-D07FE61B403E}"/>
              </a:ext>
            </a:extLst>
          </p:cNvPr>
          <p:cNvSpPr txBox="1"/>
          <p:nvPr/>
        </p:nvSpPr>
        <p:spPr>
          <a:xfrm>
            <a:off x="4301938" y="994553"/>
            <a:ext cx="1245021"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800" b="1" i="0" u="none" strike="noStrike" kern="1200" cap="none" spc="0" normalizeH="0" baseline="0" noProof="0" dirty="0">
                <a:ln>
                  <a:noFill/>
                </a:ln>
                <a:solidFill>
                  <a:srgbClr val="0070C0"/>
                </a:solidFill>
                <a:effectLst/>
                <a:uLnTx/>
                <a:uFillTx/>
                <a:latin typeface="Calibri"/>
                <a:ea typeface="ＭＳ Ｐゴシック" charset="0"/>
              </a:rPr>
              <a:t>EW physics</a:t>
            </a:r>
          </a:p>
        </p:txBody>
      </p:sp>
      <p:sp>
        <p:nvSpPr>
          <p:cNvPr id="22" name="TextBox 21">
            <a:extLst>
              <a:ext uri="{FF2B5EF4-FFF2-40B4-BE49-F238E27FC236}">
                <a16:creationId xmlns:a16="http://schemas.microsoft.com/office/drawing/2014/main" id="{2F0C5C39-72AD-6AB0-D8EA-7E94CB9AB3D5}"/>
              </a:ext>
            </a:extLst>
          </p:cNvPr>
          <p:cNvSpPr txBox="1"/>
          <p:nvPr/>
        </p:nvSpPr>
        <p:spPr>
          <a:xfrm>
            <a:off x="4381154" y="1363885"/>
            <a:ext cx="4295791" cy="646331"/>
          </a:xfrm>
          <a:prstGeom prst="rect">
            <a:avLst/>
          </a:prstGeom>
          <a:noFill/>
        </p:spPr>
        <p:txBody>
          <a:bodyPr wrap="none" rtlCol="0">
            <a:spAutoFit/>
          </a:bodyPr>
          <a:lstStyle/>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BE" sz="1800" b="0" i="0" u="none" strike="noStrike" kern="1200" cap="none" spc="0" normalizeH="0" baseline="0" noProof="0" dirty="0">
                <a:ln>
                  <a:noFill/>
                </a:ln>
                <a:solidFill>
                  <a:srgbClr val="70AD47">
                    <a:lumMod val="75000"/>
                  </a:srgbClr>
                </a:solidFill>
                <a:effectLst/>
                <a:uLnTx/>
                <a:uFillTx/>
                <a:latin typeface="Symbol" pitchFamily="2" charset="2"/>
                <a:ea typeface="ＭＳ Ｐゴシック" charset="0"/>
              </a:rPr>
              <a:t>D</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m</a:t>
            </a:r>
            <a:r>
              <a:rPr kumimoji="0" lang="en-BE" sz="1800" b="0" i="0" u="none" strike="noStrike" kern="1200" cap="none" spc="0" normalizeH="0" baseline="-25000" noProof="0" dirty="0">
                <a:ln>
                  <a:noFill/>
                </a:ln>
                <a:solidFill>
                  <a:srgbClr val="70AD47">
                    <a:lumMod val="75000"/>
                  </a:srgbClr>
                </a:solidFill>
                <a:effectLst/>
                <a:uLnTx/>
                <a:uFillTx/>
                <a:latin typeface="Calibri"/>
                <a:ea typeface="ＭＳ Ｐゴシック" charset="0"/>
              </a:rPr>
              <a:t>W</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down to </a:t>
            </a:r>
            <a:r>
              <a:rPr kumimoji="0" lang="en-BE" sz="1800" b="0" i="0" u="none" strike="noStrike" kern="1200" cap="none" spc="0" normalizeH="0" baseline="0" noProof="0" dirty="0">
                <a:ln>
                  <a:noFill/>
                </a:ln>
                <a:solidFill>
                  <a:srgbClr val="FF0000"/>
                </a:solidFill>
                <a:effectLst/>
                <a:uLnTx/>
                <a:uFillTx/>
                <a:latin typeface="Calibri"/>
                <a:ea typeface="ＭＳ Ｐゴシック" charset="0"/>
              </a:rPr>
              <a:t>2 MeV </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(today at ~10 MeV)</a:t>
            </a: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BE" sz="1800" b="0" i="0" u="none" strike="noStrike" kern="1200" cap="none" spc="0" normalizeH="0" baseline="0" noProof="0" dirty="0">
                <a:ln>
                  <a:noFill/>
                </a:ln>
                <a:solidFill>
                  <a:srgbClr val="70AD47">
                    <a:lumMod val="75000"/>
                  </a:srgbClr>
                </a:solidFill>
                <a:effectLst/>
                <a:uLnTx/>
                <a:uFillTx/>
                <a:latin typeface="Symbol" pitchFamily="2" charset="2"/>
                <a:ea typeface="ＭＳ Ｐゴシック" charset="0"/>
              </a:rPr>
              <a:t>D</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sin</a:t>
            </a:r>
            <a:r>
              <a:rPr kumimoji="0" lang="en-BE" sz="1800" b="0" i="0" u="none" strike="noStrike" kern="1200" cap="none" spc="0" normalizeH="0" baseline="30000" noProof="0" dirty="0">
                <a:ln>
                  <a:noFill/>
                </a:ln>
                <a:solidFill>
                  <a:srgbClr val="70AD47">
                    <a:lumMod val="75000"/>
                  </a:srgbClr>
                </a:solidFill>
                <a:effectLst/>
                <a:uLnTx/>
                <a:uFillTx/>
                <a:latin typeface="Calibri"/>
                <a:ea typeface="ＭＳ Ｐゴシック" charset="0"/>
              </a:rPr>
              <a:t>2</a:t>
            </a:r>
            <a:r>
              <a:rPr kumimoji="0" lang="en-BE" sz="1800" b="0" i="0" u="none" strike="noStrike" kern="1200" cap="none" spc="0" normalizeH="0" baseline="0" noProof="0" dirty="0">
                <a:ln>
                  <a:noFill/>
                </a:ln>
                <a:solidFill>
                  <a:srgbClr val="70AD47">
                    <a:lumMod val="75000"/>
                  </a:srgbClr>
                </a:solidFill>
                <a:effectLst/>
                <a:uLnTx/>
                <a:uFillTx/>
                <a:latin typeface="Symbol" pitchFamily="2" charset="2"/>
                <a:ea typeface="ＭＳ Ｐゴシック" charset="0"/>
              </a:rPr>
              <a:t>q</a:t>
            </a:r>
            <a:r>
              <a:rPr kumimoji="0" lang="en-BE" sz="1800" b="0" i="0" u="none" strike="noStrike" kern="1200" cap="none" spc="0" normalizeH="0" baseline="-25000" noProof="0" dirty="0">
                <a:ln>
                  <a:noFill/>
                </a:ln>
                <a:solidFill>
                  <a:srgbClr val="70AD47">
                    <a:lumMod val="75000"/>
                  </a:srgbClr>
                </a:solidFill>
                <a:effectLst/>
                <a:uLnTx/>
                <a:uFillTx/>
                <a:latin typeface="Calibri"/>
                <a:ea typeface="ＭＳ Ｐゴシック" charset="0"/>
              </a:rPr>
              <a:t>W</a:t>
            </a:r>
            <a:r>
              <a:rPr kumimoji="0" lang="en-BE" sz="1800" b="0" i="0" u="none" strike="noStrike" kern="1200" cap="none" spc="0" normalizeH="0" baseline="30000" noProof="0" dirty="0">
                <a:ln>
                  <a:noFill/>
                </a:ln>
                <a:solidFill>
                  <a:srgbClr val="70AD47">
                    <a:lumMod val="75000"/>
                  </a:srgbClr>
                </a:solidFill>
                <a:effectLst/>
                <a:uLnTx/>
                <a:uFillTx/>
                <a:latin typeface="Calibri"/>
                <a:ea typeface="ＭＳ Ｐゴシック" charset="0"/>
              </a:rPr>
              <a:t>eff</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to </a:t>
            </a:r>
            <a:r>
              <a:rPr kumimoji="0" lang="en-BE" sz="1800" b="0" i="0" u="none" strike="noStrike" kern="1200" cap="none" spc="0" normalizeH="0" baseline="0" noProof="0" dirty="0">
                <a:ln>
                  <a:noFill/>
                </a:ln>
                <a:solidFill>
                  <a:srgbClr val="FF0000"/>
                </a:solidFill>
                <a:effectLst/>
                <a:uLnTx/>
                <a:uFillTx/>
                <a:latin typeface="Calibri"/>
                <a:ea typeface="ＭＳ Ｐゴシック" charset="0"/>
              </a:rPr>
              <a:t>0.00015</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(same as LEP)</a:t>
            </a:r>
          </a:p>
        </p:txBody>
      </p:sp>
      <p:sp>
        <p:nvSpPr>
          <p:cNvPr id="23" name="Rounded Rectangle 22">
            <a:extLst>
              <a:ext uri="{FF2B5EF4-FFF2-40B4-BE49-F238E27FC236}">
                <a16:creationId xmlns:a16="http://schemas.microsoft.com/office/drawing/2014/main" id="{D508FB86-C4D6-BAB0-3528-549BE830048F}"/>
              </a:ext>
            </a:extLst>
          </p:cNvPr>
          <p:cNvSpPr/>
          <p:nvPr/>
        </p:nvSpPr>
        <p:spPr>
          <a:xfrm>
            <a:off x="4244985" y="971550"/>
            <a:ext cx="4518015" cy="1078135"/>
          </a:xfrm>
          <a:prstGeom prst="roundRect">
            <a:avLst>
              <a:gd name="adj" fmla="val 6397"/>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24" name="TextBox 23">
            <a:extLst>
              <a:ext uri="{FF2B5EF4-FFF2-40B4-BE49-F238E27FC236}">
                <a16:creationId xmlns:a16="http://schemas.microsoft.com/office/drawing/2014/main" id="{DEEDD218-720D-A2FA-9D1F-E9F4ACE86F59}"/>
              </a:ext>
            </a:extLst>
          </p:cNvPr>
          <p:cNvSpPr txBox="1"/>
          <p:nvPr/>
        </p:nvSpPr>
        <p:spPr>
          <a:xfrm>
            <a:off x="4311811" y="2362814"/>
            <a:ext cx="1869486"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800" b="1" i="0" u="none" strike="noStrike" kern="1200" cap="none" spc="0" normalizeH="0" baseline="0" noProof="0" dirty="0">
                <a:ln>
                  <a:noFill/>
                </a:ln>
                <a:solidFill>
                  <a:srgbClr val="0070C0"/>
                </a:solidFill>
                <a:effectLst/>
                <a:uLnTx/>
                <a:uFillTx/>
                <a:latin typeface="Calibri"/>
                <a:ea typeface="ＭＳ Ｐゴシック" charset="0"/>
              </a:rPr>
              <a:t>Top quark physics</a:t>
            </a:r>
          </a:p>
        </p:txBody>
      </p:sp>
      <p:sp>
        <p:nvSpPr>
          <p:cNvPr id="25" name="TextBox 24">
            <a:extLst>
              <a:ext uri="{FF2B5EF4-FFF2-40B4-BE49-F238E27FC236}">
                <a16:creationId xmlns:a16="http://schemas.microsoft.com/office/drawing/2014/main" id="{EB452290-5D47-6F60-BA16-402A9ADB6675}"/>
              </a:ext>
            </a:extLst>
          </p:cNvPr>
          <p:cNvSpPr txBox="1"/>
          <p:nvPr/>
        </p:nvSpPr>
        <p:spPr>
          <a:xfrm>
            <a:off x="4391027" y="2732146"/>
            <a:ext cx="4476995" cy="646331"/>
          </a:xfrm>
          <a:prstGeom prst="rect">
            <a:avLst/>
          </a:prstGeom>
          <a:noFill/>
        </p:spPr>
        <p:txBody>
          <a:bodyPr wrap="none" rtlCol="0">
            <a:spAutoFit/>
          </a:bodyPr>
          <a:lstStyle/>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|V</a:t>
            </a:r>
            <a:r>
              <a:rPr kumimoji="0" lang="en-BE" sz="1800" b="0" i="0" u="none" strike="noStrike" kern="1200" cap="none" spc="0" normalizeH="0" baseline="-25000" noProof="0" dirty="0">
                <a:ln>
                  <a:noFill/>
                </a:ln>
                <a:solidFill>
                  <a:srgbClr val="70AD47">
                    <a:lumMod val="75000"/>
                  </a:srgbClr>
                </a:solidFill>
                <a:effectLst/>
                <a:uLnTx/>
                <a:uFillTx/>
                <a:latin typeface="Calibri"/>
                <a:ea typeface="ＭＳ Ｐゴシック" charset="0"/>
              </a:rPr>
              <a:t>tb</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precision better than </a:t>
            </a:r>
            <a:r>
              <a:rPr kumimoji="0" lang="en-BE" sz="1800" b="0" i="0" u="none" strike="noStrike" kern="1200" cap="none" spc="0" normalizeH="0" baseline="0" noProof="0" dirty="0">
                <a:ln>
                  <a:noFill/>
                </a:ln>
                <a:solidFill>
                  <a:srgbClr val="FF0000"/>
                </a:solidFill>
                <a:effectLst/>
                <a:uLnTx/>
                <a:uFillTx/>
                <a:latin typeface="Calibri"/>
                <a:ea typeface="ＭＳ Ｐゴシック" charset="0"/>
              </a:rPr>
              <a:t>1% </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(today ~5%)</a:t>
            </a: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GB" sz="1800" b="0" i="0" u="none" strike="noStrike" kern="1200" cap="none" spc="0" normalizeH="0" baseline="0" noProof="0" dirty="0">
                <a:ln>
                  <a:noFill/>
                </a:ln>
                <a:solidFill>
                  <a:srgbClr val="70AD47">
                    <a:lumMod val="75000"/>
                  </a:srgbClr>
                </a:solidFill>
                <a:effectLst/>
                <a:uLnTx/>
                <a:uFillTx/>
                <a:latin typeface="Calibri"/>
                <a:ea typeface="ＭＳ Ｐゴシック" charset="0"/>
              </a:rPr>
              <a:t>t</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op quark FCNC and </a:t>
            </a:r>
            <a:r>
              <a:rPr kumimoji="0" lang="en-BE" sz="1800" b="0" i="0" u="none" strike="noStrike" kern="1200" cap="none" spc="0" normalizeH="0" baseline="0" noProof="0" dirty="0">
                <a:ln>
                  <a:noFill/>
                </a:ln>
                <a:solidFill>
                  <a:srgbClr val="70AD47">
                    <a:lumMod val="75000"/>
                  </a:srgbClr>
                </a:solidFill>
                <a:effectLst/>
                <a:uLnTx/>
                <a:uFillTx/>
                <a:latin typeface="Symbol" pitchFamily="2" charset="2"/>
                <a:ea typeface="ＭＳ Ｐゴシック" charset="0"/>
              </a:rPr>
              <a:t>g</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W, Z couplings</a:t>
            </a:r>
          </a:p>
        </p:txBody>
      </p:sp>
      <p:sp>
        <p:nvSpPr>
          <p:cNvPr id="26" name="Rounded Rectangle 25">
            <a:extLst>
              <a:ext uri="{FF2B5EF4-FFF2-40B4-BE49-F238E27FC236}">
                <a16:creationId xmlns:a16="http://schemas.microsoft.com/office/drawing/2014/main" id="{D1211A5A-62AC-0BBE-C2A0-A6CE1693D262}"/>
              </a:ext>
            </a:extLst>
          </p:cNvPr>
          <p:cNvSpPr/>
          <p:nvPr/>
        </p:nvSpPr>
        <p:spPr>
          <a:xfrm>
            <a:off x="4254858" y="2339811"/>
            <a:ext cx="4518015" cy="1078135"/>
          </a:xfrm>
          <a:prstGeom prst="roundRect">
            <a:avLst>
              <a:gd name="adj" fmla="val 6397"/>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28" name="TextBox 27">
            <a:extLst>
              <a:ext uri="{FF2B5EF4-FFF2-40B4-BE49-F238E27FC236}">
                <a16:creationId xmlns:a16="http://schemas.microsoft.com/office/drawing/2014/main" id="{8B437520-90EC-F28B-07FD-66AB56A74754}"/>
              </a:ext>
            </a:extLst>
          </p:cNvPr>
          <p:cNvSpPr txBox="1"/>
          <p:nvPr/>
        </p:nvSpPr>
        <p:spPr>
          <a:xfrm>
            <a:off x="4301938" y="3703966"/>
            <a:ext cx="2639633"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800" b="1" i="0" u="none" strike="noStrike" kern="1200" cap="none" spc="0" normalizeH="0" baseline="0" noProof="0" dirty="0">
                <a:ln>
                  <a:noFill/>
                </a:ln>
                <a:solidFill>
                  <a:srgbClr val="0070C0"/>
                </a:solidFill>
                <a:effectLst/>
                <a:uLnTx/>
                <a:uFillTx/>
                <a:latin typeface="Calibri"/>
                <a:ea typeface="ＭＳ Ｐゴシック" charset="0"/>
              </a:rPr>
              <a:t>Strong interaction physics</a:t>
            </a:r>
          </a:p>
        </p:txBody>
      </p:sp>
      <p:sp>
        <p:nvSpPr>
          <p:cNvPr id="29" name="TextBox 28">
            <a:extLst>
              <a:ext uri="{FF2B5EF4-FFF2-40B4-BE49-F238E27FC236}">
                <a16:creationId xmlns:a16="http://schemas.microsoft.com/office/drawing/2014/main" id="{C9AC570F-BCE6-A0A2-E4FF-4F83B32DBC15}"/>
              </a:ext>
            </a:extLst>
          </p:cNvPr>
          <p:cNvSpPr txBox="1"/>
          <p:nvPr/>
        </p:nvSpPr>
        <p:spPr>
          <a:xfrm>
            <a:off x="4381154" y="4073298"/>
            <a:ext cx="3356753" cy="646331"/>
          </a:xfrm>
          <a:prstGeom prst="rect">
            <a:avLst/>
          </a:prstGeom>
          <a:noFill/>
        </p:spPr>
        <p:txBody>
          <a:bodyPr wrap="none" rtlCol="0">
            <a:spAutoFit/>
          </a:bodyPr>
          <a:lstStyle/>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GB" sz="1800" b="0" i="0" u="none" strike="noStrike" kern="1200" cap="none" spc="0" normalizeH="0" baseline="0" noProof="0" dirty="0">
                <a:ln>
                  <a:noFill/>
                </a:ln>
                <a:solidFill>
                  <a:srgbClr val="70AD47">
                    <a:lumMod val="75000"/>
                  </a:srgbClr>
                </a:solidFill>
                <a:effectLst/>
                <a:uLnTx/>
                <a:uFillTx/>
                <a:latin typeface="Symbol" pitchFamily="2" charset="2"/>
                <a:ea typeface="ＭＳ Ｐゴシック" charset="0"/>
              </a:rPr>
              <a:t>a</a:t>
            </a:r>
            <a:r>
              <a:rPr kumimoji="0" lang="en-BE" sz="1800" b="0" i="0" u="none" strike="noStrike" kern="1200" cap="none" spc="0" normalizeH="0" baseline="-25000" noProof="0" dirty="0">
                <a:ln>
                  <a:noFill/>
                </a:ln>
                <a:solidFill>
                  <a:srgbClr val="70AD47">
                    <a:lumMod val="75000"/>
                  </a:srgbClr>
                </a:solidFill>
                <a:effectLst/>
                <a:uLnTx/>
                <a:uFillTx/>
                <a:latin typeface="Calibri"/>
                <a:ea typeface="ＭＳ Ｐゴシック" charset="0"/>
              </a:rPr>
              <a:t>s</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precision of </a:t>
            </a:r>
            <a:r>
              <a:rPr kumimoji="0" lang="en-BE" sz="1800" b="0" i="0" u="none" strike="noStrike" kern="1200" cap="none" spc="0" normalizeH="0" baseline="0" noProof="0" dirty="0">
                <a:ln>
                  <a:noFill/>
                </a:ln>
                <a:solidFill>
                  <a:srgbClr val="FF0000"/>
                </a:solidFill>
                <a:effectLst/>
                <a:uLnTx/>
                <a:uFillTx/>
                <a:latin typeface="Calibri"/>
                <a:ea typeface="ＭＳ Ｐゴシック" charset="0"/>
              </a:rPr>
              <a:t>0.1%</a:t>
            </a: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GB" sz="1800" b="0" i="0" u="none" strike="noStrike" kern="1200" cap="none" spc="0" normalizeH="0" baseline="0" noProof="0" dirty="0">
                <a:ln>
                  <a:noFill/>
                </a:ln>
                <a:solidFill>
                  <a:srgbClr val="FF0000"/>
                </a:solidFill>
                <a:effectLst/>
                <a:uLnTx/>
                <a:uFillTx/>
                <a:latin typeface="Calibri"/>
                <a:ea typeface="ＭＳ Ｐゴシック" charset="0"/>
              </a:rPr>
              <a:t>low-x</a:t>
            </a:r>
            <a:r>
              <a:rPr kumimoji="0" lang="en-GB"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a new discovery frontier</a:t>
            </a:r>
            <a:endPar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endParaRPr>
          </a:p>
        </p:txBody>
      </p:sp>
      <p:sp>
        <p:nvSpPr>
          <p:cNvPr id="30" name="Rounded Rectangle 29">
            <a:extLst>
              <a:ext uri="{FF2B5EF4-FFF2-40B4-BE49-F238E27FC236}">
                <a16:creationId xmlns:a16="http://schemas.microsoft.com/office/drawing/2014/main" id="{02ADABE1-B545-A8BC-CD6A-53283C073D5B}"/>
              </a:ext>
            </a:extLst>
          </p:cNvPr>
          <p:cNvSpPr/>
          <p:nvPr/>
        </p:nvSpPr>
        <p:spPr>
          <a:xfrm>
            <a:off x="4244985" y="3680963"/>
            <a:ext cx="4518015" cy="1078135"/>
          </a:xfrm>
          <a:prstGeom prst="roundRect">
            <a:avLst>
              <a:gd name="adj" fmla="val 6397"/>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1" name="Shape 30">
            <a:extLst>
              <a:ext uri="{FF2B5EF4-FFF2-40B4-BE49-F238E27FC236}">
                <a16:creationId xmlns:a16="http://schemas.microsoft.com/office/drawing/2014/main" id="{11A5D83C-8CCB-852F-80E1-EEA6DE42C334}"/>
              </a:ext>
            </a:extLst>
          </p:cNvPr>
          <p:cNvSpPr/>
          <p:nvPr/>
        </p:nvSpPr>
        <p:spPr>
          <a:xfrm rot="5841446">
            <a:off x="1254653" y="2332465"/>
            <a:ext cx="426915" cy="333283"/>
          </a:xfrm>
          <a:prstGeom prst="swooshArrow">
            <a:avLst>
              <a:gd name="adj1" fmla="val 23487"/>
              <a:gd name="adj2" fmla="val 51162"/>
            </a:avLst>
          </a:prstGeom>
          <a:solidFill>
            <a:srgbClr val="C0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2" name="Shape 31">
            <a:extLst>
              <a:ext uri="{FF2B5EF4-FFF2-40B4-BE49-F238E27FC236}">
                <a16:creationId xmlns:a16="http://schemas.microsoft.com/office/drawing/2014/main" id="{8B3296C7-37B7-E413-9E43-466AA8FA1089}"/>
              </a:ext>
            </a:extLst>
          </p:cNvPr>
          <p:cNvSpPr/>
          <p:nvPr/>
        </p:nvSpPr>
        <p:spPr>
          <a:xfrm rot="5049092">
            <a:off x="1872569" y="1948704"/>
            <a:ext cx="260930" cy="333263"/>
          </a:xfrm>
          <a:prstGeom prst="swooshArrow">
            <a:avLst>
              <a:gd name="adj1" fmla="val 23487"/>
              <a:gd name="adj2" fmla="val 51162"/>
            </a:avLst>
          </a:prstGeom>
          <a:solidFill>
            <a:srgbClr val="C0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3" name="Shape 32">
            <a:extLst>
              <a:ext uri="{FF2B5EF4-FFF2-40B4-BE49-F238E27FC236}">
                <a16:creationId xmlns:a16="http://schemas.microsoft.com/office/drawing/2014/main" id="{14822D41-A874-770D-5C93-699760138CB0}"/>
              </a:ext>
            </a:extLst>
          </p:cNvPr>
          <p:cNvSpPr/>
          <p:nvPr/>
        </p:nvSpPr>
        <p:spPr>
          <a:xfrm rot="3284126">
            <a:off x="2428361" y="2169090"/>
            <a:ext cx="263788" cy="273481"/>
          </a:xfrm>
          <a:prstGeom prst="swooshArrow">
            <a:avLst>
              <a:gd name="adj1" fmla="val 23487"/>
              <a:gd name="adj2" fmla="val 51162"/>
            </a:avLst>
          </a:prstGeom>
          <a:solidFill>
            <a:srgbClr val="C0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4" name="Shape 33">
            <a:extLst>
              <a:ext uri="{FF2B5EF4-FFF2-40B4-BE49-F238E27FC236}">
                <a16:creationId xmlns:a16="http://schemas.microsoft.com/office/drawing/2014/main" id="{9061DFA7-0470-68F4-5CC0-77C8D288C916}"/>
              </a:ext>
            </a:extLst>
          </p:cNvPr>
          <p:cNvSpPr/>
          <p:nvPr/>
        </p:nvSpPr>
        <p:spPr>
          <a:xfrm rot="3918717">
            <a:off x="3537140" y="2252639"/>
            <a:ext cx="220552" cy="284529"/>
          </a:xfrm>
          <a:prstGeom prst="swooshArrow">
            <a:avLst>
              <a:gd name="adj1" fmla="val 23487"/>
              <a:gd name="adj2" fmla="val 51162"/>
            </a:avLst>
          </a:prstGeom>
          <a:solidFill>
            <a:srgbClr val="C0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5" name="TextBox 34">
            <a:extLst>
              <a:ext uri="{FF2B5EF4-FFF2-40B4-BE49-F238E27FC236}">
                <a16:creationId xmlns:a16="http://schemas.microsoft.com/office/drawing/2014/main" id="{750E402F-68A8-CEDA-B1B0-072C66DFE523}"/>
              </a:ext>
            </a:extLst>
          </p:cNvPr>
          <p:cNvSpPr txBox="1"/>
          <p:nvPr/>
        </p:nvSpPr>
        <p:spPr>
          <a:xfrm>
            <a:off x="291815" y="3697581"/>
            <a:ext cx="3678263"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800" b="1" i="0" u="none" strike="noStrike" kern="1200" cap="none" spc="0" normalizeH="0" baseline="0" noProof="0" dirty="0">
                <a:ln>
                  <a:noFill/>
                </a:ln>
                <a:solidFill>
                  <a:srgbClr val="0070C0"/>
                </a:solidFill>
                <a:effectLst/>
                <a:uLnTx/>
                <a:uFillTx/>
                <a:latin typeface="Calibri"/>
                <a:ea typeface="ＭＳ Ｐゴシック" charset="0"/>
              </a:rPr>
              <a:t>DIS scattering cross sections</a:t>
            </a:r>
          </a:p>
        </p:txBody>
      </p:sp>
      <p:sp>
        <p:nvSpPr>
          <p:cNvPr id="36" name="TextBox 35">
            <a:extLst>
              <a:ext uri="{FF2B5EF4-FFF2-40B4-BE49-F238E27FC236}">
                <a16:creationId xmlns:a16="http://schemas.microsoft.com/office/drawing/2014/main" id="{4B4D9DF4-99A6-6D23-44CA-79D4251F157C}"/>
              </a:ext>
            </a:extLst>
          </p:cNvPr>
          <p:cNvSpPr txBox="1"/>
          <p:nvPr/>
        </p:nvSpPr>
        <p:spPr>
          <a:xfrm>
            <a:off x="371031" y="4066913"/>
            <a:ext cx="3451706" cy="646331"/>
          </a:xfrm>
          <a:prstGeom prst="rect">
            <a:avLst/>
          </a:prstGeom>
          <a:noFill/>
        </p:spPr>
        <p:txBody>
          <a:bodyPr wrap="square" rtlCol="0">
            <a:spAutoFit/>
          </a:bodyPr>
          <a:lstStyle/>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GB" sz="1800" b="0" i="0" u="none" strike="noStrike" kern="1200" cap="none" spc="0" normalizeH="0" baseline="0" noProof="0" dirty="0">
                <a:ln>
                  <a:noFill/>
                </a:ln>
                <a:solidFill>
                  <a:srgbClr val="70AD47">
                    <a:lumMod val="75000"/>
                  </a:srgbClr>
                </a:solidFill>
                <a:effectLst/>
                <a:uLnTx/>
                <a:uFillTx/>
                <a:latin typeface="Calibri"/>
                <a:ea typeface="ＭＳ Ｐゴシック" charset="0"/>
              </a:rPr>
              <a:t>PDFs extended in (Q</a:t>
            </a:r>
            <a:r>
              <a:rPr kumimoji="0" lang="en-GB" sz="1800" b="0" i="0" u="none" strike="noStrike" kern="1200" cap="none" spc="0" normalizeH="0" baseline="30000" noProof="0" dirty="0">
                <a:ln>
                  <a:noFill/>
                </a:ln>
                <a:solidFill>
                  <a:srgbClr val="70AD47">
                    <a:lumMod val="75000"/>
                  </a:srgbClr>
                </a:solidFill>
                <a:effectLst/>
                <a:uLnTx/>
                <a:uFillTx/>
                <a:latin typeface="Calibri"/>
                <a:ea typeface="ＭＳ Ｐゴシック" charset="0"/>
              </a:rPr>
              <a:t>2</a:t>
            </a:r>
            <a:r>
              <a:rPr kumimoji="0" lang="en-GB" sz="1800" b="0" i="0" u="none" strike="noStrike" kern="1200" cap="none" spc="0" normalizeH="0" baseline="0" noProof="0" dirty="0">
                <a:ln>
                  <a:noFill/>
                </a:ln>
                <a:solidFill>
                  <a:srgbClr val="70AD47">
                    <a:lumMod val="75000"/>
                  </a:srgbClr>
                </a:solidFill>
                <a:effectLst/>
                <a:uLnTx/>
                <a:uFillTx/>
                <a:latin typeface="Calibri"/>
                <a:ea typeface="ＭＳ Ｐゴシック" charset="0"/>
              </a:rPr>
              <a:t>,x) by</a:t>
            </a:r>
            <a:r>
              <a:rPr kumimoji="0" lang="en-GB" sz="1800" b="0" i="0" u="none" strike="noStrike" kern="1200" cap="none" spc="0" normalizeH="0" baseline="0" noProof="0" dirty="0">
                <a:ln>
                  <a:noFill/>
                </a:ln>
                <a:solidFill>
                  <a:srgbClr val="FF0000"/>
                </a:solidFill>
                <a:effectLst/>
                <a:uLnTx/>
                <a:uFillTx/>
                <a:latin typeface="Calibri"/>
                <a:ea typeface="ＭＳ Ｐゴシック" charset="0"/>
              </a:rPr>
              <a:t> orders of magnitude</a:t>
            </a:r>
          </a:p>
        </p:txBody>
      </p:sp>
      <p:sp>
        <p:nvSpPr>
          <p:cNvPr id="37" name="Rounded Rectangle 36">
            <a:extLst>
              <a:ext uri="{FF2B5EF4-FFF2-40B4-BE49-F238E27FC236}">
                <a16:creationId xmlns:a16="http://schemas.microsoft.com/office/drawing/2014/main" id="{37B9C36C-B43E-7F5A-8256-64491C2E16C2}"/>
              </a:ext>
            </a:extLst>
          </p:cNvPr>
          <p:cNvSpPr/>
          <p:nvPr/>
        </p:nvSpPr>
        <p:spPr>
          <a:xfrm>
            <a:off x="234862" y="3674578"/>
            <a:ext cx="3735217" cy="1078135"/>
          </a:xfrm>
          <a:prstGeom prst="roundRect">
            <a:avLst>
              <a:gd name="adj" fmla="val 6397"/>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8" name="TextBox 37">
            <a:extLst>
              <a:ext uri="{FF2B5EF4-FFF2-40B4-BE49-F238E27FC236}">
                <a16:creationId xmlns:a16="http://schemas.microsoft.com/office/drawing/2014/main" id="{C163FD9C-C848-886F-4D63-0CF2379D9584}"/>
              </a:ext>
            </a:extLst>
          </p:cNvPr>
          <p:cNvSpPr txBox="1"/>
          <p:nvPr/>
        </p:nvSpPr>
        <p:spPr>
          <a:xfrm>
            <a:off x="1055456" y="1276350"/>
            <a:ext cx="1763944"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i</a:t>
            </a:r>
            <a:r>
              <a:rPr kumimoji="0" lang="en-BE" sz="1200" b="0" i="0" u="none" strike="noStrike" kern="1200" cap="none" spc="0" normalizeH="0" baseline="0" noProof="0" dirty="0">
                <a:ln>
                  <a:noFill/>
                </a:ln>
                <a:solidFill>
                  <a:srgbClr val="FF0000"/>
                </a:solidFill>
                <a:effectLst/>
                <a:uLnTx/>
                <a:uFillTx/>
                <a:latin typeface="Calibri"/>
                <a:ea typeface="ＭＳ Ｐゴシック" charset="0"/>
              </a:rPr>
              <a:t>mprovement wrt LH-LHC</a:t>
            </a:r>
          </a:p>
        </p:txBody>
      </p:sp>
      <p:sp>
        <p:nvSpPr>
          <p:cNvPr id="3" name="TextBox 2">
            <a:extLst>
              <a:ext uri="{FF2B5EF4-FFF2-40B4-BE49-F238E27FC236}">
                <a16:creationId xmlns:a16="http://schemas.microsoft.com/office/drawing/2014/main" id="{2CC02841-3218-CE18-9BDE-97BC19A7782C}"/>
              </a:ext>
            </a:extLst>
          </p:cNvPr>
          <p:cNvSpPr txBox="1"/>
          <p:nvPr/>
        </p:nvSpPr>
        <p:spPr>
          <a:xfrm rot="21150586">
            <a:off x="1275880" y="1437425"/>
            <a:ext cx="6014904" cy="2062103"/>
          </a:xfrm>
          <a:prstGeom prst="rect">
            <a:avLst/>
          </a:prstGeom>
          <a:solidFill>
            <a:schemeClr val="accent5">
              <a:lumMod val="20000"/>
              <a:lumOff val="80000"/>
            </a:schemeClr>
          </a:solidFill>
          <a:ln w="57150">
            <a:solidFill>
              <a:srgbClr val="0070C0"/>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2400" b="0" i="0" u="none" strike="noStrike" kern="1200" cap="none" spc="0" normalizeH="0" baseline="0" noProof="0" dirty="0">
              <a:ln>
                <a:noFill/>
              </a:ln>
              <a:solidFill>
                <a:srgbClr val="0070C0"/>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400" b="1" i="0" u="none" strike="noStrike" kern="1200" cap="none" spc="0" normalizeH="0" baseline="0" noProof="0" dirty="0">
                <a:ln>
                  <a:noFill/>
                </a:ln>
                <a:solidFill>
                  <a:srgbClr val="0070C0"/>
                </a:solidFill>
                <a:effectLst/>
                <a:uLnTx/>
                <a:uFillTx/>
                <a:latin typeface="Calibri"/>
                <a:ea typeface="ＭＳ Ｐゴシック" charset="0"/>
              </a:rPr>
              <a:t>I</a:t>
            </a:r>
            <a:r>
              <a:rPr kumimoji="0" lang="en-BE" sz="2400" b="1" i="0" u="none" strike="noStrike" kern="1200" cap="none" spc="0" normalizeH="0" baseline="0" noProof="0" dirty="0">
                <a:ln>
                  <a:noFill/>
                </a:ln>
                <a:solidFill>
                  <a:srgbClr val="0070C0"/>
                </a:solidFill>
                <a:effectLst/>
                <a:uLnTx/>
                <a:uFillTx/>
                <a:latin typeface="Calibri"/>
                <a:ea typeface="ＭＳ Ｐゴシック" charset="0"/>
              </a:rPr>
              <a:t>n addition, unique potential with LHeC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2400" b="1" i="0" u="none" strike="noStrike" kern="1200" cap="none" spc="0" normalizeH="0" baseline="0" noProof="0" dirty="0">
                <a:ln>
                  <a:noFill/>
                </a:ln>
                <a:solidFill>
                  <a:srgbClr val="0070C0"/>
                </a:solidFill>
                <a:effectLst/>
                <a:uLnTx/>
                <a:uFillTx/>
                <a:latin typeface="Calibri"/>
                <a:ea typeface="ＭＳ Ｐゴシック" charset="0"/>
              </a:rPr>
              <a:t>to search for new physics phenomena</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1" u="none" strike="noStrike" kern="1200" cap="none" spc="0" normalizeH="0" baseline="0" noProof="0" dirty="0">
                <a:ln>
                  <a:noFill/>
                </a:ln>
                <a:solidFill>
                  <a:srgbClr val="0070C0"/>
                </a:solidFill>
                <a:effectLst/>
                <a:uLnTx/>
                <a:uFillTx/>
                <a:latin typeface="Calibri"/>
                <a:ea typeface="ＭＳ Ｐゴシック" charset="0"/>
              </a:rPr>
              <a:t>e.g. what if features appear in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1" u="none" strike="noStrike" kern="1200" cap="none" spc="0" normalizeH="0" baseline="0" noProof="0" dirty="0">
                <a:ln>
                  <a:noFill/>
                </a:ln>
                <a:solidFill>
                  <a:srgbClr val="0070C0"/>
                </a:solidFill>
                <a:effectLst/>
                <a:uLnTx/>
                <a:uFillTx/>
                <a:latin typeface="Calibri"/>
                <a:ea typeface="ＭＳ Ｐゴシック" charset="0"/>
              </a:rPr>
              <a:t>the interactions between leptons and quarks</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2400" b="0" i="0" u="none" strike="noStrike" kern="1200" cap="none" spc="0" normalizeH="0" baseline="0" noProof="0" dirty="0">
              <a:ln>
                <a:noFill/>
              </a:ln>
              <a:solidFill>
                <a:srgbClr val="0070C0"/>
              </a:solidFill>
              <a:effectLst/>
              <a:uLnTx/>
              <a:uFillTx/>
              <a:latin typeface="Calibri"/>
              <a:ea typeface="ＭＳ Ｐゴシック" charset="0"/>
            </a:endParaRPr>
          </a:p>
        </p:txBody>
      </p:sp>
    </p:spTree>
    <p:extLst>
      <p:ext uri="{BB962C8B-B14F-4D97-AF65-F5344CB8AC3E}">
        <p14:creationId xmlns:p14="http://schemas.microsoft.com/office/powerpoint/2010/main" val="400650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9</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2" name="TextBox 1">
            <a:extLst>
              <a:ext uri="{FF2B5EF4-FFF2-40B4-BE49-F238E27FC236}">
                <a16:creationId xmlns:a16="http://schemas.microsoft.com/office/drawing/2014/main" id="{DEA6E53C-FBDA-9B6E-E546-508668AC39A1}"/>
              </a:ext>
            </a:extLst>
          </p:cNvPr>
          <p:cNvSpPr txBox="1"/>
          <p:nvPr/>
        </p:nvSpPr>
        <p:spPr>
          <a:xfrm>
            <a:off x="1175274" y="209550"/>
            <a:ext cx="6793463" cy="104644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400" b="1" i="0" u="none" strike="noStrike" kern="1200" cap="none" spc="0" normalizeH="0" baseline="0" noProof="0" dirty="0">
                <a:ln>
                  <a:noFill/>
                </a:ln>
                <a:solidFill>
                  <a:srgbClr val="0070C0"/>
                </a:solidFill>
                <a:effectLst/>
                <a:uLnTx/>
                <a:uFillTx/>
                <a:latin typeface="Calibri"/>
                <a:ea typeface="ＭＳ Ｐゴシック" charset="0"/>
              </a:rPr>
              <a:t>Some physics highlights of the </a:t>
            </a:r>
            <a:r>
              <a:rPr kumimoji="0" lang="en-GB" sz="2400" b="1" i="0" u="none" strike="noStrike" kern="1200" cap="none" spc="0" normalizeH="0" baseline="0" noProof="0" dirty="0" err="1">
                <a:ln>
                  <a:noFill/>
                </a:ln>
                <a:solidFill>
                  <a:srgbClr val="0070C0"/>
                </a:solidFill>
                <a:effectLst/>
                <a:uLnTx/>
                <a:uFillTx/>
                <a:latin typeface="Calibri"/>
                <a:ea typeface="ＭＳ Ｐゴシック" charset="0"/>
              </a:rPr>
              <a:t>LHeC</a:t>
            </a:r>
            <a:r>
              <a:rPr kumimoji="0" lang="en-GB" sz="2400" b="1" i="0" u="none" strike="noStrike" kern="1200" cap="none" spc="0" normalizeH="0" baseline="0" noProof="0" dirty="0">
                <a:ln>
                  <a:noFill/>
                </a:ln>
                <a:solidFill>
                  <a:srgbClr val="0070C0"/>
                </a:solidFill>
                <a:effectLst/>
                <a:uLnTx/>
                <a:uFillTx/>
                <a:latin typeface="Calibri"/>
                <a:ea typeface="ＭＳ Ｐゴシック" charset="0"/>
              </a:rPr>
              <a:t> (ep/</a:t>
            </a:r>
            <a:r>
              <a:rPr kumimoji="0" lang="en-GB" sz="2400" b="1" i="0" u="none" strike="noStrike" kern="1200" cap="none" spc="0" normalizeH="0" baseline="0" noProof="0" dirty="0" err="1">
                <a:ln>
                  <a:noFill/>
                </a:ln>
                <a:solidFill>
                  <a:srgbClr val="0070C0"/>
                </a:solidFill>
                <a:effectLst/>
                <a:uLnTx/>
                <a:uFillTx/>
                <a:latin typeface="Calibri"/>
                <a:ea typeface="ＭＳ Ｐゴシック" charset="0"/>
              </a:rPr>
              <a:t>eA@LHC</a:t>
            </a:r>
            <a:r>
              <a:rPr kumimoji="0" lang="en-GB" sz="2400" b="1" i="0" u="none" strike="noStrike" kern="1200" cap="none" spc="0" normalizeH="0" baseline="0" noProof="0" dirty="0">
                <a:ln>
                  <a:noFill/>
                </a:ln>
                <a:solidFill>
                  <a:srgbClr val="0070C0"/>
                </a:solidFill>
                <a:effectLst/>
                <a:uLnTx/>
                <a:uFillTx/>
                <a:latin typeface="Calibri"/>
                <a:ea typeface="ＭＳ Ｐゴシック" charset="0"/>
              </a:rPr>
              <a:t>)</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400" b="0" i="1" u="none" strike="noStrike" kern="1200" cap="none" spc="0" normalizeH="0" baseline="0" noProof="0" dirty="0">
                <a:ln>
                  <a:noFill/>
                </a:ln>
                <a:solidFill>
                  <a:srgbClr val="FF0000"/>
                </a:solidFill>
                <a:effectLst/>
                <a:uLnTx/>
                <a:uFillTx/>
                <a:latin typeface="Calibri"/>
                <a:ea typeface="ＭＳ Ｐゴシック" charset="0"/>
              </a:rPr>
              <a:t>on several fronts comparable improvements between LHC </a:t>
            </a:r>
            <a:r>
              <a:rPr kumimoji="0" lang="en-GB" sz="1400" b="0" i="1" u="none" strike="noStrike" kern="1200" cap="none" spc="0" normalizeH="0" baseline="0" noProof="0" dirty="0">
                <a:ln>
                  <a:noFill/>
                </a:ln>
                <a:solidFill>
                  <a:srgbClr val="FF0000"/>
                </a:solidFill>
                <a:effectLst/>
                <a:uLnTx/>
                <a:uFillTx/>
                <a:latin typeface="Calibri"/>
                <a:ea typeface="ＭＳ Ｐゴシック" charset="0"/>
                <a:sym typeface="Wingdings" pitchFamily="2" charset="2"/>
              </a:rPr>
              <a:t> </a:t>
            </a:r>
            <a:r>
              <a:rPr kumimoji="0" lang="en-GB" sz="1400" b="0" i="1" u="none" strike="noStrike" kern="1200" cap="none" spc="0" normalizeH="0" baseline="0" noProof="0" dirty="0">
                <a:ln>
                  <a:noFill/>
                </a:ln>
                <a:solidFill>
                  <a:srgbClr val="FF0000"/>
                </a:solidFill>
                <a:effectLst/>
                <a:uLnTx/>
                <a:uFillTx/>
                <a:latin typeface="Calibri"/>
                <a:ea typeface="ＭＳ Ｐゴシック" charset="0"/>
              </a:rPr>
              <a:t>HL-LHC as for HL-LHC </a:t>
            </a:r>
            <a:r>
              <a:rPr kumimoji="0" lang="en-GB" sz="1400" b="0" i="1" u="none" strike="noStrike" kern="1200" cap="none" spc="0" normalizeH="0" baseline="0" noProof="0" dirty="0">
                <a:ln>
                  <a:noFill/>
                </a:ln>
                <a:solidFill>
                  <a:srgbClr val="FF0000"/>
                </a:solidFill>
                <a:effectLst/>
                <a:uLnTx/>
                <a:uFillTx/>
                <a:latin typeface="Calibri"/>
                <a:ea typeface="ＭＳ Ｐゴシック" charset="0"/>
                <a:sym typeface="Wingdings" pitchFamily="2" charset="2"/>
              </a:rPr>
              <a:t> </a:t>
            </a:r>
            <a:r>
              <a:rPr kumimoji="0" lang="en-GB" sz="1400" b="0" i="1" u="none" strike="noStrike" kern="1200" cap="none" spc="0" normalizeH="0" baseline="0" noProof="0" dirty="0" err="1">
                <a:ln>
                  <a:noFill/>
                </a:ln>
                <a:solidFill>
                  <a:srgbClr val="FF0000"/>
                </a:solidFill>
                <a:effectLst/>
                <a:uLnTx/>
                <a:uFillTx/>
                <a:latin typeface="Calibri"/>
                <a:ea typeface="ＭＳ Ｐゴシック" charset="0"/>
              </a:rPr>
              <a:t>LHeC</a:t>
            </a:r>
            <a:endParaRPr kumimoji="0" lang="en-GB" sz="1400" b="0" i="1" u="none" strike="noStrike" kern="1200" cap="none" spc="0" normalizeH="0" baseline="0" noProof="0" dirty="0">
              <a:ln>
                <a:noFill/>
              </a:ln>
              <a:solidFill>
                <a:srgbClr val="FF0000"/>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2400" b="1" i="0" u="none" strike="noStrike" kern="1200" cap="none" spc="0" normalizeH="0" baseline="0" noProof="0" dirty="0">
              <a:ln>
                <a:noFill/>
              </a:ln>
              <a:solidFill>
                <a:srgbClr val="0070C0"/>
              </a:solidFill>
              <a:effectLst/>
              <a:uLnTx/>
              <a:uFillTx/>
              <a:latin typeface="Calibri"/>
              <a:ea typeface="ＭＳ Ｐゴシック" charset="0"/>
            </a:endParaRPr>
          </a:p>
        </p:txBody>
      </p:sp>
      <p:sp>
        <p:nvSpPr>
          <p:cNvPr id="4" name="TextBox 3">
            <a:extLst>
              <a:ext uri="{FF2B5EF4-FFF2-40B4-BE49-F238E27FC236}">
                <a16:creationId xmlns:a16="http://schemas.microsoft.com/office/drawing/2014/main" id="{476D52B8-280B-FB53-8B59-BF57E42E3AD8}"/>
              </a:ext>
            </a:extLst>
          </p:cNvPr>
          <p:cNvSpPr txBox="1"/>
          <p:nvPr/>
        </p:nvSpPr>
        <p:spPr>
          <a:xfrm>
            <a:off x="0" y="4902785"/>
            <a:ext cx="6583854" cy="253916"/>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050" b="0" i="1" u="none" strike="noStrike" kern="1200" cap="none" spc="0" normalizeH="0" baseline="0" noProof="0" dirty="0">
                <a:ln>
                  <a:noFill/>
                </a:ln>
                <a:solidFill>
                  <a:srgbClr val="70AD47">
                    <a:lumMod val="75000"/>
                  </a:srgbClr>
                </a:solidFill>
                <a:effectLst/>
                <a:uLnTx/>
                <a:uFillTx/>
                <a:latin typeface="Century Schoolbook" charset="0"/>
                <a:ea typeface="ＭＳ Ｐゴシック" charset="0"/>
              </a:rPr>
              <a:t>The Large Hadron-Electron Collider at the HL-LHC</a:t>
            </a:r>
            <a:r>
              <a:rPr kumimoji="0" lang="en-GB" sz="1050" b="0" i="0" u="none" strike="noStrike" kern="1200" cap="none" spc="0" normalizeH="0" baseline="0" noProof="0" dirty="0">
                <a:ln>
                  <a:noFill/>
                </a:ln>
                <a:solidFill>
                  <a:srgbClr val="70AD47">
                    <a:lumMod val="75000"/>
                  </a:srgbClr>
                </a:solidFill>
                <a:effectLst/>
                <a:uLnTx/>
                <a:uFillTx/>
                <a:latin typeface="Century Schoolbook" charset="0"/>
                <a:ea typeface="ＭＳ Ｐゴシック" charset="0"/>
              </a:rPr>
              <a:t>, J. Phys. G 48 (2021) 110501, 364p (updated CDR)</a:t>
            </a:r>
            <a:endParaRPr kumimoji="0" lang="en-BE" sz="1050" b="0" i="0" u="none" strike="noStrike" kern="1200" cap="none" spc="0" normalizeH="0" baseline="0" noProof="0" dirty="0">
              <a:ln>
                <a:noFill/>
              </a:ln>
              <a:solidFill>
                <a:srgbClr val="70AD47">
                  <a:lumMod val="75000"/>
                </a:srgbClr>
              </a:solidFill>
              <a:effectLst/>
              <a:uLnTx/>
              <a:uFillTx/>
              <a:latin typeface="Century Schoolbook" charset="0"/>
              <a:ea typeface="ＭＳ Ｐゴシック" charset="0"/>
            </a:endParaRPr>
          </a:p>
        </p:txBody>
      </p:sp>
      <p:pic>
        <p:nvPicPr>
          <p:cNvPr id="6" name="Picture 5" descr="Chart, bar chart&#10;&#10;Description automatically generated">
            <a:extLst>
              <a:ext uri="{FF2B5EF4-FFF2-40B4-BE49-F238E27FC236}">
                <a16:creationId xmlns:a16="http://schemas.microsoft.com/office/drawing/2014/main" id="{89E96E71-0965-C31C-1404-AC48505E73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 y="1276326"/>
            <a:ext cx="3717569" cy="2098583"/>
          </a:xfrm>
          <a:prstGeom prst="rect">
            <a:avLst/>
          </a:prstGeom>
        </p:spPr>
      </p:pic>
      <p:sp>
        <p:nvSpPr>
          <p:cNvPr id="7" name="TextBox 6">
            <a:extLst>
              <a:ext uri="{FF2B5EF4-FFF2-40B4-BE49-F238E27FC236}">
                <a16:creationId xmlns:a16="http://schemas.microsoft.com/office/drawing/2014/main" id="{FE9A6F27-AC39-C833-78DE-149AD7C948D8}"/>
              </a:ext>
            </a:extLst>
          </p:cNvPr>
          <p:cNvSpPr txBox="1"/>
          <p:nvPr/>
        </p:nvSpPr>
        <p:spPr>
          <a:xfrm>
            <a:off x="304800" y="971550"/>
            <a:ext cx="1436099"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800" b="1" i="0" u="none" strike="noStrike" kern="1200" cap="none" spc="0" normalizeH="0" baseline="0" noProof="0" dirty="0">
                <a:ln>
                  <a:noFill/>
                </a:ln>
                <a:solidFill>
                  <a:srgbClr val="0070C0"/>
                </a:solidFill>
                <a:effectLst/>
                <a:uLnTx/>
                <a:uFillTx/>
                <a:latin typeface="Calibri"/>
                <a:ea typeface="ＭＳ Ｐゴシック" charset="0"/>
              </a:rPr>
              <a:t>Higgs physics</a:t>
            </a:r>
          </a:p>
        </p:txBody>
      </p:sp>
      <p:sp>
        <p:nvSpPr>
          <p:cNvPr id="8" name="Shape 7">
            <a:extLst>
              <a:ext uri="{FF2B5EF4-FFF2-40B4-BE49-F238E27FC236}">
                <a16:creationId xmlns:a16="http://schemas.microsoft.com/office/drawing/2014/main" id="{DCFFDFD2-BE09-5F0B-11FB-3623A8D3D86F}"/>
              </a:ext>
            </a:extLst>
          </p:cNvPr>
          <p:cNvSpPr/>
          <p:nvPr/>
        </p:nvSpPr>
        <p:spPr>
          <a:xfrm rot="5841446">
            <a:off x="478312" y="1913724"/>
            <a:ext cx="887401" cy="406561"/>
          </a:xfrm>
          <a:prstGeom prst="swooshArrow">
            <a:avLst>
              <a:gd name="adj1" fmla="val 23487"/>
              <a:gd name="adj2" fmla="val 51162"/>
            </a:avLst>
          </a:prstGeom>
          <a:solidFill>
            <a:srgbClr val="C0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9" name="TextBox 8">
            <a:extLst>
              <a:ext uri="{FF2B5EF4-FFF2-40B4-BE49-F238E27FC236}">
                <a16:creationId xmlns:a16="http://schemas.microsoft.com/office/drawing/2014/main" id="{9FA5E59F-381A-6F63-358C-D7E55D4341CC}"/>
              </a:ext>
            </a:extLst>
          </p:cNvPr>
          <p:cNvSpPr txBox="1"/>
          <p:nvPr/>
        </p:nvSpPr>
        <p:spPr>
          <a:xfrm>
            <a:off x="855392" y="1567539"/>
            <a:ext cx="867673"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x</a:t>
            </a:r>
            <a:r>
              <a:rPr kumimoji="0" lang="en-BE" sz="1200" b="0" i="0" u="none" strike="noStrike" kern="1200" cap="none" spc="0" normalizeH="0" baseline="0" noProof="0" dirty="0">
                <a:ln>
                  <a:noFill/>
                </a:ln>
                <a:solidFill>
                  <a:srgbClr val="FF0000"/>
                </a:solidFill>
                <a:effectLst/>
                <a:uLnTx/>
                <a:uFillTx/>
                <a:latin typeface="Calibri"/>
                <a:ea typeface="ＭＳ Ｐゴシック" charset="0"/>
              </a:rPr>
              <a:t>3.5 better</a:t>
            </a:r>
          </a:p>
        </p:txBody>
      </p:sp>
      <p:sp>
        <p:nvSpPr>
          <p:cNvPr id="10" name="TextBox 9">
            <a:extLst>
              <a:ext uri="{FF2B5EF4-FFF2-40B4-BE49-F238E27FC236}">
                <a16:creationId xmlns:a16="http://schemas.microsoft.com/office/drawing/2014/main" id="{DFD19609-CE19-83F6-E167-5D810FF64F2F}"/>
              </a:ext>
            </a:extLst>
          </p:cNvPr>
          <p:cNvSpPr txBox="1"/>
          <p:nvPr/>
        </p:nvSpPr>
        <p:spPr>
          <a:xfrm>
            <a:off x="1422060" y="2610886"/>
            <a:ext cx="330540"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x</a:t>
            </a:r>
            <a:r>
              <a:rPr kumimoji="0" lang="en-BE" sz="1200" b="0" i="0" u="none" strike="noStrike" kern="1200" cap="none" spc="0" normalizeH="0" baseline="0" noProof="0" dirty="0">
                <a:ln>
                  <a:noFill/>
                </a:ln>
                <a:solidFill>
                  <a:srgbClr val="FF0000"/>
                </a:solidFill>
                <a:effectLst/>
                <a:uLnTx/>
                <a:uFillTx/>
                <a:latin typeface="Calibri"/>
                <a:ea typeface="ＭＳ Ｐゴシック" charset="0"/>
              </a:rPr>
              <a:t>4</a:t>
            </a:r>
          </a:p>
        </p:txBody>
      </p:sp>
      <p:sp>
        <p:nvSpPr>
          <p:cNvPr id="11" name="TextBox 10">
            <a:extLst>
              <a:ext uri="{FF2B5EF4-FFF2-40B4-BE49-F238E27FC236}">
                <a16:creationId xmlns:a16="http://schemas.microsoft.com/office/drawing/2014/main" id="{44785F14-7C1A-BAEF-2CB0-7181408BA6B6}"/>
              </a:ext>
            </a:extLst>
          </p:cNvPr>
          <p:cNvSpPr txBox="1"/>
          <p:nvPr/>
        </p:nvSpPr>
        <p:spPr>
          <a:xfrm>
            <a:off x="1955460" y="2153686"/>
            <a:ext cx="330540"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x</a:t>
            </a:r>
            <a:r>
              <a:rPr kumimoji="0" lang="en-BE" sz="1200" b="0" i="0" u="none" strike="noStrike" kern="1200" cap="none" spc="0" normalizeH="0" baseline="0" noProof="0" dirty="0">
                <a:ln>
                  <a:noFill/>
                </a:ln>
                <a:solidFill>
                  <a:srgbClr val="FF0000"/>
                </a:solidFill>
                <a:effectLst/>
                <a:uLnTx/>
                <a:uFillTx/>
                <a:latin typeface="Calibri"/>
                <a:ea typeface="ＭＳ Ｐゴシック" charset="0"/>
              </a:rPr>
              <a:t>2</a:t>
            </a:r>
          </a:p>
        </p:txBody>
      </p:sp>
      <p:sp>
        <p:nvSpPr>
          <p:cNvPr id="12" name="TextBox 11">
            <a:extLst>
              <a:ext uri="{FF2B5EF4-FFF2-40B4-BE49-F238E27FC236}">
                <a16:creationId xmlns:a16="http://schemas.microsoft.com/office/drawing/2014/main" id="{0C42DE2E-80D0-FD80-32D0-C95E80C52647}"/>
              </a:ext>
            </a:extLst>
          </p:cNvPr>
          <p:cNvSpPr txBox="1"/>
          <p:nvPr/>
        </p:nvSpPr>
        <p:spPr>
          <a:xfrm>
            <a:off x="2493870" y="2294751"/>
            <a:ext cx="447558"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x</a:t>
            </a:r>
            <a:r>
              <a:rPr kumimoji="0" lang="en-BE" sz="1200" b="0" i="0" u="none" strike="noStrike" kern="1200" cap="none" spc="0" normalizeH="0" baseline="0" noProof="0" dirty="0">
                <a:ln>
                  <a:noFill/>
                </a:ln>
                <a:solidFill>
                  <a:srgbClr val="FF0000"/>
                </a:solidFill>
                <a:effectLst/>
                <a:uLnTx/>
                <a:uFillTx/>
                <a:latin typeface="Calibri"/>
                <a:ea typeface="ＭＳ Ｐゴシック" charset="0"/>
              </a:rPr>
              <a:t>1.5</a:t>
            </a:r>
          </a:p>
        </p:txBody>
      </p:sp>
      <p:sp>
        <p:nvSpPr>
          <p:cNvPr id="13" name="TextBox 12">
            <a:extLst>
              <a:ext uri="{FF2B5EF4-FFF2-40B4-BE49-F238E27FC236}">
                <a16:creationId xmlns:a16="http://schemas.microsoft.com/office/drawing/2014/main" id="{776623F0-491E-BD3B-2F38-36E92014CCC9}"/>
              </a:ext>
            </a:extLst>
          </p:cNvPr>
          <p:cNvSpPr txBox="1"/>
          <p:nvPr/>
        </p:nvSpPr>
        <p:spPr>
          <a:xfrm>
            <a:off x="3214920" y="1259033"/>
            <a:ext cx="471604" cy="46166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first</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time</a:t>
            </a:r>
            <a:endParaRPr kumimoji="0" lang="en-BE" sz="1200" b="0" i="0" u="none" strike="noStrike" kern="1200" cap="none" spc="0" normalizeH="0" baseline="0" noProof="0" dirty="0">
              <a:ln>
                <a:noFill/>
              </a:ln>
              <a:solidFill>
                <a:srgbClr val="FF0000"/>
              </a:solidFill>
              <a:effectLst/>
              <a:uLnTx/>
              <a:uFillTx/>
              <a:latin typeface="Calibri"/>
              <a:ea typeface="ＭＳ Ｐゴシック" charset="0"/>
            </a:endParaRPr>
          </a:p>
        </p:txBody>
      </p:sp>
      <p:sp>
        <p:nvSpPr>
          <p:cNvPr id="14" name="TextBox 13">
            <a:extLst>
              <a:ext uri="{FF2B5EF4-FFF2-40B4-BE49-F238E27FC236}">
                <a16:creationId xmlns:a16="http://schemas.microsoft.com/office/drawing/2014/main" id="{9B39C4D4-9515-4E13-E781-704A6B15BD70}"/>
              </a:ext>
            </a:extLst>
          </p:cNvPr>
          <p:cNvSpPr txBox="1"/>
          <p:nvPr/>
        </p:nvSpPr>
        <p:spPr>
          <a:xfrm>
            <a:off x="3639539" y="2371131"/>
            <a:ext cx="330540"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x</a:t>
            </a:r>
            <a:r>
              <a:rPr kumimoji="0" lang="en-BE" sz="1200" b="0" i="0" u="none" strike="noStrike" kern="1200" cap="none" spc="0" normalizeH="0" baseline="0" noProof="0" dirty="0">
                <a:ln>
                  <a:noFill/>
                </a:ln>
                <a:solidFill>
                  <a:srgbClr val="FF0000"/>
                </a:solidFill>
                <a:effectLst/>
                <a:uLnTx/>
                <a:uFillTx/>
                <a:latin typeface="Calibri"/>
                <a:ea typeface="ＭＳ Ｐゴシック" charset="0"/>
              </a:rPr>
              <a:t>2</a:t>
            </a:r>
          </a:p>
        </p:txBody>
      </p:sp>
      <p:sp>
        <p:nvSpPr>
          <p:cNvPr id="15" name="Rounded Rectangle 14">
            <a:extLst>
              <a:ext uri="{FF2B5EF4-FFF2-40B4-BE49-F238E27FC236}">
                <a16:creationId xmlns:a16="http://schemas.microsoft.com/office/drawing/2014/main" id="{C2053F18-7EA3-9953-D887-45B7DC667BF8}"/>
              </a:ext>
            </a:extLst>
          </p:cNvPr>
          <p:cNvSpPr/>
          <p:nvPr/>
        </p:nvSpPr>
        <p:spPr>
          <a:xfrm>
            <a:off x="228600" y="971550"/>
            <a:ext cx="3741479" cy="2449735"/>
          </a:xfrm>
          <a:prstGeom prst="roundRect">
            <a:avLst>
              <a:gd name="adj" fmla="val 6397"/>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19" name="TextBox 18">
            <a:extLst>
              <a:ext uri="{FF2B5EF4-FFF2-40B4-BE49-F238E27FC236}">
                <a16:creationId xmlns:a16="http://schemas.microsoft.com/office/drawing/2014/main" id="{8FDF63EC-C72E-C503-8EC9-45F78307277B}"/>
              </a:ext>
            </a:extLst>
          </p:cNvPr>
          <p:cNvSpPr txBox="1"/>
          <p:nvPr/>
        </p:nvSpPr>
        <p:spPr>
          <a:xfrm>
            <a:off x="269603" y="2488235"/>
            <a:ext cx="339997" cy="246221"/>
          </a:xfrm>
          <a:prstGeom prst="rect">
            <a:avLst/>
          </a:prstGeom>
          <a:solidFill>
            <a:schemeClr val="bg1"/>
          </a:solid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FF0000"/>
                </a:solidFill>
                <a:effectLst/>
                <a:uLnTx/>
                <a:uFillTx/>
                <a:latin typeface="Calibri"/>
                <a:ea typeface="ＭＳ Ｐゴシック" charset="0"/>
              </a:rPr>
              <a:t>1%</a:t>
            </a:r>
            <a:endParaRPr kumimoji="0" lang="en-BE" sz="1000" b="0" i="0" u="none" strike="noStrike" kern="1200" cap="none" spc="0" normalizeH="0" baseline="0" noProof="0" dirty="0">
              <a:ln>
                <a:noFill/>
              </a:ln>
              <a:solidFill>
                <a:srgbClr val="FF0000"/>
              </a:solidFill>
              <a:effectLst/>
              <a:uLnTx/>
              <a:uFillTx/>
              <a:latin typeface="Calibri"/>
              <a:ea typeface="ＭＳ Ｐゴシック" charset="0"/>
            </a:endParaRPr>
          </a:p>
        </p:txBody>
      </p:sp>
      <p:cxnSp>
        <p:nvCxnSpPr>
          <p:cNvPr id="20" name="Straight Connector 19">
            <a:extLst>
              <a:ext uri="{FF2B5EF4-FFF2-40B4-BE49-F238E27FC236}">
                <a16:creationId xmlns:a16="http://schemas.microsoft.com/office/drawing/2014/main" id="{2421DCE0-29F5-D427-45FE-F0C5811541BD}"/>
              </a:ext>
            </a:extLst>
          </p:cNvPr>
          <p:cNvCxnSpPr/>
          <p:nvPr/>
        </p:nvCxnSpPr>
        <p:spPr>
          <a:xfrm>
            <a:off x="533400" y="2626735"/>
            <a:ext cx="3352800" cy="0"/>
          </a:xfrm>
          <a:prstGeom prst="line">
            <a:avLst/>
          </a:prstGeom>
          <a:ln w="1905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DE51AAD0-295C-AF79-DF69-D07FE61B403E}"/>
              </a:ext>
            </a:extLst>
          </p:cNvPr>
          <p:cNvSpPr txBox="1"/>
          <p:nvPr/>
        </p:nvSpPr>
        <p:spPr>
          <a:xfrm>
            <a:off x="4301938" y="994553"/>
            <a:ext cx="1245021"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800" b="1" i="0" u="none" strike="noStrike" kern="1200" cap="none" spc="0" normalizeH="0" baseline="0" noProof="0" dirty="0">
                <a:ln>
                  <a:noFill/>
                </a:ln>
                <a:solidFill>
                  <a:srgbClr val="0070C0"/>
                </a:solidFill>
                <a:effectLst/>
                <a:uLnTx/>
                <a:uFillTx/>
                <a:latin typeface="Calibri"/>
                <a:ea typeface="ＭＳ Ｐゴシック" charset="0"/>
              </a:rPr>
              <a:t>EW physics</a:t>
            </a:r>
          </a:p>
        </p:txBody>
      </p:sp>
      <p:sp>
        <p:nvSpPr>
          <p:cNvPr id="22" name="TextBox 21">
            <a:extLst>
              <a:ext uri="{FF2B5EF4-FFF2-40B4-BE49-F238E27FC236}">
                <a16:creationId xmlns:a16="http://schemas.microsoft.com/office/drawing/2014/main" id="{2F0C5C39-72AD-6AB0-D8EA-7E94CB9AB3D5}"/>
              </a:ext>
            </a:extLst>
          </p:cNvPr>
          <p:cNvSpPr txBox="1"/>
          <p:nvPr/>
        </p:nvSpPr>
        <p:spPr>
          <a:xfrm>
            <a:off x="4381154" y="1363885"/>
            <a:ext cx="4295791" cy="646331"/>
          </a:xfrm>
          <a:prstGeom prst="rect">
            <a:avLst/>
          </a:prstGeom>
          <a:noFill/>
        </p:spPr>
        <p:txBody>
          <a:bodyPr wrap="none" rtlCol="0">
            <a:spAutoFit/>
          </a:bodyPr>
          <a:lstStyle/>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BE" sz="1800" b="0" i="0" u="none" strike="noStrike" kern="1200" cap="none" spc="0" normalizeH="0" baseline="0" noProof="0" dirty="0">
                <a:ln>
                  <a:noFill/>
                </a:ln>
                <a:solidFill>
                  <a:srgbClr val="70AD47">
                    <a:lumMod val="75000"/>
                  </a:srgbClr>
                </a:solidFill>
                <a:effectLst/>
                <a:uLnTx/>
                <a:uFillTx/>
                <a:latin typeface="Symbol" pitchFamily="2" charset="2"/>
                <a:ea typeface="ＭＳ Ｐゴシック" charset="0"/>
              </a:rPr>
              <a:t>D</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m</a:t>
            </a:r>
            <a:r>
              <a:rPr kumimoji="0" lang="en-BE" sz="1800" b="0" i="0" u="none" strike="noStrike" kern="1200" cap="none" spc="0" normalizeH="0" baseline="-25000" noProof="0" dirty="0">
                <a:ln>
                  <a:noFill/>
                </a:ln>
                <a:solidFill>
                  <a:srgbClr val="70AD47">
                    <a:lumMod val="75000"/>
                  </a:srgbClr>
                </a:solidFill>
                <a:effectLst/>
                <a:uLnTx/>
                <a:uFillTx/>
                <a:latin typeface="Calibri"/>
                <a:ea typeface="ＭＳ Ｐゴシック" charset="0"/>
              </a:rPr>
              <a:t>W</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down to </a:t>
            </a:r>
            <a:r>
              <a:rPr kumimoji="0" lang="en-BE" sz="1800" b="0" i="0" u="none" strike="noStrike" kern="1200" cap="none" spc="0" normalizeH="0" baseline="0" noProof="0" dirty="0">
                <a:ln>
                  <a:noFill/>
                </a:ln>
                <a:solidFill>
                  <a:srgbClr val="FF0000"/>
                </a:solidFill>
                <a:effectLst/>
                <a:uLnTx/>
                <a:uFillTx/>
                <a:latin typeface="Calibri"/>
                <a:ea typeface="ＭＳ Ｐゴシック" charset="0"/>
              </a:rPr>
              <a:t>2 MeV </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(today at ~10 MeV)</a:t>
            </a: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BE" sz="1800" b="0" i="0" u="none" strike="noStrike" kern="1200" cap="none" spc="0" normalizeH="0" baseline="0" noProof="0" dirty="0">
                <a:ln>
                  <a:noFill/>
                </a:ln>
                <a:solidFill>
                  <a:srgbClr val="70AD47">
                    <a:lumMod val="75000"/>
                  </a:srgbClr>
                </a:solidFill>
                <a:effectLst/>
                <a:uLnTx/>
                <a:uFillTx/>
                <a:latin typeface="Symbol" pitchFamily="2" charset="2"/>
                <a:ea typeface="ＭＳ Ｐゴシック" charset="0"/>
              </a:rPr>
              <a:t>D</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sin</a:t>
            </a:r>
            <a:r>
              <a:rPr kumimoji="0" lang="en-BE" sz="1800" b="0" i="0" u="none" strike="noStrike" kern="1200" cap="none" spc="0" normalizeH="0" baseline="30000" noProof="0" dirty="0">
                <a:ln>
                  <a:noFill/>
                </a:ln>
                <a:solidFill>
                  <a:srgbClr val="70AD47">
                    <a:lumMod val="75000"/>
                  </a:srgbClr>
                </a:solidFill>
                <a:effectLst/>
                <a:uLnTx/>
                <a:uFillTx/>
                <a:latin typeface="Calibri"/>
                <a:ea typeface="ＭＳ Ｐゴシック" charset="0"/>
              </a:rPr>
              <a:t>2</a:t>
            </a:r>
            <a:r>
              <a:rPr kumimoji="0" lang="en-BE" sz="1800" b="0" i="0" u="none" strike="noStrike" kern="1200" cap="none" spc="0" normalizeH="0" baseline="0" noProof="0" dirty="0">
                <a:ln>
                  <a:noFill/>
                </a:ln>
                <a:solidFill>
                  <a:srgbClr val="70AD47">
                    <a:lumMod val="75000"/>
                  </a:srgbClr>
                </a:solidFill>
                <a:effectLst/>
                <a:uLnTx/>
                <a:uFillTx/>
                <a:latin typeface="Symbol" pitchFamily="2" charset="2"/>
                <a:ea typeface="ＭＳ Ｐゴシック" charset="0"/>
              </a:rPr>
              <a:t>q</a:t>
            </a:r>
            <a:r>
              <a:rPr kumimoji="0" lang="en-BE" sz="1800" b="0" i="0" u="none" strike="noStrike" kern="1200" cap="none" spc="0" normalizeH="0" baseline="-25000" noProof="0" dirty="0">
                <a:ln>
                  <a:noFill/>
                </a:ln>
                <a:solidFill>
                  <a:srgbClr val="70AD47">
                    <a:lumMod val="75000"/>
                  </a:srgbClr>
                </a:solidFill>
                <a:effectLst/>
                <a:uLnTx/>
                <a:uFillTx/>
                <a:latin typeface="Calibri"/>
                <a:ea typeface="ＭＳ Ｐゴシック" charset="0"/>
              </a:rPr>
              <a:t>W</a:t>
            </a:r>
            <a:r>
              <a:rPr kumimoji="0" lang="en-BE" sz="1800" b="0" i="0" u="none" strike="noStrike" kern="1200" cap="none" spc="0" normalizeH="0" baseline="30000" noProof="0" dirty="0">
                <a:ln>
                  <a:noFill/>
                </a:ln>
                <a:solidFill>
                  <a:srgbClr val="70AD47">
                    <a:lumMod val="75000"/>
                  </a:srgbClr>
                </a:solidFill>
                <a:effectLst/>
                <a:uLnTx/>
                <a:uFillTx/>
                <a:latin typeface="Calibri"/>
                <a:ea typeface="ＭＳ Ｐゴシック" charset="0"/>
              </a:rPr>
              <a:t>eff</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to </a:t>
            </a:r>
            <a:r>
              <a:rPr kumimoji="0" lang="en-BE" sz="1800" b="0" i="0" u="none" strike="noStrike" kern="1200" cap="none" spc="0" normalizeH="0" baseline="0" noProof="0" dirty="0">
                <a:ln>
                  <a:noFill/>
                </a:ln>
                <a:solidFill>
                  <a:srgbClr val="FF0000"/>
                </a:solidFill>
                <a:effectLst/>
                <a:uLnTx/>
                <a:uFillTx/>
                <a:latin typeface="Calibri"/>
                <a:ea typeface="ＭＳ Ｐゴシック" charset="0"/>
              </a:rPr>
              <a:t>0.00015</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(same as LEP)</a:t>
            </a:r>
          </a:p>
        </p:txBody>
      </p:sp>
      <p:sp>
        <p:nvSpPr>
          <p:cNvPr id="23" name="Rounded Rectangle 22">
            <a:extLst>
              <a:ext uri="{FF2B5EF4-FFF2-40B4-BE49-F238E27FC236}">
                <a16:creationId xmlns:a16="http://schemas.microsoft.com/office/drawing/2014/main" id="{D508FB86-C4D6-BAB0-3528-549BE830048F}"/>
              </a:ext>
            </a:extLst>
          </p:cNvPr>
          <p:cNvSpPr/>
          <p:nvPr/>
        </p:nvSpPr>
        <p:spPr>
          <a:xfrm>
            <a:off x="4244985" y="971550"/>
            <a:ext cx="4518015" cy="1078135"/>
          </a:xfrm>
          <a:prstGeom prst="roundRect">
            <a:avLst>
              <a:gd name="adj" fmla="val 6397"/>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24" name="TextBox 23">
            <a:extLst>
              <a:ext uri="{FF2B5EF4-FFF2-40B4-BE49-F238E27FC236}">
                <a16:creationId xmlns:a16="http://schemas.microsoft.com/office/drawing/2014/main" id="{DEEDD218-720D-A2FA-9D1F-E9F4ACE86F59}"/>
              </a:ext>
            </a:extLst>
          </p:cNvPr>
          <p:cNvSpPr txBox="1"/>
          <p:nvPr/>
        </p:nvSpPr>
        <p:spPr>
          <a:xfrm>
            <a:off x="4311811" y="2362814"/>
            <a:ext cx="1869486"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800" b="1" i="0" u="none" strike="noStrike" kern="1200" cap="none" spc="0" normalizeH="0" baseline="0" noProof="0" dirty="0">
                <a:ln>
                  <a:noFill/>
                </a:ln>
                <a:solidFill>
                  <a:srgbClr val="0070C0"/>
                </a:solidFill>
                <a:effectLst/>
                <a:uLnTx/>
                <a:uFillTx/>
                <a:latin typeface="Calibri"/>
                <a:ea typeface="ＭＳ Ｐゴシック" charset="0"/>
              </a:rPr>
              <a:t>Top quark physics</a:t>
            </a:r>
          </a:p>
        </p:txBody>
      </p:sp>
      <p:sp>
        <p:nvSpPr>
          <p:cNvPr id="25" name="TextBox 24">
            <a:extLst>
              <a:ext uri="{FF2B5EF4-FFF2-40B4-BE49-F238E27FC236}">
                <a16:creationId xmlns:a16="http://schemas.microsoft.com/office/drawing/2014/main" id="{EB452290-5D47-6F60-BA16-402A9ADB6675}"/>
              </a:ext>
            </a:extLst>
          </p:cNvPr>
          <p:cNvSpPr txBox="1"/>
          <p:nvPr/>
        </p:nvSpPr>
        <p:spPr>
          <a:xfrm>
            <a:off x="4391027" y="2732146"/>
            <a:ext cx="4476995" cy="646331"/>
          </a:xfrm>
          <a:prstGeom prst="rect">
            <a:avLst/>
          </a:prstGeom>
          <a:noFill/>
        </p:spPr>
        <p:txBody>
          <a:bodyPr wrap="none" rtlCol="0">
            <a:spAutoFit/>
          </a:bodyPr>
          <a:lstStyle/>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|V</a:t>
            </a:r>
            <a:r>
              <a:rPr kumimoji="0" lang="en-BE" sz="1800" b="0" i="0" u="none" strike="noStrike" kern="1200" cap="none" spc="0" normalizeH="0" baseline="-25000" noProof="0" dirty="0">
                <a:ln>
                  <a:noFill/>
                </a:ln>
                <a:solidFill>
                  <a:srgbClr val="70AD47">
                    <a:lumMod val="75000"/>
                  </a:srgbClr>
                </a:solidFill>
                <a:effectLst/>
                <a:uLnTx/>
                <a:uFillTx/>
                <a:latin typeface="Calibri"/>
                <a:ea typeface="ＭＳ Ｐゴシック" charset="0"/>
              </a:rPr>
              <a:t>tb</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precision better than </a:t>
            </a:r>
            <a:r>
              <a:rPr kumimoji="0" lang="en-BE" sz="1800" b="0" i="0" u="none" strike="noStrike" kern="1200" cap="none" spc="0" normalizeH="0" baseline="0" noProof="0" dirty="0">
                <a:ln>
                  <a:noFill/>
                </a:ln>
                <a:solidFill>
                  <a:srgbClr val="FF0000"/>
                </a:solidFill>
                <a:effectLst/>
                <a:uLnTx/>
                <a:uFillTx/>
                <a:latin typeface="Calibri"/>
                <a:ea typeface="ＭＳ Ｐゴシック" charset="0"/>
              </a:rPr>
              <a:t>1% </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(today ~5%)</a:t>
            </a: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GB" sz="1800" b="0" i="0" u="none" strike="noStrike" kern="1200" cap="none" spc="0" normalizeH="0" baseline="0" noProof="0" dirty="0">
                <a:ln>
                  <a:noFill/>
                </a:ln>
                <a:solidFill>
                  <a:srgbClr val="70AD47">
                    <a:lumMod val="75000"/>
                  </a:srgbClr>
                </a:solidFill>
                <a:effectLst/>
                <a:uLnTx/>
                <a:uFillTx/>
                <a:latin typeface="Calibri"/>
                <a:ea typeface="ＭＳ Ｐゴシック" charset="0"/>
              </a:rPr>
              <a:t>t</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op quark FCNC and </a:t>
            </a:r>
            <a:r>
              <a:rPr kumimoji="0" lang="en-BE" sz="1800" b="0" i="0" u="none" strike="noStrike" kern="1200" cap="none" spc="0" normalizeH="0" baseline="0" noProof="0" dirty="0">
                <a:ln>
                  <a:noFill/>
                </a:ln>
                <a:solidFill>
                  <a:srgbClr val="70AD47">
                    <a:lumMod val="75000"/>
                  </a:srgbClr>
                </a:solidFill>
                <a:effectLst/>
                <a:uLnTx/>
                <a:uFillTx/>
                <a:latin typeface="Symbol" pitchFamily="2" charset="2"/>
                <a:ea typeface="ＭＳ Ｐゴシック" charset="0"/>
              </a:rPr>
              <a:t>g</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W, Z couplings</a:t>
            </a:r>
          </a:p>
        </p:txBody>
      </p:sp>
      <p:sp>
        <p:nvSpPr>
          <p:cNvPr id="26" name="Rounded Rectangle 25">
            <a:extLst>
              <a:ext uri="{FF2B5EF4-FFF2-40B4-BE49-F238E27FC236}">
                <a16:creationId xmlns:a16="http://schemas.microsoft.com/office/drawing/2014/main" id="{D1211A5A-62AC-0BBE-C2A0-A6CE1693D262}"/>
              </a:ext>
            </a:extLst>
          </p:cNvPr>
          <p:cNvSpPr/>
          <p:nvPr/>
        </p:nvSpPr>
        <p:spPr>
          <a:xfrm>
            <a:off x="4254858" y="2339811"/>
            <a:ext cx="4518015" cy="1078135"/>
          </a:xfrm>
          <a:prstGeom prst="roundRect">
            <a:avLst>
              <a:gd name="adj" fmla="val 6397"/>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28" name="TextBox 27">
            <a:extLst>
              <a:ext uri="{FF2B5EF4-FFF2-40B4-BE49-F238E27FC236}">
                <a16:creationId xmlns:a16="http://schemas.microsoft.com/office/drawing/2014/main" id="{8B437520-90EC-F28B-07FD-66AB56A74754}"/>
              </a:ext>
            </a:extLst>
          </p:cNvPr>
          <p:cNvSpPr txBox="1"/>
          <p:nvPr/>
        </p:nvSpPr>
        <p:spPr>
          <a:xfrm>
            <a:off x="4301938" y="3703966"/>
            <a:ext cx="2639633"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800" b="1" i="0" u="none" strike="noStrike" kern="1200" cap="none" spc="0" normalizeH="0" baseline="0" noProof="0" dirty="0">
                <a:ln>
                  <a:noFill/>
                </a:ln>
                <a:solidFill>
                  <a:srgbClr val="0070C0"/>
                </a:solidFill>
                <a:effectLst/>
                <a:uLnTx/>
                <a:uFillTx/>
                <a:latin typeface="Calibri"/>
                <a:ea typeface="ＭＳ Ｐゴシック" charset="0"/>
              </a:rPr>
              <a:t>Strong interaction physics</a:t>
            </a:r>
          </a:p>
        </p:txBody>
      </p:sp>
      <p:sp>
        <p:nvSpPr>
          <p:cNvPr id="29" name="TextBox 28">
            <a:extLst>
              <a:ext uri="{FF2B5EF4-FFF2-40B4-BE49-F238E27FC236}">
                <a16:creationId xmlns:a16="http://schemas.microsoft.com/office/drawing/2014/main" id="{C9AC570F-BCE6-A0A2-E4FF-4F83B32DBC15}"/>
              </a:ext>
            </a:extLst>
          </p:cNvPr>
          <p:cNvSpPr txBox="1"/>
          <p:nvPr/>
        </p:nvSpPr>
        <p:spPr>
          <a:xfrm>
            <a:off x="4381154" y="4073298"/>
            <a:ext cx="3356753" cy="646331"/>
          </a:xfrm>
          <a:prstGeom prst="rect">
            <a:avLst/>
          </a:prstGeom>
          <a:noFill/>
        </p:spPr>
        <p:txBody>
          <a:bodyPr wrap="none" rtlCol="0">
            <a:spAutoFit/>
          </a:bodyPr>
          <a:lstStyle/>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GB" sz="1800" b="0" i="0" u="none" strike="noStrike" kern="1200" cap="none" spc="0" normalizeH="0" baseline="0" noProof="0" dirty="0">
                <a:ln>
                  <a:noFill/>
                </a:ln>
                <a:solidFill>
                  <a:srgbClr val="70AD47">
                    <a:lumMod val="75000"/>
                  </a:srgbClr>
                </a:solidFill>
                <a:effectLst/>
                <a:uLnTx/>
                <a:uFillTx/>
                <a:latin typeface="Symbol" pitchFamily="2" charset="2"/>
                <a:ea typeface="ＭＳ Ｐゴシック" charset="0"/>
              </a:rPr>
              <a:t>a</a:t>
            </a:r>
            <a:r>
              <a:rPr kumimoji="0" lang="en-BE" sz="1800" b="0" i="0" u="none" strike="noStrike" kern="1200" cap="none" spc="0" normalizeH="0" baseline="-25000" noProof="0" dirty="0">
                <a:ln>
                  <a:noFill/>
                </a:ln>
                <a:solidFill>
                  <a:srgbClr val="70AD47">
                    <a:lumMod val="75000"/>
                  </a:srgbClr>
                </a:solidFill>
                <a:effectLst/>
                <a:uLnTx/>
                <a:uFillTx/>
                <a:latin typeface="Calibri"/>
                <a:ea typeface="ＭＳ Ｐゴシック" charset="0"/>
              </a:rPr>
              <a:t>s</a:t>
            </a:r>
            <a:r>
              <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precision of </a:t>
            </a:r>
            <a:r>
              <a:rPr kumimoji="0" lang="en-BE" sz="1800" b="0" i="0" u="none" strike="noStrike" kern="1200" cap="none" spc="0" normalizeH="0" baseline="0" noProof="0" dirty="0">
                <a:ln>
                  <a:noFill/>
                </a:ln>
                <a:solidFill>
                  <a:srgbClr val="FF0000"/>
                </a:solidFill>
                <a:effectLst/>
                <a:uLnTx/>
                <a:uFillTx/>
                <a:latin typeface="Calibri"/>
                <a:ea typeface="ＭＳ Ｐゴシック" charset="0"/>
              </a:rPr>
              <a:t>0.1%</a:t>
            </a:r>
          </a:p>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GB" sz="1800" b="0" i="0" u="none" strike="noStrike" kern="1200" cap="none" spc="0" normalizeH="0" baseline="0" noProof="0" dirty="0">
                <a:ln>
                  <a:noFill/>
                </a:ln>
                <a:solidFill>
                  <a:srgbClr val="FF0000"/>
                </a:solidFill>
                <a:effectLst/>
                <a:uLnTx/>
                <a:uFillTx/>
                <a:latin typeface="Calibri"/>
                <a:ea typeface="ＭＳ Ｐゴシック" charset="0"/>
              </a:rPr>
              <a:t>low-x</a:t>
            </a:r>
            <a:r>
              <a:rPr kumimoji="0" lang="en-GB" sz="1800" b="0" i="0" u="none" strike="noStrike" kern="1200" cap="none" spc="0" normalizeH="0" baseline="0" noProof="0" dirty="0">
                <a:ln>
                  <a:noFill/>
                </a:ln>
                <a:solidFill>
                  <a:srgbClr val="70AD47">
                    <a:lumMod val="75000"/>
                  </a:srgbClr>
                </a:solidFill>
                <a:effectLst/>
                <a:uLnTx/>
                <a:uFillTx/>
                <a:latin typeface="Calibri"/>
                <a:ea typeface="ＭＳ Ｐゴシック" charset="0"/>
              </a:rPr>
              <a:t>: a new discovery frontier</a:t>
            </a:r>
            <a:endParaRPr kumimoji="0" lang="en-BE" sz="1800" b="0" i="0" u="none" strike="noStrike" kern="1200" cap="none" spc="0" normalizeH="0" baseline="0" noProof="0" dirty="0">
              <a:ln>
                <a:noFill/>
              </a:ln>
              <a:solidFill>
                <a:srgbClr val="70AD47">
                  <a:lumMod val="75000"/>
                </a:srgbClr>
              </a:solidFill>
              <a:effectLst/>
              <a:uLnTx/>
              <a:uFillTx/>
              <a:latin typeface="Calibri"/>
              <a:ea typeface="ＭＳ Ｐゴシック" charset="0"/>
            </a:endParaRPr>
          </a:p>
        </p:txBody>
      </p:sp>
      <p:sp>
        <p:nvSpPr>
          <p:cNvPr id="30" name="Rounded Rectangle 29">
            <a:extLst>
              <a:ext uri="{FF2B5EF4-FFF2-40B4-BE49-F238E27FC236}">
                <a16:creationId xmlns:a16="http://schemas.microsoft.com/office/drawing/2014/main" id="{02ADABE1-B545-A8BC-CD6A-53283C073D5B}"/>
              </a:ext>
            </a:extLst>
          </p:cNvPr>
          <p:cNvSpPr/>
          <p:nvPr/>
        </p:nvSpPr>
        <p:spPr>
          <a:xfrm>
            <a:off x="4244985" y="3680963"/>
            <a:ext cx="4518015" cy="1078135"/>
          </a:xfrm>
          <a:prstGeom prst="roundRect">
            <a:avLst>
              <a:gd name="adj" fmla="val 6397"/>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1" name="Shape 30">
            <a:extLst>
              <a:ext uri="{FF2B5EF4-FFF2-40B4-BE49-F238E27FC236}">
                <a16:creationId xmlns:a16="http://schemas.microsoft.com/office/drawing/2014/main" id="{11A5D83C-8CCB-852F-80E1-EEA6DE42C334}"/>
              </a:ext>
            </a:extLst>
          </p:cNvPr>
          <p:cNvSpPr/>
          <p:nvPr/>
        </p:nvSpPr>
        <p:spPr>
          <a:xfrm rot="5841446">
            <a:off x="1254653" y="2332465"/>
            <a:ext cx="426915" cy="333283"/>
          </a:xfrm>
          <a:prstGeom prst="swooshArrow">
            <a:avLst>
              <a:gd name="adj1" fmla="val 23487"/>
              <a:gd name="adj2" fmla="val 51162"/>
            </a:avLst>
          </a:prstGeom>
          <a:solidFill>
            <a:srgbClr val="C0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2" name="Shape 31">
            <a:extLst>
              <a:ext uri="{FF2B5EF4-FFF2-40B4-BE49-F238E27FC236}">
                <a16:creationId xmlns:a16="http://schemas.microsoft.com/office/drawing/2014/main" id="{8B3296C7-37B7-E413-9E43-466AA8FA1089}"/>
              </a:ext>
            </a:extLst>
          </p:cNvPr>
          <p:cNvSpPr/>
          <p:nvPr/>
        </p:nvSpPr>
        <p:spPr>
          <a:xfrm rot="5049092">
            <a:off x="1872569" y="1948704"/>
            <a:ext cx="260930" cy="333263"/>
          </a:xfrm>
          <a:prstGeom prst="swooshArrow">
            <a:avLst>
              <a:gd name="adj1" fmla="val 23487"/>
              <a:gd name="adj2" fmla="val 51162"/>
            </a:avLst>
          </a:prstGeom>
          <a:solidFill>
            <a:srgbClr val="C0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3" name="Shape 32">
            <a:extLst>
              <a:ext uri="{FF2B5EF4-FFF2-40B4-BE49-F238E27FC236}">
                <a16:creationId xmlns:a16="http://schemas.microsoft.com/office/drawing/2014/main" id="{14822D41-A874-770D-5C93-699760138CB0}"/>
              </a:ext>
            </a:extLst>
          </p:cNvPr>
          <p:cNvSpPr/>
          <p:nvPr/>
        </p:nvSpPr>
        <p:spPr>
          <a:xfrm rot="3284126">
            <a:off x="2428361" y="2169090"/>
            <a:ext cx="263788" cy="273481"/>
          </a:xfrm>
          <a:prstGeom prst="swooshArrow">
            <a:avLst>
              <a:gd name="adj1" fmla="val 23487"/>
              <a:gd name="adj2" fmla="val 51162"/>
            </a:avLst>
          </a:prstGeom>
          <a:solidFill>
            <a:srgbClr val="C0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4" name="Shape 33">
            <a:extLst>
              <a:ext uri="{FF2B5EF4-FFF2-40B4-BE49-F238E27FC236}">
                <a16:creationId xmlns:a16="http://schemas.microsoft.com/office/drawing/2014/main" id="{9061DFA7-0470-68F4-5CC0-77C8D288C916}"/>
              </a:ext>
            </a:extLst>
          </p:cNvPr>
          <p:cNvSpPr/>
          <p:nvPr/>
        </p:nvSpPr>
        <p:spPr>
          <a:xfrm rot="3918717">
            <a:off x="3537140" y="2252639"/>
            <a:ext cx="220552" cy="284529"/>
          </a:xfrm>
          <a:prstGeom prst="swooshArrow">
            <a:avLst>
              <a:gd name="adj1" fmla="val 23487"/>
              <a:gd name="adj2" fmla="val 51162"/>
            </a:avLst>
          </a:prstGeom>
          <a:solidFill>
            <a:srgbClr val="C0000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5" name="TextBox 34">
            <a:extLst>
              <a:ext uri="{FF2B5EF4-FFF2-40B4-BE49-F238E27FC236}">
                <a16:creationId xmlns:a16="http://schemas.microsoft.com/office/drawing/2014/main" id="{750E402F-68A8-CEDA-B1B0-072C66DFE523}"/>
              </a:ext>
            </a:extLst>
          </p:cNvPr>
          <p:cNvSpPr txBox="1"/>
          <p:nvPr/>
        </p:nvSpPr>
        <p:spPr>
          <a:xfrm>
            <a:off x="291815" y="3697581"/>
            <a:ext cx="3678263"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800" b="1" i="0" u="none" strike="noStrike" kern="1200" cap="none" spc="0" normalizeH="0" baseline="0" noProof="0" dirty="0">
                <a:ln>
                  <a:noFill/>
                </a:ln>
                <a:solidFill>
                  <a:srgbClr val="0070C0"/>
                </a:solidFill>
                <a:effectLst/>
                <a:uLnTx/>
                <a:uFillTx/>
                <a:latin typeface="Calibri"/>
                <a:ea typeface="ＭＳ Ｐゴシック" charset="0"/>
              </a:rPr>
              <a:t>DIS scattering cross sections</a:t>
            </a:r>
          </a:p>
        </p:txBody>
      </p:sp>
      <p:sp>
        <p:nvSpPr>
          <p:cNvPr id="36" name="TextBox 35">
            <a:extLst>
              <a:ext uri="{FF2B5EF4-FFF2-40B4-BE49-F238E27FC236}">
                <a16:creationId xmlns:a16="http://schemas.microsoft.com/office/drawing/2014/main" id="{4B4D9DF4-99A6-6D23-44CA-79D4251F157C}"/>
              </a:ext>
            </a:extLst>
          </p:cNvPr>
          <p:cNvSpPr txBox="1"/>
          <p:nvPr/>
        </p:nvSpPr>
        <p:spPr>
          <a:xfrm>
            <a:off x="371031" y="4066913"/>
            <a:ext cx="3451706" cy="646331"/>
          </a:xfrm>
          <a:prstGeom prst="rect">
            <a:avLst/>
          </a:prstGeom>
          <a:noFill/>
        </p:spPr>
        <p:txBody>
          <a:bodyPr wrap="square" rtlCol="0">
            <a:spAutoFit/>
          </a:bodyPr>
          <a:lstStyle/>
          <a:p>
            <a:pPr marL="285750" marR="0" lvl="0"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kumimoji="0" lang="en-GB" sz="1800" b="0" i="0" u="none" strike="noStrike" kern="1200" cap="none" spc="0" normalizeH="0" baseline="0" noProof="0" dirty="0">
                <a:ln>
                  <a:noFill/>
                </a:ln>
                <a:solidFill>
                  <a:srgbClr val="70AD47">
                    <a:lumMod val="75000"/>
                  </a:srgbClr>
                </a:solidFill>
                <a:effectLst/>
                <a:uLnTx/>
                <a:uFillTx/>
                <a:latin typeface="Calibri"/>
                <a:ea typeface="ＭＳ Ｐゴシック" charset="0"/>
              </a:rPr>
              <a:t>PDFs extended in (Q</a:t>
            </a:r>
            <a:r>
              <a:rPr kumimoji="0" lang="en-GB" sz="1800" b="0" i="0" u="none" strike="noStrike" kern="1200" cap="none" spc="0" normalizeH="0" baseline="30000" noProof="0" dirty="0">
                <a:ln>
                  <a:noFill/>
                </a:ln>
                <a:solidFill>
                  <a:srgbClr val="70AD47">
                    <a:lumMod val="75000"/>
                  </a:srgbClr>
                </a:solidFill>
                <a:effectLst/>
                <a:uLnTx/>
                <a:uFillTx/>
                <a:latin typeface="Calibri"/>
                <a:ea typeface="ＭＳ Ｐゴシック" charset="0"/>
              </a:rPr>
              <a:t>2</a:t>
            </a:r>
            <a:r>
              <a:rPr kumimoji="0" lang="en-GB" sz="1800" b="0" i="0" u="none" strike="noStrike" kern="1200" cap="none" spc="0" normalizeH="0" baseline="0" noProof="0" dirty="0">
                <a:ln>
                  <a:noFill/>
                </a:ln>
                <a:solidFill>
                  <a:srgbClr val="70AD47">
                    <a:lumMod val="75000"/>
                  </a:srgbClr>
                </a:solidFill>
                <a:effectLst/>
                <a:uLnTx/>
                <a:uFillTx/>
                <a:latin typeface="Calibri"/>
                <a:ea typeface="ＭＳ Ｐゴシック" charset="0"/>
              </a:rPr>
              <a:t>,x) by</a:t>
            </a:r>
            <a:r>
              <a:rPr kumimoji="0" lang="en-GB" sz="1800" b="0" i="0" u="none" strike="noStrike" kern="1200" cap="none" spc="0" normalizeH="0" baseline="0" noProof="0" dirty="0">
                <a:ln>
                  <a:noFill/>
                </a:ln>
                <a:solidFill>
                  <a:srgbClr val="FF0000"/>
                </a:solidFill>
                <a:effectLst/>
                <a:uLnTx/>
                <a:uFillTx/>
                <a:latin typeface="Calibri"/>
                <a:ea typeface="ＭＳ Ｐゴシック" charset="0"/>
              </a:rPr>
              <a:t> orders of magnitude</a:t>
            </a:r>
          </a:p>
        </p:txBody>
      </p:sp>
      <p:sp>
        <p:nvSpPr>
          <p:cNvPr id="37" name="Rounded Rectangle 36">
            <a:extLst>
              <a:ext uri="{FF2B5EF4-FFF2-40B4-BE49-F238E27FC236}">
                <a16:creationId xmlns:a16="http://schemas.microsoft.com/office/drawing/2014/main" id="{37B9C36C-B43E-7F5A-8256-64491C2E16C2}"/>
              </a:ext>
            </a:extLst>
          </p:cNvPr>
          <p:cNvSpPr/>
          <p:nvPr/>
        </p:nvSpPr>
        <p:spPr>
          <a:xfrm>
            <a:off x="234862" y="3674578"/>
            <a:ext cx="3735217" cy="1078135"/>
          </a:xfrm>
          <a:prstGeom prst="roundRect">
            <a:avLst>
              <a:gd name="adj" fmla="val 6397"/>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8" name="TextBox 37">
            <a:extLst>
              <a:ext uri="{FF2B5EF4-FFF2-40B4-BE49-F238E27FC236}">
                <a16:creationId xmlns:a16="http://schemas.microsoft.com/office/drawing/2014/main" id="{C163FD9C-C848-886F-4D63-0CF2379D9584}"/>
              </a:ext>
            </a:extLst>
          </p:cNvPr>
          <p:cNvSpPr txBox="1"/>
          <p:nvPr/>
        </p:nvSpPr>
        <p:spPr>
          <a:xfrm>
            <a:off x="1055456" y="1276350"/>
            <a:ext cx="1763944"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dirty="0">
                <a:ln>
                  <a:noFill/>
                </a:ln>
                <a:solidFill>
                  <a:srgbClr val="FF0000"/>
                </a:solidFill>
                <a:effectLst/>
                <a:uLnTx/>
                <a:uFillTx/>
                <a:latin typeface="Calibri"/>
                <a:ea typeface="ＭＳ Ｐゴシック" charset="0"/>
              </a:rPr>
              <a:t>i</a:t>
            </a:r>
            <a:r>
              <a:rPr kumimoji="0" lang="en-BE" sz="1200" b="0" i="0" u="none" strike="noStrike" kern="1200" cap="none" spc="0" normalizeH="0" baseline="0" noProof="0" dirty="0">
                <a:ln>
                  <a:noFill/>
                </a:ln>
                <a:solidFill>
                  <a:srgbClr val="FF0000"/>
                </a:solidFill>
                <a:effectLst/>
                <a:uLnTx/>
                <a:uFillTx/>
                <a:latin typeface="Calibri"/>
                <a:ea typeface="ＭＳ Ｐゴシック" charset="0"/>
              </a:rPr>
              <a:t>mprovement wrt LH-LHC</a:t>
            </a:r>
          </a:p>
        </p:txBody>
      </p:sp>
      <p:sp>
        <p:nvSpPr>
          <p:cNvPr id="3" name="TextBox 2">
            <a:extLst>
              <a:ext uri="{FF2B5EF4-FFF2-40B4-BE49-F238E27FC236}">
                <a16:creationId xmlns:a16="http://schemas.microsoft.com/office/drawing/2014/main" id="{2CC02841-3218-CE18-9BDE-97BC19A7782C}"/>
              </a:ext>
            </a:extLst>
          </p:cNvPr>
          <p:cNvSpPr txBox="1"/>
          <p:nvPr/>
        </p:nvSpPr>
        <p:spPr>
          <a:xfrm rot="21150586">
            <a:off x="1275880" y="1560537"/>
            <a:ext cx="6014904" cy="1815882"/>
          </a:xfrm>
          <a:prstGeom prst="rect">
            <a:avLst/>
          </a:prstGeom>
          <a:solidFill>
            <a:schemeClr val="accent2">
              <a:lumMod val="20000"/>
              <a:lumOff val="80000"/>
            </a:schemeClr>
          </a:solidFill>
          <a:ln w="57150">
            <a:solidFill>
              <a:srgbClr val="FF0000"/>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2400" b="0" i="0" u="none" strike="noStrike" kern="1200" cap="none" spc="0" normalizeH="0" baseline="0" noProof="0" dirty="0">
              <a:ln>
                <a:noFill/>
              </a:ln>
              <a:solidFill>
                <a:srgbClr val="C00000"/>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lang="en-GB" sz="2400" b="1" dirty="0">
                <a:solidFill>
                  <a:srgbClr val="C00000"/>
                </a:solidFill>
                <a:latin typeface="Calibri"/>
              </a:rPr>
              <a:t>A high-energy electron-proton experiment is a general-purpose experiment</a:t>
            </a:r>
          </a:p>
          <a:p>
            <a:pPr marL="0" marR="0" lvl="0" indent="0" algn="ctr" defTabSz="914400" rtl="0" eaLnBrk="1" fontAlgn="base" latinLnBrk="0" hangingPunct="1">
              <a:lnSpc>
                <a:spcPct val="100000"/>
              </a:lnSpc>
              <a:spcBef>
                <a:spcPct val="0"/>
              </a:spcBef>
              <a:spcAft>
                <a:spcPct val="0"/>
              </a:spcAft>
              <a:buClrTx/>
              <a:buSzTx/>
              <a:buFontTx/>
              <a:buNone/>
              <a:tabLst/>
              <a:defRPr/>
            </a:pPr>
            <a:r>
              <a:rPr lang="en-BE" sz="1600" i="1" dirty="0">
                <a:solidFill>
                  <a:srgbClr val="C00000"/>
                </a:solidFill>
                <a:latin typeface="Calibri"/>
              </a:rPr>
              <a:t>i.e</a:t>
            </a:r>
            <a:r>
              <a:rPr kumimoji="0" lang="en-BE" sz="1600" b="0" i="1" u="none" strike="noStrike" kern="1200" cap="none" spc="0" normalizeH="0" baseline="0" noProof="0" dirty="0">
                <a:ln>
                  <a:noFill/>
                </a:ln>
                <a:solidFill>
                  <a:srgbClr val="C00000"/>
                </a:solidFill>
                <a:effectLst/>
                <a:uLnTx/>
                <a:uFillTx/>
                <a:latin typeface="Calibri"/>
                <a:ea typeface="ＭＳ Ｐゴシック" charset="0"/>
              </a:rPr>
              <a:t>. H/EW/top/QCD/search factory</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2400" b="0" i="0" u="none" strike="noStrike" kern="1200" cap="none" spc="0" normalizeH="0" baseline="0" noProof="0" dirty="0">
              <a:ln>
                <a:noFill/>
              </a:ln>
              <a:solidFill>
                <a:srgbClr val="C00000"/>
              </a:solidFill>
              <a:effectLst/>
              <a:uLnTx/>
              <a:uFillTx/>
              <a:latin typeface="Calibri"/>
              <a:ea typeface="ＭＳ Ｐゴシック" charset="0"/>
            </a:endParaRPr>
          </a:p>
        </p:txBody>
      </p:sp>
    </p:spTree>
    <p:extLst>
      <p:ext uri="{BB962C8B-B14F-4D97-AF65-F5344CB8AC3E}">
        <p14:creationId xmlns:p14="http://schemas.microsoft.com/office/powerpoint/2010/main" val="262122079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1" Type="http://schemas.openxmlformats.org/officeDocument/2006/relationships/image" Target="../media/image1.jpeg"/></Relationships>
</file>

<file path=ppt/theme/_rels/theme1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1" Type="http://schemas.openxmlformats.org/officeDocument/2006/relationships/image" Target="../media/image1.jpeg"/></Relationships>
</file>

<file path=ppt/theme/_rels/theme8.xml.rels><?xml version="1.0" encoding="UTF-8" standalone="yes"?>
<Relationships xmlns="http://schemas.openxmlformats.org/package/2006/relationships"><Relationship Id="rId1" Type="http://schemas.openxmlformats.org/officeDocument/2006/relationships/image" Target="../media/image1.jpeg"/></Relationships>
</file>

<file path=ppt/theme/_rels/theme9.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ssicPhotoAlbum">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ppt/theme/theme10.xml><?xml version="1.0" encoding="utf-8"?>
<a:theme xmlns:a="http://schemas.openxmlformats.org/drawingml/2006/main" name="3_ClassicPhotoAlbum">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ppt/theme/theme11.xml><?xml version="1.0" encoding="utf-8"?>
<a:theme xmlns:a="http://schemas.openxmlformats.org/drawingml/2006/main" name="15_ClassicPhotoAlbum">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ppt/theme/theme12.xml><?xml version="1.0" encoding="utf-8"?>
<a:theme xmlns:a="http://schemas.openxmlformats.org/drawingml/2006/main" name="5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Grek" typeface=""/>
        <a:font script="Cyrl"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hade val="98000"/>
                <a:satMod val="300000"/>
              </a:schemeClr>
            </a:gs>
            <a:gs pos="25000">
              <a:schemeClr val="phClr">
                <a:tint val="37000"/>
                <a:shade val="98000"/>
                <a:satMod val="300000"/>
              </a:schemeClr>
            </a:gs>
            <a:gs pos="100000">
              <a:schemeClr val="phClr">
                <a:tint val="5000"/>
                <a:satMod val="350000"/>
              </a:schemeClr>
            </a:gs>
          </a:gsLst>
          <a:lin ang="16200000" scaled="1"/>
        </a:gradFill>
        <a:gradFill rotWithShape="1">
          <a:gsLst>
            <a:gs pos="0">
              <a:schemeClr val="phClr">
                <a:shade val="75000"/>
                <a:satMod val="160000"/>
              </a:schemeClr>
            </a:gs>
            <a:gs pos="62000">
              <a:schemeClr val="phClr">
                <a:satMod val="125000"/>
              </a:schemeClr>
            </a:gs>
            <a:gs pos="100000">
              <a:schemeClr val="phClr">
                <a:tint val="80000"/>
                <a:satMod val="140000"/>
              </a:schemeClr>
            </a:gs>
          </a:gsLst>
          <a:lin ang="16200000" scaled="0"/>
        </a:gradFill>
      </a:fillStyleLst>
      <a:lnStyleLst>
        <a:ln w="6350" cap="rnd" cmpd="sng" algn="ctr">
          <a:solidFill>
            <a:schemeClr val="ph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63500" dist="25400" dir="5400000">
              <a:srgbClr val="000000">
                <a:alpha val="43137"/>
              </a:srgbClr>
            </a:outerShdw>
          </a:effectLst>
        </a:effectStyle>
        <a:effectStyle>
          <a:effectLst>
            <a:outerShdw blurRad="50800" dist="38100" dir="5400000">
              <a:srgbClr val="000000">
                <a:alpha val="45882"/>
              </a:srgbClr>
            </a:outerShdw>
          </a:effectLst>
          <a:scene3d>
            <a:camera prst="orthographicFront" fov="0">
              <a:rot lat="0" lon="0" rev="0"/>
            </a:camera>
            <a:lightRig rig="contrasting" dir="t">
              <a:rot lat="0" lon="0" rev="16500000"/>
            </a:lightRig>
          </a:scene3d>
          <a:sp3d contourW="12700" prstMaterial="powder">
            <a:bevelT h="50800"/>
            <a:contourClr>
              <a:schemeClr val="phClr"/>
            </a:contourClr>
          </a:sp3d>
        </a:effectStyle>
        <a:effectStyle>
          <a:effectLst>
            <a:reflection blurRad="12700" stA="25000" endPos="28000" dist="38100" dir="5400000" sy="-100000"/>
          </a:effectLst>
          <a:scene3d>
            <a:camera prst="orthographicFront" fov="0">
              <a:rot lat="0" lon="0" rev="0"/>
            </a:camera>
            <a:lightRig rig="threePt" dir="t">
              <a:rot lat="0" lon="0" rev="0"/>
            </a:lightRig>
          </a:scene3d>
          <a:sp3d>
            <a:bevelT w="139700" h="38100"/>
            <a:contourClr>
              <a:schemeClr val="phClr"/>
            </a:contourClr>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Grek" typeface=""/>
        <a:font script="Cyrl"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hade val="98000"/>
                <a:satMod val="300000"/>
              </a:schemeClr>
            </a:gs>
            <a:gs pos="25000">
              <a:schemeClr val="phClr">
                <a:tint val="37000"/>
                <a:shade val="98000"/>
                <a:satMod val="300000"/>
              </a:schemeClr>
            </a:gs>
            <a:gs pos="100000">
              <a:schemeClr val="phClr">
                <a:tint val="5000"/>
                <a:satMod val="350000"/>
              </a:schemeClr>
            </a:gs>
          </a:gsLst>
          <a:lin ang="16200000" scaled="1"/>
        </a:gradFill>
        <a:gradFill rotWithShape="1">
          <a:gsLst>
            <a:gs pos="0">
              <a:schemeClr val="phClr">
                <a:shade val="75000"/>
                <a:satMod val="160000"/>
              </a:schemeClr>
            </a:gs>
            <a:gs pos="62000">
              <a:schemeClr val="phClr">
                <a:satMod val="125000"/>
              </a:schemeClr>
            </a:gs>
            <a:gs pos="100000">
              <a:schemeClr val="phClr">
                <a:tint val="80000"/>
                <a:satMod val="140000"/>
              </a:schemeClr>
            </a:gs>
          </a:gsLst>
          <a:lin ang="16200000" scaled="0"/>
        </a:gradFill>
      </a:fillStyleLst>
      <a:lnStyleLst>
        <a:ln w="6350" cap="rnd" cmpd="sng" algn="ctr">
          <a:solidFill>
            <a:schemeClr val="ph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63500" dist="25400" dir="5400000">
              <a:srgbClr val="000000">
                <a:alpha val="43137"/>
              </a:srgbClr>
            </a:outerShdw>
          </a:effectLst>
        </a:effectStyle>
        <a:effectStyle>
          <a:effectLst>
            <a:outerShdw blurRad="50800" dist="38100" dir="5400000">
              <a:srgbClr val="000000">
                <a:alpha val="45882"/>
              </a:srgbClr>
            </a:outerShdw>
          </a:effectLst>
          <a:scene3d>
            <a:camera prst="orthographicFront" fov="0">
              <a:rot lat="0" lon="0" rev="0"/>
            </a:camera>
            <a:lightRig rig="contrasting" dir="t">
              <a:rot lat="0" lon="0" rev="16500000"/>
            </a:lightRig>
          </a:scene3d>
          <a:sp3d contourW="12700" prstMaterial="powder">
            <a:bevelT h="50800"/>
            <a:contourClr>
              <a:schemeClr val="phClr"/>
            </a:contourClr>
          </a:sp3d>
        </a:effectStyle>
        <a:effectStyle>
          <a:effectLst>
            <a:reflection blurRad="12700" stA="25000" endPos="28000" dist="38100" dir="5400000" sy="-100000"/>
          </a:effectLst>
          <a:scene3d>
            <a:camera prst="orthographicFront" fov="0">
              <a:rot lat="0" lon="0" rev="0"/>
            </a:camera>
            <a:lightRig rig="threePt" dir="t">
              <a:rot lat="0" lon="0" rev="0"/>
            </a:lightRig>
          </a:scene3d>
          <a:sp3d>
            <a:bevelT w="139700" h="38100"/>
            <a:contourClr>
              <a:schemeClr val="phClr"/>
            </a:contourClr>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ppt/theme/theme2.xml><?xml version="1.0" encoding="utf-8"?>
<a:theme xmlns:a="http://schemas.openxmlformats.org/drawingml/2006/main" name="5_ClassicPhotoAlbum">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ppt/theme/theme3.xml><?xml version="1.0" encoding="utf-8"?>
<a:theme xmlns:a="http://schemas.openxmlformats.org/drawingml/2006/main" name="1_ClassicPhotoAlbum">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ppt/theme/theme4.xml><?xml version="1.0" encoding="utf-8"?>
<a:theme xmlns:a="http://schemas.openxmlformats.org/drawingml/2006/main" name="2_ClassicPhotoAlbum">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ppt/theme/theme5.xml><?xml version="1.0" encoding="utf-8"?>
<a:theme xmlns:a="http://schemas.openxmlformats.org/drawingml/2006/main" name="12_ClassicPhotoAlbum">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ppt/theme/theme6.xml><?xml version="1.0" encoding="utf-8"?>
<a:theme xmlns:a="http://schemas.openxmlformats.org/drawingml/2006/main" name="13_ClassicPhotoAlbum">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ppt/theme/theme7.xml><?xml version="1.0" encoding="utf-8"?>
<a:theme xmlns:a="http://schemas.openxmlformats.org/drawingml/2006/main" name="14_ClassicPhotoAlbum">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ppt/theme/theme8.xml><?xml version="1.0" encoding="utf-8"?>
<a:theme xmlns:a="http://schemas.openxmlformats.org/drawingml/2006/main" name="20_ClassicPhotoAlbum">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ppt/theme/theme9.xml><?xml version="1.0" encoding="utf-8"?>
<a:theme xmlns:a="http://schemas.openxmlformats.org/drawingml/2006/main" name="28_ClassicPhotoAlbum">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7371</Words>
  <Application>Microsoft Macintosh PowerPoint</Application>
  <PresentationFormat>On-screen Show (16:9)</PresentationFormat>
  <Paragraphs>1437</Paragraphs>
  <Slides>79</Slides>
  <Notes>67</Notes>
  <HiddenSlides>0</HiddenSlides>
  <MMClips>0</MMClips>
  <ScaleCrop>false</ScaleCrop>
  <HeadingPairs>
    <vt:vector size="6" baseType="variant">
      <vt:variant>
        <vt:lpstr>Fonts Used</vt:lpstr>
      </vt:variant>
      <vt:variant>
        <vt:i4>10</vt:i4>
      </vt:variant>
      <vt:variant>
        <vt:lpstr>Theme</vt:lpstr>
      </vt:variant>
      <vt:variant>
        <vt:i4>12</vt:i4>
      </vt:variant>
      <vt:variant>
        <vt:lpstr>Slide Titles</vt:lpstr>
      </vt:variant>
      <vt:variant>
        <vt:i4>79</vt:i4>
      </vt:variant>
    </vt:vector>
  </HeadingPairs>
  <TitlesOfParts>
    <vt:vector size="101" baseType="lpstr">
      <vt:lpstr>Arial</vt:lpstr>
      <vt:lpstr>Calibri</vt:lpstr>
      <vt:lpstr>Calibri Light</vt:lpstr>
      <vt:lpstr>Century Schoolbook</vt:lpstr>
      <vt:lpstr>Courier New</vt:lpstr>
      <vt:lpstr>Helvetica</vt:lpstr>
      <vt:lpstr>Source Sans Pro</vt:lpstr>
      <vt:lpstr>Symbol</vt:lpstr>
      <vt:lpstr>Times</vt:lpstr>
      <vt:lpstr>Wingdings</vt:lpstr>
      <vt:lpstr>ClassicPhotoAlbum</vt:lpstr>
      <vt:lpstr>5_ClassicPhotoAlbum</vt:lpstr>
      <vt:lpstr>1_ClassicPhotoAlbum</vt:lpstr>
      <vt:lpstr>2_ClassicPhotoAlbum</vt:lpstr>
      <vt:lpstr>12_ClassicPhotoAlbum</vt:lpstr>
      <vt:lpstr>13_ClassicPhotoAlbum</vt:lpstr>
      <vt:lpstr>14_ClassicPhotoAlbum</vt:lpstr>
      <vt:lpstr>20_ClassicPhotoAlbum</vt:lpstr>
      <vt:lpstr>28_ClassicPhotoAlbum</vt:lpstr>
      <vt:lpstr>3_ClassicPhotoAlbum</vt:lpstr>
      <vt:lpstr>15_ClassicPhotoAlbum</vt:lpstr>
      <vt:lpstr>5_Office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Sustainable Accelerating Systems with Energy Recovery at future HEP colliders  example of Higgs Factories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Jorgen D'HONDT</dc:creator>
  <cp:lastModifiedBy/>
  <cp:revision>1</cp:revision>
  <cp:lastPrinted>2022-10-17T12:18:46Z</cp:lastPrinted>
  <dcterms:created xsi:type="dcterms:W3CDTF">2020-09-28T11:07:42Z</dcterms:created>
  <dcterms:modified xsi:type="dcterms:W3CDTF">2023-03-05T15:21:57Z</dcterms:modified>
</cp:coreProperties>
</file>