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  <p:sldMasterId id="2147483675" r:id="rId6"/>
    <p:sldMasterId id="2147483692" r:id="rId7"/>
    <p:sldMasterId id="2147483707" r:id="rId8"/>
    <p:sldMasterId id="2147483723" r:id="rId9"/>
    <p:sldMasterId id="2147483727" r:id="rId10"/>
    <p:sldMasterId id="2147483741" r:id="rId11"/>
    <p:sldMasterId id="2147483754" r:id="rId12"/>
  </p:sldMasterIdLst>
  <p:notesMasterIdLst>
    <p:notesMasterId r:id="rId33"/>
  </p:notesMasterIdLst>
  <p:sldIdLst>
    <p:sldId id="321" r:id="rId13"/>
    <p:sldId id="320" r:id="rId14"/>
    <p:sldId id="323" r:id="rId15"/>
    <p:sldId id="332" r:id="rId16"/>
    <p:sldId id="326" r:id="rId17"/>
    <p:sldId id="282" r:id="rId18"/>
    <p:sldId id="322" r:id="rId19"/>
    <p:sldId id="330" r:id="rId20"/>
    <p:sldId id="335" r:id="rId21"/>
    <p:sldId id="336" r:id="rId22"/>
    <p:sldId id="337" r:id="rId23"/>
    <p:sldId id="339" r:id="rId24"/>
    <p:sldId id="305" r:id="rId25"/>
    <p:sldId id="340" r:id="rId26"/>
    <p:sldId id="341" r:id="rId27"/>
    <p:sldId id="333" r:id="rId28"/>
    <p:sldId id="308" r:id="rId29"/>
    <p:sldId id="309" r:id="rId30"/>
    <p:sldId id="331" r:id="rId31"/>
    <p:sldId id="275" r:id="rId32"/>
  </p:sldIdLst>
  <p:sldSz cx="1216977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C0E0"/>
    <a:srgbClr val="D7A0C7"/>
    <a:srgbClr val="567044"/>
    <a:srgbClr val="C66E26"/>
    <a:srgbClr val="C36518"/>
    <a:srgbClr val="F4A396"/>
    <a:srgbClr val="FDE180"/>
    <a:srgbClr val="81D2C1"/>
    <a:srgbClr val="AD6400"/>
    <a:srgbClr val="DA9D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B8DDE5-F379-4E32-89B6-739637DE7AD3}" v="27" dt="2023-03-29T12:49:18.8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2" d="100"/>
          <a:sy n="62" d="100"/>
        </p:scale>
        <p:origin x="810" y="72"/>
      </p:cViewPr>
      <p:guideLst>
        <p:guide orient="horz" pos="2160"/>
        <p:guide pos="383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notesMaster" Target="notesMasters/notesMaster1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3F28B7-230F-4992-BA66-8AAEDA22C035}" type="doc">
      <dgm:prSet loTypeId="urn:microsoft.com/office/officeart/2008/layout/RadialCluster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AC8B9B4-780C-452A-9729-073A715968F8}">
      <dgm:prSet phldrT="[Text]" custT="1"/>
      <dgm:spPr>
        <a:solidFill>
          <a:schemeClr val="tx1"/>
        </a:solidFill>
      </dgm:spPr>
      <dgm:t>
        <a:bodyPr/>
        <a:lstStyle/>
        <a:p>
          <a:r>
            <a:rPr lang="en-GB" sz="2800" b="1"/>
            <a:t>Vision</a:t>
          </a:r>
        </a:p>
        <a:p>
          <a:r>
            <a:rPr lang="en-GB" sz="2800"/>
            <a:t>Maximise the impact of public investment in UKRI’s R&amp;I</a:t>
          </a:r>
          <a:endParaRPr lang="en-US" sz="2800"/>
        </a:p>
      </dgm:t>
    </dgm:pt>
    <dgm:pt modelId="{B97DBE6A-FCFD-463E-9438-6D92FC0B63E9}" type="parTrans" cxnId="{52528FA1-D2BB-4B99-BDB8-26402504C652}">
      <dgm:prSet/>
      <dgm:spPr/>
      <dgm:t>
        <a:bodyPr/>
        <a:lstStyle/>
        <a:p>
          <a:endParaRPr lang="en-US"/>
        </a:p>
      </dgm:t>
    </dgm:pt>
    <dgm:pt modelId="{AC7C63D8-48CE-441B-B766-76097D746892}" type="sibTrans" cxnId="{52528FA1-D2BB-4B99-BDB8-26402504C652}">
      <dgm:prSet/>
      <dgm:spPr/>
      <dgm:t>
        <a:bodyPr/>
        <a:lstStyle/>
        <a:p>
          <a:endParaRPr lang="en-US"/>
        </a:p>
      </dgm:t>
    </dgm:pt>
    <dgm:pt modelId="{B6D6D525-3FAE-4E85-93BD-C267D4A58B6C}">
      <dgm:prSet phldrT="[Text]" custT="1"/>
      <dgm:spPr/>
      <dgm:t>
        <a:bodyPr/>
        <a:lstStyle/>
        <a:p>
          <a:pPr algn="ctr"/>
          <a:r>
            <a:rPr lang="en-US" sz="2400"/>
            <a:t>Strategic portfolio management</a:t>
          </a:r>
        </a:p>
      </dgm:t>
    </dgm:pt>
    <dgm:pt modelId="{40780450-51E0-4C0A-AD46-26F02BB3A4AC}" type="parTrans" cxnId="{6BEAAF89-DCE7-45A2-9086-643ABD7F8F5D}">
      <dgm:prSet/>
      <dgm:spPr/>
      <dgm:t>
        <a:bodyPr/>
        <a:lstStyle/>
        <a:p>
          <a:endParaRPr lang="en-US"/>
        </a:p>
      </dgm:t>
    </dgm:pt>
    <dgm:pt modelId="{10B97514-397F-41A4-B1FB-9AF14FAEC815}" type="sibTrans" cxnId="{6BEAAF89-DCE7-45A2-9086-643ABD7F8F5D}">
      <dgm:prSet/>
      <dgm:spPr/>
      <dgm:t>
        <a:bodyPr/>
        <a:lstStyle/>
        <a:p>
          <a:endParaRPr lang="en-US"/>
        </a:p>
      </dgm:t>
    </dgm:pt>
    <dgm:pt modelId="{05BF754E-B7A2-4226-8E80-4F4FFB5B0CF4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2400"/>
            <a:t>Monitoring and evaluation</a:t>
          </a:r>
        </a:p>
      </dgm:t>
    </dgm:pt>
    <dgm:pt modelId="{257CD12D-2C63-4285-9AB3-68E1D931FEFB}" type="parTrans" cxnId="{45A62FD1-5FE8-45A0-83C3-42F59BDBDB4F}">
      <dgm:prSet/>
      <dgm:spPr/>
      <dgm:t>
        <a:bodyPr/>
        <a:lstStyle/>
        <a:p>
          <a:endParaRPr lang="en-US"/>
        </a:p>
      </dgm:t>
    </dgm:pt>
    <dgm:pt modelId="{3F188524-33A4-4767-A335-FE3A519E2570}" type="sibTrans" cxnId="{45A62FD1-5FE8-45A0-83C3-42F59BDBDB4F}">
      <dgm:prSet/>
      <dgm:spPr/>
      <dgm:t>
        <a:bodyPr/>
        <a:lstStyle/>
        <a:p>
          <a:endParaRPr lang="en-US"/>
        </a:p>
      </dgm:t>
    </dgm:pt>
    <dgm:pt modelId="{BB1DC195-8F9D-4075-A8F3-8A6E0ABAE894}">
      <dgm:prSet phldrT="[Text]" custT="1"/>
      <dgm:spPr>
        <a:solidFill>
          <a:srgbClr val="7030A0"/>
        </a:solidFill>
      </dgm:spPr>
      <dgm:t>
        <a:bodyPr/>
        <a:lstStyle/>
        <a:p>
          <a:r>
            <a:rPr lang="en-US" sz="2400" dirty="0"/>
            <a:t>Facility and department reviews</a:t>
          </a:r>
        </a:p>
      </dgm:t>
    </dgm:pt>
    <dgm:pt modelId="{B464A839-F067-4E95-AE0A-7CD310D3A305}" type="parTrans" cxnId="{8D2A8CF8-1881-4E56-ADAE-3C8ACBC5EEC5}">
      <dgm:prSet/>
      <dgm:spPr/>
      <dgm:t>
        <a:bodyPr/>
        <a:lstStyle/>
        <a:p>
          <a:endParaRPr lang="en-US"/>
        </a:p>
      </dgm:t>
    </dgm:pt>
    <dgm:pt modelId="{7827BEE3-1296-48A1-930C-4AE23CF7B2C7}" type="sibTrans" cxnId="{8D2A8CF8-1881-4E56-ADAE-3C8ACBC5EEC5}">
      <dgm:prSet/>
      <dgm:spPr/>
      <dgm:t>
        <a:bodyPr/>
        <a:lstStyle/>
        <a:p>
          <a:endParaRPr lang="en-US"/>
        </a:p>
      </dgm:t>
    </dgm:pt>
    <dgm:pt modelId="{2F1A47C3-B64E-4C10-A4C0-94951D5B0ACE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2400" dirty="0"/>
            <a:t>Impact </a:t>
          </a:r>
          <a:r>
            <a:rPr lang="en-US" sz="2400" dirty="0" smtClean="0"/>
            <a:t>evidence</a:t>
          </a:r>
          <a:endParaRPr lang="en-US" sz="2400" dirty="0"/>
        </a:p>
      </dgm:t>
    </dgm:pt>
    <dgm:pt modelId="{DFFC8825-51D3-4417-B672-4C696DFBF253}" type="parTrans" cxnId="{BC44DF46-BE36-4678-8D8E-1E5BE7A0A09A}">
      <dgm:prSet/>
      <dgm:spPr/>
      <dgm:t>
        <a:bodyPr/>
        <a:lstStyle/>
        <a:p>
          <a:endParaRPr lang="en-US"/>
        </a:p>
      </dgm:t>
    </dgm:pt>
    <dgm:pt modelId="{B0239EF0-EB60-465A-A634-234AC4207A0B}" type="sibTrans" cxnId="{BC44DF46-BE36-4678-8D8E-1E5BE7A0A09A}">
      <dgm:prSet/>
      <dgm:spPr/>
      <dgm:t>
        <a:bodyPr/>
        <a:lstStyle/>
        <a:p>
          <a:endParaRPr lang="en-US"/>
        </a:p>
      </dgm:t>
    </dgm:pt>
    <dgm:pt modelId="{BD4B4B7C-321B-41B1-9B37-E58AB6D11FBC}" type="pres">
      <dgm:prSet presAssocID="{873F28B7-230F-4992-BA66-8AAEDA22C03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903B4D0-28B0-47F7-89CB-148174B69FE3}" type="pres">
      <dgm:prSet presAssocID="{9AC8B9B4-780C-452A-9729-073A715968F8}" presName="singleCycle" presStyleCnt="0"/>
      <dgm:spPr/>
    </dgm:pt>
    <dgm:pt modelId="{D0F79DA5-1EC1-44D4-813A-A9EAC5324A3F}" type="pres">
      <dgm:prSet presAssocID="{9AC8B9B4-780C-452A-9729-073A715968F8}" presName="singleCenter" presStyleLbl="node1" presStyleIdx="0" presStyleCnt="5" custScaleX="141673" custScaleY="154054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F53CC157-37B5-412D-A396-B5F1492356E7}" type="pres">
      <dgm:prSet presAssocID="{40780450-51E0-4C0A-AD46-26F02BB3A4AC}" presName="Name56" presStyleLbl="parChTrans1D2" presStyleIdx="0" presStyleCnt="4"/>
      <dgm:spPr/>
      <dgm:t>
        <a:bodyPr/>
        <a:lstStyle/>
        <a:p>
          <a:endParaRPr lang="en-US"/>
        </a:p>
      </dgm:t>
    </dgm:pt>
    <dgm:pt modelId="{B2B393A6-3246-414D-934D-8CFD700361FB}" type="pres">
      <dgm:prSet presAssocID="{B6D6D525-3FAE-4E85-93BD-C267D4A58B6C}" presName="text0" presStyleLbl="node1" presStyleIdx="1" presStyleCnt="5" custScaleX="170821" custScaleY="99803" custRadScaleRad="121694" custRadScaleInc="-1391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06DD65-3B12-4AF8-BD75-37C6C56408C2}" type="pres">
      <dgm:prSet presAssocID="{257CD12D-2C63-4285-9AB3-68E1D931FEFB}" presName="Name56" presStyleLbl="parChTrans1D2" presStyleIdx="1" presStyleCnt="4"/>
      <dgm:spPr/>
      <dgm:t>
        <a:bodyPr/>
        <a:lstStyle/>
        <a:p>
          <a:endParaRPr lang="en-US"/>
        </a:p>
      </dgm:t>
    </dgm:pt>
    <dgm:pt modelId="{B3BF2098-A44B-41BB-9CB8-6192A9F81AC9}" type="pres">
      <dgm:prSet presAssocID="{05BF754E-B7A2-4226-8E80-4F4FFB5B0CF4}" presName="text0" presStyleLbl="node1" presStyleIdx="2" presStyleCnt="5" custScaleX="170821" custScaleY="99803" custRadScaleRad="120955" custRadScaleInc="-613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A73541-25B0-4053-A9F6-BC2A998290C5}" type="pres">
      <dgm:prSet presAssocID="{DFFC8825-51D3-4417-B672-4C696DFBF253}" presName="Name56" presStyleLbl="parChTrans1D2" presStyleIdx="2" presStyleCnt="4"/>
      <dgm:spPr/>
      <dgm:t>
        <a:bodyPr/>
        <a:lstStyle/>
        <a:p>
          <a:endParaRPr lang="en-US"/>
        </a:p>
      </dgm:t>
    </dgm:pt>
    <dgm:pt modelId="{6DB28E12-0A27-4572-8F1A-3B1CB67B2A8E}" type="pres">
      <dgm:prSet presAssocID="{2F1A47C3-B64E-4C10-A4C0-94951D5B0ACE}" presName="text0" presStyleLbl="node1" presStyleIdx="3" presStyleCnt="5" custScaleX="190637" custScaleY="134727" custRadScaleRad="128262" custRadScaleInc="-1291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56F5E8-12AC-44BB-AF49-24F28CDBB111}" type="pres">
      <dgm:prSet presAssocID="{B464A839-F067-4E95-AE0A-7CD310D3A305}" presName="Name56" presStyleLbl="parChTrans1D2" presStyleIdx="3" presStyleCnt="4"/>
      <dgm:spPr/>
      <dgm:t>
        <a:bodyPr/>
        <a:lstStyle/>
        <a:p>
          <a:endParaRPr lang="en-US"/>
        </a:p>
      </dgm:t>
    </dgm:pt>
    <dgm:pt modelId="{73F28AB4-9147-4939-B375-3DF19AFDFCA6}" type="pres">
      <dgm:prSet presAssocID="{BB1DC195-8F9D-4075-A8F3-8A6E0ABAE894}" presName="text0" presStyleLbl="node1" presStyleIdx="4" presStyleCnt="5" custScaleX="170821" custScaleY="99803" custRadScaleRad="132698" custRadScaleInc="-760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0C90F06-ADA2-4685-9271-2064D14811DC}" type="presOf" srcId="{BB1DC195-8F9D-4075-A8F3-8A6E0ABAE894}" destId="{73F28AB4-9147-4939-B375-3DF19AFDFCA6}" srcOrd="0" destOrd="0" presId="urn:microsoft.com/office/officeart/2008/layout/RadialCluster"/>
    <dgm:cxn modelId="{52D1514D-440B-4BB9-8CEE-B02074EEB0C0}" type="presOf" srcId="{873F28B7-230F-4992-BA66-8AAEDA22C035}" destId="{BD4B4B7C-321B-41B1-9B37-E58AB6D11FBC}" srcOrd="0" destOrd="0" presId="urn:microsoft.com/office/officeart/2008/layout/RadialCluster"/>
    <dgm:cxn modelId="{9B22134C-2BE3-45BC-86E7-5A576EDC3FF7}" type="presOf" srcId="{B464A839-F067-4E95-AE0A-7CD310D3A305}" destId="{B756F5E8-12AC-44BB-AF49-24F28CDBB111}" srcOrd="0" destOrd="0" presId="urn:microsoft.com/office/officeart/2008/layout/RadialCluster"/>
    <dgm:cxn modelId="{E793FAB3-B423-4407-A477-35DC509FA038}" type="presOf" srcId="{DFFC8825-51D3-4417-B672-4C696DFBF253}" destId="{5DA73541-25B0-4053-A9F6-BC2A998290C5}" srcOrd="0" destOrd="0" presId="urn:microsoft.com/office/officeart/2008/layout/RadialCluster"/>
    <dgm:cxn modelId="{45A62FD1-5FE8-45A0-83C3-42F59BDBDB4F}" srcId="{9AC8B9B4-780C-452A-9729-073A715968F8}" destId="{05BF754E-B7A2-4226-8E80-4F4FFB5B0CF4}" srcOrd="1" destOrd="0" parTransId="{257CD12D-2C63-4285-9AB3-68E1D931FEFB}" sibTransId="{3F188524-33A4-4767-A335-FE3A519E2570}"/>
    <dgm:cxn modelId="{67FA0CCF-72CC-4324-9856-7B1AFBEC3A5D}" type="presOf" srcId="{2F1A47C3-B64E-4C10-A4C0-94951D5B0ACE}" destId="{6DB28E12-0A27-4572-8F1A-3B1CB67B2A8E}" srcOrd="0" destOrd="0" presId="urn:microsoft.com/office/officeart/2008/layout/RadialCluster"/>
    <dgm:cxn modelId="{52528FA1-D2BB-4B99-BDB8-26402504C652}" srcId="{873F28B7-230F-4992-BA66-8AAEDA22C035}" destId="{9AC8B9B4-780C-452A-9729-073A715968F8}" srcOrd="0" destOrd="0" parTransId="{B97DBE6A-FCFD-463E-9438-6D92FC0B63E9}" sibTransId="{AC7C63D8-48CE-441B-B766-76097D746892}"/>
    <dgm:cxn modelId="{BC44DF46-BE36-4678-8D8E-1E5BE7A0A09A}" srcId="{9AC8B9B4-780C-452A-9729-073A715968F8}" destId="{2F1A47C3-B64E-4C10-A4C0-94951D5B0ACE}" srcOrd="2" destOrd="0" parTransId="{DFFC8825-51D3-4417-B672-4C696DFBF253}" sibTransId="{B0239EF0-EB60-465A-A634-234AC4207A0B}"/>
    <dgm:cxn modelId="{532CA8D1-C9F1-46F9-9921-75F5A79B2B32}" type="presOf" srcId="{40780450-51E0-4C0A-AD46-26F02BB3A4AC}" destId="{F53CC157-37B5-412D-A396-B5F1492356E7}" srcOrd="0" destOrd="0" presId="urn:microsoft.com/office/officeart/2008/layout/RadialCluster"/>
    <dgm:cxn modelId="{82AEF55A-1E48-4714-A384-D59B6EB75460}" type="presOf" srcId="{9AC8B9B4-780C-452A-9729-073A715968F8}" destId="{D0F79DA5-1EC1-44D4-813A-A9EAC5324A3F}" srcOrd="0" destOrd="0" presId="urn:microsoft.com/office/officeart/2008/layout/RadialCluster"/>
    <dgm:cxn modelId="{06C8433A-CD2A-4EF9-B59A-688E46FB047E}" type="presOf" srcId="{05BF754E-B7A2-4226-8E80-4F4FFB5B0CF4}" destId="{B3BF2098-A44B-41BB-9CB8-6192A9F81AC9}" srcOrd="0" destOrd="0" presId="urn:microsoft.com/office/officeart/2008/layout/RadialCluster"/>
    <dgm:cxn modelId="{C04C75D6-0A57-4746-9DD0-548361F4DF68}" type="presOf" srcId="{257CD12D-2C63-4285-9AB3-68E1D931FEFB}" destId="{D306DD65-3B12-4AF8-BD75-37C6C56408C2}" srcOrd="0" destOrd="0" presId="urn:microsoft.com/office/officeart/2008/layout/RadialCluster"/>
    <dgm:cxn modelId="{6BEAAF89-DCE7-45A2-9086-643ABD7F8F5D}" srcId="{9AC8B9B4-780C-452A-9729-073A715968F8}" destId="{B6D6D525-3FAE-4E85-93BD-C267D4A58B6C}" srcOrd="0" destOrd="0" parTransId="{40780450-51E0-4C0A-AD46-26F02BB3A4AC}" sibTransId="{10B97514-397F-41A4-B1FB-9AF14FAEC815}"/>
    <dgm:cxn modelId="{AC5325FF-1F59-4DF8-85E9-70EB488C4CD0}" type="presOf" srcId="{B6D6D525-3FAE-4E85-93BD-C267D4A58B6C}" destId="{B2B393A6-3246-414D-934D-8CFD700361FB}" srcOrd="0" destOrd="0" presId="urn:microsoft.com/office/officeart/2008/layout/RadialCluster"/>
    <dgm:cxn modelId="{8D2A8CF8-1881-4E56-ADAE-3C8ACBC5EEC5}" srcId="{9AC8B9B4-780C-452A-9729-073A715968F8}" destId="{BB1DC195-8F9D-4075-A8F3-8A6E0ABAE894}" srcOrd="3" destOrd="0" parTransId="{B464A839-F067-4E95-AE0A-7CD310D3A305}" sibTransId="{7827BEE3-1296-48A1-930C-4AE23CF7B2C7}"/>
    <dgm:cxn modelId="{95B7D9CD-7349-4C1C-ADED-6653F1A73260}" type="presParOf" srcId="{BD4B4B7C-321B-41B1-9B37-E58AB6D11FBC}" destId="{A903B4D0-28B0-47F7-89CB-148174B69FE3}" srcOrd="0" destOrd="0" presId="urn:microsoft.com/office/officeart/2008/layout/RadialCluster"/>
    <dgm:cxn modelId="{2AB797EF-8E34-4B04-9EB4-533062CA5702}" type="presParOf" srcId="{A903B4D0-28B0-47F7-89CB-148174B69FE3}" destId="{D0F79DA5-1EC1-44D4-813A-A9EAC5324A3F}" srcOrd="0" destOrd="0" presId="urn:microsoft.com/office/officeart/2008/layout/RadialCluster"/>
    <dgm:cxn modelId="{D0DBAAA2-9A69-4ABC-95A8-5F97BA0D6A5D}" type="presParOf" srcId="{A903B4D0-28B0-47F7-89CB-148174B69FE3}" destId="{F53CC157-37B5-412D-A396-B5F1492356E7}" srcOrd="1" destOrd="0" presId="urn:microsoft.com/office/officeart/2008/layout/RadialCluster"/>
    <dgm:cxn modelId="{B591F4F4-9291-45A3-A727-42495DB5E899}" type="presParOf" srcId="{A903B4D0-28B0-47F7-89CB-148174B69FE3}" destId="{B2B393A6-3246-414D-934D-8CFD700361FB}" srcOrd="2" destOrd="0" presId="urn:microsoft.com/office/officeart/2008/layout/RadialCluster"/>
    <dgm:cxn modelId="{5907E241-16CC-4973-9DB9-FAC01D5783B5}" type="presParOf" srcId="{A903B4D0-28B0-47F7-89CB-148174B69FE3}" destId="{D306DD65-3B12-4AF8-BD75-37C6C56408C2}" srcOrd="3" destOrd="0" presId="urn:microsoft.com/office/officeart/2008/layout/RadialCluster"/>
    <dgm:cxn modelId="{2D0A05E2-19D0-4045-B8DB-B2925DA40B21}" type="presParOf" srcId="{A903B4D0-28B0-47F7-89CB-148174B69FE3}" destId="{B3BF2098-A44B-41BB-9CB8-6192A9F81AC9}" srcOrd="4" destOrd="0" presId="urn:microsoft.com/office/officeart/2008/layout/RadialCluster"/>
    <dgm:cxn modelId="{4C860A21-C704-473D-8078-E6A62E34B2ED}" type="presParOf" srcId="{A903B4D0-28B0-47F7-89CB-148174B69FE3}" destId="{5DA73541-25B0-4053-A9F6-BC2A998290C5}" srcOrd="5" destOrd="0" presId="urn:microsoft.com/office/officeart/2008/layout/RadialCluster"/>
    <dgm:cxn modelId="{0854C809-4807-4BE6-B38B-8E2231D502F5}" type="presParOf" srcId="{A903B4D0-28B0-47F7-89CB-148174B69FE3}" destId="{6DB28E12-0A27-4572-8F1A-3B1CB67B2A8E}" srcOrd="6" destOrd="0" presId="urn:microsoft.com/office/officeart/2008/layout/RadialCluster"/>
    <dgm:cxn modelId="{AEBD51AC-FC13-43B9-AAFE-7D859D7811E7}" type="presParOf" srcId="{A903B4D0-28B0-47F7-89CB-148174B69FE3}" destId="{B756F5E8-12AC-44BB-AF49-24F28CDBB111}" srcOrd="7" destOrd="0" presId="urn:microsoft.com/office/officeart/2008/layout/RadialCluster"/>
    <dgm:cxn modelId="{92C29942-1E56-4184-B6D8-E2A485460134}" type="presParOf" srcId="{A903B4D0-28B0-47F7-89CB-148174B69FE3}" destId="{73F28AB4-9147-4939-B375-3DF19AFDFCA6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F79DA5-1EC1-44D4-813A-A9EAC5324A3F}">
      <dsp:nvSpPr>
        <dsp:cNvPr id="0" name=""/>
        <dsp:cNvSpPr/>
      </dsp:nvSpPr>
      <dsp:spPr>
        <a:xfrm>
          <a:off x="4011235" y="1639210"/>
          <a:ext cx="2771598" cy="3013812"/>
        </a:xfrm>
        <a:prstGeom prst="roundRect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1" kern="1200"/>
            <a:t>Vision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/>
            <a:t>Maximise the impact of public investment in UKRI’s R&amp;I</a:t>
          </a:r>
          <a:endParaRPr lang="en-US" sz="2800" kern="1200"/>
        </a:p>
      </dsp:txBody>
      <dsp:txXfrm>
        <a:off x="4146533" y="1774508"/>
        <a:ext cx="2501002" cy="2743216"/>
      </dsp:txXfrm>
    </dsp:sp>
    <dsp:sp modelId="{F53CC157-37B5-412D-A396-B5F1492356E7}">
      <dsp:nvSpPr>
        <dsp:cNvPr id="0" name=""/>
        <dsp:cNvSpPr/>
      </dsp:nvSpPr>
      <dsp:spPr>
        <a:xfrm rot="12444084">
          <a:off x="3682991" y="2347722"/>
          <a:ext cx="34775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7752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B393A6-3246-414D-934D-8CFD700361FB}">
      <dsp:nvSpPr>
        <dsp:cNvPr id="0" name=""/>
        <dsp:cNvSpPr/>
      </dsp:nvSpPr>
      <dsp:spPr>
        <a:xfrm>
          <a:off x="1463473" y="1033284"/>
          <a:ext cx="2239026" cy="130816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/>
            <a:t>Strategic portfolio management</a:t>
          </a:r>
        </a:p>
      </dsp:txBody>
      <dsp:txXfrm>
        <a:off x="1527332" y="1097143"/>
        <a:ext cx="2111308" cy="1180444"/>
      </dsp:txXfrm>
    </dsp:sp>
    <dsp:sp modelId="{D306DD65-3B12-4AF8-BD75-37C6C56408C2}">
      <dsp:nvSpPr>
        <dsp:cNvPr id="0" name=""/>
        <dsp:cNvSpPr/>
      </dsp:nvSpPr>
      <dsp:spPr>
        <a:xfrm rot="19944846">
          <a:off x="6764430" y="2347107"/>
          <a:ext cx="3237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23771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BF2098-A44B-41BB-9CB8-6192A9F81AC9}">
      <dsp:nvSpPr>
        <dsp:cNvPr id="0" name=""/>
        <dsp:cNvSpPr/>
      </dsp:nvSpPr>
      <dsp:spPr>
        <a:xfrm>
          <a:off x="7069798" y="1033143"/>
          <a:ext cx="2239026" cy="1308162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/>
            <a:t>Monitoring and evaluation</a:t>
          </a:r>
        </a:p>
      </dsp:txBody>
      <dsp:txXfrm>
        <a:off x="7133657" y="1097002"/>
        <a:ext cx="2111308" cy="1180444"/>
      </dsp:txXfrm>
    </dsp:sp>
    <dsp:sp modelId="{5DA73541-25B0-4053-A9F6-BC2A998290C5}">
      <dsp:nvSpPr>
        <dsp:cNvPr id="0" name=""/>
        <dsp:cNvSpPr/>
      </dsp:nvSpPr>
      <dsp:spPr>
        <a:xfrm rot="1914030">
          <a:off x="6764954" y="4071275"/>
          <a:ext cx="23675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6759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B28E12-0A27-4572-8F1A-3B1CB67B2A8E}">
      <dsp:nvSpPr>
        <dsp:cNvPr id="0" name=""/>
        <dsp:cNvSpPr/>
      </dsp:nvSpPr>
      <dsp:spPr>
        <a:xfrm>
          <a:off x="6983835" y="4028555"/>
          <a:ext cx="2498763" cy="1765926"/>
        </a:xfrm>
        <a:prstGeom prst="round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Impact </a:t>
          </a:r>
          <a:r>
            <a:rPr lang="en-US" sz="2400" kern="1200" dirty="0" smtClean="0"/>
            <a:t>evidence</a:t>
          </a:r>
          <a:endParaRPr lang="en-US" sz="2400" kern="1200" dirty="0"/>
        </a:p>
      </dsp:txBody>
      <dsp:txXfrm>
        <a:off x="7070040" y="4114760"/>
        <a:ext cx="2326353" cy="1593516"/>
      </dsp:txXfrm>
    </dsp:sp>
    <dsp:sp modelId="{B756F5E8-12AC-44BB-AF49-24F28CDBB111}">
      <dsp:nvSpPr>
        <dsp:cNvPr id="0" name=""/>
        <dsp:cNvSpPr/>
      </dsp:nvSpPr>
      <dsp:spPr>
        <a:xfrm rot="8747676">
          <a:off x="3447473" y="4261561"/>
          <a:ext cx="61713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17136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F28AB4-9147-4939-B375-3DF19AFDFCA6}">
      <dsp:nvSpPr>
        <dsp:cNvPr id="0" name=""/>
        <dsp:cNvSpPr/>
      </dsp:nvSpPr>
      <dsp:spPr>
        <a:xfrm>
          <a:off x="1419077" y="4435026"/>
          <a:ext cx="2239026" cy="1308162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Facility and department reviews</a:t>
          </a:r>
        </a:p>
      </dsp:txBody>
      <dsp:txXfrm>
        <a:off x="1482936" y="4498885"/>
        <a:ext cx="2111308" cy="11804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98F77-4A28-4A54-B689-560A8797A148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90563" y="1143000"/>
            <a:ext cx="54768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921FB-D9AB-4E27-B50A-BDB05D91BB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411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13112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EC53A4-2ACE-404F-B935-FC4ECAF741F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61278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788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035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653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8186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STFC really does have a bit of a split personality, and when you compare us to other councils in UKRI, grant based funding is a really small proportion of what we do.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We then have international subscriptions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 well as science delivery in operating these national research facilities and labs- </a:t>
            </a:r>
            <a:r>
              <a:rPr lang="en-US" sz="1600" dirty="0">
                <a:latin typeface="Arial"/>
                <a:cs typeface="Arial"/>
              </a:rPr>
              <a:t>STFC provides the necessary high-tech scientific and engineering support for &gt;7,500 industrial and academic researchers </a:t>
            </a:r>
            <a:r>
              <a:rPr lang="en-US" sz="1600" i="1" dirty="0">
                <a:latin typeface="Arial"/>
                <a:cs typeface="Arial"/>
              </a:rPr>
              <a:t>across all domains</a:t>
            </a:r>
            <a:endParaRPr lang="en-GB" sz="3600" b="0" i="0" dirty="0">
              <a:solidFill>
                <a:srgbClr val="505050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1E5DF8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Around 2,700</a:t>
            </a:r>
            <a:r>
              <a:rPr kumimoji="0" lang="en-GB" sz="2400" b="1" i="0" u="none" strike="noStrike" kern="1200" cap="none" spc="0" normalizeH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staff</a:t>
            </a: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accounting for about 30% of UKRI staff</a:t>
            </a:r>
          </a:p>
          <a:p>
            <a:pPr marL="575945" indent="-287655">
              <a:lnSpc>
                <a:spcPct val="11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</a:rPr>
              <a:t>85% are scientists, engineers</a:t>
            </a:r>
            <a:r>
              <a:rPr lang="en-GB" sz="2400" dirty="0">
                <a:latin typeface="Arial"/>
                <a:cs typeface="Arial"/>
              </a:rPr>
              <a:t> and technicians </a:t>
            </a:r>
            <a:endParaRPr lang="en-GB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448F0-1C76-4071-AA22-08597D4EBDC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5520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GB" sz="12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284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GB" sz="12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3109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321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EC53A4-2ACE-404F-B935-FC4ECAF741F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61030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EC53A4-2ACE-404F-B935-FC4ECAF741F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2560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2733" y="2130431"/>
            <a:ext cx="10344309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5466" y="3886200"/>
            <a:ext cx="851884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CB26A-A236-4B9A-A8C5-10677892ECFA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0622-D01A-4764-B2C3-BFE3E1D28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771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CB26A-A236-4B9A-A8C5-10677892ECFA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0622-D01A-4764-B2C3-BFE3E1D28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74580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6672" y="1825625"/>
            <a:ext cx="5172154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0949" y="1825625"/>
            <a:ext cx="5172154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6075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57" y="365126"/>
            <a:ext cx="10496431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58" y="1681163"/>
            <a:ext cx="5148385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377" indent="0">
              <a:buNone/>
              <a:defRPr sz="1996" b="1"/>
            </a:lvl2pPr>
            <a:lvl3pPr marL="912754" indent="0">
              <a:buNone/>
              <a:defRPr sz="1797" b="1"/>
            </a:lvl3pPr>
            <a:lvl4pPr marL="1369131" indent="0">
              <a:buNone/>
              <a:defRPr sz="1597" b="1"/>
            </a:lvl4pPr>
            <a:lvl5pPr marL="1825508" indent="0">
              <a:buNone/>
              <a:defRPr sz="1597" b="1"/>
            </a:lvl5pPr>
            <a:lvl6pPr marL="2281885" indent="0">
              <a:buNone/>
              <a:defRPr sz="1597" b="1"/>
            </a:lvl6pPr>
            <a:lvl7pPr marL="2738262" indent="0">
              <a:buNone/>
              <a:defRPr sz="1597" b="1"/>
            </a:lvl7pPr>
            <a:lvl8pPr marL="3194639" indent="0">
              <a:buNone/>
              <a:defRPr sz="1597" b="1"/>
            </a:lvl8pPr>
            <a:lvl9pPr marL="3651016" indent="0">
              <a:buNone/>
              <a:defRPr sz="15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58" y="2505075"/>
            <a:ext cx="5148385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0949" y="1681163"/>
            <a:ext cx="5173739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377" indent="0">
              <a:buNone/>
              <a:defRPr sz="1996" b="1"/>
            </a:lvl2pPr>
            <a:lvl3pPr marL="912754" indent="0">
              <a:buNone/>
              <a:defRPr sz="1797" b="1"/>
            </a:lvl3pPr>
            <a:lvl4pPr marL="1369131" indent="0">
              <a:buNone/>
              <a:defRPr sz="1597" b="1"/>
            </a:lvl4pPr>
            <a:lvl5pPr marL="1825508" indent="0">
              <a:buNone/>
              <a:defRPr sz="1597" b="1"/>
            </a:lvl5pPr>
            <a:lvl6pPr marL="2281885" indent="0">
              <a:buNone/>
              <a:defRPr sz="1597" b="1"/>
            </a:lvl6pPr>
            <a:lvl7pPr marL="2738262" indent="0">
              <a:buNone/>
              <a:defRPr sz="1597" b="1"/>
            </a:lvl7pPr>
            <a:lvl8pPr marL="3194639" indent="0">
              <a:buNone/>
              <a:defRPr sz="1597" b="1"/>
            </a:lvl8pPr>
            <a:lvl9pPr marL="3651016" indent="0">
              <a:buNone/>
              <a:defRPr sz="15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0949" y="2505075"/>
            <a:ext cx="5173739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84524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80529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16962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58" y="457200"/>
            <a:ext cx="3925069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3739" y="987426"/>
            <a:ext cx="6160949" cy="4873625"/>
          </a:xfrm>
        </p:spPr>
        <p:txBody>
          <a:bodyPr/>
          <a:lstStyle>
            <a:lvl1pPr>
              <a:defRPr sz="3194"/>
            </a:lvl1pPr>
            <a:lvl2pPr>
              <a:defRPr sz="2795"/>
            </a:lvl2pPr>
            <a:lvl3pPr>
              <a:defRPr sz="2396"/>
            </a:lvl3pPr>
            <a:lvl4pPr>
              <a:defRPr sz="1996"/>
            </a:lvl4pPr>
            <a:lvl5pPr>
              <a:defRPr sz="1996"/>
            </a:lvl5pPr>
            <a:lvl6pPr>
              <a:defRPr sz="1996"/>
            </a:lvl6pPr>
            <a:lvl7pPr>
              <a:defRPr sz="1996"/>
            </a:lvl7pPr>
            <a:lvl8pPr>
              <a:defRPr sz="1996"/>
            </a:lvl8pPr>
            <a:lvl9pPr>
              <a:defRPr sz="199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58" y="2057400"/>
            <a:ext cx="3925069" cy="3811588"/>
          </a:xfrm>
        </p:spPr>
        <p:txBody>
          <a:bodyPr/>
          <a:lstStyle>
            <a:lvl1pPr marL="0" indent="0">
              <a:buNone/>
              <a:defRPr sz="1597"/>
            </a:lvl1pPr>
            <a:lvl2pPr marL="456377" indent="0">
              <a:buNone/>
              <a:defRPr sz="1397"/>
            </a:lvl2pPr>
            <a:lvl3pPr marL="912754" indent="0">
              <a:buNone/>
              <a:defRPr sz="1198"/>
            </a:lvl3pPr>
            <a:lvl4pPr marL="1369131" indent="0">
              <a:buNone/>
              <a:defRPr sz="998"/>
            </a:lvl4pPr>
            <a:lvl5pPr marL="1825508" indent="0">
              <a:buNone/>
              <a:defRPr sz="998"/>
            </a:lvl5pPr>
            <a:lvl6pPr marL="2281885" indent="0">
              <a:buNone/>
              <a:defRPr sz="998"/>
            </a:lvl6pPr>
            <a:lvl7pPr marL="2738262" indent="0">
              <a:buNone/>
              <a:defRPr sz="998"/>
            </a:lvl7pPr>
            <a:lvl8pPr marL="3194639" indent="0">
              <a:buNone/>
              <a:defRPr sz="998"/>
            </a:lvl8pPr>
            <a:lvl9pPr marL="3651016" indent="0">
              <a:buNone/>
              <a:defRPr sz="99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39073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58" y="457200"/>
            <a:ext cx="3925069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3739" y="987426"/>
            <a:ext cx="6160949" cy="4873625"/>
          </a:xfrm>
        </p:spPr>
        <p:txBody>
          <a:bodyPr/>
          <a:lstStyle>
            <a:lvl1pPr marL="0" indent="0">
              <a:buNone/>
              <a:defRPr sz="3194"/>
            </a:lvl1pPr>
            <a:lvl2pPr marL="456377" indent="0">
              <a:buNone/>
              <a:defRPr sz="2795"/>
            </a:lvl2pPr>
            <a:lvl3pPr marL="912754" indent="0">
              <a:buNone/>
              <a:defRPr sz="2396"/>
            </a:lvl3pPr>
            <a:lvl4pPr marL="1369131" indent="0">
              <a:buNone/>
              <a:defRPr sz="1996"/>
            </a:lvl4pPr>
            <a:lvl5pPr marL="1825508" indent="0">
              <a:buNone/>
              <a:defRPr sz="1996"/>
            </a:lvl5pPr>
            <a:lvl6pPr marL="2281885" indent="0">
              <a:buNone/>
              <a:defRPr sz="1996"/>
            </a:lvl6pPr>
            <a:lvl7pPr marL="2738262" indent="0">
              <a:buNone/>
              <a:defRPr sz="1996"/>
            </a:lvl7pPr>
            <a:lvl8pPr marL="3194639" indent="0">
              <a:buNone/>
              <a:defRPr sz="1996"/>
            </a:lvl8pPr>
            <a:lvl9pPr marL="3651016" indent="0">
              <a:buNone/>
              <a:defRPr sz="199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58" y="2057400"/>
            <a:ext cx="3925069" cy="3811588"/>
          </a:xfrm>
        </p:spPr>
        <p:txBody>
          <a:bodyPr/>
          <a:lstStyle>
            <a:lvl1pPr marL="0" indent="0">
              <a:buNone/>
              <a:defRPr sz="1597"/>
            </a:lvl1pPr>
            <a:lvl2pPr marL="456377" indent="0">
              <a:buNone/>
              <a:defRPr sz="1397"/>
            </a:lvl2pPr>
            <a:lvl3pPr marL="912754" indent="0">
              <a:buNone/>
              <a:defRPr sz="1198"/>
            </a:lvl3pPr>
            <a:lvl4pPr marL="1369131" indent="0">
              <a:buNone/>
              <a:defRPr sz="998"/>
            </a:lvl4pPr>
            <a:lvl5pPr marL="1825508" indent="0">
              <a:buNone/>
              <a:defRPr sz="998"/>
            </a:lvl5pPr>
            <a:lvl6pPr marL="2281885" indent="0">
              <a:buNone/>
              <a:defRPr sz="998"/>
            </a:lvl6pPr>
            <a:lvl7pPr marL="2738262" indent="0">
              <a:buNone/>
              <a:defRPr sz="998"/>
            </a:lvl7pPr>
            <a:lvl8pPr marL="3194639" indent="0">
              <a:buNone/>
              <a:defRPr sz="998"/>
            </a:lvl8pPr>
            <a:lvl9pPr marL="3651016" indent="0">
              <a:buNone/>
              <a:defRPr sz="99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01792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49217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08995" y="365125"/>
            <a:ext cx="2624108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6672" y="365125"/>
            <a:ext cx="7720201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374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23087" y="274639"/>
            <a:ext cx="2738199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8489" y="274639"/>
            <a:ext cx="8011769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CB26A-A236-4B9A-A8C5-10677892ECFA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0622-D01A-4764-B2C3-BFE3E1D28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098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8307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222" y="1122363"/>
            <a:ext cx="912733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1222" y="3602037"/>
            <a:ext cx="9127331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584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2982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333" y="1709741"/>
            <a:ext cx="1049643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0333" y="4589472"/>
            <a:ext cx="1049643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323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6672" y="1825624"/>
            <a:ext cx="5172154" cy="435133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0949" y="1825624"/>
            <a:ext cx="5172154" cy="435133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439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57" y="365126"/>
            <a:ext cx="10496431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59" y="1681163"/>
            <a:ext cx="514838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59" y="2505075"/>
            <a:ext cx="5148384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0955" y="1681163"/>
            <a:ext cx="517373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0955" y="2505075"/>
            <a:ext cx="5173739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3706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2146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711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CB26A-A236-4B9A-A8C5-10677892ECFA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0622-D01A-4764-B2C3-BFE3E1D28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9905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57" y="457200"/>
            <a:ext cx="392506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3739" y="987427"/>
            <a:ext cx="6160949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57" y="2057401"/>
            <a:ext cx="392506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3170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57" y="457200"/>
            <a:ext cx="392506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73739" y="987427"/>
            <a:ext cx="6160949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57" y="2057401"/>
            <a:ext cx="392506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0091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5321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08997" y="365124"/>
            <a:ext cx="2624108" cy="581183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6677" y="365124"/>
            <a:ext cx="7720201" cy="581183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8734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7855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35115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1976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222" y="1122363"/>
            <a:ext cx="912733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1222" y="3602037"/>
            <a:ext cx="9127331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2091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6126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333" y="1709741"/>
            <a:ext cx="1049643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0333" y="4589466"/>
            <a:ext cx="1049643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82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1328" y="4406906"/>
            <a:ext cx="1034430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1328" y="2906713"/>
            <a:ext cx="1034430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CB26A-A236-4B9A-A8C5-10677892ECFA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0622-D01A-4764-B2C3-BFE3E1D28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8840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6672" y="1825624"/>
            <a:ext cx="5172154" cy="435133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0949" y="1825624"/>
            <a:ext cx="5172154" cy="435133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510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57" y="365126"/>
            <a:ext cx="10496431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59" y="1681163"/>
            <a:ext cx="514838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59" y="2505075"/>
            <a:ext cx="5148384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0952" y="1681163"/>
            <a:ext cx="517373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0952" y="2505075"/>
            <a:ext cx="5173739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4144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479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8341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57" y="457200"/>
            <a:ext cx="392506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3739" y="987427"/>
            <a:ext cx="6160949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57" y="2057401"/>
            <a:ext cx="392506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8798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57" y="457200"/>
            <a:ext cx="392506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73739" y="987427"/>
            <a:ext cx="6160949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57" y="2057401"/>
            <a:ext cx="392506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0467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1126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08997" y="365124"/>
            <a:ext cx="2624108" cy="581183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6675" y="365124"/>
            <a:ext cx="7720201" cy="581183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5575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08472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222" y="1122363"/>
            <a:ext cx="9127331" cy="2387600"/>
          </a:xfrm>
        </p:spPr>
        <p:txBody>
          <a:bodyPr anchor="b"/>
          <a:lstStyle>
            <a:lvl1pPr algn="ctr">
              <a:defRPr sz="5989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1222" y="3602038"/>
            <a:ext cx="9127331" cy="1655762"/>
          </a:xfrm>
        </p:spPr>
        <p:txBody>
          <a:bodyPr/>
          <a:lstStyle>
            <a:lvl1pPr marL="0" indent="0" algn="ctr">
              <a:buNone/>
              <a:defRPr sz="2396"/>
            </a:lvl1pPr>
            <a:lvl2pPr marL="456377" indent="0" algn="ctr">
              <a:buNone/>
              <a:defRPr sz="1996"/>
            </a:lvl2pPr>
            <a:lvl3pPr marL="912754" indent="0" algn="ctr">
              <a:buNone/>
              <a:defRPr sz="1797"/>
            </a:lvl3pPr>
            <a:lvl4pPr marL="1369131" indent="0" algn="ctr">
              <a:buNone/>
              <a:defRPr sz="1597"/>
            </a:lvl4pPr>
            <a:lvl5pPr marL="1825508" indent="0" algn="ctr">
              <a:buNone/>
              <a:defRPr sz="1597"/>
            </a:lvl5pPr>
            <a:lvl6pPr marL="2281885" indent="0" algn="ctr">
              <a:buNone/>
              <a:defRPr sz="1597"/>
            </a:lvl6pPr>
            <a:lvl7pPr marL="2738262" indent="0" algn="ctr">
              <a:buNone/>
              <a:defRPr sz="1597"/>
            </a:lvl7pPr>
            <a:lvl8pPr marL="3194639" indent="0" algn="ctr">
              <a:buNone/>
              <a:defRPr sz="1597"/>
            </a:lvl8pPr>
            <a:lvl9pPr marL="3651016" indent="0" algn="ctr">
              <a:buNone/>
              <a:defRPr sz="1597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859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8489" y="1600205"/>
            <a:ext cx="537498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6302" y="1600205"/>
            <a:ext cx="537498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CB26A-A236-4B9A-A8C5-10677892ECFA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0622-D01A-4764-B2C3-BFE3E1D28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0442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1174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334" y="1709739"/>
            <a:ext cx="10496431" cy="2852737"/>
          </a:xfrm>
        </p:spPr>
        <p:txBody>
          <a:bodyPr anchor="b"/>
          <a:lstStyle>
            <a:lvl1pPr>
              <a:defRPr sz="5989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0334" y="4589464"/>
            <a:ext cx="10496431" cy="1500187"/>
          </a:xfrm>
        </p:spPr>
        <p:txBody>
          <a:bodyPr/>
          <a:lstStyle>
            <a:lvl1pPr marL="0" indent="0">
              <a:buNone/>
              <a:defRPr sz="2396">
                <a:solidFill>
                  <a:schemeClr val="tx1">
                    <a:tint val="75000"/>
                  </a:schemeClr>
                </a:solidFill>
              </a:defRPr>
            </a:lvl1pPr>
            <a:lvl2pPr marL="456377" indent="0">
              <a:buNone/>
              <a:defRPr sz="1996">
                <a:solidFill>
                  <a:schemeClr val="tx1">
                    <a:tint val="75000"/>
                  </a:schemeClr>
                </a:solidFill>
              </a:defRPr>
            </a:lvl2pPr>
            <a:lvl3pPr marL="912754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3pPr>
            <a:lvl4pPr marL="1369131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4pPr>
            <a:lvl5pPr marL="1825508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5pPr>
            <a:lvl6pPr marL="2281885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6pPr>
            <a:lvl7pPr marL="2738262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7pPr>
            <a:lvl8pPr marL="3194639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8pPr>
            <a:lvl9pPr marL="3651016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78848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6672" y="1825625"/>
            <a:ext cx="5172154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0949" y="1825625"/>
            <a:ext cx="5172154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7565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57" y="365126"/>
            <a:ext cx="10496431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58" y="1681163"/>
            <a:ext cx="5148385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377" indent="0">
              <a:buNone/>
              <a:defRPr sz="1996" b="1"/>
            </a:lvl2pPr>
            <a:lvl3pPr marL="912754" indent="0">
              <a:buNone/>
              <a:defRPr sz="1797" b="1"/>
            </a:lvl3pPr>
            <a:lvl4pPr marL="1369131" indent="0">
              <a:buNone/>
              <a:defRPr sz="1597" b="1"/>
            </a:lvl4pPr>
            <a:lvl5pPr marL="1825508" indent="0">
              <a:buNone/>
              <a:defRPr sz="1597" b="1"/>
            </a:lvl5pPr>
            <a:lvl6pPr marL="2281885" indent="0">
              <a:buNone/>
              <a:defRPr sz="1597" b="1"/>
            </a:lvl6pPr>
            <a:lvl7pPr marL="2738262" indent="0">
              <a:buNone/>
              <a:defRPr sz="1597" b="1"/>
            </a:lvl7pPr>
            <a:lvl8pPr marL="3194639" indent="0">
              <a:buNone/>
              <a:defRPr sz="1597" b="1"/>
            </a:lvl8pPr>
            <a:lvl9pPr marL="3651016" indent="0">
              <a:buNone/>
              <a:defRPr sz="159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58" y="2505075"/>
            <a:ext cx="5148385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0949" y="1681163"/>
            <a:ext cx="5173739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377" indent="0">
              <a:buNone/>
              <a:defRPr sz="1996" b="1"/>
            </a:lvl2pPr>
            <a:lvl3pPr marL="912754" indent="0">
              <a:buNone/>
              <a:defRPr sz="1797" b="1"/>
            </a:lvl3pPr>
            <a:lvl4pPr marL="1369131" indent="0">
              <a:buNone/>
              <a:defRPr sz="1597" b="1"/>
            </a:lvl4pPr>
            <a:lvl5pPr marL="1825508" indent="0">
              <a:buNone/>
              <a:defRPr sz="1597" b="1"/>
            </a:lvl5pPr>
            <a:lvl6pPr marL="2281885" indent="0">
              <a:buNone/>
              <a:defRPr sz="1597" b="1"/>
            </a:lvl6pPr>
            <a:lvl7pPr marL="2738262" indent="0">
              <a:buNone/>
              <a:defRPr sz="1597" b="1"/>
            </a:lvl7pPr>
            <a:lvl8pPr marL="3194639" indent="0">
              <a:buNone/>
              <a:defRPr sz="1597" b="1"/>
            </a:lvl8pPr>
            <a:lvl9pPr marL="3651016" indent="0">
              <a:buNone/>
              <a:defRPr sz="159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0949" y="2505075"/>
            <a:ext cx="5173739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8065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26153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7213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58" y="457200"/>
            <a:ext cx="3925069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3739" y="987426"/>
            <a:ext cx="6160949" cy="4873625"/>
          </a:xfrm>
        </p:spPr>
        <p:txBody>
          <a:bodyPr/>
          <a:lstStyle>
            <a:lvl1pPr>
              <a:defRPr sz="3194"/>
            </a:lvl1pPr>
            <a:lvl2pPr>
              <a:defRPr sz="2795"/>
            </a:lvl2pPr>
            <a:lvl3pPr>
              <a:defRPr sz="2396"/>
            </a:lvl3pPr>
            <a:lvl4pPr>
              <a:defRPr sz="1996"/>
            </a:lvl4pPr>
            <a:lvl5pPr>
              <a:defRPr sz="1996"/>
            </a:lvl5pPr>
            <a:lvl6pPr>
              <a:defRPr sz="1996"/>
            </a:lvl6pPr>
            <a:lvl7pPr>
              <a:defRPr sz="1996"/>
            </a:lvl7pPr>
            <a:lvl8pPr>
              <a:defRPr sz="1996"/>
            </a:lvl8pPr>
            <a:lvl9pPr>
              <a:defRPr sz="199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58" y="2057400"/>
            <a:ext cx="3925069" cy="3811588"/>
          </a:xfrm>
        </p:spPr>
        <p:txBody>
          <a:bodyPr/>
          <a:lstStyle>
            <a:lvl1pPr marL="0" indent="0">
              <a:buNone/>
              <a:defRPr sz="1597"/>
            </a:lvl1pPr>
            <a:lvl2pPr marL="456377" indent="0">
              <a:buNone/>
              <a:defRPr sz="1397"/>
            </a:lvl2pPr>
            <a:lvl3pPr marL="912754" indent="0">
              <a:buNone/>
              <a:defRPr sz="1198"/>
            </a:lvl3pPr>
            <a:lvl4pPr marL="1369131" indent="0">
              <a:buNone/>
              <a:defRPr sz="998"/>
            </a:lvl4pPr>
            <a:lvl5pPr marL="1825508" indent="0">
              <a:buNone/>
              <a:defRPr sz="998"/>
            </a:lvl5pPr>
            <a:lvl6pPr marL="2281885" indent="0">
              <a:buNone/>
              <a:defRPr sz="998"/>
            </a:lvl6pPr>
            <a:lvl7pPr marL="2738262" indent="0">
              <a:buNone/>
              <a:defRPr sz="998"/>
            </a:lvl7pPr>
            <a:lvl8pPr marL="3194639" indent="0">
              <a:buNone/>
              <a:defRPr sz="998"/>
            </a:lvl8pPr>
            <a:lvl9pPr marL="3651016" indent="0">
              <a:buNone/>
              <a:defRPr sz="99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3771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58" y="457200"/>
            <a:ext cx="3925069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73739" y="987426"/>
            <a:ext cx="6160949" cy="4873625"/>
          </a:xfrm>
        </p:spPr>
        <p:txBody>
          <a:bodyPr/>
          <a:lstStyle>
            <a:lvl1pPr marL="0" indent="0">
              <a:buNone/>
              <a:defRPr sz="3194"/>
            </a:lvl1pPr>
            <a:lvl2pPr marL="456377" indent="0">
              <a:buNone/>
              <a:defRPr sz="2795"/>
            </a:lvl2pPr>
            <a:lvl3pPr marL="912754" indent="0">
              <a:buNone/>
              <a:defRPr sz="2396"/>
            </a:lvl3pPr>
            <a:lvl4pPr marL="1369131" indent="0">
              <a:buNone/>
              <a:defRPr sz="1996"/>
            </a:lvl4pPr>
            <a:lvl5pPr marL="1825508" indent="0">
              <a:buNone/>
              <a:defRPr sz="1996"/>
            </a:lvl5pPr>
            <a:lvl6pPr marL="2281885" indent="0">
              <a:buNone/>
              <a:defRPr sz="1996"/>
            </a:lvl6pPr>
            <a:lvl7pPr marL="2738262" indent="0">
              <a:buNone/>
              <a:defRPr sz="1996"/>
            </a:lvl7pPr>
            <a:lvl8pPr marL="3194639" indent="0">
              <a:buNone/>
              <a:defRPr sz="1996"/>
            </a:lvl8pPr>
            <a:lvl9pPr marL="3651016" indent="0">
              <a:buNone/>
              <a:defRPr sz="1996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58" y="2057400"/>
            <a:ext cx="3925069" cy="3811588"/>
          </a:xfrm>
        </p:spPr>
        <p:txBody>
          <a:bodyPr/>
          <a:lstStyle>
            <a:lvl1pPr marL="0" indent="0">
              <a:buNone/>
              <a:defRPr sz="1597"/>
            </a:lvl1pPr>
            <a:lvl2pPr marL="456377" indent="0">
              <a:buNone/>
              <a:defRPr sz="1397"/>
            </a:lvl2pPr>
            <a:lvl3pPr marL="912754" indent="0">
              <a:buNone/>
              <a:defRPr sz="1198"/>
            </a:lvl3pPr>
            <a:lvl4pPr marL="1369131" indent="0">
              <a:buNone/>
              <a:defRPr sz="998"/>
            </a:lvl4pPr>
            <a:lvl5pPr marL="1825508" indent="0">
              <a:buNone/>
              <a:defRPr sz="998"/>
            </a:lvl5pPr>
            <a:lvl6pPr marL="2281885" indent="0">
              <a:buNone/>
              <a:defRPr sz="998"/>
            </a:lvl6pPr>
            <a:lvl7pPr marL="2738262" indent="0">
              <a:buNone/>
              <a:defRPr sz="998"/>
            </a:lvl7pPr>
            <a:lvl8pPr marL="3194639" indent="0">
              <a:buNone/>
              <a:defRPr sz="998"/>
            </a:lvl8pPr>
            <a:lvl9pPr marL="3651016" indent="0">
              <a:buNone/>
              <a:defRPr sz="99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3949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645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08995" y="365125"/>
            <a:ext cx="2624108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6672" y="365125"/>
            <a:ext cx="7720201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547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489" y="1535114"/>
            <a:ext cx="537709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489" y="2174875"/>
            <a:ext cx="537709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2082" y="1535114"/>
            <a:ext cx="5379210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2082" y="2174875"/>
            <a:ext cx="537921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CB26A-A236-4B9A-A8C5-10677892ECFA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0622-D01A-4764-B2C3-BFE3E1D28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1827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902373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410371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141163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222" y="1122363"/>
            <a:ext cx="9127331" cy="2387600"/>
          </a:xfrm>
        </p:spPr>
        <p:txBody>
          <a:bodyPr anchor="b"/>
          <a:lstStyle>
            <a:lvl1pPr algn="ctr">
              <a:defRPr sz="5989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1222" y="3602038"/>
            <a:ext cx="9127331" cy="1655762"/>
          </a:xfrm>
        </p:spPr>
        <p:txBody>
          <a:bodyPr/>
          <a:lstStyle>
            <a:lvl1pPr marL="0" indent="0" algn="ctr">
              <a:buNone/>
              <a:defRPr sz="2396"/>
            </a:lvl1pPr>
            <a:lvl2pPr marL="456377" indent="0" algn="ctr">
              <a:buNone/>
              <a:defRPr sz="1996"/>
            </a:lvl2pPr>
            <a:lvl3pPr marL="912754" indent="0" algn="ctr">
              <a:buNone/>
              <a:defRPr sz="1797"/>
            </a:lvl3pPr>
            <a:lvl4pPr marL="1369131" indent="0" algn="ctr">
              <a:buNone/>
              <a:defRPr sz="1597"/>
            </a:lvl4pPr>
            <a:lvl5pPr marL="1825508" indent="0" algn="ctr">
              <a:buNone/>
              <a:defRPr sz="1597"/>
            </a:lvl5pPr>
            <a:lvl6pPr marL="2281885" indent="0" algn="ctr">
              <a:buNone/>
              <a:defRPr sz="1597"/>
            </a:lvl6pPr>
            <a:lvl7pPr marL="2738262" indent="0" algn="ctr">
              <a:buNone/>
              <a:defRPr sz="1597"/>
            </a:lvl7pPr>
            <a:lvl8pPr marL="3194639" indent="0" algn="ctr">
              <a:buNone/>
              <a:defRPr sz="1597"/>
            </a:lvl8pPr>
            <a:lvl9pPr marL="3651016" indent="0" algn="ctr">
              <a:buNone/>
              <a:defRPr sz="1597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5F51-F288-470F-BB39-C63E5213B661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E661-EE65-411A-9223-3C64DB9E39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0104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5F51-F288-470F-BB39-C63E5213B661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E661-EE65-411A-9223-3C64DB9E39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2477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334" y="1709739"/>
            <a:ext cx="10496431" cy="2852737"/>
          </a:xfrm>
        </p:spPr>
        <p:txBody>
          <a:bodyPr anchor="b"/>
          <a:lstStyle>
            <a:lvl1pPr>
              <a:defRPr sz="5989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0334" y="4589464"/>
            <a:ext cx="10496431" cy="1500187"/>
          </a:xfrm>
        </p:spPr>
        <p:txBody>
          <a:bodyPr/>
          <a:lstStyle>
            <a:lvl1pPr marL="0" indent="0">
              <a:buNone/>
              <a:defRPr sz="2396">
                <a:solidFill>
                  <a:schemeClr val="tx1">
                    <a:tint val="75000"/>
                  </a:schemeClr>
                </a:solidFill>
              </a:defRPr>
            </a:lvl1pPr>
            <a:lvl2pPr marL="456377" indent="0">
              <a:buNone/>
              <a:defRPr sz="1996">
                <a:solidFill>
                  <a:schemeClr val="tx1">
                    <a:tint val="75000"/>
                  </a:schemeClr>
                </a:solidFill>
              </a:defRPr>
            </a:lvl2pPr>
            <a:lvl3pPr marL="912754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3pPr>
            <a:lvl4pPr marL="1369131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4pPr>
            <a:lvl5pPr marL="1825508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5pPr>
            <a:lvl6pPr marL="2281885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6pPr>
            <a:lvl7pPr marL="2738262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7pPr>
            <a:lvl8pPr marL="3194639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8pPr>
            <a:lvl9pPr marL="3651016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5F51-F288-470F-BB39-C63E5213B661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E661-EE65-411A-9223-3C64DB9E39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73503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6672" y="1825625"/>
            <a:ext cx="5172154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0949" y="1825625"/>
            <a:ext cx="5172154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5F51-F288-470F-BB39-C63E5213B661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E661-EE65-411A-9223-3C64DB9E39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57850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57" y="365126"/>
            <a:ext cx="10496431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58" y="1681163"/>
            <a:ext cx="5148385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377" indent="0">
              <a:buNone/>
              <a:defRPr sz="1996" b="1"/>
            </a:lvl2pPr>
            <a:lvl3pPr marL="912754" indent="0">
              <a:buNone/>
              <a:defRPr sz="1797" b="1"/>
            </a:lvl3pPr>
            <a:lvl4pPr marL="1369131" indent="0">
              <a:buNone/>
              <a:defRPr sz="1597" b="1"/>
            </a:lvl4pPr>
            <a:lvl5pPr marL="1825508" indent="0">
              <a:buNone/>
              <a:defRPr sz="1597" b="1"/>
            </a:lvl5pPr>
            <a:lvl6pPr marL="2281885" indent="0">
              <a:buNone/>
              <a:defRPr sz="1597" b="1"/>
            </a:lvl6pPr>
            <a:lvl7pPr marL="2738262" indent="0">
              <a:buNone/>
              <a:defRPr sz="1597" b="1"/>
            </a:lvl7pPr>
            <a:lvl8pPr marL="3194639" indent="0">
              <a:buNone/>
              <a:defRPr sz="1597" b="1"/>
            </a:lvl8pPr>
            <a:lvl9pPr marL="3651016" indent="0">
              <a:buNone/>
              <a:defRPr sz="159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58" y="2505075"/>
            <a:ext cx="5148385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0949" y="1681163"/>
            <a:ext cx="5173739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377" indent="0">
              <a:buNone/>
              <a:defRPr sz="1996" b="1"/>
            </a:lvl2pPr>
            <a:lvl3pPr marL="912754" indent="0">
              <a:buNone/>
              <a:defRPr sz="1797" b="1"/>
            </a:lvl3pPr>
            <a:lvl4pPr marL="1369131" indent="0">
              <a:buNone/>
              <a:defRPr sz="1597" b="1"/>
            </a:lvl4pPr>
            <a:lvl5pPr marL="1825508" indent="0">
              <a:buNone/>
              <a:defRPr sz="1597" b="1"/>
            </a:lvl5pPr>
            <a:lvl6pPr marL="2281885" indent="0">
              <a:buNone/>
              <a:defRPr sz="1597" b="1"/>
            </a:lvl6pPr>
            <a:lvl7pPr marL="2738262" indent="0">
              <a:buNone/>
              <a:defRPr sz="1597" b="1"/>
            </a:lvl7pPr>
            <a:lvl8pPr marL="3194639" indent="0">
              <a:buNone/>
              <a:defRPr sz="1597" b="1"/>
            </a:lvl8pPr>
            <a:lvl9pPr marL="3651016" indent="0">
              <a:buNone/>
              <a:defRPr sz="159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0949" y="2505075"/>
            <a:ext cx="5173739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5F51-F288-470F-BB39-C63E5213B661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E661-EE65-411A-9223-3C64DB9E39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0917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5F51-F288-470F-BB39-C63E5213B661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E661-EE65-411A-9223-3C64DB9E39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6369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5F51-F288-470F-BB39-C63E5213B661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E661-EE65-411A-9223-3C64DB9E39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972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CB26A-A236-4B9A-A8C5-10677892ECFA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0622-D01A-4764-B2C3-BFE3E1D28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02824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58" y="457200"/>
            <a:ext cx="3925069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3739" y="987426"/>
            <a:ext cx="6160949" cy="4873625"/>
          </a:xfrm>
        </p:spPr>
        <p:txBody>
          <a:bodyPr/>
          <a:lstStyle>
            <a:lvl1pPr>
              <a:defRPr sz="3194"/>
            </a:lvl1pPr>
            <a:lvl2pPr>
              <a:defRPr sz="2795"/>
            </a:lvl2pPr>
            <a:lvl3pPr>
              <a:defRPr sz="2396"/>
            </a:lvl3pPr>
            <a:lvl4pPr>
              <a:defRPr sz="1996"/>
            </a:lvl4pPr>
            <a:lvl5pPr>
              <a:defRPr sz="1996"/>
            </a:lvl5pPr>
            <a:lvl6pPr>
              <a:defRPr sz="1996"/>
            </a:lvl6pPr>
            <a:lvl7pPr>
              <a:defRPr sz="1996"/>
            </a:lvl7pPr>
            <a:lvl8pPr>
              <a:defRPr sz="1996"/>
            </a:lvl8pPr>
            <a:lvl9pPr>
              <a:defRPr sz="199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58" y="2057400"/>
            <a:ext cx="3925069" cy="3811588"/>
          </a:xfrm>
        </p:spPr>
        <p:txBody>
          <a:bodyPr/>
          <a:lstStyle>
            <a:lvl1pPr marL="0" indent="0">
              <a:buNone/>
              <a:defRPr sz="1597"/>
            </a:lvl1pPr>
            <a:lvl2pPr marL="456377" indent="0">
              <a:buNone/>
              <a:defRPr sz="1397"/>
            </a:lvl2pPr>
            <a:lvl3pPr marL="912754" indent="0">
              <a:buNone/>
              <a:defRPr sz="1198"/>
            </a:lvl3pPr>
            <a:lvl4pPr marL="1369131" indent="0">
              <a:buNone/>
              <a:defRPr sz="998"/>
            </a:lvl4pPr>
            <a:lvl5pPr marL="1825508" indent="0">
              <a:buNone/>
              <a:defRPr sz="998"/>
            </a:lvl5pPr>
            <a:lvl6pPr marL="2281885" indent="0">
              <a:buNone/>
              <a:defRPr sz="998"/>
            </a:lvl6pPr>
            <a:lvl7pPr marL="2738262" indent="0">
              <a:buNone/>
              <a:defRPr sz="998"/>
            </a:lvl7pPr>
            <a:lvl8pPr marL="3194639" indent="0">
              <a:buNone/>
              <a:defRPr sz="998"/>
            </a:lvl8pPr>
            <a:lvl9pPr marL="3651016" indent="0">
              <a:buNone/>
              <a:defRPr sz="99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5F51-F288-470F-BB39-C63E5213B661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E661-EE65-411A-9223-3C64DB9E39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32092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58" y="457200"/>
            <a:ext cx="3925069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73739" y="987426"/>
            <a:ext cx="6160949" cy="4873625"/>
          </a:xfrm>
        </p:spPr>
        <p:txBody>
          <a:bodyPr/>
          <a:lstStyle>
            <a:lvl1pPr marL="0" indent="0">
              <a:buNone/>
              <a:defRPr sz="3194"/>
            </a:lvl1pPr>
            <a:lvl2pPr marL="456377" indent="0">
              <a:buNone/>
              <a:defRPr sz="2795"/>
            </a:lvl2pPr>
            <a:lvl3pPr marL="912754" indent="0">
              <a:buNone/>
              <a:defRPr sz="2396"/>
            </a:lvl3pPr>
            <a:lvl4pPr marL="1369131" indent="0">
              <a:buNone/>
              <a:defRPr sz="1996"/>
            </a:lvl4pPr>
            <a:lvl5pPr marL="1825508" indent="0">
              <a:buNone/>
              <a:defRPr sz="1996"/>
            </a:lvl5pPr>
            <a:lvl6pPr marL="2281885" indent="0">
              <a:buNone/>
              <a:defRPr sz="1996"/>
            </a:lvl6pPr>
            <a:lvl7pPr marL="2738262" indent="0">
              <a:buNone/>
              <a:defRPr sz="1996"/>
            </a:lvl7pPr>
            <a:lvl8pPr marL="3194639" indent="0">
              <a:buNone/>
              <a:defRPr sz="1996"/>
            </a:lvl8pPr>
            <a:lvl9pPr marL="3651016" indent="0">
              <a:buNone/>
              <a:defRPr sz="1996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58" y="2057400"/>
            <a:ext cx="3925069" cy="3811588"/>
          </a:xfrm>
        </p:spPr>
        <p:txBody>
          <a:bodyPr/>
          <a:lstStyle>
            <a:lvl1pPr marL="0" indent="0">
              <a:buNone/>
              <a:defRPr sz="1597"/>
            </a:lvl1pPr>
            <a:lvl2pPr marL="456377" indent="0">
              <a:buNone/>
              <a:defRPr sz="1397"/>
            </a:lvl2pPr>
            <a:lvl3pPr marL="912754" indent="0">
              <a:buNone/>
              <a:defRPr sz="1198"/>
            </a:lvl3pPr>
            <a:lvl4pPr marL="1369131" indent="0">
              <a:buNone/>
              <a:defRPr sz="998"/>
            </a:lvl4pPr>
            <a:lvl5pPr marL="1825508" indent="0">
              <a:buNone/>
              <a:defRPr sz="998"/>
            </a:lvl5pPr>
            <a:lvl6pPr marL="2281885" indent="0">
              <a:buNone/>
              <a:defRPr sz="998"/>
            </a:lvl6pPr>
            <a:lvl7pPr marL="2738262" indent="0">
              <a:buNone/>
              <a:defRPr sz="998"/>
            </a:lvl7pPr>
            <a:lvl8pPr marL="3194639" indent="0">
              <a:buNone/>
              <a:defRPr sz="998"/>
            </a:lvl8pPr>
            <a:lvl9pPr marL="3651016" indent="0">
              <a:buNone/>
              <a:defRPr sz="99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5F51-F288-470F-BB39-C63E5213B661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E661-EE65-411A-9223-3C64DB9E39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93068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5F51-F288-470F-BB39-C63E5213B661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E661-EE65-411A-9223-3C64DB9E39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80120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08995" y="365125"/>
            <a:ext cx="2624108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6672" y="365125"/>
            <a:ext cx="7720201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5F51-F288-470F-BB39-C63E5213B661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E661-EE65-411A-9223-3C64DB9E39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10193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859621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140824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98357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6730D-8E43-4536-8704-120530214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782" y="425038"/>
            <a:ext cx="10496431" cy="1325563"/>
          </a:xfrm>
        </p:spPr>
        <p:txBody>
          <a:bodyPr>
            <a:normAutofit/>
          </a:bodyPr>
          <a:lstStyle>
            <a:lvl1pPr>
              <a:defRPr sz="43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701B67-998A-4A1B-921A-4C71BB5919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2738" y="1825626"/>
            <a:ext cx="10496431" cy="37750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924357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015613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164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CB26A-A236-4B9A-A8C5-10677892ECFA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0622-D01A-4764-B2C3-BFE3E1D28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93964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7072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222" y="1122363"/>
            <a:ext cx="9127331" cy="2387600"/>
          </a:xfrm>
        </p:spPr>
        <p:txBody>
          <a:bodyPr anchor="b"/>
          <a:lstStyle>
            <a:lvl1pPr algn="ctr">
              <a:defRPr sz="5989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1222" y="3602038"/>
            <a:ext cx="9127331" cy="1655762"/>
          </a:xfrm>
        </p:spPr>
        <p:txBody>
          <a:bodyPr/>
          <a:lstStyle>
            <a:lvl1pPr marL="0" indent="0" algn="ctr">
              <a:buNone/>
              <a:defRPr sz="2396"/>
            </a:lvl1pPr>
            <a:lvl2pPr marL="456377" indent="0" algn="ctr">
              <a:buNone/>
              <a:defRPr sz="1996"/>
            </a:lvl2pPr>
            <a:lvl3pPr marL="912754" indent="0" algn="ctr">
              <a:buNone/>
              <a:defRPr sz="1797"/>
            </a:lvl3pPr>
            <a:lvl4pPr marL="1369131" indent="0" algn="ctr">
              <a:buNone/>
              <a:defRPr sz="1597"/>
            </a:lvl4pPr>
            <a:lvl5pPr marL="1825508" indent="0" algn="ctr">
              <a:buNone/>
              <a:defRPr sz="1597"/>
            </a:lvl5pPr>
            <a:lvl6pPr marL="2281885" indent="0" algn="ctr">
              <a:buNone/>
              <a:defRPr sz="1597"/>
            </a:lvl6pPr>
            <a:lvl7pPr marL="2738262" indent="0" algn="ctr">
              <a:buNone/>
              <a:defRPr sz="1597"/>
            </a:lvl7pPr>
            <a:lvl8pPr marL="3194639" indent="0" algn="ctr">
              <a:buNone/>
              <a:defRPr sz="1597"/>
            </a:lvl8pPr>
            <a:lvl9pPr marL="3651016" indent="0" algn="ctr">
              <a:buNone/>
              <a:defRPr sz="1597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7032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24126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334" y="1709739"/>
            <a:ext cx="10496431" cy="2852737"/>
          </a:xfrm>
        </p:spPr>
        <p:txBody>
          <a:bodyPr anchor="b"/>
          <a:lstStyle>
            <a:lvl1pPr>
              <a:defRPr sz="5989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0334" y="4589464"/>
            <a:ext cx="10496431" cy="1500187"/>
          </a:xfrm>
        </p:spPr>
        <p:txBody>
          <a:bodyPr/>
          <a:lstStyle>
            <a:lvl1pPr marL="0" indent="0">
              <a:buNone/>
              <a:defRPr sz="2396">
                <a:solidFill>
                  <a:schemeClr val="tx1">
                    <a:tint val="75000"/>
                  </a:schemeClr>
                </a:solidFill>
              </a:defRPr>
            </a:lvl1pPr>
            <a:lvl2pPr marL="456377" indent="0">
              <a:buNone/>
              <a:defRPr sz="1996">
                <a:solidFill>
                  <a:schemeClr val="tx1">
                    <a:tint val="75000"/>
                  </a:schemeClr>
                </a:solidFill>
              </a:defRPr>
            </a:lvl2pPr>
            <a:lvl3pPr marL="912754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3pPr>
            <a:lvl4pPr marL="1369131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4pPr>
            <a:lvl5pPr marL="1825508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5pPr>
            <a:lvl6pPr marL="2281885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6pPr>
            <a:lvl7pPr marL="2738262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7pPr>
            <a:lvl8pPr marL="3194639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8pPr>
            <a:lvl9pPr marL="3651016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52909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6672" y="1825625"/>
            <a:ext cx="5172154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0949" y="1825625"/>
            <a:ext cx="5172154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10849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57" y="365126"/>
            <a:ext cx="10496431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58" y="1681163"/>
            <a:ext cx="5148385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377" indent="0">
              <a:buNone/>
              <a:defRPr sz="1996" b="1"/>
            </a:lvl2pPr>
            <a:lvl3pPr marL="912754" indent="0">
              <a:buNone/>
              <a:defRPr sz="1797" b="1"/>
            </a:lvl3pPr>
            <a:lvl4pPr marL="1369131" indent="0">
              <a:buNone/>
              <a:defRPr sz="1597" b="1"/>
            </a:lvl4pPr>
            <a:lvl5pPr marL="1825508" indent="0">
              <a:buNone/>
              <a:defRPr sz="1597" b="1"/>
            </a:lvl5pPr>
            <a:lvl6pPr marL="2281885" indent="0">
              <a:buNone/>
              <a:defRPr sz="1597" b="1"/>
            </a:lvl6pPr>
            <a:lvl7pPr marL="2738262" indent="0">
              <a:buNone/>
              <a:defRPr sz="1597" b="1"/>
            </a:lvl7pPr>
            <a:lvl8pPr marL="3194639" indent="0">
              <a:buNone/>
              <a:defRPr sz="1597" b="1"/>
            </a:lvl8pPr>
            <a:lvl9pPr marL="3651016" indent="0">
              <a:buNone/>
              <a:defRPr sz="159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58" y="2505075"/>
            <a:ext cx="5148385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0949" y="1681163"/>
            <a:ext cx="5173739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377" indent="0">
              <a:buNone/>
              <a:defRPr sz="1996" b="1"/>
            </a:lvl2pPr>
            <a:lvl3pPr marL="912754" indent="0">
              <a:buNone/>
              <a:defRPr sz="1797" b="1"/>
            </a:lvl3pPr>
            <a:lvl4pPr marL="1369131" indent="0">
              <a:buNone/>
              <a:defRPr sz="1597" b="1"/>
            </a:lvl4pPr>
            <a:lvl5pPr marL="1825508" indent="0">
              <a:buNone/>
              <a:defRPr sz="1597" b="1"/>
            </a:lvl5pPr>
            <a:lvl6pPr marL="2281885" indent="0">
              <a:buNone/>
              <a:defRPr sz="1597" b="1"/>
            </a:lvl6pPr>
            <a:lvl7pPr marL="2738262" indent="0">
              <a:buNone/>
              <a:defRPr sz="1597" b="1"/>
            </a:lvl7pPr>
            <a:lvl8pPr marL="3194639" indent="0">
              <a:buNone/>
              <a:defRPr sz="1597" b="1"/>
            </a:lvl8pPr>
            <a:lvl9pPr marL="3651016" indent="0">
              <a:buNone/>
              <a:defRPr sz="159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0949" y="2505075"/>
            <a:ext cx="5173739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0721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07998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24510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58" y="457200"/>
            <a:ext cx="3925069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3739" y="987426"/>
            <a:ext cx="6160949" cy="4873625"/>
          </a:xfrm>
        </p:spPr>
        <p:txBody>
          <a:bodyPr/>
          <a:lstStyle>
            <a:lvl1pPr>
              <a:defRPr sz="3194"/>
            </a:lvl1pPr>
            <a:lvl2pPr>
              <a:defRPr sz="2795"/>
            </a:lvl2pPr>
            <a:lvl3pPr>
              <a:defRPr sz="2396"/>
            </a:lvl3pPr>
            <a:lvl4pPr>
              <a:defRPr sz="1996"/>
            </a:lvl4pPr>
            <a:lvl5pPr>
              <a:defRPr sz="1996"/>
            </a:lvl5pPr>
            <a:lvl6pPr>
              <a:defRPr sz="1996"/>
            </a:lvl6pPr>
            <a:lvl7pPr>
              <a:defRPr sz="1996"/>
            </a:lvl7pPr>
            <a:lvl8pPr>
              <a:defRPr sz="1996"/>
            </a:lvl8pPr>
            <a:lvl9pPr>
              <a:defRPr sz="199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58" y="2057400"/>
            <a:ext cx="3925069" cy="3811588"/>
          </a:xfrm>
        </p:spPr>
        <p:txBody>
          <a:bodyPr/>
          <a:lstStyle>
            <a:lvl1pPr marL="0" indent="0">
              <a:buNone/>
              <a:defRPr sz="1597"/>
            </a:lvl1pPr>
            <a:lvl2pPr marL="456377" indent="0">
              <a:buNone/>
              <a:defRPr sz="1397"/>
            </a:lvl2pPr>
            <a:lvl3pPr marL="912754" indent="0">
              <a:buNone/>
              <a:defRPr sz="1198"/>
            </a:lvl3pPr>
            <a:lvl4pPr marL="1369131" indent="0">
              <a:buNone/>
              <a:defRPr sz="998"/>
            </a:lvl4pPr>
            <a:lvl5pPr marL="1825508" indent="0">
              <a:buNone/>
              <a:defRPr sz="998"/>
            </a:lvl5pPr>
            <a:lvl6pPr marL="2281885" indent="0">
              <a:buNone/>
              <a:defRPr sz="998"/>
            </a:lvl6pPr>
            <a:lvl7pPr marL="2738262" indent="0">
              <a:buNone/>
              <a:defRPr sz="998"/>
            </a:lvl7pPr>
            <a:lvl8pPr marL="3194639" indent="0">
              <a:buNone/>
              <a:defRPr sz="998"/>
            </a:lvl8pPr>
            <a:lvl9pPr marL="3651016" indent="0">
              <a:buNone/>
              <a:defRPr sz="99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97557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58" y="457200"/>
            <a:ext cx="3925069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73739" y="987426"/>
            <a:ext cx="6160949" cy="4873625"/>
          </a:xfrm>
        </p:spPr>
        <p:txBody>
          <a:bodyPr/>
          <a:lstStyle>
            <a:lvl1pPr marL="0" indent="0">
              <a:buNone/>
              <a:defRPr sz="3194"/>
            </a:lvl1pPr>
            <a:lvl2pPr marL="456377" indent="0">
              <a:buNone/>
              <a:defRPr sz="2795"/>
            </a:lvl2pPr>
            <a:lvl3pPr marL="912754" indent="0">
              <a:buNone/>
              <a:defRPr sz="2396"/>
            </a:lvl3pPr>
            <a:lvl4pPr marL="1369131" indent="0">
              <a:buNone/>
              <a:defRPr sz="1996"/>
            </a:lvl4pPr>
            <a:lvl5pPr marL="1825508" indent="0">
              <a:buNone/>
              <a:defRPr sz="1996"/>
            </a:lvl5pPr>
            <a:lvl6pPr marL="2281885" indent="0">
              <a:buNone/>
              <a:defRPr sz="1996"/>
            </a:lvl6pPr>
            <a:lvl7pPr marL="2738262" indent="0">
              <a:buNone/>
              <a:defRPr sz="1996"/>
            </a:lvl7pPr>
            <a:lvl8pPr marL="3194639" indent="0">
              <a:buNone/>
              <a:defRPr sz="1996"/>
            </a:lvl8pPr>
            <a:lvl9pPr marL="3651016" indent="0">
              <a:buNone/>
              <a:defRPr sz="1996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58" y="2057400"/>
            <a:ext cx="3925069" cy="3811588"/>
          </a:xfrm>
        </p:spPr>
        <p:txBody>
          <a:bodyPr/>
          <a:lstStyle>
            <a:lvl1pPr marL="0" indent="0">
              <a:buNone/>
              <a:defRPr sz="1597"/>
            </a:lvl1pPr>
            <a:lvl2pPr marL="456377" indent="0">
              <a:buNone/>
              <a:defRPr sz="1397"/>
            </a:lvl2pPr>
            <a:lvl3pPr marL="912754" indent="0">
              <a:buNone/>
              <a:defRPr sz="1198"/>
            </a:lvl3pPr>
            <a:lvl4pPr marL="1369131" indent="0">
              <a:buNone/>
              <a:defRPr sz="998"/>
            </a:lvl4pPr>
            <a:lvl5pPr marL="1825508" indent="0">
              <a:buNone/>
              <a:defRPr sz="998"/>
            </a:lvl5pPr>
            <a:lvl6pPr marL="2281885" indent="0">
              <a:buNone/>
              <a:defRPr sz="998"/>
            </a:lvl6pPr>
            <a:lvl7pPr marL="2738262" indent="0">
              <a:buNone/>
              <a:defRPr sz="998"/>
            </a:lvl7pPr>
            <a:lvl8pPr marL="3194639" indent="0">
              <a:buNone/>
              <a:defRPr sz="998"/>
            </a:lvl8pPr>
            <a:lvl9pPr marL="3651016" indent="0">
              <a:buNone/>
              <a:defRPr sz="99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8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492" y="273050"/>
            <a:ext cx="4003772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8044" y="273053"/>
            <a:ext cx="68032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492" y="1435103"/>
            <a:ext cx="400377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CB26A-A236-4B9A-A8C5-10677892ECFA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0622-D01A-4764-B2C3-BFE3E1D28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49939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05362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08995" y="365125"/>
            <a:ext cx="2624108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6672" y="365125"/>
            <a:ext cx="7720201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58434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893538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73761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4CDBC-C73E-4479-8C76-ED82A2A656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222" y="1122363"/>
            <a:ext cx="9127331" cy="2387600"/>
          </a:xfrm>
        </p:spPr>
        <p:txBody>
          <a:bodyPr anchor="b"/>
          <a:lstStyle>
            <a:lvl1pPr algn="ctr">
              <a:defRPr sz="5989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1CCBF5-BF77-4B58-BDD7-5165BCE165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1222" y="3602038"/>
            <a:ext cx="9127331" cy="1655762"/>
          </a:xfrm>
        </p:spPr>
        <p:txBody>
          <a:bodyPr/>
          <a:lstStyle>
            <a:lvl1pPr marL="0" indent="0" algn="ctr">
              <a:buNone/>
              <a:defRPr sz="2396"/>
            </a:lvl1pPr>
            <a:lvl2pPr marL="456377" indent="0" algn="ctr">
              <a:buNone/>
              <a:defRPr sz="1996"/>
            </a:lvl2pPr>
            <a:lvl3pPr marL="912754" indent="0" algn="ctr">
              <a:buNone/>
              <a:defRPr sz="1797"/>
            </a:lvl3pPr>
            <a:lvl4pPr marL="1369131" indent="0" algn="ctr">
              <a:buNone/>
              <a:defRPr sz="1597"/>
            </a:lvl4pPr>
            <a:lvl5pPr marL="1825508" indent="0" algn="ctr">
              <a:buNone/>
              <a:defRPr sz="1597"/>
            </a:lvl5pPr>
            <a:lvl6pPr marL="2281885" indent="0" algn="ctr">
              <a:buNone/>
              <a:defRPr sz="1597"/>
            </a:lvl6pPr>
            <a:lvl7pPr marL="2738262" indent="0" algn="ctr">
              <a:buNone/>
              <a:defRPr sz="1597"/>
            </a:lvl7pPr>
            <a:lvl8pPr marL="3194639" indent="0" algn="ctr">
              <a:buNone/>
              <a:defRPr sz="1597"/>
            </a:lvl8pPr>
            <a:lvl9pPr marL="3651016" indent="0" algn="ctr">
              <a:buNone/>
              <a:defRPr sz="1597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445B8D-77DE-496D-93E4-49714B158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49F7-C156-4345-AD75-A51A0B9F9999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36C8C4-D649-4968-A5C7-462C93259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E77221-8C89-4F3A-94F1-8A6654902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585D-F564-4544-A2E8-E1C46D558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05095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3875A-7441-4D3D-BFD4-8253C369E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C9790C-DB19-4832-AF8D-B4EF3A7B22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10FF9-D7F3-42F0-B418-4E962F0DD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49F7-C156-4345-AD75-A51A0B9F9999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E359E-FF55-4739-A2FB-8F58A9E2B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AEBC36-97C3-4B4C-A4D4-CE0744C1D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585D-F564-4544-A2E8-E1C46D558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69489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0EB32-E0A3-4D6E-85F1-88B467CB6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334" y="1709739"/>
            <a:ext cx="10496431" cy="2852737"/>
          </a:xfrm>
        </p:spPr>
        <p:txBody>
          <a:bodyPr anchor="b"/>
          <a:lstStyle>
            <a:lvl1pPr>
              <a:defRPr sz="5989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E8E2E4-ACF8-43B5-BAAC-886A19CC3F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0334" y="4589464"/>
            <a:ext cx="10496431" cy="1500187"/>
          </a:xfrm>
        </p:spPr>
        <p:txBody>
          <a:bodyPr/>
          <a:lstStyle>
            <a:lvl1pPr marL="0" indent="0">
              <a:buNone/>
              <a:defRPr sz="2396">
                <a:solidFill>
                  <a:schemeClr val="tx1">
                    <a:tint val="75000"/>
                  </a:schemeClr>
                </a:solidFill>
              </a:defRPr>
            </a:lvl1pPr>
            <a:lvl2pPr marL="456377" indent="0">
              <a:buNone/>
              <a:defRPr sz="1996">
                <a:solidFill>
                  <a:schemeClr val="tx1">
                    <a:tint val="75000"/>
                  </a:schemeClr>
                </a:solidFill>
              </a:defRPr>
            </a:lvl2pPr>
            <a:lvl3pPr marL="912754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3pPr>
            <a:lvl4pPr marL="1369131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4pPr>
            <a:lvl5pPr marL="1825508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5pPr>
            <a:lvl6pPr marL="2281885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6pPr>
            <a:lvl7pPr marL="2738262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7pPr>
            <a:lvl8pPr marL="3194639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8pPr>
            <a:lvl9pPr marL="3651016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D98DB-75E2-430E-BCE3-5C661E472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49F7-C156-4345-AD75-A51A0B9F9999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53283C-B4B0-475D-8E8D-7086C271C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B04385-27A1-4603-96B8-ADE85E855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585D-F564-4544-A2E8-E1C46D558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3807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98089-7BD5-4024-AB78-0FE4B0213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C91E0-FDA0-4ADF-994C-4A6114AECC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6672" y="1825625"/>
            <a:ext cx="5172154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584A3E-38EC-4206-B4D9-BF9593D411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0949" y="1825625"/>
            <a:ext cx="5172154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0DAC5B-9B80-4164-85E4-30D47E003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49F7-C156-4345-AD75-A51A0B9F9999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5E81ED-A1BB-48FA-8A00-0F0140611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62E712-6CF5-433A-887C-832C553C3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585D-F564-4544-A2E8-E1C46D558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86025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67B44-B999-4E67-A8EF-D33051D41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57" y="365126"/>
            <a:ext cx="1049643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EB3244-6C98-4D70-91A5-FA78CBF671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58" y="1681163"/>
            <a:ext cx="5148385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377" indent="0">
              <a:buNone/>
              <a:defRPr sz="1996" b="1"/>
            </a:lvl2pPr>
            <a:lvl3pPr marL="912754" indent="0">
              <a:buNone/>
              <a:defRPr sz="1797" b="1"/>
            </a:lvl3pPr>
            <a:lvl4pPr marL="1369131" indent="0">
              <a:buNone/>
              <a:defRPr sz="1597" b="1"/>
            </a:lvl4pPr>
            <a:lvl5pPr marL="1825508" indent="0">
              <a:buNone/>
              <a:defRPr sz="1597" b="1"/>
            </a:lvl5pPr>
            <a:lvl6pPr marL="2281885" indent="0">
              <a:buNone/>
              <a:defRPr sz="1597" b="1"/>
            </a:lvl6pPr>
            <a:lvl7pPr marL="2738262" indent="0">
              <a:buNone/>
              <a:defRPr sz="1597" b="1"/>
            </a:lvl7pPr>
            <a:lvl8pPr marL="3194639" indent="0">
              <a:buNone/>
              <a:defRPr sz="1597" b="1"/>
            </a:lvl8pPr>
            <a:lvl9pPr marL="3651016" indent="0">
              <a:buNone/>
              <a:defRPr sz="15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1C4354-E3CA-4393-9825-8FEC09AE59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58" y="2505075"/>
            <a:ext cx="5148385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514770-67E9-4EA4-A2CA-5BF6761AE3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0949" y="1681163"/>
            <a:ext cx="5173739" cy="823912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6377" indent="0">
              <a:buNone/>
              <a:defRPr sz="1996" b="1"/>
            </a:lvl2pPr>
            <a:lvl3pPr marL="912754" indent="0">
              <a:buNone/>
              <a:defRPr sz="1797" b="1"/>
            </a:lvl3pPr>
            <a:lvl4pPr marL="1369131" indent="0">
              <a:buNone/>
              <a:defRPr sz="1597" b="1"/>
            </a:lvl4pPr>
            <a:lvl5pPr marL="1825508" indent="0">
              <a:buNone/>
              <a:defRPr sz="1597" b="1"/>
            </a:lvl5pPr>
            <a:lvl6pPr marL="2281885" indent="0">
              <a:buNone/>
              <a:defRPr sz="1597" b="1"/>
            </a:lvl6pPr>
            <a:lvl7pPr marL="2738262" indent="0">
              <a:buNone/>
              <a:defRPr sz="1597" b="1"/>
            </a:lvl7pPr>
            <a:lvl8pPr marL="3194639" indent="0">
              <a:buNone/>
              <a:defRPr sz="1597" b="1"/>
            </a:lvl8pPr>
            <a:lvl9pPr marL="3651016" indent="0">
              <a:buNone/>
              <a:defRPr sz="15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22B7A9-2BA8-47EF-AACF-BB193224F1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0949" y="2505075"/>
            <a:ext cx="5173739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74950A-08F4-47DB-AF56-1FA7F7063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49F7-C156-4345-AD75-A51A0B9F9999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4CF3CD-F511-4922-89B8-E2A0715F4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67C02D-C413-416B-AD90-F2EFB0DDA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585D-F564-4544-A2E8-E1C46D558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47785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CE5F1-7667-4317-A192-92BB9915D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AED55C-A5C5-4854-BFA1-A36C8CBAB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49F7-C156-4345-AD75-A51A0B9F9999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496BC2-4149-4919-9A08-E0EB93A65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AFF5BF-B385-4A91-94C8-96AD36B77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585D-F564-4544-A2E8-E1C46D558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421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5361" y="4800601"/>
            <a:ext cx="7301865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5361" y="612775"/>
            <a:ext cx="730186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5361" y="5367339"/>
            <a:ext cx="7301865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CB26A-A236-4B9A-A8C5-10677892ECFA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0622-D01A-4764-B2C3-BFE3E1D28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27157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661A09-3766-4A5E-BDAC-0E8B6DCC0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49F7-C156-4345-AD75-A51A0B9F9999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3D1566-8969-472C-9BAB-5D256C5AA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62E3B6-E6F7-441F-86B9-1A22D3015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585D-F564-4544-A2E8-E1C46D558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02481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CFB84-7490-4905-B1AB-1CACEDF2C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58" y="457200"/>
            <a:ext cx="3925069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A43F5-9B49-49DF-98F5-5AD782A2D8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3739" y="987426"/>
            <a:ext cx="6160949" cy="4873625"/>
          </a:xfrm>
        </p:spPr>
        <p:txBody>
          <a:bodyPr/>
          <a:lstStyle>
            <a:lvl1pPr>
              <a:defRPr sz="3194"/>
            </a:lvl1pPr>
            <a:lvl2pPr>
              <a:defRPr sz="2795"/>
            </a:lvl2pPr>
            <a:lvl3pPr>
              <a:defRPr sz="2396"/>
            </a:lvl3pPr>
            <a:lvl4pPr>
              <a:defRPr sz="1996"/>
            </a:lvl4pPr>
            <a:lvl5pPr>
              <a:defRPr sz="1996"/>
            </a:lvl5pPr>
            <a:lvl6pPr>
              <a:defRPr sz="1996"/>
            </a:lvl6pPr>
            <a:lvl7pPr>
              <a:defRPr sz="1996"/>
            </a:lvl7pPr>
            <a:lvl8pPr>
              <a:defRPr sz="1996"/>
            </a:lvl8pPr>
            <a:lvl9pPr>
              <a:defRPr sz="199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2F5AA9-0CE1-4F1E-AE87-652DEA7E66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58" y="2057400"/>
            <a:ext cx="3925069" cy="3811588"/>
          </a:xfrm>
        </p:spPr>
        <p:txBody>
          <a:bodyPr/>
          <a:lstStyle>
            <a:lvl1pPr marL="0" indent="0">
              <a:buNone/>
              <a:defRPr sz="1597"/>
            </a:lvl1pPr>
            <a:lvl2pPr marL="456377" indent="0">
              <a:buNone/>
              <a:defRPr sz="1397"/>
            </a:lvl2pPr>
            <a:lvl3pPr marL="912754" indent="0">
              <a:buNone/>
              <a:defRPr sz="1198"/>
            </a:lvl3pPr>
            <a:lvl4pPr marL="1369131" indent="0">
              <a:buNone/>
              <a:defRPr sz="998"/>
            </a:lvl4pPr>
            <a:lvl5pPr marL="1825508" indent="0">
              <a:buNone/>
              <a:defRPr sz="998"/>
            </a:lvl5pPr>
            <a:lvl6pPr marL="2281885" indent="0">
              <a:buNone/>
              <a:defRPr sz="998"/>
            </a:lvl6pPr>
            <a:lvl7pPr marL="2738262" indent="0">
              <a:buNone/>
              <a:defRPr sz="998"/>
            </a:lvl7pPr>
            <a:lvl8pPr marL="3194639" indent="0">
              <a:buNone/>
              <a:defRPr sz="998"/>
            </a:lvl8pPr>
            <a:lvl9pPr marL="3651016" indent="0">
              <a:buNone/>
              <a:defRPr sz="99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E515CE-3306-4578-B10D-FB4791E2A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49F7-C156-4345-AD75-A51A0B9F9999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85A1EB-E229-444B-9825-6E5923B9C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960627-C7CE-45CE-8683-71D54B546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585D-F564-4544-A2E8-E1C46D558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439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379B1-20F6-47F4-A9A2-929E16C7C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58" y="457200"/>
            <a:ext cx="3925069" cy="1600200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8A2BDB-6EB2-45F4-B4F1-3ABE99BB03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73739" y="987426"/>
            <a:ext cx="6160949" cy="4873625"/>
          </a:xfrm>
        </p:spPr>
        <p:txBody>
          <a:bodyPr/>
          <a:lstStyle>
            <a:lvl1pPr marL="0" indent="0">
              <a:buNone/>
              <a:defRPr sz="3194"/>
            </a:lvl1pPr>
            <a:lvl2pPr marL="456377" indent="0">
              <a:buNone/>
              <a:defRPr sz="2795"/>
            </a:lvl2pPr>
            <a:lvl3pPr marL="912754" indent="0">
              <a:buNone/>
              <a:defRPr sz="2396"/>
            </a:lvl3pPr>
            <a:lvl4pPr marL="1369131" indent="0">
              <a:buNone/>
              <a:defRPr sz="1996"/>
            </a:lvl4pPr>
            <a:lvl5pPr marL="1825508" indent="0">
              <a:buNone/>
              <a:defRPr sz="1996"/>
            </a:lvl5pPr>
            <a:lvl6pPr marL="2281885" indent="0">
              <a:buNone/>
              <a:defRPr sz="1996"/>
            </a:lvl6pPr>
            <a:lvl7pPr marL="2738262" indent="0">
              <a:buNone/>
              <a:defRPr sz="1996"/>
            </a:lvl7pPr>
            <a:lvl8pPr marL="3194639" indent="0">
              <a:buNone/>
              <a:defRPr sz="1996"/>
            </a:lvl8pPr>
            <a:lvl9pPr marL="3651016" indent="0">
              <a:buNone/>
              <a:defRPr sz="1996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43F254-090D-4C5E-B7BA-320416C2E9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58" y="2057400"/>
            <a:ext cx="3925069" cy="3811588"/>
          </a:xfrm>
        </p:spPr>
        <p:txBody>
          <a:bodyPr/>
          <a:lstStyle>
            <a:lvl1pPr marL="0" indent="0">
              <a:buNone/>
              <a:defRPr sz="1597"/>
            </a:lvl1pPr>
            <a:lvl2pPr marL="456377" indent="0">
              <a:buNone/>
              <a:defRPr sz="1397"/>
            </a:lvl2pPr>
            <a:lvl3pPr marL="912754" indent="0">
              <a:buNone/>
              <a:defRPr sz="1198"/>
            </a:lvl3pPr>
            <a:lvl4pPr marL="1369131" indent="0">
              <a:buNone/>
              <a:defRPr sz="998"/>
            </a:lvl4pPr>
            <a:lvl5pPr marL="1825508" indent="0">
              <a:buNone/>
              <a:defRPr sz="998"/>
            </a:lvl5pPr>
            <a:lvl6pPr marL="2281885" indent="0">
              <a:buNone/>
              <a:defRPr sz="998"/>
            </a:lvl6pPr>
            <a:lvl7pPr marL="2738262" indent="0">
              <a:buNone/>
              <a:defRPr sz="998"/>
            </a:lvl7pPr>
            <a:lvl8pPr marL="3194639" indent="0">
              <a:buNone/>
              <a:defRPr sz="998"/>
            </a:lvl8pPr>
            <a:lvl9pPr marL="3651016" indent="0">
              <a:buNone/>
              <a:defRPr sz="99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5E3B5C-7A9F-4AA3-93C9-305DB4F12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49F7-C156-4345-AD75-A51A0B9F9999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15665-C483-4396-91B5-7D1FA6E86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1BBAA3-CD69-4A31-BAC0-40D077212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585D-F564-4544-A2E8-E1C46D558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55833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C4E5C-48CF-4B59-B8D3-820E45758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CBD3E6-5B5B-4F3F-B932-03E94F3C31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771FC0-0825-4D44-A762-C670FF3A2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49F7-C156-4345-AD75-A51A0B9F9999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AB8603-447C-4326-85C9-4220D1F64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E2CB6C-476A-4264-A0A9-AF86737A2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585D-F564-4544-A2E8-E1C46D558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58915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F93A70-31EA-452F-B6FF-D8EC536CA6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08995" y="365125"/>
            <a:ext cx="2624108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16B9BC-7DA3-428B-A284-EBA35D8B3E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6672" y="365125"/>
            <a:ext cx="7720201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48936A-0786-4A7C-A43B-6D9C27A2D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49F7-C156-4345-AD75-A51A0B9F9999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3EB7D-6DEA-4BD3-A48B-4115E2B2A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C095F-701E-47B2-B434-665E106F1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585D-F564-4544-A2E8-E1C46D558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03545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06538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6672" y="1825625"/>
            <a:ext cx="5172154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0949" y="1825625"/>
            <a:ext cx="5172154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430AE9-BE19-CD92-CA35-1B1D2616B6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68116" y="5951392"/>
            <a:ext cx="1521354" cy="45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65306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1222" y="1122363"/>
            <a:ext cx="9127331" cy="2387600"/>
          </a:xfrm>
        </p:spPr>
        <p:txBody>
          <a:bodyPr anchor="b"/>
          <a:lstStyle>
            <a:lvl1pPr algn="ctr">
              <a:defRPr sz="598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1222" y="3602038"/>
            <a:ext cx="9127331" cy="1655762"/>
          </a:xfrm>
        </p:spPr>
        <p:txBody>
          <a:bodyPr/>
          <a:lstStyle>
            <a:lvl1pPr marL="0" indent="0" algn="ctr">
              <a:buNone/>
              <a:defRPr sz="2396"/>
            </a:lvl1pPr>
            <a:lvl2pPr marL="456377" indent="0" algn="ctr">
              <a:buNone/>
              <a:defRPr sz="1996"/>
            </a:lvl2pPr>
            <a:lvl3pPr marL="912754" indent="0" algn="ctr">
              <a:buNone/>
              <a:defRPr sz="1797"/>
            </a:lvl3pPr>
            <a:lvl4pPr marL="1369131" indent="0" algn="ctr">
              <a:buNone/>
              <a:defRPr sz="1597"/>
            </a:lvl4pPr>
            <a:lvl5pPr marL="1825508" indent="0" algn="ctr">
              <a:buNone/>
              <a:defRPr sz="1597"/>
            </a:lvl5pPr>
            <a:lvl6pPr marL="2281885" indent="0" algn="ctr">
              <a:buNone/>
              <a:defRPr sz="1597"/>
            </a:lvl6pPr>
            <a:lvl7pPr marL="2738262" indent="0" algn="ctr">
              <a:buNone/>
              <a:defRPr sz="1597"/>
            </a:lvl7pPr>
            <a:lvl8pPr marL="3194639" indent="0" algn="ctr">
              <a:buNone/>
              <a:defRPr sz="1597"/>
            </a:lvl8pPr>
            <a:lvl9pPr marL="3651016" indent="0" algn="ctr">
              <a:buNone/>
              <a:defRPr sz="1597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4906" y="6180409"/>
            <a:ext cx="1261080" cy="365125"/>
          </a:xfrm>
        </p:spPr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08544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77179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334" y="1709739"/>
            <a:ext cx="10496431" cy="2852737"/>
          </a:xfrm>
        </p:spPr>
        <p:txBody>
          <a:bodyPr anchor="b"/>
          <a:lstStyle>
            <a:lvl1pPr>
              <a:defRPr sz="598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0334" y="4589464"/>
            <a:ext cx="10496431" cy="1500187"/>
          </a:xfrm>
        </p:spPr>
        <p:txBody>
          <a:bodyPr/>
          <a:lstStyle>
            <a:lvl1pPr marL="0" indent="0">
              <a:buNone/>
              <a:defRPr sz="2396">
                <a:solidFill>
                  <a:schemeClr val="tx1">
                    <a:tint val="75000"/>
                  </a:schemeClr>
                </a:solidFill>
              </a:defRPr>
            </a:lvl1pPr>
            <a:lvl2pPr marL="456377" indent="0">
              <a:buNone/>
              <a:defRPr sz="1996">
                <a:solidFill>
                  <a:schemeClr val="tx1">
                    <a:tint val="75000"/>
                  </a:schemeClr>
                </a:solidFill>
              </a:defRPr>
            </a:lvl2pPr>
            <a:lvl3pPr marL="912754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3pPr>
            <a:lvl4pPr marL="1369131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4pPr>
            <a:lvl5pPr marL="1825508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5pPr>
            <a:lvl6pPr marL="2281885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6pPr>
            <a:lvl7pPr marL="2738262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7pPr>
            <a:lvl8pPr marL="3194639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8pPr>
            <a:lvl9pPr marL="3651016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C36D-A734-B041-BD16-08361CD43950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16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54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1.pn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8489" y="274637"/>
            <a:ext cx="109527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489" y="1600205"/>
            <a:ext cx="1095279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8489" y="6356356"/>
            <a:ext cx="2839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CB26A-A236-4B9A-A8C5-10677892ECFA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58007" y="6356356"/>
            <a:ext cx="3853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1672" y="6356356"/>
            <a:ext cx="2839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70622-D01A-4764-B2C3-BFE3E1D28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766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9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2" y="365126"/>
            <a:ext cx="104964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72" y="1825624"/>
            <a:ext cx="10496431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672" y="6356359"/>
            <a:ext cx="2738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1238" y="6356359"/>
            <a:ext cx="41072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4904" y="6356359"/>
            <a:ext cx="2738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001" y="5802315"/>
            <a:ext cx="2107530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88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2" y="365126"/>
            <a:ext cx="104964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72" y="1825624"/>
            <a:ext cx="10496431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672" y="6356353"/>
            <a:ext cx="2738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5/19/2023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1238" y="6356353"/>
            <a:ext cx="41072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4904" y="6356353"/>
            <a:ext cx="2738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>
                <a:solidFill>
                  <a:srgbClr val="2E2C61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2E2C61">
                  <a:tint val="75000"/>
                </a:srgb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001" y="5802308"/>
            <a:ext cx="2107530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632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2" y="365126"/>
            <a:ext cx="104964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72" y="1825625"/>
            <a:ext cx="104964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672" y="6356351"/>
            <a:ext cx="2738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1238" y="6356351"/>
            <a:ext cx="41072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4904" y="6356351"/>
            <a:ext cx="2738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000" y="5802306"/>
            <a:ext cx="2107530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566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</p:sldLayoutIdLst>
  <p:txStyles>
    <p:titleStyle>
      <a:lvl1pPr algn="l" defTabSz="912754" rtl="0" eaLnBrk="1" latinLnBrk="0" hangingPunct="1">
        <a:lnSpc>
          <a:spcPct val="90000"/>
        </a:lnSpc>
        <a:spcBef>
          <a:spcPct val="0"/>
        </a:spcBef>
        <a:buNone/>
        <a:defRPr sz="4392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189" indent="-228189" algn="l" defTabSz="912754" rtl="0" eaLnBrk="1" latinLnBrk="0" hangingPunct="1">
        <a:lnSpc>
          <a:spcPct val="90000"/>
        </a:lnSpc>
        <a:spcBef>
          <a:spcPts val="998"/>
        </a:spcBef>
        <a:buClr>
          <a:schemeClr val="tx1"/>
        </a:buClr>
        <a:buFont typeface="Wingdings" pitchFamily="2" charset="2"/>
        <a:buChar char="§"/>
        <a:defRPr sz="2795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4566" indent="-228189" algn="l" defTabSz="912754" rtl="0" eaLnBrk="1" latinLnBrk="0" hangingPunct="1">
        <a:lnSpc>
          <a:spcPct val="90000"/>
        </a:lnSpc>
        <a:spcBef>
          <a:spcPts val="499"/>
        </a:spcBef>
        <a:buClr>
          <a:schemeClr val="tx1"/>
        </a:buClr>
        <a:buFont typeface="Wingdings" pitchFamily="2" charset="2"/>
        <a:buChar char="§"/>
        <a:defRPr sz="2396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0943" indent="-228189" algn="l" defTabSz="912754" rtl="0" eaLnBrk="1" latinLnBrk="0" hangingPunct="1">
        <a:lnSpc>
          <a:spcPct val="90000"/>
        </a:lnSpc>
        <a:spcBef>
          <a:spcPts val="499"/>
        </a:spcBef>
        <a:buClr>
          <a:schemeClr val="tx1"/>
        </a:buClr>
        <a:buFont typeface="Wingdings" pitchFamily="2" charset="2"/>
        <a:buChar char="§"/>
        <a:defRPr sz="1996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597320" indent="-228189" algn="l" defTabSz="912754" rtl="0" eaLnBrk="1" latinLnBrk="0" hangingPunct="1">
        <a:lnSpc>
          <a:spcPct val="90000"/>
        </a:lnSpc>
        <a:spcBef>
          <a:spcPts val="499"/>
        </a:spcBef>
        <a:buClr>
          <a:schemeClr val="tx1"/>
        </a:buClr>
        <a:buFont typeface="Wingdings" pitchFamily="2" charset="2"/>
        <a:buChar char="§"/>
        <a:defRPr sz="1797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3697" indent="-228189" algn="l" defTabSz="912754" rtl="0" eaLnBrk="1" latinLnBrk="0" hangingPunct="1">
        <a:lnSpc>
          <a:spcPct val="90000"/>
        </a:lnSpc>
        <a:spcBef>
          <a:spcPts val="499"/>
        </a:spcBef>
        <a:buClr>
          <a:schemeClr val="tx1"/>
        </a:buClr>
        <a:buFont typeface="Wingdings" pitchFamily="2" charset="2"/>
        <a:buChar char="§"/>
        <a:defRPr sz="1797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0074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966451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422828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879205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1pPr>
      <a:lvl2pPr marL="456377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2pPr>
      <a:lvl3pPr marL="912754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3pPr>
      <a:lvl4pPr marL="1369131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1825508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281885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738262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194639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651016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2" y="365126"/>
            <a:ext cx="104964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72" y="1825625"/>
            <a:ext cx="104964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672" y="6356351"/>
            <a:ext cx="2738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A5F51-F288-470F-BB39-C63E5213B661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1238" y="6356351"/>
            <a:ext cx="41072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4904" y="6356351"/>
            <a:ext cx="2738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DE661-EE65-411A-9223-3C64DB9E394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000" y="5802306"/>
            <a:ext cx="2107530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05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</p:sldLayoutIdLst>
  <p:txStyles>
    <p:titleStyle>
      <a:lvl1pPr algn="l" defTabSz="912754" rtl="0" eaLnBrk="1" latinLnBrk="0" hangingPunct="1">
        <a:lnSpc>
          <a:spcPct val="90000"/>
        </a:lnSpc>
        <a:spcBef>
          <a:spcPct val="0"/>
        </a:spcBef>
        <a:buNone/>
        <a:defRPr sz="4392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189" indent="-228189" algn="l" defTabSz="912754" rtl="0" eaLnBrk="1" latinLnBrk="0" hangingPunct="1">
        <a:lnSpc>
          <a:spcPct val="90000"/>
        </a:lnSpc>
        <a:spcBef>
          <a:spcPts val="998"/>
        </a:spcBef>
        <a:buClr>
          <a:schemeClr val="tx1"/>
        </a:buClr>
        <a:buFont typeface="Wingdings" pitchFamily="2" charset="2"/>
        <a:buChar char="§"/>
        <a:defRPr sz="2795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4566" indent="-228189" algn="l" defTabSz="912754" rtl="0" eaLnBrk="1" latinLnBrk="0" hangingPunct="1">
        <a:lnSpc>
          <a:spcPct val="90000"/>
        </a:lnSpc>
        <a:spcBef>
          <a:spcPts val="499"/>
        </a:spcBef>
        <a:buClr>
          <a:schemeClr val="tx1"/>
        </a:buClr>
        <a:buFont typeface="Wingdings" pitchFamily="2" charset="2"/>
        <a:buChar char="§"/>
        <a:defRPr sz="2396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0943" indent="-228189" algn="l" defTabSz="912754" rtl="0" eaLnBrk="1" latinLnBrk="0" hangingPunct="1">
        <a:lnSpc>
          <a:spcPct val="90000"/>
        </a:lnSpc>
        <a:spcBef>
          <a:spcPts val="499"/>
        </a:spcBef>
        <a:buClr>
          <a:schemeClr val="tx1"/>
        </a:buClr>
        <a:buFont typeface="Wingdings" pitchFamily="2" charset="2"/>
        <a:buChar char="§"/>
        <a:defRPr sz="1996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597320" indent="-228189" algn="l" defTabSz="912754" rtl="0" eaLnBrk="1" latinLnBrk="0" hangingPunct="1">
        <a:lnSpc>
          <a:spcPct val="90000"/>
        </a:lnSpc>
        <a:spcBef>
          <a:spcPts val="499"/>
        </a:spcBef>
        <a:buClr>
          <a:schemeClr val="tx1"/>
        </a:buClr>
        <a:buFont typeface="Wingdings" pitchFamily="2" charset="2"/>
        <a:buChar char="§"/>
        <a:defRPr sz="1797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3697" indent="-228189" algn="l" defTabSz="912754" rtl="0" eaLnBrk="1" latinLnBrk="0" hangingPunct="1">
        <a:lnSpc>
          <a:spcPct val="90000"/>
        </a:lnSpc>
        <a:spcBef>
          <a:spcPts val="499"/>
        </a:spcBef>
        <a:buClr>
          <a:schemeClr val="tx1"/>
        </a:buClr>
        <a:buFont typeface="Wingdings" pitchFamily="2" charset="2"/>
        <a:buChar char="§"/>
        <a:defRPr sz="1797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0074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966451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422828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879205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1pPr>
      <a:lvl2pPr marL="456377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2pPr>
      <a:lvl3pPr marL="912754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3pPr>
      <a:lvl4pPr marL="1369131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1825508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281885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738262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194639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651016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2" y="365126"/>
            <a:ext cx="104964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72" y="1825625"/>
            <a:ext cx="104964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672" y="6356351"/>
            <a:ext cx="2738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1238" y="6356351"/>
            <a:ext cx="41072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4904" y="6356351"/>
            <a:ext cx="2738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000" y="5919346"/>
            <a:ext cx="2107530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255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</p:sldLayoutIdLst>
  <p:txStyles>
    <p:titleStyle>
      <a:lvl1pPr algn="l" defTabSz="912754" rtl="0" eaLnBrk="1" latinLnBrk="0" hangingPunct="1">
        <a:lnSpc>
          <a:spcPct val="90000"/>
        </a:lnSpc>
        <a:spcBef>
          <a:spcPct val="0"/>
        </a:spcBef>
        <a:buNone/>
        <a:defRPr sz="4392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189" indent="-228189" algn="l" defTabSz="912754" rtl="0" eaLnBrk="1" latinLnBrk="0" hangingPunct="1">
        <a:lnSpc>
          <a:spcPct val="90000"/>
        </a:lnSpc>
        <a:spcBef>
          <a:spcPts val="998"/>
        </a:spcBef>
        <a:buClr>
          <a:schemeClr val="tx1"/>
        </a:buClr>
        <a:buFont typeface="Wingdings" pitchFamily="2" charset="2"/>
        <a:buChar char="§"/>
        <a:defRPr sz="2795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4566" indent="-228189" algn="l" defTabSz="912754" rtl="0" eaLnBrk="1" latinLnBrk="0" hangingPunct="1">
        <a:lnSpc>
          <a:spcPct val="90000"/>
        </a:lnSpc>
        <a:spcBef>
          <a:spcPts val="499"/>
        </a:spcBef>
        <a:buClr>
          <a:schemeClr val="tx1"/>
        </a:buClr>
        <a:buFont typeface="Wingdings" pitchFamily="2" charset="2"/>
        <a:buChar char="§"/>
        <a:defRPr sz="2396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0943" indent="-228189" algn="l" defTabSz="912754" rtl="0" eaLnBrk="1" latinLnBrk="0" hangingPunct="1">
        <a:lnSpc>
          <a:spcPct val="90000"/>
        </a:lnSpc>
        <a:spcBef>
          <a:spcPts val="499"/>
        </a:spcBef>
        <a:buClr>
          <a:schemeClr val="tx1"/>
        </a:buClr>
        <a:buFont typeface="Wingdings" pitchFamily="2" charset="2"/>
        <a:buChar char="§"/>
        <a:defRPr sz="1996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597320" indent="-228189" algn="l" defTabSz="912754" rtl="0" eaLnBrk="1" latinLnBrk="0" hangingPunct="1">
        <a:lnSpc>
          <a:spcPct val="90000"/>
        </a:lnSpc>
        <a:spcBef>
          <a:spcPts val="499"/>
        </a:spcBef>
        <a:buClr>
          <a:schemeClr val="tx1"/>
        </a:buClr>
        <a:buFont typeface="Wingdings" pitchFamily="2" charset="2"/>
        <a:buChar char="§"/>
        <a:defRPr sz="1797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3697" indent="-228189" algn="l" defTabSz="912754" rtl="0" eaLnBrk="1" latinLnBrk="0" hangingPunct="1">
        <a:lnSpc>
          <a:spcPct val="90000"/>
        </a:lnSpc>
        <a:spcBef>
          <a:spcPts val="499"/>
        </a:spcBef>
        <a:buClr>
          <a:schemeClr val="tx1"/>
        </a:buClr>
        <a:buFont typeface="Wingdings" pitchFamily="2" charset="2"/>
        <a:buChar char="§"/>
        <a:defRPr sz="1797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0074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966451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422828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879205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1pPr>
      <a:lvl2pPr marL="456377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2pPr>
      <a:lvl3pPr marL="912754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3pPr>
      <a:lvl4pPr marL="1369131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1825508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281885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738262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194639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651016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2" y="365126"/>
            <a:ext cx="104964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72" y="1825625"/>
            <a:ext cx="104964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672" y="6356351"/>
            <a:ext cx="2738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1238" y="6356351"/>
            <a:ext cx="41072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4904" y="6356351"/>
            <a:ext cx="2738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000" y="5802306"/>
            <a:ext cx="2107530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217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</p:sldLayoutIdLst>
  <p:txStyles>
    <p:titleStyle>
      <a:lvl1pPr algn="l" defTabSz="912754" rtl="0" eaLnBrk="1" latinLnBrk="0" hangingPunct="1">
        <a:lnSpc>
          <a:spcPct val="90000"/>
        </a:lnSpc>
        <a:spcBef>
          <a:spcPct val="0"/>
        </a:spcBef>
        <a:buNone/>
        <a:defRPr sz="4392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189" indent="-228189" algn="l" defTabSz="912754" rtl="0" eaLnBrk="1" latinLnBrk="0" hangingPunct="1">
        <a:lnSpc>
          <a:spcPct val="90000"/>
        </a:lnSpc>
        <a:spcBef>
          <a:spcPts val="998"/>
        </a:spcBef>
        <a:buClr>
          <a:schemeClr val="tx1"/>
        </a:buClr>
        <a:buFont typeface="Wingdings" pitchFamily="2" charset="2"/>
        <a:buChar char="§"/>
        <a:defRPr sz="2795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4566" indent="-228189" algn="l" defTabSz="912754" rtl="0" eaLnBrk="1" latinLnBrk="0" hangingPunct="1">
        <a:lnSpc>
          <a:spcPct val="90000"/>
        </a:lnSpc>
        <a:spcBef>
          <a:spcPts val="499"/>
        </a:spcBef>
        <a:buClr>
          <a:schemeClr val="tx1"/>
        </a:buClr>
        <a:buFont typeface="Wingdings" pitchFamily="2" charset="2"/>
        <a:buChar char="§"/>
        <a:defRPr sz="2396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0943" indent="-228189" algn="l" defTabSz="912754" rtl="0" eaLnBrk="1" latinLnBrk="0" hangingPunct="1">
        <a:lnSpc>
          <a:spcPct val="90000"/>
        </a:lnSpc>
        <a:spcBef>
          <a:spcPts val="499"/>
        </a:spcBef>
        <a:buClr>
          <a:schemeClr val="tx1"/>
        </a:buClr>
        <a:buFont typeface="Wingdings" pitchFamily="2" charset="2"/>
        <a:buChar char="§"/>
        <a:defRPr sz="1996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597320" indent="-228189" algn="l" defTabSz="912754" rtl="0" eaLnBrk="1" latinLnBrk="0" hangingPunct="1">
        <a:lnSpc>
          <a:spcPct val="90000"/>
        </a:lnSpc>
        <a:spcBef>
          <a:spcPts val="499"/>
        </a:spcBef>
        <a:buClr>
          <a:schemeClr val="tx1"/>
        </a:buClr>
        <a:buFont typeface="Wingdings" pitchFamily="2" charset="2"/>
        <a:buChar char="§"/>
        <a:defRPr sz="1797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3697" indent="-228189" algn="l" defTabSz="912754" rtl="0" eaLnBrk="1" latinLnBrk="0" hangingPunct="1">
        <a:lnSpc>
          <a:spcPct val="90000"/>
        </a:lnSpc>
        <a:spcBef>
          <a:spcPts val="499"/>
        </a:spcBef>
        <a:buClr>
          <a:schemeClr val="tx1"/>
        </a:buClr>
        <a:buFont typeface="Wingdings" pitchFamily="2" charset="2"/>
        <a:buChar char="§"/>
        <a:defRPr sz="1797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0074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966451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422828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879205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1pPr>
      <a:lvl2pPr marL="456377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2pPr>
      <a:lvl3pPr marL="912754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3pPr>
      <a:lvl4pPr marL="1369131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1825508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281885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738262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194639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651016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53A4BA-833C-457D-941A-6EEB55BB6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2" y="365126"/>
            <a:ext cx="104964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846C8D-D5F4-4958-9C6A-AFDA31033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72" y="1825625"/>
            <a:ext cx="104964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AAF64-5EBE-4AE1-900D-D1AAED7275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672" y="6356351"/>
            <a:ext cx="2738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C49F7-C156-4345-AD75-A51A0B9F9999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D56708-1D3B-4F4E-B46F-2901B290BC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1238" y="6356351"/>
            <a:ext cx="41072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41D92E-BC4C-479C-89BE-43B19D2D1C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4904" y="6356351"/>
            <a:ext cx="2738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E585D-F564-4544-A2E8-E1C46D558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231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</p:sldLayoutIdLst>
  <p:txStyles>
    <p:titleStyle>
      <a:lvl1pPr algn="l" defTabSz="912754" rtl="0" eaLnBrk="1" latinLnBrk="0" hangingPunct="1">
        <a:lnSpc>
          <a:spcPct val="90000"/>
        </a:lnSpc>
        <a:spcBef>
          <a:spcPct val="0"/>
        </a:spcBef>
        <a:buNone/>
        <a:defRPr sz="43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189" indent="-228189" algn="l" defTabSz="912754" rtl="0" eaLnBrk="1" latinLnBrk="0" hangingPunct="1">
        <a:lnSpc>
          <a:spcPct val="90000"/>
        </a:lnSpc>
        <a:spcBef>
          <a:spcPts val="998"/>
        </a:spcBef>
        <a:buFont typeface="Arial" panose="020B0604020202020204" pitchFamily="34" charset="0"/>
        <a:buChar char="•"/>
        <a:defRPr sz="2795" kern="1200">
          <a:solidFill>
            <a:schemeClr val="tx1"/>
          </a:solidFill>
          <a:latin typeface="+mn-lt"/>
          <a:ea typeface="+mn-ea"/>
          <a:cs typeface="+mn-cs"/>
        </a:defRPr>
      </a:lvl1pPr>
      <a:lvl2pPr marL="684566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+mn-ea"/>
          <a:cs typeface="+mn-cs"/>
        </a:defRPr>
      </a:lvl2pPr>
      <a:lvl3pPr marL="1140943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996" kern="1200">
          <a:solidFill>
            <a:schemeClr val="tx1"/>
          </a:solidFill>
          <a:latin typeface="+mn-lt"/>
          <a:ea typeface="+mn-ea"/>
          <a:cs typeface="+mn-cs"/>
        </a:defRPr>
      </a:lvl3pPr>
      <a:lvl4pPr marL="1597320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2053697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510074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966451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422828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879205" indent="-228189" algn="l" defTabSz="91275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1pPr>
      <a:lvl2pPr marL="456377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2pPr>
      <a:lvl3pPr marL="912754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3pPr>
      <a:lvl4pPr marL="1369131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1825508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281885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738262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194639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651016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8D56066-B700-9C41-B9FA-B834435A4C7A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2169775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6672" y="365126"/>
            <a:ext cx="104964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6672" y="1825625"/>
            <a:ext cx="104964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6672" y="6187844"/>
            <a:ext cx="2738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7C36D-A734-B041-BD16-08361CD43950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36739" y="6180410"/>
            <a:ext cx="41072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5906" y="6187844"/>
            <a:ext cx="17146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07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</p:sldLayoutIdLst>
  <p:txStyles>
    <p:titleStyle>
      <a:lvl1pPr algn="l" defTabSz="912754" rtl="0" eaLnBrk="1" latinLnBrk="0" hangingPunct="1">
        <a:lnSpc>
          <a:spcPct val="90000"/>
        </a:lnSpc>
        <a:spcBef>
          <a:spcPct val="0"/>
        </a:spcBef>
        <a:buNone/>
        <a:defRPr sz="43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189" indent="-228189" algn="l" defTabSz="912754" rtl="0" eaLnBrk="1" latinLnBrk="0" hangingPunct="1">
        <a:lnSpc>
          <a:spcPct val="90000"/>
        </a:lnSpc>
        <a:spcBef>
          <a:spcPts val="998"/>
        </a:spcBef>
        <a:buFont typeface="Arial"/>
        <a:buChar char="•"/>
        <a:defRPr sz="2795" kern="1200">
          <a:solidFill>
            <a:schemeClr val="tx1"/>
          </a:solidFill>
          <a:latin typeface="+mn-lt"/>
          <a:ea typeface="+mn-ea"/>
          <a:cs typeface="+mn-cs"/>
        </a:defRPr>
      </a:lvl1pPr>
      <a:lvl2pPr marL="684566" indent="-228189" algn="l" defTabSz="912754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2396" kern="1200">
          <a:solidFill>
            <a:schemeClr val="tx1"/>
          </a:solidFill>
          <a:latin typeface="+mn-lt"/>
          <a:ea typeface="+mn-ea"/>
          <a:cs typeface="+mn-cs"/>
        </a:defRPr>
      </a:lvl2pPr>
      <a:lvl3pPr marL="1140943" indent="-228189" algn="l" defTabSz="912754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996" kern="1200">
          <a:solidFill>
            <a:schemeClr val="tx1"/>
          </a:solidFill>
          <a:latin typeface="+mn-lt"/>
          <a:ea typeface="+mn-ea"/>
          <a:cs typeface="+mn-cs"/>
        </a:defRPr>
      </a:lvl3pPr>
      <a:lvl4pPr marL="1597320" indent="-228189" algn="l" defTabSz="912754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2053697" indent="-228189" algn="l" defTabSz="912754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510074" indent="-228189" algn="l" defTabSz="912754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966451" indent="-228189" algn="l" defTabSz="912754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422828" indent="-228189" algn="l" defTabSz="912754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879205" indent="-228189" algn="l" defTabSz="912754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1pPr>
      <a:lvl2pPr marL="456377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2pPr>
      <a:lvl3pPr marL="912754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3pPr>
      <a:lvl4pPr marL="1369131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1825508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281885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738262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194639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651016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35.svg"/><Relationship Id="rId5" Type="http://schemas.openxmlformats.org/officeDocument/2006/relationships/image" Target="../media/image18.png"/><Relationship Id="rId10" Type="http://schemas.openxmlformats.org/officeDocument/2006/relationships/image" Target="../media/image39.svg"/><Relationship Id="rId4" Type="http://schemas.openxmlformats.org/officeDocument/2006/relationships/image" Target="../media/image17.png"/><Relationship Id="rId9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file:///\\roe.ac.uk\shares\home\cd45\Management%20-%20Copy\STFC-240222-BenefitsUKEuropeanSouthernObservatoryPartnership.pdf" TargetMode="Externa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wanight.org/tafreshi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yuribeletskyphoto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3.xml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2.xml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8.xml"/><Relationship Id="rId4" Type="http://schemas.openxmlformats.org/officeDocument/2006/relationships/hyperlink" Target="http://www.diamond.ac.uk/Home/News/LatestNews/2022/19-10-2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89226" y="6251"/>
            <a:ext cx="3280548" cy="68454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213692" y="2276942"/>
            <a:ext cx="6698552" cy="3536185"/>
          </a:xfrm>
          <a:prstGeom prst="rect">
            <a:avLst/>
          </a:prstGeom>
          <a:noFill/>
        </p:spPr>
        <p:txBody>
          <a:bodyPr wrap="square" lIns="91273" tIns="45637" rIns="91273" bIns="45637" rtlCol="0" anchor="t">
            <a:spAutoFit/>
          </a:bodyPr>
          <a:lstStyle/>
          <a:p>
            <a:pPr defTabSz="912754">
              <a:defRPr/>
            </a:pPr>
            <a:r>
              <a:rPr lang="en-US" sz="4392" b="1" spc="-150" dirty="0">
                <a:solidFill>
                  <a:srgbClr val="2E2C61"/>
                </a:solidFill>
                <a:latin typeface="Arial"/>
                <a:ea typeface="+mn-lt"/>
                <a:cs typeface="Arial"/>
              </a:rPr>
              <a:t>STFC </a:t>
            </a:r>
            <a:r>
              <a:rPr lang="en-US" sz="4392" b="1" spc="-150" dirty="0" smtClean="0">
                <a:solidFill>
                  <a:srgbClr val="2E2C61"/>
                </a:solidFill>
                <a:latin typeface="Arial"/>
                <a:ea typeface="+mn-lt"/>
                <a:cs typeface="Arial"/>
              </a:rPr>
              <a:t>Evaluation of RIs</a:t>
            </a:r>
            <a:endParaRPr lang="en-US" sz="4392" b="1" spc="-150" dirty="0">
              <a:solidFill>
                <a:srgbClr val="2E2C61"/>
              </a:solidFill>
              <a:latin typeface="Arial"/>
              <a:ea typeface="+mn-lt"/>
              <a:cs typeface="Arial"/>
            </a:endParaRPr>
          </a:p>
          <a:p>
            <a:pPr algn="ctr"/>
            <a:endParaRPr lang="en-GB" sz="28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8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Claire </a:t>
            </a:r>
            <a:r>
              <a:rPr lang="en-GB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Dougan</a:t>
            </a:r>
          </a:p>
          <a:p>
            <a:pPr algn="ctr"/>
            <a:r>
              <a:rPr lang="en-GB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Associate Director, Evidence and Impact </a:t>
            </a:r>
          </a:p>
          <a:p>
            <a:pPr defTabSz="912754">
              <a:defRPr/>
            </a:pPr>
            <a:endParaRPr lang="en-US" sz="4392" b="1" spc="-150" dirty="0">
              <a:solidFill>
                <a:srgbClr val="2E2C61"/>
              </a:solidFill>
              <a:latin typeface="Arial"/>
              <a:ea typeface="+mn-lt"/>
              <a:cs typeface="Arial"/>
            </a:endParaRPr>
          </a:p>
          <a:p>
            <a:pPr algn="ctr" defTabSz="912754">
              <a:defRPr/>
            </a:pPr>
            <a:r>
              <a:rPr lang="en-US" sz="2396" b="1" spc="-150" dirty="0">
                <a:solidFill>
                  <a:srgbClr val="002060"/>
                </a:solidFill>
                <a:latin typeface="Arial"/>
                <a:ea typeface="+mn-lt"/>
                <a:cs typeface="Arial" panose="020B0604020202020204"/>
              </a:rPr>
              <a:t>May 2023</a:t>
            </a:r>
            <a:endParaRPr lang="en-US" sz="2396" b="1" spc="-150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998" y="417902"/>
            <a:ext cx="3763911" cy="96220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6054" y="191929"/>
            <a:ext cx="3523793" cy="208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79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93" y="186063"/>
            <a:ext cx="10496431" cy="1325563"/>
          </a:xfrm>
        </p:spPr>
        <p:txBody>
          <a:bodyPr>
            <a:normAutofit/>
          </a:bodyPr>
          <a:lstStyle/>
          <a:p>
            <a:r>
              <a:rPr lang="en-US" sz="4000" b="1" spc="-1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lang="en-US" sz="40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</a:t>
            </a:r>
            <a:r>
              <a:rPr lang="en-US" sz="4000" b="1" spc="-1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economic impact </a:t>
            </a:r>
            <a:r>
              <a:rPr lang="en-US" sz="40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492" y="1186162"/>
            <a:ext cx="5996619" cy="38347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285750" indent="-285750" defTabSz="9144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umulative </a:t>
            </a:r>
            <a:r>
              <a:rPr lang="en-GB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monetised impact for Diamond of at least £2.6 billion </a:t>
            </a:r>
            <a:endParaRPr lang="en-GB" sz="2800" dirty="0" smtClean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914400">
              <a:lnSpc>
                <a:spcPct val="70000"/>
              </a:lnSpc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9144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reflects very favourably with the £1.4 billion investment </a:t>
            </a:r>
            <a:r>
              <a:rPr lang="en-GB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280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</a:p>
          <a:p>
            <a:pPr marL="285750" indent="-285750" defTabSz="914400">
              <a:lnSpc>
                <a:spcPct val="70000"/>
              </a:lnSpc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9144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 </a:t>
            </a:r>
            <a:r>
              <a:rPr lang="en-GB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taxpayer contributes only £2.45 a year towards </a:t>
            </a:r>
            <a:r>
              <a:rPr lang="en-GB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endParaRPr lang="en-GB" sz="280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FAC1B38C-72CC-22B3-1D8E-9C19A2683C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5" t="12718" r="26513"/>
          <a:stretch/>
        </p:blipFill>
        <p:spPr bwMode="auto">
          <a:xfrm>
            <a:off x="7229057" y="1511626"/>
            <a:ext cx="2941809" cy="2733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42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1">
            <a:extLst>
              <a:ext uri="{FF2B5EF4-FFF2-40B4-BE49-F238E27FC236}">
                <a16:creationId xmlns:a16="http://schemas.microsoft.com/office/drawing/2014/main" id="{C7A36152-41D4-A6FE-12A6-2B2AB71B93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" t="2629" r="1464" b="504"/>
          <a:stretch/>
        </p:blipFill>
        <p:spPr bwMode="auto">
          <a:xfrm>
            <a:off x="-1" y="964159"/>
            <a:ext cx="8086710" cy="588759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7896" y="156214"/>
            <a:ext cx="6811231" cy="686355"/>
          </a:xfrm>
        </p:spPr>
        <p:txBody>
          <a:bodyPr>
            <a:normAutofit fontScale="90000"/>
          </a:bodyPr>
          <a:lstStyle/>
          <a:p>
            <a:r>
              <a:rPr lang="en-US" sz="40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of </a:t>
            </a:r>
            <a:r>
              <a:rPr lang="en-US" sz="4000" b="1" spc="-1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economic impact</a:t>
            </a:r>
            <a:endParaRPr lang="en-US" sz="40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7815" y="2851782"/>
            <a:ext cx="9332133" cy="372154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7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81010A9-8C96-4497-B31C-F9F2076453D5}"/>
              </a:ext>
            </a:extLst>
          </p:cNvPr>
          <p:cNvSpPr txBox="1">
            <a:spLocks/>
          </p:cNvSpPr>
          <p:nvPr/>
        </p:nvSpPr>
        <p:spPr>
          <a:xfrm>
            <a:off x="8321180" y="2058404"/>
            <a:ext cx="3815699" cy="2059752"/>
          </a:xfrm>
          <a:prstGeom prst="rect">
            <a:avLst/>
          </a:prstGeom>
        </p:spPr>
        <p:txBody>
          <a:bodyPr vert="horz" lIns="91273" tIns="45637" rIns="91273" bIns="45637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4566"/>
            <a:r>
              <a:rPr lang="en-US" sz="3294" dirty="0">
                <a:solidFill>
                  <a:prstClr val="black"/>
                </a:solidFill>
                <a:latin typeface="Calibri Light" panose="020F0302020204030204"/>
              </a:rPr>
              <a:t>…</a:t>
            </a:r>
            <a:r>
              <a:rPr lang="en-US" sz="2296" dirty="0">
                <a:solidFill>
                  <a:prstClr val="black"/>
                </a:solidFill>
                <a:latin typeface="Calibri Light" panose="020F0302020204030204"/>
              </a:rPr>
              <a:t>and </a:t>
            </a:r>
            <a:r>
              <a:rPr lang="en-US" sz="2296" dirty="0" smtClean="0">
                <a:solidFill>
                  <a:prstClr val="black"/>
                </a:solidFill>
                <a:latin typeface="Calibri Light" panose="020F0302020204030204"/>
              </a:rPr>
              <a:t>societal impact</a:t>
            </a:r>
            <a:endParaRPr lang="en-US" sz="2296" dirty="0">
              <a:solidFill>
                <a:prstClr val="black"/>
              </a:solidFill>
              <a:latin typeface="Calibri Light" panose="020F0302020204030204"/>
            </a:endParaRPr>
          </a:p>
          <a:p>
            <a:pPr defTabSz="684566"/>
            <a:endParaRPr lang="en-US" sz="2296" dirty="0">
              <a:solidFill>
                <a:prstClr val="black"/>
              </a:solidFill>
              <a:latin typeface="Calibri Light" panose="020F0302020204030204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CB2311-2781-2EE4-F67F-03581B6D5E9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869" t="27990" r="58409" b="60879"/>
          <a:stretch/>
        </p:blipFill>
        <p:spPr>
          <a:xfrm>
            <a:off x="7029121" y="6059593"/>
            <a:ext cx="736238" cy="7620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29B76E-9E1C-0676-FD78-84D239AAE7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868" t="38729" r="58134" b="53069"/>
          <a:stretch/>
        </p:blipFill>
        <p:spPr>
          <a:xfrm>
            <a:off x="6463901" y="3907953"/>
            <a:ext cx="1130441" cy="828038"/>
          </a:xfrm>
          <a:prstGeom prst="rect">
            <a:avLst/>
          </a:prstGeom>
        </p:spPr>
      </p:pic>
      <p:pic>
        <p:nvPicPr>
          <p:cNvPr id="10" name="Graphic 9" descr="Pound outline">
            <a:extLst>
              <a:ext uri="{FF2B5EF4-FFF2-40B4-BE49-F238E27FC236}">
                <a16:creationId xmlns:a16="http://schemas.microsoft.com/office/drawing/2014/main" id="{64A4B8AF-252B-7AED-9E5B-A7F89F3985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2692814" y="6230845"/>
            <a:ext cx="565626" cy="5656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0FA7BF-C4FA-4AA7-09A1-6D5A9E4489A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868" t="73522" r="58134" b="19332"/>
          <a:stretch/>
        </p:blipFill>
        <p:spPr>
          <a:xfrm>
            <a:off x="6163278" y="2204954"/>
            <a:ext cx="766494" cy="48914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B28DB8-97DB-936A-48BA-F380EBA208F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868" t="64461" r="58134" b="26183"/>
          <a:stretch/>
        </p:blipFill>
        <p:spPr>
          <a:xfrm>
            <a:off x="337863" y="2768067"/>
            <a:ext cx="766494" cy="64042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C6D831F-EAEF-510A-FEDD-62FBDD6AE9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868" t="46414" r="61160" b="42262"/>
          <a:stretch/>
        </p:blipFill>
        <p:spPr>
          <a:xfrm>
            <a:off x="6645874" y="6072412"/>
            <a:ext cx="435060" cy="775213"/>
          </a:xfrm>
          <a:prstGeom prst="rect">
            <a:avLst/>
          </a:prstGeom>
        </p:spPr>
      </p:pic>
      <p:pic>
        <p:nvPicPr>
          <p:cNvPr id="15" name="Graphic 14" descr="Coins outline">
            <a:extLst>
              <a:ext uri="{FF2B5EF4-FFF2-40B4-BE49-F238E27FC236}">
                <a16:creationId xmlns:a16="http://schemas.microsoft.com/office/drawing/2014/main" id="{4D45FCE1-1091-71DD-9294-F5FADBA7E3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251546" y="5800341"/>
            <a:ext cx="681798" cy="681798"/>
          </a:xfrm>
          <a:prstGeom prst="rect">
            <a:avLst/>
          </a:prstGeom>
        </p:spPr>
      </p:pic>
      <p:pic>
        <p:nvPicPr>
          <p:cNvPr id="17" name="Graphic 16" descr="Lightbulb and gear outline">
            <a:extLst>
              <a:ext uri="{FF2B5EF4-FFF2-40B4-BE49-F238E27FC236}">
                <a16:creationId xmlns:a16="http://schemas.microsoft.com/office/drawing/2014/main" id="{2267BC07-9230-156A-1346-8CEED893CDA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6546525" y="5280942"/>
            <a:ext cx="612901" cy="612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66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7112B86-08DB-4E7B-974E-5A7D7A7B83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09" y="1642413"/>
            <a:ext cx="11328750" cy="44281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F6620B-21BC-4308-A24D-F2D3227DA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2426" y="0"/>
            <a:ext cx="10496431" cy="1325563"/>
          </a:xfrm>
        </p:spPr>
        <p:txBody>
          <a:bodyPr>
            <a:normAutofit/>
          </a:bodyPr>
          <a:lstStyle/>
          <a:p>
            <a:r>
              <a:rPr lang="en-GB" sz="40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beyond the monetary impact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5E7D9-9B89-4F6A-8A42-A3432C468C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2426" y="1828548"/>
            <a:ext cx="9520676" cy="4343406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Wider Societal Benefits - 80,000 visitors </a:t>
            </a:r>
            <a:r>
              <a:rPr lang="en-GB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reached</a:t>
            </a: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…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 massive impact on skills for the </a:t>
            </a:r>
            <a:r>
              <a:rPr lang="en-GB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</a:t>
            </a:r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54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427" y="0"/>
            <a:ext cx="11154289" cy="1325563"/>
          </a:xfrm>
        </p:spPr>
        <p:txBody>
          <a:bodyPr/>
          <a:lstStyle/>
          <a:p>
            <a:r>
              <a:rPr lang="en-GB" dirty="0"/>
              <a:t>Socio-economic impact </a:t>
            </a:r>
            <a:r>
              <a:rPr lang="en-GB" dirty="0" smtClean="0"/>
              <a:t>evaluation of </a:t>
            </a:r>
            <a:r>
              <a:rPr lang="en-GB" dirty="0"/>
              <a:t>the UK subscription to ESO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836672" y="1626166"/>
            <a:ext cx="10984044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fontAlgn="base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Published </a:t>
            </a:r>
            <a:r>
              <a:rPr lang="en-GB" sz="2000" dirty="0"/>
              <a:t>in 2022, </a:t>
            </a:r>
            <a:r>
              <a:rPr lang="en-GB" sz="2000" dirty="0"/>
              <a:t>i</a:t>
            </a:r>
            <a:r>
              <a:rPr lang="en-GB" sz="2000" dirty="0"/>
              <a:t>n </a:t>
            </a:r>
            <a:r>
              <a:rPr lang="en-GB" sz="2000" dirty="0" smtClean="0"/>
              <a:t>collaboration with </a:t>
            </a:r>
            <a:r>
              <a:rPr lang="en-GB" sz="2000" dirty="0" err="1" smtClean="0"/>
              <a:t>Technopolis</a:t>
            </a:r>
            <a:r>
              <a:rPr lang="en-GB" sz="2000" dirty="0"/>
              <a:t>, reveals the benefits of the UK’s subscription to the European Southern Observatory (ESO</a:t>
            </a:r>
            <a:r>
              <a:rPr lang="en-GB" sz="2000" dirty="0" smtClean="0"/>
              <a:t>)</a:t>
            </a:r>
          </a:p>
          <a:p>
            <a:pPr marL="457200" lvl="0" indent="-457200" fontAlgn="base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From an annual commitment of £22.7M, the UK receives back the monetary equivalent of ~£45.5M each </a:t>
            </a:r>
            <a:r>
              <a:rPr lang="en-GB" sz="2000" dirty="0" smtClean="0"/>
              <a:t>year</a:t>
            </a:r>
            <a:r>
              <a:rPr lang="en-GB" sz="2000" dirty="0"/>
              <a:t> </a:t>
            </a:r>
            <a:r>
              <a:rPr lang="en-GB" sz="2000" dirty="0" smtClean="0"/>
              <a:t>(minimum estimate) </a:t>
            </a:r>
          </a:p>
          <a:p>
            <a:pPr marL="457200" indent="-457200" fontAlgn="base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B</a:t>
            </a:r>
            <a:r>
              <a:rPr lang="en-GB" sz="2000" dirty="0"/>
              <a:t>ased on available data and where a robust approach </a:t>
            </a:r>
            <a:r>
              <a:rPr lang="en-GB" sz="2000" dirty="0" smtClean="0"/>
              <a:t>existed (telescope time, knowledge production &amp; supply contracts)</a:t>
            </a:r>
            <a:endParaRPr lang="en-GB" sz="2000" dirty="0"/>
          </a:p>
          <a:p>
            <a:pPr marL="457200" indent="-457200" fontAlgn="base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N</a:t>
            </a:r>
            <a:r>
              <a:rPr lang="en-GB" sz="2000" dirty="0"/>
              <a:t>ot all benefits were quantifiable </a:t>
            </a:r>
          </a:p>
        </p:txBody>
      </p:sp>
      <p:sp>
        <p:nvSpPr>
          <p:cNvPr id="5" name="Rectangle 4"/>
          <p:cNvSpPr/>
          <p:nvPr/>
        </p:nvSpPr>
        <p:spPr>
          <a:xfrm>
            <a:off x="2533856" y="4543631"/>
            <a:ext cx="8989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STFC-240222-BenefitsUKEuropeanSouthernObservatoryPartnership.pdf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3614" y="4912963"/>
            <a:ext cx="6807477" cy="176037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666681" y="5793148"/>
            <a:ext cx="25030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Credit: ESO/M. </a:t>
            </a:r>
            <a:r>
              <a:rPr lang="en-GB" dirty="0" err="1"/>
              <a:t>Kornmesser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268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711" y="-218"/>
            <a:ext cx="10496431" cy="1325563"/>
          </a:xfrm>
        </p:spPr>
        <p:txBody>
          <a:bodyPr/>
          <a:lstStyle/>
          <a:p>
            <a:r>
              <a:rPr lang="en-GB" dirty="0" smtClean="0"/>
              <a:t>Research impacts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40726" y="1325345"/>
            <a:ext cx="7005472" cy="4083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/>
              <a:t>The UK has above average success rates for observing time </a:t>
            </a:r>
          </a:p>
          <a:p>
            <a:pPr marL="914400" lvl="1" indent="-457200" fontAlgn="base">
              <a:spcAft>
                <a:spcPts val="1000"/>
              </a:spcAft>
              <a:buFont typeface="Courier New" panose="02070309020205020404" pitchFamily="49" charset="0"/>
              <a:buChar char="o"/>
              <a:defRPr/>
            </a:pPr>
            <a:r>
              <a:rPr lang="en-GB" sz="2000" dirty="0"/>
              <a:t>A</a:t>
            </a:r>
            <a:r>
              <a:rPr lang="en-GB" sz="2000" dirty="0"/>
              <a:t>warded 29% of time in 2019/20 (while contributing 17% of fees</a:t>
            </a:r>
            <a:r>
              <a:rPr lang="en-GB" sz="2000" dirty="0" smtClean="0"/>
              <a:t>)</a:t>
            </a:r>
            <a:endParaRPr lang="en-GB" sz="2000" dirty="0"/>
          </a:p>
          <a:p>
            <a:pPr marL="457200" indent="-457200" fontAlgn="base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/>
              <a:t>UK scientists have used ESO to make critical contributions </a:t>
            </a:r>
            <a:r>
              <a:rPr lang="en-GB" sz="2400" dirty="0" smtClean="0"/>
              <a:t>to </a:t>
            </a:r>
            <a:r>
              <a:rPr lang="en-GB" sz="2400" dirty="0"/>
              <a:t>understanding </a:t>
            </a:r>
            <a:r>
              <a:rPr lang="en-GB" sz="2400" dirty="0" smtClean="0"/>
              <a:t>Universe</a:t>
            </a:r>
          </a:p>
          <a:p>
            <a:pPr marL="457200" indent="-457200" fontAlgn="base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 smtClean="0"/>
              <a:t>The </a:t>
            </a:r>
            <a:r>
              <a:rPr lang="en-GB" sz="2400" dirty="0"/>
              <a:t>UK’s </a:t>
            </a:r>
            <a:r>
              <a:rPr lang="en-GB" sz="2400" dirty="0"/>
              <a:t>high </a:t>
            </a:r>
            <a:r>
              <a:rPr lang="en-GB" sz="2400" dirty="0"/>
              <a:t>output and high </a:t>
            </a:r>
            <a:r>
              <a:rPr lang="en-GB" sz="2400" dirty="0"/>
              <a:t>citation </a:t>
            </a:r>
            <a:r>
              <a:rPr lang="en-GB" sz="2400" dirty="0"/>
              <a:t>profiles in </a:t>
            </a:r>
            <a:r>
              <a:rPr lang="en-GB" sz="2400" dirty="0"/>
              <a:t>astronomy since </a:t>
            </a:r>
            <a:r>
              <a:rPr lang="en-GB" sz="2400" dirty="0"/>
              <a:t>joining ESO is a very strong </a:t>
            </a:r>
            <a:r>
              <a:rPr lang="en-GB" sz="2400" dirty="0"/>
              <a:t>achievement</a:t>
            </a:r>
            <a:endParaRPr lang="en-GB" sz="2400" dirty="0"/>
          </a:p>
          <a:p>
            <a:pPr marL="457200" lvl="0" indent="-457200" fontAlgn="base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endParaRPr lang="en-GB" dirty="0">
              <a:solidFill>
                <a:srgbClr val="616161"/>
              </a:solidFill>
              <a:ea typeface="+mn-lt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5333" y="1473628"/>
            <a:ext cx="4474951" cy="298213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732511" y="4716673"/>
            <a:ext cx="4104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GB" b="1" dirty="0">
                <a:solidFill>
                  <a:srgbClr val="333333"/>
                </a:solidFill>
                <a:latin typeface="Helvetica Neue LT ESO"/>
              </a:rPr>
              <a:t>Credit</a:t>
            </a:r>
            <a:r>
              <a:rPr lang="en-GB" b="1" dirty="0" smtClean="0">
                <a:solidFill>
                  <a:srgbClr val="333333"/>
                </a:solidFill>
                <a:latin typeface="Helvetica Neue LT ESO"/>
              </a:rPr>
              <a:t>: </a:t>
            </a:r>
            <a:r>
              <a:rPr lang="en-GB" dirty="0" smtClean="0">
                <a:solidFill>
                  <a:srgbClr val="333333"/>
                </a:solidFill>
                <a:latin typeface="Helvetica Neue LT ESO"/>
              </a:rPr>
              <a:t>ESO/B</a:t>
            </a:r>
            <a:r>
              <a:rPr lang="en-GB" dirty="0">
                <a:solidFill>
                  <a:srgbClr val="333333"/>
                </a:solidFill>
                <a:latin typeface="Helvetica Neue LT ESO"/>
              </a:rPr>
              <a:t>. </a:t>
            </a:r>
            <a:r>
              <a:rPr lang="en-GB" dirty="0" err="1">
                <a:solidFill>
                  <a:srgbClr val="333333"/>
                </a:solidFill>
                <a:latin typeface="Helvetica Neue LT ESO"/>
              </a:rPr>
              <a:t>Tafreshi</a:t>
            </a:r>
            <a:r>
              <a:rPr lang="en-GB" dirty="0">
                <a:solidFill>
                  <a:srgbClr val="333333"/>
                </a:solidFill>
                <a:latin typeface="Helvetica Neue LT ESO"/>
              </a:rPr>
              <a:t> (</a:t>
            </a:r>
            <a:r>
              <a:rPr lang="en-GB" dirty="0">
                <a:solidFill>
                  <a:srgbClr val="428BCA"/>
                </a:solidFill>
                <a:latin typeface="Helvetica Neue LT ESO"/>
                <a:hlinkClick r:id="rId3"/>
              </a:rPr>
              <a:t>twanight.org</a:t>
            </a:r>
            <a:r>
              <a:rPr lang="en-GB" dirty="0">
                <a:solidFill>
                  <a:srgbClr val="333333"/>
                </a:solidFill>
                <a:latin typeface="Helvetica Neue LT ESO"/>
              </a:rPr>
              <a:t>)</a:t>
            </a:r>
            <a:endParaRPr lang="en-GB" b="0" i="0" dirty="0">
              <a:solidFill>
                <a:srgbClr val="333333"/>
              </a:solidFill>
              <a:effectLst/>
              <a:latin typeface="Helvetica Neue LT ESO"/>
            </a:endParaRPr>
          </a:p>
        </p:txBody>
      </p:sp>
    </p:spTree>
    <p:extLst>
      <p:ext uri="{BB962C8B-B14F-4D97-AF65-F5344CB8AC3E}">
        <p14:creationId xmlns:p14="http://schemas.microsoft.com/office/powerpoint/2010/main" val="151800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702" y="23318"/>
            <a:ext cx="10496431" cy="1325563"/>
          </a:xfrm>
        </p:spPr>
        <p:txBody>
          <a:bodyPr/>
          <a:lstStyle/>
          <a:p>
            <a:r>
              <a:rPr lang="en-GB" dirty="0" smtClean="0"/>
              <a:t>Innovation impacts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557702" y="1348881"/>
            <a:ext cx="6083300" cy="41498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base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 smtClean="0"/>
              <a:t>From 2004-2019: </a:t>
            </a:r>
            <a:endParaRPr lang="en-GB" sz="2200" dirty="0"/>
          </a:p>
          <a:p>
            <a:pPr marL="914400" lvl="1" indent="-457200" fontAlgn="base">
              <a:spcAft>
                <a:spcPts val="1000"/>
              </a:spcAft>
              <a:buFont typeface="Courier New" panose="02070309020205020404" pitchFamily="49" charset="0"/>
              <a:buChar char="o"/>
              <a:defRPr/>
            </a:pPr>
            <a:r>
              <a:rPr lang="en-GB" sz="2000" dirty="0" smtClean="0"/>
              <a:t>258 UK </a:t>
            </a:r>
            <a:r>
              <a:rPr lang="en-GB" sz="2000" dirty="0"/>
              <a:t>organisations had successful </a:t>
            </a:r>
            <a:r>
              <a:rPr lang="en-GB" sz="2000" dirty="0" smtClean="0"/>
              <a:t>contract bids </a:t>
            </a:r>
            <a:r>
              <a:rPr lang="en-GB" sz="2000" dirty="0"/>
              <a:t>to </a:t>
            </a:r>
            <a:r>
              <a:rPr lang="en-GB" sz="2000" dirty="0" smtClean="0"/>
              <a:t>ESO</a:t>
            </a:r>
          </a:p>
          <a:p>
            <a:pPr marL="914400" lvl="1" indent="-457200" fontAlgn="base">
              <a:spcAft>
                <a:spcPts val="1000"/>
              </a:spcAft>
              <a:buFont typeface="Courier New" panose="02070309020205020404" pitchFamily="49" charset="0"/>
              <a:buChar char="o"/>
              <a:defRPr/>
            </a:pPr>
            <a:r>
              <a:rPr lang="en-GB" sz="2000" dirty="0" smtClean="0"/>
              <a:t>1,114 </a:t>
            </a:r>
            <a:r>
              <a:rPr lang="en-GB" sz="2000" dirty="0"/>
              <a:t>individual contracts </a:t>
            </a:r>
            <a:r>
              <a:rPr lang="en-GB" sz="2000" dirty="0" smtClean="0"/>
              <a:t>awarded </a:t>
            </a:r>
            <a:r>
              <a:rPr lang="en-GB" sz="2000" dirty="0"/>
              <a:t>with UK </a:t>
            </a:r>
            <a:r>
              <a:rPr lang="en-GB" sz="2000" dirty="0" smtClean="0"/>
              <a:t>involvement</a:t>
            </a:r>
            <a:endParaRPr lang="en-GB" sz="2000" dirty="0"/>
          </a:p>
          <a:p>
            <a:pPr marL="457200" indent="-457200" fontAlgn="base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/>
              <a:t>£117M in ESO contracts has been secured by the UK between 2002 and 2020 </a:t>
            </a:r>
            <a:endParaRPr lang="en-GB" sz="2200" dirty="0" smtClean="0"/>
          </a:p>
          <a:p>
            <a:pPr marL="457200" indent="-457200" fontAlgn="base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 smtClean="0"/>
              <a:t>Process evaluation made recommendations on how to increase industrial return </a:t>
            </a:r>
            <a:endParaRPr lang="en-GB" sz="2200" dirty="0"/>
          </a:p>
          <a:p>
            <a:pPr fontAlgn="base">
              <a:spcAft>
                <a:spcPts val="1000"/>
              </a:spcAft>
              <a:defRPr/>
            </a:pPr>
            <a:r>
              <a:rPr lang="en-GB" sz="2400" dirty="0"/>
              <a:t> 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6361" y="1348881"/>
            <a:ext cx="5014559" cy="349452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536149" y="4980144"/>
            <a:ext cx="3296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GB" b="1">
                <a:solidFill>
                  <a:srgbClr val="333333"/>
                </a:solidFill>
                <a:latin typeface="Helvetica Neue LT ESO"/>
              </a:rPr>
              <a:t>Credit:</a:t>
            </a:r>
            <a:r>
              <a:rPr lang="en-GB">
                <a:solidFill>
                  <a:srgbClr val="428BCA"/>
                </a:solidFill>
                <a:latin typeface="Helvetica Neue LT ESO"/>
                <a:hlinkClick r:id="rId3"/>
              </a:rPr>
              <a:t>Y</a:t>
            </a:r>
            <a:r>
              <a:rPr lang="en-GB" dirty="0">
                <a:solidFill>
                  <a:srgbClr val="428BCA"/>
                </a:solidFill>
                <a:latin typeface="Helvetica Neue LT ESO"/>
                <a:hlinkClick r:id="rId3"/>
              </a:rPr>
              <a:t>. </a:t>
            </a:r>
            <a:r>
              <a:rPr lang="en-GB" dirty="0" err="1">
                <a:solidFill>
                  <a:srgbClr val="428BCA"/>
                </a:solidFill>
                <a:latin typeface="Helvetica Neue LT ESO"/>
                <a:hlinkClick r:id="rId3"/>
              </a:rPr>
              <a:t>Beletsky</a:t>
            </a:r>
            <a:r>
              <a:rPr lang="en-GB" dirty="0">
                <a:solidFill>
                  <a:srgbClr val="333333"/>
                </a:solidFill>
                <a:latin typeface="Helvetica Neue LT ESO"/>
              </a:rPr>
              <a:t> (LCO)/ESO</a:t>
            </a:r>
            <a:endParaRPr lang="en-GB" b="0" i="0" dirty="0">
              <a:solidFill>
                <a:srgbClr val="333333"/>
              </a:solidFill>
              <a:effectLst/>
              <a:latin typeface="Helvetica Neue LT ESO"/>
            </a:endParaRPr>
          </a:p>
        </p:txBody>
      </p:sp>
    </p:spTree>
    <p:extLst>
      <p:ext uri="{BB962C8B-B14F-4D97-AF65-F5344CB8AC3E}">
        <p14:creationId xmlns:p14="http://schemas.microsoft.com/office/powerpoint/2010/main" val="336757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218" y="133780"/>
            <a:ext cx="10496431" cy="1152580"/>
          </a:xfrm>
        </p:spPr>
        <p:txBody>
          <a:bodyPr/>
          <a:lstStyle/>
          <a:p>
            <a:r>
              <a:rPr lang="en-GB" dirty="0" smtClean="0"/>
              <a:t>ESRF </a:t>
            </a:r>
            <a:r>
              <a:rPr lang="en-GB" dirty="0" smtClean="0"/>
              <a:t>e</a:t>
            </a:r>
            <a:r>
              <a:rPr lang="en-GB" dirty="0" smtClean="0"/>
              <a:t>valuation</a:t>
            </a:r>
            <a:endParaRPr lang="en-GB" dirty="0"/>
          </a:p>
        </p:txBody>
      </p:sp>
      <p:pic>
        <p:nvPicPr>
          <p:cNvPr id="1026" name="Picture 2" descr="See the source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853" y="4050197"/>
            <a:ext cx="6061845" cy="227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82853" y="6488668"/>
            <a:ext cx="6533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European Synchrotron Radiation Facility, Grenoble, France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8218" y="1334580"/>
            <a:ext cx="10353104" cy="266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 smtClean="0"/>
              <a:t>Currently being signed off</a:t>
            </a:r>
          </a:p>
          <a:p>
            <a:pPr marL="342900" indent="-342900" fontAlgn="base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 smtClean="0"/>
              <a:t>Range of qualitative and quantitative impacts presented</a:t>
            </a:r>
          </a:p>
          <a:p>
            <a:pPr marL="342900" indent="-342900" fontAlgn="base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/>
              <a:t>G</a:t>
            </a:r>
            <a:r>
              <a:rPr lang="en-GB" sz="2200" dirty="0"/>
              <a:t>aps </a:t>
            </a:r>
            <a:r>
              <a:rPr lang="en-GB" sz="2200" dirty="0"/>
              <a:t>in evidence and research/analysis methods to support a </a:t>
            </a:r>
            <a:r>
              <a:rPr lang="en-GB" sz="2200" dirty="0"/>
              <a:t>robust </a:t>
            </a:r>
            <a:r>
              <a:rPr lang="en-GB" sz="2200" dirty="0"/>
              <a:t>assessment of </a:t>
            </a:r>
            <a:r>
              <a:rPr lang="en-GB" sz="2200" dirty="0" smtClean="0"/>
              <a:t>ESRF’s economic </a:t>
            </a:r>
            <a:r>
              <a:rPr lang="en-GB" sz="2200" dirty="0"/>
              <a:t>impact on the </a:t>
            </a:r>
            <a:r>
              <a:rPr lang="en-GB" sz="2200" dirty="0" smtClean="0"/>
              <a:t>UK</a:t>
            </a:r>
          </a:p>
          <a:p>
            <a:pPr marL="342900" indent="-342900" fontAlgn="base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 smtClean="0"/>
              <a:t>Recommendations made on an M&amp;E framework to facilitate future evaluations</a:t>
            </a:r>
            <a:endParaRPr lang="en-GB" sz="2200" dirty="0"/>
          </a:p>
          <a:p>
            <a:pPr fontAlgn="base">
              <a:spcAft>
                <a:spcPts val="1000"/>
              </a:spcAft>
              <a:defRPr/>
            </a:pPr>
            <a:r>
              <a:rPr lang="en-GB" sz="2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7681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/>
          <p:nvPr/>
        </p:nvPicPr>
        <p:blipFill rotWithShape="1">
          <a:blip r:embed="rId2"/>
          <a:srcRect b="44422"/>
          <a:stretch/>
        </p:blipFill>
        <p:spPr>
          <a:xfrm>
            <a:off x="3385337" y="281580"/>
            <a:ext cx="7123636" cy="5933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30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t="54601"/>
          <a:stretch/>
        </p:blipFill>
        <p:spPr>
          <a:xfrm>
            <a:off x="3226906" y="337931"/>
            <a:ext cx="8077198" cy="5678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99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2605" y="350803"/>
            <a:ext cx="11663281" cy="706596"/>
          </a:xfrm>
          <a:prstGeom prst="rect">
            <a:avLst/>
          </a:prstGeom>
          <a:noFill/>
        </p:spPr>
        <p:txBody>
          <a:bodyPr wrap="square" lIns="91273" tIns="45637" rIns="91273" bIns="45637" rtlCol="0" anchor="t">
            <a:spAutoFit/>
          </a:bodyPr>
          <a:lstStyle/>
          <a:p>
            <a:r>
              <a:rPr lang="en-US" sz="3993" b="1" spc="-150" dirty="0" smtClean="0">
                <a:solidFill>
                  <a:srgbClr val="2E2D62"/>
                </a:solidFill>
                <a:latin typeface="Arial"/>
                <a:cs typeface="Arial"/>
              </a:rPr>
              <a:t>Reflections</a:t>
            </a:r>
            <a:endParaRPr lang="en-US" sz="1797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398161" y="1187913"/>
            <a:ext cx="8776836" cy="4231119"/>
          </a:xfrm>
          <a:prstGeom prst="rect">
            <a:avLst/>
          </a:prstGeom>
        </p:spPr>
        <p:txBody>
          <a:bodyPr wrap="square" lIns="91273" tIns="45637" rIns="91273" bIns="45637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2060"/>
                </a:solidFill>
                <a:latin typeface="Arial"/>
                <a:cs typeface="Arial"/>
              </a:rPr>
              <a:t>Focus on impact &amp; evaluation is still significant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2060"/>
                </a:solidFill>
                <a:latin typeface="Arial"/>
                <a:cs typeface="Arial"/>
              </a:rPr>
              <a:t>RIs explicit in UKRI strategy as important to economic growth</a:t>
            </a:r>
            <a:endParaRPr lang="en-GB" sz="2200" dirty="0" smtClean="0">
              <a:solidFill>
                <a:srgbClr val="002060"/>
              </a:solidFill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2060"/>
                </a:solidFill>
                <a:latin typeface="Arial"/>
                <a:cs typeface="Arial"/>
              </a:rPr>
              <a:t>Government spending and demand for evidence is increasing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2060"/>
                </a:solidFill>
                <a:latin typeface="Arial"/>
                <a:cs typeface="Arial"/>
              </a:rPr>
              <a:t>Dichotomy of pressure on staff numbers and salary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2060"/>
                </a:solidFill>
                <a:latin typeface="Arial"/>
                <a:cs typeface="Arial"/>
              </a:rPr>
              <a:t>Resources to ensure M&amp;E frameworks implemented</a:t>
            </a:r>
            <a:endParaRPr lang="en-GB" sz="2200" dirty="0" smtClean="0">
              <a:solidFill>
                <a:srgbClr val="002060"/>
              </a:solidFill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2060"/>
                </a:solidFill>
                <a:latin typeface="Arial"/>
                <a:cs typeface="Arial"/>
              </a:rPr>
              <a:t>Methodology/data still a challenge – Green/Magenta Books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2060"/>
                </a:solidFill>
                <a:latin typeface="Arial"/>
                <a:cs typeface="Arial"/>
              </a:rPr>
              <a:t>Monetising the impact from Research Infrastructures </a:t>
            </a:r>
            <a:r>
              <a:rPr lang="en-GB" sz="2200" dirty="0" smtClean="0">
                <a:solidFill>
                  <a:srgbClr val="002060"/>
                </a:solidFill>
                <a:latin typeface="Arial"/>
                <a:cs typeface="Arial"/>
              </a:rPr>
              <a:t>challenging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2060"/>
                </a:solidFill>
                <a:latin typeface="Arial"/>
                <a:cs typeface="Arial"/>
              </a:rPr>
              <a:t>Some issues working with consultants, diversity and methodology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2060"/>
                </a:solidFill>
                <a:latin typeface="Arial"/>
                <a:cs typeface="Arial"/>
              </a:rPr>
              <a:t>Made big strides in the last few years, still lots to achieve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>
              <a:solidFill>
                <a:srgbClr val="002060"/>
              </a:solidFill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4"/>
              </a:solidFill>
            </a:endParaRPr>
          </a:p>
          <a:p>
            <a:pPr marL="342283" indent="-342283" fontAlgn="base">
              <a:spcAft>
                <a:spcPts val="998"/>
              </a:spcAft>
              <a:buClr>
                <a:srgbClr val="626262"/>
              </a:buClr>
              <a:buFont typeface="Arial"/>
              <a:buChar char="•"/>
            </a:pPr>
            <a:endParaRPr lang="en-GB" sz="2296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2717" y="3978161"/>
            <a:ext cx="28575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50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89226" y="6251"/>
            <a:ext cx="3280548" cy="68454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213692" y="2276942"/>
            <a:ext cx="6189930" cy="1874015"/>
          </a:xfrm>
          <a:prstGeom prst="rect">
            <a:avLst/>
          </a:prstGeom>
          <a:noFill/>
        </p:spPr>
        <p:txBody>
          <a:bodyPr wrap="square" lIns="91273" tIns="45637" rIns="91273" bIns="45637" rtlCol="0" anchor="t">
            <a:spAutoFit/>
          </a:bodyPr>
          <a:lstStyle/>
          <a:p>
            <a:pPr defTabSz="912754">
              <a:defRPr/>
            </a:pPr>
            <a:r>
              <a:rPr lang="en-US" sz="4392" b="1" spc="-150" dirty="0">
                <a:solidFill>
                  <a:srgbClr val="2E2C61"/>
                </a:solidFill>
                <a:latin typeface="Arial"/>
                <a:ea typeface="+mn-lt"/>
                <a:cs typeface="Arial"/>
              </a:rPr>
              <a:t>STFC International</a:t>
            </a:r>
          </a:p>
          <a:p>
            <a:pPr defTabSz="912754">
              <a:defRPr/>
            </a:pPr>
            <a:endParaRPr lang="en-US" sz="4392" b="1" spc="-150" dirty="0">
              <a:solidFill>
                <a:srgbClr val="2E2C61"/>
              </a:solidFill>
              <a:latin typeface="Arial"/>
              <a:ea typeface="+mn-lt"/>
              <a:cs typeface="Arial"/>
            </a:endParaRPr>
          </a:p>
          <a:p>
            <a:pPr defTabSz="912754">
              <a:defRPr/>
            </a:pPr>
            <a:r>
              <a:rPr lang="en-US" sz="2795" b="1" spc="-150" dirty="0">
                <a:solidFill>
                  <a:srgbClr val="002060"/>
                </a:solidFill>
                <a:latin typeface="Arial"/>
                <a:ea typeface="+mn-lt"/>
                <a:cs typeface="Arial" panose="020B0604020202020204"/>
              </a:rPr>
              <a:t>May 2023</a:t>
            </a:r>
            <a:endParaRPr lang="en-US" sz="2795" b="1" spc="-150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998" y="417902"/>
            <a:ext cx="3763911" cy="962203"/>
          </a:xfrm>
          <a:prstGeom prst="rect">
            <a:avLst/>
          </a:prstGeom>
        </p:spPr>
      </p:pic>
      <p:pic>
        <p:nvPicPr>
          <p:cNvPr id="5" name="Picture 4" descr="A picture containing light&#10;&#10;Description automatically generated">
            <a:extLst>
              <a:ext uri="{FF2B5EF4-FFF2-40B4-BE49-F238E27FC236}">
                <a16:creationId xmlns:a16="http://schemas.microsoft.com/office/drawing/2014/main" id="{F9D09E4C-8524-4CA5-960B-403F32919B4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601" b="14601"/>
          <a:stretch/>
        </p:blipFill>
        <p:spPr>
          <a:xfrm>
            <a:off x="0" y="-6425"/>
            <a:ext cx="12220482" cy="692155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1B44CDB-ED6A-4A9C-9B41-A754FABD3437}"/>
              </a:ext>
            </a:extLst>
          </p:cNvPr>
          <p:cNvSpPr txBox="1"/>
          <p:nvPr/>
        </p:nvSpPr>
        <p:spPr>
          <a:xfrm>
            <a:off x="0" y="-6425"/>
            <a:ext cx="6084888" cy="52847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43700"/>
            <a:r>
              <a:rPr lang="en-GB" sz="4392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</a:p>
          <a:p>
            <a:endParaRPr lang="en-GB" sz="1797" dirty="0"/>
          </a:p>
          <a:p>
            <a:endParaRPr lang="en-GB" sz="1797" dirty="0"/>
          </a:p>
          <a:p>
            <a:pPr lvl="1" indent="-367637"/>
            <a:r>
              <a:rPr lang="en-GB" sz="2396" dirty="0">
                <a:latin typeface="Arial" panose="020B0604020202020204" pitchFamily="34" charset="0"/>
                <a:cs typeface="Arial" panose="020B0604020202020204" pitchFamily="34" charset="0"/>
              </a:rPr>
              <a:t>1) Introduction to </a:t>
            </a:r>
            <a:r>
              <a:rPr lang="en-GB" sz="2396" dirty="0" smtClean="0">
                <a:latin typeface="Arial" panose="020B0604020202020204" pitchFamily="34" charset="0"/>
                <a:cs typeface="Arial" panose="020B0604020202020204" pitchFamily="34" charset="0"/>
              </a:rPr>
              <a:t>UKRI/STFC</a:t>
            </a:r>
            <a:endParaRPr lang="en-GB" sz="2396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613" lvl="1" indent="-285236">
              <a:buFontTx/>
              <a:buChar char="-"/>
            </a:pPr>
            <a:r>
              <a:rPr lang="en-GB" sz="2396" dirty="0">
                <a:latin typeface="Arial" panose="020B0604020202020204" pitchFamily="34" charset="0"/>
                <a:cs typeface="Arial" panose="020B0604020202020204" pitchFamily="34" charset="0"/>
              </a:rPr>
              <a:t>Who are we</a:t>
            </a:r>
          </a:p>
          <a:p>
            <a:pPr marL="741613" lvl="1" indent="-285236">
              <a:buFontTx/>
              <a:buChar char="-"/>
            </a:pPr>
            <a:r>
              <a:rPr lang="en-GB" sz="2396" dirty="0">
                <a:latin typeface="Arial" panose="020B0604020202020204" pitchFamily="34" charset="0"/>
                <a:cs typeface="Arial" panose="020B0604020202020204" pitchFamily="34" charset="0"/>
              </a:rPr>
              <a:t>What do we do?</a:t>
            </a:r>
          </a:p>
          <a:p>
            <a:pPr marL="456377" lvl="1"/>
            <a:endParaRPr lang="en-GB" sz="2396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-278897"/>
            <a:r>
              <a:rPr lang="en-GB" sz="2396" dirty="0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en-GB" sz="2396" dirty="0" smtClean="0">
                <a:latin typeface="Arial" panose="020B0604020202020204" pitchFamily="34" charset="0"/>
                <a:cs typeface="Arial" panose="020B0604020202020204" pitchFamily="34" charset="0"/>
              </a:rPr>
              <a:t>Recent evaluations</a:t>
            </a:r>
            <a:endParaRPr lang="en-GB" sz="2396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613" lvl="1" indent="-285236">
              <a:buFontTx/>
              <a:buChar char="-"/>
            </a:pPr>
            <a:r>
              <a:rPr lang="en-GB" sz="2396" dirty="0">
                <a:latin typeface="Arial" panose="020B0604020202020204" pitchFamily="34" charset="0"/>
                <a:cs typeface="Arial" panose="020B0604020202020204" pitchFamily="34" charset="0"/>
              </a:rPr>
              <a:t>DLS</a:t>
            </a:r>
          </a:p>
          <a:p>
            <a:pPr marL="741613" lvl="1" indent="-285236">
              <a:buFontTx/>
              <a:buChar char="-"/>
            </a:pPr>
            <a:r>
              <a:rPr lang="en-GB" sz="2396" dirty="0" smtClean="0">
                <a:latin typeface="Arial" panose="020B0604020202020204" pitchFamily="34" charset="0"/>
                <a:cs typeface="Arial" panose="020B0604020202020204" pitchFamily="34" charset="0"/>
              </a:rPr>
              <a:t>ESO</a:t>
            </a:r>
          </a:p>
          <a:p>
            <a:pPr marL="741613" lvl="1" indent="-285236">
              <a:buFontTx/>
              <a:buChar char="-"/>
            </a:pPr>
            <a:r>
              <a:rPr lang="en-GB" sz="2396" dirty="0" smtClean="0">
                <a:latin typeface="Arial" panose="020B0604020202020204" pitchFamily="34" charset="0"/>
                <a:cs typeface="Arial" panose="020B0604020202020204" pitchFamily="34" charset="0"/>
              </a:rPr>
              <a:t>ESRF</a:t>
            </a:r>
            <a:endParaRPr lang="en-GB" sz="2396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613" lvl="1" indent="-285236">
              <a:buFontTx/>
              <a:buChar char="-"/>
            </a:pPr>
            <a:endParaRPr lang="en-GB" sz="2396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396" dirty="0" smtClean="0">
                <a:latin typeface="Arial" panose="020B0604020202020204" pitchFamily="34" charset="0"/>
                <a:cs typeface="Arial" panose="020B0604020202020204" pitchFamily="34" charset="0"/>
              </a:rPr>
              <a:t> 3) Reflections</a:t>
            </a:r>
            <a:endParaRPr lang="en-GB" sz="2396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1797" dirty="0"/>
          </a:p>
        </p:txBody>
      </p:sp>
    </p:spTree>
    <p:extLst>
      <p:ext uri="{BB962C8B-B14F-4D97-AF65-F5344CB8AC3E}">
        <p14:creationId xmlns:p14="http://schemas.microsoft.com/office/powerpoint/2010/main" val="51158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9809" y="-99392"/>
            <a:ext cx="12537395" cy="705228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2435282-852B-AE4C-B8DF-0BEFA1CC50E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753800"/>
            <a:ext cx="12169775" cy="50979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AA93F1F-55CE-8C41-933D-BDAD86FDEF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997" y="5864062"/>
            <a:ext cx="439413" cy="4394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0C8BCE3-7BF5-244B-ABC5-1CC57CE8ADDB}"/>
              </a:ext>
            </a:extLst>
          </p:cNvPr>
          <p:cNvSpPr/>
          <p:nvPr/>
        </p:nvSpPr>
        <p:spPr>
          <a:xfrm>
            <a:off x="5524991" y="5899742"/>
            <a:ext cx="1874658" cy="337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97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597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STFC_matters</a:t>
            </a:r>
            <a:endParaRPr lang="en-GB" sz="1597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C3E187-FC47-6646-A5A3-38BEA5BF97F3}"/>
              </a:ext>
            </a:extLst>
          </p:cNvPr>
          <p:cNvSpPr/>
          <p:nvPr/>
        </p:nvSpPr>
        <p:spPr>
          <a:xfrm>
            <a:off x="7791296" y="5899742"/>
            <a:ext cx="4206515" cy="337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97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F25C28B-6C92-F94C-81EC-CBF349C848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7793" y="5864061"/>
            <a:ext cx="443193" cy="43647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3CE200E-AB24-384F-BB4C-13ACD0DABD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34100" y="5861126"/>
            <a:ext cx="439413" cy="4394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E2772B-B47D-8D46-97A4-931FF8D2720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998" y="417902"/>
            <a:ext cx="3763911" cy="96220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03ACBB2-A294-5B41-91E3-A21CD7F0322A}"/>
              </a:ext>
            </a:extLst>
          </p:cNvPr>
          <p:cNvSpPr/>
          <p:nvPr/>
        </p:nvSpPr>
        <p:spPr>
          <a:xfrm>
            <a:off x="1012998" y="5899742"/>
            <a:ext cx="4206515" cy="337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97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96A358-CF8A-9741-9C85-A77CCE375E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77023" y="2814173"/>
            <a:ext cx="7428633" cy="1229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06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17539" y="4125979"/>
            <a:ext cx="8552236" cy="27257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514997" y="2783701"/>
            <a:ext cx="8301431" cy="8294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2754">
              <a:defRPr/>
            </a:pPr>
            <a:r>
              <a:rPr lang="en-GB" sz="4791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</a:t>
            </a:r>
            <a:r>
              <a:rPr lang="en-GB" sz="4791" b="1" spc="-10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UKRI/STFC </a:t>
            </a:r>
            <a:endParaRPr lang="en-GB" sz="4791" b="1" spc="-10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998" y="417902"/>
            <a:ext cx="3763911" cy="962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442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92" y="338128"/>
            <a:ext cx="12174767" cy="64036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D88C18A-0348-8B41-9674-2C4240E4CCF6}"/>
              </a:ext>
            </a:extLst>
          </p:cNvPr>
          <p:cNvSpPr txBox="1"/>
          <p:nvPr/>
        </p:nvSpPr>
        <p:spPr>
          <a:xfrm>
            <a:off x="401590" y="338127"/>
            <a:ext cx="11075138" cy="76803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2754"/>
            <a:r>
              <a:rPr lang="en-GB" altLang="en-US" sz="4392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 Research and Innovation</a:t>
            </a:r>
            <a:endParaRPr lang="en-GB" altLang="en-US" sz="4392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88C18A-0348-8B41-9674-2C4240E4CCF6}"/>
              </a:ext>
            </a:extLst>
          </p:cNvPr>
          <p:cNvSpPr txBox="1"/>
          <p:nvPr/>
        </p:nvSpPr>
        <p:spPr>
          <a:xfrm>
            <a:off x="1304238" y="5919482"/>
            <a:ext cx="941307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2754"/>
            <a:r>
              <a:rPr lang="en-GB" altLang="en-US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£8-9 billion per annum budget, ~ </a:t>
            </a:r>
            <a:r>
              <a:rPr lang="en-GB" altLang="en-US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GB" altLang="en-US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,000 staff</a:t>
            </a:r>
            <a:endParaRPr lang="en-GB" altLang="en-US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D89327F-256B-4EA6-9818-D386F55541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563" t="15265" r="7812" b="5758"/>
          <a:stretch/>
        </p:blipFill>
        <p:spPr>
          <a:xfrm>
            <a:off x="304244" y="342673"/>
            <a:ext cx="11586640" cy="6417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26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3176337" cy="536063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3628976" y="145801"/>
            <a:ext cx="8460516" cy="20596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392" b="1" spc="-15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is evaluating RIs important?</a:t>
            </a:r>
            <a:endParaRPr lang="en-US" sz="4392" b="1" spc="-15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392" b="1" spc="-15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spc="-15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spc="-15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47633" y="1036148"/>
            <a:ext cx="8570563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2E2D62"/>
                </a:solidFill>
                <a:latin typeface="Moderat Extended Bold"/>
              </a:rPr>
              <a:t>UKRI has </a:t>
            </a:r>
            <a:r>
              <a:rPr lang="en-GB" sz="2400" dirty="0" smtClean="0">
                <a:solidFill>
                  <a:srgbClr val="2E2D62"/>
                </a:solidFill>
                <a:latin typeface="Moderat Extended Bold"/>
              </a:rPr>
              <a:t>strategic aims </a:t>
            </a:r>
            <a:r>
              <a:rPr lang="en-GB" sz="2400" dirty="0">
                <a:solidFill>
                  <a:srgbClr val="2E2D62"/>
                </a:solidFill>
                <a:latin typeface="Moderat Extended Bold"/>
              </a:rPr>
              <a:t>of creating world-class </a:t>
            </a:r>
            <a:r>
              <a:rPr lang="en-GB" sz="2400" dirty="0" smtClean="0">
                <a:solidFill>
                  <a:srgbClr val="2E2D62"/>
                </a:solidFill>
                <a:latin typeface="Moderat Extended Bold"/>
              </a:rPr>
              <a:t>R&amp;I infrastructure and delivering world-class impact</a:t>
            </a:r>
          </a:p>
          <a:p>
            <a:endParaRPr lang="en-GB" sz="2400" dirty="0">
              <a:solidFill>
                <a:srgbClr val="2E2D62"/>
              </a:solidFill>
              <a:latin typeface="Moderat Extended Bold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R&amp;I infrastructure fundamental </a:t>
            </a:r>
            <a:r>
              <a:rPr lang="en-GB" sz="2400" dirty="0"/>
              <a:t>to </a:t>
            </a:r>
            <a:r>
              <a:rPr lang="en-GB" sz="2400" dirty="0" smtClean="0"/>
              <a:t>UK’s ambition </a:t>
            </a:r>
            <a:r>
              <a:rPr lang="en-GB" sz="2400" dirty="0"/>
              <a:t>of </a:t>
            </a:r>
            <a:r>
              <a:rPr lang="en-GB" sz="2400" dirty="0" smtClean="0"/>
              <a:t>increasing</a:t>
            </a:r>
            <a:r>
              <a:rPr lang="en-GB" sz="2400" dirty="0"/>
              <a:t> </a:t>
            </a:r>
            <a:r>
              <a:rPr lang="en-GB" sz="2400" dirty="0"/>
              <a:t>investment in </a:t>
            </a:r>
            <a:r>
              <a:rPr lang="en-GB" sz="2400" dirty="0"/>
              <a:t>R&amp;D to </a:t>
            </a:r>
            <a:r>
              <a:rPr lang="en-GB" sz="2400" dirty="0"/>
              <a:t>2.4% of gross domestic product (GDP) by </a:t>
            </a:r>
            <a:r>
              <a:rPr lang="en-GB" sz="2400" dirty="0" smtClean="0"/>
              <a:t>2027 </a:t>
            </a:r>
          </a:p>
          <a:p>
            <a:endParaRPr lang="en-GB" sz="2400" dirty="0" smtClean="0">
              <a:solidFill>
                <a:srgbClr val="2E2D62"/>
              </a:solidFill>
              <a:latin typeface="Moderat Extended Bold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UKRI’s Infrastructure </a:t>
            </a:r>
            <a:r>
              <a:rPr lang="en-GB" sz="2400" dirty="0" smtClean="0"/>
              <a:t>Fund will invest </a:t>
            </a:r>
            <a:r>
              <a:rPr lang="en-GB" sz="2400" dirty="0"/>
              <a:t>£481 </a:t>
            </a:r>
            <a:r>
              <a:rPr lang="en-GB" sz="2400" dirty="0" smtClean="0"/>
              <a:t>million (2022/25) into </a:t>
            </a:r>
            <a:r>
              <a:rPr lang="en-GB" sz="2400" dirty="0"/>
              <a:t>a portfolio of </a:t>
            </a:r>
            <a:r>
              <a:rPr lang="en-GB" sz="2400" dirty="0" smtClean="0"/>
              <a:t>infrastructure</a:t>
            </a:r>
          </a:p>
          <a:p>
            <a:endParaRPr lang="en-GB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i="1" dirty="0" smtClean="0"/>
              <a:t>Renewed focus on M&amp;E of large RIs in UK and internationally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Becoming more important as justification for future funding</a:t>
            </a:r>
            <a:endParaRPr lang="en-GB" sz="2400" dirty="0"/>
          </a:p>
          <a:p>
            <a:endParaRPr lang="en-GB" dirty="0">
              <a:solidFill>
                <a:srgbClr val="2E2D62"/>
              </a:solidFill>
              <a:latin typeface="Moderat Extended Bold"/>
            </a:endParaRPr>
          </a:p>
          <a:p>
            <a:endParaRPr lang="en-GB" b="0" i="0" dirty="0">
              <a:solidFill>
                <a:srgbClr val="2E2D62"/>
              </a:solidFill>
              <a:effectLst/>
              <a:latin typeface="Moderat Extended Bold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77" y="757179"/>
            <a:ext cx="2904781" cy="362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1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3176337" cy="536063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79864" y="6315"/>
            <a:ext cx="2869814" cy="4428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392" b="1" spc="-1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 E&amp;I team</a:t>
            </a:r>
          </a:p>
          <a:p>
            <a:endParaRPr lang="en-US" sz="4392" b="1" spc="-15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1" i="1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build evidence and create quality analysis to enable UKRI to make better policy, strategy and funding decisions, to maximise our impact on knowledge, the economy and society</a:t>
            </a:r>
            <a:r>
              <a:rPr lang="en-GB" sz="1600" b="1" i="1" spc="-1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b="1" spc="-1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spc="-1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team – best practise &amp; impact awareness </a:t>
            </a:r>
            <a:endParaRPr lang="en-US" b="1" spc="-1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27648111"/>
              </p:ext>
            </p:extLst>
          </p:nvPr>
        </p:nvGraphicFramePr>
        <p:xfrm>
          <a:off x="2260193" y="-649704"/>
          <a:ext cx="10794070" cy="65211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85411" y="5360634"/>
            <a:ext cx="8157410" cy="51077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>
                <a:solidFill>
                  <a:schemeClr val="bg1"/>
                </a:solidFill>
              </a:rPr>
              <a:t>Economic analysis and expertise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85411" y="6003759"/>
            <a:ext cx="8157410" cy="510778"/>
          </a:xfrm>
          <a:prstGeom prst="roundRect">
            <a:avLst/>
          </a:prstGeom>
          <a:solidFill>
            <a:srgbClr val="567044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>
                <a:solidFill>
                  <a:schemeClr val="bg1"/>
                </a:solidFill>
              </a:rPr>
              <a:t>Data analysis and insight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441032" y="273521"/>
            <a:ext cx="8494294" cy="6436892"/>
          </a:xfrm>
          <a:prstGeom prst="roundRect">
            <a:avLst>
              <a:gd name="adj" fmla="val 4843"/>
            </a:avLst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93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17539" y="4125979"/>
            <a:ext cx="8552236" cy="27257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239625" y="2069829"/>
            <a:ext cx="8301431" cy="829418"/>
          </a:xfrm>
          <a:prstGeom prst="rect">
            <a:avLst/>
          </a:prstGeom>
          <a:noFill/>
        </p:spPr>
        <p:txBody>
          <a:bodyPr wrap="square" lIns="91273" tIns="45637" rIns="91273" bIns="45637" rtlCol="0" anchor="t">
            <a:spAutoFit/>
          </a:bodyPr>
          <a:lstStyle/>
          <a:p>
            <a:pPr defTabSz="912754"/>
            <a:r>
              <a:rPr lang="en-US" sz="4791" b="1" spc="-160" dirty="0" smtClean="0">
                <a:solidFill>
                  <a:srgbClr val="2E2D62"/>
                </a:solidFill>
                <a:latin typeface="Arial"/>
                <a:cs typeface="Arial"/>
              </a:rPr>
              <a:t>Evaluation </a:t>
            </a:r>
            <a:r>
              <a:rPr lang="en-US" sz="4791" b="1" spc="-160" dirty="0" smtClean="0">
                <a:solidFill>
                  <a:srgbClr val="2E2D62"/>
                </a:solidFill>
                <a:latin typeface="Arial"/>
                <a:cs typeface="Arial"/>
              </a:rPr>
              <a:t>examples</a:t>
            </a:r>
            <a:endParaRPr lang="en-US" sz="4791" b="1" spc="-16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BAF2C3-EC07-3149-9606-B755707208BA}"/>
              </a:ext>
            </a:extLst>
          </p:cNvPr>
          <p:cNvSpPr/>
          <p:nvPr/>
        </p:nvSpPr>
        <p:spPr>
          <a:xfrm>
            <a:off x="360869" y="2899247"/>
            <a:ext cx="5263285" cy="1566928"/>
          </a:xfrm>
          <a:prstGeom prst="rect">
            <a:avLst/>
          </a:prstGeom>
        </p:spPr>
        <p:txBody>
          <a:bodyPr wrap="square" lIns="91273" tIns="45637" rIns="91273" bIns="45637" anchor="t">
            <a:spAutoFit/>
          </a:bodyPr>
          <a:lstStyle/>
          <a:p>
            <a:pPr defTabSz="912754"/>
            <a:endParaRPr lang="en-GB" sz="2396" dirty="0" smtClean="0">
              <a:solidFill>
                <a:srgbClr val="626262"/>
              </a:solidFill>
              <a:latin typeface="Arial"/>
              <a:cs typeface="Arial"/>
            </a:endParaRPr>
          </a:p>
          <a:p>
            <a:pPr marL="342900" indent="-342900" defTabSz="912754">
              <a:buFont typeface="Arial" panose="020B0604020202020204" pitchFamily="34" charset="0"/>
              <a:buChar char="•"/>
            </a:pPr>
            <a:r>
              <a:rPr lang="en-GB" sz="2396" b="1" dirty="0" smtClean="0">
                <a:solidFill>
                  <a:srgbClr val="626262"/>
                </a:solidFill>
                <a:latin typeface="Arial"/>
                <a:cs typeface="Arial"/>
              </a:rPr>
              <a:t>DLS</a:t>
            </a:r>
          </a:p>
          <a:p>
            <a:pPr marL="342900" indent="-342900" defTabSz="912754">
              <a:buFont typeface="Arial" panose="020B0604020202020204" pitchFamily="34" charset="0"/>
              <a:buChar char="•"/>
            </a:pPr>
            <a:r>
              <a:rPr lang="en-GB" sz="2396" b="1" dirty="0" smtClean="0">
                <a:solidFill>
                  <a:srgbClr val="626262"/>
                </a:solidFill>
                <a:latin typeface="Arial"/>
                <a:cs typeface="Arial"/>
              </a:rPr>
              <a:t>ESO</a:t>
            </a:r>
          </a:p>
          <a:p>
            <a:pPr marL="342900" indent="-342900" defTabSz="912754">
              <a:buFont typeface="Arial" panose="020B0604020202020204" pitchFamily="34" charset="0"/>
              <a:buChar char="•"/>
            </a:pPr>
            <a:r>
              <a:rPr lang="en-GB" sz="2396" b="1" dirty="0" smtClean="0">
                <a:solidFill>
                  <a:srgbClr val="626262"/>
                </a:solidFill>
                <a:latin typeface="Arial"/>
                <a:cs typeface="Arial"/>
              </a:rPr>
              <a:t>ESRF</a:t>
            </a:r>
            <a:endParaRPr lang="en-GB" sz="2396" b="1" dirty="0" smtClean="0">
              <a:solidFill>
                <a:srgbClr val="626262"/>
              </a:solidFill>
              <a:latin typeface="Arial"/>
              <a:cs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998" y="417902"/>
            <a:ext cx="3763911" cy="962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94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679" y="548064"/>
            <a:ext cx="10496431" cy="1325563"/>
          </a:xfrm>
        </p:spPr>
        <p:txBody>
          <a:bodyPr>
            <a:normAutofit fontScale="90000"/>
          </a:bodyPr>
          <a:lstStyle/>
          <a:p>
            <a:pPr defTabSz="914400"/>
            <a:r>
              <a:rPr lang="en-US" sz="4400" b="1" spc="-1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Diamond’s </a:t>
            </a:r>
            <a:r>
              <a:rPr lang="en-US" sz="44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Socio-Economic Impact </a:t>
            </a:r>
            <a:r>
              <a:rPr lang="en-US" sz="4400" b="1" spc="-1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  <a:r>
              <a:rPr lang="en-US" b="1" spc="-1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spc="-1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spc="-150" dirty="0">
              <a:solidFill>
                <a:schemeClr val="accent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843" y="1690689"/>
            <a:ext cx="6107920" cy="383474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nitial </a:t>
            </a:r>
            <a:r>
              <a:rPr lang="en-US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discussions </a:t>
            </a:r>
            <a:r>
              <a:rPr lang="en-US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r>
              <a:rPr lang="en-US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published in 2021</a:t>
            </a:r>
            <a:endParaRPr lang="en-US" sz="280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 – </a:t>
            </a:r>
            <a:r>
              <a:rPr lang="en-GB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 out to measure and demonstrate Diamond’s scientific, technological, societal, and economic </a:t>
            </a:r>
            <a:r>
              <a:rPr lang="en-GB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benefits</a:t>
            </a:r>
            <a:endParaRPr lang="en-GB" sz="280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Methodology – B</a:t>
            </a:r>
            <a:r>
              <a:rPr lang="en-US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espoke</a:t>
            </a:r>
            <a:r>
              <a:rPr lang="en-US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Classified </a:t>
            </a:r>
            <a:r>
              <a:rPr lang="en-US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logic model </a:t>
            </a:r>
            <a:r>
              <a:rPr lang="en-US" sz="280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input</a:t>
            </a:r>
            <a:r>
              <a:rPr lang="en-US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activity, output and </a:t>
            </a:r>
            <a:r>
              <a:rPr lang="en-US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</a:t>
            </a:r>
            <a:endParaRPr lang="en-US" sz="280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Quantitative data – 350 + responses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Qualitative data – 25 + in depth interviews and a lot of desk </a:t>
            </a:r>
            <a:r>
              <a:rPr lang="en-US" sz="280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Carried out by </a:t>
            </a:r>
            <a:r>
              <a:rPr lang="en-US" sz="2800" dirty="0" err="1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Technopolis</a:t>
            </a:r>
            <a:endParaRPr lang="en-US" sz="280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0D6039-C70C-4427-95F0-DDBAEF641F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558"/>
          <a:stretch/>
        </p:blipFill>
        <p:spPr>
          <a:xfrm>
            <a:off x="6896747" y="2113352"/>
            <a:ext cx="5133543" cy="298942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8859" y="5525437"/>
            <a:ext cx="6028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4"/>
              </a:rPr>
              <a:t>www.diamond.ac.uk/Home/News/LatestNews/2022/19-10-22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394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525" row="4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A18107F6-FD7C-4093-A7A5-EE57061DC0B1}">
  <we:reference id="wa104381063" version="1.0.0.1" store="en-US" storeType="OMEX"/>
  <we:alternateReferences>
    <we:reference id="WA104381063" version="1.0.0.1" store="WA104381063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75511ED912C94C91A50A540A679D64" ma:contentTypeVersion="15" ma:contentTypeDescription="Create a new document." ma:contentTypeScope="" ma:versionID="b112444174d7cc8f78a7358c16dca892">
  <xsd:schema xmlns:xsd="http://www.w3.org/2001/XMLSchema" xmlns:xs="http://www.w3.org/2001/XMLSchema" xmlns:p="http://schemas.microsoft.com/office/2006/metadata/properties" xmlns:ns2="b2652cff-4097-41c9-9376-8ac41534c5b1" xmlns:ns3="edbbd587-d9e3-43e4-b6b9-e0e13ba80d52" targetNamespace="http://schemas.microsoft.com/office/2006/metadata/properties" ma:root="true" ma:fieldsID="f7136e3375c0461872f0cabb9555434f" ns2:_="" ns3:_="">
    <xsd:import namespace="b2652cff-4097-41c9-9376-8ac41534c5b1"/>
    <xsd:import namespace="edbbd587-d9e3-43e4-b6b9-e0e13ba80d52"/>
    <xsd:element name="properties">
      <xsd:complexType>
        <xsd:sequence>
          <xsd:element name="documentManagement">
            <xsd:complexType>
              <xsd:all>
                <xsd:element ref="ns2:Contact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652cff-4097-41c9-9376-8ac41534c5b1" elementFormDefault="qualified">
    <xsd:import namespace="http://schemas.microsoft.com/office/2006/documentManagement/types"/>
    <xsd:import namespace="http://schemas.microsoft.com/office/infopath/2007/PartnerControls"/>
    <xsd:element name="Contact" ma:index="8" nillable="true" ma:displayName="Contact" ma:format="Dropdown" ma:internalName="Contact">
      <xsd:simpleType>
        <xsd:restriction base="dms:Text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bbd587-d9e3-43e4-b6b9-e0e13ba80d5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303f103-f357-4abb-80cf-b229f33bfc99}" ma:internalName="TaxCatchAll" ma:showField="CatchAllData" ma:web="edbbd587-d9e3-43e4-b6b9-e0e13ba80d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ntact xmlns="b2652cff-4097-41c9-9376-8ac41534c5b1" xsi:nil="true"/>
    <TaxCatchAll xmlns="edbbd587-d9e3-43e4-b6b9-e0e13ba80d52" xsi:nil="true"/>
    <lcf76f155ced4ddcb4097134ff3c332f xmlns="b2652cff-4097-41c9-9376-8ac41534c5b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38D115C-ED2A-4DA2-95BB-7B57275D1A24}">
  <ds:schemaRefs>
    <ds:schemaRef ds:uri="b2652cff-4097-41c9-9376-8ac41534c5b1"/>
    <ds:schemaRef ds:uri="edbbd587-d9e3-43e4-b6b9-e0e13ba80d5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7CA3D10-0864-4320-9102-FC0D2EA98D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39718C4-D395-4C3C-9A2C-1C86DD568C6E}">
  <ds:schemaRefs>
    <ds:schemaRef ds:uri="http://schemas.microsoft.com/office/2006/documentManagement/types"/>
    <ds:schemaRef ds:uri="b2652cff-4097-41c9-9376-8ac41534c5b1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edbbd587-d9e3-43e4-b6b9-e0e13ba80d52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6873</TotalTime>
  <Words>873</Words>
  <Application>Microsoft Office PowerPoint</Application>
  <PresentationFormat>Custom</PresentationFormat>
  <Paragraphs>142</Paragraphs>
  <Slides>20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20</vt:i4>
      </vt:variant>
    </vt:vector>
  </HeadingPairs>
  <TitlesOfParts>
    <vt:vector size="38" baseType="lpstr">
      <vt:lpstr>Arial</vt:lpstr>
      <vt:lpstr>Arial Regular</vt:lpstr>
      <vt:lpstr>Calibri</vt:lpstr>
      <vt:lpstr>Calibri Light</vt:lpstr>
      <vt:lpstr>Courier New</vt:lpstr>
      <vt:lpstr>Helvetica Neue LT ESO</vt:lpstr>
      <vt:lpstr>Moderat Extended Bold</vt:lpstr>
      <vt:lpstr>Roboto</vt:lpstr>
      <vt:lpstr>Wingdings</vt:lpstr>
      <vt:lpstr>Office Theme</vt:lpstr>
      <vt:lpstr>Font and logo master</vt:lpstr>
      <vt:lpstr>1_Font and logo master</vt:lpstr>
      <vt:lpstr>2_Font and logo master</vt:lpstr>
      <vt:lpstr>3_Font and logo master</vt:lpstr>
      <vt:lpstr>4_Font and logo master</vt:lpstr>
      <vt:lpstr>5_Font and logo master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Diamond’s Socio-Economic Impact Study </vt:lpstr>
      <vt:lpstr>High level economic impact of the study</vt:lpstr>
      <vt:lpstr>Summary of economic impact</vt:lpstr>
      <vt:lpstr>But beyond the monetary impact</vt:lpstr>
      <vt:lpstr>Socio-economic impact evaluation of the UK subscription to ESO</vt:lpstr>
      <vt:lpstr>Research impacts</vt:lpstr>
      <vt:lpstr>Innovation impacts</vt:lpstr>
      <vt:lpstr>ESRF evaluation</vt:lpstr>
      <vt:lpstr>PowerPoint Presentation</vt:lpstr>
      <vt:lpstr>PowerPoint Presentation</vt:lpstr>
      <vt:lpstr>PowerPoint Presentation</vt:lpstr>
      <vt:lpstr>PowerPoint Presentation</vt:lpstr>
    </vt:vector>
  </TitlesOfParts>
  <Company>ROE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Dougan, Claire (STFC,ROE,SPC)</dc:creator>
  <cp:lastModifiedBy>Dougan, Claire (STFC,ROE,SPC)</cp:lastModifiedBy>
  <cp:revision>81</cp:revision>
  <dcterms:created xsi:type="dcterms:W3CDTF">2020-08-14T09:16:56Z</dcterms:created>
  <dcterms:modified xsi:type="dcterms:W3CDTF">2023-05-23T15:43:10Z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0x0101000C75511ED912C94C91A50A540A679D64</vt:lpwstr>
  </property>
  <property fmtid="{D5CDD505-2E9C-101B-9397-08002B2CF9AE}" pid="3" name="xd_Signature">
    <vt:bool>false</vt:bool>
  </property>
  <property fmtid="{D5CDD505-2E9C-101B-9397-08002B2CF9AE}" pid="4" name="xd_ProgID">
    <vt:lpwstr/>
  </property>
  <property fmtid="{D5CDD505-2E9C-101B-9397-08002B2CF9AE}" pid="5" name="TemplateUrl">
    <vt:lpwstr/>
  </property>
  <property fmtid="{D5CDD505-2E9C-101B-9397-08002B2CF9AE}" pid="6" name="ComplianceAssetId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MediaServiceImageTags">
    <vt:lpwstr/>
  </property>
</Properties>
</file>