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</p:sldMasterIdLst>
  <p:notesMasterIdLst>
    <p:notesMasterId r:id="rId15"/>
  </p:notesMasterIdLst>
  <p:handoutMasterIdLst>
    <p:handoutMasterId r:id="rId16"/>
  </p:handoutMasterIdLst>
  <p:sldIdLst>
    <p:sldId id="262" r:id="rId2"/>
    <p:sldId id="263" r:id="rId3"/>
    <p:sldId id="264" r:id="rId4"/>
    <p:sldId id="265" r:id="rId5"/>
    <p:sldId id="257" r:id="rId6"/>
    <p:sldId id="266" r:id="rId7"/>
    <p:sldId id="269" r:id="rId8"/>
    <p:sldId id="270" r:id="rId9"/>
    <p:sldId id="268" r:id="rId10"/>
    <p:sldId id="267" r:id="rId11"/>
    <p:sldId id="271" r:id="rId12"/>
    <p:sldId id="272" r:id="rId13"/>
    <p:sldId id="259" r:id="rId14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F00"/>
    <a:srgbClr val="FF7A00"/>
    <a:srgbClr val="E60019"/>
    <a:srgbClr val="2E2E2E"/>
    <a:srgbClr val="BA131A"/>
    <a:srgbClr val="BB141B"/>
    <a:srgbClr val="B81420"/>
    <a:srgbClr val="DC0528"/>
    <a:srgbClr val="072E7D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32" autoAdjust="0"/>
    <p:restoredTop sz="81512" autoAdjust="0"/>
  </p:normalViewPr>
  <p:slideViewPr>
    <p:cSldViewPr snapToGrid="0">
      <p:cViewPr varScale="1">
        <p:scale>
          <a:sx n="115" d="100"/>
          <a:sy n="115" d="100"/>
        </p:scale>
        <p:origin x="1980" y="29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A75DC9-8EFD-42A2-ABB5-743E80D48C35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9B208168-3B68-4848-AED6-E92B48232235}">
      <dgm:prSet phldrT="[Texte]"/>
      <dgm:spPr>
        <a:solidFill>
          <a:srgbClr val="B4C7E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effectLst/>
            </a:rPr>
            <a:t>16 T </a:t>
          </a:r>
        </a:p>
        <a:p>
          <a:r>
            <a:rPr lang="fr-FR" dirty="0" err="1" smtClean="0">
              <a:effectLst/>
            </a:rPr>
            <a:t>demo</a:t>
          </a:r>
          <a:endParaRPr lang="fr-FR" dirty="0">
            <a:effectLst/>
          </a:endParaRPr>
        </a:p>
      </dgm:t>
    </dgm:pt>
    <dgm:pt modelId="{2B153A6F-0269-4869-99DB-E978688C9E7D}" type="par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2295D45B-E406-4CE8-8746-18CA187969B4}" type="sibTrans" cxnId="{3932A039-A624-4A06-9C75-D0D9345E4C29}">
      <dgm:prSet/>
      <dgm:spPr/>
      <dgm:t>
        <a:bodyPr/>
        <a:lstStyle/>
        <a:p>
          <a:endParaRPr lang="fr-FR">
            <a:effectLst/>
          </a:endParaRPr>
        </a:p>
      </dgm:t>
    </dgm:pt>
    <dgm:pt modelId="{40675280-D155-4501-BA21-5F866A30E95F}">
      <dgm:prSet phldrT="[Texte]"/>
      <dgm:spPr>
        <a:solidFill>
          <a:srgbClr val="8FAADC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solidFill>
                <a:schemeClr val="bg1"/>
              </a:solidFill>
              <a:effectLst/>
            </a:rPr>
            <a:t>12-14 T </a:t>
          </a:r>
          <a:r>
            <a:rPr lang="fr-FR" dirty="0" err="1" smtClean="0">
              <a:solidFill>
                <a:schemeClr val="bg1"/>
              </a:solidFill>
              <a:effectLst/>
            </a:rPr>
            <a:t>demo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6A8FEDF2-0AD8-46EF-BA70-E0297BD3D259}" type="par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8FF6AFDC-E895-4FA4-9EE4-7BD3F9B799FC}" type="sibTrans" cxnId="{3ED60455-DE4B-466C-8894-325B334C5182}">
      <dgm:prSet/>
      <dgm:spPr/>
      <dgm:t>
        <a:bodyPr/>
        <a:lstStyle/>
        <a:p>
          <a:endParaRPr lang="fr-FR">
            <a:effectLst/>
          </a:endParaRPr>
        </a:p>
      </dgm:t>
    </dgm:pt>
    <dgm:pt modelId="{CCEC1065-6BEA-43BE-AD8D-63EB0EDF63A9}">
      <dgm:prSet phldrT="[Texte]"/>
      <dgm:spPr>
        <a:solidFill>
          <a:srgbClr val="2F5597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 smtClean="0">
              <a:solidFill>
                <a:schemeClr val="bg1"/>
              </a:solidFill>
              <a:effectLst/>
            </a:rPr>
            <a:t>Subscales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548E654D-6A44-49DB-B3A1-4B916C99F5D9}" type="par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D1ECF03B-2002-4D95-AF57-6BBB7CD31750}" type="sibTrans" cxnId="{8B671A19-E78F-4556-B404-7D48DEB109FA}">
      <dgm:prSet/>
      <dgm:spPr/>
      <dgm:t>
        <a:bodyPr/>
        <a:lstStyle/>
        <a:p>
          <a:endParaRPr lang="fr-FR">
            <a:effectLst/>
          </a:endParaRPr>
        </a:p>
      </dgm:t>
    </dgm:pt>
    <dgm:pt modelId="{9BE2EE53-A024-445A-94F7-5D4B8715464D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err="1" smtClean="0">
              <a:solidFill>
                <a:schemeClr val="bg1"/>
              </a:solidFill>
              <a:effectLst/>
            </a:rPr>
            <a:t>Powered</a:t>
          </a:r>
          <a:r>
            <a:rPr lang="fr-FR" dirty="0" smtClean="0">
              <a:solidFill>
                <a:schemeClr val="bg1"/>
              </a:solidFill>
              <a:effectLst/>
            </a:rPr>
            <a:t> </a:t>
          </a:r>
          <a:r>
            <a:rPr lang="fr-FR" dirty="0" err="1" smtClean="0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CEFD4200-5A9F-4FF0-A13D-0397376E3D1D}" type="par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84B19050-17D2-40B2-97FA-6A6C16196D49}" type="sibTrans" cxnId="{B3904FFE-A369-43A9-AFB0-BED933C4108D}">
      <dgm:prSet/>
      <dgm:spPr/>
      <dgm:t>
        <a:bodyPr/>
        <a:lstStyle/>
        <a:p>
          <a:endParaRPr lang="fr-FR">
            <a:effectLst/>
          </a:endParaRPr>
        </a:p>
      </dgm:t>
    </dgm:pt>
    <dgm:pt modelId="{009322DC-D1C5-45FF-AC3C-071F768C3F28}">
      <dgm:prSet phldrT="[Texte]"/>
      <dgm:spPr>
        <a:solidFill>
          <a:srgbClr val="203864"/>
        </a:solidFill>
        <a:ln>
          <a:solidFill>
            <a:srgbClr val="2F5597"/>
          </a:solidFill>
        </a:ln>
      </dgm:spPr>
      <dgm:t>
        <a:bodyPr/>
        <a:lstStyle/>
        <a:p>
          <a:r>
            <a:rPr lang="fr-FR" dirty="0" smtClean="0">
              <a:solidFill>
                <a:schemeClr val="bg1"/>
              </a:solidFill>
              <a:effectLst/>
            </a:rPr>
            <a:t>Non-</a:t>
          </a:r>
          <a:r>
            <a:rPr lang="fr-FR" dirty="0" err="1" smtClean="0">
              <a:solidFill>
                <a:schemeClr val="bg1"/>
              </a:solidFill>
              <a:effectLst/>
            </a:rPr>
            <a:t>powered</a:t>
          </a:r>
          <a:r>
            <a:rPr lang="fr-FR" dirty="0" smtClean="0">
              <a:solidFill>
                <a:schemeClr val="bg1"/>
              </a:solidFill>
              <a:effectLst/>
            </a:rPr>
            <a:t> </a:t>
          </a:r>
          <a:r>
            <a:rPr lang="fr-FR" dirty="0" err="1" smtClean="0">
              <a:solidFill>
                <a:schemeClr val="bg1"/>
              </a:solidFill>
              <a:effectLst/>
            </a:rPr>
            <a:t>samples</a:t>
          </a:r>
          <a:endParaRPr lang="fr-FR" dirty="0">
            <a:solidFill>
              <a:schemeClr val="bg1"/>
            </a:solidFill>
            <a:effectLst/>
          </a:endParaRPr>
        </a:p>
      </dgm:t>
    </dgm:pt>
    <dgm:pt modelId="{BA97B969-A117-4B5E-8246-4BE4C4C1F9E1}" type="par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A5C7B806-0EFF-45CC-A622-8A7449F37710}" type="sibTrans" cxnId="{813CDFFA-AB9B-40F9-973B-5ADE51E3C33B}">
      <dgm:prSet/>
      <dgm:spPr/>
      <dgm:t>
        <a:bodyPr/>
        <a:lstStyle/>
        <a:p>
          <a:endParaRPr lang="fr-FR">
            <a:effectLst/>
          </a:endParaRPr>
        </a:p>
      </dgm:t>
    </dgm:pt>
    <dgm:pt modelId="{5DE609B3-1CBF-4641-99B6-722675BFCFE7}" type="pres">
      <dgm:prSet presAssocID="{33A75DC9-8EFD-42A2-ABB5-743E80D48C35}" presName="Name0" presStyleCnt="0">
        <dgm:presLayoutVars>
          <dgm:dir/>
          <dgm:animLvl val="lvl"/>
          <dgm:resizeHandles val="exact"/>
        </dgm:presLayoutVars>
      </dgm:prSet>
      <dgm:spPr/>
    </dgm:pt>
    <dgm:pt modelId="{80D71AF3-C82B-464B-8AD3-82173C269153}" type="pres">
      <dgm:prSet presAssocID="{9B208168-3B68-4848-AED6-E92B48232235}" presName="Name8" presStyleCnt="0"/>
      <dgm:spPr/>
    </dgm:pt>
    <dgm:pt modelId="{172B22B7-E1B8-4E50-9B2E-8A3BAC2354E2}" type="pres">
      <dgm:prSet presAssocID="{9B208168-3B68-4848-AED6-E92B48232235}" presName="level" presStyleLbl="node1" presStyleIdx="0" presStyleCnt="5" custScaleY="15959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511C480-1C8D-4AE5-8861-3F51AA32EC72}" type="pres">
      <dgm:prSet presAssocID="{9B208168-3B68-4848-AED6-E92B4823223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810E4AE-1A04-49DE-8980-013A0A27BC44}" type="pres">
      <dgm:prSet presAssocID="{40675280-D155-4501-BA21-5F866A30E95F}" presName="Name8" presStyleCnt="0"/>
      <dgm:spPr/>
    </dgm:pt>
    <dgm:pt modelId="{02801C31-EE4F-4A64-9B4C-76EA8A0D4ABE}" type="pres">
      <dgm:prSet presAssocID="{40675280-D155-4501-BA21-5F866A30E95F}" presName="level" presStyleLbl="node1" presStyleIdx="1" presStyleCnt="5" custScaleY="127601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C1DD635-B4D7-4A24-A53A-115FDFC6818C}" type="pres">
      <dgm:prSet presAssocID="{40675280-D155-4501-BA21-5F866A30E9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629BA8-32F8-470B-A494-56D0F11B5CF1}" type="pres">
      <dgm:prSet presAssocID="{CCEC1065-6BEA-43BE-AD8D-63EB0EDF63A9}" presName="Name8" presStyleCnt="0"/>
      <dgm:spPr/>
    </dgm:pt>
    <dgm:pt modelId="{0DC2EDF2-FCF5-4C1E-8FDD-1FD475E448FE}" type="pres">
      <dgm:prSet presAssocID="{CCEC1065-6BEA-43BE-AD8D-63EB0EDF63A9}" presName="level" presStyleLbl="node1" presStyleIdx="2" presStyleCnt="5" custScaleY="115742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824E8A0-4587-4A15-B6CD-8261B856AC06}" type="pres">
      <dgm:prSet presAssocID="{CCEC1065-6BEA-43BE-AD8D-63EB0EDF63A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5AAEBD3-DD7A-4CCC-9B0F-8CB049AA1530}" type="pres">
      <dgm:prSet presAssocID="{9BE2EE53-A024-445A-94F7-5D4B8715464D}" presName="Name8" presStyleCnt="0"/>
      <dgm:spPr/>
    </dgm:pt>
    <dgm:pt modelId="{ECDB2EBB-F16C-4ECC-9275-F760579F0BDD}" type="pres">
      <dgm:prSet presAssocID="{9BE2EE53-A024-445A-94F7-5D4B8715464D}" presName="level" presStyleLbl="node1" presStyleIdx="3" presStyleCnt="5" custScaleY="7633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7875A64-D88C-4984-80C7-7297955A9942}" type="pres">
      <dgm:prSet presAssocID="{9BE2EE53-A024-445A-94F7-5D4B8715464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796EEAA-E160-45CB-8A36-47115A77F109}" type="pres">
      <dgm:prSet presAssocID="{009322DC-D1C5-45FF-AC3C-071F768C3F28}" presName="Name8" presStyleCnt="0"/>
      <dgm:spPr/>
    </dgm:pt>
    <dgm:pt modelId="{55277117-BAE5-4B11-8799-FFE97ACE55CE}" type="pres">
      <dgm:prSet presAssocID="{009322DC-D1C5-45FF-AC3C-071F768C3F28}" presName="level" presStyleLbl="node1" presStyleIdx="4" presStyleCnt="5" custScaleY="31795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A1B97B5-425B-4BDF-A380-B775AB446049}" type="pres">
      <dgm:prSet presAssocID="{009322DC-D1C5-45FF-AC3C-071F768C3F2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0958430-6B39-4A28-9AA6-C6A9EEB0394D}" type="presOf" srcId="{009322DC-D1C5-45FF-AC3C-071F768C3F28}" destId="{55277117-BAE5-4B11-8799-FFE97ACE55CE}" srcOrd="0" destOrd="0" presId="urn:microsoft.com/office/officeart/2005/8/layout/pyramid1"/>
    <dgm:cxn modelId="{813CDFFA-AB9B-40F9-973B-5ADE51E3C33B}" srcId="{33A75DC9-8EFD-42A2-ABB5-743E80D48C35}" destId="{009322DC-D1C5-45FF-AC3C-071F768C3F28}" srcOrd="4" destOrd="0" parTransId="{BA97B969-A117-4B5E-8246-4BE4C4C1F9E1}" sibTransId="{A5C7B806-0EFF-45CC-A622-8A7449F37710}"/>
    <dgm:cxn modelId="{4A5983F2-FBD6-4ECC-876E-3B4799F57D1F}" type="presOf" srcId="{CCEC1065-6BEA-43BE-AD8D-63EB0EDF63A9}" destId="{4824E8A0-4587-4A15-B6CD-8261B856AC06}" srcOrd="1" destOrd="0" presId="urn:microsoft.com/office/officeart/2005/8/layout/pyramid1"/>
    <dgm:cxn modelId="{8B671A19-E78F-4556-B404-7D48DEB109FA}" srcId="{33A75DC9-8EFD-42A2-ABB5-743E80D48C35}" destId="{CCEC1065-6BEA-43BE-AD8D-63EB0EDF63A9}" srcOrd="2" destOrd="0" parTransId="{548E654D-6A44-49DB-B3A1-4B916C99F5D9}" sibTransId="{D1ECF03B-2002-4D95-AF57-6BBB7CD31750}"/>
    <dgm:cxn modelId="{8BB28BD2-81FE-4B67-9F02-E836A6764DA9}" type="presOf" srcId="{9B208168-3B68-4848-AED6-E92B48232235}" destId="{172B22B7-E1B8-4E50-9B2E-8A3BAC2354E2}" srcOrd="0" destOrd="0" presId="urn:microsoft.com/office/officeart/2005/8/layout/pyramid1"/>
    <dgm:cxn modelId="{B7D3E12C-A9D0-42BA-BEAE-4C119D1945C1}" type="presOf" srcId="{9BE2EE53-A024-445A-94F7-5D4B8715464D}" destId="{ECDB2EBB-F16C-4ECC-9275-F760579F0BDD}" srcOrd="0" destOrd="0" presId="urn:microsoft.com/office/officeart/2005/8/layout/pyramid1"/>
    <dgm:cxn modelId="{3ED60455-DE4B-466C-8894-325B334C5182}" srcId="{33A75DC9-8EFD-42A2-ABB5-743E80D48C35}" destId="{40675280-D155-4501-BA21-5F866A30E95F}" srcOrd="1" destOrd="0" parTransId="{6A8FEDF2-0AD8-46EF-BA70-E0297BD3D259}" sibTransId="{8FF6AFDC-E895-4FA4-9EE4-7BD3F9B799FC}"/>
    <dgm:cxn modelId="{B3904FFE-A369-43A9-AFB0-BED933C4108D}" srcId="{33A75DC9-8EFD-42A2-ABB5-743E80D48C35}" destId="{9BE2EE53-A024-445A-94F7-5D4B8715464D}" srcOrd="3" destOrd="0" parTransId="{CEFD4200-5A9F-4FF0-A13D-0397376E3D1D}" sibTransId="{84B19050-17D2-40B2-97FA-6A6C16196D49}"/>
    <dgm:cxn modelId="{100B1A97-9AFF-4EA5-A6BB-ED4A7E8F0B94}" type="presOf" srcId="{40675280-D155-4501-BA21-5F866A30E95F}" destId="{02801C31-EE4F-4A64-9B4C-76EA8A0D4ABE}" srcOrd="0" destOrd="0" presId="urn:microsoft.com/office/officeart/2005/8/layout/pyramid1"/>
    <dgm:cxn modelId="{58999BA7-1F7F-44E9-8A6A-751106236B1B}" type="presOf" srcId="{9BE2EE53-A024-445A-94F7-5D4B8715464D}" destId="{07875A64-D88C-4984-80C7-7297955A9942}" srcOrd="1" destOrd="0" presId="urn:microsoft.com/office/officeart/2005/8/layout/pyramid1"/>
    <dgm:cxn modelId="{E718A42C-9549-4CEB-B4FB-DA6CDB3A4891}" type="presOf" srcId="{CCEC1065-6BEA-43BE-AD8D-63EB0EDF63A9}" destId="{0DC2EDF2-FCF5-4C1E-8FDD-1FD475E448FE}" srcOrd="0" destOrd="0" presId="urn:microsoft.com/office/officeart/2005/8/layout/pyramid1"/>
    <dgm:cxn modelId="{2A706623-3861-4923-B12A-B7B51D0E81DB}" type="presOf" srcId="{33A75DC9-8EFD-42A2-ABB5-743E80D48C35}" destId="{5DE609B3-1CBF-4641-99B6-722675BFCFE7}" srcOrd="0" destOrd="0" presId="urn:microsoft.com/office/officeart/2005/8/layout/pyramid1"/>
    <dgm:cxn modelId="{80E542B9-FBE6-4D58-B16F-D2463326A194}" type="presOf" srcId="{9B208168-3B68-4848-AED6-E92B48232235}" destId="{5511C480-1C8D-4AE5-8861-3F51AA32EC72}" srcOrd="1" destOrd="0" presId="urn:microsoft.com/office/officeart/2005/8/layout/pyramid1"/>
    <dgm:cxn modelId="{794957C3-3C22-44E9-B029-588C8CEF91BD}" type="presOf" srcId="{009322DC-D1C5-45FF-AC3C-071F768C3F28}" destId="{8A1B97B5-425B-4BDF-A380-B775AB446049}" srcOrd="1" destOrd="0" presId="urn:microsoft.com/office/officeart/2005/8/layout/pyramid1"/>
    <dgm:cxn modelId="{00CF0BDF-8EB0-402C-8811-DB2FFBD1B0B5}" type="presOf" srcId="{40675280-D155-4501-BA21-5F866A30E95F}" destId="{6C1DD635-B4D7-4A24-A53A-115FDFC6818C}" srcOrd="1" destOrd="0" presId="urn:microsoft.com/office/officeart/2005/8/layout/pyramid1"/>
    <dgm:cxn modelId="{3932A039-A624-4A06-9C75-D0D9345E4C29}" srcId="{33A75DC9-8EFD-42A2-ABB5-743E80D48C35}" destId="{9B208168-3B68-4848-AED6-E92B48232235}" srcOrd="0" destOrd="0" parTransId="{2B153A6F-0269-4869-99DB-E978688C9E7D}" sibTransId="{2295D45B-E406-4CE8-8746-18CA187969B4}"/>
    <dgm:cxn modelId="{749DB918-0FBC-4510-840A-320A8494FB87}" type="presParOf" srcId="{5DE609B3-1CBF-4641-99B6-722675BFCFE7}" destId="{80D71AF3-C82B-464B-8AD3-82173C269153}" srcOrd="0" destOrd="0" presId="urn:microsoft.com/office/officeart/2005/8/layout/pyramid1"/>
    <dgm:cxn modelId="{111F2713-190B-4AD0-B812-251ACEC6F438}" type="presParOf" srcId="{80D71AF3-C82B-464B-8AD3-82173C269153}" destId="{172B22B7-E1B8-4E50-9B2E-8A3BAC2354E2}" srcOrd="0" destOrd="0" presId="urn:microsoft.com/office/officeart/2005/8/layout/pyramid1"/>
    <dgm:cxn modelId="{EF9FA1CC-5083-45EF-84CB-45BDA8CBAE38}" type="presParOf" srcId="{80D71AF3-C82B-464B-8AD3-82173C269153}" destId="{5511C480-1C8D-4AE5-8861-3F51AA32EC72}" srcOrd="1" destOrd="0" presId="urn:microsoft.com/office/officeart/2005/8/layout/pyramid1"/>
    <dgm:cxn modelId="{A62D82B6-A9A8-4D84-B151-A6DFC6C2A01D}" type="presParOf" srcId="{5DE609B3-1CBF-4641-99B6-722675BFCFE7}" destId="{0810E4AE-1A04-49DE-8980-013A0A27BC44}" srcOrd="1" destOrd="0" presId="urn:microsoft.com/office/officeart/2005/8/layout/pyramid1"/>
    <dgm:cxn modelId="{9B335219-40B3-470A-92F2-F5EB3FD8AC28}" type="presParOf" srcId="{0810E4AE-1A04-49DE-8980-013A0A27BC44}" destId="{02801C31-EE4F-4A64-9B4C-76EA8A0D4ABE}" srcOrd="0" destOrd="0" presId="urn:microsoft.com/office/officeart/2005/8/layout/pyramid1"/>
    <dgm:cxn modelId="{0C95753F-F255-497A-A8B8-03F5EC994090}" type="presParOf" srcId="{0810E4AE-1A04-49DE-8980-013A0A27BC44}" destId="{6C1DD635-B4D7-4A24-A53A-115FDFC6818C}" srcOrd="1" destOrd="0" presId="urn:microsoft.com/office/officeart/2005/8/layout/pyramid1"/>
    <dgm:cxn modelId="{4556B75B-3AB5-4FE8-9C5C-F53DDA1CD70A}" type="presParOf" srcId="{5DE609B3-1CBF-4641-99B6-722675BFCFE7}" destId="{EE629BA8-32F8-470B-A494-56D0F11B5CF1}" srcOrd="2" destOrd="0" presId="urn:microsoft.com/office/officeart/2005/8/layout/pyramid1"/>
    <dgm:cxn modelId="{7E2B79DC-2D0F-4A82-B616-3B5E6BD3FFFC}" type="presParOf" srcId="{EE629BA8-32F8-470B-A494-56D0F11B5CF1}" destId="{0DC2EDF2-FCF5-4C1E-8FDD-1FD475E448FE}" srcOrd="0" destOrd="0" presId="urn:microsoft.com/office/officeart/2005/8/layout/pyramid1"/>
    <dgm:cxn modelId="{9826CDA1-1946-4687-A9F7-9EA76BA087B4}" type="presParOf" srcId="{EE629BA8-32F8-470B-A494-56D0F11B5CF1}" destId="{4824E8A0-4587-4A15-B6CD-8261B856AC06}" srcOrd="1" destOrd="0" presId="urn:microsoft.com/office/officeart/2005/8/layout/pyramid1"/>
    <dgm:cxn modelId="{A038BECD-DBA1-4881-AE45-0018ECDA4A33}" type="presParOf" srcId="{5DE609B3-1CBF-4641-99B6-722675BFCFE7}" destId="{75AAEBD3-DD7A-4CCC-9B0F-8CB049AA1530}" srcOrd="3" destOrd="0" presId="urn:microsoft.com/office/officeart/2005/8/layout/pyramid1"/>
    <dgm:cxn modelId="{09CC098A-346C-4879-A988-E04A5841D0C5}" type="presParOf" srcId="{75AAEBD3-DD7A-4CCC-9B0F-8CB049AA1530}" destId="{ECDB2EBB-F16C-4ECC-9275-F760579F0BDD}" srcOrd="0" destOrd="0" presId="urn:microsoft.com/office/officeart/2005/8/layout/pyramid1"/>
    <dgm:cxn modelId="{979B38E0-7A8A-42F3-B96B-6D53B8A9D150}" type="presParOf" srcId="{75AAEBD3-DD7A-4CCC-9B0F-8CB049AA1530}" destId="{07875A64-D88C-4984-80C7-7297955A9942}" srcOrd="1" destOrd="0" presId="urn:microsoft.com/office/officeart/2005/8/layout/pyramid1"/>
    <dgm:cxn modelId="{ABA39901-94F3-4CCE-821E-7E0AA4E9F737}" type="presParOf" srcId="{5DE609B3-1CBF-4641-99B6-722675BFCFE7}" destId="{E796EEAA-E160-45CB-8A36-47115A77F109}" srcOrd="4" destOrd="0" presId="urn:microsoft.com/office/officeart/2005/8/layout/pyramid1"/>
    <dgm:cxn modelId="{A54C1020-4DD2-4C4D-B158-EFE24BF577A6}" type="presParOf" srcId="{E796EEAA-E160-45CB-8A36-47115A77F109}" destId="{55277117-BAE5-4B11-8799-FFE97ACE55CE}" srcOrd="0" destOrd="0" presId="urn:microsoft.com/office/officeart/2005/8/layout/pyramid1"/>
    <dgm:cxn modelId="{D3491EAD-4FC7-4EB1-95EC-8C2863EB88A9}" type="presParOf" srcId="{E796EEAA-E160-45CB-8A36-47115A77F109}" destId="{8A1B97B5-425B-4BDF-A380-B775AB44604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B22B7-E1B8-4E50-9B2E-8A3BAC2354E2}">
      <dsp:nvSpPr>
        <dsp:cNvPr id="0" name=""/>
        <dsp:cNvSpPr/>
      </dsp:nvSpPr>
      <dsp:spPr>
        <a:xfrm>
          <a:off x="2096198" y="0"/>
          <a:ext cx="1903602" cy="1573844"/>
        </a:xfrm>
        <a:prstGeom prst="trapezoid">
          <a:avLst>
            <a:gd name="adj" fmla="val 60476"/>
          </a:avLst>
        </a:prstGeom>
        <a:solidFill>
          <a:srgbClr val="B4C7E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effectLst/>
            </a:rPr>
            <a:t>16 T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effectLst/>
            </a:rPr>
            <a:t>demo</a:t>
          </a:r>
          <a:endParaRPr lang="fr-FR" sz="1900" kern="1200" dirty="0">
            <a:effectLst/>
          </a:endParaRPr>
        </a:p>
      </dsp:txBody>
      <dsp:txXfrm>
        <a:off x="2096198" y="0"/>
        <a:ext cx="1903602" cy="1573844"/>
      </dsp:txXfrm>
    </dsp:sp>
    <dsp:sp modelId="{02801C31-EE4F-4A64-9B4C-76EA8A0D4ABE}">
      <dsp:nvSpPr>
        <dsp:cNvPr id="0" name=""/>
        <dsp:cNvSpPr/>
      </dsp:nvSpPr>
      <dsp:spPr>
        <a:xfrm>
          <a:off x="1335181" y="1573844"/>
          <a:ext cx="3425637" cy="1258375"/>
        </a:xfrm>
        <a:prstGeom prst="trapezoid">
          <a:avLst>
            <a:gd name="adj" fmla="val 60476"/>
          </a:avLst>
        </a:prstGeom>
        <a:solidFill>
          <a:srgbClr val="8FAADC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bg1"/>
              </a:solidFill>
              <a:effectLst/>
            </a:rPr>
            <a:t>12-14 T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demo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934667" y="1573844"/>
        <a:ext cx="2226664" cy="1258375"/>
      </dsp:txXfrm>
    </dsp:sp>
    <dsp:sp modelId="{0DC2EDF2-FCF5-4C1E-8FDD-1FD475E448FE}">
      <dsp:nvSpPr>
        <dsp:cNvPr id="0" name=""/>
        <dsp:cNvSpPr/>
      </dsp:nvSpPr>
      <dsp:spPr>
        <a:xfrm>
          <a:off x="644891" y="2832219"/>
          <a:ext cx="4806216" cy="1141424"/>
        </a:xfrm>
        <a:prstGeom prst="trapezoid">
          <a:avLst>
            <a:gd name="adj" fmla="val 60476"/>
          </a:avLst>
        </a:prstGeom>
        <a:solidFill>
          <a:srgbClr val="2F5597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bg1"/>
              </a:solidFill>
              <a:effectLst/>
            </a:rPr>
            <a:t>Subscales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485979" y="2832219"/>
        <a:ext cx="3124040" cy="1141424"/>
      </dsp:txXfrm>
    </dsp:sp>
    <dsp:sp modelId="{ECDB2EBB-F16C-4ECC-9275-F760579F0BDD}">
      <dsp:nvSpPr>
        <dsp:cNvPr id="0" name=""/>
        <dsp:cNvSpPr/>
      </dsp:nvSpPr>
      <dsp:spPr>
        <a:xfrm>
          <a:off x="189626" y="3973643"/>
          <a:ext cx="5716746" cy="752800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err="1" smtClean="0">
              <a:solidFill>
                <a:schemeClr val="bg1"/>
              </a:solidFill>
              <a:effectLst/>
            </a:rPr>
            <a:t>Powered</a:t>
          </a:r>
          <a:r>
            <a:rPr lang="fr-FR" sz="1900" kern="1200" dirty="0" smtClean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190057" y="3973643"/>
        <a:ext cx="3715885" cy="752800"/>
      </dsp:txXfrm>
    </dsp:sp>
    <dsp:sp modelId="{55277117-BAE5-4B11-8799-FFE97ACE55CE}">
      <dsp:nvSpPr>
        <dsp:cNvPr id="0" name=""/>
        <dsp:cNvSpPr/>
      </dsp:nvSpPr>
      <dsp:spPr>
        <a:xfrm>
          <a:off x="0" y="4726444"/>
          <a:ext cx="6096000" cy="313555"/>
        </a:xfrm>
        <a:prstGeom prst="trapezoid">
          <a:avLst>
            <a:gd name="adj" fmla="val 60476"/>
          </a:avLst>
        </a:prstGeom>
        <a:solidFill>
          <a:srgbClr val="203864"/>
        </a:solidFill>
        <a:ln w="12700" cap="flat" cmpd="sng" algn="ctr">
          <a:solidFill>
            <a:srgbClr val="2F559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bg1"/>
              </a:solidFill>
              <a:effectLst/>
            </a:rPr>
            <a:t>Non-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powered</a:t>
          </a:r>
          <a:r>
            <a:rPr lang="fr-FR" sz="1900" kern="1200" dirty="0" smtClean="0">
              <a:solidFill>
                <a:schemeClr val="bg1"/>
              </a:solidFill>
              <a:effectLst/>
            </a:rPr>
            <a:t> </a:t>
          </a:r>
          <a:r>
            <a:rPr lang="fr-FR" sz="1900" kern="1200" dirty="0" err="1" smtClean="0">
              <a:solidFill>
                <a:schemeClr val="bg1"/>
              </a:solidFill>
              <a:effectLst/>
            </a:rPr>
            <a:t>samples</a:t>
          </a:r>
          <a:endParaRPr lang="fr-FR" sz="1900" kern="1200" dirty="0">
            <a:solidFill>
              <a:schemeClr val="bg1"/>
            </a:solidFill>
            <a:effectLst/>
          </a:endParaRPr>
        </a:p>
      </dsp:txBody>
      <dsp:txXfrm>
        <a:off x="1066799" y="4726444"/>
        <a:ext cx="3962400" cy="313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22/02/2023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BUT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DEBUT rouge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916" y="2529000"/>
            <a:ext cx="3774169" cy="1800000"/>
          </a:xfrm>
          <a:prstGeom prst="rect">
            <a:avLst/>
          </a:prstGeom>
        </p:spPr>
      </p:pic>
      <p:sp>
        <p:nvSpPr>
          <p:cNvPr id="32" name="ZoneTexte 10"/>
          <p:cNvSpPr txBox="1"/>
          <p:nvPr userDrawn="1"/>
        </p:nvSpPr>
        <p:spPr>
          <a:xfrm>
            <a:off x="217492" y="6008976"/>
            <a:ext cx="3310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 Rochepault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rPr>
              <a:t>etienne.rochepault@cea.fr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800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3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48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96" b="-1066"/>
          <a:stretch/>
        </p:blipFill>
        <p:spPr>
          <a:xfrm>
            <a:off x="1" y="0"/>
            <a:ext cx="9131808" cy="591852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27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650875" y="1366838"/>
            <a:ext cx="6902450" cy="350202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5892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464" y="1318907"/>
            <a:ext cx="8046244" cy="4532313"/>
          </a:xfrm>
          <a:prstGeom prst="rect">
            <a:avLst/>
          </a:prstGeom>
        </p:spPr>
        <p:txBody>
          <a:bodyPr numCol="2" spcCol="360000"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6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7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79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8879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80122" y="1350963"/>
            <a:ext cx="3915000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80122" y="2298701"/>
            <a:ext cx="3915000" cy="3890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64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680122" y="1381125"/>
            <a:ext cx="3915000" cy="4532313"/>
          </a:xfrm>
          <a:prstGeom prst="rect">
            <a:avLst/>
          </a:prstGeo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2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6930" y="6429932"/>
            <a:ext cx="316707" cy="316707"/>
            <a:chOff x="461" y="3861"/>
            <a:chExt cx="304" cy="304"/>
          </a:xfrm>
        </p:grpSpPr>
        <p:sp>
          <p:nvSpPr>
            <p:cNvPr id="26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294614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879" y="1381125"/>
            <a:ext cx="4588993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80" y="314037"/>
            <a:ext cx="4588992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10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459514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</p:spTree>
    <p:extLst>
      <p:ext uri="{BB962C8B-B14F-4D97-AF65-F5344CB8AC3E}">
        <p14:creationId xmlns:p14="http://schemas.microsoft.com/office/powerpoint/2010/main" val="112327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flipH="1">
            <a:off x="0" y="0"/>
            <a:ext cx="3684486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3684486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493012 w 5957423"/>
              <a:gd name="connsiteY293" fmla="*/ 0 h 6858000"/>
              <a:gd name="connsiteX294" fmla="*/ 1398859 w 5957423"/>
              <a:gd name="connsiteY294" fmla="*/ 0 h 6858000"/>
              <a:gd name="connsiteX295" fmla="*/ 1480393 w 5957423"/>
              <a:gd name="connsiteY295" fmla="*/ 0 h 6858000"/>
              <a:gd name="connsiteX296" fmla="*/ 1480393 w 5957423"/>
              <a:gd name="connsiteY296" fmla="*/ 84404 h 6858000"/>
              <a:gd name="connsiteX297" fmla="*/ 1480393 w 5957423"/>
              <a:gd name="connsiteY297" fmla="*/ 283564 h 6858000"/>
              <a:gd name="connsiteX298" fmla="*/ 1118379 w 5957423"/>
              <a:gd name="connsiteY298" fmla="*/ 564292 h 6858000"/>
              <a:gd name="connsiteX299" fmla="*/ 1118379 w 5957423"/>
              <a:gd name="connsiteY299" fmla="*/ 218113 h 6858000"/>
              <a:gd name="connsiteX300" fmla="*/ 1379242 w 5957423"/>
              <a:gd name="connsiteY300" fmla="*/ 15255 h 6858000"/>
              <a:gd name="connsiteX301" fmla="*/ 1398859 w 5957423"/>
              <a:gd name="connsiteY301" fmla="*/ 0 h 6858000"/>
              <a:gd name="connsiteX302" fmla="*/ 840168 w 5957423"/>
              <a:gd name="connsiteY302" fmla="*/ 0 h 6858000"/>
              <a:gd name="connsiteX303" fmla="*/ 1377550 w 5957423"/>
              <a:gd name="connsiteY303" fmla="*/ 0 h 6858000"/>
              <a:gd name="connsiteX304" fmla="*/ 1301753 w 5957423"/>
              <a:gd name="connsiteY304" fmla="*/ 58896 h 6858000"/>
              <a:gd name="connsiteX305" fmla="*/ 1112069 w 5957423"/>
              <a:gd name="connsiteY305" fmla="*/ 206284 h 6858000"/>
              <a:gd name="connsiteX306" fmla="*/ 857417 w 5957423"/>
              <a:gd name="connsiteY306" fmla="*/ 13087 h 6858000"/>
              <a:gd name="connsiteX307" fmla="*/ 840168 w 5957423"/>
              <a:gd name="connsiteY307" fmla="*/ 0 h 6858000"/>
              <a:gd name="connsiteX0" fmla="*/ 738225 w 3684486"/>
              <a:gd name="connsiteY0" fmla="*/ 6793932 h 6858000"/>
              <a:gd name="connsiteX1" fmla="*/ 814828 w 3684486"/>
              <a:gd name="connsiteY1" fmla="*/ 6852286 h 6858000"/>
              <a:gd name="connsiteX2" fmla="*/ 822329 w 3684486"/>
              <a:gd name="connsiteY2" fmla="*/ 6858000 h 6858000"/>
              <a:gd name="connsiteX3" fmla="*/ 655724 w 3684486"/>
              <a:gd name="connsiteY3" fmla="*/ 6858000 h 6858000"/>
              <a:gd name="connsiteX4" fmla="*/ 656989 w 3684486"/>
              <a:gd name="connsiteY4" fmla="*/ 6857017 h 6858000"/>
              <a:gd name="connsiteX5" fmla="*/ 738225 w 3684486"/>
              <a:gd name="connsiteY5" fmla="*/ 6793932 h 6858000"/>
              <a:gd name="connsiteX6" fmla="*/ 733493 w 3684486"/>
              <a:gd name="connsiteY6" fmla="*/ 6434348 h 6858000"/>
              <a:gd name="connsiteX7" fmla="*/ 733493 w 3684486"/>
              <a:gd name="connsiteY7" fmla="*/ 6780527 h 6858000"/>
              <a:gd name="connsiteX8" fmla="*/ 639637 w 3684486"/>
              <a:gd name="connsiteY8" fmla="*/ 6853075 h 6858000"/>
              <a:gd name="connsiteX9" fmla="*/ 656989 w 3684486"/>
              <a:gd name="connsiteY9" fmla="*/ 6857017 h 6858000"/>
              <a:gd name="connsiteX10" fmla="*/ 638848 w 3684486"/>
              <a:gd name="connsiteY10" fmla="*/ 6853863 h 6858000"/>
              <a:gd name="connsiteX11" fmla="*/ 633515 w 3684486"/>
              <a:gd name="connsiteY11" fmla="*/ 6858000 h 6858000"/>
              <a:gd name="connsiteX12" fmla="*/ 371479 w 3684486"/>
              <a:gd name="connsiteY12" fmla="*/ 6858000 h 6858000"/>
              <a:gd name="connsiteX13" fmla="*/ 371479 w 3684486"/>
              <a:gd name="connsiteY13" fmla="*/ 6799592 h 6858000"/>
              <a:gd name="connsiteX14" fmla="*/ 371479 w 3684486"/>
              <a:gd name="connsiteY14" fmla="*/ 6715076 h 6858000"/>
              <a:gd name="connsiteX15" fmla="*/ 733493 w 3684486"/>
              <a:gd name="connsiteY15" fmla="*/ 6434348 h 6858000"/>
              <a:gd name="connsiteX16" fmla="*/ 1106548 w 3684486"/>
              <a:gd name="connsiteY16" fmla="*/ 5786939 h 6858000"/>
              <a:gd name="connsiteX17" fmla="*/ 1106548 w 3684486"/>
              <a:gd name="connsiteY17" fmla="*/ 6133906 h 6858000"/>
              <a:gd name="connsiteX18" fmla="*/ 1012693 w 3684486"/>
              <a:gd name="connsiteY18" fmla="*/ 6206454 h 6858000"/>
              <a:gd name="connsiteX19" fmla="*/ 744534 w 3684486"/>
              <a:gd name="connsiteY19" fmla="*/ 6413845 h 6858000"/>
              <a:gd name="connsiteX20" fmla="*/ 744534 w 3684486"/>
              <a:gd name="connsiteY20" fmla="*/ 6067667 h 6858000"/>
              <a:gd name="connsiteX21" fmla="*/ 873093 w 3684486"/>
              <a:gd name="connsiteY21" fmla="*/ 5968308 h 6858000"/>
              <a:gd name="connsiteX22" fmla="*/ 1106548 w 3684486"/>
              <a:gd name="connsiteY22" fmla="*/ 5786939 h 6858000"/>
              <a:gd name="connsiteX23" fmla="*/ 1739875 w 3684486"/>
              <a:gd name="connsiteY23" fmla="*/ 5671020 h 6858000"/>
              <a:gd name="connsiteX24" fmla="*/ 1726467 w 3684486"/>
              <a:gd name="connsiteY24" fmla="*/ 5677328 h 6858000"/>
              <a:gd name="connsiteX25" fmla="*/ 1739875 w 3684486"/>
              <a:gd name="connsiteY25" fmla="*/ 5671020 h 6858000"/>
              <a:gd name="connsiteX26" fmla="*/ 1488280 w 3684486"/>
              <a:gd name="connsiteY26" fmla="*/ 5495959 h 6858000"/>
              <a:gd name="connsiteX27" fmla="*/ 1726467 w 3684486"/>
              <a:gd name="connsiteY27" fmla="*/ 5677328 h 6858000"/>
              <a:gd name="connsiteX28" fmla="*/ 1853448 w 3684486"/>
              <a:gd name="connsiteY28" fmla="*/ 5773533 h 6858000"/>
              <a:gd name="connsiteX29" fmla="*/ 1489068 w 3684486"/>
              <a:gd name="connsiteY29" fmla="*/ 6056627 h 6858000"/>
              <a:gd name="connsiteX30" fmla="*/ 1123900 w 3684486"/>
              <a:gd name="connsiteY30" fmla="*/ 5779053 h 6858000"/>
              <a:gd name="connsiteX31" fmla="*/ 1488280 w 3684486"/>
              <a:gd name="connsiteY31" fmla="*/ 5495959 h 6858000"/>
              <a:gd name="connsiteX32" fmla="*/ 359648 w 3684486"/>
              <a:gd name="connsiteY32" fmla="*/ 4847761 h 6858000"/>
              <a:gd name="connsiteX33" fmla="*/ 724817 w 3684486"/>
              <a:gd name="connsiteY33" fmla="*/ 5125335 h 6858000"/>
              <a:gd name="connsiteX34" fmla="*/ 487418 w 3684486"/>
              <a:gd name="connsiteY34" fmla="*/ 5309070 h 6858000"/>
              <a:gd name="connsiteX35" fmla="*/ 493727 w 3684486"/>
              <a:gd name="connsiteY35" fmla="*/ 5320110 h 6858000"/>
              <a:gd name="connsiteX36" fmla="*/ 733493 w 3684486"/>
              <a:gd name="connsiteY36" fmla="*/ 5134798 h 6858000"/>
              <a:gd name="connsiteX37" fmla="*/ 733493 w 3684486"/>
              <a:gd name="connsiteY37" fmla="*/ 5480976 h 6858000"/>
              <a:gd name="connsiteX38" fmla="*/ 633328 w 3684486"/>
              <a:gd name="connsiteY38" fmla="*/ 5558256 h 6858000"/>
              <a:gd name="connsiteX39" fmla="*/ 641215 w 3684486"/>
              <a:gd name="connsiteY39" fmla="*/ 5570873 h 6858000"/>
              <a:gd name="connsiteX40" fmla="*/ 737436 w 3684486"/>
              <a:gd name="connsiteY40" fmla="*/ 5495959 h 6858000"/>
              <a:gd name="connsiteX41" fmla="*/ 1102605 w 3684486"/>
              <a:gd name="connsiteY41" fmla="*/ 5773533 h 6858000"/>
              <a:gd name="connsiteX42" fmla="*/ 866783 w 3684486"/>
              <a:gd name="connsiteY42" fmla="*/ 5956479 h 6858000"/>
              <a:gd name="connsiteX43" fmla="*/ 873093 w 3684486"/>
              <a:gd name="connsiteY43" fmla="*/ 5968308 h 6858000"/>
              <a:gd name="connsiteX44" fmla="*/ 865994 w 3684486"/>
              <a:gd name="connsiteY44" fmla="*/ 5957268 h 6858000"/>
              <a:gd name="connsiteX45" fmla="*/ 738225 w 3684486"/>
              <a:gd name="connsiteY45" fmla="*/ 6056627 h 6858000"/>
              <a:gd name="connsiteX46" fmla="*/ 373056 w 3684486"/>
              <a:gd name="connsiteY46" fmla="*/ 5779053 h 6858000"/>
              <a:gd name="connsiteX47" fmla="*/ 640426 w 3684486"/>
              <a:gd name="connsiteY47" fmla="*/ 5571661 h 6858000"/>
              <a:gd name="connsiteX48" fmla="*/ 633328 w 3684486"/>
              <a:gd name="connsiteY48" fmla="*/ 5559044 h 6858000"/>
              <a:gd name="connsiteX49" fmla="*/ 371479 w 3684486"/>
              <a:gd name="connsiteY49" fmla="*/ 5761705 h 6858000"/>
              <a:gd name="connsiteX50" fmla="*/ 371479 w 3684486"/>
              <a:gd name="connsiteY50" fmla="*/ 5415526 h 6858000"/>
              <a:gd name="connsiteX51" fmla="*/ 493727 w 3684486"/>
              <a:gd name="connsiteY51" fmla="*/ 5320898 h 6858000"/>
              <a:gd name="connsiteX52" fmla="*/ 486629 w 3684486"/>
              <a:gd name="connsiteY52" fmla="*/ 5309070 h 6858000"/>
              <a:gd name="connsiteX53" fmla="*/ 365169 w 3684486"/>
              <a:gd name="connsiteY53" fmla="*/ 5403697 h 6858000"/>
              <a:gd name="connsiteX54" fmla="*/ 0 w 3684486"/>
              <a:gd name="connsiteY54" fmla="*/ 5126124 h 6858000"/>
              <a:gd name="connsiteX55" fmla="*/ 359648 w 3684486"/>
              <a:gd name="connsiteY55" fmla="*/ 4847761 h 6858000"/>
              <a:gd name="connsiteX56" fmla="*/ 1106548 w 3684486"/>
              <a:gd name="connsiteY56" fmla="*/ 4487388 h 6858000"/>
              <a:gd name="connsiteX57" fmla="*/ 1106548 w 3684486"/>
              <a:gd name="connsiteY57" fmla="*/ 4833567 h 6858000"/>
              <a:gd name="connsiteX58" fmla="*/ 1018214 w 3684486"/>
              <a:gd name="connsiteY58" fmla="*/ 4902172 h 6858000"/>
              <a:gd name="connsiteX59" fmla="*/ 1025312 w 3684486"/>
              <a:gd name="connsiteY59" fmla="*/ 4913212 h 6858000"/>
              <a:gd name="connsiteX60" fmla="*/ 1017425 w 3684486"/>
              <a:gd name="connsiteY60" fmla="*/ 4902960 h 6858000"/>
              <a:gd name="connsiteX61" fmla="*/ 744534 w 3684486"/>
              <a:gd name="connsiteY61" fmla="*/ 5114295 h 6858000"/>
              <a:gd name="connsiteX62" fmla="*/ 744534 w 3684486"/>
              <a:gd name="connsiteY62" fmla="*/ 4768116 h 6858000"/>
              <a:gd name="connsiteX63" fmla="*/ 856530 w 3684486"/>
              <a:gd name="connsiteY63" fmla="*/ 4680586 h 6858000"/>
              <a:gd name="connsiteX64" fmla="*/ 849432 w 3684486"/>
              <a:gd name="connsiteY64" fmla="*/ 4670335 h 6858000"/>
              <a:gd name="connsiteX65" fmla="*/ 857319 w 3684486"/>
              <a:gd name="connsiteY65" fmla="*/ 4680586 h 6858000"/>
              <a:gd name="connsiteX66" fmla="*/ 1106548 w 3684486"/>
              <a:gd name="connsiteY66" fmla="*/ 4487388 h 6858000"/>
              <a:gd name="connsiteX67" fmla="*/ 737436 w 3684486"/>
              <a:gd name="connsiteY67" fmla="*/ 4196409 h 6858000"/>
              <a:gd name="connsiteX68" fmla="*/ 1102605 w 3684486"/>
              <a:gd name="connsiteY68" fmla="*/ 4473983 h 6858000"/>
              <a:gd name="connsiteX69" fmla="*/ 849432 w 3684486"/>
              <a:gd name="connsiteY69" fmla="*/ 4670335 h 6858000"/>
              <a:gd name="connsiteX70" fmla="*/ 738225 w 3684486"/>
              <a:gd name="connsiteY70" fmla="*/ 4756288 h 6858000"/>
              <a:gd name="connsiteX71" fmla="*/ 373056 w 3684486"/>
              <a:gd name="connsiteY71" fmla="*/ 4478714 h 6858000"/>
              <a:gd name="connsiteX72" fmla="*/ 737436 w 3684486"/>
              <a:gd name="connsiteY72" fmla="*/ 4196409 h 6858000"/>
              <a:gd name="connsiteX73" fmla="*/ 1115224 w 3684486"/>
              <a:gd name="connsiteY73" fmla="*/ 3544268 h 6858000"/>
              <a:gd name="connsiteX74" fmla="*/ 1125477 w 3684486"/>
              <a:gd name="connsiteY74" fmla="*/ 3552154 h 6858000"/>
              <a:gd name="connsiteX75" fmla="*/ 1480393 w 3684486"/>
              <a:gd name="connsiteY75" fmla="*/ 3821842 h 6858000"/>
              <a:gd name="connsiteX76" fmla="*/ 1116013 w 3684486"/>
              <a:gd name="connsiteY76" fmla="*/ 4104935 h 6858000"/>
              <a:gd name="connsiteX77" fmla="*/ 750844 w 3684486"/>
              <a:gd name="connsiteY77" fmla="*/ 3826573 h 6858000"/>
              <a:gd name="connsiteX78" fmla="*/ 1115224 w 3684486"/>
              <a:gd name="connsiteY78" fmla="*/ 3544268 h 6858000"/>
              <a:gd name="connsiteX79" fmla="*/ 1480393 w 3684486"/>
              <a:gd name="connsiteY79" fmla="*/ 2538851 h 6858000"/>
              <a:gd name="connsiteX80" fmla="*/ 1480393 w 3684486"/>
              <a:gd name="connsiteY80" fmla="*/ 2885030 h 6858000"/>
              <a:gd name="connsiteX81" fmla="*/ 1386537 w 3684486"/>
              <a:gd name="connsiteY81" fmla="*/ 2957578 h 6858000"/>
              <a:gd name="connsiteX82" fmla="*/ 1392847 w 3684486"/>
              <a:gd name="connsiteY82" fmla="*/ 2969406 h 6858000"/>
              <a:gd name="connsiteX83" fmla="*/ 1385748 w 3684486"/>
              <a:gd name="connsiteY83" fmla="*/ 2958366 h 6858000"/>
              <a:gd name="connsiteX84" fmla="*/ 1118379 w 3684486"/>
              <a:gd name="connsiteY84" fmla="*/ 3165758 h 6858000"/>
              <a:gd name="connsiteX85" fmla="*/ 1118379 w 3684486"/>
              <a:gd name="connsiteY85" fmla="*/ 2819579 h 6858000"/>
              <a:gd name="connsiteX86" fmla="*/ 1246148 w 3684486"/>
              <a:gd name="connsiteY86" fmla="*/ 2720221 h 6858000"/>
              <a:gd name="connsiteX87" fmla="*/ 1239839 w 3684486"/>
              <a:gd name="connsiteY87" fmla="*/ 2708392 h 6858000"/>
              <a:gd name="connsiteX88" fmla="*/ 1246937 w 3684486"/>
              <a:gd name="connsiteY88" fmla="*/ 2719432 h 6858000"/>
              <a:gd name="connsiteX89" fmla="*/ 1480393 w 3684486"/>
              <a:gd name="connsiteY89" fmla="*/ 2538851 h 6858000"/>
              <a:gd name="connsiteX90" fmla="*/ 732704 w 3684486"/>
              <a:gd name="connsiteY90" fmla="*/ 1598885 h 6858000"/>
              <a:gd name="connsiteX91" fmla="*/ 1097873 w 3684486"/>
              <a:gd name="connsiteY91" fmla="*/ 1876459 h 6858000"/>
              <a:gd name="connsiteX92" fmla="*/ 860473 w 3684486"/>
              <a:gd name="connsiteY92" fmla="*/ 2060194 h 6858000"/>
              <a:gd name="connsiteX93" fmla="*/ 867572 w 3684486"/>
              <a:gd name="connsiteY93" fmla="*/ 2072022 h 6858000"/>
              <a:gd name="connsiteX94" fmla="*/ 1106548 w 3684486"/>
              <a:gd name="connsiteY94" fmla="*/ 1885922 h 6858000"/>
              <a:gd name="connsiteX95" fmla="*/ 1106548 w 3684486"/>
              <a:gd name="connsiteY95" fmla="*/ 2232889 h 6858000"/>
              <a:gd name="connsiteX96" fmla="*/ 1007172 w 3684486"/>
              <a:gd name="connsiteY96" fmla="*/ 2310168 h 6858000"/>
              <a:gd name="connsiteX97" fmla="*/ 1014270 w 3684486"/>
              <a:gd name="connsiteY97" fmla="*/ 2322785 h 6858000"/>
              <a:gd name="connsiteX98" fmla="*/ 1110492 w 3684486"/>
              <a:gd name="connsiteY98" fmla="*/ 2247872 h 6858000"/>
              <a:gd name="connsiteX99" fmla="*/ 1475660 w 3684486"/>
              <a:gd name="connsiteY99" fmla="*/ 2525446 h 6858000"/>
              <a:gd name="connsiteX100" fmla="*/ 1239839 w 3684486"/>
              <a:gd name="connsiteY100" fmla="*/ 2708392 h 6858000"/>
              <a:gd name="connsiteX101" fmla="*/ 1112069 w 3684486"/>
              <a:gd name="connsiteY101" fmla="*/ 2807751 h 6858000"/>
              <a:gd name="connsiteX102" fmla="*/ 746900 w 3684486"/>
              <a:gd name="connsiteY102" fmla="*/ 2530177 h 6858000"/>
              <a:gd name="connsiteX103" fmla="*/ 1013481 w 3684486"/>
              <a:gd name="connsiteY103" fmla="*/ 2322785 h 6858000"/>
              <a:gd name="connsiteX104" fmla="*/ 1006383 w 3684486"/>
              <a:gd name="connsiteY104" fmla="*/ 2310168 h 6858000"/>
              <a:gd name="connsiteX105" fmla="*/ 744534 w 3684486"/>
              <a:gd name="connsiteY105" fmla="*/ 2513617 h 6858000"/>
              <a:gd name="connsiteX106" fmla="*/ 744534 w 3684486"/>
              <a:gd name="connsiteY106" fmla="*/ 2166650 h 6858000"/>
              <a:gd name="connsiteX107" fmla="*/ 866783 w 3684486"/>
              <a:gd name="connsiteY107" fmla="*/ 2072022 h 6858000"/>
              <a:gd name="connsiteX108" fmla="*/ 860473 w 3684486"/>
              <a:gd name="connsiteY108" fmla="*/ 2060983 h 6858000"/>
              <a:gd name="connsiteX109" fmla="*/ 738225 w 3684486"/>
              <a:gd name="connsiteY109" fmla="*/ 2155610 h 6858000"/>
              <a:gd name="connsiteX110" fmla="*/ 373056 w 3684486"/>
              <a:gd name="connsiteY110" fmla="*/ 1878036 h 6858000"/>
              <a:gd name="connsiteX111" fmla="*/ 732704 w 3684486"/>
              <a:gd name="connsiteY111" fmla="*/ 1598885 h 6858000"/>
              <a:gd name="connsiteX112" fmla="*/ 1480393 w 3684486"/>
              <a:gd name="connsiteY112" fmla="*/ 1238512 h 6858000"/>
              <a:gd name="connsiteX113" fmla="*/ 1480393 w 3684486"/>
              <a:gd name="connsiteY113" fmla="*/ 1585480 h 6858000"/>
              <a:gd name="connsiteX114" fmla="*/ 1391269 w 3684486"/>
              <a:gd name="connsiteY114" fmla="*/ 1654085 h 6858000"/>
              <a:gd name="connsiteX115" fmla="*/ 1399156 w 3684486"/>
              <a:gd name="connsiteY115" fmla="*/ 1664336 h 6858000"/>
              <a:gd name="connsiteX116" fmla="*/ 1483547 w 3684486"/>
              <a:gd name="connsiteY116" fmla="*/ 1598885 h 6858000"/>
              <a:gd name="connsiteX117" fmla="*/ 1848716 w 3684486"/>
              <a:gd name="connsiteY117" fmla="*/ 1876459 h 6858000"/>
              <a:gd name="connsiteX118" fmla="*/ 1658639 w 3684486"/>
              <a:gd name="connsiteY118" fmla="*/ 2023920 h 6858000"/>
              <a:gd name="connsiteX119" fmla="*/ 1489068 w 3684486"/>
              <a:gd name="connsiteY119" fmla="*/ 2155610 h 6858000"/>
              <a:gd name="connsiteX120" fmla="*/ 1123900 w 3684486"/>
              <a:gd name="connsiteY120" fmla="*/ 1878036 h 6858000"/>
              <a:gd name="connsiteX121" fmla="*/ 1398368 w 3684486"/>
              <a:gd name="connsiteY121" fmla="*/ 1665124 h 6858000"/>
              <a:gd name="connsiteX122" fmla="*/ 1390481 w 3684486"/>
              <a:gd name="connsiteY122" fmla="*/ 1654085 h 6858000"/>
              <a:gd name="connsiteX123" fmla="*/ 1118379 w 3684486"/>
              <a:gd name="connsiteY123" fmla="*/ 1865419 h 6858000"/>
              <a:gd name="connsiteX124" fmla="*/ 1118379 w 3684486"/>
              <a:gd name="connsiteY124" fmla="*/ 1519240 h 6858000"/>
              <a:gd name="connsiteX125" fmla="*/ 1230374 w 3684486"/>
              <a:gd name="connsiteY125" fmla="*/ 1432499 h 6858000"/>
              <a:gd name="connsiteX126" fmla="*/ 1480393 w 3684486"/>
              <a:gd name="connsiteY126" fmla="*/ 1238512 h 6858000"/>
              <a:gd name="connsiteX127" fmla="*/ 1110492 w 3684486"/>
              <a:gd name="connsiteY127" fmla="*/ 947533 h 6858000"/>
              <a:gd name="connsiteX128" fmla="*/ 1475660 w 3684486"/>
              <a:gd name="connsiteY128" fmla="*/ 1225107 h 6858000"/>
              <a:gd name="connsiteX129" fmla="*/ 1223276 w 3684486"/>
              <a:gd name="connsiteY129" fmla="*/ 1421459 h 6858000"/>
              <a:gd name="connsiteX130" fmla="*/ 1230374 w 3684486"/>
              <a:gd name="connsiteY130" fmla="*/ 1432499 h 6858000"/>
              <a:gd name="connsiteX131" fmla="*/ 1222487 w 3684486"/>
              <a:gd name="connsiteY131" fmla="*/ 1422247 h 6858000"/>
              <a:gd name="connsiteX132" fmla="*/ 1112069 w 3684486"/>
              <a:gd name="connsiteY132" fmla="*/ 1508201 h 6858000"/>
              <a:gd name="connsiteX133" fmla="*/ 746900 w 3684486"/>
              <a:gd name="connsiteY133" fmla="*/ 1230627 h 6858000"/>
              <a:gd name="connsiteX134" fmla="*/ 1110492 w 3684486"/>
              <a:gd name="connsiteY134" fmla="*/ 947533 h 6858000"/>
              <a:gd name="connsiteX135" fmla="*/ 1488280 w 3684486"/>
              <a:gd name="connsiteY135" fmla="*/ 296181 h 6858000"/>
              <a:gd name="connsiteX136" fmla="*/ 1498533 w 3684486"/>
              <a:gd name="connsiteY136" fmla="*/ 304066 h 6858000"/>
              <a:gd name="connsiteX137" fmla="*/ 1853448 w 3684486"/>
              <a:gd name="connsiteY137" fmla="*/ 573754 h 6858000"/>
              <a:gd name="connsiteX138" fmla="*/ 1489068 w 3684486"/>
              <a:gd name="connsiteY138" fmla="*/ 856060 h 6858000"/>
              <a:gd name="connsiteX139" fmla="*/ 1123900 w 3684486"/>
              <a:gd name="connsiteY139" fmla="*/ 578486 h 6858000"/>
              <a:gd name="connsiteX140" fmla="*/ 1488280 w 3684486"/>
              <a:gd name="connsiteY140" fmla="*/ 296181 h 6858000"/>
              <a:gd name="connsiteX141" fmla="*/ 1493012 w 3684486"/>
              <a:gd name="connsiteY141" fmla="*/ 0 h 6858000"/>
              <a:gd name="connsiteX142" fmla="*/ 3684486 w 3684486"/>
              <a:gd name="connsiteY142" fmla="*/ 0 h 6858000"/>
              <a:gd name="connsiteX143" fmla="*/ 3684485 w 3684486"/>
              <a:gd name="connsiteY143" fmla="*/ 6858000 h 6858000"/>
              <a:gd name="connsiteX144" fmla="*/ 843615 w 3684486"/>
              <a:gd name="connsiteY144" fmla="*/ 6858000 h 6858000"/>
              <a:gd name="connsiteX145" fmla="*/ 810785 w 3684486"/>
              <a:gd name="connsiteY145" fmla="*/ 6833040 h 6858000"/>
              <a:gd name="connsiteX146" fmla="*/ 746900 w 3684486"/>
              <a:gd name="connsiteY146" fmla="*/ 6784470 h 6858000"/>
              <a:gd name="connsiteX147" fmla="*/ 746900 w 3684486"/>
              <a:gd name="connsiteY147" fmla="*/ 6429617 h 6858000"/>
              <a:gd name="connsiteX148" fmla="*/ 1019002 w 3684486"/>
              <a:gd name="connsiteY148" fmla="*/ 6218282 h 6858000"/>
              <a:gd name="connsiteX149" fmla="*/ 1012693 w 3684486"/>
              <a:gd name="connsiteY149" fmla="*/ 6206454 h 6858000"/>
              <a:gd name="connsiteX150" fmla="*/ 1019791 w 3684486"/>
              <a:gd name="connsiteY150" fmla="*/ 6217493 h 6858000"/>
              <a:gd name="connsiteX151" fmla="*/ 1110492 w 3684486"/>
              <a:gd name="connsiteY151" fmla="*/ 6147311 h 6858000"/>
              <a:gd name="connsiteX152" fmla="*/ 1489068 w 3684486"/>
              <a:gd name="connsiteY152" fmla="*/ 6435925 h 6858000"/>
              <a:gd name="connsiteX153" fmla="*/ 1870800 w 3684486"/>
              <a:gd name="connsiteY153" fmla="*/ 6140214 h 6858000"/>
              <a:gd name="connsiteX154" fmla="*/ 1870800 w 3684486"/>
              <a:gd name="connsiteY154" fmla="*/ 6021930 h 6858000"/>
              <a:gd name="connsiteX155" fmla="*/ 1857392 w 3684486"/>
              <a:gd name="connsiteY155" fmla="*/ 6027450 h 6858000"/>
              <a:gd name="connsiteX156" fmla="*/ 1857392 w 3684486"/>
              <a:gd name="connsiteY156" fmla="*/ 6133906 h 6858000"/>
              <a:gd name="connsiteX157" fmla="*/ 1495378 w 3684486"/>
              <a:gd name="connsiteY157" fmla="*/ 6413845 h 6858000"/>
              <a:gd name="connsiteX158" fmla="*/ 1495378 w 3684486"/>
              <a:gd name="connsiteY158" fmla="*/ 6067667 h 6858000"/>
              <a:gd name="connsiteX159" fmla="*/ 1857392 w 3684486"/>
              <a:gd name="connsiteY159" fmla="*/ 5786939 h 6858000"/>
              <a:gd name="connsiteX160" fmla="*/ 1857392 w 3684486"/>
              <a:gd name="connsiteY160" fmla="*/ 6026661 h 6858000"/>
              <a:gd name="connsiteX161" fmla="*/ 1870800 w 3684486"/>
              <a:gd name="connsiteY161" fmla="*/ 6021141 h 6858000"/>
              <a:gd name="connsiteX162" fmla="*/ 1870800 w 3684486"/>
              <a:gd name="connsiteY162" fmla="*/ 5770379 h 6858000"/>
              <a:gd name="connsiteX163" fmla="*/ 1739875 w 3684486"/>
              <a:gd name="connsiteY163" fmla="*/ 5671020 h 6858000"/>
              <a:gd name="connsiteX164" fmla="*/ 1497744 w 3684486"/>
              <a:gd name="connsiteY164" fmla="*/ 5487285 h 6858000"/>
              <a:gd name="connsiteX165" fmla="*/ 1497744 w 3684486"/>
              <a:gd name="connsiteY165" fmla="*/ 5307493 h 6858000"/>
              <a:gd name="connsiteX166" fmla="*/ 1484336 w 3684486"/>
              <a:gd name="connsiteY166" fmla="*/ 5309858 h 6858000"/>
              <a:gd name="connsiteX167" fmla="*/ 1484336 w 3684486"/>
              <a:gd name="connsiteY167" fmla="*/ 5480976 h 6858000"/>
              <a:gd name="connsiteX168" fmla="*/ 1122322 w 3684486"/>
              <a:gd name="connsiteY168" fmla="*/ 5761705 h 6858000"/>
              <a:gd name="connsiteX169" fmla="*/ 1122322 w 3684486"/>
              <a:gd name="connsiteY169" fmla="*/ 5415526 h 6858000"/>
              <a:gd name="connsiteX170" fmla="*/ 1292682 w 3684486"/>
              <a:gd name="connsiteY170" fmla="*/ 5283047 h 6858000"/>
              <a:gd name="connsiteX171" fmla="*/ 1285583 w 3684486"/>
              <a:gd name="connsiteY171" fmla="*/ 5272796 h 6858000"/>
              <a:gd name="connsiteX172" fmla="*/ 1116013 w 3684486"/>
              <a:gd name="connsiteY172" fmla="*/ 5403697 h 6858000"/>
              <a:gd name="connsiteX173" fmla="*/ 750844 w 3684486"/>
              <a:gd name="connsiteY173" fmla="*/ 5126124 h 6858000"/>
              <a:gd name="connsiteX174" fmla="*/ 1025312 w 3684486"/>
              <a:gd name="connsiteY174" fmla="*/ 4913212 h 6858000"/>
              <a:gd name="connsiteX175" fmla="*/ 1110492 w 3684486"/>
              <a:gd name="connsiteY175" fmla="*/ 4847761 h 6858000"/>
              <a:gd name="connsiteX176" fmla="*/ 1475660 w 3684486"/>
              <a:gd name="connsiteY176" fmla="*/ 5125335 h 6858000"/>
              <a:gd name="connsiteX177" fmla="*/ 1285583 w 3684486"/>
              <a:gd name="connsiteY177" fmla="*/ 5272008 h 6858000"/>
              <a:gd name="connsiteX178" fmla="*/ 1293470 w 3684486"/>
              <a:gd name="connsiteY178" fmla="*/ 5283047 h 6858000"/>
              <a:gd name="connsiteX179" fmla="*/ 1484336 w 3684486"/>
              <a:gd name="connsiteY179" fmla="*/ 5134798 h 6858000"/>
              <a:gd name="connsiteX180" fmla="*/ 1484336 w 3684486"/>
              <a:gd name="connsiteY180" fmla="*/ 5309070 h 6858000"/>
              <a:gd name="connsiteX181" fmla="*/ 1497744 w 3684486"/>
              <a:gd name="connsiteY181" fmla="*/ 5306704 h 6858000"/>
              <a:gd name="connsiteX182" fmla="*/ 1497744 w 3684486"/>
              <a:gd name="connsiteY182" fmla="*/ 5129278 h 6858000"/>
              <a:gd name="connsiteX183" fmla="*/ 1513518 w 3684486"/>
              <a:gd name="connsiteY183" fmla="*/ 5116661 h 6858000"/>
              <a:gd name="connsiteX184" fmla="*/ 1513518 w 3684486"/>
              <a:gd name="connsiteY184" fmla="*/ 5100101 h 6858000"/>
              <a:gd name="connsiteX185" fmla="*/ 1495378 w 3684486"/>
              <a:gd name="connsiteY185" fmla="*/ 5114295 h 6858000"/>
              <a:gd name="connsiteX186" fmla="*/ 1495378 w 3684486"/>
              <a:gd name="connsiteY186" fmla="*/ 4768116 h 6858000"/>
              <a:gd name="connsiteX187" fmla="*/ 1513518 w 3684486"/>
              <a:gd name="connsiteY187" fmla="*/ 4753922 h 6858000"/>
              <a:gd name="connsiteX188" fmla="*/ 1513518 w 3684486"/>
              <a:gd name="connsiteY188" fmla="*/ 4737362 h 6858000"/>
              <a:gd name="connsiteX189" fmla="*/ 1489068 w 3684486"/>
              <a:gd name="connsiteY189" fmla="*/ 4756288 h 6858000"/>
              <a:gd name="connsiteX190" fmla="*/ 1123900 w 3684486"/>
              <a:gd name="connsiteY190" fmla="*/ 4478714 h 6858000"/>
              <a:gd name="connsiteX191" fmla="*/ 1488280 w 3684486"/>
              <a:gd name="connsiteY191" fmla="*/ 4196409 h 6858000"/>
              <a:gd name="connsiteX192" fmla="*/ 1853448 w 3684486"/>
              <a:gd name="connsiteY192" fmla="*/ 4473983 h 6858000"/>
              <a:gd name="connsiteX193" fmla="*/ 1514307 w 3684486"/>
              <a:gd name="connsiteY193" fmla="*/ 4737362 h 6858000"/>
              <a:gd name="connsiteX194" fmla="*/ 1514307 w 3684486"/>
              <a:gd name="connsiteY194" fmla="*/ 4753134 h 6858000"/>
              <a:gd name="connsiteX195" fmla="*/ 1857392 w 3684486"/>
              <a:gd name="connsiteY195" fmla="*/ 4487388 h 6858000"/>
              <a:gd name="connsiteX196" fmla="*/ 1857392 w 3684486"/>
              <a:gd name="connsiteY196" fmla="*/ 4833567 h 6858000"/>
              <a:gd name="connsiteX197" fmla="*/ 1514307 w 3684486"/>
              <a:gd name="connsiteY197" fmla="*/ 5100101 h 6858000"/>
              <a:gd name="connsiteX198" fmla="*/ 1514307 w 3684486"/>
              <a:gd name="connsiteY198" fmla="*/ 5116661 h 6858000"/>
              <a:gd name="connsiteX199" fmla="*/ 1870800 w 3684486"/>
              <a:gd name="connsiteY199" fmla="*/ 4839875 h 6858000"/>
              <a:gd name="connsiteX200" fmla="*/ 1870800 w 3684486"/>
              <a:gd name="connsiteY200" fmla="*/ 4470828 h 6858000"/>
              <a:gd name="connsiteX201" fmla="*/ 1497744 w 3684486"/>
              <a:gd name="connsiteY201" fmla="*/ 4186946 h 6858000"/>
              <a:gd name="connsiteX202" fmla="*/ 1497744 w 3684486"/>
              <a:gd name="connsiteY202" fmla="*/ 3839190 h 6858000"/>
              <a:gd name="connsiteX203" fmla="*/ 1484336 w 3684486"/>
              <a:gd name="connsiteY203" fmla="*/ 3849441 h 6858000"/>
              <a:gd name="connsiteX204" fmla="*/ 1484336 w 3684486"/>
              <a:gd name="connsiteY204" fmla="*/ 4182215 h 6858000"/>
              <a:gd name="connsiteX205" fmla="*/ 1122322 w 3684486"/>
              <a:gd name="connsiteY205" fmla="*/ 4462154 h 6858000"/>
              <a:gd name="connsiteX206" fmla="*/ 1122322 w 3684486"/>
              <a:gd name="connsiteY206" fmla="*/ 4115975 h 6858000"/>
              <a:gd name="connsiteX207" fmla="*/ 1484336 w 3684486"/>
              <a:gd name="connsiteY207" fmla="*/ 3835248 h 6858000"/>
              <a:gd name="connsiteX208" fmla="*/ 1484336 w 3684486"/>
              <a:gd name="connsiteY208" fmla="*/ 3848653 h 6858000"/>
              <a:gd name="connsiteX209" fmla="*/ 1497744 w 3684486"/>
              <a:gd name="connsiteY209" fmla="*/ 3838402 h 6858000"/>
              <a:gd name="connsiteX210" fmla="*/ 1497744 w 3684486"/>
              <a:gd name="connsiteY210" fmla="*/ 3818688 h 6858000"/>
              <a:gd name="connsiteX211" fmla="*/ 1136519 w 3684486"/>
              <a:gd name="connsiteY211" fmla="*/ 3544268 h 6858000"/>
              <a:gd name="connsiteX212" fmla="*/ 1125477 w 3684486"/>
              <a:gd name="connsiteY212" fmla="*/ 3552154 h 6858000"/>
              <a:gd name="connsiteX213" fmla="*/ 1135730 w 3684486"/>
              <a:gd name="connsiteY213" fmla="*/ 3543479 h 6858000"/>
              <a:gd name="connsiteX214" fmla="*/ 1119956 w 3684486"/>
              <a:gd name="connsiteY214" fmla="*/ 3531651 h 6858000"/>
              <a:gd name="connsiteX215" fmla="*/ 1119956 w 3684486"/>
              <a:gd name="connsiteY215" fmla="*/ 3519822 h 6858000"/>
              <a:gd name="connsiteX216" fmla="*/ 1106548 w 3684486"/>
              <a:gd name="connsiteY216" fmla="*/ 3519822 h 6858000"/>
              <a:gd name="connsiteX217" fmla="*/ 1106548 w 3684486"/>
              <a:gd name="connsiteY217" fmla="*/ 3532439 h 6858000"/>
              <a:gd name="connsiteX218" fmla="*/ 744534 w 3684486"/>
              <a:gd name="connsiteY218" fmla="*/ 3812379 h 6858000"/>
              <a:gd name="connsiteX219" fmla="*/ 744534 w 3684486"/>
              <a:gd name="connsiteY219" fmla="*/ 3495377 h 6858000"/>
              <a:gd name="connsiteX220" fmla="*/ 744534 w 3684486"/>
              <a:gd name="connsiteY220" fmla="*/ 3466989 h 6858000"/>
              <a:gd name="connsiteX221" fmla="*/ 1106548 w 3684486"/>
              <a:gd name="connsiteY221" fmla="*/ 3186261 h 6858000"/>
              <a:gd name="connsiteX222" fmla="*/ 1106548 w 3684486"/>
              <a:gd name="connsiteY222" fmla="*/ 3500109 h 6858000"/>
              <a:gd name="connsiteX223" fmla="*/ 1106548 w 3684486"/>
              <a:gd name="connsiteY223" fmla="*/ 3519034 h 6858000"/>
              <a:gd name="connsiteX224" fmla="*/ 1119956 w 3684486"/>
              <a:gd name="connsiteY224" fmla="*/ 3519034 h 6858000"/>
              <a:gd name="connsiteX225" fmla="*/ 1119956 w 3684486"/>
              <a:gd name="connsiteY225" fmla="*/ 3180741 h 6858000"/>
              <a:gd name="connsiteX226" fmla="*/ 1392847 w 3684486"/>
              <a:gd name="connsiteY226" fmla="*/ 2969406 h 6858000"/>
              <a:gd name="connsiteX227" fmla="*/ 1483547 w 3684486"/>
              <a:gd name="connsiteY227" fmla="*/ 2899224 h 6858000"/>
              <a:gd name="connsiteX228" fmla="*/ 1862913 w 3684486"/>
              <a:gd name="connsiteY228" fmla="*/ 3187049 h 6858000"/>
              <a:gd name="connsiteX229" fmla="*/ 2243855 w 3684486"/>
              <a:gd name="connsiteY229" fmla="*/ 2891339 h 6858000"/>
              <a:gd name="connsiteX230" fmla="*/ 2243855 w 3684486"/>
              <a:gd name="connsiteY230" fmla="*/ 2773843 h 6858000"/>
              <a:gd name="connsiteX231" fmla="*/ 2231236 w 3684486"/>
              <a:gd name="connsiteY231" fmla="*/ 2779363 h 6858000"/>
              <a:gd name="connsiteX232" fmla="*/ 2231236 w 3684486"/>
              <a:gd name="connsiteY232" fmla="*/ 2885030 h 6858000"/>
              <a:gd name="connsiteX233" fmla="*/ 1869222 w 3684486"/>
              <a:gd name="connsiteY233" fmla="*/ 3165758 h 6858000"/>
              <a:gd name="connsiteX234" fmla="*/ 1869222 w 3684486"/>
              <a:gd name="connsiteY234" fmla="*/ 2819579 h 6858000"/>
              <a:gd name="connsiteX235" fmla="*/ 2231236 w 3684486"/>
              <a:gd name="connsiteY235" fmla="*/ 2538851 h 6858000"/>
              <a:gd name="connsiteX236" fmla="*/ 2231236 w 3684486"/>
              <a:gd name="connsiteY236" fmla="*/ 2778574 h 6858000"/>
              <a:gd name="connsiteX237" fmla="*/ 2243855 w 3684486"/>
              <a:gd name="connsiteY237" fmla="*/ 2773054 h 6858000"/>
              <a:gd name="connsiteX238" fmla="*/ 2243855 w 3684486"/>
              <a:gd name="connsiteY238" fmla="*/ 2522291 h 6858000"/>
              <a:gd name="connsiteX239" fmla="*/ 2113720 w 3684486"/>
              <a:gd name="connsiteY239" fmla="*/ 2422933 h 6858000"/>
              <a:gd name="connsiteX240" fmla="*/ 2100312 w 3684486"/>
              <a:gd name="connsiteY240" fmla="*/ 2429241 h 6858000"/>
              <a:gd name="connsiteX241" fmla="*/ 2226503 w 3684486"/>
              <a:gd name="connsiteY241" fmla="*/ 2525446 h 6858000"/>
              <a:gd name="connsiteX242" fmla="*/ 1862124 w 3684486"/>
              <a:gd name="connsiteY242" fmla="*/ 2807751 h 6858000"/>
              <a:gd name="connsiteX243" fmla="*/ 1496955 w 3684486"/>
              <a:gd name="connsiteY243" fmla="*/ 2530177 h 6858000"/>
              <a:gd name="connsiteX244" fmla="*/ 1861335 w 3684486"/>
              <a:gd name="connsiteY244" fmla="*/ 2247872 h 6858000"/>
              <a:gd name="connsiteX245" fmla="*/ 2099523 w 3684486"/>
              <a:gd name="connsiteY245" fmla="*/ 2428452 h 6858000"/>
              <a:gd name="connsiteX246" fmla="*/ 2112931 w 3684486"/>
              <a:gd name="connsiteY246" fmla="*/ 2422144 h 6858000"/>
              <a:gd name="connsiteX247" fmla="*/ 1870800 w 3684486"/>
              <a:gd name="connsiteY247" fmla="*/ 2238409 h 6858000"/>
              <a:gd name="connsiteX248" fmla="*/ 1870800 w 3684486"/>
              <a:gd name="connsiteY248" fmla="*/ 2059405 h 6858000"/>
              <a:gd name="connsiteX249" fmla="*/ 1857392 w 3684486"/>
              <a:gd name="connsiteY249" fmla="*/ 2060983 h 6858000"/>
              <a:gd name="connsiteX250" fmla="*/ 1857392 w 3684486"/>
              <a:gd name="connsiteY250" fmla="*/ 2232889 h 6858000"/>
              <a:gd name="connsiteX251" fmla="*/ 1496167 w 3684486"/>
              <a:gd name="connsiteY251" fmla="*/ 2513617 h 6858000"/>
              <a:gd name="connsiteX252" fmla="*/ 1496167 w 3684486"/>
              <a:gd name="connsiteY252" fmla="*/ 2166650 h 6858000"/>
              <a:gd name="connsiteX253" fmla="*/ 1666526 w 3684486"/>
              <a:gd name="connsiteY253" fmla="*/ 2034960 h 6858000"/>
              <a:gd name="connsiteX254" fmla="*/ 1658639 w 3684486"/>
              <a:gd name="connsiteY254" fmla="*/ 2023920 h 6858000"/>
              <a:gd name="connsiteX255" fmla="*/ 1666526 w 3684486"/>
              <a:gd name="connsiteY255" fmla="*/ 2034172 h 6858000"/>
              <a:gd name="connsiteX256" fmla="*/ 1857392 w 3684486"/>
              <a:gd name="connsiteY256" fmla="*/ 1885922 h 6858000"/>
              <a:gd name="connsiteX257" fmla="*/ 1857392 w 3684486"/>
              <a:gd name="connsiteY257" fmla="*/ 2060194 h 6858000"/>
              <a:gd name="connsiteX258" fmla="*/ 1870800 w 3684486"/>
              <a:gd name="connsiteY258" fmla="*/ 2058617 h 6858000"/>
              <a:gd name="connsiteX259" fmla="*/ 1870800 w 3684486"/>
              <a:gd name="connsiteY259" fmla="*/ 1881190 h 6858000"/>
              <a:gd name="connsiteX260" fmla="*/ 1886574 w 3684486"/>
              <a:gd name="connsiteY260" fmla="*/ 1868573 h 6858000"/>
              <a:gd name="connsiteX261" fmla="*/ 1886574 w 3684486"/>
              <a:gd name="connsiteY261" fmla="*/ 1852014 h 6858000"/>
              <a:gd name="connsiteX262" fmla="*/ 1869222 w 3684486"/>
              <a:gd name="connsiteY262" fmla="*/ 1865419 h 6858000"/>
              <a:gd name="connsiteX263" fmla="*/ 1869222 w 3684486"/>
              <a:gd name="connsiteY263" fmla="*/ 1519240 h 6858000"/>
              <a:gd name="connsiteX264" fmla="*/ 1886574 w 3684486"/>
              <a:gd name="connsiteY264" fmla="*/ 1505835 h 6858000"/>
              <a:gd name="connsiteX265" fmla="*/ 1886574 w 3684486"/>
              <a:gd name="connsiteY265" fmla="*/ 1489275 h 6858000"/>
              <a:gd name="connsiteX266" fmla="*/ 1862124 w 3684486"/>
              <a:gd name="connsiteY266" fmla="*/ 1508201 h 6858000"/>
              <a:gd name="connsiteX267" fmla="*/ 1496955 w 3684486"/>
              <a:gd name="connsiteY267" fmla="*/ 1230627 h 6858000"/>
              <a:gd name="connsiteX268" fmla="*/ 1861335 w 3684486"/>
              <a:gd name="connsiteY268" fmla="*/ 947533 h 6858000"/>
              <a:gd name="connsiteX269" fmla="*/ 2226503 w 3684486"/>
              <a:gd name="connsiteY269" fmla="*/ 1225107 h 6858000"/>
              <a:gd name="connsiteX270" fmla="*/ 1887362 w 3684486"/>
              <a:gd name="connsiteY270" fmla="*/ 1488487 h 6858000"/>
              <a:gd name="connsiteX271" fmla="*/ 1887362 w 3684486"/>
              <a:gd name="connsiteY271" fmla="*/ 1505046 h 6858000"/>
              <a:gd name="connsiteX272" fmla="*/ 2231236 w 3684486"/>
              <a:gd name="connsiteY272" fmla="*/ 1238512 h 6858000"/>
              <a:gd name="connsiteX273" fmla="*/ 2231236 w 3684486"/>
              <a:gd name="connsiteY273" fmla="*/ 1585480 h 6858000"/>
              <a:gd name="connsiteX274" fmla="*/ 1887362 w 3684486"/>
              <a:gd name="connsiteY274" fmla="*/ 1851225 h 6858000"/>
              <a:gd name="connsiteX275" fmla="*/ 1887362 w 3684486"/>
              <a:gd name="connsiteY275" fmla="*/ 1867785 h 6858000"/>
              <a:gd name="connsiteX276" fmla="*/ 2243855 w 3684486"/>
              <a:gd name="connsiteY276" fmla="*/ 1591788 h 6858000"/>
              <a:gd name="connsiteX277" fmla="*/ 2243855 w 3684486"/>
              <a:gd name="connsiteY277" fmla="*/ 1221952 h 6858000"/>
              <a:gd name="connsiteX278" fmla="*/ 1870800 w 3684486"/>
              <a:gd name="connsiteY278" fmla="*/ 938859 h 6858000"/>
              <a:gd name="connsiteX279" fmla="*/ 1870800 w 3684486"/>
              <a:gd name="connsiteY279" fmla="*/ 590314 h 6858000"/>
              <a:gd name="connsiteX280" fmla="*/ 1857392 w 3684486"/>
              <a:gd name="connsiteY280" fmla="*/ 600566 h 6858000"/>
              <a:gd name="connsiteX281" fmla="*/ 1857392 w 3684486"/>
              <a:gd name="connsiteY281" fmla="*/ 933339 h 6858000"/>
              <a:gd name="connsiteX282" fmla="*/ 1496167 w 3684486"/>
              <a:gd name="connsiteY282" fmla="*/ 1214067 h 6858000"/>
              <a:gd name="connsiteX283" fmla="*/ 1496167 w 3684486"/>
              <a:gd name="connsiteY283" fmla="*/ 867888 h 6858000"/>
              <a:gd name="connsiteX284" fmla="*/ 1857392 w 3684486"/>
              <a:gd name="connsiteY284" fmla="*/ 587160 h 6858000"/>
              <a:gd name="connsiteX285" fmla="*/ 1857392 w 3684486"/>
              <a:gd name="connsiteY285" fmla="*/ 599777 h 6858000"/>
              <a:gd name="connsiteX286" fmla="*/ 1870800 w 3684486"/>
              <a:gd name="connsiteY286" fmla="*/ 589526 h 6858000"/>
              <a:gd name="connsiteX287" fmla="*/ 1870800 w 3684486"/>
              <a:gd name="connsiteY287" fmla="*/ 570600 h 6858000"/>
              <a:gd name="connsiteX288" fmla="*/ 1509574 w 3684486"/>
              <a:gd name="connsiteY288" fmla="*/ 295392 h 6858000"/>
              <a:gd name="connsiteX289" fmla="*/ 1498533 w 3684486"/>
              <a:gd name="connsiteY289" fmla="*/ 304066 h 6858000"/>
              <a:gd name="connsiteX290" fmla="*/ 1508786 w 3684486"/>
              <a:gd name="connsiteY290" fmla="*/ 295392 h 6858000"/>
              <a:gd name="connsiteX291" fmla="*/ 1493012 w 3684486"/>
              <a:gd name="connsiteY291" fmla="*/ 283564 h 6858000"/>
              <a:gd name="connsiteX292" fmla="*/ 1493012 w 3684486"/>
              <a:gd name="connsiteY292" fmla="*/ 1953 h 6858000"/>
              <a:gd name="connsiteX293" fmla="*/ 1493012 w 3684486"/>
              <a:gd name="connsiteY293" fmla="*/ 0 h 6858000"/>
              <a:gd name="connsiteX294" fmla="*/ 1398859 w 3684486"/>
              <a:gd name="connsiteY294" fmla="*/ 0 h 6858000"/>
              <a:gd name="connsiteX295" fmla="*/ 1480393 w 3684486"/>
              <a:gd name="connsiteY295" fmla="*/ 0 h 6858000"/>
              <a:gd name="connsiteX296" fmla="*/ 1480393 w 3684486"/>
              <a:gd name="connsiteY296" fmla="*/ 84404 h 6858000"/>
              <a:gd name="connsiteX297" fmla="*/ 1480393 w 3684486"/>
              <a:gd name="connsiteY297" fmla="*/ 283564 h 6858000"/>
              <a:gd name="connsiteX298" fmla="*/ 1118379 w 3684486"/>
              <a:gd name="connsiteY298" fmla="*/ 564292 h 6858000"/>
              <a:gd name="connsiteX299" fmla="*/ 1118379 w 3684486"/>
              <a:gd name="connsiteY299" fmla="*/ 218113 h 6858000"/>
              <a:gd name="connsiteX300" fmla="*/ 1379242 w 3684486"/>
              <a:gd name="connsiteY300" fmla="*/ 15255 h 6858000"/>
              <a:gd name="connsiteX301" fmla="*/ 1398859 w 3684486"/>
              <a:gd name="connsiteY301" fmla="*/ 0 h 6858000"/>
              <a:gd name="connsiteX302" fmla="*/ 840168 w 3684486"/>
              <a:gd name="connsiteY302" fmla="*/ 0 h 6858000"/>
              <a:gd name="connsiteX303" fmla="*/ 1377550 w 3684486"/>
              <a:gd name="connsiteY303" fmla="*/ 0 h 6858000"/>
              <a:gd name="connsiteX304" fmla="*/ 1301753 w 3684486"/>
              <a:gd name="connsiteY304" fmla="*/ 58896 h 6858000"/>
              <a:gd name="connsiteX305" fmla="*/ 1112069 w 3684486"/>
              <a:gd name="connsiteY305" fmla="*/ 206284 h 6858000"/>
              <a:gd name="connsiteX306" fmla="*/ 857417 w 3684486"/>
              <a:gd name="connsiteY306" fmla="*/ 13087 h 6858000"/>
              <a:gd name="connsiteX307" fmla="*/ 840168 w 3684486"/>
              <a:gd name="connsiteY30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3684486" h="6858000">
                <a:moveTo>
                  <a:pt x="738225" y="6793932"/>
                </a:moveTo>
                <a:lnTo>
                  <a:pt x="814828" y="6852286"/>
                </a:ln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lnTo>
                  <a:pt x="738225" y="6793932"/>
                </a:lnTo>
                <a:close/>
                <a:moveTo>
                  <a:pt x="733493" y="6434348"/>
                </a:moveTo>
                <a:lnTo>
                  <a:pt x="733493" y="6780527"/>
                </a:lnTo>
                <a:lnTo>
                  <a:pt x="639637" y="6853075"/>
                </a:ln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lnTo>
                  <a:pt x="371479" y="6715076"/>
                </a:lnTo>
                <a:lnTo>
                  <a:pt x="733493" y="6434348"/>
                </a:lnTo>
                <a:close/>
                <a:moveTo>
                  <a:pt x="1106548" y="5786939"/>
                </a:moveTo>
                <a:lnTo>
                  <a:pt x="1106548" y="6133906"/>
                </a:lnTo>
                <a:lnTo>
                  <a:pt x="1012693" y="6206454"/>
                </a:lnTo>
                <a:lnTo>
                  <a:pt x="744534" y="6413845"/>
                </a:lnTo>
                <a:lnTo>
                  <a:pt x="744534" y="6067667"/>
                </a:lnTo>
                <a:lnTo>
                  <a:pt x="873093" y="5968308"/>
                </a:lnTo>
                <a:lnTo>
                  <a:pt x="1106548" y="5786939"/>
                </a:lnTo>
                <a:close/>
                <a:moveTo>
                  <a:pt x="1739875" y="5671020"/>
                </a:moveTo>
                <a:lnTo>
                  <a:pt x="1726467" y="5677328"/>
                </a:lnTo>
                <a:lnTo>
                  <a:pt x="1739875" y="5671020"/>
                </a:lnTo>
                <a:close/>
                <a:moveTo>
                  <a:pt x="1488280" y="5495959"/>
                </a:moveTo>
                <a:lnTo>
                  <a:pt x="1726467" y="5677328"/>
                </a:lnTo>
                <a:lnTo>
                  <a:pt x="1853448" y="5773533"/>
                </a:lnTo>
                <a:lnTo>
                  <a:pt x="1489068" y="6056627"/>
                </a:lnTo>
                <a:lnTo>
                  <a:pt x="1123900" y="5779053"/>
                </a:lnTo>
                <a:lnTo>
                  <a:pt x="1488280" y="5495959"/>
                </a:lnTo>
                <a:close/>
                <a:moveTo>
                  <a:pt x="359648" y="4847761"/>
                </a:moveTo>
                <a:lnTo>
                  <a:pt x="724817" y="5125335"/>
                </a:lnTo>
                <a:lnTo>
                  <a:pt x="487418" y="5309070"/>
                </a:lnTo>
                <a:lnTo>
                  <a:pt x="493727" y="5320110"/>
                </a:lnTo>
                <a:lnTo>
                  <a:pt x="733493" y="5134798"/>
                </a:lnTo>
                <a:lnTo>
                  <a:pt x="733493" y="5480976"/>
                </a:lnTo>
                <a:lnTo>
                  <a:pt x="633328" y="5558256"/>
                </a:lnTo>
                <a:lnTo>
                  <a:pt x="641215" y="5570873"/>
                </a:lnTo>
                <a:lnTo>
                  <a:pt x="737436" y="5495959"/>
                </a:lnTo>
                <a:lnTo>
                  <a:pt x="1102605" y="5773533"/>
                </a:lnTo>
                <a:lnTo>
                  <a:pt x="866783" y="5956479"/>
                </a:lnTo>
                <a:lnTo>
                  <a:pt x="873093" y="5968308"/>
                </a:lnTo>
                <a:lnTo>
                  <a:pt x="865994" y="5957268"/>
                </a:lnTo>
                <a:lnTo>
                  <a:pt x="738225" y="6056627"/>
                </a:lnTo>
                <a:lnTo>
                  <a:pt x="373056" y="5779053"/>
                </a:lnTo>
                <a:lnTo>
                  <a:pt x="640426" y="5571661"/>
                </a:lnTo>
                <a:lnTo>
                  <a:pt x="633328" y="5559044"/>
                </a:lnTo>
                <a:lnTo>
                  <a:pt x="371479" y="5761705"/>
                </a:lnTo>
                <a:lnTo>
                  <a:pt x="371479" y="5415526"/>
                </a:lnTo>
                <a:lnTo>
                  <a:pt x="493727" y="5320898"/>
                </a:lnTo>
                <a:lnTo>
                  <a:pt x="486629" y="5309070"/>
                </a:lnTo>
                <a:lnTo>
                  <a:pt x="365169" y="5403697"/>
                </a:lnTo>
                <a:lnTo>
                  <a:pt x="0" y="5126124"/>
                </a:lnTo>
                <a:lnTo>
                  <a:pt x="359648" y="4847761"/>
                </a:lnTo>
                <a:close/>
                <a:moveTo>
                  <a:pt x="1106548" y="4487388"/>
                </a:moveTo>
                <a:lnTo>
                  <a:pt x="1106548" y="4833567"/>
                </a:lnTo>
                <a:lnTo>
                  <a:pt x="1018214" y="4902172"/>
                </a:lnTo>
                <a:lnTo>
                  <a:pt x="1025312" y="4913212"/>
                </a:lnTo>
                <a:lnTo>
                  <a:pt x="1017425" y="4902960"/>
                </a:lnTo>
                <a:lnTo>
                  <a:pt x="744534" y="5114295"/>
                </a:lnTo>
                <a:lnTo>
                  <a:pt x="744534" y="4768116"/>
                </a:lnTo>
                <a:lnTo>
                  <a:pt x="856530" y="4680586"/>
                </a:lnTo>
                <a:lnTo>
                  <a:pt x="849432" y="4670335"/>
                </a:lnTo>
                <a:lnTo>
                  <a:pt x="857319" y="4680586"/>
                </a:lnTo>
                <a:lnTo>
                  <a:pt x="1106548" y="4487388"/>
                </a:lnTo>
                <a:close/>
                <a:moveTo>
                  <a:pt x="737436" y="4196409"/>
                </a:moveTo>
                <a:lnTo>
                  <a:pt x="1102605" y="4473983"/>
                </a:lnTo>
                <a:lnTo>
                  <a:pt x="849432" y="4670335"/>
                </a:lnTo>
                <a:lnTo>
                  <a:pt x="738225" y="4756288"/>
                </a:lnTo>
                <a:lnTo>
                  <a:pt x="373056" y="4478714"/>
                </a:lnTo>
                <a:lnTo>
                  <a:pt x="737436" y="4196409"/>
                </a:lnTo>
                <a:close/>
                <a:moveTo>
                  <a:pt x="1115224" y="3544268"/>
                </a:moveTo>
                <a:lnTo>
                  <a:pt x="1125477" y="3552154"/>
                </a:lnTo>
                <a:lnTo>
                  <a:pt x="1480393" y="3821842"/>
                </a:lnTo>
                <a:lnTo>
                  <a:pt x="1116013" y="4104935"/>
                </a:lnTo>
                <a:lnTo>
                  <a:pt x="750844" y="3826573"/>
                </a:lnTo>
                <a:lnTo>
                  <a:pt x="1115224" y="3544268"/>
                </a:lnTo>
                <a:close/>
                <a:moveTo>
                  <a:pt x="1480393" y="2538851"/>
                </a:moveTo>
                <a:lnTo>
                  <a:pt x="1480393" y="2885030"/>
                </a:lnTo>
                <a:lnTo>
                  <a:pt x="1386537" y="2957578"/>
                </a:lnTo>
                <a:lnTo>
                  <a:pt x="1392847" y="2969406"/>
                </a:lnTo>
                <a:lnTo>
                  <a:pt x="1385748" y="2958366"/>
                </a:lnTo>
                <a:lnTo>
                  <a:pt x="1118379" y="3165758"/>
                </a:lnTo>
                <a:lnTo>
                  <a:pt x="1118379" y="2819579"/>
                </a:lnTo>
                <a:lnTo>
                  <a:pt x="1246148" y="2720221"/>
                </a:lnTo>
                <a:lnTo>
                  <a:pt x="1239839" y="2708392"/>
                </a:lnTo>
                <a:lnTo>
                  <a:pt x="1246937" y="2719432"/>
                </a:lnTo>
                <a:lnTo>
                  <a:pt x="1480393" y="2538851"/>
                </a:lnTo>
                <a:close/>
                <a:moveTo>
                  <a:pt x="732704" y="1598885"/>
                </a:moveTo>
                <a:lnTo>
                  <a:pt x="1097873" y="1876459"/>
                </a:lnTo>
                <a:lnTo>
                  <a:pt x="860473" y="2060194"/>
                </a:lnTo>
                <a:lnTo>
                  <a:pt x="867572" y="2072022"/>
                </a:lnTo>
                <a:lnTo>
                  <a:pt x="1106548" y="1885922"/>
                </a:lnTo>
                <a:lnTo>
                  <a:pt x="1106548" y="2232889"/>
                </a:lnTo>
                <a:lnTo>
                  <a:pt x="1007172" y="2310168"/>
                </a:lnTo>
                <a:lnTo>
                  <a:pt x="1014270" y="2322785"/>
                </a:lnTo>
                <a:lnTo>
                  <a:pt x="1110492" y="2247872"/>
                </a:lnTo>
                <a:lnTo>
                  <a:pt x="1475660" y="2525446"/>
                </a:lnTo>
                <a:lnTo>
                  <a:pt x="1239839" y="2708392"/>
                </a:lnTo>
                <a:lnTo>
                  <a:pt x="1112069" y="2807751"/>
                </a:lnTo>
                <a:lnTo>
                  <a:pt x="746900" y="2530177"/>
                </a:lnTo>
                <a:lnTo>
                  <a:pt x="1013481" y="2322785"/>
                </a:lnTo>
                <a:lnTo>
                  <a:pt x="1006383" y="2310168"/>
                </a:lnTo>
                <a:lnTo>
                  <a:pt x="744534" y="2513617"/>
                </a:lnTo>
                <a:lnTo>
                  <a:pt x="744534" y="2166650"/>
                </a:lnTo>
                <a:lnTo>
                  <a:pt x="866783" y="2072022"/>
                </a:lnTo>
                <a:lnTo>
                  <a:pt x="860473" y="2060983"/>
                </a:lnTo>
                <a:lnTo>
                  <a:pt x="738225" y="2155610"/>
                </a:lnTo>
                <a:lnTo>
                  <a:pt x="373056" y="1878036"/>
                </a:lnTo>
                <a:lnTo>
                  <a:pt x="732704" y="1598885"/>
                </a:lnTo>
                <a:close/>
                <a:moveTo>
                  <a:pt x="1480393" y="1238512"/>
                </a:moveTo>
                <a:lnTo>
                  <a:pt x="1480393" y="1585480"/>
                </a:lnTo>
                <a:lnTo>
                  <a:pt x="1391269" y="1654085"/>
                </a:lnTo>
                <a:lnTo>
                  <a:pt x="1399156" y="1664336"/>
                </a:lnTo>
                <a:lnTo>
                  <a:pt x="1483547" y="1598885"/>
                </a:lnTo>
                <a:lnTo>
                  <a:pt x="1848716" y="1876459"/>
                </a:lnTo>
                <a:lnTo>
                  <a:pt x="1658639" y="2023920"/>
                </a:lnTo>
                <a:lnTo>
                  <a:pt x="1489068" y="2155610"/>
                </a:lnTo>
                <a:lnTo>
                  <a:pt x="1123900" y="1878036"/>
                </a:lnTo>
                <a:lnTo>
                  <a:pt x="1398368" y="1665124"/>
                </a:lnTo>
                <a:lnTo>
                  <a:pt x="1390481" y="1654085"/>
                </a:lnTo>
                <a:lnTo>
                  <a:pt x="1118379" y="1865419"/>
                </a:lnTo>
                <a:lnTo>
                  <a:pt x="1118379" y="1519240"/>
                </a:lnTo>
                <a:lnTo>
                  <a:pt x="1230374" y="1432499"/>
                </a:lnTo>
                <a:lnTo>
                  <a:pt x="1480393" y="1238512"/>
                </a:lnTo>
                <a:close/>
                <a:moveTo>
                  <a:pt x="1110492" y="947533"/>
                </a:moveTo>
                <a:lnTo>
                  <a:pt x="1475660" y="1225107"/>
                </a:lnTo>
                <a:lnTo>
                  <a:pt x="1223276" y="1421459"/>
                </a:lnTo>
                <a:lnTo>
                  <a:pt x="1230374" y="1432499"/>
                </a:lnTo>
                <a:lnTo>
                  <a:pt x="1222487" y="1422247"/>
                </a:lnTo>
                <a:lnTo>
                  <a:pt x="1112069" y="1508201"/>
                </a:lnTo>
                <a:lnTo>
                  <a:pt x="746900" y="1230627"/>
                </a:lnTo>
                <a:lnTo>
                  <a:pt x="1110492" y="947533"/>
                </a:lnTo>
                <a:close/>
                <a:moveTo>
                  <a:pt x="1488280" y="296181"/>
                </a:moveTo>
                <a:lnTo>
                  <a:pt x="1498533" y="304066"/>
                </a:lnTo>
                <a:lnTo>
                  <a:pt x="1853448" y="573754"/>
                </a:lnTo>
                <a:lnTo>
                  <a:pt x="1489068" y="856060"/>
                </a:lnTo>
                <a:lnTo>
                  <a:pt x="1123900" y="578486"/>
                </a:lnTo>
                <a:lnTo>
                  <a:pt x="1488280" y="296181"/>
                </a:lnTo>
                <a:close/>
                <a:moveTo>
                  <a:pt x="1493012" y="0"/>
                </a:moveTo>
                <a:lnTo>
                  <a:pt x="3684486" y="0"/>
                </a:lnTo>
                <a:cubicBezTo>
                  <a:pt x="3684486" y="2286000"/>
                  <a:pt x="3684485" y="4572000"/>
                  <a:pt x="3684485" y="6858000"/>
                </a:cubicBezTo>
                <a:lnTo>
                  <a:pt x="843615" y="6858000"/>
                </a:lnTo>
                <a:lnTo>
                  <a:pt x="810785" y="6833040"/>
                </a:lnTo>
                <a:lnTo>
                  <a:pt x="746900" y="6784470"/>
                </a:lnTo>
                <a:lnTo>
                  <a:pt x="746900" y="6429617"/>
                </a:lnTo>
                <a:lnTo>
                  <a:pt x="1019002" y="6218282"/>
                </a:lnTo>
                <a:lnTo>
                  <a:pt x="1012693" y="6206454"/>
                </a:lnTo>
                <a:lnTo>
                  <a:pt x="1019791" y="6217493"/>
                </a:lnTo>
                <a:lnTo>
                  <a:pt x="1110492" y="6147311"/>
                </a:lnTo>
                <a:lnTo>
                  <a:pt x="1489068" y="6435925"/>
                </a:lnTo>
                <a:lnTo>
                  <a:pt x="1870800" y="6140214"/>
                </a:lnTo>
                <a:lnTo>
                  <a:pt x="1870800" y="6021930"/>
                </a:lnTo>
                <a:lnTo>
                  <a:pt x="1857392" y="6027450"/>
                </a:lnTo>
                <a:lnTo>
                  <a:pt x="1857392" y="6133906"/>
                </a:lnTo>
                <a:lnTo>
                  <a:pt x="1495378" y="6413845"/>
                </a:lnTo>
                <a:lnTo>
                  <a:pt x="1495378" y="6067667"/>
                </a:lnTo>
                <a:lnTo>
                  <a:pt x="1857392" y="5786939"/>
                </a:lnTo>
                <a:lnTo>
                  <a:pt x="1857392" y="6026661"/>
                </a:lnTo>
                <a:lnTo>
                  <a:pt x="1870800" y="6021141"/>
                </a:lnTo>
                <a:lnTo>
                  <a:pt x="1870800" y="5770379"/>
                </a:lnTo>
                <a:lnTo>
                  <a:pt x="1739875" y="5671020"/>
                </a:lnTo>
                <a:lnTo>
                  <a:pt x="1497744" y="5487285"/>
                </a:lnTo>
                <a:lnTo>
                  <a:pt x="1497744" y="5307493"/>
                </a:lnTo>
                <a:lnTo>
                  <a:pt x="1484336" y="5309858"/>
                </a:lnTo>
                <a:lnTo>
                  <a:pt x="1484336" y="5480976"/>
                </a:lnTo>
                <a:lnTo>
                  <a:pt x="1122322" y="5761705"/>
                </a:lnTo>
                <a:lnTo>
                  <a:pt x="1122322" y="5415526"/>
                </a:lnTo>
                <a:lnTo>
                  <a:pt x="1292682" y="5283047"/>
                </a:lnTo>
                <a:lnTo>
                  <a:pt x="1285583" y="5272796"/>
                </a:lnTo>
                <a:lnTo>
                  <a:pt x="1116013" y="5403697"/>
                </a:lnTo>
                <a:lnTo>
                  <a:pt x="750844" y="5126124"/>
                </a:lnTo>
                <a:lnTo>
                  <a:pt x="1025312" y="4913212"/>
                </a:lnTo>
                <a:lnTo>
                  <a:pt x="1110492" y="4847761"/>
                </a:lnTo>
                <a:lnTo>
                  <a:pt x="1475660" y="5125335"/>
                </a:lnTo>
                <a:lnTo>
                  <a:pt x="1285583" y="5272008"/>
                </a:lnTo>
                <a:lnTo>
                  <a:pt x="1293470" y="5283047"/>
                </a:lnTo>
                <a:lnTo>
                  <a:pt x="1484336" y="5134798"/>
                </a:lnTo>
                <a:lnTo>
                  <a:pt x="1484336" y="5309070"/>
                </a:lnTo>
                <a:lnTo>
                  <a:pt x="1497744" y="5306704"/>
                </a:lnTo>
                <a:lnTo>
                  <a:pt x="1497744" y="5129278"/>
                </a:lnTo>
                <a:lnTo>
                  <a:pt x="1513518" y="5116661"/>
                </a:lnTo>
                <a:lnTo>
                  <a:pt x="1513518" y="5100101"/>
                </a:lnTo>
                <a:lnTo>
                  <a:pt x="1495378" y="5114295"/>
                </a:lnTo>
                <a:lnTo>
                  <a:pt x="1495378" y="4768116"/>
                </a:lnTo>
                <a:lnTo>
                  <a:pt x="1513518" y="4753922"/>
                </a:lnTo>
                <a:lnTo>
                  <a:pt x="1513518" y="4737362"/>
                </a:lnTo>
                <a:lnTo>
                  <a:pt x="1489068" y="4756288"/>
                </a:lnTo>
                <a:lnTo>
                  <a:pt x="1123900" y="4478714"/>
                </a:lnTo>
                <a:lnTo>
                  <a:pt x="1488280" y="4196409"/>
                </a:lnTo>
                <a:lnTo>
                  <a:pt x="1853448" y="4473983"/>
                </a:lnTo>
                <a:lnTo>
                  <a:pt x="1514307" y="4737362"/>
                </a:lnTo>
                <a:lnTo>
                  <a:pt x="1514307" y="4753134"/>
                </a:lnTo>
                <a:lnTo>
                  <a:pt x="1857392" y="4487388"/>
                </a:lnTo>
                <a:lnTo>
                  <a:pt x="1857392" y="4833567"/>
                </a:lnTo>
                <a:lnTo>
                  <a:pt x="1514307" y="5100101"/>
                </a:lnTo>
                <a:lnTo>
                  <a:pt x="1514307" y="5116661"/>
                </a:lnTo>
                <a:lnTo>
                  <a:pt x="1870800" y="4839875"/>
                </a:lnTo>
                <a:lnTo>
                  <a:pt x="1870800" y="4470828"/>
                </a:lnTo>
                <a:lnTo>
                  <a:pt x="1497744" y="4186946"/>
                </a:lnTo>
                <a:lnTo>
                  <a:pt x="1497744" y="3839190"/>
                </a:lnTo>
                <a:lnTo>
                  <a:pt x="1484336" y="3849441"/>
                </a:lnTo>
                <a:lnTo>
                  <a:pt x="1484336" y="4182215"/>
                </a:lnTo>
                <a:lnTo>
                  <a:pt x="1122322" y="4462154"/>
                </a:lnTo>
                <a:lnTo>
                  <a:pt x="1122322" y="4115975"/>
                </a:lnTo>
                <a:lnTo>
                  <a:pt x="1484336" y="3835248"/>
                </a:lnTo>
                <a:lnTo>
                  <a:pt x="1484336" y="3848653"/>
                </a:lnTo>
                <a:lnTo>
                  <a:pt x="1497744" y="3838402"/>
                </a:lnTo>
                <a:lnTo>
                  <a:pt x="1497744" y="3818688"/>
                </a:lnTo>
                <a:lnTo>
                  <a:pt x="1136519" y="3544268"/>
                </a:lnTo>
                <a:lnTo>
                  <a:pt x="1125477" y="3552154"/>
                </a:lnTo>
                <a:lnTo>
                  <a:pt x="1135730" y="3543479"/>
                </a:lnTo>
                <a:lnTo>
                  <a:pt x="1119956" y="3531651"/>
                </a:lnTo>
                <a:lnTo>
                  <a:pt x="1119956" y="3519822"/>
                </a:lnTo>
                <a:lnTo>
                  <a:pt x="1106548" y="3519822"/>
                </a:lnTo>
                <a:lnTo>
                  <a:pt x="1106548" y="3532439"/>
                </a:lnTo>
                <a:lnTo>
                  <a:pt x="744534" y="3812379"/>
                </a:lnTo>
                <a:lnTo>
                  <a:pt x="744534" y="3495377"/>
                </a:lnTo>
                <a:lnTo>
                  <a:pt x="744534" y="3466989"/>
                </a:lnTo>
                <a:lnTo>
                  <a:pt x="1106548" y="3186261"/>
                </a:lnTo>
                <a:lnTo>
                  <a:pt x="1106548" y="3500109"/>
                </a:lnTo>
                <a:lnTo>
                  <a:pt x="1106548" y="3519034"/>
                </a:lnTo>
                <a:lnTo>
                  <a:pt x="1119956" y="3519034"/>
                </a:lnTo>
                <a:lnTo>
                  <a:pt x="1119956" y="3180741"/>
                </a:lnTo>
                <a:lnTo>
                  <a:pt x="1392847" y="2969406"/>
                </a:lnTo>
                <a:lnTo>
                  <a:pt x="1483547" y="2899224"/>
                </a:lnTo>
                <a:lnTo>
                  <a:pt x="1862913" y="3187049"/>
                </a:lnTo>
                <a:lnTo>
                  <a:pt x="2243855" y="2891339"/>
                </a:lnTo>
                <a:lnTo>
                  <a:pt x="2243855" y="2773843"/>
                </a:lnTo>
                <a:lnTo>
                  <a:pt x="2231236" y="2779363"/>
                </a:lnTo>
                <a:lnTo>
                  <a:pt x="2231236" y="2885030"/>
                </a:lnTo>
                <a:lnTo>
                  <a:pt x="1869222" y="3165758"/>
                </a:lnTo>
                <a:lnTo>
                  <a:pt x="1869222" y="2819579"/>
                </a:lnTo>
                <a:lnTo>
                  <a:pt x="2231236" y="2538851"/>
                </a:lnTo>
                <a:lnTo>
                  <a:pt x="2231236" y="2778574"/>
                </a:lnTo>
                <a:lnTo>
                  <a:pt x="2243855" y="2773054"/>
                </a:lnTo>
                <a:lnTo>
                  <a:pt x="2243855" y="2522291"/>
                </a:lnTo>
                <a:lnTo>
                  <a:pt x="2113720" y="2422933"/>
                </a:lnTo>
                <a:lnTo>
                  <a:pt x="2100312" y="2429241"/>
                </a:lnTo>
                <a:lnTo>
                  <a:pt x="2226503" y="2525446"/>
                </a:lnTo>
                <a:lnTo>
                  <a:pt x="1862124" y="2807751"/>
                </a:lnTo>
                <a:lnTo>
                  <a:pt x="1496955" y="2530177"/>
                </a:lnTo>
                <a:lnTo>
                  <a:pt x="1861335" y="2247872"/>
                </a:lnTo>
                <a:lnTo>
                  <a:pt x="2099523" y="2428452"/>
                </a:lnTo>
                <a:lnTo>
                  <a:pt x="2112931" y="2422144"/>
                </a:lnTo>
                <a:lnTo>
                  <a:pt x="1870800" y="2238409"/>
                </a:lnTo>
                <a:lnTo>
                  <a:pt x="1870800" y="2059405"/>
                </a:lnTo>
                <a:lnTo>
                  <a:pt x="1857392" y="2060983"/>
                </a:lnTo>
                <a:lnTo>
                  <a:pt x="1857392" y="2232889"/>
                </a:lnTo>
                <a:lnTo>
                  <a:pt x="1496167" y="2513617"/>
                </a:lnTo>
                <a:lnTo>
                  <a:pt x="1496167" y="2166650"/>
                </a:lnTo>
                <a:lnTo>
                  <a:pt x="1666526" y="2034960"/>
                </a:lnTo>
                <a:lnTo>
                  <a:pt x="1658639" y="2023920"/>
                </a:lnTo>
                <a:lnTo>
                  <a:pt x="1666526" y="2034172"/>
                </a:lnTo>
                <a:lnTo>
                  <a:pt x="1857392" y="1885922"/>
                </a:lnTo>
                <a:lnTo>
                  <a:pt x="1857392" y="2060194"/>
                </a:lnTo>
                <a:lnTo>
                  <a:pt x="1870800" y="2058617"/>
                </a:lnTo>
                <a:lnTo>
                  <a:pt x="1870800" y="1881190"/>
                </a:lnTo>
                <a:lnTo>
                  <a:pt x="1886574" y="1868573"/>
                </a:lnTo>
                <a:lnTo>
                  <a:pt x="1886574" y="1852014"/>
                </a:lnTo>
                <a:lnTo>
                  <a:pt x="1869222" y="1865419"/>
                </a:lnTo>
                <a:lnTo>
                  <a:pt x="1869222" y="1519240"/>
                </a:lnTo>
                <a:lnTo>
                  <a:pt x="1886574" y="1505835"/>
                </a:lnTo>
                <a:lnTo>
                  <a:pt x="1886574" y="1489275"/>
                </a:lnTo>
                <a:lnTo>
                  <a:pt x="1862124" y="1508201"/>
                </a:lnTo>
                <a:lnTo>
                  <a:pt x="1496955" y="1230627"/>
                </a:lnTo>
                <a:lnTo>
                  <a:pt x="1861335" y="947533"/>
                </a:lnTo>
                <a:lnTo>
                  <a:pt x="2226503" y="1225107"/>
                </a:lnTo>
                <a:lnTo>
                  <a:pt x="1887362" y="1488487"/>
                </a:lnTo>
                <a:lnTo>
                  <a:pt x="1887362" y="1505046"/>
                </a:lnTo>
                <a:lnTo>
                  <a:pt x="2231236" y="1238512"/>
                </a:lnTo>
                <a:lnTo>
                  <a:pt x="2231236" y="1585480"/>
                </a:lnTo>
                <a:lnTo>
                  <a:pt x="1887362" y="1851225"/>
                </a:lnTo>
                <a:lnTo>
                  <a:pt x="1887362" y="1867785"/>
                </a:lnTo>
                <a:lnTo>
                  <a:pt x="2243855" y="1591788"/>
                </a:lnTo>
                <a:lnTo>
                  <a:pt x="2243855" y="1221952"/>
                </a:lnTo>
                <a:lnTo>
                  <a:pt x="1870800" y="938859"/>
                </a:lnTo>
                <a:lnTo>
                  <a:pt x="1870800" y="590314"/>
                </a:lnTo>
                <a:lnTo>
                  <a:pt x="1857392" y="600566"/>
                </a:lnTo>
                <a:lnTo>
                  <a:pt x="1857392" y="933339"/>
                </a:lnTo>
                <a:lnTo>
                  <a:pt x="1496167" y="1214067"/>
                </a:lnTo>
                <a:lnTo>
                  <a:pt x="1496167" y="867888"/>
                </a:lnTo>
                <a:lnTo>
                  <a:pt x="1857392" y="587160"/>
                </a:lnTo>
                <a:lnTo>
                  <a:pt x="1857392" y="599777"/>
                </a:lnTo>
                <a:lnTo>
                  <a:pt x="1870800" y="589526"/>
                </a:lnTo>
                <a:lnTo>
                  <a:pt x="1870800" y="570600"/>
                </a:lnTo>
                <a:lnTo>
                  <a:pt x="1509574" y="295392"/>
                </a:lnTo>
                <a:lnTo>
                  <a:pt x="1498533" y="304066"/>
                </a:lnTo>
                <a:lnTo>
                  <a:pt x="1508786" y="295392"/>
                </a:lnTo>
                <a:lnTo>
                  <a:pt x="1493012" y="283564"/>
                </a:lnTo>
                <a:lnTo>
                  <a:pt x="1493012" y="1953"/>
                </a:lnTo>
                <a:lnTo>
                  <a:pt x="1493012" y="0"/>
                </a:ln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lnTo>
                  <a:pt x="1480393" y="283564"/>
                </a:lnTo>
                <a:lnTo>
                  <a:pt x="1118379" y="564292"/>
                </a:lnTo>
                <a:lnTo>
                  <a:pt x="1118379" y="218113"/>
                </a:lnTo>
                <a:lnTo>
                  <a:pt x="1379242" y="15255"/>
                </a:lnTo>
                <a:lnTo>
                  <a:pt x="1398859" y="0"/>
                </a:ln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lnTo>
                  <a:pt x="1112069" y="206284"/>
                </a:lnTo>
                <a:lnTo>
                  <a:pt x="857417" y="13087"/>
                </a:lnTo>
                <a:lnTo>
                  <a:pt x="840168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/>
        </p:nvSpPr>
        <p:spPr>
          <a:xfrm>
            <a:off x="5377543" y="3163270"/>
            <a:ext cx="3766457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0688" y="1381125"/>
            <a:ext cx="4484435" cy="4532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2791" y="314037"/>
            <a:ext cx="448233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76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ébut 2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0425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grpSp>
        <p:nvGrpSpPr>
          <p:cNvPr id="26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765" y="6422140"/>
            <a:ext cx="316707" cy="316707"/>
            <a:chOff x="461" y="3861"/>
            <a:chExt cx="304" cy="304"/>
          </a:xfrm>
        </p:grpSpPr>
        <p:sp>
          <p:nvSpPr>
            <p:cNvPr id="27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657512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21012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58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-1"/>
            <a:ext cx="2785704" cy="2447637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765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/>
        </p:nvSpPr>
        <p:spPr>
          <a:xfrm>
            <a:off x="245769" y="1548041"/>
            <a:ext cx="994101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/>
        </p:nvSpPr>
        <p:spPr>
          <a:xfrm>
            <a:off x="-76200" y="685800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00844" y="4702629"/>
            <a:ext cx="5535000" cy="50437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0844" y="2171700"/>
            <a:ext cx="5535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06373" y="0"/>
            <a:ext cx="2822401" cy="2475345"/>
          </a:xfrm>
          <a:prstGeom prst="rect">
            <a:avLst/>
          </a:prstGeom>
        </p:spPr>
      </p:pic>
      <p:pic>
        <p:nvPicPr>
          <p:cNvPr id="18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23" y="6397124"/>
            <a:ext cx="365991" cy="36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585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681780" y="1866901"/>
            <a:ext cx="1057274" cy="1409700"/>
          </a:xfrm>
          <a:prstGeom prst="rect">
            <a:avLst/>
          </a:prstGeo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16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2342332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128468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4002883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89020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5663435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49571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323986" y="1866901"/>
            <a:ext cx="1057274" cy="14097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110122" y="3527425"/>
            <a:ext cx="1485000" cy="2386013"/>
          </a:xfrm>
          <a:prstGeom prst="rect">
            <a:avLst/>
          </a:prstGeo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20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78600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76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548878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/>
        </p:nvSpPr>
        <p:spPr>
          <a:xfrm>
            <a:off x="-76200" y="68580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51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138024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781766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371080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040141" y="3527425"/>
            <a:ext cx="1485000" cy="238601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181736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3825479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5414792" y="1583490"/>
            <a:ext cx="162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7040142" y="1583490"/>
            <a:ext cx="1239299" cy="1652400"/>
          </a:xfrm>
          <a:prstGeom prst="rect">
            <a:avLst/>
          </a:prstGeo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pic>
        <p:nvPicPr>
          <p:cNvPr id="2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6595674" y="0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33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4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5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</a:t>
              </a: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gilles.lenoir@cea.fr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6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tx2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tx2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tx2"/>
                </a:solidFill>
                <a:latin typeface="+mj-lt"/>
              </a:rPr>
              <a:t> !</a:t>
            </a:r>
            <a:endParaRPr lang="fr-FR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31838" y="5215832"/>
            <a:ext cx="5565470" cy="369332"/>
          </a:xfrm>
        </p:spPr>
        <p:txBody>
          <a:bodyPr/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5404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grpSp>
        <p:nvGrpSpPr>
          <p:cNvPr id="15" name="Groupe 6"/>
          <p:cNvGrpSpPr/>
          <p:nvPr userDrawn="1"/>
        </p:nvGrpSpPr>
        <p:grpSpPr>
          <a:xfrm>
            <a:off x="5463169" y="3391959"/>
            <a:ext cx="3310128" cy="923330"/>
            <a:chOff x="0" y="2905780"/>
            <a:chExt cx="3310128" cy="923330"/>
          </a:xfrm>
        </p:grpSpPr>
        <p:sp>
          <p:nvSpPr>
            <p:cNvPr id="16" name="ZoneTexte 10"/>
            <p:cNvSpPr txBox="1"/>
            <p:nvPr userDrawn="1"/>
          </p:nvSpPr>
          <p:spPr>
            <a:xfrm>
              <a:off x="0" y="2905780"/>
              <a:ext cx="33101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 Lenoir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@ </a:t>
              </a: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gilles.lenoir@cea.fr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fr-FR" sz="18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/>
                  <a:ea typeface="+mn-ea"/>
                  <a:cs typeface="Calibri" panose="020F0502020204030204" pitchFamily="34" charset="0"/>
                </a:rPr>
                <a:t>Gilles_Lenoir</a:t>
              </a:r>
              <a:endPara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17" name="Image 1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5" y="3528027"/>
              <a:ext cx="212702" cy="212702"/>
            </a:xfrm>
            <a:prstGeom prst="rect">
              <a:avLst/>
            </a:prstGeom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720000" y="5217312"/>
            <a:ext cx="67105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9" name="ZoneTexte 18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!</a:t>
            </a:r>
            <a:endParaRPr lang="fr-FR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21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585164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22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31838" y="5946244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72303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grpSp>
        <p:nvGrpSpPr>
          <p:cNvPr id="15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24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31" name="Image 30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6321599" y="0"/>
            <a:ext cx="2822401" cy="247534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13" name="Titre 12"/>
          <p:cNvSpPr>
            <a:spLocks noGrp="1"/>
          </p:cNvSpPr>
          <p:nvPr>
            <p:ph type="title"/>
          </p:nvPr>
        </p:nvSpPr>
        <p:spPr>
          <a:xfrm>
            <a:off x="720000" y="5308847"/>
            <a:ext cx="6405730" cy="36933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720000" y="3315015"/>
            <a:ext cx="30905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  <a:latin typeface="+mj-lt"/>
              </a:rPr>
              <a:t>Merci !</a:t>
            </a:r>
          </a:p>
          <a:p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Thank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3200" dirty="0" err="1" smtClean="0">
                <a:solidFill>
                  <a:schemeClr val="bg1"/>
                </a:solidFill>
                <a:latin typeface="+mj-lt"/>
              </a:rPr>
              <a:t>you</a:t>
            </a:r>
            <a:r>
              <a:rPr lang="fr-FR" sz="3200" dirty="0" smtClean="0">
                <a:solidFill>
                  <a:schemeClr val="bg1"/>
                </a:solidFill>
                <a:latin typeface="+mj-lt"/>
              </a:rPr>
              <a:t> !</a:t>
            </a:r>
            <a:endParaRPr lang="fr-FR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115697" y="1386323"/>
            <a:ext cx="1738571" cy="757237"/>
          </a:xfrm>
        </p:spPr>
        <p:txBody>
          <a:bodyPr>
            <a:no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36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5697551"/>
            <a:ext cx="2423254" cy="33784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37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6058631"/>
            <a:ext cx="2423254" cy="281562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4175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69485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 irf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CEA</a:t>
            </a:r>
            <a:r>
              <a:rPr lang="fr-FR" sz="1200" baseline="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200" baseline="0" dirty="0" err="1" smtClean="0">
                <a:solidFill>
                  <a:schemeClr val="bg1">
                    <a:lumMod val="50000"/>
                  </a:schemeClr>
                </a:solidFill>
              </a:rPr>
              <a:t>irfu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/>
        </p:nvSpPr>
        <p:spPr>
          <a:xfrm>
            <a:off x="8386762" y="3163270"/>
            <a:ext cx="757238" cy="531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sz="1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720000"/>
            <a:ext cx="3774169" cy="180000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11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4357688"/>
            <a:ext cx="5070475" cy="369332"/>
          </a:xfrm>
        </p:spPr>
        <p:txBody>
          <a:bodyPr>
            <a:spAutoFit/>
          </a:bodyPr>
          <a:lstStyle>
            <a:lvl1pPr marL="0" indent="0">
              <a:buNone/>
              <a:defRPr sz="18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err="1" smtClean="0"/>
              <a:t>Prenoms</a:t>
            </a:r>
            <a:r>
              <a:rPr lang="fr-FR" dirty="0" smtClean="0"/>
              <a:t> NOMS</a:t>
            </a:r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720725" y="4727020"/>
            <a:ext cx="5070475" cy="307777"/>
          </a:xfrm>
        </p:spPr>
        <p:txBody>
          <a:bodyPr>
            <a:spAutoFit/>
          </a:bodyPr>
          <a:lstStyle>
            <a:lvl1pPr marL="0" indent="0">
              <a:buNone/>
              <a:defRPr sz="1400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2044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9244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C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9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6358296" y="0"/>
            <a:ext cx="2785704" cy="2447637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sz="quarter" idx="10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11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9874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2939" y="-1588"/>
            <a:ext cx="15479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9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8349" y="0"/>
            <a:ext cx="4275651" cy="6910252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  <a:gd name="connsiteX0" fmla="*/ 558577 w 6756400"/>
              <a:gd name="connsiteY0" fmla="*/ 2481210 h 6866709"/>
              <a:gd name="connsiteX1" fmla="*/ 1118234 w 6756400"/>
              <a:gd name="connsiteY1" fmla="*/ 2907122 h 6866709"/>
              <a:gd name="connsiteX2" fmla="*/ 754773 w 6756400"/>
              <a:gd name="connsiteY2" fmla="*/ 3188351 h 6866709"/>
              <a:gd name="connsiteX3" fmla="*/ 765623 w 6756400"/>
              <a:gd name="connsiteY3" fmla="*/ 3206436 h 6866709"/>
              <a:gd name="connsiteX4" fmla="*/ 1132700 w 6756400"/>
              <a:gd name="connsiteY4" fmla="*/ 2921590 h 6866709"/>
              <a:gd name="connsiteX5" fmla="*/ 1132700 w 6756400"/>
              <a:gd name="connsiteY5" fmla="*/ 3452398 h 6866709"/>
              <a:gd name="connsiteX6" fmla="*/ 978998 w 6756400"/>
              <a:gd name="connsiteY6" fmla="*/ 3570858 h 6866709"/>
              <a:gd name="connsiteX7" fmla="*/ 990752 w 6756400"/>
              <a:gd name="connsiteY7" fmla="*/ 3590752 h 6866709"/>
              <a:gd name="connsiteX8" fmla="*/ 1138125 w 6756400"/>
              <a:gd name="connsiteY8" fmla="*/ 3475909 h 6866709"/>
              <a:gd name="connsiteX9" fmla="*/ 1697783 w 6756400"/>
              <a:gd name="connsiteY9" fmla="*/ 3900917 h 6866709"/>
              <a:gd name="connsiteX10" fmla="*/ 1337034 w 6756400"/>
              <a:gd name="connsiteY10" fmla="*/ 4181241 h 6866709"/>
              <a:gd name="connsiteX11" fmla="*/ 1346980 w 6756400"/>
              <a:gd name="connsiteY11" fmla="*/ 4199327 h 6866709"/>
              <a:gd name="connsiteX12" fmla="*/ 1704112 w 6756400"/>
              <a:gd name="connsiteY12" fmla="*/ 3921715 h 6866709"/>
              <a:gd name="connsiteX13" fmla="*/ 1704112 w 6756400"/>
              <a:gd name="connsiteY13" fmla="*/ 4452523 h 6866709"/>
              <a:gd name="connsiteX14" fmla="*/ 1560355 w 6756400"/>
              <a:gd name="connsiteY14" fmla="*/ 4564653 h 6866709"/>
              <a:gd name="connsiteX15" fmla="*/ 1149879 w 6756400"/>
              <a:gd name="connsiteY15" fmla="*/ 4882957 h 6866709"/>
              <a:gd name="connsiteX16" fmla="*/ 1149879 w 6756400"/>
              <a:gd name="connsiteY16" fmla="*/ 4352149 h 6866709"/>
              <a:gd name="connsiteX17" fmla="*/ 1346076 w 6756400"/>
              <a:gd name="connsiteY17" fmla="*/ 4199327 h 6866709"/>
              <a:gd name="connsiteX18" fmla="*/ 1336130 w 6756400"/>
              <a:gd name="connsiteY18" fmla="*/ 4182146 h 6866709"/>
              <a:gd name="connsiteX19" fmla="*/ 1139934 w 6756400"/>
              <a:gd name="connsiteY19" fmla="*/ 4334063 h 6866709"/>
              <a:gd name="connsiteX20" fmla="*/ 580276 w 6756400"/>
              <a:gd name="connsiteY20" fmla="*/ 3909055 h 6866709"/>
              <a:gd name="connsiteX21" fmla="*/ 989848 w 6756400"/>
              <a:gd name="connsiteY21" fmla="*/ 3590752 h 6866709"/>
              <a:gd name="connsiteX22" fmla="*/ 978094 w 6756400"/>
              <a:gd name="connsiteY22" fmla="*/ 3571762 h 6866709"/>
              <a:gd name="connsiteX23" fmla="*/ 577563 w 6756400"/>
              <a:gd name="connsiteY23" fmla="*/ 3882832 h 6866709"/>
              <a:gd name="connsiteX24" fmla="*/ 577563 w 6756400"/>
              <a:gd name="connsiteY24" fmla="*/ 3351120 h 6866709"/>
              <a:gd name="connsiteX25" fmla="*/ 764719 w 6756400"/>
              <a:gd name="connsiteY25" fmla="*/ 3206436 h 6866709"/>
              <a:gd name="connsiteX26" fmla="*/ 754773 w 6756400"/>
              <a:gd name="connsiteY26" fmla="*/ 3189255 h 6866709"/>
              <a:gd name="connsiteX27" fmla="*/ 567618 w 6756400"/>
              <a:gd name="connsiteY27" fmla="*/ 3333938 h 6866709"/>
              <a:gd name="connsiteX28" fmla="*/ 7960 w 6756400"/>
              <a:gd name="connsiteY28" fmla="*/ 2908026 h 6866709"/>
              <a:gd name="connsiteX29" fmla="*/ 558577 w 6756400"/>
              <a:gd name="connsiteY29" fmla="*/ 2481210 h 6866709"/>
              <a:gd name="connsiteX30" fmla="*/ 1724907 w 6756400"/>
              <a:gd name="connsiteY30" fmla="*/ 8709 h 6866709"/>
              <a:gd name="connsiteX31" fmla="*/ 4718594 w 6756400"/>
              <a:gd name="connsiteY31" fmla="*/ 0 h 6866709"/>
              <a:gd name="connsiteX32" fmla="*/ 6756400 w 6756400"/>
              <a:gd name="connsiteY32" fmla="*/ 6866709 h 6866709"/>
              <a:gd name="connsiteX33" fmla="*/ 0 w 6756400"/>
              <a:gd name="connsiteY33" fmla="*/ 6866709 h 6866709"/>
              <a:gd name="connsiteX34" fmla="*/ 0 w 6756400"/>
              <a:gd name="connsiteY34" fmla="*/ 6865121 h 6866709"/>
              <a:gd name="connsiteX35" fmla="*/ 162738 w 6756400"/>
              <a:gd name="connsiteY35" fmla="*/ 6865121 h 6866709"/>
              <a:gd name="connsiteX36" fmla="*/ 1149879 w 6756400"/>
              <a:gd name="connsiteY36" fmla="*/ 6865121 h 6866709"/>
              <a:gd name="connsiteX37" fmla="*/ 1149879 w 6756400"/>
              <a:gd name="connsiteY37" fmla="*/ 6341548 h 6866709"/>
              <a:gd name="connsiteX38" fmla="*/ 1704112 w 6756400"/>
              <a:gd name="connsiteY38" fmla="*/ 5911114 h 6866709"/>
              <a:gd name="connsiteX39" fmla="*/ 1704112 w 6756400"/>
              <a:gd name="connsiteY39" fmla="*/ 6441922 h 6866709"/>
              <a:gd name="connsiteX40" fmla="*/ 1159824 w 6756400"/>
              <a:gd name="connsiteY40" fmla="*/ 6864217 h 6866709"/>
              <a:gd name="connsiteX41" fmla="*/ 1193277 w 6756400"/>
              <a:gd name="connsiteY41" fmla="*/ 6864217 h 6866709"/>
              <a:gd name="connsiteX42" fmla="*/ 1724907 w 6756400"/>
              <a:gd name="connsiteY42" fmla="*/ 6451869 h 6866709"/>
              <a:gd name="connsiteX43" fmla="*/ 1724907 w 6756400"/>
              <a:gd name="connsiteY43" fmla="*/ 5885795 h 6866709"/>
              <a:gd name="connsiteX44" fmla="*/ 1386762 w 6756400"/>
              <a:gd name="connsiteY44" fmla="*/ 5628981 h 6866709"/>
              <a:gd name="connsiteX45" fmla="*/ 1343363 w 6756400"/>
              <a:gd name="connsiteY45" fmla="*/ 5620843 h 6866709"/>
              <a:gd name="connsiteX46" fmla="*/ 1697783 w 6756400"/>
              <a:gd name="connsiteY46" fmla="*/ 5890316 h 6866709"/>
              <a:gd name="connsiteX47" fmla="*/ 1139934 w 6756400"/>
              <a:gd name="connsiteY47" fmla="*/ 6323462 h 6866709"/>
              <a:gd name="connsiteX48" fmla="*/ 581180 w 6756400"/>
              <a:gd name="connsiteY48" fmla="*/ 5898454 h 6866709"/>
              <a:gd name="connsiteX49" fmla="*/ 1014259 w 6756400"/>
              <a:gd name="connsiteY49" fmla="*/ 5562065 h 6866709"/>
              <a:gd name="connsiteX50" fmla="*/ 987135 w 6756400"/>
              <a:gd name="connsiteY50" fmla="*/ 5557544 h 6866709"/>
              <a:gd name="connsiteX51" fmla="*/ 577563 w 6756400"/>
              <a:gd name="connsiteY51" fmla="*/ 5874943 h 6866709"/>
              <a:gd name="connsiteX52" fmla="*/ 577563 w 6756400"/>
              <a:gd name="connsiteY52" fmla="*/ 5344135 h 6866709"/>
              <a:gd name="connsiteX53" fmla="*/ 1132700 w 6756400"/>
              <a:gd name="connsiteY53" fmla="*/ 4914606 h 6866709"/>
              <a:gd name="connsiteX54" fmla="*/ 1132700 w 6756400"/>
              <a:gd name="connsiteY54" fmla="*/ 5444510 h 6866709"/>
              <a:gd name="connsiteX55" fmla="*/ 988039 w 6756400"/>
              <a:gd name="connsiteY55" fmla="*/ 5556639 h 6866709"/>
              <a:gd name="connsiteX56" fmla="*/ 1015163 w 6756400"/>
              <a:gd name="connsiteY56" fmla="*/ 5561161 h 6866709"/>
              <a:gd name="connsiteX57" fmla="*/ 1139029 w 6756400"/>
              <a:gd name="connsiteY57" fmla="*/ 5465308 h 6866709"/>
              <a:gd name="connsiteX58" fmla="*/ 1342459 w 6756400"/>
              <a:gd name="connsiteY58" fmla="*/ 5619938 h 6866709"/>
              <a:gd name="connsiteX59" fmla="*/ 1384953 w 6756400"/>
              <a:gd name="connsiteY59" fmla="*/ 5628077 h 6866709"/>
              <a:gd name="connsiteX60" fmla="*/ 1152591 w 6756400"/>
              <a:gd name="connsiteY60" fmla="*/ 5450840 h 6866709"/>
              <a:gd name="connsiteX61" fmla="*/ 1152591 w 6756400"/>
              <a:gd name="connsiteY61" fmla="*/ 4906468 h 6866709"/>
              <a:gd name="connsiteX62" fmla="*/ 1570300 w 6756400"/>
              <a:gd name="connsiteY62" fmla="*/ 4581834 h 6866709"/>
              <a:gd name="connsiteX63" fmla="*/ 1560355 w 6756400"/>
              <a:gd name="connsiteY63" fmla="*/ 4564653 h 6866709"/>
              <a:gd name="connsiteX64" fmla="*/ 1571205 w 6756400"/>
              <a:gd name="connsiteY64" fmla="*/ 4581834 h 6866709"/>
              <a:gd name="connsiteX65" fmla="*/ 1709537 w 6756400"/>
              <a:gd name="connsiteY65" fmla="*/ 4474226 h 6866709"/>
              <a:gd name="connsiteX66" fmla="*/ 2290894 w 6756400"/>
              <a:gd name="connsiteY66" fmla="*/ 4916415 h 6866709"/>
              <a:gd name="connsiteX67" fmla="*/ 2874963 w 6756400"/>
              <a:gd name="connsiteY67" fmla="*/ 4462470 h 6866709"/>
              <a:gd name="connsiteX68" fmla="*/ 2874963 w 6756400"/>
              <a:gd name="connsiteY68" fmla="*/ 4281616 h 6866709"/>
              <a:gd name="connsiteX69" fmla="*/ 2855072 w 6756400"/>
              <a:gd name="connsiteY69" fmla="*/ 4290658 h 6866709"/>
              <a:gd name="connsiteX70" fmla="*/ 2855072 w 6756400"/>
              <a:gd name="connsiteY70" fmla="*/ 4452523 h 6866709"/>
              <a:gd name="connsiteX71" fmla="*/ 2300839 w 6756400"/>
              <a:gd name="connsiteY71" fmla="*/ 4882957 h 6866709"/>
              <a:gd name="connsiteX72" fmla="*/ 2300839 w 6756400"/>
              <a:gd name="connsiteY72" fmla="*/ 4352149 h 6866709"/>
              <a:gd name="connsiteX73" fmla="*/ 2855072 w 6756400"/>
              <a:gd name="connsiteY73" fmla="*/ 3921715 h 6866709"/>
              <a:gd name="connsiteX74" fmla="*/ 2855072 w 6756400"/>
              <a:gd name="connsiteY74" fmla="*/ 4289754 h 6866709"/>
              <a:gd name="connsiteX75" fmla="*/ 2874963 w 6756400"/>
              <a:gd name="connsiteY75" fmla="*/ 4280711 h 6866709"/>
              <a:gd name="connsiteX76" fmla="*/ 2874963 w 6756400"/>
              <a:gd name="connsiteY76" fmla="*/ 3896396 h 6866709"/>
              <a:gd name="connsiteX77" fmla="*/ 2675150 w 6756400"/>
              <a:gd name="connsiteY77" fmla="*/ 3744478 h 6866709"/>
              <a:gd name="connsiteX78" fmla="*/ 2654355 w 6756400"/>
              <a:gd name="connsiteY78" fmla="*/ 3753521 h 6866709"/>
              <a:gd name="connsiteX79" fmla="*/ 2848743 w 6756400"/>
              <a:gd name="connsiteY79" fmla="*/ 3900917 h 6866709"/>
              <a:gd name="connsiteX80" fmla="*/ 2290894 w 6756400"/>
              <a:gd name="connsiteY80" fmla="*/ 4334063 h 6866709"/>
              <a:gd name="connsiteX81" fmla="*/ 1731236 w 6756400"/>
              <a:gd name="connsiteY81" fmla="*/ 3909055 h 6866709"/>
              <a:gd name="connsiteX82" fmla="*/ 2289086 w 6756400"/>
              <a:gd name="connsiteY82" fmla="*/ 3475909 h 6866709"/>
              <a:gd name="connsiteX83" fmla="*/ 2653451 w 6756400"/>
              <a:gd name="connsiteY83" fmla="*/ 3752616 h 6866709"/>
              <a:gd name="connsiteX84" fmla="*/ 2674246 w 6756400"/>
              <a:gd name="connsiteY84" fmla="*/ 3743574 h 6866709"/>
              <a:gd name="connsiteX85" fmla="*/ 2303552 w 6756400"/>
              <a:gd name="connsiteY85" fmla="*/ 3461441 h 6866709"/>
              <a:gd name="connsiteX86" fmla="*/ 2303552 w 6756400"/>
              <a:gd name="connsiteY86" fmla="*/ 3186542 h 6866709"/>
              <a:gd name="connsiteX87" fmla="*/ 2282757 w 6756400"/>
              <a:gd name="connsiteY87" fmla="*/ 3189255 h 6866709"/>
              <a:gd name="connsiteX88" fmla="*/ 2282757 w 6756400"/>
              <a:gd name="connsiteY88" fmla="*/ 3452398 h 6866709"/>
              <a:gd name="connsiteX89" fmla="*/ 1728524 w 6756400"/>
              <a:gd name="connsiteY89" fmla="*/ 3882832 h 6866709"/>
              <a:gd name="connsiteX90" fmla="*/ 1728524 w 6756400"/>
              <a:gd name="connsiteY90" fmla="*/ 3351120 h 6866709"/>
              <a:gd name="connsiteX91" fmla="*/ 1989818 w 6756400"/>
              <a:gd name="connsiteY91" fmla="*/ 3149467 h 6866709"/>
              <a:gd name="connsiteX92" fmla="*/ 1978064 w 6756400"/>
              <a:gd name="connsiteY92" fmla="*/ 3133190 h 6866709"/>
              <a:gd name="connsiteX93" fmla="*/ 1718578 w 6756400"/>
              <a:gd name="connsiteY93" fmla="*/ 3333938 h 6866709"/>
              <a:gd name="connsiteX94" fmla="*/ 1158920 w 6756400"/>
              <a:gd name="connsiteY94" fmla="*/ 2908026 h 6866709"/>
              <a:gd name="connsiteX95" fmla="*/ 1579342 w 6756400"/>
              <a:gd name="connsiteY95" fmla="*/ 2582488 h 6866709"/>
              <a:gd name="connsiteX96" fmla="*/ 1567588 w 6756400"/>
              <a:gd name="connsiteY96" fmla="*/ 2566211 h 6866709"/>
              <a:gd name="connsiteX97" fmla="*/ 1149879 w 6756400"/>
              <a:gd name="connsiteY97" fmla="*/ 2889941 h 6866709"/>
              <a:gd name="connsiteX98" fmla="*/ 1149879 w 6756400"/>
              <a:gd name="connsiteY98" fmla="*/ 2359133 h 6866709"/>
              <a:gd name="connsiteX99" fmla="*/ 1321664 w 6756400"/>
              <a:gd name="connsiteY99" fmla="*/ 2225301 h 6866709"/>
              <a:gd name="connsiteX100" fmla="*/ 1309910 w 6756400"/>
              <a:gd name="connsiteY100" fmla="*/ 2209928 h 6866709"/>
              <a:gd name="connsiteX101" fmla="*/ 1139934 w 6756400"/>
              <a:gd name="connsiteY101" fmla="*/ 2341048 h 6866709"/>
              <a:gd name="connsiteX102" fmla="*/ 580276 w 6756400"/>
              <a:gd name="connsiteY102" fmla="*/ 1916040 h 6866709"/>
              <a:gd name="connsiteX103" fmla="*/ 1138125 w 6756400"/>
              <a:gd name="connsiteY103" fmla="*/ 1482893 h 6866709"/>
              <a:gd name="connsiteX104" fmla="*/ 1697783 w 6756400"/>
              <a:gd name="connsiteY104" fmla="*/ 1907901 h 6866709"/>
              <a:gd name="connsiteX105" fmla="*/ 1310815 w 6756400"/>
              <a:gd name="connsiteY105" fmla="*/ 2209024 h 6866709"/>
              <a:gd name="connsiteX106" fmla="*/ 1322568 w 6756400"/>
              <a:gd name="connsiteY106" fmla="*/ 2225301 h 6866709"/>
              <a:gd name="connsiteX107" fmla="*/ 1704112 w 6756400"/>
              <a:gd name="connsiteY107" fmla="*/ 1928700 h 6866709"/>
              <a:gd name="connsiteX108" fmla="*/ 1704112 w 6756400"/>
              <a:gd name="connsiteY108" fmla="*/ 2459507 h 6866709"/>
              <a:gd name="connsiteX109" fmla="*/ 1568492 w 6756400"/>
              <a:gd name="connsiteY109" fmla="*/ 2565307 h 6866709"/>
              <a:gd name="connsiteX110" fmla="*/ 1580246 w 6756400"/>
              <a:gd name="connsiteY110" fmla="*/ 2581584 h 6866709"/>
              <a:gd name="connsiteX111" fmla="*/ 1709537 w 6756400"/>
              <a:gd name="connsiteY111" fmla="*/ 2481210 h 6866709"/>
              <a:gd name="connsiteX112" fmla="*/ 2269195 w 6756400"/>
              <a:gd name="connsiteY112" fmla="*/ 2907122 h 6866709"/>
              <a:gd name="connsiteX113" fmla="*/ 1978968 w 6756400"/>
              <a:gd name="connsiteY113" fmla="*/ 3132286 h 6866709"/>
              <a:gd name="connsiteX114" fmla="*/ 1990722 w 6756400"/>
              <a:gd name="connsiteY114" fmla="*/ 3148563 h 6866709"/>
              <a:gd name="connsiteX115" fmla="*/ 2282757 w 6756400"/>
              <a:gd name="connsiteY115" fmla="*/ 2921590 h 6866709"/>
              <a:gd name="connsiteX116" fmla="*/ 2282757 w 6756400"/>
              <a:gd name="connsiteY116" fmla="*/ 3188351 h 6866709"/>
              <a:gd name="connsiteX117" fmla="*/ 2303552 w 6756400"/>
              <a:gd name="connsiteY117" fmla="*/ 3185638 h 6866709"/>
              <a:gd name="connsiteX118" fmla="*/ 2303552 w 6756400"/>
              <a:gd name="connsiteY118" fmla="*/ 2913452 h 6866709"/>
              <a:gd name="connsiteX119" fmla="*/ 2327963 w 6756400"/>
              <a:gd name="connsiteY119" fmla="*/ 2894462 h 6866709"/>
              <a:gd name="connsiteX120" fmla="*/ 2327963 w 6756400"/>
              <a:gd name="connsiteY120" fmla="*/ 2869142 h 6866709"/>
              <a:gd name="connsiteX121" fmla="*/ 2300839 w 6756400"/>
              <a:gd name="connsiteY121" fmla="*/ 2889941 h 6866709"/>
              <a:gd name="connsiteX122" fmla="*/ 2300839 w 6756400"/>
              <a:gd name="connsiteY122" fmla="*/ 2359133 h 6866709"/>
              <a:gd name="connsiteX123" fmla="*/ 2327963 w 6756400"/>
              <a:gd name="connsiteY123" fmla="*/ 2337430 h 6866709"/>
              <a:gd name="connsiteX124" fmla="*/ 2327963 w 6756400"/>
              <a:gd name="connsiteY124" fmla="*/ 2312111 h 6866709"/>
              <a:gd name="connsiteX125" fmla="*/ 2290894 w 6756400"/>
              <a:gd name="connsiteY125" fmla="*/ 2341048 h 6866709"/>
              <a:gd name="connsiteX126" fmla="*/ 1731236 w 6756400"/>
              <a:gd name="connsiteY126" fmla="*/ 1916040 h 6866709"/>
              <a:gd name="connsiteX127" fmla="*/ 2289086 w 6756400"/>
              <a:gd name="connsiteY127" fmla="*/ 1482893 h 6866709"/>
              <a:gd name="connsiteX128" fmla="*/ 2848743 w 6756400"/>
              <a:gd name="connsiteY128" fmla="*/ 1907901 h 6866709"/>
              <a:gd name="connsiteX129" fmla="*/ 2328867 w 6756400"/>
              <a:gd name="connsiteY129" fmla="*/ 2311207 h 6866709"/>
              <a:gd name="connsiteX130" fmla="*/ 2328867 w 6756400"/>
              <a:gd name="connsiteY130" fmla="*/ 2336526 h 6866709"/>
              <a:gd name="connsiteX131" fmla="*/ 2855072 w 6756400"/>
              <a:gd name="connsiteY131" fmla="*/ 1928700 h 6866709"/>
              <a:gd name="connsiteX132" fmla="*/ 2855072 w 6756400"/>
              <a:gd name="connsiteY132" fmla="*/ 2459507 h 6866709"/>
              <a:gd name="connsiteX133" fmla="*/ 2328867 w 6756400"/>
              <a:gd name="connsiteY133" fmla="*/ 2868238 h 6866709"/>
              <a:gd name="connsiteX134" fmla="*/ 2328867 w 6756400"/>
              <a:gd name="connsiteY134" fmla="*/ 2893558 h 6866709"/>
              <a:gd name="connsiteX135" fmla="*/ 2874963 w 6756400"/>
              <a:gd name="connsiteY135" fmla="*/ 2469454 h 6866709"/>
              <a:gd name="connsiteX136" fmla="*/ 2874963 w 6756400"/>
              <a:gd name="connsiteY136" fmla="*/ 1903380 h 6866709"/>
              <a:gd name="connsiteX137" fmla="*/ 2303552 w 6756400"/>
              <a:gd name="connsiteY137" fmla="*/ 1468425 h 6866709"/>
              <a:gd name="connsiteX138" fmla="*/ 2303552 w 6756400"/>
              <a:gd name="connsiteY138" fmla="*/ 934904 h 6866709"/>
              <a:gd name="connsiteX139" fmla="*/ 2282757 w 6756400"/>
              <a:gd name="connsiteY139" fmla="*/ 950277 h 6866709"/>
              <a:gd name="connsiteX140" fmla="*/ 2282757 w 6756400"/>
              <a:gd name="connsiteY140" fmla="*/ 1460287 h 6866709"/>
              <a:gd name="connsiteX141" fmla="*/ 1728524 w 6756400"/>
              <a:gd name="connsiteY141" fmla="*/ 1890720 h 6866709"/>
              <a:gd name="connsiteX142" fmla="*/ 1728524 w 6756400"/>
              <a:gd name="connsiteY142" fmla="*/ 1359912 h 6866709"/>
              <a:gd name="connsiteX143" fmla="*/ 2282757 w 6756400"/>
              <a:gd name="connsiteY143" fmla="*/ 929479 h 6866709"/>
              <a:gd name="connsiteX144" fmla="*/ 2282757 w 6756400"/>
              <a:gd name="connsiteY144" fmla="*/ 949373 h 6866709"/>
              <a:gd name="connsiteX145" fmla="*/ 2303552 w 6756400"/>
              <a:gd name="connsiteY145" fmla="*/ 933096 h 6866709"/>
              <a:gd name="connsiteX146" fmla="*/ 2303552 w 6756400"/>
              <a:gd name="connsiteY146" fmla="*/ 904159 h 6866709"/>
              <a:gd name="connsiteX147" fmla="*/ 1749319 w 6756400"/>
              <a:gd name="connsiteY147" fmla="*/ 482768 h 6866709"/>
              <a:gd name="connsiteX148" fmla="*/ 1733044 w 6756400"/>
              <a:gd name="connsiteY148" fmla="*/ 495428 h 6866709"/>
              <a:gd name="connsiteX149" fmla="*/ 2276428 w 6756400"/>
              <a:gd name="connsiteY149" fmla="*/ 908680 h 6866709"/>
              <a:gd name="connsiteX150" fmla="*/ 1718578 w 6756400"/>
              <a:gd name="connsiteY150" fmla="*/ 1341827 h 6866709"/>
              <a:gd name="connsiteX151" fmla="*/ 1158920 w 6756400"/>
              <a:gd name="connsiteY151" fmla="*/ 916819 h 6866709"/>
              <a:gd name="connsiteX152" fmla="*/ 1716770 w 6756400"/>
              <a:gd name="connsiteY152" fmla="*/ 483673 h 6866709"/>
              <a:gd name="connsiteX153" fmla="*/ 1732140 w 6756400"/>
              <a:gd name="connsiteY153" fmla="*/ 495428 h 6866709"/>
              <a:gd name="connsiteX154" fmla="*/ 1748415 w 6756400"/>
              <a:gd name="connsiteY154" fmla="*/ 482768 h 6866709"/>
              <a:gd name="connsiteX155" fmla="*/ 1724907 w 6756400"/>
              <a:gd name="connsiteY155" fmla="*/ 463779 h 6866709"/>
              <a:gd name="connsiteX156" fmla="*/ 1724907 w 6756400"/>
              <a:gd name="connsiteY156" fmla="*/ 8915 h 6866709"/>
              <a:gd name="connsiteX157" fmla="*/ 1724907 w 6756400"/>
              <a:gd name="connsiteY157" fmla="*/ 8709 h 6866709"/>
              <a:gd name="connsiteX158" fmla="*/ 1606490 w 6756400"/>
              <a:gd name="connsiteY158" fmla="*/ 8709 h 6866709"/>
              <a:gd name="connsiteX159" fmla="*/ 1704112 w 6756400"/>
              <a:gd name="connsiteY159" fmla="*/ 8709 h 6866709"/>
              <a:gd name="connsiteX160" fmla="*/ 1704112 w 6756400"/>
              <a:gd name="connsiteY160" fmla="*/ 88409 h 6866709"/>
              <a:gd name="connsiteX161" fmla="*/ 1704112 w 6756400"/>
              <a:gd name="connsiteY161" fmla="*/ 464683 h 6866709"/>
              <a:gd name="connsiteX162" fmla="*/ 1149879 w 6756400"/>
              <a:gd name="connsiteY162" fmla="*/ 894212 h 6866709"/>
              <a:gd name="connsiteX163" fmla="*/ 1149879 w 6756400"/>
              <a:gd name="connsiteY163" fmla="*/ 363404 h 6866709"/>
              <a:gd name="connsiteX164" fmla="*/ 1606476 w 6756400"/>
              <a:gd name="connsiteY164" fmla="*/ 8720 h 6866709"/>
              <a:gd name="connsiteX165" fmla="*/ 1606490 w 6756400"/>
              <a:gd name="connsiteY165" fmla="*/ 8709 h 6866709"/>
              <a:gd name="connsiteX166" fmla="*/ 696284 w 6756400"/>
              <a:gd name="connsiteY166" fmla="*/ 8709 h 6866709"/>
              <a:gd name="connsiteX167" fmla="*/ 1573942 w 6756400"/>
              <a:gd name="connsiteY167" fmla="*/ 8709 h 6866709"/>
              <a:gd name="connsiteX168" fmla="*/ 1498270 w 6756400"/>
              <a:gd name="connsiteY168" fmla="*/ 67557 h 6866709"/>
              <a:gd name="connsiteX169" fmla="*/ 1139934 w 6756400"/>
              <a:gd name="connsiteY169" fmla="*/ 346223 h 6866709"/>
              <a:gd name="connsiteX170" fmla="*/ 701161 w 6756400"/>
              <a:gd name="connsiteY170" fmla="*/ 12420 h 6866709"/>
              <a:gd name="connsiteX171" fmla="*/ 696284 w 6756400"/>
              <a:gd name="connsiteY171" fmla="*/ 8709 h 6866709"/>
              <a:gd name="connsiteX0" fmla="*/ 558577 w 4744720"/>
              <a:gd name="connsiteY0" fmla="*/ 2481210 h 6866709"/>
              <a:gd name="connsiteX1" fmla="*/ 1118234 w 4744720"/>
              <a:gd name="connsiteY1" fmla="*/ 2907122 h 6866709"/>
              <a:gd name="connsiteX2" fmla="*/ 754773 w 4744720"/>
              <a:gd name="connsiteY2" fmla="*/ 3188351 h 6866709"/>
              <a:gd name="connsiteX3" fmla="*/ 765623 w 4744720"/>
              <a:gd name="connsiteY3" fmla="*/ 3206436 h 6866709"/>
              <a:gd name="connsiteX4" fmla="*/ 1132700 w 4744720"/>
              <a:gd name="connsiteY4" fmla="*/ 2921590 h 6866709"/>
              <a:gd name="connsiteX5" fmla="*/ 1132700 w 4744720"/>
              <a:gd name="connsiteY5" fmla="*/ 3452398 h 6866709"/>
              <a:gd name="connsiteX6" fmla="*/ 978998 w 4744720"/>
              <a:gd name="connsiteY6" fmla="*/ 3570858 h 6866709"/>
              <a:gd name="connsiteX7" fmla="*/ 990752 w 4744720"/>
              <a:gd name="connsiteY7" fmla="*/ 3590752 h 6866709"/>
              <a:gd name="connsiteX8" fmla="*/ 1138125 w 4744720"/>
              <a:gd name="connsiteY8" fmla="*/ 3475909 h 6866709"/>
              <a:gd name="connsiteX9" fmla="*/ 1697783 w 4744720"/>
              <a:gd name="connsiteY9" fmla="*/ 3900917 h 6866709"/>
              <a:gd name="connsiteX10" fmla="*/ 1337034 w 4744720"/>
              <a:gd name="connsiteY10" fmla="*/ 4181241 h 6866709"/>
              <a:gd name="connsiteX11" fmla="*/ 1346980 w 4744720"/>
              <a:gd name="connsiteY11" fmla="*/ 4199327 h 6866709"/>
              <a:gd name="connsiteX12" fmla="*/ 1704112 w 4744720"/>
              <a:gd name="connsiteY12" fmla="*/ 3921715 h 6866709"/>
              <a:gd name="connsiteX13" fmla="*/ 1704112 w 4744720"/>
              <a:gd name="connsiteY13" fmla="*/ 4452523 h 6866709"/>
              <a:gd name="connsiteX14" fmla="*/ 1560355 w 4744720"/>
              <a:gd name="connsiteY14" fmla="*/ 4564653 h 6866709"/>
              <a:gd name="connsiteX15" fmla="*/ 1149879 w 4744720"/>
              <a:gd name="connsiteY15" fmla="*/ 4882957 h 6866709"/>
              <a:gd name="connsiteX16" fmla="*/ 1149879 w 4744720"/>
              <a:gd name="connsiteY16" fmla="*/ 4352149 h 6866709"/>
              <a:gd name="connsiteX17" fmla="*/ 1346076 w 4744720"/>
              <a:gd name="connsiteY17" fmla="*/ 4199327 h 6866709"/>
              <a:gd name="connsiteX18" fmla="*/ 1336130 w 4744720"/>
              <a:gd name="connsiteY18" fmla="*/ 4182146 h 6866709"/>
              <a:gd name="connsiteX19" fmla="*/ 1139934 w 4744720"/>
              <a:gd name="connsiteY19" fmla="*/ 4334063 h 6866709"/>
              <a:gd name="connsiteX20" fmla="*/ 580276 w 4744720"/>
              <a:gd name="connsiteY20" fmla="*/ 3909055 h 6866709"/>
              <a:gd name="connsiteX21" fmla="*/ 989848 w 4744720"/>
              <a:gd name="connsiteY21" fmla="*/ 3590752 h 6866709"/>
              <a:gd name="connsiteX22" fmla="*/ 978094 w 4744720"/>
              <a:gd name="connsiteY22" fmla="*/ 3571762 h 6866709"/>
              <a:gd name="connsiteX23" fmla="*/ 577563 w 4744720"/>
              <a:gd name="connsiteY23" fmla="*/ 3882832 h 6866709"/>
              <a:gd name="connsiteX24" fmla="*/ 577563 w 4744720"/>
              <a:gd name="connsiteY24" fmla="*/ 3351120 h 6866709"/>
              <a:gd name="connsiteX25" fmla="*/ 764719 w 4744720"/>
              <a:gd name="connsiteY25" fmla="*/ 3206436 h 6866709"/>
              <a:gd name="connsiteX26" fmla="*/ 754773 w 4744720"/>
              <a:gd name="connsiteY26" fmla="*/ 3189255 h 6866709"/>
              <a:gd name="connsiteX27" fmla="*/ 567618 w 4744720"/>
              <a:gd name="connsiteY27" fmla="*/ 3333938 h 6866709"/>
              <a:gd name="connsiteX28" fmla="*/ 7960 w 4744720"/>
              <a:gd name="connsiteY28" fmla="*/ 2908026 h 6866709"/>
              <a:gd name="connsiteX29" fmla="*/ 558577 w 4744720"/>
              <a:gd name="connsiteY29" fmla="*/ 2481210 h 6866709"/>
              <a:gd name="connsiteX30" fmla="*/ 1724907 w 4744720"/>
              <a:gd name="connsiteY30" fmla="*/ 8709 h 6866709"/>
              <a:gd name="connsiteX31" fmla="*/ 4718594 w 4744720"/>
              <a:gd name="connsiteY31" fmla="*/ 0 h 6866709"/>
              <a:gd name="connsiteX32" fmla="*/ 4744720 w 4744720"/>
              <a:gd name="connsiteY32" fmla="*/ 6866709 h 6866709"/>
              <a:gd name="connsiteX33" fmla="*/ 0 w 4744720"/>
              <a:gd name="connsiteY33" fmla="*/ 6866709 h 6866709"/>
              <a:gd name="connsiteX34" fmla="*/ 0 w 4744720"/>
              <a:gd name="connsiteY34" fmla="*/ 6865121 h 6866709"/>
              <a:gd name="connsiteX35" fmla="*/ 162738 w 4744720"/>
              <a:gd name="connsiteY35" fmla="*/ 6865121 h 6866709"/>
              <a:gd name="connsiteX36" fmla="*/ 1149879 w 4744720"/>
              <a:gd name="connsiteY36" fmla="*/ 6865121 h 6866709"/>
              <a:gd name="connsiteX37" fmla="*/ 1149879 w 4744720"/>
              <a:gd name="connsiteY37" fmla="*/ 6341548 h 6866709"/>
              <a:gd name="connsiteX38" fmla="*/ 1704112 w 4744720"/>
              <a:gd name="connsiteY38" fmla="*/ 5911114 h 6866709"/>
              <a:gd name="connsiteX39" fmla="*/ 1704112 w 4744720"/>
              <a:gd name="connsiteY39" fmla="*/ 6441922 h 6866709"/>
              <a:gd name="connsiteX40" fmla="*/ 1159824 w 4744720"/>
              <a:gd name="connsiteY40" fmla="*/ 6864217 h 6866709"/>
              <a:gd name="connsiteX41" fmla="*/ 1193277 w 4744720"/>
              <a:gd name="connsiteY41" fmla="*/ 6864217 h 6866709"/>
              <a:gd name="connsiteX42" fmla="*/ 1724907 w 4744720"/>
              <a:gd name="connsiteY42" fmla="*/ 6451869 h 6866709"/>
              <a:gd name="connsiteX43" fmla="*/ 1724907 w 4744720"/>
              <a:gd name="connsiteY43" fmla="*/ 5885795 h 6866709"/>
              <a:gd name="connsiteX44" fmla="*/ 1386762 w 4744720"/>
              <a:gd name="connsiteY44" fmla="*/ 5628981 h 6866709"/>
              <a:gd name="connsiteX45" fmla="*/ 1343363 w 4744720"/>
              <a:gd name="connsiteY45" fmla="*/ 5620843 h 6866709"/>
              <a:gd name="connsiteX46" fmla="*/ 1697783 w 4744720"/>
              <a:gd name="connsiteY46" fmla="*/ 5890316 h 6866709"/>
              <a:gd name="connsiteX47" fmla="*/ 1139934 w 4744720"/>
              <a:gd name="connsiteY47" fmla="*/ 6323462 h 6866709"/>
              <a:gd name="connsiteX48" fmla="*/ 581180 w 4744720"/>
              <a:gd name="connsiteY48" fmla="*/ 5898454 h 6866709"/>
              <a:gd name="connsiteX49" fmla="*/ 1014259 w 4744720"/>
              <a:gd name="connsiteY49" fmla="*/ 5562065 h 6866709"/>
              <a:gd name="connsiteX50" fmla="*/ 987135 w 4744720"/>
              <a:gd name="connsiteY50" fmla="*/ 5557544 h 6866709"/>
              <a:gd name="connsiteX51" fmla="*/ 577563 w 4744720"/>
              <a:gd name="connsiteY51" fmla="*/ 5874943 h 6866709"/>
              <a:gd name="connsiteX52" fmla="*/ 577563 w 4744720"/>
              <a:gd name="connsiteY52" fmla="*/ 5344135 h 6866709"/>
              <a:gd name="connsiteX53" fmla="*/ 1132700 w 4744720"/>
              <a:gd name="connsiteY53" fmla="*/ 4914606 h 6866709"/>
              <a:gd name="connsiteX54" fmla="*/ 1132700 w 4744720"/>
              <a:gd name="connsiteY54" fmla="*/ 5444510 h 6866709"/>
              <a:gd name="connsiteX55" fmla="*/ 988039 w 4744720"/>
              <a:gd name="connsiteY55" fmla="*/ 5556639 h 6866709"/>
              <a:gd name="connsiteX56" fmla="*/ 1015163 w 4744720"/>
              <a:gd name="connsiteY56" fmla="*/ 5561161 h 6866709"/>
              <a:gd name="connsiteX57" fmla="*/ 1139029 w 4744720"/>
              <a:gd name="connsiteY57" fmla="*/ 5465308 h 6866709"/>
              <a:gd name="connsiteX58" fmla="*/ 1342459 w 4744720"/>
              <a:gd name="connsiteY58" fmla="*/ 5619938 h 6866709"/>
              <a:gd name="connsiteX59" fmla="*/ 1384953 w 4744720"/>
              <a:gd name="connsiteY59" fmla="*/ 5628077 h 6866709"/>
              <a:gd name="connsiteX60" fmla="*/ 1152591 w 4744720"/>
              <a:gd name="connsiteY60" fmla="*/ 5450840 h 6866709"/>
              <a:gd name="connsiteX61" fmla="*/ 1152591 w 4744720"/>
              <a:gd name="connsiteY61" fmla="*/ 4906468 h 6866709"/>
              <a:gd name="connsiteX62" fmla="*/ 1570300 w 4744720"/>
              <a:gd name="connsiteY62" fmla="*/ 4581834 h 6866709"/>
              <a:gd name="connsiteX63" fmla="*/ 1560355 w 4744720"/>
              <a:gd name="connsiteY63" fmla="*/ 4564653 h 6866709"/>
              <a:gd name="connsiteX64" fmla="*/ 1571205 w 4744720"/>
              <a:gd name="connsiteY64" fmla="*/ 4581834 h 6866709"/>
              <a:gd name="connsiteX65" fmla="*/ 1709537 w 4744720"/>
              <a:gd name="connsiteY65" fmla="*/ 4474226 h 6866709"/>
              <a:gd name="connsiteX66" fmla="*/ 2290894 w 4744720"/>
              <a:gd name="connsiteY66" fmla="*/ 4916415 h 6866709"/>
              <a:gd name="connsiteX67" fmla="*/ 2874963 w 4744720"/>
              <a:gd name="connsiteY67" fmla="*/ 4462470 h 6866709"/>
              <a:gd name="connsiteX68" fmla="*/ 2874963 w 4744720"/>
              <a:gd name="connsiteY68" fmla="*/ 4281616 h 6866709"/>
              <a:gd name="connsiteX69" fmla="*/ 2855072 w 4744720"/>
              <a:gd name="connsiteY69" fmla="*/ 4290658 h 6866709"/>
              <a:gd name="connsiteX70" fmla="*/ 2855072 w 4744720"/>
              <a:gd name="connsiteY70" fmla="*/ 4452523 h 6866709"/>
              <a:gd name="connsiteX71" fmla="*/ 2300839 w 4744720"/>
              <a:gd name="connsiteY71" fmla="*/ 4882957 h 6866709"/>
              <a:gd name="connsiteX72" fmla="*/ 2300839 w 4744720"/>
              <a:gd name="connsiteY72" fmla="*/ 4352149 h 6866709"/>
              <a:gd name="connsiteX73" fmla="*/ 2855072 w 4744720"/>
              <a:gd name="connsiteY73" fmla="*/ 3921715 h 6866709"/>
              <a:gd name="connsiteX74" fmla="*/ 2855072 w 4744720"/>
              <a:gd name="connsiteY74" fmla="*/ 4289754 h 6866709"/>
              <a:gd name="connsiteX75" fmla="*/ 2874963 w 4744720"/>
              <a:gd name="connsiteY75" fmla="*/ 4280711 h 6866709"/>
              <a:gd name="connsiteX76" fmla="*/ 2874963 w 4744720"/>
              <a:gd name="connsiteY76" fmla="*/ 3896396 h 6866709"/>
              <a:gd name="connsiteX77" fmla="*/ 2675150 w 4744720"/>
              <a:gd name="connsiteY77" fmla="*/ 3744478 h 6866709"/>
              <a:gd name="connsiteX78" fmla="*/ 2654355 w 4744720"/>
              <a:gd name="connsiteY78" fmla="*/ 3753521 h 6866709"/>
              <a:gd name="connsiteX79" fmla="*/ 2848743 w 4744720"/>
              <a:gd name="connsiteY79" fmla="*/ 3900917 h 6866709"/>
              <a:gd name="connsiteX80" fmla="*/ 2290894 w 4744720"/>
              <a:gd name="connsiteY80" fmla="*/ 4334063 h 6866709"/>
              <a:gd name="connsiteX81" fmla="*/ 1731236 w 4744720"/>
              <a:gd name="connsiteY81" fmla="*/ 3909055 h 6866709"/>
              <a:gd name="connsiteX82" fmla="*/ 2289086 w 4744720"/>
              <a:gd name="connsiteY82" fmla="*/ 3475909 h 6866709"/>
              <a:gd name="connsiteX83" fmla="*/ 2653451 w 4744720"/>
              <a:gd name="connsiteY83" fmla="*/ 3752616 h 6866709"/>
              <a:gd name="connsiteX84" fmla="*/ 2674246 w 4744720"/>
              <a:gd name="connsiteY84" fmla="*/ 3743574 h 6866709"/>
              <a:gd name="connsiteX85" fmla="*/ 2303552 w 4744720"/>
              <a:gd name="connsiteY85" fmla="*/ 3461441 h 6866709"/>
              <a:gd name="connsiteX86" fmla="*/ 2303552 w 4744720"/>
              <a:gd name="connsiteY86" fmla="*/ 3186542 h 6866709"/>
              <a:gd name="connsiteX87" fmla="*/ 2282757 w 4744720"/>
              <a:gd name="connsiteY87" fmla="*/ 3189255 h 6866709"/>
              <a:gd name="connsiteX88" fmla="*/ 2282757 w 4744720"/>
              <a:gd name="connsiteY88" fmla="*/ 3452398 h 6866709"/>
              <a:gd name="connsiteX89" fmla="*/ 1728524 w 4744720"/>
              <a:gd name="connsiteY89" fmla="*/ 3882832 h 6866709"/>
              <a:gd name="connsiteX90" fmla="*/ 1728524 w 4744720"/>
              <a:gd name="connsiteY90" fmla="*/ 3351120 h 6866709"/>
              <a:gd name="connsiteX91" fmla="*/ 1989818 w 4744720"/>
              <a:gd name="connsiteY91" fmla="*/ 3149467 h 6866709"/>
              <a:gd name="connsiteX92" fmla="*/ 1978064 w 4744720"/>
              <a:gd name="connsiteY92" fmla="*/ 3133190 h 6866709"/>
              <a:gd name="connsiteX93" fmla="*/ 1718578 w 4744720"/>
              <a:gd name="connsiteY93" fmla="*/ 3333938 h 6866709"/>
              <a:gd name="connsiteX94" fmla="*/ 1158920 w 4744720"/>
              <a:gd name="connsiteY94" fmla="*/ 2908026 h 6866709"/>
              <a:gd name="connsiteX95" fmla="*/ 1579342 w 4744720"/>
              <a:gd name="connsiteY95" fmla="*/ 2582488 h 6866709"/>
              <a:gd name="connsiteX96" fmla="*/ 1567588 w 4744720"/>
              <a:gd name="connsiteY96" fmla="*/ 2566211 h 6866709"/>
              <a:gd name="connsiteX97" fmla="*/ 1149879 w 4744720"/>
              <a:gd name="connsiteY97" fmla="*/ 2889941 h 6866709"/>
              <a:gd name="connsiteX98" fmla="*/ 1149879 w 4744720"/>
              <a:gd name="connsiteY98" fmla="*/ 2359133 h 6866709"/>
              <a:gd name="connsiteX99" fmla="*/ 1321664 w 4744720"/>
              <a:gd name="connsiteY99" fmla="*/ 2225301 h 6866709"/>
              <a:gd name="connsiteX100" fmla="*/ 1309910 w 4744720"/>
              <a:gd name="connsiteY100" fmla="*/ 2209928 h 6866709"/>
              <a:gd name="connsiteX101" fmla="*/ 1139934 w 4744720"/>
              <a:gd name="connsiteY101" fmla="*/ 2341048 h 6866709"/>
              <a:gd name="connsiteX102" fmla="*/ 580276 w 4744720"/>
              <a:gd name="connsiteY102" fmla="*/ 1916040 h 6866709"/>
              <a:gd name="connsiteX103" fmla="*/ 1138125 w 4744720"/>
              <a:gd name="connsiteY103" fmla="*/ 1482893 h 6866709"/>
              <a:gd name="connsiteX104" fmla="*/ 1697783 w 4744720"/>
              <a:gd name="connsiteY104" fmla="*/ 1907901 h 6866709"/>
              <a:gd name="connsiteX105" fmla="*/ 1310815 w 4744720"/>
              <a:gd name="connsiteY105" fmla="*/ 2209024 h 6866709"/>
              <a:gd name="connsiteX106" fmla="*/ 1322568 w 4744720"/>
              <a:gd name="connsiteY106" fmla="*/ 2225301 h 6866709"/>
              <a:gd name="connsiteX107" fmla="*/ 1704112 w 4744720"/>
              <a:gd name="connsiteY107" fmla="*/ 1928700 h 6866709"/>
              <a:gd name="connsiteX108" fmla="*/ 1704112 w 4744720"/>
              <a:gd name="connsiteY108" fmla="*/ 2459507 h 6866709"/>
              <a:gd name="connsiteX109" fmla="*/ 1568492 w 4744720"/>
              <a:gd name="connsiteY109" fmla="*/ 2565307 h 6866709"/>
              <a:gd name="connsiteX110" fmla="*/ 1580246 w 4744720"/>
              <a:gd name="connsiteY110" fmla="*/ 2581584 h 6866709"/>
              <a:gd name="connsiteX111" fmla="*/ 1709537 w 4744720"/>
              <a:gd name="connsiteY111" fmla="*/ 2481210 h 6866709"/>
              <a:gd name="connsiteX112" fmla="*/ 2269195 w 4744720"/>
              <a:gd name="connsiteY112" fmla="*/ 2907122 h 6866709"/>
              <a:gd name="connsiteX113" fmla="*/ 1978968 w 4744720"/>
              <a:gd name="connsiteY113" fmla="*/ 3132286 h 6866709"/>
              <a:gd name="connsiteX114" fmla="*/ 1990722 w 4744720"/>
              <a:gd name="connsiteY114" fmla="*/ 3148563 h 6866709"/>
              <a:gd name="connsiteX115" fmla="*/ 2282757 w 4744720"/>
              <a:gd name="connsiteY115" fmla="*/ 2921590 h 6866709"/>
              <a:gd name="connsiteX116" fmla="*/ 2282757 w 4744720"/>
              <a:gd name="connsiteY116" fmla="*/ 3188351 h 6866709"/>
              <a:gd name="connsiteX117" fmla="*/ 2303552 w 4744720"/>
              <a:gd name="connsiteY117" fmla="*/ 3185638 h 6866709"/>
              <a:gd name="connsiteX118" fmla="*/ 2303552 w 4744720"/>
              <a:gd name="connsiteY118" fmla="*/ 2913452 h 6866709"/>
              <a:gd name="connsiteX119" fmla="*/ 2327963 w 4744720"/>
              <a:gd name="connsiteY119" fmla="*/ 2894462 h 6866709"/>
              <a:gd name="connsiteX120" fmla="*/ 2327963 w 4744720"/>
              <a:gd name="connsiteY120" fmla="*/ 2869142 h 6866709"/>
              <a:gd name="connsiteX121" fmla="*/ 2300839 w 4744720"/>
              <a:gd name="connsiteY121" fmla="*/ 2889941 h 6866709"/>
              <a:gd name="connsiteX122" fmla="*/ 2300839 w 4744720"/>
              <a:gd name="connsiteY122" fmla="*/ 2359133 h 6866709"/>
              <a:gd name="connsiteX123" fmla="*/ 2327963 w 4744720"/>
              <a:gd name="connsiteY123" fmla="*/ 2337430 h 6866709"/>
              <a:gd name="connsiteX124" fmla="*/ 2327963 w 4744720"/>
              <a:gd name="connsiteY124" fmla="*/ 2312111 h 6866709"/>
              <a:gd name="connsiteX125" fmla="*/ 2290894 w 4744720"/>
              <a:gd name="connsiteY125" fmla="*/ 2341048 h 6866709"/>
              <a:gd name="connsiteX126" fmla="*/ 1731236 w 4744720"/>
              <a:gd name="connsiteY126" fmla="*/ 1916040 h 6866709"/>
              <a:gd name="connsiteX127" fmla="*/ 2289086 w 4744720"/>
              <a:gd name="connsiteY127" fmla="*/ 1482893 h 6866709"/>
              <a:gd name="connsiteX128" fmla="*/ 2848743 w 4744720"/>
              <a:gd name="connsiteY128" fmla="*/ 1907901 h 6866709"/>
              <a:gd name="connsiteX129" fmla="*/ 2328867 w 4744720"/>
              <a:gd name="connsiteY129" fmla="*/ 2311207 h 6866709"/>
              <a:gd name="connsiteX130" fmla="*/ 2328867 w 4744720"/>
              <a:gd name="connsiteY130" fmla="*/ 2336526 h 6866709"/>
              <a:gd name="connsiteX131" fmla="*/ 2855072 w 4744720"/>
              <a:gd name="connsiteY131" fmla="*/ 1928700 h 6866709"/>
              <a:gd name="connsiteX132" fmla="*/ 2855072 w 4744720"/>
              <a:gd name="connsiteY132" fmla="*/ 2459507 h 6866709"/>
              <a:gd name="connsiteX133" fmla="*/ 2328867 w 4744720"/>
              <a:gd name="connsiteY133" fmla="*/ 2868238 h 6866709"/>
              <a:gd name="connsiteX134" fmla="*/ 2328867 w 4744720"/>
              <a:gd name="connsiteY134" fmla="*/ 2893558 h 6866709"/>
              <a:gd name="connsiteX135" fmla="*/ 2874963 w 4744720"/>
              <a:gd name="connsiteY135" fmla="*/ 2469454 h 6866709"/>
              <a:gd name="connsiteX136" fmla="*/ 2874963 w 4744720"/>
              <a:gd name="connsiteY136" fmla="*/ 1903380 h 6866709"/>
              <a:gd name="connsiteX137" fmla="*/ 2303552 w 4744720"/>
              <a:gd name="connsiteY137" fmla="*/ 1468425 h 6866709"/>
              <a:gd name="connsiteX138" fmla="*/ 2303552 w 4744720"/>
              <a:gd name="connsiteY138" fmla="*/ 934904 h 6866709"/>
              <a:gd name="connsiteX139" fmla="*/ 2282757 w 4744720"/>
              <a:gd name="connsiteY139" fmla="*/ 950277 h 6866709"/>
              <a:gd name="connsiteX140" fmla="*/ 2282757 w 4744720"/>
              <a:gd name="connsiteY140" fmla="*/ 1460287 h 6866709"/>
              <a:gd name="connsiteX141" fmla="*/ 1728524 w 4744720"/>
              <a:gd name="connsiteY141" fmla="*/ 1890720 h 6866709"/>
              <a:gd name="connsiteX142" fmla="*/ 1728524 w 4744720"/>
              <a:gd name="connsiteY142" fmla="*/ 1359912 h 6866709"/>
              <a:gd name="connsiteX143" fmla="*/ 2282757 w 4744720"/>
              <a:gd name="connsiteY143" fmla="*/ 929479 h 6866709"/>
              <a:gd name="connsiteX144" fmla="*/ 2282757 w 4744720"/>
              <a:gd name="connsiteY144" fmla="*/ 949373 h 6866709"/>
              <a:gd name="connsiteX145" fmla="*/ 2303552 w 4744720"/>
              <a:gd name="connsiteY145" fmla="*/ 933096 h 6866709"/>
              <a:gd name="connsiteX146" fmla="*/ 2303552 w 4744720"/>
              <a:gd name="connsiteY146" fmla="*/ 904159 h 6866709"/>
              <a:gd name="connsiteX147" fmla="*/ 1749319 w 4744720"/>
              <a:gd name="connsiteY147" fmla="*/ 482768 h 6866709"/>
              <a:gd name="connsiteX148" fmla="*/ 1733044 w 4744720"/>
              <a:gd name="connsiteY148" fmla="*/ 495428 h 6866709"/>
              <a:gd name="connsiteX149" fmla="*/ 2276428 w 4744720"/>
              <a:gd name="connsiteY149" fmla="*/ 908680 h 6866709"/>
              <a:gd name="connsiteX150" fmla="*/ 1718578 w 4744720"/>
              <a:gd name="connsiteY150" fmla="*/ 1341827 h 6866709"/>
              <a:gd name="connsiteX151" fmla="*/ 1158920 w 4744720"/>
              <a:gd name="connsiteY151" fmla="*/ 916819 h 6866709"/>
              <a:gd name="connsiteX152" fmla="*/ 1716770 w 4744720"/>
              <a:gd name="connsiteY152" fmla="*/ 483673 h 6866709"/>
              <a:gd name="connsiteX153" fmla="*/ 1732140 w 4744720"/>
              <a:gd name="connsiteY153" fmla="*/ 495428 h 6866709"/>
              <a:gd name="connsiteX154" fmla="*/ 1748415 w 4744720"/>
              <a:gd name="connsiteY154" fmla="*/ 482768 h 6866709"/>
              <a:gd name="connsiteX155" fmla="*/ 1724907 w 4744720"/>
              <a:gd name="connsiteY155" fmla="*/ 463779 h 6866709"/>
              <a:gd name="connsiteX156" fmla="*/ 1724907 w 4744720"/>
              <a:gd name="connsiteY156" fmla="*/ 8915 h 6866709"/>
              <a:gd name="connsiteX157" fmla="*/ 1724907 w 4744720"/>
              <a:gd name="connsiteY157" fmla="*/ 8709 h 6866709"/>
              <a:gd name="connsiteX158" fmla="*/ 1606490 w 4744720"/>
              <a:gd name="connsiteY158" fmla="*/ 8709 h 6866709"/>
              <a:gd name="connsiteX159" fmla="*/ 1704112 w 4744720"/>
              <a:gd name="connsiteY159" fmla="*/ 8709 h 6866709"/>
              <a:gd name="connsiteX160" fmla="*/ 1704112 w 4744720"/>
              <a:gd name="connsiteY160" fmla="*/ 88409 h 6866709"/>
              <a:gd name="connsiteX161" fmla="*/ 1704112 w 4744720"/>
              <a:gd name="connsiteY161" fmla="*/ 464683 h 6866709"/>
              <a:gd name="connsiteX162" fmla="*/ 1149879 w 4744720"/>
              <a:gd name="connsiteY162" fmla="*/ 894212 h 6866709"/>
              <a:gd name="connsiteX163" fmla="*/ 1149879 w 4744720"/>
              <a:gd name="connsiteY163" fmla="*/ 363404 h 6866709"/>
              <a:gd name="connsiteX164" fmla="*/ 1606476 w 4744720"/>
              <a:gd name="connsiteY164" fmla="*/ 8720 h 6866709"/>
              <a:gd name="connsiteX165" fmla="*/ 1606490 w 4744720"/>
              <a:gd name="connsiteY165" fmla="*/ 8709 h 6866709"/>
              <a:gd name="connsiteX166" fmla="*/ 696284 w 4744720"/>
              <a:gd name="connsiteY166" fmla="*/ 8709 h 6866709"/>
              <a:gd name="connsiteX167" fmla="*/ 1573942 w 4744720"/>
              <a:gd name="connsiteY167" fmla="*/ 8709 h 6866709"/>
              <a:gd name="connsiteX168" fmla="*/ 1498270 w 4744720"/>
              <a:gd name="connsiteY168" fmla="*/ 67557 h 6866709"/>
              <a:gd name="connsiteX169" fmla="*/ 1139934 w 4744720"/>
              <a:gd name="connsiteY169" fmla="*/ 346223 h 6866709"/>
              <a:gd name="connsiteX170" fmla="*/ 701161 w 4744720"/>
              <a:gd name="connsiteY170" fmla="*/ 12420 h 6866709"/>
              <a:gd name="connsiteX171" fmla="*/ 696284 w 4744720"/>
              <a:gd name="connsiteY171" fmla="*/ 8709 h 6866709"/>
              <a:gd name="connsiteX0" fmla="*/ 558577 w 4770846"/>
              <a:gd name="connsiteY0" fmla="*/ 2481210 h 6884126"/>
              <a:gd name="connsiteX1" fmla="*/ 1118234 w 4770846"/>
              <a:gd name="connsiteY1" fmla="*/ 2907122 h 6884126"/>
              <a:gd name="connsiteX2" fmla="*/ 754773 w 4770846"/>
              <a:gd name="connsiteY2" fmla="*/ 3188351 h 6884126"/>
              <a:gd name="connsiteX3" fmla="*/ 765623 w 4770846"/>
              <a:gd name="connsiteY3" fmla="*/ 3206436 h 6884126"/>
              <a:gd name="connsiteX4" fmla="*/ 1132700 w 4770846"/>
              <a:gd name="connsiteY4" fmla="*/ 2921590 h 6884126"/>
              <a:gd name="connsiteX5" fmla="*/ 1132700 w 4770846"/>
              <a:gd name="connsiteY5" fmla="*/ 3452398 h 6884126"/>
              <a:gd name="connsiteX6" fmla="*/ 978998 w 4770846"/>
              <a:gd name="connsiteY6" fmla="*/ 3570858 h 6884126"/>
              <a:gd name="connsiteX7" fmla="*/ 990752 w 4770846"/>
              <a:gd name="connsiteY7" fmla="*/ 3590752 h 6884126"/>
              <a:gd name="connsiteX8" fmla="*/ 1138125 w 4770846"/>
              <a:gd name="connsiteY8" fmla="*/ 3475909 h 6884126"/>
              <a:gd name="connsiteX9" fmla="*/ 1697783 w 4770846"/>
              <a:gd name="connsiteY9" fmla="*/ 3900917 h 6884126"/>
              <a:gd name="connsiteX10" fmla="*/ 1337034 w 4770846"/>
              <a:gd name="connsiteY10" fmla="*/ 4181241 h 6884126"/>
              <a:gd name="connsiteX11" fmla="*/ 1346980 w 4770846"/>
              <a:gd name="connsiteY11" fmla="*/ 4199327 h 6884126"/>
              <a:gd name="connsiteX12" fmla="*/ 1704112 w 4770846"/>
              <a:gd name="connsiteY12" fmla="*/ 3921715 h 6884126"/>
              <a:gd name="connsiteX13" fmla="*/ 1704112 w 4770846"/>
              <a:gd name="connsiteY13" fmla="*/ 4452523 h 6884126"/>
              <a:gd name="connsiteX14" fmla="*/ 1560355 w 4770846"/>
              <a:gd name="connsiteY14" fmla="*/ 4564653 h 6884126"/>
              <a:gd name="connsiteX15" fmla="*/ 1149879 w 4770846"/>
              <a:gd name="connsiteY15" fmla="*/ 4882957 h 6884126"/>
              <a:gd name="connsiteX16" fmla="*/ 1149879 w 4770846"/>
              <a:gd name="connsiteY16" fmla="*/ 4352149 h 6884126"/>
              <a:gd name="connsiteX17" fmla="*/ 1346076 w 4770846"/>
              <a:gd name="connsiteY17" fmla="*/ 4199327 h 6884126"/>
              <a:gd name="connsiteX18" fmla="*/ 1336130 w 4770846"/>
              <a:gd name="connsiteY18" fmla="*/ 4182146 h 6884126"/>
              <a:gd name="connsiteX19" fmla="*/ 1139934 w 4770846"/>
              <a:gd name="connsiteY19" fmla="*/ 4334063 h 6884126"/>
              <a:gd name="connsiteX20" fmla="*/ 580276 w 4770846"/>
              <a:gd name="connsiteY20" fmla="*/ 3909055 h 6884126"/>
              <a:gd name="connsiteX21" fmla="*/ 989848 w 4770846"/>
              <a:gd name="connsiteY21" fmla="*/ 3590752 h 6884126"/>
              <a:gd name="connsiteX22" fmla="*/ 978094 w 4770846"/>
              <a:gd name="connsiteY22" fmla="*/ 3571762 h 6884126"/>
              <a:gd name="connsiteX23" fmla="*/ 577563 w 4770846"/>
              <a:gd name="connsiteY23" fmla="*/ 3882832 h 6884126"/>
              <a:gd name="connsiteX24" fmla="*/ 577563 w 4770846"/>
              <a:gd name="connsiteY24" fmla="*/ 3351120 h 6884126"/>
              <a:gd name="connsiteX25" fmla="*/ 764719 w 4770846"/>
              <a:gd name="connsiteY25" fmla="*/ 3206436 h 6884126"/>
              <a:gd name="connsiteX26" fmla="*/ 754773 w 4770846"/>
              <a:gd name="connsiteY26" fmla="*/ 3189255 h 6884126"/>
              <a:gd name="connsiteX27" fmla="*/ 567618 w 4770846"/>
              <a:gd name="connsiteY27" fmla="*/ 3333938 h 6884126"/>
              <a:gd name="connsiteX28" fmla="*/ 7960 w 4770846"/>
              <a:gd name="connsiteY28" fmla="*/ 2908026 h 6884126"/>
              <a:gd name="connsiteX29" fmla="*/ 558577 w 4770846"/>
              <a:gd name="connsiteY29" fmla="*/ 2481210 h 6884126"/>
              <a:gd name="connsiteX30" fmla="*/ 1724907 w 4770846"/>
              <a:gd name="connsiteY30" fmla="*/ 8709 h 6884126"/>
              <a:gd name="connsiteX31" fmla="*/ 4718594 w 4770846"/>
              <a:gd name="connsiteY31" fmla="*/ 0 h 6884126"/>
              <a:gd name="connsiteX32" fmla="*/ 4770846 w 4770846"/>
              <a:gd name="connsiteY32" fmla="*/ 6884126 h 6884126"/>
              <a:gd name="connsiteX33" fmla="*/ 0 w 4770846"/>
              <a:gd name="connsiteY33" fmla="*/ 6866709 h 6884126"/>
              <a:gd name="connsiteX34" fmla="*/ 0 w 4770846"/>
              <a:gd name="connsiteY34" fmla="*/ 6865121 h 6884126"/>
              <a:gd name="connsiteX35" fmla="*/ 162738 w 4770846"/>
              <a:gd name="connsiteY35" fmla="*/ 6865121 h 6884126"/>
              <a:gd name="connsiteX36" fmla="*/ 1149879 w 4770846"/>
              <a:gd name="connsiteY36" fmla="*/ 6865121 h 6884126"/>
              <a:gd name="connsiteX37" fmla="*/ 1149879 w 4770846"/>
              <a:gd name="connsiteY37" fmla="*/ 6341548 h 6884126"/>
              <a:gd name="connsiteX38" fmla="*/ 1704112 w 4770846"/>
              <a:gd name="connsiteY38" fmla="*/ 5911114 h 6884126"/>
              <a:gd name="connsiteX39" fmla="*/ 1704112 w 4770846"/>
              <a:gd name="connsiteY39" fmla="*/ 6441922 h 6884126"/>
              <a:gd name="connsiteX40" fmla="*/ 1159824 w 4770846"/>
              <a:gd name="connsiteY40" fmla="*/ 6864217 h 6884126"/>
              <a:gd name="connsiteX41" fmla="*/ 1193277 w 4770846"/>
              <a:gd name="connsiteY41" fmla="*/ 6864217 h 6884126"/>
              <a:gd name="connsiteX42" fmla="*/ 1724907 w 4770846"/>
              <a:gd name="connsiteY42" fmla="*/ 6451869 h 6884126"/>
              <a:gd name="connsiteX43" fmla="*/ 1724907 w 4770846"/>
              <a:gd name="connsiteY43" fmla="*/ 5885795 h 6884126"/>
              <a:gd name="connsiteX44" fmla="*/ 1386762 w 4770846"/>
              <a:gd name="connsiteY44" fmla="*/ 5628981 h 6884126"/>
              <a:gd name="connsiteX45" fmla="*/ 1343363 w 4770846"/>
              <a:gd name="connsiteY45" fmla="*/ 5620843 h 6884126"/>
              <a:gd name="connsiteX46" fmla="*/ 1697783 w 4770846"/>
              <a:gd name="connsiteY46" fmla="*/ 5890316 h 6884126"/>
              <a:gd name="connsiteX47" fmla="*/ 1139934 w 4770846"/>
              <a:gd name="connsiteY47" fmla="*/ 6323462 h 6884126"/>
              <a:gd name="connsiteX48" fmla="*/ 581180 w 4770846"/>
              <a:gd name="connsiteY48" fmla="*/ 5898454 h 6884126"/>
              <a:gd name="connsiteX49" fmla="*/ 1014259 w 4770846"/>
              <a:gd name="connsiteY49" fmla="*/ 5562065 h 6884126"/>
              <a:gd name="connsiteX50" fmla="*/ 987135 w 4770846"/>
              <a:gd name="connsiteY50" fmla="*/ 5557544 h 6884126"/>
              <a:gd name="connsiteX51" fmla="*/ 577563 w 4770846"/>
              <a:gd name="connsiteY51" fmla="*/ 5874943 h 6884126"/>
              <a:gd name="connsiteX52" fmla="*/ 577563 w 4770846"/>
              <a:gd name="connsiteY52" fmla="*/ 5344135 h 6884126"/>
              <a:gd name="connsiteX53" fmla="*/ 1132700 w 4770846"/>
              <a:gd name="connsiteY53" fmla="*/ 4914606 h 6884126"/>
              <a:gd name="connsiteX54" fmla="*/ 1132700 w 4770846"/>
              <a:gd name="connsiteY54" fmla="*/ 5444510 h 6884126"/>
              <a:gd name="connsiteX55" fmla="*/ 988039 w 4770846"/>
              <a:gd name="connsiteY55" fmla="*/ 5556639 h 6884126"/>
              <a:gd name="connsiteX56" fmla="*/ 1015163 w 4770846"/>
              <a:gd name="connsiteY56" fmla="*/ 5561161 h 6884126"/>
              <a:gd name="connsiteX57" fmla="*/ 1139029 w 4770846"/>
              <a:gd name="connsiteY57" fmla="*/ 5465308 h 6884126"/>
              <a:gd name="connsiteX58" fmla="*/ 1342459 w 4770846"/>
              <a:gd name="connsiteY58" fmla="*/ 5619938 h 6884126"/>
              <a:gd name="connsiteX59" fmla="*/ 1384953 w 4770846"/>
              <a:gd name="connsiteY59" fmla="*/ 5628077 h 6884126"/>
              <a:gd name="connsiteX60" fmla="*/ 1152591 w 4770846"/>
              <a:gd name="connsiteY60" fmla="*/ 5450840 h 6884126"/>
              <a:gd name="connsiteX61" fmla="*/ 1152591 w 4770846"/>
              <a:gd name="connsiteY61" fmla="*/ 4906468 h 6884126"/>
              <a:gd name="connsiteX62" fmla="*/ 1570300 w 4770846"/>
              <a:gd name="connsiteY62" fmla="*/ 4581834 h 6884126"/>
              <a:gd name="connsiteX63" fmla="*/ 1560355 w 4770846"/>
              <a:gd name="connsiteY63" fmla="*/ 4564653 h 6884126"/>
              <a:gd name="connsiteX64" fmla="*/ 1571205 w 4770846"/>
              <a:gd name="connsiteY64" fmla="*/ 4581834 h 6884126"/>
              <a:gd name="connsiteX65" fmla="*/ 1709537 w 4770846"/>
              <a:gd name="connsiteY65" fmla="*/ 4474226 h 6884126"/>
              <a:gd name="connsiteX66" fmla="*/ 2290894 w 4770846"/>
              <a:gd name="connsiteY66" fmla="*/ 4916415 h 6884126"/>
              <a:gd name="connsiteX67" fmla="*/ 2874963 w 4770846"/>
              <a:gd name="connsiteY67" fmla="*/ 4462470 h 6884126"/>
              <a:gd name="connsiteX68" fmla="*/ 2874963 w 4770846"/>
              <a:gd name="connsiteY68" fmla="*/ 4281616 h 6884126"/>
              <a:gd name="connsiteX69" fmla="*/ 2855072 w 4770846"/>
              <a:gd name="connsiteY69" fmla="*/ 4290658 h 6884126"/>
              <a:gd name="connsiteX70" fmla="*/ 2855072 w 4770846"/>
              <a:gd name="connsiteY70" fmla="*/ 4452523 h 6884126"/>
              <a:gd name="connsiteX71" fmla="*/ 2300839 w 4770846"/>
              <a:gd name="connsiteY71" fmla="*/ 4882957 h 6884126"/>
              <a:gd name="connsiteX72" fmla="*/ 2300839 w 4770846"/>
              <a:gd name="connsiteY72" fmla="*/ 4352149 h 6884126"/>
              <a:gd name="connsiteX73" fmla="*/ 2855072 w 4770846"/>
              <a:gd name="connsiteY73" fmla="*/ 3921715 h 6884126"/>
              <a:gd name="connsiteX74" fmla="*/ 2855072 w 4770846"/>
              <a:gd name="connsiteY74" fmla="*/ 4289754 h 6884126"/>
              <a:gd name="connsiteX75" fmla="*/ 2874963 w 4770846"/>
              <a:gd name="connsiteY75" fmla="*/ 4280711 h 6884126"/>
              <a:gd name="connsiteX76" fmla="*/ 2874963 w 4770846"/>
              <a:gd name="connsiteY76" fmla="*/ 3896396 h 6884126"/>
              <a:gd name="connsiteX77" fmla="*/ 2675150 w 4770846"/>
              <a:gd name="connsiteY77" fmla="*/ 3744478 h 6884126"/>
              <a:gd name="connsiteX78" fmla="*/ 2654355 w 4770846"/>
              <a:gd name="connsiteY78" fmla="*/ 3753521 h 6884126"/>
              <a:gd name="connsiteX79" fmla="*/ 2848743 w 4770846"/>
              <a:gd name="connsiteY79" fmla="*/ 3900917 h 6884126"/>
              <a:gd name="connsiteX80" fmla="*/ 2290894 w 4770846"/>
              <a:gd name="connsiteY80" fmla="*/ 4334063 h 6884126"/>
              <a:gd name="connsiteX81" fmla="*/ 1731236 w 4770846"/>
              <a:gd name="connsiteY81" fmla="*/ 3909055 h 6884126"/>
              <a:gd name="connsiteX82" fmla="*/ 2289086 w 4770846"/>
              <a:gd name="connsiteY82" fmla="*/ 3475909 h 6884126"/>
              <a:gd name="connsiteX83" fmla="*/ 2653451 w 4770846"/>
              <a:gd name="connsiteY83" fmla="*/ 3752616 h 6884126"/>
              <a:gd name="connsiteX84" fmla="*/ 2674246 w 4770846"/>
              <a:gd name="connsiteY84" fmla="*/ 3743574 h 6884126"/>
              <a:gd name="connsiteX85" fmla="*/ 2303552 w 4770846"/>
              <a:gd name="connsiteY85" fmla="*/ 3461441 h 6884126"/>
              <a:gd name="connsiteX86" fmla="*/ 2303552 w 4770846"/>
              <a:gd name="connsiteY86" fmla="*/ 3186542 h 6884126"/>
              <a:gd name="connsiteX87" fmla="*/ 2282757 w 4770846"/>
              <a:gd name="connsiteY87" fmla="*/ 3189255 h 6884126"/>
              <a:gd name="connsiteX88" fmla="*/ 2282757 w 4770846"/>
              <a:gd name="connsiteY88" fmla="*/ 3452398 h 6884126"/>
              <a:gd name="connsiteX89" fmla="*/ 1728524 w 4770846"/>
              <a:gd name="connsiteY89" fmla="*/ 3882832 h 6884126"/>
              <a:gd name="connsiteX90" fmla="*/ 1728524 w 4770846"/>
              <a:gd name="connsiteY90" fmla="*/ 3351120 h 6884126"/>
              <a:gd name="connsiteX91" fmla="*/ 1989818 w 4770846"/>
              <a:gd name="connsiteY91" fmla="*/ 3149467 h 6884126"/>
              <a:gd name="connsiteX92" fmla="*/ 1978064 w 4770846"/>
              <a:gd name="connsiteY92" fmla="*/ 3133190 h 6884126"/>
              <a:gd name="connsiteX93" fmla="*/ 1718578 w 4770846"/>
              <a:gd name="connsiteY93" fmla="*/ 3333938 h 6884126"/>
              <a:gd name="connsiteX94" fmla="*/ 1158920 w 4770846"/>
              <a:gd name="connsiteY94" fmla="*/ 2908026 h 6884126"/>
              <a:gd name="connsiteX95" fmla="*/ 1579342 w 4770846"/>
              <a:gd name="connsiteY95" fmla="*/ 2582488 h 6884126"/>
              <a:gd name="connsiteX96" fmla="*/ 1567588 w 4770846"/>
              <a:gd name="connsiteY96" fmla="*/ 2566211 h 6884126"/>
              <a:gd name="connsiteX97" fmla="*/ 1149879 w 4770846"/>
              <a:gd name="connsiteY97" fmla="*/ 2889941 h 6884126"/>
              <a:gd name="connsiteX98" fmla="*/ 1149879 w 4770846"/>
              <a:gd name="connsiteY98" fmla="*/ 2359133 h 6884126"/>
              <a:gd name="connsiteX99" fmla="*/ 1321664 w 4770846"/>
              <a:gd name="connsiteY99" fmla="*/ 2225301 h 6884126"/>
              <a:gd name="connsiteX100" fmla="*/ 1309910 w 4770846"/>
              <a:gd name="connsiteY100" fmla="*/ 2209928 h 6884126"/>
              <a:gd name="connsiteX101" fmla="*/ 1139934 w 4770846"/>
              <a:gd name="connsiteY101" fmla="*/ 2341048 h 6884126"/>
              <a:gd name="connsiteX102" fmla="*/ 580276 w 4770846"/>
              <a:gd name="connsiteY102" fmla="*/ 1916040 h 6884126"/>
              <a:gd name="connsiteX103" fmla="*/ 1138125 w 4770846"/>
              <a:gd name="connsiteY103" fmla="*/ 1482893 h 6884126"/>
              <a:gd name="connsiteX104" fmla="*/ 1697783 w 4770846"/>
              <a:gd name="connsiteY104" fmla="*/ 1907901 h 6884126"/>
              <a:gd name="connsiteX105" fmla="*/ 1310815 w 4770846"/>
              <a:gd name="connsiteY105" fmla="*/ 2209024 h 6884126"/>
              <a:gd name="connsiteX106" fmla="*/ 1322568 w 4770846"/>
              <a:gd name="connsiteY106" fmla="*/ 2225301 h 6884126"/>
              <a:gd name="connsiteX107" fmla="*/ 1704112 w 4770846"/>
              <a:gd name="connsiteY107" fmla="*/ 1928700 h 6884126"/>
              <a:gd name="connsiteX108" fmla="*/ 1704112 w 4770846"/>
              <a:gd name="connsiteY108" fmla="*/ 2459507 h 6884126"/>
              <a:gd name="connsiteX109" fmla="*/ 1568492 w 4770846"/>
              <a:gd name="connsiteY109" fmla="*/ 2565307 h 6884126"/>
              <a:gd name="connsiteX110" fmla="*/ 1580246 w 4770846"/>
              <a:gd name="connsiteY110" fmla="*/ 2581584 h 6884126"/>
              <a:gd name="connsiteX111" fmla="*/ 1709537 w 4770846"/>
              <a:gd name="connsiteY111" fmla="*/ 2481210 h 6884126"/>
              <a:gd name="connsiteX112" fmla="*/ 2269195 w 4770846"/>
              <a:gd name="connsiteY112" fmla="*/ 2907122 h 6884126"/>
              <a:gd name="connsiteX113" fmla="*/ 1978968 w 4770846"/>
              <a:gd name="connsiteY113" fmla="*/ 3132286 h 6884126"/>
              <a:gd name="connsiteX114" fmla="*/ 1990722 w 4770846"/>
              <a:gd name="connsiteY114" fmla="*/ 3148563 h 6884126"/>
              <a:gd name="connsiteX115" fmla="*/ 2282757 w 4770846"/>
              <a:gd name="connsiteY115" fmla="*/ 2921590 h 6884126"/>
              <a:gd name="connsiteX116" fmla="*/ 2282757 w 4770846"/>
              <a:gd name="connsiteY116" fmla="*/ 3188351 h 6884126"/>
              <a:gd name="connsiteX117" fmla="*/ 2303552 w 4770846"/>
              <a:gd name="connsiteY117" fmla="*/ 3185638 h 6884126"/>
              <a:gd name="connsiteX118" fmla="*/ 2303552 w 4770846"/>
              <a:gd name="connsiteY118" fmla="*/ 2913452 h 6884126"/>
              <a:gd name="connsiteX119" fmla="*/ 2327963 w 4770846"/>
              <a:gd name="connsiteY119" fmla="*/ 2894462 h 6884126"/>
              <a:gd name="connsiteX120" fmla="*/ 2327963 w 4770846"/>
              <a:gd name="connsiteY120" fmla="*/ 2869142 h 6884126"/>
              <a:gd name="connsiteX121" fmla="*/ 2300839 w 4770846"/>
              <a:gd name="connsiteY121" fmla="*/ 2889941 h 6884126"/>
              <a:gd name="connsiteX122" fmla="*/ 2300839 w 4770846"/>
              <a:gd name="connsiteY122" fmla="*/ 2359133 h 6884126"/>
              <a:gd name="connsiteX123" fmla="*/ 2327963 w 4770846"/>
              <a:gd name="connsiteY123" fmla="*/ 2337430 h 6884126"/>
              <a:gd name="connsiteX124" fmla="*/ 2327963 w 4770846"/>
              <a:gd name="connsiteY124" fmla="*/ 2312111 h 6884126"/>
              <a:gd name="connsiteX125" fmla="*/ 2290894 w 4770846"/>
              <a:gd name="connsiteY125" fmla="*/ 2341048 h 6884126"/>
              <a:gd name="connsiteX126" fmla="*/ 1731236 w 4770846"/>
              <a:gd name="connsiteY126" fmla="*/ 1916040 h 6884126"/>
              <a:gd name="connsiteX127" fmla="*/ 2289086 w 4770846"/>
              <a:gd name="connsiteY127" fmla="*/ 1482893 h 6884126"/>
              <a:gd name="connsiteX128" fmla="*/ 2848743 w 4770846"/>
              <a:gd name="connsiteY128" fmla="*/ 1907901 h 6884126"/>
              <a:gd name="connsiteX129" fmla="*/ 2328867 w 4770846"/>
              <a:gd name="connsiteY129" fmla="*/ 2311207 h 6884126"/>
              <a:gd name="connsiteX130" fmla="*/ 2328867 w 4770846"/>
              <a:gd name="connsiteY130" fmla="*/ 2336526 h 6884126"/>
              <a:gd name="connsiteX131" fmla="*/ 2855072 w 4770846"/>
              <a:gd name="connsiteY131" fmla="*/ 1928700 h 6884126"/>
              <a:gd name="connsiteX132" fmla="*/ 2855072 w 4770846"/>
              <a:gd name="connsiteY132" fmla="*/ 2459507 h 6884126"/>
              <a:gd name="connsiteX133" fmla="*/ 2328867 w 4770846"/>
              <a:gd name="connsiteY133" fmla="*/ 2868238 h 6884126"/>
              <a:gd name="connsiteX134" fmla="*/ 2328867 w 4770846"/>
              <a:gd name="connsiteY134" fmla="*/ 2893558 h 6884126"/>
              <a:gd name="connsiteX135" fmla="*/ 2874963 w 4770846"/>
              <a:gd name="connsiteY135" fmla="*/ 2469454 h 6884126"/>
              <a:gd name="connsiteX136" fmla="*/ 2874963 w 4770846"/>
              <a:gd name="connsiteY136" fmla="*/ 1903380 h 6884126"/>
              <a:gd name="connsiteX137" fmla="*/ 2303552 w 4770846"/>
              <a:gd name="connsiteY137" fmla="*/ 1468425 h 6884126"/>
              <a:gd name="connsiteX138" fmla="*/ 2303552 w 4770846"/>
              <a:gd name="connsiteY138" fmla="*/ 934904 h 6884126"/>
              <a:gd name="connsiteX139" fmla="*/ 2282757 w 4770846"/>
              <a:gd name="connsiteY139" fmla="*/ 950277 h 6884126"/>
              <a:gd name="connsiteX140" fmla="*/ 2282757 w 4770846"/>
              <a:gd name="connsiteY140" fmla="*/ 1460287 h 6884126"/>
              <a:gd name="connsiteX141" fmla="*/ 1728524 w 4770846"/>
              <a:gd name="connsiteY141" fmla="*/ 1890720 h 6884126"/>
              <a:gd name="connsiteX142" fmla="*/ 1728524 w 4770846"/>
              <a:gd name="connsiteY142" fmla="*/ 1359912 h 6884126"/>
              <a:gd name="connsiteX143" fmla="*/ 2282757 w 4770846"/>
              <a:gd name="connsiteY143" fmla="*/ 929479 h 6884126"/>
              <a:gd name="connsiteX144" fmla="*/ 2282757 w 4770846"/>
              <a:gd name="connsiteY144" fmla="*/ 949373 h 6884126"/>
              <a:gd name="connsiteX145" fmla="*/ 2303552 w 4770846"/>
              <a:gd name="connsiteY145" fmla="*/ 933096 h 6884126"/>
              <a:gd name="connsiteX146" fmla="*/ 2303552 w 4770846"/>
              <a:gd name="connsiteY146" fmla="*/ 904159 h 6884126"/>
              <a:gd name="connsiteX147" fmla="*/ 1749319 w 4770846"/>
              <a:gd name="connsiteY147" fmla="*/ 482768 h 6884126"/>
              <a:gd name="connsiteX148" fmla="*/ 1733044 w 4770846"/>
              <a:gd name="connsiteY148" fmla="*/ 495428 h 6884126"/>
              <a:gd name="connsiteX149" fmla="*/ 2276428 w 4770846"/>
              <a:gd name="connsiteY149" fmla="*/ 908680 h 6884126"/>
              <a:gd name="connsiteX150" fmla="*/ 1718578 w 4770846"/>
              <a:gd name="connsiteY150" fmla="*/ 1341827 h 6884126"/>
              <a:gd name="connsiteX151" fmla="*/ 1158920 w 4770846"/>
              <a:gd name="connsiteY151" fmla="*/ 916819 h 6884126"/>
              <a:gd name="connsiteX152" fmla="*/ 1716770 w 4770846"/>
              <a:gd name="connsiteY152" fmla="*/ 483673 h 6884126"/>
              <a:gd name="connsiteX153" fmla="*/ 1732140 w 4770846"/>
              <a:gd name="connsiteY153" fmla="*/ 495428 h 6884126"/>
              <a:gd name="connsiteX154" fmla="*/ 1748415 w 4770846"/>
              <a:gd name="connsiteY154" fmla="*/ 482768 h 6884126"/>
              <a:gd name="connsiteX155" fmla="*/ 1724907 w 4770846"/>
              <a:gd name="connsiteY155" fmla="*/ 463779 h 6884126"/>
              <a:gd name="connsiteX156" fmla="*/ 1724907 w 4770846"/>
              <a:gd name="connsiteY156" fmla="*/ 8915 h 6884126"/>
              <a:gd name="connsiteX157" fmla="*/ 1724907 w 4770846"/>
              <a:gd name="connsiteY157" fmla="*/ 8709 h 6884126"/>
              <a:gd name="connsiteX158" fmla="*/ 1606490 w 4770846"/>
              <a:gd name="connsiteY158" fmla="*/ 8709 h 6884126"/>
              <a:gd name="connsiteX159" fmla="*/ 1704112 w 4770846"/>
              <a:gd name="connsiteY159" fmla="*/ 8709 h 6884126"/>
              <a:gd name="connsiteX160" fmla="*/ 1704112 w 4770846"/>
              <a:gd name="connsiteY160" fmla="*/ 88409 h 6884126"/>
              <a:gd name="connsiteX161" fmla="*/ 1704112 w 4770846"/>
              <a:gd name="connsiteY161" fmla="*/ 464683 h 6884126"/>
              <a:gd name="connsiteX162" fmla="*/ 1149879 w 4770846"/>
              <a:gd name="connsiteY162" fmla="*/ 894212 h 6884126"/>
              <a:gd name="connsiteX163" fmla="*/ 1149879 w 4770846"/>
              <a:gd name="connsiteY163" fmla="*/ 363404 h 6884126"/>
              <a:gd name="connsiteX164" fmla="*/ 1606476 w 4770846"/>
              <a:gd name="connsiteY164" fmla="*/ 8720 h 6884126"/>
              <a:gd name="connsiteX165" fmla="*/ 1606490 w 4770846"/>
              <a:gd name="connsiteY165" fmla="*/ 8709 h 6884126"/>
              <a:gd name="connsiteX166" fmla="*/ 696284 w 4770846"/>
              <a:gd name="connsiteY166" fmla="*/ 8709 h 6884126"/>
              <a:gd name="connsiteX167" fmla="*/ 1573942 w 4770846"/>
              <a:gd name="connsiteY167" fmla="*/ 8709 h 6884126"/>
              <a:gd name="connsiteX168" fmla="*/ 1498270 w 4770846"/>
              <a:gd name="connsiteY168" fmla="*/ 67557 h 6884126"/>
              <a:gd name="connsiteX169" fmla="*/ 1139934 w 4770846"/>
              <a:gd name="connsiteY169" fmla="*/ 346223 h 6884126"/>
              <a:gd name="connsiteX170" fmla="*/ 701161 w 4770846"/>
              <a:gd name="connsiteY170" fmla="*/ 12420 h 6884126"/>
              <a:gd name="connsiteX171" fmla="*/ 696284 w 4770846"/>
              <a:gd name="connsiteY171" fmla="*/ 8709 h 6884126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18594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744720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753428"/>
              <a:gd name="connsiteY0" fmla="*/ 2481210 h 6910252"/>
              <a:gd name="connsiteX1" fmla="*/ 1118234 w 4753428"/>
              <a:gd name="connsiteY1" fmla="*/ 2907122 h 6910252"/>
              <a:gd name="connsiteX2" fmla="*/ 754773 w 4753428"/>
              <a:gd name="connsiteY2" fmla="*/ 3188351 h 6910252"/>
              <a:gd name="connsiteX3" fmla="*/ 765623 w 4753428"/>
              <a:gd name="connsiteY3" fmla="*/ 3206436 h 6910252"/>
              <a:gd name="connsiteX4" fmla="*/ 1132700 w 4753428"/>
              <a:gd name="connsiteY4" fmla="*/ 2921590 h 6910252"/>
              <a:gd name="connsiteX5" fmla="*/ 1132700 w 4753428"/>
              <a:gd name="connsiteY5" fmla="*/ 3452398 h 6910252"/>
              <a:gd name="connsiteX6" fmla="*/ 978998 w 4753428"/>
              <a:gd name="connsiteY6" fmla="*/ 3570858 h 6910252"/>
              <a:gd name="connsiteX7" fmla="*/ 990752 w 4753428"/>
              <a:gd name="connsiteY7" fmla="*/ 3590752 h 6910252"/>
              <a:gd name="connsiteX8" fmla="*/ 1138125 w 4753428"/>
              <a:gd name="connsiteY8" fmla="*/ 3475909 h 6910252"/>
              <a:gd name="connsiteX9" fmla="*/ 1697783 w 4753428"/>
              <a:gd name="connsiteY9" fmla="*/ 3900917 h 6910252"/>
              <a:gd name="connsiteX10" fmla="*/ 1337034 w 4753428"/>
              <a:gd name="connsiteY10" fmla="*/ 4181241 h 6910252"/>
              <a:gd name="connsiteX11" fmla="*/ 1346980 w 4753428"/>
              <a:gd name="connsiteY11" fmla="*/ 4199327 h 6910252"/>
              <a:gd name="connsiteX12" fmla="*/ 1704112 w 4753428"/>
              <a:gd name="connsiteY12" fmla="*/ 3921715 h 6910252"/>
              <a:gd name="connsiteX13" fmla="*/ 1704112 w 4753428"/>
              <a:gd name="connsiteY13" fmla="*/ 4452523 h 6910252"/>
              <a:gd name="connsiteX14" fmla="*/ 1560355 w 4753428"/>
              <a:gd name="connsiteY14" fmla="*/ 4564653 h 6910252"/>
              <a:gd name="connsiteX15" fmla="*/ 1149879 w 4753428"/>
              <a:gd name="connsiteY15" fmla="*/ 4882957 h 6910252"/>
              <a:gd name="connsiteX16" fmla="*/ 1149879 w 4753428"/>
              <a:gd name="connsiteY16" fmla="*/ 4352149 h 6910252"/>
              <a:gd name="connsiteX17" fmla="*/ 1346076 w 4753428"/>
              <a:gd name="connsiteY17" fmla="*/ 4199327 h 6910252"/>
              <a:gd name="connsiteX18" fmla="*/ 1336130 w 4753428"/>
              <a:gd name="connsiteY18" fmla="*/ 4182146 h 6910252"/>
              <a:gd name="connsiteX19" fmla="*/ 1139934 w 4753428"/>
              <a:gd name="connsiteY19" fmla="*/ 4334063 h 6910252"/>
              <a:gd name="connsiteX20" fmla="*/ 580276 w 4753428"/>
              <a:gd name="connsiteY20" fmla="*/ 3909055 h 6910252"/>
              <a:gd name="connsiteX21" fmla="*/ 989848 w 4753428"/>
              <a:gd name="connsiteY21" fmla="*/ 3590752 h 6910252"/>
              <a:gd name="connsiteX22" fmla="*/ 978094 w 4753428"/>
              <a:gd name="connsiteY22" fmla="*/ 3571762 h 6910252"/>
              <a:gd name="connsiteX23" fmla="*/ 577563 w 4753428"/>
              <a:gd name="connsiteY23" fmla="*/ 3882832 h 6910252"/>
              <a:gd name="connsiteX24" fmla="*/ 577563 w 4753428"/>
              <a:gd name="connsiteY24" fmla="*/ 3351120 h 6910252"/>
              <a:gd name="connsiteX25" fmla="*/ 764719 w 4753428"/>
              <a:gd name="connsiteY25" fmla="*/ 3206436 h 6910252"/>
              <a:gd name="connsiteX26" fmla="*/ 754773 w 4753428"/>
              <a:gd name="connsiteY26" fmla="*/ 3189255 h 6910252"/>
              <a:gd name="connsiteX27" fmla="*/ 567618 w 4753428"/>
              <a:gd name="connsiteY27" fmla="*/ 3333938 h 6910252"/>
              <a:gd name="connsiteX28" fmla="*/ 7960 w 4753428"/>
              <a:gd name="connsiteY28" fmla="*/ 2908026 h 6910252"/>
              <a:gd name="connsiteX29" fmla="*/ 558577 w 4753428"/>
              <a:gd name="connsiteY29" fmla="*/ 2481210 h 6910252"/>
              <a:gd name="connsiteX30" fmla="*/ 1724907 w 4753428"/>
              <a:gd name="connsiteY30" fmla="*/ 8709 h 6910252"/>
              <a:gd name="connsiteX31" fmla="*/ 4265749 w 4753428"/>
              <a:gd name="connsiteY31" fmla="*/ 0 h 6910252"/>
              <a:gd name="connsiteX32" fmla="*/ 4753428 w 4753428"/>
              <a:gd name="connsiteY32" fmla="*/ 6910252 h 6910252"/>
              <a:gd name="connsiteX33" fmla="*/ 0 w 4753428"/>
              <a:gd name="connsiteY33" fmla="*/ 6866709 h 6910252"/>
              <a:gd name="connsiteX34" fmla="*/ 0 w 4753428"/>
              <a:gd name="connsiteY34" fmla="*/ 6865121 h 6910252"/>
              <a:gd name="connsiteX35" fmla="*/ 162738 w 4753428"/>
              <a:gd name="connsiteY35" fmla="*/ 6865121 h 6910252"/>
              <a:gd name="connsiteX36" fmla="*/ 1149879 w 4753428"/>
              <a:gd name="connsiteY36" fmla="*/ 6865121 h 6910252"/>
              <a:gd name="connsiteX37" fmla="*/ 1149879 w 4753428"/>
              <a:gd name="connsiteY37" fmla="*/ 6341548 h 6910252"/>
              <a:gd name="connsiteX38" fmla="*/ 1704112 w 4753428"/>
              <a:gd name="connsiteY38" fmla="*/ 5911114 h 6910252"/>
              <a:gd name="connsiteX39" fmla="*/ 1704112 w 4753428"/>
              <a:gd name="connsiteY39" fmla="*/ 6441922 h 6910252"/>
              <a:gd name="connsiteX40" fmla="*/ 1159824 w 4753428"/>
              <a:gd name="connsiteY40" fmla="*/ 6864217 h 6910252"/>
              <a:gd name="connsiteX41" fmla="*/ 1193277 w 4753428"/>
              <a:gd name="connsiteY41" fmla="*/ 6864217 h 6910252"/>
              <a:gd name="connsiteX42" fmla="*/ 1724907 w 4753428"/>
              <a:gd name="connsiteY42" fmla="*/ 6451869 h 6910252"/>
              <a:gd name="connsiteX43" fmla="*/ 1724907 w 4753428"/>
              <a:gd name="connsiteY43" fmla="*/ 5885795 h 6910252"/>
              <a:gd name="connsiteX44" fmla="*/ 1386762 w 4753428"/>
              <a:gd name="connsiteY44" fmla="*/ 5628981 h 6910252"/>
              <a:gd name="connsiteX45" fmla="*/ 1343363 w 4753428"/>
              <a:gd name="connsiteY45" fmla="*/ 5620843 h 6910252"/>
              <a:gd name="connsiteX46" fmla="*/ 1697783 w 4753428"/>
              <a:gd name="connsiteY46" fmla="*/ 5890316 h 6910252"/>
              <a:gd name="connsiteX47" fmla="*/ 1139934 w 4753428"/>
              <a:gd name="connsiteY47" fmla="*/ 6323462 h 6910252"/>
              <a:gd name="connsiteX48" fmla="*/ 581180 w 4753428"/>
              <a:gd name="connsiteY48" fmla="*/ 5898454 h 6910252"/>
              <a:gd name="connsiteX49" fmla="*/ 1014259 w 4753428"/>
              <a:gd name="connsiteY49" fmla="*/ 5562065 h 6910252"/>
              <a:gd name="connsiteX50" fmla="*/ 987135 w 4753428"/>
              <a:gd name="connsiteY50" fmla="*/ 5557544 h 6910252"/>
              <a:gd name="connsiteX51" fmla="*/ 577563 w 4753428"/>
              <a:gd name="connsiteY51" fmla="*/ 5874943 h 6910252"/>
              <a:gd name="connsiteX52" fmla="*/ 577563 w 4753428"/>
              <a:gd name="connsiteY52" fmla="*/ 5344135 h 6910252"/>
              <a:gd name="connsiteX53" fmla="*/ 1132700 w 4753428"/>
              <a:gd name="connsiteY53" fmla="*/ 4914606 h 6910252"/>
              <a:gd name="connsiteX54" fmla="*/ 1132700 w 4753428"/>
              <a:gd name="connsiteY54" fmla="*/ 5444510 h 6910252"/>
              <a:gd name="connsiteX55" fmla="*/ 988039 w 4753428"/>
              <a:gd name="connsiteY55" fmla="*/ 5556639 h 6910252"/>
              <a:gd name="connsiteX56" fmla="*/ 1015163 w 4753428"/>
              <a:gd name="connsiteY56" fmla="*/ 5561161 h 6910252"/>
              <a:gd name="connsiteX57" fmla="*/ 1139029 w 4753428"/>
              <a:gd name="connsiteY57" fmla="*/ 5465308 h 6910252"/>
              <a:gd name="connsiteX58" fmla="*/ 1342459 w 4753428"/>
              <a:gd name="connsiteY58" fmla="*/ 5619938 h 6910252"/>
              <a:gd name="connsiteX59" fmla="*/ 1384953 w 4753428"/>
              <a:gd name="connsiteY59" fmla="*/ 5628077 h 6910252"/>
              <a:gd name="connsiteX60" fmla="*/ 1152591 w 4753428"/>
              <a:gd name="connsiteY60" fmla="*/ 5450840 h 6910252"/>
              <a:gd name="connsiteX61" fmla="*/ 1152591 w 4753428"/>
              <a:gd name="connsiteY61" fmla="*/ 4906468 h 6910252"/>
              <a:gd name="connsiteX62" fmla="*/ 1570300 w 4753428"/>
              <a:gd name="connsiteY62" fmla="*/ 4581834 h 6910252"/>
              <a:gd name="connsiteX63" fmla="*/ 1560355 w 4753428"/>
              <a:gd name="connsiteY63" fmla="*/ 4564653 h 6910252"/>
              <a:gd name="connsiteX64" fmla="*/ 1571205 w 4753428"/>
              <a:gd name="connsiteY64" fmla="*/ 4581834 h 6910252"/>
              <a:gd name="connsiteX65" fmla="*/ 1709537 w 4753428"/>
              <a:gd name="connsiteY65" fmla="*/ 4474226 h 6910252"/>
              <a:gd name="connsiteX66" fmla="*/ 2290894 w 4753428"/>
              <a:gd name="connsiteY66" fmla="*/ 4916415 h 6910252"/>
              <a:gd name="connsiteX67" fmla="*/ 2874963 w 4753428"/>
              <a:gd name="connsiteY67" fmla="*/ 4462470 h 6910252"/>
              <a:gd name="connsiteX68" fmla="*/ 2874963 w 4753428"/>
              <a:gd name="connsiteY68" fmla="*/ 4281616 h 6910252"/>
              <a:gd name="connsiteX69" fmla="*/ 2855072 w 4753428"/>
              <a:gd name="connsiteY69" fmla="*/ 4290658 h 6910252"/>
              <a:gd name="connsiteX70" fmla="*/ 2855072 w 4753428"/>
              <a:gd name="connsiteY70" fmla="*/ 4452523 h 6910252"/>
              <a:gd name="connsiteX71" fmla="*/ 2300839 w 4753428"/>
              <a:gd name="connsiteY71" fmla="*/ 4882957 h 6910252"/>
              <a:gd name="connsiteX72" fmla="*/ 2300839 w 4753428"/>
              <a:gd name="connsiteY72" fmla="*/ 4352149 h 6910252"/>
              <a:gd name="connsiteX73" fmla="*/ 2855072 w 4753428"/>
              <a:gd name="connsiteY73" fmla="*/ 3921715 h 6910252"/>
              <a:gd name="connsiteX74" fmla="*/ 2855072 w 4753428"/>
              <a:gd name="connsiteY74" fmla="*/ 4289754 h 6910252"/>
              <a:gd name="connsiteX75" fmla="*/ 2874963 w 4753428"/>
              <a:gd name="connsiteY75" fmla="*/ 4280711 h 6910252"/>
              <a:gd name="connsiteX76" fmla="*/ 2874963 w 4753428"/>
              <a:gd name="connsiteY76" fmla="*/ 3896396 h 6910252"/>
              <a:gd name="connsiteX77" fmla="*/ 2675150 w 4753428"/>
              <a:gd name="connsiteY77" fmla="*/ 3744478 h 6910252"/>
              <a:gd name="connsiteX78" fmla="*/ 2654355 w 4753428"/>
              <a:gd name="connsiteY78" fmla="*/ 3753521 h 6910252"/>
              <a:gd name="connsiteX79" fmla="*/ 2848743 w 4753428"/>
              <a:gd name="connsiteY79" fmla="*/ 3900917 h 6910252"/>
              <a:gd name="connsiteX80" fmla="*/ 2290894 w 4753428"/>
              <a:gd name="connsiteY80" fmla="*/ 4334063 h 6910252"/>
              <a:gd name="connsiteX81" fmla="*/ 1731236 w 4753428"/>
              <a:gd name="connsiteY81" fmla="*/ 3909055 h 6910252"/>
              <a:gd name="connsiteX82" fmla="*/ 2289086 w 4753428"/>
              <a:gd name="connsiteY82" fmla="*/ 3475909 h 6910252"/>
              <a:gd name="connsiteX83" fmla="*/ 2653451 w 4753428"/>
              <a:gd name="connsiteY83" fmla="*/ 3752616 h 6910252"/>
              <a:gd name="connsiteX84" fmla="*/ 2674246 w 4753428"/>
              <a:gd name="connsiteY84" fmla="*/ 3743574 h 6910252"/>
              <a:gd name="connsiteX85" fmla="*/ 2303552 w 4753428"/>
              <a:gd name="connsiteY85" fmla="*/ 3461441 h 6910252"/>
              <a:gd name="connsiteX86" fmla="*/ 2303552 w 4753428"/>
              <a:gd name="connsiteY86" fmla="*/ 3186542 h 6910252"/>
              <a:gd name="connsiteX87" fmla="*/ 2282757 w 4753428"/>
              <a:gd name="connsiteY87" fmla="*/ 3189255 h 6910252"/>
              <a:gd name="connsiteX88" fmla="*/ 2282757 w 4753428"/>
              <a:gd name="connsiteY88" fmla="*/ 3452398 h 6910252"/>
              <a:gd name="connsiteX89" fmla="*/ 1728524 w 4753428"/>
              <a:gd name="connsiteY89" fmla="*/ 3882832 h 6910252"/>
              <a:gd name="connsiteX90" fmla="*/ 1728524 w 4753428"/>
              <a:gd name="connsiteY90" fmla="*/ 3351120 h 6910252"/>
              <a:gd name="connsiteX91" fmla="*/ 1989818 w 4753428"/>
              <a:gd name="connsiteY91" fmla="*/ 3149467 h 6910252"/>
              <a:gd name="connsiteX92" fmla="*/ 1978064 w 4753428"/>
              <a:gd name="connsiteY92" fmla="*/ 3133190 h 6910252"/>
              <a:gd name="connsiteX93" fmla="*/ 1718578 w 4753428"/>
              <a:gd name="connsiteY93" fmla="*/ 3333938 h 6910252"/>
              <a:gd name="connsiteX94" fmla="*/ 1158920 w 4753428"/>
              <a:gd name="connsiteY94" fmla="*/ 2908026 h 6910252"/>
              <a:gd name="connsiteX95" fmla="*/ 1579342 w 4753428"/>
              <a:gd name="connsiteY95" fmla="*/ 2582488 h 6910252"/>
              <a:gd name="connsiteX96" fmla="*/ 1567588 w 4753428"/>
              <a:gd name="connsiteY96" fmla="*/ 2566211 h 6910252"/>
              <a:gd name="connsiteX97" fmla="*/ 1149879 w 4753428"/>
              <a:gd name="connsiteY97" fmla="*/ 2889941 h 6910252"/>
              <a:gd name="connsiteX98" fmla="*/ 1149879 w 4753428"/>
              <a:gd name="connsiteY98" fmla="*/ 2359133 h 6910252"/>
              <a:gd name="connsiteX99" fmla="*/ 1321664 w 4753428"/>
              <a:gd name="connsiteY99" fmla="*/ 2225301 h 6910252"/>
              <a:gd name="connsiteX100" fmla="*/ 1309910 w 4753428"/>
              <a:gd name="connsiteY100" fmla="*/ 2209928 h 6910252"/>
              <a:gd name="connsiteX101" fmla="*/ 1139934 w 4753428"/>
              <a:gd name="connsiteY101" fmla="*/ 2341048 h 6910252"/>
              <a:gd name="connsiteX102" fmla="*/ 580276 w 4753428"/>
              <a:gd name="connsiteY102" fmla="*/ 1916040 h 6910252"/>
              <a:gd name="connsiteX103" fmla="*/ 1138125 w 4753428"/>
              <a:gd name="connsiteY103" fmla="*/ 1482893 h 6910252"/>
              <a:gd name="connsiteX104" fmla="*/ 1697783 w 4753428"/>
              <a:gd name="connsiteY104" fmla="*/ 1907901 h 6910252"/>
              <a:gd name="connsiteX105" fmla="*/ 1310815 w 4753428"/>
              <a:gd name="connsiteY105" fmla="*/ 2209024 h 6910252"/>
              <a:gd name="connsiteX106" fmla="*/ 1322568 w 4753428"/>
              <a:gd name="connsiteY106" fmla="*/ 2225301 h 6910252"/>
              <a:gd name="connsiteX107" fmla="*/ 1704112 w 4753428"/>
              <a:gd name="connsiteY107" fmla="*/ 1928700 h 6910252"/>
              <a:gd name="connsiteX108" fmla="*/ 1704112 w 4753428"/>
              <a:gd name="connsiteY108" fmla="*/ 2459507 h 6910252"/>
              <a:gd name="connsiteX109" fmla="*/ 1568492 w 4753428"/>
              <a:gd name="connsiteY109" fmla="*/ 2565307 h 6910252"/>
              <a:gd name="connsiteX110" fmla="*/ 1580246 w 4753428"/>
              <a:gd name="connsiteY110" fmla="*/ 2581584 h 6910252"/>
              <a:gd name="connsiteX111" fmla="*/ 1709537 w 4753428"/>
              <a:gd name="connsiteY111" fmla="*/ 2481210 h 6910252"/>
              <a:gd name="connsiteX112" fmla="*/ 2269195 w 4753428"/>
              <a:gd name="connsiteY112" fmla="*/ 2907122 h 6910252"/>
              <a:gd name="connsiteX113" fmla="*/ 1978968 w 4753428"/>
              <a:gd name="connsiteY113" fmla="*/ 3132286 h 6910252"/>
              <a:gd name="connsiteX114" fmla="*/ 1990722 w 4753428"/>
              <a:gd name="connsiteY114" fmla="*/ 3148563 h 6910252"/>
              <a:gd name="connsiteX115" fmla="*/ 2282757 w 4753428"/>
              <a:gd name="connsiteY115" fmla="*/ 2921590 h 6910252"/>
              <a:gd name="connsiteX116" fmla="*/ 2282757 w 4753428"/>
              <a:gd name="connsiteY116" fmla="*/ 3188351 h 6910252"/>
              <a:gd name="connsiteX117" fmla="*/ 2303552 w 4753428"/>
              <a:gd name="connsiteY117" fmla="*/ 3185638 h 6910252"/>
              <a:gd name="connsiteX118" fmla="*/ 2303552 w 4753428"/>
              <a:gd name="connsiteY118" fmla="*/ 2913452 h 6910252"/>
              <a:gd name="connsiteX119" fmla="*/ 2327963 w 4753428"/>
              <a:gd name="connsiteY119" fmla="*/ 2894462 h 6910252"/>
              <a:gd name="connsiteX120" fmla="*/ 2327963 w 4753428"/>
              <a:gd name="connsiteY120" fmla="*/ 2869142 h 6910252"/>
              <a:gd name="connsiteX121" fmla="*/ 2300839 w 4753428"/>
              <a:gd name="connsiteY121" fmla="*/ 2889941 h 6910252"/>
              <a:gd name="connsiteX122" fmla="*/ 2300839 w 4753428"/>
              <a:gd name="connsiteY122" fmla="*/ 2359133 h 6910252"/>
              <a:gd name="connsiteX123" fmla="*/ 2327963 w 4753428"/>
              <a:gd name="connsiteY123" fmla="*/ 2337430 h 6910252"/>
              <a:gd name="connsiteX124" fmla="*/ 2327963 w 4753428"/>
              <a:gd name="connsiteY124" fmla="*/ 2312111 h 6910252"/>
              <a:gd name="connsiteX125" fmla="*/ 2290894 w 4753428"/>
              <a:gd name="connsiteY125" fmla="*/ 2341048 h 6910252"/>
              <a:gd name="connsiteX126" fmla="*/ 1731236 w 4753428"/>
              <a:gd name="connsiteY126" fmla="*/ 1916040 h 6910252"/>
              <a:gd name="connsiteX127" fmla="*/ 2289086 w 4753428"/>
              <a:gd name="connsiteY127" fmla="*/ 1482893 h 6910252"/>
              <a:gd name="connsiteX128" fmla="*/ 2848743 w 4753428"/>
              <a:gd name="connsiteY128" fmla="*/ 1907901 h 6910252"/>
              <a:gd name="connsiteX129" fmla="*/ 2328867 w 4753428"/>
              <a:gd name="connsiteY129" fmla="*/ 2311207 h 6910252"/>
              <a:gd name="connsiteX130" fmla="*/ 2328867 w 4753428"/>
              <a:gd name="connsiteY130" fmla="*/ 2336526 h 6910252"/>
              <a:gd name="connsiteX131" fmla="*/ 2855072 w 4753428"/>
              <a:gd name="connsiteY131" fmla="*/ 1928700 h 6910252"/>
              <a:gd name="connsiteX132" fmla="*/ 2855072 w 4753428"/>
              <a:gd name="connsiteY132" fmla="*/ 2459507 h 6910252"/>
              <a:gd name="connsiteX133" fmla="*/ 2328867 w 4753428"/>
              <a:gd name="connsiteY133" fmla="*/ 2868238 h 6910252"/>
              <a:gd name="connsiteX134" fmla="*/ 2328867 w 4753428"/>
              <a:gd name="connsiteY134" fmla="*/ 2893558 h 6910252"/>
              <a:gd name="connsiteX135" fmla="*/ 2874963 w 4753428"/>
              <a:gd name="connsiteY135" fmla="*/ 2469454 h 6910252"/>
              <a:gd name="connsiteX136" fmla="*/ 2874963 w 4753428"/>
              <a:gd name="connsiteY136" fmla="*/ 1903380 h 6910252"/>
              <a:gd name="connsiteX137" fmla="*/ 2303552 w 4753428"/>
              <a:gd name="connsiteY137" fmla="*/ 1468425 h 6910252"/>
              <a:gd name="connsiteX138" fmla="*/ 2303552 w 4753428"/>
              <a:gd name="connsiteY138" fmla="*/ 934904 h 6910252"/>
              <a:gd name="connsiteX139" fmla="*/ 2282757 w 4753428"/>
              <a:gd name="connsiteY139" fmla="*/ 950277 h 6910252"/>
              <a:gd name="connsiteX140" fmla="*/ 2282757 w 4753428"/>
              <a:gd name="connsiteY140" fmla="*/ 1460287 h 6910252"/>
              <a:gd name="connsiteX141" fmla="*/ 1728524 w 4753428"/>
              <a:gd name="connsiteY141" fmla="*/ 1890720 h 6910252"/>
              <a:gd name="connsiteX142" fmla="*/ 1728524 w 4753428"/>
              <a:gd name="connsiteY142" fmla="*/ 1359912 h 6910252"/>
              <a:gd name="connsiteX143" fmla="*/ 2282757 w 4753428"/>
              <a:gd name="connsiteY143" fmla="*/ 929479 h 6910252"/>
              <a:gd name="connsiteX144" fmla="*/ 2282757 w 4753428"/>
              <a:gd name="connsiteY144" fmla="*/ 949373 h 6910252"/>
              <a:gd name="connsiteX145" fmla="*/ 2303552 w 4753428"/>
              <a:gd name="connsiteY145" fmla="*/ 933096 h 6910252"/>
              <a:gd name="connsiteX146" fmla="*/ 2303552 w 4753428"/>
              <a:gd name="connsiteY146" fmla="*/ 904159 h 6910252"/>
              <a:gd name="connsiteX147" fmla="*/ 1749319 w 4753428"/>
              <a:gd name="connsiteY147" fmla="*/ 482768 h 6910252"/>
              <a:gd name="connsiteX148" fmla="*/ 1733044 w 4753428"/>
              <a:gd name="connsiteY148" fmla="*/ 495428 h 6910252"/>
              <a:gd name="connsiteX149" fmla="*/ 2276428 w 4753428"/>
              <a:gd name="connsiteY149" fmla="*/ 908680 h 6910252"/>
              <a:gd name="connsiteX150" fmla="*/ 1718578 w 4753428"/>
              <a:gd name="connsiteY150" fmla="*/ 1341827 h 6910252"/>
              <a:gd name="connsiteX151" fmla="*/ 1158920 w 4753428"/>
              <a:gd name="connsiteY151" fmla="*/ 916819 h 6910252"/>
              <a:gd name="connsiteX152" fmla="*/ 1716770 w 4753428"/>
              <a:gd name="connsiteY152" fmla="*/ 483673 h 6910252"/>
              <a:gd name="connsiteX153" fmla="*/ 1732140 w 4753428"/>
              <a:gd name="connsiteY153" fmla="*/ 495428 h 6910252"/>
              <a:gd name="connsiteX154" fmla="*/ 1748415 w 4753428"/>
              <a:gd name="connsiteY154" fmla="*/ 482768 h 6910252"/>
              <a:gd name="connsiteX155" fmla="*/ 1724907 w 4753428"/>
              <a:gd name="connsiteY155" fmla="*/ 463779 h 6910252"/>
              <a:gd name="connsiteX156" fmla="*/ 1724907 w 4753428"/>
              <a:gd name="connsiteY156" fmla="*/ 8915 h 6910252"/>
              <a:gd name="connsiteX157" fmla="*/ 1724907 w 4753428"/>
              <a:gd name="connsiteY157" fmla="*/ 8709 h 6910252"/>
              <a:gd name="connsiteX158" fmla="*/ 1606490 w 4753428"/>
              <a:gd name="connsiteY158" fmla="*/ 8709 h 6910252"/>
              <a:gd name="connsiteX159" fmla="*/ 1704112 w 4753428"/>
              <a:gd name="connsiteY159" fmla="*/ 8709 h 6910252"/>
              <a:gd name="connsiteX160" fmla="*/ 1704112 w 4753428"/>
              <a:gd name="connsiteY160" fmla="*/ 88409 h 6910252"/>
              <a:gd name="connsiteX161" fmla="*/ 1704112 w 4753428"/>
              <a:gd name="connsiteY161" fmla="*/ 464683 h 6910252"/>
              <a:gd name="connsiteX162" fmla="*/ 1149879 w 4753428"/>
              <a:gd name="connsiteY162" fmla="*/ 894212 h 6910252"/>
              <a:gd name="connsiteX163" fmla="*/ 1149879 w 4753428"/>
              <a:gd name="connsiteY163" fmla="*/ 363404 h 6910252"/>
              <a:gd name="connsiteX164" fmla="*/ 1606476 w 4753428"/>
              <a:gd name="connsiteY164" fmla="*/ 8720 h 6910252"/>
              <a:gd name="connsiteX165" fmla="*/ 1606490 w 4753428"/>
              <a:gd name="connsiteY165" fmla="*/ 8709 h 6910252"/>
              <a:gd name="connsiteX166" fmla="*/ 696284 w 4753428"/>
              <a:gd name="connsiteY166" fmla="*/ 8709 h 6910252"/>
              <a:gd name="connsiteX167" fmla="*/ 1573942 w 4753428"/>
              <a:gd name="connsiteY167" fmla="*/ 8709 h 6910252"/>
              <a:gd name="connsiteX168" fmla="*/ 1498270 w 4753428"/>
              <a:gd name="connsiteY168" fmla="*/ 67557 h 6910252"/>
              <a:gd name="connsiteX169" fmla="*/ 1139934 w 4753428"/>
              <a:gd name="connsiteY169" fmla="*/ 346223 h 6910252"/>
              <a:gd name="connsiteX170" fmla="*/ 701161 w 4753428"/>
              <a:gd name="connsiteY170" fmla="*/ 12420 h 6910252"/>
              <a:gd name="connsiteX171" fmla="*/ 696284 w 4753428"/>
              <a:gd name="connsiteY171" fmla="*/ 8709 h 6910252"/>
              <a:gd name="connsiteX0" fmla="*/ 558577 w 4275651"/>
              <a:gd name="connsiteY0" fmla="*/ 2481210 h 6910252"/>
              <a:gd name="connsiteX1" fmla="*/ 1118234 w 4275651"/>
              <a:gd name="connsiteY1" fmla="*/ 2907122 h 6910252"/>
              <a:gd name="connsiteX2" fmla="*/ 754773 w 4275651"/>
              <a:gd name="connsiteY2" fmla="*/ 3188351 h 6910252"/>
              <a:gd name="connsiteX3" fmla="*/ 765623 w 4275651"/>
              <a:gd name="connsiteY3" fmla="*/ 3206436 h 6910252"/>
              <a:gd name="connsiteX4" fmla="*/ 1132700 w 4275651"/>
              <a:gd name="connsiteY4" fmla="*/ 2921590 h 6910252"/>
              <a:gd name="connsiteX5" fmla="*/ 1132700 w 4275651"/>
              <a:gd name="connsiteY5" fmla="*/ 3452398 h 6910252"/>
              <a:gd name="connsiteX6" fmla="*/ 978998 w 4275651"/>
              <a:gd name="connsiteY6" fmla="*/ 3570858 h 6910252"/>
              <a:gd name="connsiteX7" fmla="*/ 990752 w 4275651"/>
              <a:gd name="connsiteY7" fmla="*/ 3590752 h 6910252"/>
              <a:gd name="connsiteX8" fmla="*/ 1138125 w 4275651"/>
              <a:gd name="connsiteY8" fmla="*/ 3475909 h 6910252"/>
              <a:gd name="connsiteX9" fmla="*/ 1697783 w 4275651"/>
              <a:gd name="connsiteY9" fmla="*/ 3900917 h 6910252"/>
              <a:gd name="connsiteX10" fmla="*/ 1337034 w 4275651"/>
              <a:gd name="connsiteY10" fmla="*/ 4181241 h 6910252"/>
              <a:gd name="connsiteX11" fmla="*/ 1346980 w 4275651"/>
              <a:gd name="connsiteY11" fmla="*/ 4199327 h 6910252"/>
              <a:gd name="connsiteX12" fmla="*/ 1704112 w 4275651"/>
              <a:gd name="connsiteY12" fmla="*/ 3921715 h 6910252"/>
              <a:gd name="connsiteX13" fmla="*/ 1704112 w 4275651"/>
              <a:gd name="connsiteY13" fmla="*/ 4452523 h 6910252"/>
              <a:gd name="connsiteX14" fmla="*/ 1560355 w 4275651"/>
              <a:gd name="connsiteY14" fmla="*/ 4564653 h 6910252"/>
              <a:gd name="connsiteX15" fmla="*/ 1149879 w 4275651"/>
              <a:gd name="connsiteY15" fmla="*/ 4882957 h 6910252"/>
              <a:gd name="connsiteX16" fmla="*/ 1149879 w 4275651"/>
              <a:gd name="connsiteY16" fmla="*/ 4352149 h 6910252"/>
              <a:gd name="connsiteX17" fmla="*/ 1346076 w 4275651"/>
              <a:gd name="connsiteY17" fmla="*/ 4199327 h 6910252"/>
              <a:gd name="connsiteX18" fmla="*/ 1336130 w 4275651"/>
              <a:gd name="connsiteY18" fmla="*/ 4182146 h 6910252"/>
              <a:gd name="connsiteX19" fmla="*/ 1139934 w 4275651"/>
              <a:gd name="connsiteY19" fmla="*/ 4334063 h 6910252"/>
              <a:gd name="connsiteX20" fmla="*/ 580276 w 4275651"/>
              <a:gd name="connsiteY20" fmla="*/ 3909055 h 6910252"/>
              <a:gd name="connsiteX21" fmla="*/ 989848 w 4275651"/>
              <a:gd name="connsiteY21" fmla="*/ 3590752 h 6910252"/>
              <a:gd name="connsiteX22" fmla="*/ 978094 w 4275651"/>
              <a:gd name="connsiteY22" fmla="*/ 3571762 h 6910252"/>
              <a:gd name="connsiteX23" fmla="*/ 577563 w 4275651"/>
              <a:gd name="connsiteY23" fmla="*/ 3882832 h 6910252"/>
              <a:gd name="connsiteX24" fmla="*/ 577563 w 4275651"/>
              <a:gd name="connsiteY24" fmla="*/ 3351120 h 6910252"/>
              <a:gd name="connsiteX25" fmla="*/ 764719 w 4275651"/>
              <a:gd name="connsiteY25" fmla="*/ 3206436 h 6910252"/>
              <a:gd name="connsiteX26" fmla="*/ 754773 w 4275651"/>
              <a:gd name="connsiteY26" fmla="*/ 3189255 h 6910252"/>
              <a:gd name="connsiteX27" fmla="*/ 567618 w 4275651"/>
              <a:gd name="connsiteY27" fmla="*/ 3333938 h 6910252"/>
              <a:gd name="connsiteX28" fmla="*/ 7960 w 4275651"/>
              <a:gd name="connsiteY28" fmla="*/ 2908026 h 6910252"/>
              <a:gd name="connsiteX29" fmla="*/ 558577 w 4275651"/>
              <a:gd name="connsiteY29" fmla="*/ 2481210 h 6910252"/>
              <a:gd name="connsiteX30" fmla="*/ 1724907 w 4275651"/>
              <a:gd name="connsiteY30" fmla="*/ 8709 h 6910252"/>
              <a:gd name="connsiteX31" fmla="*/ 4265749 w 4275651"/>
              <a:gd name="connsiteY31" fmla="*/ 0 h 6910252"/>
              <a:gd name="connsiteX32" fmla="*/ 4265748 w 4275651"/>
              <a:gd name="connsiteY32" fmla="*/ 6910252 h 6910252"/>
              <a:gd name="connsiteX33" fmla="*/ 0 w 4275651"/>
              <a:gd name="connsiteY33" fmla="*/ 6866709 h 6910252"/>
              <a:gd name="connsiteX34" fmla="*/ 0 w 4275651"/>
              <a:gd name="connsiteY34" fmla="*/ 6865121 h 6910252"/>
              <a:gd name="connsiteX35" fmla="*/ 162738 w 4275651"/>
              <a:gd name="connsiteY35" fmla="*/ 6865121 h 6910252"/>
              <a:gd name="connsiteX36" fmla="*/ 1149879 w 4275651"/>
              <a:gd name="connsiteY36" fmla="*/ 6865121 h 6910252"/>
              <a:gd name="connsiteX37" fmla="*/ 1149879 w 4275651"/>
              <a:gd name="connsiteY37" fmla="*/ 6341548 h 6910252"/>
              <a:gd name="connsiteX38" fmla="*/ 1704112 w 4275651"/>
              <a:gd name="connsiteY38" fmla="*/ 5911114 h 6910252"/>
              <a:gd name="connsiteX39" fmla="*/ 1704112 w 4275651"/>
              <a:gd name="connsiteY39" fmla="*/ 6441922 h 6910252"/>
              <a:gd name="connsiteX40" fmla="*/ 1159824 w 4275651"/>
              <a:gd name="connsiteY40" fmla="*/ 6864217 h 6910252"/>
              <a:gd name="connsiteX41" fmla="*/ 1193277 w 4275651"/>
              <a:gd name="connsiteY41" fmla="*/ 6864217 h 6910252"/>
              <a:gd name="connsiteX42" fmla="*/ 1724907 w 4275651"/>
              <a:gd name="connsiteY42" fmla="*/ 6451869 h 6910252"/>
              <a:gd name="connsiteX43" fmla="*/ 1724907 w 4275651"/>
              <a:gd name="connsiteY43" fmla="*/ 5885795 h 6910252"/>
              <a:gd name="connsiteX44" fmla="*/ 1386762 w 4275651"/>
              <a:gd name="connsiteY44" fmla="*/ 5628981 h 6910252"/>
              <a:gd name="connsiteX45" fmla="*/ 1343363 w 4275651"/>
              <a:gd name="connsiteY45" fmla="*/ 5620843 h 6910252"/>
              <a:gd name="connsiteX46" fmla="*/ 1697783 w 4275651"/>
              <a:gd name="connsiteY46" fmla="*/ 5890316 h 6910252"/>
              <a:gd name="connsiteX47" fmla="*/ 1139934 w 4275651"/>
              <a:gd name="connsiteY47" fmla="*/ 6323462 h 6910252"/>
              <a:gd name="connsiteX48" fmla="*/ 581180 w 4275651"/>
              <a:gd name="connsiteY48" fmla="*/ 5898454 h 6910252"/>
              <a:gd name="connsiteX49" fmla="*/ 1014259 w 4275651"/>
              <a:gd name="connsiteY49" fmla="*/ 5562065 h 6910252"/>
              <a:gd name="connsiteX50" fmla="*/ 987135 w 4275651"/>
              <a:gd name="connsiteY50" fmla="*/ 5557544 h 6910252"/>
              <a:gd name="connsiteX51" fmla="*/ 577563 w 4275651"/>
              <a:gd name="connsiteY51" fmla="*/ 5874943 h 6910252"/>
              <a:gd name="connsiteX52" fmla="*/ 577563 w 4275651"/>
              <a:gd name="connsiteY52" fmla="*/ 5344135 h 6910252"/>
              <a:gd name="connsiteX53" fmla="*/ 1132700 w 4275651"/>
              <a:gd name="connsiteY53" fmla="*/ 4914606 h 6910252"/>
              <a:gd name="connsiteX54" fmla="*/ 1132700 w 4275651"/>
              <a:gd name="connsiteY54" fmla="*/ 5444510 h 6910252"/>
              <a:gd name="connsiteX55" fmla="*/ 988039 w 4275651"/>
              <a:gd name="connsiteY55" fmla="*/ 5556639 h 6910252"/>
              <a:gd name="connsiteX56" fmla="*/ 1015163 w 4275651"/>
              <a:gd name="connsiteY56" fmla="*/ 5561161 h 6910252"/>
              <a:gd name="connsiteX57" fmla="*/ 1139029 w 4275651"/>
              <a:gd name="connsiteY57" fmla="*/ 5465308 h 6910252"/>
              <a:gd name="connsiteX58" fmla="*/ 1342459 w 4275651"/>
              <a:gd name="connsiteY58" fmla="*/ 5619938 h 6910252"/>
              <a:gd name="connsiteX59" fmla="*/ 1384953 w 4275651"/>
              <a:gd name="connsiteY59" fmla="*/ 5628077 h 6910252"/>
              <a:gd name="connsiteX60" fmla="*/ 1152591 w 4275651"/>
              <a:gd name="connsiteY60" fmla="*/ 5450840 h 6910252"/>
              <a:gd name="connsiteX61" fmla="*/ 1152591 w 4275651"/>
              <a:gd name="connsiteY61" fmla="*/ 4906468 h 6910252"/>
              <a:gd name="connsiteX62" fmla="*/ 1570300 w 4275651"/>
              <a:gd name="connsiteY62" fmla="*/ 4581834 h 6910252"/>
              <a:gd name="connsiteX63" fmla="*/ 1560355 w 4275651"/>
              <a:gd name="connsiteY63" fmla="*/ 4564653 h 6910252"/>
              <a:gd name="connsiteX64" fmla="*/ 1571205 w 4275651"/>
              <a:gd name="connsiteY64" fmla="*/ 4581834 h 6910252"/>
              <a:gd name="connsiteX65" fmla="*/ 1709537 w 4275651"/>
              <a:gd name="connsiteY65" fmla="*/ 4474226 h 6910252"/>
              <a:gd name="connsiteX66" fmla="*/ 2290894 w 4275651"/>
              <a:gd name="connsiteY66" fmla="*/ 4916415 h 6910252"/>
              <a:gd name="connsiteX67" fmla="*/ 2874963 w 4275651"/>
              <a:gd name="connsiteY67" fmla="*/ 4462470 h 6910252"/>
              <a:gd name="connsiteX68" fmla="*/ 2874963 w 4275651"/>
              <a:gd name="connsiteY68" fmla="*/ 4281616 h 6910252"/>
              <a:gd name="connsiteX69" fmla="*/ 2855072 w 4275651"/>
              <a:gd name="connsiteY69" fmla="*/ 4290658 h 6910252"/>
              <a:gd name="connsiteX70" fmla="*/ 2855072 w 4275651"/>
              <a:gd name="connsiteY70" fmla="*/ 4452523 h 6910252"/>
              <a:gd name="connsiteX71" fmla="*/ 2300839 w 4275651"/>
              <a:gd name="connsiteY71" fmla="*/ 4882957 h 6910252"/>
              <a:gd name="connsiteX72" fmla="*/ 2300839 w 4275651"/>
              <a:gd name="connsiteY72" fmla="*/ 4352149 h 6910252"/>
              <a:gd name="connsiteX73" fmla="*/ 2855072 w 4275651"/>
              <a:gd name="connsiteY73" fmla="*/ 3921715 h 6910252"/>
              <a:gd name="connsiteX74" fmla="*/ 2855072 w 4275651"/>
              <a:gd name="connsiteY74" fmla="*/ 4289754 h 6910252"/>
              <a:gd name="connsiteX75" fmla="*/ 2874963 w 4275651"/>
              <a:gd name="connsiteY75" fmla="*/ 4280711 h 6910252"/>
              <a:gd name="connsiteX76" fmla="*/ 2874963 w 4275651"/>
              <a:gd name="connsiteY76" fmla="*/ 3896396 h 6910252"/>
              <a:gd name="connsiteX77" fmla="*/ 2675150 w 4275651"/>
              <a:gd name="connsiteY77" fmla="*/ 3744478 h 6910252"/>
              <a:gd name="connsiteX78" fmla="*/ 2654355 w 4275651"/>
              <a:gd name="connsiteY78" fmla="*/ 3753521 h 6910252"/>
              <a:gd name="connsiteX79" fmla="*/ 2848743 w 4275651"/>
              <a:gd name="connsiteY79" fmla="*/ 3900917 h 6910252"/>
              <a:gd name="connsiteX80" fmla="*/ 2290894 w 4275651"/>
              <a:gd name="connsiteY80" fmla="*/ 4334063 h 6910252"/>
              <a:gd name="connsiteX81" fmla="*/ 1731236 w 4275651"/>
              <a:gd name="connsiteY81" fmla="*/ 3909055 h 6910252"/>
              <a:gd name="connsiteX82" fmla="*/ 2289086 w 4275651"/>
              <a:gd name="connsiteY82" fmla="*/ 3475909 h 6910252"/>
              <a:gd name="connsiteX83" fmla="*/ 2653451 w 4275651"/>
              <a:gd name="connsiteY83" fmla="*/ 3752616 h 6910252"/>
              <a:gd name="connsiteX84" fmla="*/ 2674246 w 4275651"/>
              <a:gd name="connsiteY84" fmla="*/ 3743574 h 6910252"/>
              <a:gd name="connsiteX85" fmla="*/ 2303552 w 4275651"/>
              <a:gd name="connsiteY85" fmla="*/ 3461441 h 6910252"/>
              <a:gd name="connsiteX86" fmla="*/ 2303552 w 4275651"/>
              <a:gd name="connsiteY86" fmla="*/ 3186542 h 6910252"/>
              <a:gd name="connsiteX87" fmla="*/ 2282757 w 4275651"/>
              <a:gd name="connsiteY87" fmla="*/ 3189255 h 6910252"/>
              <a:gd name="connsiteX88" fmla="*/ 2282757 w 4275651"/>
              <a:gd name="connsiteY88" fmla="*/ 3452398 h 6910252"/>
              <a:gd name="connsiteX89" fmla="*/ 1728524 w 4275651"/>
              <a:gd name="connsiteY89" fmla="*/ 3882832 h 6910252"/>
              <a:gd name="connsiteX90" fmla="*/ 1728524 w 4275651"/>
              <a:gd name="connsiteY90" fmla="*/ 3351120 h 6910252"/>
              <a:gd name="connsiteX91" fmla="*/ 1989818 w 4275651"/>
              <a:gd name="connsiteY91" fmla="*/ 3149467 h 6910252"/>
              <a:gd name="connsiteX92" fmla="*/ 1978064 w 4275651"/>
              <a:gd name="connsiteY92" fmla="*/ 3133190 h 6910252"/>
              <a:gd name="connsiteX93" fmla="*/ 1718578 w 4275651"/>
              <a:gd name="connsiteY93" fmla="*/ 3333938 h 6910252"/>
              <a:gd name="connsiteX94" fmla="*/ 1158920 w 4275651"/>
              <a:gd name="connsiteY94" fmla="*/ 2908026 h 6910252"/>
              <a:gd name="connsiteX95" fmla="*/ 1579342 w 4275651"/>
              <a:gd name="connsiteY95" fmla="*/ 2582488 h 6910252"/>
              <a:gd name="connsiteX96" fmla="*/ 1567588 w 4275651"/>
              <a:gd name="connsiteY96" fmla="*/ 2566211 h 6910252"/>
              <a:gd name="connsiteX97" fmla="*/ 1149879 w 4275651"/>
              <a:gd name="connsiteY97" fmla="*/ 2889941 h 6910252"/>
              <a:gd name="connsiteX98" fmla="*/ 1149879 w 4275651"/>
              <a:gd name="connsiteY98" fmla="*/ 2359133 h 6910252"/>
              <a:gd name="connsiteX99" fmla="*/ 1321664 w 4275651"/>
              <a:gd name="connsiteY99" fmla="*/ 2225301 h 6910252"/>
              <a:gd name="connsiteX100" fmla="*/ 1309910 w 4275651"/>
              <a:gd name="connsiteY100" fmla="*/ 2209928 h 6910252"/>
              <a:gd name="connsiteX101" fmla="*/ 1139934 w 4275651"/>
              <a:gd name="connsiteY101" fmla="*/ 2341048 h 6910252"/>
              <a:gd name="connsiteX102" fmla="*/ 580276 w 4275651"/>
              <a:gd name="connsiteY102" fmla="*/ 1916040 h 6910252"/>
              <a:gd name="connsiteX103" fmla="*/ 1138125 w 4275651"/>
              <a:gd name="connsiteY103" fmla="*/ 1482893 h 6910252"/>
              <a:gd name="connsiteX104" fmla="*/ 1697783 w 4275651"/>
              <a:gd name="connsiteY104" fmla="*/ 1907901 h 6910252"/>
              <a:gd name="connsiteX105" fmla="*/ 1310815 w 4275651"/>
              <a:gd name="connsiteY105" fmla="*/ 2209024 h 6910252"/>
              <a:gd name="connsiteX106" fmla="*/ 1322568 w 4275651"/>
              <a:gd name="connsiteY106" fmla="*/ 2225301 h 6910252"/>
              <a:gd name="connsiteX107" fmla="*/ 1704112 w 4275651"/>
              <a:gd name="connsiteY107" fmla="*/ 1928700 h 6910252"/>
              <a:gd name="connsiteX108" fmla="*/ 1704112 w 4275651"/>
              <a:gd name="connsiteY108" fmla="*/ 2459507 h 6910252"/>
              <a:gd name="connsiteX109" fmla="*/ 1568492 w 4275651"/>
              <a:gd name="connsiteY109" fmla="*/ 2565307 h 6910252"/>
              <a:gd name="connsiteX110" fmla="*/ 1580246 w 4275651"/>
              <a:gd name="connsiteY110" fmla="*/ 2581584 h 6910252"/>
              <a:gd name="connsiteX111" fmla="*/ 1709537 w 4275651"/>
              <a:gd name="connsiteY111" fmla="*/ 2481210 h 6910252"/>
              <a:gd name="connsiteX112" fmla="*/ 2269195 w 4275651"/>
              <a:gd name="connsiteY112" fmla="*/ 2907122 h 6910252"/>
              <a:gd name="connsiteX113" fmla="*/ 1978968 w 4275651"/>
              <a:gd name="connsiteY113" fmla="*/ 3132286 h 6910252"/>
              <a:gd name="connsiteX114" fmla="*/ 1990722 w 4275651"/>
              <a:gd name="connsiteY114" fmla="*/ 3148563 h 6910252"/>
              <a:gd name="connsiteX115" fmla="*/ 2282757 w 4275651"/>
              <a:gd name="connsiteY115" fmla="*/ 2921590 h 6910252"/>
              <a:gd name="connsiteX116" fmla="*/ 2282757 w 4275651"/>
              <a:gd name="connsiteY116" fmla="*/ 3188351 h 6910252"/>
              <a:gd name="connsiteX117" fmla="*/ 2303552 w 4275651"/>
              <a:gd name="connsiteY117" fmla="*/ 3185638 h 6910252"/>
              <a:gd name="connsiteX118" fmla="*/ 2303552 w 4275651"/>
              <a:gd name="connsiteY118" fmla="*/ 2913452 h 6910252"/>
              <a:gd name="connsiteX119" fmla="*/ 2327963 w 4275651"/>
              <a:gd name="connsiteY119" fmla="*/ 2894462 h 6910252"/>
              <a:gd name="connsiteX120" fmla="*/ 2327963 w 4275651"/>
              <a:gd name="connsiteY120" fmla="*/ 2869142 h 6910252"/>
              <a:gd name="connsiteX121" fmla="*/ 2300839 w 4275651"/>
              <a:gd name="connsiteY121" fmla="*/ 2889941 h 6910252"/>
              <a:gd name="connsiteX122" fmla="*/ 2300839 w 4275651"/>
              <a:gd name="connsiteY122" fmla="*/ 2359133 h 6910252"/>
              <a:gd name="connsiteX123" fmla="*/ 2327963 w 4275651"/>
              <a:gd name="connsiteY123" fmla="*/ 2337430 h 6910252"/>
              <a:gd name="connsiteX124" fmla="*/ 2327963 w 4275651"/>
              <a:gd name="connsiteY124" fmla="*/ 2312111 h 6910252"/>
              <a:gd name="connsiteX125" fmla="*/ 2290894 w 4275651"/>
              <a:gd name="connsiteY125" fmla="*/ 2341048 h 6910252"/>
              <a:gd name="connsiteX126" fmla="*/ 1731236 w 4275651"/>
              <a:gd name="connsiteY126" fmla="*/ 1916040 h 6910252"/>
              <a:gd name="connsiteX127" fmla="*/ 2289086 w 4275651"/>
              <a:gd name="connsiteY127" fmla="*/ 1482893 h 6910252"/>
              <a:gd name="connsiteX128" fmla="*/ 2848743 w 4275651"/>
              <a:gd name="connsiteY128" fmla="*/ 1907901 h 6910252"/>
              <a:gd name="connsiteX129" fmla="*/ 2328867 w 4275651"/>
              <a:gd name="connsiteY129" fmla="*/ 2311207 h 6910252"/>
              <a:gd name="connsiteX130" fmla="*/ 2328867 w 4275651"/>
              <a:gd name="connsiteY130" fmla="*/ 2336526 h 6910252"/>
              <a:gd name="connsiteX131" fmla="*/ 2855072 w 4275651"/>
              <a:gd name="connsiteY131" fmla="*/ 1928700 h 6910252"/>
              <a:gd name="connsiteX132" fmla="*/ 2855072 w 4275651"/>
              <a:gd name="connsiteY132" fmla="*/ 2459507 h 6910252"/>
              <a:gd name="connsiteX133" fmla="*/ 2328867 w 4275651"/>
              <a:gd name="connsiteY133" fmla="*/ 2868238 h 6910252"/>
              <a:gd name="connsiteX134" fmla="*/ 2328867 w 4275651"/>
              <a:gd name="connsiteY134" fmla="*/ 2893558 h 6910252"/>
              <a:gd name="connsiteX135" fmla="*/ 2874963 w 4275651"/>
              <a:gd name="connsiteY135" fmla="*/ 2469454 h 6910252"/>
              <a:gd name="connsiteX136" fmla="*/ 2874963 w 4275651"/>
              <a:gd name="connsiteY136" fmla="*/ 1903380 h 6910252"/>
              <a:gd name="connsiteX137" fmla="*/ 2303552 w 4275651"/>
              <a:gd name="connsiteY137" fmla="*/ 1468425 h 6910252"/>
              <a:gd name="connsiteX138" fmla="*/ 2303552 w 4275651"/>
              <a:gd name="connsiteY138" fmla="*/ 934904 h 6910252"/>
              <a:gd name="connsiteX139" fmla="*/ 2282757 w 4275651"/>
              <a:gd name="connsiteY139" fmla="*/ 950277 h 6910252"/>
              <a:gd name="connsiteX140" fmla="*/ 2282757 w 4275651"/>
              <a:gd name="connsiteY140" fmla="*/ 1460287 h 6910252"/>
              <a:gd name="connsiteX141" fmla="*/ 1728524 w 4275651"/>
              <a:gd name="connsiteY141" fmla="*/ 1890720 h 6910252"/>
              <a:gd name="connsiteX142" fmla="*/ 1728524 w 4275651"/>
              <a:gd name="connsiteY142" fmla="*/ 1359912 h 6910252"/>
              <a:gd name="connsiteX143" fmla="*/ 2282757 w 4275651"/>
              <a:gd name="connsiteY143" fmla="*/ 929479 h 6910252"/>
              <a:gd name="connsiteX144" fmla="*/ 2282757 w 4275651"/>
              <a:gd name="connsiteY144" fmla="*/ 949373 h 6910252"/>
              <a:gd name="connsiteX145" fmla="*/ 2303552 w 4275651"/>
              <a:gd name="connsiteY145" fmla="*/ 933096 h 6910252"/>
              <a:gd name="connsiteX146" fmla="*/ 2303552 w 4275651"/>
              <a:gd name="connsiteY146" fmla="*/ 904159 h 6910252"/>
              <a:gd name="connsiteX147" fmla="*/ 1749319 w 4275651"/>
              <a:gd name="connsiteY147" fmla="*/ 482768 h 6910252"/>
              <a:gd name="connsiteX148" fmla="*/ 1733044 w 4275651"/>
              <a:gd name="connsiteY148" fmla="*/ 495428 h 6910252"/>
              <a:gd name="connsiteX149" fmla="*/ 2276428 w 4275651"/>
              <a:gd name="connsiteY149" fmla="*/ 908680 h 6910252"/>
              <a:gd name="connsiteX150" fmla="*/ 1718578 w 4275651"/>
              <a:gd name="connsiteY150" fmla="*/ 1341827 h 6910252"/>
              <a:gd name="connsiteX151" fmla="*/ 1158920 w 4275651"/>
              <a:gd name="connsiteY151" fmla="*/ 916819 h 6910252"/>
              <a:gd name="connsiteX152" fmla="*/ 1716770 w 4275651"/>
              <a:gd name="connsiteY152" fmla="*/ 483673 h 6910252"/>
              <a:gd name="connsiteX153" fmla="*/ 1732140 w 4275651"/>
              <a:gd name="connsiteY153" fmla="*/ 495428 h 6910252"/>
              <a:gd name="connsiteX154" fmla="*/ 1748415 w 4275651"/>
              <a:gd name="connsiteY154" fmla="*/ 482768 h 6910252"/>
              <a:gd name="connsiteX155" fmla="*/ 1724907 w 4275651"/>
              <a:gd name="connsiteY155" fmla="*/ 463779 h 6910252"/>
              <a:gd name="connsiteX156" fmla="*/ 1724907 w 4275651"/>
              <a:gd name="connsiteY156" fmla="*/ 8915 h 6910252"/>
              <a:gd name="connsiteX157" fmla="*/ 1724907 w 4275651"/>
              <a:gd name="connsiteY157" fmla="*/ 8709 h 6910252"/>
              <a:gd name="connsiteX158" fmla="*/ 1606490 w 4275651"/>
              <a:gd name="connsiteY158" fmla="*/ 8709 h 6910252"/>
              <a:gd name="connsiteX159" fmla="*/ 1704112 w 4275651"/>
              <a:gd name="connsiteY159" fmla="*/ 8709 h 6910252"/>
              <a:gd name="connsiteX160" fmla="*/ 1704112 w 4275651"/>
              <a:gd name="connsiteY160" fmla="*/ 88409 h 6910252"/>
              <a:gd name="connsiteX161" fmla="*/ 1704112 w 4275651"/>
              <a:gd name="connsiteY161" fmla="*/ 464683 h 6910252"/>
              <a:gd name="connsiteX162" fmla="*/ 1149879 w 4275651"/>
              <a:gd name="connsiteY162" fmla="*/ 894212 h 6910252"/>
              <a:gd name="connsiteX163" fmla="*/ 1149879 w 4275651"/>
              <a:gd name="connsiteY163" fmla="*/ 363404 h 6910252"/>
              <a:gd name="connsiteX164" fmla="*/ 1606476 w 4275651"/>
              <a:gd name="connsiteY164" fmla="*/ 8720 h 6910252"/>
              <a:gd name="connsiteX165" fmla="*/ 1606490 w 4275651"/>
              <a:gd name="connsiteY165" fmla="*/ 8709 h 6910252"/>
              <a:gd name="connsiteX166" fmla="*/ 696284 w 4275651"/>
              <a:gd name="connsiteY166" fmla="*/ 8709 h 6910252"/>
              <a:gd name="connsiteX167" fmla="*/ 1573942 w 4275651"/>
              <a:gd name="connsiteY167" fmla="*/ 8709 h 6910252"/>
              <a:gd name="connsiteX168" fmla="*/ 1498270 w 4275651"/>
              <a:gd name="connsiteY168" fmla="*/ 67557 h 6910252"/>
              <a:gd name="connsiteX169" fmla="*/ 1139934 w 4275651"/>
              <a:gd name="connsiteY169" fmla="*/ 346223 h 6910252"/>
              <a:gd name="connsiteX170" fmla="*/ 701161 w 4275651"/>
              <a:gd name="connsiteY170" fmla="*/ 12420 h 6910252"/>
              <a:gd name="connsiteX171" fmla="*/ 696284 w 4275651"/>
              <a:gd name="connsiteY171" fmla="*/ 8709 h 691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4275651" h="6910252">
                <a:moveTo>
                  <a:pt x="558577" y="2481210"/>
                </a:moveTo>
                <a:lnTo>
                  <a:pt x="1118234" y="2907122"/>
                </a:lnTo>
                <a:lnTo>
                  <a:pt x="754773" y="3188351"/>
                </a:lnTo>
                <a:lnTo>
                  <a:pt x="765623" y="3206436"/>
                </a:lnTo>
                <a:lnTo>
                  <a:pt x="1132700" y="2921590"/>
                </a:lnTo>
                <a:lnTo>
                  <a:pt x="1132700" y="3452398"/>
                </a:lnTo>
                <a:lnTo>
                  <a:pt x="978998" y="3570858"/>
                </a:lnTo>
                <a:lnTo>
                  <a:pt x="990752" y="3590752"/>
                </a:lnTo>
                <a:lnTo>
                  <a:pt x="1138125" y="3475909"/>
                </a:lnTo>
                <a:lnTo>
                  <a:pt x="1697783" y="3900917"/>
                </a:lnTo>
                <a:lnTo>
                  <a:pt x="1337034" y="4181241"/>
                </a:lnTo>
                <a:lnTo>
                  <a:pt x="1346980" y="4199327"/>
                </a:lnTo>
                <a:lnTo>
                  <a:pt x="1704112" y="3921715"/>
                </a:lnTo>
                <a:lnTo>
                  <a:pt x="1704112" y="4452523"/>
                </a:lnTo>
                <a:lnTo>
                  <a:pt x="1560355" y="4564653"/>
                </a:lnTo>
                <a:lnTo>
                  <a:pt x="1149879" y="4882957"/>
                </a:lnTo>
                <a:lnTo>
                  <a:pt x="1149879" y="4352149"/>
                </a:lnTo>
                <a:lnTo>
                  <a:pt x="1346076" y="4199327"/>
                </a:lnTo>
                <a:lnTo>
                  <a:pt x="1336130" y="4182146"/>
                </a:lnTo>
                <a:lnTo>
                  <a:pt x="1139934" y="4334063"/>
                </a:lnTo>
                <a:lnTo>
                  <a:pt x="580276" y="3909055"/>
                </a:lnTo>
                <a:lnTo>
                  <a:pt x="989848" y="3590752"/>
                </a:lnTo>
                <a:lnTo>
                  <a:pt x="978094" y="3571762"/>
                </a:lnTo>
                <a:lnTo>
                  <a:pt x="577563" y="3882832"/>
                </a:lnTo>
                <a:lnTo>
                  <a:pt x="577563" y="3351120"/>
                </a:lnTo>
                <a:lnTo>
                  <a:pt x="764719" y="3206436"/>
                </a:lnTo>
                <a:lnTo>
                  <a:pt x="754773" y="3189255"/>
                </a:lnTo>
                <a:lnTo>
                  <a:pt x="567618" y="3333938"/>
                </a:lnTo>
                <a:lnTo>
                  <a:pt x="7960" y="2908026"/>
                </a:lnTo>
                <a:lnTo>
                  <a:pt x="558577" y="2481210"/>
                </a:lnTo>
                <a:close/>
                <a:moveTo>
                  <a:pt x="1724907" y="8709"/>
                </a:moveTo>
                <a:lnTo>
                  <a:pt x="4265749" y="0"/>
                </a:lnTo>
                <a:cubicBezTo>
                  <a:pt x="4291875" y="2358572"/>
                  <a:pt x="4257039" y="4621349"/>
                  <a:pt x="4265748" y="6910252"/>
                </a:cubicBezTo>
                <a:lnTo>
                  <a:pt x="0" y="6866709"/>
                </a:lnTo>
                <a:lnTo>
                  <a:pt x="0" y="6865121"/>
                </a:lnTo>
                <a:lnTo>
                  <a:pt x="162738" y="6865121"/>
                </a:lnTo>
                <a:lnTo>
                  <a:pt x="1149879" y="6865121"/>
                </a:lnTo>
                <a:lnTo>
                  <a:pt x="1149879" y="6341548"/>
                </a:lnTo>
                <a:lnTo>
                  <a:pt x="1704112" y="5911114"/>
                </a:lnTo>
                <a:lnTo>
                  <a:pt x="1704112" y="6441922"/>
                </a:lnTo>
                <a:lnTo>
                  <a:pt x="1159824" y="6864217"/>
                </a:lnTo>
                <a:lnTo>
                  <a:pt x="1193277" y="6864217"/>
                </a:lnTo>
                <a:lnTo>
                  <a:pt x="1724907" y="6451869"/>
                </a:lnTo>
                <a:lnTo>
                  <a:pt x="1724907" y="5885795"/>
                </a:lnTo>
                <a:lnTo>
                  <a:pt x="1386762" y="5628981"/>
                </a:lnTo>
                <a:lnTo>
                  <a:pt x="1343363" y="5620843"/>
                </a:lnTo>
                <a:lnTo>
                  <a:pt x="1697783" y="5890316"/>
                </a:lnTo>
                <a:lnTo>
                  <a:pt x="1139934" y="6323462"/>
                </a:lnTo>
                <a:lnTo>
                  <a:pt x="581180" y="5898454"/>
                </a:lnTo>
                <a:lnTo>
                  <a:pt x="1014259" y="5562065"/>
                </a:lnTo>
                <a:cubicBezTo>
                  <a:pt x="1005218" y="5560257"/>
                  <a:pt x="995272" y="5558448"/>
                  <a:pt x="987135" y="5557544"/>
                </a:cubicBezTo>
                <a:lnTo>
                  <a:pt x="577563" y="5874943"/>
                </a:lnTo>
                <a:lnTo>
                  <a:pt x="577563" y="5344135"/>
                </a:lnTo>
                <a:lnTo>
                  <a:pt x="1132700" y="4914606"/>
                </a:lnTo>
                <a:lnTo>
                  <a:pt x="1132700" y="5444510"/>
                </a:lnTo>
                <a:lnTo>
                  <a:pt x="988039" y="5556639"/>
                </a:lnTo>
                <a:cubicBezTo>
                  <a:pt x="997081" y="5558448"/>
                  <a:pt x="1006122" y="5559352"/>
                  <a:pt x="1015163" y="5561161"/>
                </a:cubicBezTo>
                <a:lnTo>
                  <a:pt x="1139029" y="5465308"/>
                </a:lnTo>
                <a:lnTo>
                  <a:pt x="1342459" y="5619938"/>
                </a:lnTo>
                <a:lnTo>
                  <a:pt x="1384953" y="5628077"/>
                </a:lnTo>
                <a:lnTo>
                  <a:pt x="1152591" y="5450840"/>
                </a:lnTo>
                <a:lnTo>
                  <a:pt x="1152591" y="4906468"/>
                </a:lnTo>
                <a:lnTo>
                  <a:pt x="1570300" y="4581834"/>
                </a:lnTo>
                <a:lnTo>
                  <a:pt x="1560355" y="4564653"/>
                </a:lnTo>
                <a:lnTo>
                  <a:pt x="1571205" y="4581834"/>
                </a:lnTo>
                <a:lnTo>
                  <a:pt x="1709537" y="4474226"/>
                </a:lnTo>
                <a:lnTo>
                  <a:pt x="2290894" y="4916415"/>
                </a:lnTo>
                <a:lnTo>
                  <a:pt x="2874963" y="4462470"/>
                </a:lnTo>
                <a:lnTo>
                  <a:pt x="2874963" y="4281616"/>
                </a:lnTo>
                <a:lnTo>
                  <a:pt x="2855072" y="4290658"/>
                </a:lnTo>
                <a:lnTo>
                  <a:pt x="2855072" y="4452523"/>
                </a:lnTo>
                <a:lnTo>
                  <a:pt x="2300839" y="4882957"/>
                </a:lnTo>
                <a:lnTo>
                  <a:pt x="2300839" y="4352149"/>
                </a:lnTo>
                <a:lnTo>
                  <a:pt x="2855072" y="3921715"/>
                </a:lnTo>
                <a:lnTo>
                  <a:pt x="2855072" y="4289754"/>
                </a:lnTo>
                <a:lnTo>
                  <a:pt x="2874963" y="4280711"/>
                </a:lnTo>
                <a:lnTo>
                  <a:pt x="2874963" y="3896396"/>
                </a:lnTo>
                <a:lnTo>
                  <a:pt x="2675150" y="3744478"/>
                </a:lnTo>
                <a:lnTo>
                  <a:pt x="2654355" y="3753521"/>
                </a:lnTo>
                <a:lnTo>
                  <a:pt x="2848743" y="3900917"/>
                </a:lnTo>
                <a:lnTo>
                  <a:pt x="2290894" y="4334063"/>
                </a:lnTo>
                <a:lnTo>
                  <a:pt x="1731236" y="3909055"/>
                </a:lnTo>
                <a:lnTo>
                  <a:pt x="2289086" y="3475909"/>
                </a:lnTo>
                <a:lnTo>
                  <a:pt x="2653451" y="3752616"/>
                </a:lnTo>
                <a:lnTo>
                  <a:pt x="2674246" y="3743574"/>
                </a:lnTo>
                <a:lnTo>
                  <a:pt x="2303552" y="3461441"/>
                </a:lnTo>
                <a:lnTo>
                  <a:pt x="2303552" y="3186542"/>
                </a:lnTo>
                <a:lnTo>
                  <a:pt x="2282757" y="3189255"/>
                </a:lnTo>
                <a:lnTo>
                  <a:pt x="2282757" y="3452398"/>
                </a:lnTo>
                <a:lnTo>
                  <a:pt x="1728524" y="3882832"/>
                </a:lnTo>
                <a:lnTo>
                  <a:pt x="1728524" y="3351120"/>
                </a:lnTo>
                <a:lnTo>
                  <a:pt x="1989818" y="3149467"/>
                </a:lnTo>
                <a:lnTo>
                  <a:pt x="1978064" y="3133190"/>
                </a:lnTo>
                <a:lnTo>
                  <a:pt x="1718578" y="3333938"/>
                </a:lnTo>
                <a:lnTo>
                  <a:pt x="1158920" y="2908026"/>
                </a:lnTo>
                <a:lnTo>
                  <a:pt x="1579342" y="2582488"/>
                </a:lnTo>
                <a:lnTo>
                  <a:pt x="1567588" y="2566211"/>
                </a:lnTo>
                <a:lnTo>
                  <a:pt x="1149879" y="2889941"/>
                </a:lnTo>
                <a:lnTo>
                  <a:pt x="1149879" y="2359133"/>
                </a:lnTo>
                <a:lnTo>
                  <a:pt x="1321664" y="2225301"/>
                </a:lnTo>
                <a:lnTo>
                  <a:pt x="1309910" y="2209928"/>
                </a:lnTo>
                <a:lnTo>
                  <a:pt x="1139934" y="2341048"/>
                </a:lnTo>
                <a:lnTo>
                  <a:pt x="580276" y="1916040"/>
                </a:lnTo>
                <a:lnTo>
                  <a:pt x="1138125" y="1482893"/>
                </a:lnTo>
                <a:lnTo>
                  <a:pt x="1697783" y="1907901"/>
                </a:lnTo>
                <a:lnTo>
                  <a:pt x="1310815" y="2209024"/>
                </a:lnTo>
                <a:lnTo>
                  <a:pt x="1322568" y="2225301"/>
                </a:lnTo>
                <a:lnTo>
                  <a:pt x="1704112" y="1928700"/>
                </a:lnTo>
                <a:lnTo>
                  <a:pt x="1704112" y="2459507"/>
                </a:lnTo>
                <a:lnTo>
                  <a:pt x="1568492" y="2565307"/>
                </a:lnTo>
                <a:lnTo>
                  <a:pt x="1580246" y="2581584"/>
                </a:lnTo>
                <a:lnTo>
                  <a:pt x="1709537" y="2481210"/>
                </a:lnTo>
                <a:lnTo>
                  <a:pt x="2269195" y="2907122"/>
                </a:lnTo>
                <a:lnTo>
                  <a:pt x="1978968" y="3132286"/>
                </a:lnTo>
                <a:lnTo>
                  <a:pt x="1990722" y="3148563"/>
                </a:lnTo>
                <a:lnTo>
                  <a:pt x="2282757" y="2921590"/>
                </a:lnTo>
                <a:lnTo>
                  <a:pt x="2282757" y="3188351"/>
                </a:lnTo>
                <a:lnTo>
                  <a:pt x="2303552" y="3185638"/>
                </a:lnTo>
                <a:lnTo>
                  <a:pt x="2303552" y="2913452"/>
                </a:lnTo>
                <a:lnTo>
                  <a:pt x="2327963" y="2894462"/>
                </a:lnTo>
                <a:lnTo>
                  <a:pt x="2327963" y="2869142"/>
                </a:lnTo>
                <a:lnTo>
                  <a:pt x="2300839" y="2889941"/>
                </a:lnTo>
                <a:lnTo>
                  <a:pt x="2300839" y="2359133"/>
                </a:lnTo>
                <a:lnTo>
                  <a:pt x="2327963" y="2337430"/>
                </a:lnTo>
                <a:lnTo>
                  <a:pt x="2327963" y="2312111"/>
                </a:lnTo>
                <a:lnTo>
                  <a:pt x="2290894" y="2341048"/>
                </a:lnTo>
                <a:lnTo>
                  <a:pt x="1731236" y="1916040"/>
                </a:lnTo>
                <a:lnTo>
                  <a:pt x="2289086" y="1482893"/>
                </a:lnTo>
                <a:lnTo>
                  <a:pt x="2848743" y="1907901"/>
                </a:lnTo>
                <a:lnTo>
                  <a:pt x="2328867" y="2311207"/>
                </a:lnTo>
                <a:lnTo>
                  <a:pt x="2328867" y="2336526"/>
                </a:lnTo>
                <a:lnTo>
                  <a:pt x="2855072" y="1928700"/>
                </a:lnTo>
                <a:lnTo>
                  <a:pt x="2855072" y="2459507"/>
                </a:lnTo>
                <a:lnTo>
                  <a:pt x="2328867" y="2868238"/>
                </a:lnTo>
                <a:lnTo>
                  <a:pt x="2328867" y="2893558"/>
                </a:lnTo>
                <a:lnTo>
                  <a:pt x="2874963" y="2469454"/>
                </a:lnTo>
                <a:lnTo>
                  <a:pt x="2874963" y="1903380"/>
                </a:lnTo>
                <a:lnTo>
                  <a:pt x="2303552" y="1468425"/>
                </a:lnTo>
                <a:lnTo>
                  <a:pt x="2303552" y="934904"/>
                </a:lnTo>
                <a:lnTo>
                  <a:pt x="2282757" y="950277"/>
                </a:lnTo>
                <a:lnTo>
                  <a:pt x="2282757" y="1460287"/>
                </a:lnTo>
                <a:lnTo>
                  <a:pt x="1728524" y="1890720"/>
                </a:lnTo>
                <a:lnTo>
                  <a:pt x="1728524" y="1359912"/>
                </a:lnTo>
                <a:lnTo>
                  <a:pt x="2282757" y="929479"/>
                </a:lnTo>
                <a:lnTo>
                  <a:pt x="2282757" y="949373"/>
                </a:lnTo>
                <a:lnTo>
                  <a:pt x="2303552" y="933096"/>
                </a:lnTo>
                <a:lnTo>
                  <a:pt x="2303552" y="904159"/>
                </a:lnTo>
                <a:lnTo>
                  <a:pt x="1749319" y="482768"/>
                </a:lnTo>
                <a:lnTo>
                  <a:pt x="1733044" y="495428"/>
                </a:lnTo>
                <a:lnTo>
                  <a:pt x="2276428" y="908680"/>
                </a:lnTo>
                <a:lnTo>
                  <a:pt x="1718578" y="1341827"/>
                </a:lnTo>
                <a:lnTo>
                  <a:pt x="1158920" y="916819"/>
                </a:lnTo>
                <a:lnTo>
                  <a:pt x="1716770" y="483673"/>
                </a:lnTo>
                <a:lnTo>
                  <a:pt x="1732140" y="495428"/>
                </a:lnTo>
                <a:lnTo>
                  <a:pt x="1748415" y="482768"/>
                </a:lnTo>
                <a:lnTo>
                  <a:pt x="1724907" y="463779"/>
                </a:lnTo>
                <a:lnTo>
                  <a:pt x="1724907" y="8915"/>
                </a:lnTo>
                <a:lnTo>
                  <a:pt x="1724907" y="8709"/>
                </a:lnTo>
                <a:close/>
                <a:moveTo>
                  <a:pt x="1606490" y="8709"/>
                </a:moveTo>
                <a:lnTo>
                  <a:pt x="1704112" y="8709"/>
                </a:lnTo>
                <a:lnTo>
                  <a:pt x="1704112" y="88409"/>
                </a:lnTo>
                <a:lnTo>
                  <a:pt x="1704112" y="464683"/>
                </a:lnTo>
                <a:lnTo>
                  <a:pt x="1149879" y="894212"/>
                </a:lnTo>
                <a:lnTo>
                  <a:pt x="1149879" y="363404"/>
                </a:lnTo>
                <a:lnTo>
                  <a:pt x="1606476" y="8720"/>
                </a:lnTo>
                <a:cubicBezTo>
                  <a:pt x="1606481" y="8716"/>
                  <a:pt x="1606485" y="8713"/>
                  <a:pt x="1606490" y="8709"/>
                </a:cubicBezTo>
                <a:close/>
                <a:moveTo>
                  <a:pt x="696284" y="8709"/>
                </a:moveTo>
                <a:lnTo>
                  <a:pt x="1573942" y="8709"/>
                </a:lnTo>
                <a:lnTo>
                  <a:pt x="1498270" y="67557"/>
                </a:lnTo>
                <a:lnTo>
                  <a:pt x="1139934" y="346223"/>
                </a:lnTo>
                <a:lnTo>
                  <a:pt x="701161" y="12420"/>
                </a:lnTo>
                <a:lnTo>
                  <a:pt x="696284" y="870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marL="0" indent="0" algn="r">
              <a:buNone/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1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00" y="720000"/>
            <a:ext cx="1800000" cy="1800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3161234"/>
            <a:ext cx="6603438" cy="535531"/>
          </a:xfrm>
        </p:spPr>
        <p:txBody>
          <a:bodyPr wrap="square" anchor="ctr" anchorCtr="0">
            <a:sp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3" name="Espace réservé du texte 6"/>
          <p:cNvSpPr>
            <a:spLocks noGrp="1"/>
          </p:cNvSpPr>
          <p:nvPr>
            <p:ph type="body" sz="quarter" idx="11" hasCustomPrompt="1"/>
          </p:nvPr>
        </p:nvSpPr>
        <p:spPr>
          <a:xfrm>
            <a:off x="720000" y="4410362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 dirty="0" smtClean="0"/>
              <a:t>Prénoms NOMS</a:t>
            </a:r>
            <a:endParaRPr lang="fr-FR" dirty="0"/>
          </a:p>
        </p:txBody>
      </p:sp>
      <p:sp>
        <p:nvSpPr>
          <p:cNvPr id="14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720000" y="5041835"/>
            <a:ext cx="3373438" cy="41974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Affiliations</a:t>
            </a:r>
            <a:endParaRPr lang="fr-FR" dirty="0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5923005" y="5873879"/>
            <a:ext cx="2990722" cy="757237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 smtClean="0"/>
              <a:t>Emplacement</a:t>
            </a:r>
          </a:p>
          <a:p>
            <a:pPr lvl="0"/>
            <a:r>
              <a:rPr lang="fr-FR" dirty="0" smtClean="0"/>
              <a:t>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1849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/>
        </p:nvSpPr>
        <p:spPr>
          <a:xfrm>
            <a:off x="0" y="3"/>
            <a:ext cx="9144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8594162" y="0"/>
            <a:ext cx="544056" cy="6858001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879" y="1422583"/>
            <a:ext cx="6247209" cy="4795838"/>
          </a:xfrm>
          <a:prstGeom prst="rect">
            <a:avLst/>
          </a:prstGeo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879" y="314037"/>
            <a:ext cx="8046244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grpSp>
        <p:nvGrpSpPr>
          <p:cNvPr id="28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000" y="6444000"/>
            <a:ext cx="316707" cy="316707"/>
            <a:chOff x="461" y="3861"/>
            <a:chExt cx="304" cy="304"/>
          </a:xfrm>
        </p:grpSpPr>
        <p:sp>
          <p:nvSpPr>
            <p:cNvPr id="29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3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chemeClr val="bg1"/>
                </a:solidFill>
              </a:endParaRPr>
            </a:p>
          </p:txBody>
        </p: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823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307" y="895492"/>
            <a:ext cx="8049815" cy="5076941"/>
          </a:xfrm>
          <a:prstGeom prst="rect">
            <a:avLst/>
          </a:prstGeom>
        </p:spPr>
        <p:txBody>
          <a:bodyPr lIns="0" numCol="1" spcCol="360000"/>
          <a:lstStyle>
            <a:lvl1pPr marL="358775" indent="-358775">
              <a:spcBef>
                <a:spcPts val="6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n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</a:t>
            </a:r>
            <a:r>
              <a:rPr lang="fr-FR" dirty="0" smtClean="0"/>
              <a:t>du texte </a:t>
            </a:r>
            <a:r>
              <a:rPr lang="fr-FR" dirty="0"/>
              <a:t>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/>
        </p:nvSpPr>
        <p:spPr>
          <a:xfrm>
            <a:off x="-76200" y="-27699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309" y="314038"/>
            <a:ext cx="8049814" cy="45208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8599944" y="1"/>
            <a:ext cx="5440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22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RD Line 3 kick-off Forum meeting - E. Rochepault – CEA Nb3Sn Roadmap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19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27861" b="-1066"/>
          <a:stretch/>
        </p:blipFill>
        <p:spPr>
          <a:xfrm>
            <a:off x="1" y="0"/>
            <a:ext cx="9136380" cy="591852"/>
          </a:xfrm>
          <a:prstGeom prst="rect">
            <a:avLst/>
          </a:prstGeom>
        </p:spPr>
      </p:pic>
      <p:grpSp>
        <p:nvGrpSpPr>
          <p:cNvPr id="20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4476" y="6427524"/>
            <a:ext cx="316707" cy="316707"/>
            <a:chOff x="461" y="3861"/>
            <a:chExt cx="304" cy="304"/>
          </a:xfrm>
        </p:grpSpPr>
        <p:sp>
          <p:nvSpPr>
            <p:cNvPr id="21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727372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/>
        </p:nvSpPr>
        <p:spPr>
          <a:xfrm>
            <a:off x="4256315" y="0"/>
            <a:ext cx="488768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/>
        </p:nvSpPr>
        <p:spPr>
          <a:xfrm>
            <a:off x="2363392" y="3987800"/>
            <a:ext cx="261938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/>
        </p:nvSpPr>
        <p:spPr>
          <a:xfrm>
            <a:off x="-76200" y="-276999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28926" y="2171701"/>
            <a:ext cx="5766197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28926" y="4702629"/>
            <a:ext cx="5766197" cy="13870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91716" y="2159000"/>
            <a:ext cx="1909763" cy="267335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12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6378" b="-12214"/>
          <a:stretch/>
        </p:blipFill>
        <p:spPr>
          <a:xfrm>
            <a:off x="1" y="0"/>
            <a:ext cx="9144000" cy="9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00" y="72096"/>
            <a:ext cx="8698028" cy="480131"/>
          </a:xfrm>
          <a:prstGeom prst="rect">
            <a:avLst/>
          </a:prstGeom>
        </p:spPr>
        <p:txBody>
          <a:bodyPr vert="horz" wrap="square" lIns="0" tIns="45720" rIns="0" bIns="45720" rtlCol="0" anchor="t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47014" y="6455141"/>
            <a:ext cx="1027610" cy="25391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614" y="6461042"/>
            <a:ext cx="6629400" cy="25391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RD Line 3 kick-off Forum meeting - E. Rochepault – CEA Nb3Sn Roadmap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624" y="6455141"/>
            <a:ext cx="426720" cy="253916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05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5584825" y="-1"/>
            <a:ext cx="3559175" cy="4169655"/>
          </a:xfrm>
          <a:prstGeom prst="rect">
            <a:avLst/>
          </a:prstGeom>
        </p:spPr>
      </p:pic>
      <p:pic>
        <p:nvPicPr>
          <p:cNvPr id="9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/>
        </p:nvPicPr>
        <p:blipFill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408000"/>
            <a:ext cx="360000" cy="360000"/>
          </a:xfrm>
          <a:prstGeom prst="rect">
            <a:avLst/>
          </a:prstGeom>
        </p:spPr>
      </p:pic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195597" y="119826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266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683" r:id="rId3"/>
    <p:sldLayoutId id="2147483681" r:id="rId4"/>
    <p:sldLayoutId id="2147483682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706" r:id="rId20"/>
    <p:sldLayoutId id="2147483707" r:id="rId21"/>
    <p:sldLayoutId id="2147483708" r:id="rId22"/>
    <p:sldLayoutId id="2147483709" r:id="rId23"/>
    <p:sldLayoutId id="2147483713" r:id="rId24"/>
    <p:sldLayoutId id="2147483714" r:id="rId25"/>
    <p:sldLayoutId id="2147483715" r:id="rId26"/>
    <p:sldLayoutId id="2147483716" r:id="rId27"/>
    <p:sldLayoutId id="2147483717" r:id="rId28"/>
    <p:sldLayoutId id="2147483720" r:id="rId29"/>
    <p:sldLayoutId id="2147483721" r:id="rId3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rgbClr val="E50019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Wingdings" panose="05000000000000000000" pitchFamily="2" charset="2"/>
        <a:buChar char="o"/>
        <a:defRPr sz="1800" kern="1200">
          <a:solidFill>
            <a:srgbClr val="3E4A83"/>
          </a:solidFill>
          <a:latin typeface="+mn-lt"/>
          <a:ea typeface="+mn-ea"/>
          <a:cs typeface="+mn-cs"/>
        </a:defRPr>
      </a:lvl2pPr>
      <a:lvl3pPr marL="540000" indent="-144000" algn="l" defTabSz="914400" rtl="0" eaLnBrk="1" latinLnBrk="0" hangingPunct="1">
        <a:lnSpc>
          <a:spcPct val="100000"/>
        </a:lnSpc>
        <a:spcBef>
          <a:spcPts val="0"/>
        </a:spcBef>
        <a:buClrTx/>
        <a:buSzPct val="70000"/>
        <a:buFont typeface="Arial" panose="020B0604020202020204" pitchFamily="34" charset="0"/>
        <a:buChar char="●"/>
        <a:defRPr sz="1600" kern="1200">
          <a:solidFill>
            <a:srgbClr val="7E9CBB"/>
          </a:solidFill>
          <a:latin typeface="+mn-lt"/>
          <a:ea typeface="+mn-ea"/>
          <a:cs typeface="+mn-cs"/>
        </a:defRPr>
      </a:lvl3pPr>
      <a:lvl4pPr marL="720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Courier New" panose="02070309020205020404" pitchFamily="49" charset="0"/>
        <a:buChar char="o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144000" algn="l" defTabSz="914400" rtl="0" eaLnBrk="1" latinLnBrk="0" hangingPunct="1">
        <a:lnSpc>
          <a:spcPct val="100000"/>
        </a:lnSpc>
        <a:spcBef>
          <a:spcPts val="0"/>
        </a:spcBef>
        <a:buSzPct val="70000"/>
        <a:buFont typeface="Arial" panose="020B0604020202020204" pitchFamily="34" charset="0"/>
        <a:buChar char="─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346">
          <p15:clr>
            <a:srgbClr val="F26B43"/>
          </p15:clr>
        </p15:guide>
        <p15:guide id="4" pos="5414">
          <p15:clr>
            <a:srgbClr val="F26B43"/>
          </p15:clr>
        </p15:guide>
        <p15:guide id="7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eg"/><Relationship Id="rId18" Type="http://schemas.openxmlformats.org/officeDocument/2006/relationships/image" Target="../media/image2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5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9.jpe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9999" y="4342033"/>
            <a:ext cx="7842109" cy="1200329"/>
          </a:xfrm>
        </p:spPr>
        <p:txBody>
          <a:bodyPr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3600" dirty="0" smtClean="0"/>
              <a:t>CEA Roadmap for High Field Nb</a:t>
            </a:r>
            <a:r>
              <a:rPr lang="fr-FR" sz="3600" baseline="-25000" dirty="0" smtClean="0"/>
              <a:t>3</a:t>
            </a:r>
            <a:r>
              <a:rPr lang="fr-FR" sz="3600" dirty="0" smtClean="0"/>
              <a:t>Sn Magnets</a:t>
            </a:r>
            <a:endParaRPr lang="en-US" sz="36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719999" y="5542363"/>
            <a:ext cx="7692481" cy="493030"/>
          </a:xfrm>
        </p:spPr>
        <p:txBody>
          <a:bodyPr>
            <a:normAutofit lnSpcReduction="10000"/>
          </a:bodyPr>
          <a:lstStyle/>
          <a:p>
            <a:r>
              <a:rPr lang="fr-FR" b="1" u="sng" dirty="0" smtClean="0">
                <a:solidFill>
                  <a:schemeClr val="bg1"/>
                </a:solidFill>
              </a:rPr>
              <a:t>E. Rochepault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M. Abel Hafiz, V</a:t>
            </a:r>
            <a:r>
              <a:rPr lang="fr-FR" dirty="0">
                <a:solidFill>
                  <a:schemeClr val="bg1"/>
                </a:solidFill>
              </a:rPr>
              <a:t>. </a:t>
            </a:r>
            <a:r>
              <a:rPr lang="fr-FR" dirty="0" err="1">
                <a:solidFill>
                  <a:schemeClr val="bg1"/>
                </a:solidFill>
              </a:rPr>
              <a:t>Calvelli</a:t>
            </a:r>
            <a:r>
              <a:rPr lang="fr-FR" dirty="0">
                <a:solidFill>
                  <a:schemeClr val="bg1"/>
                </a:solidFill>
              </a:rPr>
              <a:t>, </a:t>
            </a:r>
            <a:r>
              <a:rPr lang="fr-FR" dirty="0" smtClean="0">
                <a:solidFill>
                  <a:schemeClr val="bg1"/>
                </a:solidFill>
              </a:rPr>
              <a:t>G. Campagna, M</a:t>
            </a:r>
            <a:r>
              <a:rPr lang="fr-FR" dirty="0">
                <a:solidFill>
                  <a:schemeClr val="bg1"/>
                </a:solidFill>
              </a:rPr>
              <a:t>. Durante, H. Felice, E. Fernandez Mora, </a:t>
            </a:r>
            <a:r>
              <a:rPr lang="fr-FR" dirty="0" smtClean="0">
                <a:solidFill>
                  <a:schemeClr val="bg1"/>
                </a:solidFill>
              </a:rPr>
              <a:t>G. Lenoir, G</a:t>
            </a:r>
            <a:r>
              <a:rPr lang="fr-FR" dirty="0">
                <a:solidFill>
                  <a:schemeClr val="bg1"/>
                </a:solidFill>
              </a:rPr>
              <a:t>. Minier, S. </a:t>
            </a:r>
            <a:r>
              <a:rPr lang="fr-FR" dirty="0" err="1">
                <a:solidFill>
                  <a:schemeClr val="bg1"/>
                </a:solidFill>
              </a:rPr>
              <a:t>Perraud</a:t>
            </a:r>
            <a:r>
              <a:rPr lang="fr-FR" dirty="0">
                <a:solidFill>
                  <a:schemeClr val="bg1"/>
                </a:solidFill>
              </a:rPr>
              <a:t>, J. C. Perez., F. Rondeaux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719999" y="6058631"/>
            <a:ext cx="3960065" cy="2815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RD Line 3 kick-off Forum </a:t>
            </a:r>
            <a:r>
              <a:rPr lang="en-US" dirty="0" smtClean="0">
                <a:solidFill>
                  <a:schemeClr val="tx1"/>
                </a:solidFill>
              </a:rPr>
              <a:t>meeting, 22 Feb. 2023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0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7243718" cy="5076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Conceptual design 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Fabrication, assembly and pre-stress at Saclay </a:t>
            </a:r>
            <a:r>
              <a:rPr lang="en-US" dirty="0" smtClean="0"/>
              <a:t>~ 2026-2027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Tests at cold at </a:t>
            </a:r>
            <a:r>
              <a:rPr lang="en-US" dirty="0" smtClean="0"/>
              <a:t>CERN ~mid 2027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2"/>
                </a:solidFill>
              </a:rPr>
              <a:t>Main goal: </a:t>
            </a:r>
            <a:r>
              <a:rPr lang="fr-FR" b="1" dirty="0" err="1">
                <a:solidFill>
                  <a:schemeClr val="tx2"/>
                </a:solidFill>
              </a:rPr>
              <a:t>demonstrate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all technologies</a:t>
            </a:r>
            <a:endParaRPr lang="fr-FR" b="1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Representative</a:t>
            </a:r>
            <a:r>
              <a:rPr lang="fr-FR" sz="2000" dirty="0">
                <a:solidFill>
                  <a:schemeClr val="tx2"/>
                </a:solidFill>
              </a:rPr>
              <a:t> of high </a:t>
            </a:r>
            <a:r>
              <a:rPr lang="fr-FR" sz="2000" dirty="0" err="1">
                <a:solidFill>
                  <a:schemeClr val="tx2"/>
                </a:solidFill>
              </a:rPr>
              <a:t>field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magnets</a:t>
            </a:r>
            <a:r>
              <a:rPr lang="fr-FR" sz="2000" dirty="0">
                <a:solidFill>
                  <a:schemeClr val="tx2"/>
                </a:solidFill>
              </a:rPr>
              <a:t>: </a:t>
            </a:r>
            <a:r>
              <a:rPr lang="fr-FR" sz="2000" dirty="0" err="1">
                <a:solidFill>
                  <a:schemeClr val="tx2"/>
                </a:solidFill>
              </a:rPr>
              <a:t>grading</a:t>
            </a:r>
            <a:r>
              <a:rPr lang="fr-FR" sz="2000" dirty="0">
                <a:solidFill>
                  <a:schemeClr val="tx2"/>
                </a:solidFill>
              </a:rPr>
              <a:t>, joints, </a:t>
            </a:r>
            <a:r>
              <a:rPr lang="fr-FR" sz="2000" dirty="0" err="1">
                <a:solidFill>
                  <a:schemeClr val="tx2"/>
                </a:solidFill>
              </a:rPr>
              <a:t>flared</a:t>
            </a:r>
            <a:r>
              <a:rPr lang="fr-FR" sz="2000" dirty="0">
                <a:solidFill>
                  <a:schemeClr val="tx2"/>
                </a:solidFill>
              </a:rPr>
              <a:t>-ends, high </a:t>
            </a:r>
            <a:r>
              <a:rPr lang="fr-FR" sz="2000" dirty="0" err="1">
                <a:solidFill>
                  <a:schemeClr val="tx2"/>
                </a:solidFill>
              </a:rPr>
              <a:t>field</a:t>
            </a:r>
            <a:r>
              <a:rPr lang="fr-FR" sz="2000" dirty="0">
                <a:solidFill>
                  <a:schemeClr val="tx2"/>
                </a:solidFill>
              </a:rPr>
              <a:t> and high stress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Representative</a:t>
            </a:r>
            <a:r>
              <a:rPr lang="fr-FR" sz="2000" dirty="0">
                <a:solidFill>
                  <a:schemeClr val="tx2"/>
                </a:solidFill>
              </a:rPr>
              <a:t> of </a:t>
            </a:r>
            <a:r>
              <a:rPr lang="fr-FR" sz="2000" dirty="0" err="1" smtClean="0">
                <a:solidFill>
                  <a:schemeClr val="tx2"/>
                </a:solidFill>
              </a:rPr>
              <a:t>accelerator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magnets</a:t>
            </a:r>
            <a:r>
              <a:rPr lang="fr-FR" sz="2000" dirty="0" smtClean="0">
                <a:solidFill>
                  <a:schemeClr val="tx2"/>
                </a:solidFill>
              </a:rPr>
              <a:t>: 50 mm bore, </a:t>
            </a:r>
          </a:p>
          <a:p>
            <a:pPr lvl="1">
              <a:spcBef>
                <a:spcPts val="600"/>
              </a:spcBef>
            </a:pP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quality</a:t>
            </a:r>
            <a:endParaRPr lang="fr-FR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F2D2 16T </a:t>
            </a:r>
            <a:r>
              <a:rPr lang="en-US" dirty="0"/>
              <a:t>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10</a:t>
            </a:fld>
            <a:endParaRPr lang="fr-FR" dirty="0"/>
          </a:p>
        </p:txBody>
      </p:sp>
      <p:graphicFrame>
        <p:nvGraphicFramePr>
          <p:cNvPr id="11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028110"/>
              </p:ext>
            </p:extLst>
          </p:nvPr>
        </p:nvGraphicFramePr>
        <p:xfrm>
          <a:off x="5884624" y="4168440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50 mm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650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2.0 m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15.5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17.8 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16.2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18.6 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067483"/>
            <a:ext cx="5884624" cy="238765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09835" y="3832445"/>
            <a:ext cx="42033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F2D2</a:t>
            </a:r>
            <a:r>
              <a:rPr lang="en-US" sz="1600" dirty="0" smtClean="0"/>
              <a:t> = </a:t>
            </a:r>
            <a:r>
              <a:rPr lang="en-US" sz="1600" b="1" dirty="0" smtClean="0"/>
              <a:t>F</a:t>
            </a:r>
            <a:r>
              <a:rPr lang="en-US" sz="1600" dirty="0" smtClean="0"/>
              <a:t>uture </a:t>
            </a:r>
            <a:r>
              <a:rPr lang="en-US" sz="1600" b="1" dirty="0" smtClean="0"/>
              <a:t>F</a:t>
            </a:r>
            <a:r>
              <a:rPr lang="en-US" sz="1600" dirty="0" smtClean="0"/>
              <a:t>lared </a:t>
            </a:r>
            <a:r>
              <a:rPr lang="en-US" sz="1600" b="1" dirty="0" smtClean="0"/>
              <a:t>D</a:t>
            </a:r>
            <a:r>
              <a:rPr lang="en-US" sz="1600" dirty="0" smtClean="0"/>
              <a:t>ipole </a:t>
            </a:r>
            <a:r>
              <a:rPr lang="en-US" sz="1600" b="1" dirty="0" smtClean="0"/>
              <a:t>D</a:t>
            </a:r>
            <a:r>
              <a:rPr lang="en-US" sz="1600" dirty="0" smtClean="0"/>
              <a:t>emonstrator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7360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Modeling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0253" y="2458723"/>
            <a:ext cx="1648327" cy="184488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392" y="2516018"/>
            <a:ext cx="3124046" cy="156500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2245" y="4717732"/>
            <a:ext cx="2495118" cy="192430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4892" y="1495232"/>
            <a:ext cx="1495370" cy="144457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18560" y="655469"/>
            <a:ext cx="1628454" cy="1484899"/>
          </a:xfrm>
          <a:prstGeom prst="rect">
            <a:avLst/>
          </a:prstGeom>
        </p:spPr>
      </p:pic>
      <p:pic>
        <p:nvPicPr>
          <p:cNvPr id="13" name="Image 12" descr="C:\Work\Ic degradation\Alexandre\F2D2\Matlab\0p6 mm\Icmap_F2D2_0p6.png"/>
          <p:cNvPicPr>
            <a:picLocks noChangeAspect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50"/>
          <a:stretch/>
        </p:blipFill>
        <p:spPr bwMode="auto">
          <a:xfrm>
            <a:off x="4822545" y="3943409"/>
            <a:ext cx="2396158" cy="16830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5309" y="863137"/>
            <a:ext cx="5290461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t">
              <a:spcBef>
                <a:spcPts val="600"/>
              </a:spcBef>
              <a:defRPr/>
            </a:pPr>
            <a:r>
              <a:rPr lang="en-US" sz="2000" b="1" u="sng" dirty="0" smtClean="0">
                <a:solidFill>
                  <a:srgbClr val="0070C0"/>
                </a:solidFill>
                <a:latin typeface="Arial"/>
              </a:rPr>
              <a:t>Sub-elements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Diffusion phenomena 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 </a:t>
            </a:r>
            <a:r>
              <a:rPr lang="en-US" sz="1600" dirty="0" err="1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Jc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, dimensions, stress…</a:t>
            </a:r>
            <a:endParaRPr lang="en-US" sz="1600" dirty="0" smtClean="0">
              <a:solidFill>
                <a:srgbClr val="002060"/>
              </a:solidFill>
              <a:latin typeface="Arial"/>
            </a:endParaRPr>
          </a:p>
          <a:p>
            <a:pPr defTabSz="914400" fontAlgn="t">
              <a:spcBef>
                <a:spcPts val="600"/>
              </a:spcBef>
              <a:defRPr/>
            </a:pPr>
            <a:endParaRPr lang="en-US" sz="600" dirty="0" smtClean="0">
              <a:solidFill>
                <a:srgbClr val="002060"/>
              </a:solidFill>
              <a:latin typeface="Arial"/>
            </a:endParaRP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2000" b="1" u="sng" dirty="0" smtClean="0">
                <a:solidFill>
                  <a:srgbClr val="C00000"/>
                </a:solidFill>
                <a:latin typeface="Arial"/>
              </a:rPr>
              <a:t>Strands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Dimension/stress during HT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solidFill>
                  <a:srgbClr val="002060"/>
                </a:solidFill>
                <a:latin typeface="Arial"/>
              </a:rPr>
              <a:t>Jc</a:t>
            </a: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, B, stress, strain in operation</a:t>
            </a:r>
          </a:p>
          <a:p>
            <a:pPr defTabSz="914400" fontAlgn="t">
              <a:spcBef>
                <a:spcPts val="600"/>
              </a:spcBef>
              <a:defRPr/>
            </a:pPr>
            <a:endParaRPr lang="en-US" sz="600" dirty="0" smtClean="0">
              <a:solidFill>
                <a:srgbClr val="002060"/>
              </a:solidFill>
              <a:latin typeface="Arial"/>
            </a:endParaRP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2000" b="1" u="sng" dirty="0" smtClean="0">
                <a:solidFill>
                  <a:srgbClr val="FFC000"/>
                </a:solidFill>
                <a:latin typeface="Arial"/>
              </a:rPr>
              <a:t>Cables (</a:t>
            </a:r>
            <a:r>
              <a:rPr lang="en-US" sz="2000" b="1" u="sng" dirty="0" err="1" smtClean="0">
                <a:solidFill>
                  <a:srgbClr val="FFC000"/>
                </a:solidFill>
                <a:latin typeface="Arial"/>
              </a:rPr>
              <a:t>Cocascope</a:t>
            </a:r>
            <a:r>
              <a:rPr lang="en-US" sz="2000" b="1" u="sng" dirty="0" smtClean="0">
                <a:solidFill>
                  <a:srgbClr val="FFC000"/>
                </a:solidFill>
                <a:latin typeface="Arial"/>
              </a:rPr>
              <a:t>)</a:t>
            </a:r>
            <a:endParaRPr lang="en-US" sz="2000" b="1" u="sng" dirty="0">
              <a:solidFill>
                <a:srgbClr val="FFC000"/>
              </a:solidFill>
              <a:latin typeface="Arial"/>
            </a:endParaRP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2060"/>
                </a:solidFill>
                <a:latin typeface="Arial"/>
              </a:rPr>
              <a:t>Dimension/stress during HT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err="1">
                <a:solidFill>
                  <a:srgbClr val="002060"/>
                </a:solidFill>
                <a:latin typeface="Arial"/>
              </a:rPr>
              <a:t>Jc</a:t>
            </a:r>
            <a:r>
              <a:rPr lang="en-US" sz="1600" dirty="0">
                <a:solidFill>
                  <a:srgbClr val="002060"/>
                </a:solidFill>
                <a:latin typeface="Arial"/>
              </a:rPr>
              <a:t>, B, stress, strain in operation</a:t>
            </a:r>
          </a:p>
          <a:p>
            <a:pPr defTabSz="914400" fontAlgn="t">
              <a:spcBef>
                <a:spcPts val="600"/>
              </a:spcBef>
              <a:defRPr/>
            </a:pPr>
            <a:endParaRPr lang="en-US" sz="600" dirty="0" smtClean="0">
              <a:solidFill>
                <a:srgbClr val="002060"/>
              </a:solidFill>
              <a:latin typeface="Arial"/>
            </a:endParaRP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2000" b="1" u="sng" dirty="0" smtClean="0">
                <a:solidFill>
                  <a:schemeClr val="accent5"/>
                </a:solidFill>
                <a:latin typeface="Arial"/>
              </a:rPr>
              <a:t>Coils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Stress/strain behavior of coil composite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Interfaces with components 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 training behavior</a:t>
            </a:r>
            <a:endParaRPr lang="en-US" sz="1600" dirty="0" smtClean="0">
              <a:solidFill>
                <a:srgbClr val="002060"/>
              </a:solidFill>
              <a:latin typeface="Arial"/>
            </a:endParaRPr>
          </a:p>
          <a:p>
            <a:pPr lvl="0" defTabSz="914400" fontAlgn="t">
              <a:spcBef>
                <a:spcPts val="600"/>
              </a:spcBef>
              <a:defRPr/>
            </a:pPr>
            <a:r>
              <a:rPr lang="en-US" sz="2000" b="1" u="sng" dirty="0" smtClean="0">
                <a:solidFill>
                  <a:srgbClr val="7030A0"/>
                </a:solidFill>
                <a:latin typeface="Arial"/>
              </a:rPr>
              <a:t>Magnets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Assembly, CD-WU, powering, quench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Stress/strain-induced current limit 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</a:rPr>
              <a:t>Training </a:t>
            </a:r>
          </a:p>
          <a:p>
            <a:pPr marL="285750" indent="-285750" defTabSz="914400" fontAlgn="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1000" b="1" u="sng" dirty="0">
              <a:solidFill>
                <a:schemeClr val="accent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344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b="1" dirty="0"/>
              <a:t>Development of Nb</a:t>
            </a:r>
            <a:r>
              <a:rPr lang="en-US" b="1" baseline="-25000" dirty="0"/>
              <a:t>3</a:t>
            </a:r>
            <a:r>
              <a:rPr lang="en-US" b="1" dirty="0"/>
              <a:t>Sn magnets towards 16 T at </a:t>
            </a:r>
            <a:r>
              <a:rPr lang="en-US" b="1" dirty="0" smtClean="0"/>
              <a:t>CEA Saclay</a:t>
            </a:r>
            <a:r>
              <a:rPr lang="en-US" dirty="0" smtClean="0"/>
              <a:t>: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«</a:t>
            </a:r>
            <a:r>
              <a:rPr lang="en-US" sz="1800" dirty="0"/>
              <a:t> Non-powered samples » </a:t>
            </a:r>
            <a:r>
              <a:rPr lang="en-US" sz="1800" dirty="0">
                <a:solidFill>
                  <a:srgbClr val="92D05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rgbClr val="92D050"/>
                </a:solidFill>
              </a:rPr>
              <a:t>Characterizations of materials, development of processes, validation of </a:t>
            </a:r>
            <a:r>
              <a:rPr lang="en-US" sz="1800" b="1" dirty="0" smtClean="0">
                <a:solidFill>
                  <a:srgbClr val="92D050"/>
                </a:solidFill>
              </a:rPr>
              <a:t>concepts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«</a:t>
            </a:r>
            <a:r>
              <a:rPr lang="en-US" sz="1800" dirty="0"/>
              <a:t> Powered samples » </a:t>
            </a:r>
            <a:r>
              <a:rPr lang="en-US" sz="1800" dirty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rgbClr val="00B0F0"/>
                </a:solidFill>
                <a:sym typeface="Wingdings" panose="05000000000000000000" pitchFamily="2" charset="2"/>
              </a:rPr>
              <a:t>Study of performances</a:t>
            </a:r>
            <a:r>
              <a:rPr lang="en-US" sz="1800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1800" dirty="0">
                <a:sym typeface="Wingdings" panose="05000000000000000000" pitchFamily="2" charset="2"/>
              </a:rPr>
              <a:t>of </a:t>
            </a:r>
            <a:r>
              <a:rPr lang="en-US" sz="1800" dirty="0" smtClean="0">
                <a:sym typeface="Wingdings" panose="05000000000000000000" pitchFamily="2" charset="2"/>
              </a:rPr>
              <a:t>Nb</a:t>
            </a:r>
            <a:r>
              <a:rPr lang="en-US" sz="1800" baseline="-25000" dirty="0" smtClean="0">
                <a:sym typeface="Wingdings" panose="05000000000000000000" pitchFamily="2" charset="2"/>
              </a:rPr>
              <a:t>3</a:t>
            </a:r>
            <a:r>
              <a:rPr lang="en-US" sz="1800" dirty="0" smtClean="0">
                <a:sym typeface="Wingdings" panose="05000000000000000000" pitchFamily="2" charset="2"/>
              </a:rPr>
              <a:t>Sn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Model </a:t>
            </a:r>
            <a:r>
              <a:rPr lang="en-US" sz="1800" dirty="0">
                <a:sym typeface="Wingdings" panose="05000000000000000000" pitchFamily="2" charset="2"/>
              </a:rPr>
              <a:t>coil SMC : </a:t>
            </a:r>
            <a:r>
              <a:rPr lang="en-US" sz="1800" b="1" dirty="0">
                <a:solidFill>
                  <a:schemeClr val="accent3"/>
                </a:solidFill>
                <a:sym typeface="Wingdings" panose="05000000000000000000" pitchFamily="2" charset="2"/>
              </a:rPr>
              <a:t>successful test! </a:t>
            </a:r>
            <a:r>
              <a:rPr lang="en-US" sz="1800" dirty="0">
                <a:solidFill>
                  <a:schemeClr val="accent3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chemeClr val="accent3"/>
                </a:solidFill>
                <a:sym typeface="Wingdings" panose="05000000000000000000" pitchFamily="2" charset="2"/>
              </a:rPr>
              <a:t>Development of fabrication processes, infrastructure, gain of experience </a:t>
            </a:r>
            <a:endParaRPr lang="en-US" sz="1800" b="1" dirty="0" smtClean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Demonstrator </a:t>
            </a:r>
            <a:r>
              <a:rPr lang="en-US" sz="1800" dirty="0">
                <a:sym typeface="Wingdings" panose="05000000000000000000" pitchFamily="2" charset="2"/>
              </a:rPr>
              <a:t>magnet R2D2 </a:t>
            </a:r>
            <a:r>
              <a:rPr lang="en-US" sz="18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chemeClr val="tx2"/>
                </a:solidFill>
                <a:sym typeface="Wingdings" panose="05000000000000000000" pitchFamily="2" charset="2"/>
              </a:rPr>
              <a:t>Proof of concept </a:t>
            </a:r>
            <a:r>
              <a:rPr lang="en-US" sz="1800" dirty="0">
                <a:sym typeface="Wingdings" panose="05000000000000000000" pitchFamily="2" charset="2"/>
              </a:rPr>
              <a:t>of the technology for 16 T 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dirty="0" smtClean="0">
                <a:sym typeface="Wingdings" panose="05000000000000000000" pitchFamily="2" charset="2"/>
              </a:rPr>
              <a:t>Demonstrator </a:t>
            </a:r>
            <a:r>
              <a:rPr lang="en-US" sz="1800" dirty="0">
                <a:sym typeface="Wingdings" panose="05000000000000000000" pitchFamily="2" charset="2"/>
              </a:rPr>
              <a:t>magnet F2D2 </a:t>
            </a:r>
            <a:r>
              <a:rPr lang="en-US" sz="1800" dirty="0">
                <a:solidFill>
                  <a:srgbClr val="7030A0"/>
                </a:solidFill>
                <a:sym typeface="Wingdings" panose="05000000000000000000" pitchFamily="2" charset="2"/>
              </a:rPr>
              <a:t> </a:t>
            </a:r>
            <a:r>
              <a:rPr lang="en-US" sz="1800" b="1" dirty="0">
                <a:solidFill>
                  <a:srgbClr val="7030A0"/>
                </a:solidFill>
                <a:sym typeface="Wingdings" panose="05000000000000000000" pitchFamily="2" charset="2"/>
              </a:rPr>
              <a:t>Design of a 16 T </a:t>
            </a:r>
            <a:r>
              <a:rPr lang="en-US" sz="1800" dirty="0">
                <a:sym typeface="Wingdings" panose="05000000000000000000" pitchFamily="2" charset="2"/>
              </a:rPr>
              <a:t>accelerator-type </a:t>
            </a:r>
            <a:r>
              <a:rPr lang="en-US" sz="1800" dirty="0" smtClean="0">
                <a:sym typeface="Wingdings" panose="05000000000000000000" pitchFamily="2" charset="2"/>
              </a:rPr>
              <a:t>magnet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fr-FR" b="1" dirty="0" smtClean="0"/>
              <a:t>But </a:t>
            </a:r>
            <a:r>
              <a:rPr lang="fr-FR" b="1" dirty="0" err="1" smtClean="0"/>
              <a:t>also</a:t>
            </a:r>
            <a:r>
              <a:rPr lang="fr-FR" b="1" dirty="0" smtClean="0"/>
              <a:t> a </a:t>
            </a:r>
            <a:r>
              <a:rPr lang="fr-FR" b="1" dirty="0" err="1" smtClean="0"/>
              <a:t>need</a:t>
            </a:r>
            <a:r>
              <a:rPr lang="fr-FR" b="1" dirty="0" smtClean="0"/>
              <a:t> 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connected</a:t>
            </a:r>
            <a:r>
              <a:rPr lang="fr-FR" b="1" dirty="0" smtClean="0"/>
              <a:t> to the </a:t>
            </a:r>
            <a:r>
              <a:rPr lang="fr-FR" b="1" dirty="0" err="1" smtClean="0"/>
              <a:t>other</a:t>
            </a:r>
            <a:r>
              <a:rPr lang="fr-FR" b="1" dirty="0" smtClean="0"/>
              <a:t> programs!</a:t>
            </a:r>
            <a:endParaRPr lang="en-US" b="1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Conclusion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2628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716963" y="6454775"/>
            <a:ext cx="427037" cy="254000"/>
          </a:xfrm>
        </p:spPr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0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545308" y="314038"/>
            <a:ext cx="8257869" cy="452082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Development Plan towards 16 </a:t>
            </a:r>
            <a:r>
              <a:rPr lang="en-US" dirty="0" smtClean="0"/>
              <a:t>T Nb</a:t>
            </a:r>
            <a:r>
              <a:rPr lang="en-US" baseline="-25000" dirty="0" smtClean="0"/>
              <a:t>3</a:t>
            </a:r>
            <a:r>
              <a:rPr lang="en-US" dirty="0" smtClean="0"/>
              <a:t>Sn Dipoles</a:t>
            </a:r>
            <a:endParaRPr lang="en-US" noProof="0" dirty="0"/>
          </a:p>
        </p:txBody>
      </p:sp>
      <p:sp>
        <p:nvSpPr>
          <p:cNvPr id="4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130839991"/>
              </p:ext>
            </p:extLst>
          </p:nvPr>
        </p:nvGraphicFramePr>
        <p:xfrm>
          <a:off x="749838" y="960969"/>
          <a:ext cx="6096000" cy="504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943" y="1035174"/>
            <a:ext cx="970202" cy="100197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198" y="2222751"/>
            <a:ext cx="1005517" cy="1008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226" y="3638604"/>
            <a:ext cx="587041" cy="588516"/>
          </a:xfrm>
          <a:prstGeom prst="rect">
            <a:avLst/>
          </a:prstGeom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7C1CFF3C-10D0-824A-88E9-4D63F474BE8B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07" y="3871019"/>
            <a:ext cx="1851236" cy="1008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85456" y="4927288"/>
            <a:ext cx="893901" cy="77846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8" t="3161" r="50184" b="26996"/>
          <a:stretch/>
        </p:blipFill>
        <p:spPr>
          <a:xfrm>
            <a:off x="7765382" y="4896012"/>
            <a:ext cx="1338312" cy="894082"/>
          </a:xfrm>
          <a:prstGeom prst="rect">
            <a:avLst/>
          </a:prstGeom>
        </p:spPr>
      </p:pic>
      <p:pic>
        <p:nvPicPr>
          <p:cNvPr id="17" name="Picture 20">
            <a:extLst>
              <a:ext uri="{FF2B5EF4-FFF2-40B4-BE49-F238E27FC236}">
                <a16:creationId xmlns:a16="http://schemas.microsoft.com/office/drawing/2014/main" id="{927EDF3F-F166-A14A-8510-463248B0EFA4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87" y="4920364"/>
            <a:ext cx="2256119" cy="500331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341B3773-D9B6-EE44-9786-793C2071C06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41" r="61845"/>
          <a:stretch/>
        </p:blipFill>
        <p:spPr>
          <a:xfrm rot="5400000">
            <a:off x="5661870" y="4268467"/>
            <a:ext cx="566736" cy="1785324"/>
          </a:xfrm>
          <a:prstGeom prst="rect">
            <a:avLst/>
          </a:prstGeom>
          <a:solidFill>
            <a:srgbClr val="FFFFFF">
              <a:alpha val="40000"/>
            </a:srgbClr>
          </a:solidFill>
        </p:spPr>
      </p:pic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7020" y="5564261"/>
            <a:ext cx="1070154" cy="83062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2339" y="5598201"/>
            <a:ext cx="1292974" cy="72729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70A591C1-E167-4A96-8022-56C10387D6C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10964" y="5793148"/>
            <a:ext cx="1040850" cy="74065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18" cstate="email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2255" y="5485842"/>
            <a:ext cx="810471" cy="828037"/>
          </a:xfrm>
          <a:prstGeom prst="rect">
            <a:avLst/>
          </a:prstGeom>
        </p:spPr>
      </p:pic>
      <p:pic>
        <p:nvPicPr>
          <p:cNvPr id="23" name="Grafik 6">
            <a:extLst>
              <a:ext uri="{FF2B5EF4-FFF2-40B4-BE49-F238E27FC236}">
                <a16:creationId xmlns:a16="http://schemas.microsoft.com/office/drawing/2014/main" id="{72DAAF9C-0096-425F-B9D3-FCF9B1181F7B}"/>
              </a:ext>
            </a:extLst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456" y="5778282"/>
            <a:ext cx="2274066" cy="527791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5980774" y="1149838"/>
            <a:ext cx="862007" cy="733241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</a:rPr>
              <a:t>F2D2</a:t>
            </a: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D5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06252" y="3264251"/>
            <a:ext cx="751158" cy="65833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SMC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D3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6516825" y="2290298"/>
            <a:ext cx="852067" cy="78620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/>
              </a:rPr>
              <a:t>FD 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rgbClr val="002060"/>
                </a:solidFill>
                <a:latin typeface="Arial"/>
                <a:sym typeface="Wingdings" panose="05000000000000000000" pitchFamily="2" charset="2"/>
              </a:rPr>
              <a:t>D5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6697884" y="3513668"/>
            <a:ext cx="819485" cy="713452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/>
              </a:rPr>
              <a:t>R2D2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sym typeface="Wingdings" panose="05000000000000000000" pitchFamily="2" charset="2"/>
              </a:rPr>
              <a:t>D4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sym typeface="Wingdings" panose="05000000000000000000" pitchFamily="2" charset="2"/>
            </a:endParaRPr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57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‘Non-powered’ samples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20">
            <a:extLst>
              <a:ext uri="{FF2B5EF4-FFF2-40B4-BE49-F238E27FC236}">
                <a16:creationId xmlns:a16="http://schemas.microsoft.com/office/drawing/2014/main" id="{A2D7345F-1034-DFF0-17CD-3378A42814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3455" y="4009174"/>
            <a:ext cx="2539733" cy="1971273"/>
          </a:xfrm>
          <a:prstGeom prst="rect">
            <a:avLst/>
          </a:prstGeom>
        </p:spPr>
      </p:pic>
      <p:pic>
        <p:nvPicPr>
          <p:cNvPr id="8" name="Image 21">
            <a:extLst>
              <a:ext uri="{FF2B5EF4-FFF2-40B4-BE49-F238E27FC236}">
                <a16:creationId xmlns:a16="http://schemas.microsoft.com/office/drawing/2014/main" id="{B3C7B822-B10D-BDCD-9C25-E6E90617CA3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7794" y="2728704"/>
            <a:ext cx="3734171" cy="2100469"/>
          </a:xfrm>
          <a:prstGeom prst="rect">
            <a:avLst/>
          </a:prstGeom>
        </p:spPr>
      </p:pic>
      <p:pic>
        <p:nvPicPr>
          <p:cNvPr id="9" name="Image 22">
            <a:extLst>
              <a:ext uri="{FF2B5EF4-FFF2-40B4-BE49-F238E27FC236}">
                <a16:creationId xmlns:a16="http://schemas.microsoft.com/office/drawing/2014/main" id="{A8A58CFE-7C30-A2E5-91CF-7FD42BC13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727" y="74949"/>
            <a:ext cx="3721062" cy="2647854"/>
          </a:xfrm>
          <a:prstGeom prst="rect">
            <a:avLst/>
          </a:prstGeom>
        </p:spPr>
      </p:pic>
      <p:pic>
        <p:nvPicPr>
          <p:cNvPr id="11" name="Grafik 6">
            <a:extLst>
              <a:ext uri="{FF2B5EF4-FFF2-40B4-BE49-F238E27FC236}">
                <a16:creationId xmlns:a16="http://schemas.microsoft.com/office/drawing/2014/main" id="{6D04E5C4-97B8-AFD1-47EC-7706CB3EAF2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068" y="4896485"/>
            <a:ext cx="5895055" cy="1368192"/>
          </a:xfrm>
          <a:prstGeom prst="rect">
            <a:avLst/>
          </a:prstGeom>
        </p:spPr>
      </p:pic>
      <p:sp>
        <p:nvSpPr>
          <p:cNvPr id="12" name="ZoneTexte 26">
            <a:extLst>
              <a:ext uri="{FF2B5EF4-FFF2-40B4-BE49-F238E27FC236}">
                <a16:creationId xmlns:a16="http://schemas.microsoft.com/office/drawing/2014/main" id="{3A9A8464-4821-9CB3-359C-3024D54AC9E1}"/>
              </a:ext>
            </a:extLst>
          </p:cNvPr>
          <p:cNvSpPr txBox="1"/>
          <p:nvPr/>
        </p:nvSpPr>
        <p:spPr>
          <a:xfrm>
            <a:off x="3357879" y="4305953"/>
            <a:ext cx="1349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12556"/>
                </a:solidFill>
              </a:rPr>
              <a:t>Winding mockups</a:t>
            </a:r>
            <a:endParaRPr lang="en-US" sz="1400" dirty="0">
              <a:solidFill>
                <a:srgbClr val="012556"/>
              </a:solidFill>
            </a:endParaRPr>
          </a:p>
        </p:txBody>
      </p:sp>
      <p:sp>
        <p:nvSpPr>
          <p:cNvPr id="13" name="ZoneTexte 27">
            <a:extLst>
              <a:ext uri="{FF2B5EF4-FFF2-40B4-BE49-F238E27FC236}">
                <a16:creationId xmlns:a16="http://schemas.microsoft.com/office/drawing/2014/main" id="{099A3B99-FB16-1146-9005-1FB4401D858D}"/>
              </a:ext>
            </a:extLst>
          </p:cNvPr>
          <p:cNvSpPr txBox="1"/>
          <p:nvPr/>
        </p:nvSpPr>
        <p:spPr>
          <a:xfrm>
            <a:off x="545309" y="6227386"/>
            <a:ext cx="18797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12556"/>
                </a:solidFill>
              </a:rPr>
              <a:t>Junction mockups</a:t>
            </a:r>
            <a:endParaRPr lang="en-US" sz="1400" dirty="0">
              <a:solidFill>
                <a:srgbClr val="012556"/>
              </a:solidFill>
            </a:endParaRPr>
          </a:p>
        </p:txBody>
      </p:sp>
      <p:sp>
        <p:nvSpPr>
          <p:cNvPr id="14" name="ZoneTexte 28">
            <a:extLst>
              <a:ext uri="{FF2B5EF4-FFF2-40B4-BE49-F238E27FC236}">
                <a16:creationId xmlns:a16="http://schemas.microsoft.com/office/drawing/2014/main" id="{0DB1E4F5-12CE-E427-C2C8-C473054D1A59}"/>
              </a:ext>
            </a:extLst>
          </p:cNvPr>
          <p:cNvSpPr txBox="1"/>
          <p:nvPr/>
        </p:nvSpPr>
        <p:spPr>
          <a:xfrm>
            <a:off x="2840573" y="6239456"/>
            <a:ext cx="5777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12556"/>
                </a:solidFill>
              </a:rPr>
              <a:t>Characterization of resins at ambient/nitrogen (at CERN)</a:t>
            </a:r>
            <a:endParaRPr lang="en-US" sz="1400" dirty="0">
              <a:solidFill>
                <a:srgbClr val="012556"/>
              </a:solidFill>
            </a:endParaRPr>
          </a:p>
        </p:txBody>
      </p:sp>
      <p:sp>
        <p:nvSpPr>
          <p:cNvPr id="15" name="ZoneTexte 29">
            <a:extLst>
              <a:ext uri="{FF2B5EF4-FFF2-40B4-BE49-F238E27FC236}">
                <a16:creationId xmlns:a16="http://schemas.microsoft.com/office/drawing/2014/main" id="{2F25F6F3-4EBF-4D52-5027-05F0241516DD}"/>
              </a:ext>
            </a:extLst>
          </p:cNvPr>
          <p:cNvSpPr txBox="1"/>
          <p:nvPr/>
        </p:nvSpPr>
        <p:spPr>
          <a:xfrm>
            <a:off x="3275214" y="1294593"/>
            <a:ext cx="170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12556"/>
                </a:solidFill>
              </a:rPr>
              <a:t>Mechanical characterization of coil segments at ambient/nitrogen</a:t>
            </a:r>
            <a:endParaRPr lang="en-US" sz="1400" dirty="0">
              <a:solidFill>
                <a:srgbClr val="012556"/>
              </a:solidFill>
            </a:endParaRPr>
          </a:p>
        </p:txBody>
      </p:sp>
      <p:sp>
        <p:nvSpPr>
          <p:cNvPr id="16" name="ZoneTexte 30">
            <a:extLst>
              <a:ext uri="{FF2B5EF4-FFF2-40B4-BE49-F238E27FC236}">
                <a16:creationId xmlns:a16="http://schemas.microsoft.com/office/drawing/2014/main" id="{1EAED9DC-45E3-01CC-D045-35D135515A7B}"/>
              </a:ext>
            </a:extLst>
          </p:cNvPr>
          <p:cNvSpPr txBox="1"/>
          <p:nvPr/>
        </p:nvSpPr>
        <p:spPr>
          <a:xfrm>
            <a:off x="-197670" y="3069280"/>
            <a:ext cx="3889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12556"/>
                </a:solidFill>
              </a:rPr>
              <a:t>Characterization of conductors during heat treatment at 650°C </a:t>
            </a:r>
            <a:r>
              <a:rPr lang="en-US" sz="1400" b="1" dirty="0" smtClean="0">
                <a:solidFill>
                  <a:srgbClr val="012556"/>
                </a:solidFill>
                <a:sym typeface="Wingdings" panose="05000000000000000000" pitchFamily="2" charset="2"/>
              </a:rPr>
              <a:t> </a:t>
            </a:r>
            <a:r>
              <a:rPr lang="en-US" sz="1400" b="1" u="sng" dirty="0" smtClean="0">
                <a:solidFill>
                  <a:srgbClr val="0070C0"/>
                </a:solidFill>
                <a:sym typeface="Wingdings" panose="05000000000000000000" pitchFamily="2" charset="2"/>
              </a:rPr>
              <a:t>PhD M. Abdel Hafiz</a:t>
            </a:r>
            <a:endParaRPr lang="en-US" sz="1400" b="1" u="sng" dirty="0">
              <a:solidFill>
                <a:srgbClr val="0070C0"/>
              </a:solidFill>
            </a:endParaRPr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RD Line 3 kick-off Forum meeting - E. Rochepault – CEA Nb3Sn Roadmap</a:t>
            </a:r>
            <a:endParaRPr lang="fr-FR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" y="794284"/>
            <a:ext cx="3050771" cy="2288079"/>
          </a:xfrm>
          <a:prstGeom prst="rect">
            <a:avLst/>
          </a:prstGeom>
          <a:ln w="1270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31334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‘Powered’ samples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10">
            <a:extLst>
              <a:ext uri="{FF2B5EF4-FFF2-40B4-BE49-F238E27FC236}">
                <a16:creationId xmlns:a16="http://schemas.microsoft.com/office/drawing/2014/main" id="{E1F0FA50-8DC6-08B2-90F4-B43353C47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99" y="2668029"/>
            <a:ext cx="3559946" cy="3100218"/>
          </a:xfrm>
          <a:prstGeom prst="rect">
            <a:avLst/>
          </a:prstGeom>
        </p:spPr>
      </p:pic>
      <p:sp>
        <p:nvSpPr>
          <p:cNvPr id="8" name="ZoneTexte 11">
            <a:extLst>
              <a:ext uri="{FF2B5EF4-FFF2-40B4-BE49-F238E27FC236}">
                <a16:creationId xmlns:a16="http://schemas.microsoft.com/office/drawing/2014/main" id="{430F8FB0-2B5E-C553-FF69-94CD1D5F7499}"/>
              </a:ext>
            </a:extLst>
          </p:cNvPr>
          <p:cNvSpPr txBox="1"/>
          <p:nvPr/>
        </p:nvSpPr>
        <p:spPr>
          <a:xfrm>
            <a:off x="853299" y="5788746"/>
            <a:ext cx="34944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12556"/>
                </a:solidFill>
              </a:rPr>
              <a:t>Ic</a:t>
            </a:r>
            <a:r>
              <a:rPr lang="en-US" sz="1400" dirty="0" smtClean="0">
                <a:solidFill>
                  <a:srgbClr val="012556"/>
                </a:solidFill>
              </a:rPr>
              <a:t> measurement of cables at high field, high current, high stress, at 4.2 K</a:t>
            </a:r>
          </a:p>
          <a:p>
            <a:pPr algn="ctr"/>
            <a:r>
              <a:rPr lang="en-US" sz="1400" i="1" dirty="0" smtClean="0">
                <a:solidFill>
                  <a:srgbClr val="012556"/>
                </a:solidFill>
              </a:rPr>
              <a:t>Courtesy CERN</a:t>
            </a:r>
            <a:endParaRPr lang="en-US" sz="1400" i="1" dirty="0">
              <a:solidFill>
                <a:srgbClr val="012556"/>
              </a:solidFill>
            </a:endParaRP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id="{1174E762-9D84-FD89-96E9-128F1BFE6538}"/>
              </a:ext>
            </a:extLst>
          </p:cNvPr>
          <p:cNvSpPr txBox="1"/>
          <p:nvPr/>
        </p:nvSpPr>
        <p:spPr>
          <a:xfrm>
            <a:off x="5184654" y="5398915"/>
            <a:ext cx="3381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12556"/>
                </a:solidFill>
              </a:rPr>
              <a:t>Training </a:t>
            </a:r>
            <a:r>
              <a:rPr lang="en-US" sz="1400" dirty="0">
                <a:solidFill>
                  <a:srgbClr val="012556"/>
                </a:solidFill>
              </a:rPr>
              <a:t>of cables at high field, high current, </a:t>
            </a:r>
            <a:r>
              <a:rPr lang="en-US" sz="1400" dirty="0" smtClean="0">
                <a:solidFill>
                  <a:srgbClr val="012556"/>
                </a:solidFill>
              </a:rPr>
              <a:t>under </a:t>
            </a:r>
            <a:r>
              <a:rPr lang="en-US" sz="1400" dirty="0" err="1" smtClean="0">
                <a:solidFill>
                  <a:srgbClr val="012556"/>
                </a:solidFill>
              </a:rPr>
              <a:t>debonding</a:t>
            </a:r>
            <a:r>
              <a:rPr lang="en-US" sz="1400" dirty="0" smtClean="0">
                <a:solidFill>
                  <a:srgbClr val="012556"/>
                </a:solidFill>
              </a:rPr>
              <a:t>, </a:t>
            </a:r>
            <a:r>
              <a:rPr lang="en-US" sz="1400" dirty="0">
                <a:solidFill>
                  <a:srgbClr val="012556"/>
                </a:solidFill>
              </a:rPr>
              <a:t>at 4.2 K</a:t>
            </a:r>
          </a:p>
          <a:p>
            <a:pPr algn="ctr"/>
            <a:r>
              <a:rPr lang="en-US" sz="1400" i="1" dirty="0" smtClean="0">
                <a:solidFill>
                  <a:srgbClr val="012556"/>
                </a:solidFill>
              </a:rPr>
              <a:t>Courtesy University </a:t>
            </a:r>
            <a:r>
              <a:rPr lang="en-US" sz="1400" i="1" dirty="0" err="1" smtClean="0">
                <a:solidFill>
                  <a:srgbClr val="012556"/>
                </a:solidFill>
              </a:rPr>
              <a:t>Twente</a:t>
            </a:r>
            <a:endParaRPr lang="en-US" sz="1400" i="1" dirty="0" smtClean="0">
              <a:solidFill>
                <a:srgbClr val="012556"/>
              </a:solidFill>
            </a:endParaRPr>
          </a:p>
          <a:p>
            <a:pPr algn="ctr"/>
            <a:r>
              <a:rPr lang="en-US" sz="1400" b="1" dirty="0" smtClean="0">
                <a:solidFill>
                  <a:srgbClr val="012556"/>
                </a:solidFill>
                <a:sym typeface="Wingdings" panose="05000000000000000000" pitchFamily="2" charset="2"/>
              </a:rPr>
              <a:t> </a:t>
            </a:r>
            <a:r>
              <a:rPr lang="en-US" sz="1400" b="1" u="sng" dirty="0" smtClean="0">
                <a:solidFill>
                  <a:srgbClr val="0070C0"/>
                </a:solidFill>
                <a:sym typeface="Wingdings" panose="05000000000000000000" pitchFamily="2" charset="2"/>
              </a:rPr>
              <a:t>PhD G. Campagna</a:t>
            </a:r>
            <a:endParaRPr lang="en-US" sz="1400" b="1" u="sng" dirty="0">
              <a:solidFill>
                <a:srgbClr val="0070C0"/>
              </a:solidFill>
            </a:endParaRPr>
          </a:p>
        </p:txBody>
      </p:sp>
      <p:pic>
        <p:nvPicPr>
          <p:cNvPr id="10" name="Image 14">
            <a:extLst>
              <a:ext uri="{FF2B5EF4-FFF2-40B4-BE49-F238E27FC236}">
                <a16:creationId xmlns:a16="http://schemas.microsoft.com/office/drawing/2014/main" id="{624107FF-D54D-A8C6-E2F6-32D1FBE954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652" y="990204"/>
            <a:ext cx="4649241" cy="1677825"/>
          </a:xfrm>
          <a:prstGeom prst="rect">
            <a:avLst/>
          </a:prstGeom>
        </p:spPr>
      </p:pic>
      <p:pic>
        <p:nvPicPr>
          <p:cNvPr id="11" name="Image 12">
            <a:extLst>
              <a:ext uri="{FF2B5EF4-FFF2-40B4-BE49-F238E27FC236}">
                <a16:creationId xmlns:a16="http://schemas.microsoft.com/office/drawing/2014/main" id="{BDBC204C-BFE7-292E-F0C5-FDE196493CF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6262"/>
          <a:stretch/>
        </p:blipFill>
        <p:spPr>
          <a:xfrm>
            <a:off x="5297110" y="906192"/>
            <a:ext cx="3725629" cy="435334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6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SMC-CEA #1 fabricated at Saclay in 2021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Assembled and tested at CERN in 2022</a:t>
            </a:r>
          </a:p>
          <a:p>
            <a:pPr marL="342900" lvl="1" indent="-342900"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en-US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95 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% of the </a:t>
            </a:r>
            <a:r>
              <a:rPr lang="en-US" sz="2000" b="1" dirty="0" err="1">
                <a:solidFill>
                  <a:srgbClr val="00B050"/>
                </a:solidFill>
                <a:sym typeface="Wingdings" panose="05000000000000000000" pitchFamily="2" charset="2"/>
              </a:rPr>
              <a:t>Ic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 limit at 4.5 K </a:t>
            </a:r>
            <a:r>
              <a:rPr lang="en-US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!</a:t>
            </a:r>
          </a:p>
          <a:p>
            <a:pPr marL="342900" lvl="1" indent="-342900"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en-US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No </a:t>
            </a:r>
            <a:r>
              <a:rPr lang="en-US" sz="2000" dirty="0">
                <a:solidFill>
                  <a:srgbClr val="00B050"/>
                </a:solidFill>
                <a:sym typeface="Wingdings" panose="05000000000000000000" pitchFamily="2" charset="2"/>
              </a:rPr>
              <a:t>sign of degradation, no loss of </a:t>
            </a:r>
            <a:r>
              <a:rPr lang="en-US" sz="2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pre-stress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7F00"/>
                </a:solidFill>
              </a:rPr>
              <a:t>SMC-CEA </a:t>
            </a:r>
            <a:r>
              <a:rPr lang="en-US" dirty="0" smtClean="0">
                <a:solidFill>
                  <a:srgbClr val="FF7F00"/>
                </a:solidFill>
              </a:rPr>
              <a:t>#2: ongoing fabrication at </a:t>
            </a:r>
            <a:r>
              <a:rPr lang="en-US" dirty="0">
                <a:solidFill>
                  <a:srgbClr val="FF7F00"/>
                </a:solidFill>
              </a:rPr>
              <a:t>Saclay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SMC </a:t>
            </a:r>
            <a:r>
              <a:rPr lang="fr-FR" dirty="0" err="1" smtClean="0"/>
              <a:t>subscale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" name="Image 10">
            <a:extLst>
              <a:ext uri="{FF2B5EF4-FFF2-40B4-BE49-F238E27FC236}">
                <a16:creationId xmlns:a16="http://schemas.microsoft.com/office/drawing/2014/main" id="{7EF3984E-99C1-D5A4-CF8A-1D621854CB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389" y="3915637"/>
            <a:ext cx="3563733" cy="2375821"/>
          </a:xfrm>
          <a:prstGeom prst="rect">
            <a:avLst/>
          </a:prstGeom>
        </p:spPr>
      </p:pic>
      <p:grpSp>
        <p:nvGrpSpPr>
          <p:cNvPr id="14" name="Group 6">
            <a:extLst>
              <a:ext uri="{FF2B5EF4-FFF2-40B4-BE49-F238E27FC236}">
                <a16:creationId xmlns:a16="http://schemas.microsoft.com/office/drawing/2014/main" id="{87D3ACC1-AF16-96BE-EF76-0D9FD171115E}"/>
              </a:ext>
            </a:extLst>
          </p:cNvPr>
          <p:cNvGrpSpPr>
            <a:grpSpLocks noChangeAspect="1"/>
          </p:cNvGrpSpPr>
          <p:nvPr/>
        </p:nvGrpSpPr>
        <p:grpSpPr>
          <a:xfrm>
            <a:off x="120514" y="3183775"/>
            <a:ext cx="4984194" cy="3107684"/>
            <a:chOff x="0" y="1072054"/>
            <a:chExt cx="9279666" cy="5785945"/>
          </a:xfrm>
        </p:grpSpPr>
        <p:pic>
          <p:nvPicPr>
            <p:cNvPr id="15" name="Image 8">
              <a:extLst>
                <a:ext uri="{FF2B5EF4-FFF2-40B4-BE49-F238E27FC236}">
                  <a16:creationId xmlns:a16="http://schemas.microsoft.com/office/drawing/2014/main" id="{58E79310-DC17-6ACF-B15A-F0AC361E00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6"/>
            <a:stretch/>
          </p:blipFill>
          <p:spPr>
            <a:xfrm>
              <a:off x="0" y="1072054"/>
              <a:ext cx="9144000" cy="5785945"/>
            </a:xfrm>
            <a:prstGeom prst="rect">
              <a:avLst/>
            </a:prstGeom>
          </p:spPr>
        </p:pic>
        <p:pic>
          <p:nvPicPr>
            <p:cNvPr id="16" name="Image 12">
              <a:extLst>
                <a:ext uri="{FF2B5EF4-FFF2-40B4-BE49-F238E27FC236}">
                  <a16:creationId xmlns:a16="http://schemas.microsoft.com/office/drawing/2014/main" id="{000C489B-FCE5-6160-F7EC-765825D0F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63871" y="2506616"/>
              <a:ext cx="826225" cy="1276599"/>
            </a:xfrm>
            <a:prstGeom prst="rect">
              <a:avLst/>
            </a:prstGeom>
          </p:spPr>
        </p:pic>
        <p:pic>
          <p:nvPicPr>
            <p:cNvPr id="17" name="Image 14">
              <a:extLst>
                <a:ext uri="{FF2B5EF4-FFF2-40B4-BE49-F238E27FC236}">
                  <a16:creationId xmlns:a16="http://schemas.microsoft.com/office/drawing/2014/main" id="{7391B8E5-90D8-408F-049B-33291309D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47332" y="2382204"/>
              <a:ext cx="1223602" cy="1525424"/>
            </a:xfrm>
            <a:prstGeom prst="rect">
              <a:avLst/>
            </a:prstGeom>
          </p:spPr>
        </p:pic>
        <p:pic>
          <p:nvPicPr>
            <p:cNvPr id="18" name="Image 11">
              <a:extLst>
                <a:ext uri="{FF2B5EF4-FFF2-40B4-BE49-F238E27FC236}">
                  <a16:creationId xmlns:a16="http://schemas.microsoft.com/office/drawing/2014/main" id="{C181D139-822C-211E-47C7-2D43B2335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8331761" y="2695797"/>
              <a:ext cx="947905" cy="1211831"/>
            </a:xfrm>
            <a:prstGeom prst="rect">
              <a:avLst/>
            </a:prstGeom>
          </p:spPr>
        </p:pic>
      </p:grpSp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7070" y="646231"/>
            <a:ext cx="3460631" cy="2595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CEA </a:t>
            </a:r>
            <a:r>
              <a:rPr lang="en-US" dirty="0" smtClean="0">
                <a:solidFill>
                  <a:srgbClr val="00B050"/>
                </a:solidFill>
              </a:rPr>
              <a:t>conceptual design </a:t>
            </a:r>
            <a:r>
              <a:rPr lang="en-US" dirty="0">
                <a:solidFill>
                  <a:srgbClr val="00B050"/>
                </a:solidFill>
              </a:rPr>
              <a:t>validated by an external committee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Fabrication, assembly </a:t>
            </a:r>
            <a:r>
              <a:rPr lang="en-US" dirty="0"/>
              <a:t>and pre-stress at Saclay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Tests </a:t>
            </a:r>
            <a:r>
              <a:rPr lang="en-US" dirty="0"/>
              <a:t>at cold at </a:t>
            </a:r>
            <a:r>
              <a:rPr lang="en-US" dirty="0" smtClean="0"/>
              <a:t>CERN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chemeClr val="tx2"/>
                </a:solidFill>
              </a:rPr>
              <a:t>Main goal: </a:t>
            </a:r>
            <a:r>
              <a:rPr lang="fr-FR" b="1" dirty="0" err="1" smtClean="0">
                <a:solidFill>
                  <a:schemeClr val="tx2"/>
                </a:solidFill>
              </a:rPr>
              <a:t>demonstrate</a:t>
            </a:r>
            <a:r>
              <a:rPr lang="fr-FR" b="1" dirty="0" smtClean="0">
                <a:solidFill>
                  <a:schemeClr val="tx2"/>
                </a:solidFill>
              </a:rPr>
              <a:t> </a:t>
            </a:r>
            <a:r>
              <a:rPr lang="fr-FR" b="1" dirty="0" err="1" smtClean="0">
                <a:solidFill>
                  <a:schemeClr val="tx2"/>
                </a:solidFill>
              </a:rPr>
              <a:t>feasibility</a:t>
            </a:r>
            <a:r>
              <a:rPr lang="fr-FR" b="1" dirty="0" smtClean="0">
                <a:solidFill>
                  <a:schemeClr val="tx2"/>
                </a:solidFill>
              </a:rPr>
              <a:t> of </a:t>
            </a:r>
            <a:r>
              <a:rPr lang="fr-FR" b="1" dirty="0" err="1" smtClean="0">
                <a:solidFill>
                  <a:schemeClr val="tx2"/>
                </a:solidFill>
              </a:rPr>
              <a:t>grading</a:t>
            </a:r>
            <a:endParaRPr lang="fr-FR" b="1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Winding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two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on top of </a:t>
            </a:r>
            <a:r>
              <a:rPr lang="fr-FR" sz="2000" dirty="0" err="1" smtClean="0">
                <a:solidFill>
                  <a:schemeClr val="tx2"/>
                </a:solidFill>
              </a:rPr>
              <a:t>each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other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Heat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treating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two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different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together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</a:rPr>
              <a:t>Jonctions of the 2 </a:t>
            </a:r>
            <a:r>
              <a:rPr lang="fr-FR" sz="2000" dirty="0" err="1" smtClean="0">
                <a:solidFill>
                  <a:schemeClr val="tx2"/>
                </a:solidFill>
              </a:rPr>
              <a:t>cables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1st option: </a:t>
            </a:r>
            <a:r>
              <a:rPr lang="fr-FR" sz="2000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external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 Nb</a:t>
            </a:r>
            <a:r>
              <a:rPr lang="fr-FR" sz="2000" baseline="-25000" dirty="0" smtClean="0">
                <a:solidFill>
                  <a:schemeClr val="tx2"/>
                </a:solidFill>
                <a:sym typeface="Wingdings" panose="05000000000000000000" pitchFamily="2" charset="2"/>
              </a:rPr>
              <a:t>3</a:t>
            </a:r>
            <a:r>
              <a:rPr lang="fr-FR" sz="2000" dirty="0" smtClean="0">
                <a:solidFill>
                  <a:schemeClr val="tx2"/>
                </a:solidFill>
                <a:sym typeface="Wingdings" panose="05000000000000000000" pitchFamily="2" charset="2"/>
              </a:rPr>
              <a:t>Sn-NbTi joints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R2D2 12T 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6</a:t>
            </a:fld>
            <a:endParaRPr lang="fr-FR" dirty="0"/>
          </a:p>
        </p:txBody>
      </p:sp>
      <p:graphicFrame>
        <p:nvGraphicFramePr>
          <p:cNvPr id="7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979728"/>
              </p:ext>
            </p:extLst>
          </p:nvPr>
        </p:nvGraphicFramePr>
        <p:xfrm>
          <a:off x="5884624" y="3968205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None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480 mm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2.0 m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11.1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Ultimate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12.0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12.7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Ultimate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13.7 T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pic>
        <p:nvPicPr>
          <p:cNvPr id="8" name="Image 4">
            <a:extLst>
              <a:ext uri="{FF2B5EF4-FFF2-40B4-BE49-F238E27FC236}">
                <a16:creationId xmlns:a16="http://schemas.microsoft.com/office/drawing/2014/main" id="{D32ECA46-59F5-3D50-7F74-CB509E059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" b="9972"/>
          <a:stretch>
            <a:fillRect/>
          </a:stretch>
        </p:blipFill>
        <p:spPr bwMode="auto">
          <a:xfrm>
            <a:off x="0" y="3958181"/>
            <a:ext cx="5793971" cy="244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18147" y="3716301"/>
            <a:ext cx="4738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R2D2</a:t>
            </a:r>
            <a:r>
              <a:rPr lang="en-US" sz="1600" dirty="0" smtClean="0"/>
              <a:t> = </a:t>
            </a:r>
            <a:r>
              <a:rPr lang="en-US" sz="1600" b="1" dirty="0" smtClean="0"/>
              <a:t>R</a:t>
            </a:r>
            <a:r>
              <a:rPr lang="en-US" sz="1600" dirty="0" smtClean="0"/>
              <a:t>esearch </a:t>
            </a:r>
            <a:r>
              <a:rPr lang="en-US" sz="1600" b="1" dirty="0" smtClean="0"/>
              <a:t>R</a:t>
            </a:r>
            <a:r>
              <a:rPr lang="en-US" sz="1600" dirty="0" smtClean="0"/>
              <a:t>acetrack </a:t>
            </a:r>
            <a:r>
              <a:rPr lang="en-US" sz="1600" b="1" dirty="0" smtClean="0"/>
              <a:t>D</a:t>
            </a:r>
            <a:r>
              <a:rPr lang="en-US" sz="1600" dirty="0" smtClean="0"/>
              <a:t>ipole </a:t>
            </a:r>
            <a:r>
              <a:rPr lang="en-US" sz="1600" b="1" dirty="0" smtClean="0"/>
              <a:t>D</a:t>
            </a:r>
            <a:r>
              <a:rPr lang="en-US" sz="1600" dirty="0" smtClean="0"/>
              <a:t>emonstrator</a:t>
            </a:r>
            <a:endParaRPr lang="en-US" sz="1600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935" y="1464280"/>
            <a:ext cx="1708632" cy="132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4" t="7574" r="8107" b="10375"/>
          <a:stretch/>
        </p:blipFill>
        <p:spPr>
          <a:xfrm>
            <a:off x="5839524" y="770271"/>
            <a:ext cx="2747987" cy="2057531"/>
          </a:xfrm>
          <a:prstGeom prst="rect">
            <a:avLst/>
          </a:prstGeom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5024220" cy="270391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Cu prototype UL </a:t>
            </a:r>
            <a:r>
              <a:rPr lang="en-US" dirty="0">
                <a:solidFill>
                  <a:srgbClr val="00B050"/>
                </a:solidFill>
              </a:rPr>
              <a:t>received from </a:t>
            </a:r>
            <a:r>
              <a:rPr lang="en-US" dirty="0" smtClean="0">
                <a:solidFill>
                  <a:srgbClr val="00B050"/>
                </a:solidFill>
              </a:rPr>
              <a:t>CERN</a:t>
            </a:r>
          </a:p>
          <a:p>
            <a:pPr marL="342900" indent="-342900">
              <a:buClr>
                <a:srgbClr val="00B050"/>
              </a:buClr>
              <a:buFont typeface="Wingdings" panose="05000000000000000000" pitchFamily="2" charset="2"/>
              <a:buChar char="à"/>
            </a:pP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Validation of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easy-way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and hard-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way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bending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Nb</a:t>
            </a:r>
            <a:r>
              <a:rPr lang="en-US" baseline="-25000" dirty="0" smtClean="0">
                <a:solidFill>
                  <a:srgbClr val="00B050"/>
                </a:solidFill>
              </a:rPr>
              <a:t>3</a:t>
            </a:r>
            <a:r>
              <a:rPr lang="en-US" dirty="0" smtClean="0">
                <a:solidFill>
                  <a:srgbClr val="00B050"/>
                </a:solidFill>
              </a:rPr>
              <a:t>Sn short </a:t>
            </a:r>
            <a:r>
              <a:rPr lang="en-US" dirty="0">
                <a:solidFill>
                  <a:srgbClr val="00B050"/>
                </a:solidFill>
              </a:rPr>
              <a:t>prototype cables </a:t>
            </a:r>
            <a:r>
              <a:rPr lang="en-US" dirty="0" smtClean="0">
                <a:solidFill>
                  <a:srgbClr val="00B050"/>
                </a:solidFill>
              </a:rPr>
              <a:t>received</a:t>
            </a:r>
          </a:p>
          <a:p>
            <a:pPr marL="342900" indent="-342900">
              <a:buClr>
                <a:srgbClr val="00B050"/>
              </a:buClr>
              <a:buFont typeface="Wingdings" panose="05000000000000000000" pitchFamily="2" charset="2"/>
              <a:buChar char="à"/>
            </a:pP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Validation 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of </a:t>
            </a:r>
            <a:r>
              <a:rPr lang="fr-FR" dirty="0" err="1">
                <a:solidFill>
                  <a:srgbClr val="00B050"/>
                </a:solidFill>
                <a:sym typeface="Wingdings" panose="05000000000000000000" pitchFamily="2" charset="2"/>
              </a:rPr>
              <a:t>easy-way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and hard-</a:t>
            </a:r>
            <a:r>
              <a:rPr lang="fr-FR" dirty="0" err="1">
                <a:solidFill>
                  <a:srgbClr val="00B050"/>
                </a:solidFill>
                <a:sym typeface="Wingdings" panose="05000000000000000000" pitchFamily="2" charset="2"/>
              </a:rPr>
              <a:t>way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B050"/>
                </a:solidFill>
                <a:sym typeface="Wingdings" panose="05000000000000000000" pitchFamily="2" charset="2"/>
              </a:rPr>
              <a:t>bending</a:t>
            </a:r>
            <a:r>
              <a:rPr lang="fr-FR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endParaRPr lang="fr-FR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fr-FR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00B050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R2D2 12T 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9" t="5138" r="6299"/>
          <a:stretch/>
        </p:blipFill>
        <p:spPr>
          <a:xfrm>
            <a:off x="5967033" y="2275658"/>
            <a:ext cx="2529036" cy="2160000"/>
          </a:xfrm>
          <a:prstGeom prst="rect">
            <a:avLst/>
          </a:prstGeom>
          <a:ln>
            <a:noFill/>
          </a:ln>
        </p:spPr>
      </p:pic>
      <p:pic>
        <p:nvPicPr>
          <p:cNvPr id="15" name="Picture 17" descr="\\dapnia\data\manip\F2D2\R2D2_T141\2000-Preliminary-tests\2200 - Essais de cintrage\Essais_de_cintrage_R2D2_cable_cuivre_HF_cable_Nb3Sn_HF_12.2022\IMG_20221213_14313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6" b="11617"/>
          <a:stretch/>
        </p:blipFill>
        <p:spPr bwMode="auto">
          <a:xfrm>
            <a:off x="675723" y="3627751"/>
            <a:ext cx="4073236" cy="26470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991131"/>
              </p:ext>
            </p:extLst>
          </p:nvPr>
        </p:nvGraphicFramePr>
        <p:xfrm>
          <a:off x="4857985" y="4523928"/>
          <a:ext cx="3729526" cy="175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1910">
                  <a:extLst>
                    <a:ext uri="{9D8B030D-6E8A-4147-A177-3AD203B41FA5}">
                      <a16:colId xmlns:a16="http://schemas.microsoft.com/office/drawing/2014/main" val="711185477"/>
                    </a:ext>
                  </a:extLst>
                </a:gridCol>
                <a:gridCol w="387521">
                  <a:extLst>
                    <a:ext uri="{9D8B030D-6E8A-4147-A177-3AD203B41FA5}">
                      <a16:colId xmlns:a16="http://schemas.microsoft.com/office/drawing/2014/main" val="4012077676"/>
                    </a:ext>
                  </a:extLst>
                </a:gridCol>
                <a:gridCol w="1019810">
                  <a:extLst>
                    <a:ext uri="{9D8B030D-6E8A-4147-A177-3AD203B41FA5}">
                      <a16:colId xmlns:a16="http://schemas.microsoft.com/office/drawing/2014/main" val="1575555575"/>
                    </a:ext>
                  </a:extLst>
                </a:gridCol>
                <a:gridCol w="1010285">
                  <a:extLst>
                    <a:ext uri="{9D8B030D-6E8A-4147-A177-3AD203B41FA5}">
                      <a16:colId xmlns:a16="http://schemas.microsoft.com/office/drawing/2014/main" val="2658266358"/>
                    </a:ext>
                  </a:extLst>
                </a:gridCol>
              </a:tblGrid>
              <a:tr h="25735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Parameter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Unit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HF cable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fr-FR" sz="10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LF </a:t>
                      </a:r>
                      <a:r>
                        <a:rPr lang="fr-FR" sz="1000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09870193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Strand type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DEM-1.1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DEM-0.7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0708739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Strand layout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RRP</a:t>
                      </a:r>
                      <a:r>
                        <a:rPr lang="en-GB" sz="1000" baseline="30000">
                          <a:effectLst/>
                          <a:latin typeface="+mn-lt"/>
                        </a:rPr>
                        <a:t>®</a:t>
                      </a:r>
                      <a:r>
                        <a:rPr lang="en-GB" sz="1000">
                          <a:effectLst/>
                          <a:latin typeface="+mn-lt"/>
                        </a:rPr>
                        <a:t> 162/169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RRP</a:t>
                      </a:r>
                      <a:r>
                        <a:rPr lang="en-GB" sz="1000" baseline="30000" dirty="0">
                          <a:effectLst/>
                          <a:latin typeface="+mn-lt"/>
                        </a:rPr>
                        <a:t>®</a:t>
                      </a:r>
                      <a:r>
                        <a:rPr lang="en-GB" sz="1000" dirty="0">
                          <a:effectLst/>
                          <a:latin typeface="+mn-lt"/>
                        </a:rPr>
                        <a:t> 60/91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29066784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Strand diameter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mm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1.1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0.7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60890258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Number of strands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21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>
                          <a:effectLst/>
                          <a:latin typeface="+mn-lt"/>
                        </a:rPr>
                        <a:t>34</a:t>
                      </a:r>
                      <a:endParaRPr lang="en-US" sz="10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67971577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Cable mid-thickness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mm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1.969 ± 0.010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1.253 ± 0.010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0842658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Cable width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mm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12.579 ± 0.050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12.579 ± 0.050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7795854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Pitch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mm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84 ± 3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79 ± 3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2375893"/>
                  </a:ext>
                </a:extLst>
              </a:tr>
              <a:tr h="18669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Core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+mn-lt"/>
                        </a:rPr>
                        <a:t> </a:t>
                      </a:r>
                      <a:endParaRPr lang="en-US" sz="1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No core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+mn-lt"/>
                        </a:rPr>
                        <a:t>No core</a:t>
                      </a:r>
                      <a:endParaRPr lang="en-US" sz="1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9194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6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5629815" cy="507694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Components </a:t>
            </a:r>
            <a:r>
              <a:rPr lang="en-US" dirty="0">
                <a:solidFill>
                  <a:srgbClr val="00B050"/>
                </a:solidFill>
              </a:rPr>
              <a:t>received at </a:t>
            </a:r>
            <a:r>
              <a:rPr lang="en-US" dirty="0" smtClean="0">
                <a:solidFill>
                  <a:srgbClr val="00B050"/>
                </a:solidFill>
              </a:rPr>
              <a:t>Saclay </a:t>
            </a:r>
            <a:r>
              <a:rPr lang="fr-FR" dirty="0">
                <a:solidFill>
                  <a:srgbClr val="00B050"/>
                </a:solidFill>
              </a:rPr>
              <a:t>and </a:t>
            </a:r>
            <a:r>
              <a:rPr lang="fr-FR" dirty="0" err="1">
                <a:solidFill>
                  <a:srgbClr val="00B050"/>
                </a:solidFill>
              </a:rPr>
              <a:t>validated</a:t>
            </a:r>
            <a:endParaRPr lang="en-US" dirty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B050"/>
                </a:solidFill>
              </a:rPr>
              <a:t>Winding</a:t>
            </a:r>
            <a:r>
              <a:rPr lang="fr-FR" dirty="0" smtClean="0">
                <a:solidFill>
                  <a:srgbClr val="00B050"/>
                </a:solidFill>
              </a:rPr>
              <a:t> and </a:t>
            </a:r>
            <a:r>
              <a:rPr lang="fr-FR" dirty="0" err="1" smtClean="0">
                <a:solidFill>
                  <a:srgbClr val="00B050"/>
                </a:solidFill>
              </a:rPr>
              <a:t>heat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treatment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tooling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received</a:t>
            </a:r>
            <a:r>
              <a:rPr lang="fr-FR" dirty="0" smtClean="0">
                <a:solidFill>
                  <a:srgbClr val="00B050"/>
                </a:solidFill>
              </a:rPr>
              <a:t> at Saclay and </a:t>
            </a:r>
            <a:r>
              <a:rPr lang="fr-FR" dirty="0" err="1" smtClean="0">
                <a:solidFill>
                  <a:srgbClr val="00B050"/>
                </a:solidFill>
              </a:rPr>
              <a:t>validated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Junction </a:t>
            </a:r>
            <a:r>
              <a:rPr lang="en-US" dirty="0">
                <a:solidFill>
                  <a:srgbClr val="00B050"/>
                </a:solidFill>
              </a:rPr>
              <a:t>procedures validated on mockups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7F00"/>
                </a:solidFill>
              </a:rPr>
              <a:t>Impregnation tooling expected end of Feb.</a:t>
            </a:r>
            <a:endParaRPr lang="en-US" dirty="0">
              <a:solidFill>
                <a:srgbClr val="FF7F00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7F00"/>
                </a:solidFill>
              </a:rPr>
              <a:t>Winding of a prototype Cu coil </a:t>
            </a:r>
            <a:r>
              <a:rPr lang="en-US" dirty="0" smtClean="0">
                <a:solidFill>
                  <a:srgbClr val="FF7F00"/>
                </a:solidFill>
              </a:rPr>
              <a:t>foreseen March 2023</a:t>
            </a:r>
            <a:endParaRPr lang="en-US" dirty="0">
              <a:solidFill>
                <a:srgbClr val="FF7F00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endParaRPr lang="en-US" dirty="0">
              <a:solidFill>
                <a:srgbClr val="FF7F00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R2D2 12T 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65" y="3680449"/>
            <a:ext cx="3360000" cy="252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06" b="25333"/>
          <a:stretch/>
        </p:blipFill>
        <p:spPr>
          <a:xfrm>
            <a:off x="3569082" y="4995948"/>
            <a:ext cx="5018371" cy="143251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61931" y="504853"/>
            <a:ext cx="3088575" cy="231643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0" t="33333" r="16455" b="6517"/>
          <a:stretch/>
        </p:blipFill>
        <p:spPr>
          <a:xfrm>
            <a:off x="5575937" y="2840201"/>
            <a:ext cx="2708357" cy="212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9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45307" y="895492"/>
            <a:ext cx="7102401" cy="5076941"/>
          </a:xfrm>
        </p:spPr>
        <p:txBody>
          <a:bodyPr/>
          <a:lstStyle/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Conceptual design stage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Fabrication, assembly and pre-stress at </a:t>
            </a:r>
            <a:r>
              <a:rPr lang="en-US" dirty="0" smtClean="0"/>
              <a:t>Saclay ~S2 2025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Tests at cold at </a:t>
            </a:r>
            <a:r>
              <a:rPr lang="en-US" dirty="0" smtClean="0"/>
              <a:t>CERN ~early 2026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fr-FR" b="1" dirty="0">
                <a:solidFill>
                  <a:schemeClr val="tx2"/>
                </a:solidFill>
              </a:rPr>
              <a:t>Main goal: </a:t>
            </a:r>
            <a:r>
              <a:rPr lang="fr-FR" b="1" dirty="0" err="1">
                <a:solidFill>
                  <a:schemeClr val="tx2"/>
                </a:solidFill>
              </a:rPr>
              <a:t>demonstrate</a:t>
            </a:r>
            <a:r>
              <a:rPr lang="fr-FR" b="1" dirty="0">
                <a:solidFill>
                  <a:schemeClr val="tx2"/>
                </a:solidFill>
              </a:rPr>
              <a:t> </a:t>
            </a:r>
            <a:r>
              <a:rPr lang="fr-FR" b="1" dirty="0" smtClean="0">
                <a:solidFill>
                  <a:schemeClr val="tx2"/>
                </a:solidFill>
              </a:rPr>
              <a:t>key technologies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Representative</a:t>
            </a:r>
            <a:r>
              <a:rPr lang="fr-FR" sz="2000" dirty="0" smtClean="0">
                <a:solidFill>
                  <a:schemeClr val="tx2"/>
                </a:solidFill>
              </a:rPr>
              <a:t> of high </a:t>
            </a: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magnets</a:t>
            </a:r>
            <a:r>
              <a:rPr lang="fr-FR" sz="2000" dirty="0" smtClean="0">
                <a:solidFill>
                  <a:schemeClr val="tx2"/>
                </a:solidFill>
              </a:rPr>
              <a:t>: </a:t>
            </a:r>
            <a:r>
              <a:rPr lang="fr-FR" sz="2000" dirty="0" err="1" smtClean="0">
                <a:solidFill>
                  <a:schemeClr val="tx2"/>
                </a:solidFill>
              </a:rPr>
              <a:t>grading</a:t>
            </a:r>
            <a:r>
              <a:rPr lang="fr-FR" sz="2000" dirty="0" smtClean="0">
                <a:solidFill>
                  <a:schemeClr val="tx2"/>
                </a:solidFill>
              </a:rPr>
              <a:t>, joints, </a:t>
            </a:r>
            <a:r>
              <a:rPr lang="fr-FR" sz="2000" dirty="0" err="1" smtClean="0">
                <a:solidFill>
                  <a:schemeClr val="tx2"/>
                </a:solidFill>
              </a:rPr>
              <a:t>flared</a:t>
            </a:r>
            <a:r>
              <a:rPr lang="fr-FR" sz="2000" dirty="0" smtClean="0">
                <a:solidFill>
                  <a:schemeClr val="tx2"/>
                </a:solidFill>
              </a:rPr>
              <a:t>-ends, high </a:t>
            </a:r>
            <a:r>
              <a:rPr lang="fr-FR" sz="2000" dirty="0" err="1" smtClean="0">
                <a:solidFill>
                  <a:schemeClr val="tx2"/>
                </a:solidFill>
              </a:rPr>
              <a:t>field</a:t>
            </a:r>
            <a:r>
              <a:rPr lang="fr-FR" sz="2000" dirty="0" smtClean="0">
                <a:solidFill>
                  <a:schemeClr val="tx2"/>
                </a:solidFill>
              </a:rPr>
              <a:t> and high stress</a:t>
            </a:r>
            <a:endParaRPr lang="fr-FR" sz="2000" dirty="0">
              <a:solidFill>
                <a:schemeClr val="tx2"/>
              </a:solidFill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Some</a:t>
            </a:r>
            <a:r>
              <a:rPr lang="fr-FR" sz="2000" dirty="0" smtClean="0">
                <a:solidFill>
                  <a:schemeClr val="tx2"/>
                </a:solidFill>
              </a:rPr>
              <a:t> simplifications: 1 type of </a:t>
            </a:r>
            <a:r>
              <a:rPr lang="fr-FR" sz="2000" dirty="0" err="1" smtClean="0">
                <a:solidFill>
                  <a:schemeClr val="tx2"/>
                </a:solidFill>
              </a:rPr>
              <a:t>coils</a:t>
            </a:r>
            <a:r>
              <a:rPr lang="fr-FR" sz="2000" dirty="0" smtClean="0">
                <a:solidFill>
                  <a:schemeClr val="tx2"/>
                </a:solidFill>
              </a:rPr>
              <a:t>, no bore</a:t>
            </a:r>
            <a:endParaRPr lang="fr-FR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FD 14T </a:t>
            </a:r>
            <a:r>
              <a:rPr lang="en-US" dirty="0"/>
              <a:t>demonstrator </a:t>
            </a:r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 Feb.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 Line 3 kick-off Forum meeting - E. Rochepault – CEA Nb3Sn Roadmap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71273"/>
            <a:ext cx="5884625" cy="2383867"/>
          </a:xfrm>
          <a:prstGeom prst="rect">
            <a:avLst/>
          </a:prstGeom>
        </p:spPr>
      </p:pic>
      <p:graphicFrame>
        <p:nvGraphicFramePr>
          <p:cNvPr id="11" name="Tableau 14">
            <a:extLst>
              <a:ext uri="{FF2B5EF4-FFF2-40B4-BE49-F238E27FC236}">
                <a16:creationId xmlns:a16="http://schemas.microsoft.com/office/drawing/2014/main" id="{AF4D35C0-2DFC-E593-9688-F572BA7F5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778222"/>
              </p:ext>
            </p:extLst>
          </p:nvPr>
        </p:nvGraphicFramePr>
        <p:xfrm>
          <a:off x="5884625" y="4215215"/>
          <a:ext cx="2710498" cy="2133600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1838643">
                  <a:extLst>
                    <a:ext uri="{9D8B030D-6E8A-4147-A177-3AD203B41FA5}">
                      <a16:colId xmlns:a16="http://schemas.microsoft.com/office/drawing/2014/main" val="3519654066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481757567"/>
                    </a:ext>
                  </a:extLst>
                </a:gridCol>
              </a:tblGrid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Aperture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None</a:t>
                      </a:r>
                      <a:endParaRPr lang="en-US" sz="1400" dirty="0">
                        <a:latin typeface="+mn-lt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3703434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Outer diameter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650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105077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Structure length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2.0 m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845482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14.9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20293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 central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16.6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96036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Nominal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15.6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591013"/>
                  </a:ext>
                </a:extLst>
              </a:tr>
              <a:tr h="295667">
                <a:tc>
                  <a:txBody>
                    <a:bodyPr/>
                    <a:lstStyle/>
                    <a:p>
                      <a:r>
                        <a:rPr lang="en-US" sz="1400" noProof="0" dirty="0" smtClean="0">
                          <a:latin typeface="+mn-lt"/>
                        </a:rPr>
                        <a:t>SS</a:t>
                      </a:r>
                      <a:r>
                        <a:rPr lang="en-US" sz="1400" baseline="0" noProof="0" dirty="0" smtClean="0">
                          <a:latin typeface="+mn-lt"/>
                        </a:rPr>
                        <a:t> peak field</a:t>
                      </a:r>
                      <a:endParaRPr lang="en-US" sz="1400" noProof="0" dirty="0">
                        <a:latin typeface="+mn-lt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+mn-lt"/>
                        </a:rPr>
                        <a:t>17.4 </a:t>
                      </a:r>
                      <a:r>
                        <a:rPr lang="en-US" sz="1400" dirty="0">
                          <a:latin typeface="+mn-lt"/>
                        </a:rPr>
                        <a:t>T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05453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218147" y="3716301"/>
            <a:ext cx="1944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FD</a:t>
            </a:r>
            <a:r>
              <a:rPr lang="en-US" sz="1600" dirty="0" smtClean="0"/>
              <a:t> = </a:t>
            </a:r>
            <a:r>
              <a:rPr lang="en-US" sz="1600" b="1" dirty="0" smtClean="0"/>
              <a:t>F</a:t>
            </a:r>
            <a:r>
              <a:rPr lang="en-US" sz="1600" dirty="0" smtClean="0"/>
              <a:t>lared</a:t>
            </a:r>
            <a:r>
              <a:rPr lang="en-US" sz="1600" b="1" dirty="0" smtClean="0"/>
              <a:t> D</a:t>
            </a:r>
            <a:r>
              <a:rPr lang="en-US" sz="1600" dirty="0" smtClean="0"/>
              <a:t>ipole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09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A_officiel">
  <a:themeElements>
    <a:clrScheme name="CEA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EA_officiel" id="{9CBEE055-5D75-4F6C-B107-197E27C74D67}" vid="{F953622D-3005-4C2B-BA0B-802CBC00A18F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5720</TotalTime>
  <Words>1025</Words>
  <Application>Microsoft Office PowerPoint</Application>
  <PresentationFormat>Affichage à l'écran (4:3)</PresentationFormat>
  <Paragraphs>213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Courier New</vt:lpstr>
      <vt:lpstr>Times New Roman</vt:lpstr>
      <vt:lpstr>Wingdings</vt:lpstr>
      <vt:lpstr>CEA_officiel</vt:lpstr>
      <vt:lpstr>CEA Roadmap for High Field Nb3Sn Magnets</vt:lpstr>
      <vt:lpstr>Development Plan towards 16 T Nb3Sn Dipoles</vt:lpstr>
      <vt:lpstr>‘Non-powered’ samples</vt:lpstr>
      <vt:lpstr>‘Powered’ samples</vt:lpstr>
      <vt:lpstr>SMC subscale </vt:lpstr>
      <vt:lpstr>R2D2 12T demonstrator magnet</vt:lpstr>
      <vt:lpstr>R2D2 12T demonstrator magnet</vt:lpstr>
      <vt:lpstr>R2D2 12T demonstrator magnet</vt:lpstr>
      <vt:lpstr>FD 14T demonstrator magnet</vt:lpstr>
      <vt:lpstr>F2D2 16T demonstrator magnet</vt:lpstr>
      <vt:lpstr>Modeling activities</vt:lpstr>
      <vt:lpstr>Conclusion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gilles.lenoir@cea.fr</dc:creator>
  <cp:lastModifiedBy>ROCHEPAULT Etienne</cp:lastModifiedBy>
  <cp:revision>397</cp:revision>
  <cp:lastPrinted>2013-09-04T15:41:21Z</cp:lastPrinted>
  <dcterms:created xsi:type="dcterms:W3CDTF">2012-10-13T15:33:03Z</dcterms:created>
  <dcterms:modified xsi:type="dcterms:W3CDTF">2023-02-22T09:38:22Z</dcterms:modified>
</cp:coreProperties>
</file>