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96" r:id="rId1"/>
  </p:sldMasterIdLst>
  <p:notesMasterIdLst>
    <p:notesMasterId r:id="rId3"/>
  </p:notesMasterIdLst>
  <p:sldIdLst>
    <p:sldId id="390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20" autoAdjust="0"/>
    <p:restoredTop sz="94089" autoAdjust="0"/>
  </p:normalViewPr>
  <p:slideViewPr>
    <p:cSldViewPr snapToGrid="0">
      <p:cViewPr>
        <p:scale>
          <a:sx n="66" d="100"/>
          <a:sy n="66" d="100"/>
        </p:scale>
        <p:origin x="1056" y="3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F1BCE6-688F-40C4-B3FE-C3F4AC24A333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973D6C-BA7D-498A-9710-3112AAE115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2459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D4088F61-2EEF-4829-BD8E-DDE4D71A2AEA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2B545C1A-C2AB-4ECF-8111-AF685B1B0792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482157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68D51-86EF-4718-8865-C60B63A98E3D}" type="datetime1">
              <a:rPr lang="fr-FR" smtClean="0"/>
              <a:t>21/02/2023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5C1A-C2AB-4ECF-8111-AF685B1B07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2868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183B-7B4A-4D26-B21F-18F3535E44C7}" type="datetime1">
              <a:rPr lang="fr-FR" smtClean="0"/>
              <a:t>21/02/2023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5C1A-C2AB-4ECF-8111-AF685B1B07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2824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42F82-72EB-4678-8DBA-C7E01FDCFB29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5C1A-C2AB-4ECF-8111-AF685B1B07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875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08DB6-C256-4015-BF29-A7F6721816D5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5C1A-C2AB-4ECF-8111-AF685B1B07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6280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866775"/>
            <a:ext cx="9692640" cy="865680"/>
          </a:xfrm>
        </p:spPr>
        <p:txBody>
          <a:bodyPr>
            <a:normAutofit/>
          </a:bodyPr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261872" y="1982652"/>
            <a:ext cx="9692640" cy="3184388"/>
          </a:xfrm>
        </p:spPr>
        <p:txBody>
          <a:bodyPr/>
          <a:lstStyle>
            <a:lvl1pPr marL="446088" indent="-446088">
              <a:buFont typeface="Wingdings" panose="05000000000000000000" pitchFamily="2" charset="2"/>
              <a:buChar char="q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03287" indent="-457200">
              <a:buFont typeface="+mj-lt"/>
              <a:buAutoNum type="arabicParenR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 smtClean="0"/>
              <a:t> Modifier les styles du texte du masque</a:t>
            </a:r>
          </a:p>
          <a:p>
            <a:pPr lvl="0"/>
            <a:endParaRPr lang="fr-FR" dirty="0" smtClean="0"/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1B394-0292-4293-8E59-1A7BD7EC0EAD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5C1A-C2AB-4ECF-8111-AF685B1B07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226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921243"/>
            <a:ext cx="9692640" cy="1325562"/>
          </a:xfrm>
        </p:spPr>
        <p:txBody>
          <a:bodyPr>
            <a:normAutofit/>
          </a:bodyPr>
          <a:lstStyle>
            <a:lvl1pPr>
              <a:defRPr sz="4000" i="1" u="sng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2551612"/>
            <a:ext cx="9692640" cy="3184388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v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92175" indent="-446088">
              <a:buFont typeface="Wingdings" panose="05000000000000000000" pitchFamily="2" charset="2"/>
              <a:buChar char="v"/>
              <a:defRPr sz="2000"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0"/>
            <a:endParaRPr lang="fr-FR" dirty="0" smtClean="0"/>
          </a:p>
          <a:p>
            <a:pPr lvl="1"/>
            <a:r>
              <a:rPr lang="fr-FR" dirty="0" smtClean="0"/>
              <a:t> 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1B394-0292-4293-8E59-1A7BD7EC0EAD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5C1A-C2AB-4ECF-8111-AF685B1B07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9361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849" y="187671"/>
            <a:ext cx="9692640" cy="1325562"/>
          </a:xfrm>
        </p:spPr>
        <p:txBody>
          <a:bodyPr>
            <a:normAutofit/>
          </a:bodyPr>
          <a:lstStyle>
            <a:lvl1pPr>
              <a:defRPr sz="2000" i="1" u="sng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849" y="1714047"/>
            <a:ext cx="4303659" cy="4214313"/>
          </a:xfrm>
        </p:spPr>
        <p:txBody>
          <a:bodyPr>
            <a:normAutofit/>
          </a:bodyPr>
          <a:lstStyle>
            <a:lvl1pPr marL="342900" indent="-342900">
              <a:buFont typeface="Wingdings" panose="05000000000000000000" pitchFamily="2" charset="2"/>
              <a:buChar char="v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31837" indent="-285750"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/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1B394-0292-4293-8E59-1A7BD7EC0EAD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5C1A-C2AB-4ECF-8111-AF685B1B0792}" type="slidenum">
              <a:rPr lang="fr-FR" smtClean="0"/>
              <a:t>‹N°›</a:t>
            </a:fld>
            <a:endParaRPr lang="fr-FR"/>
          </a:p>
        </p:txBody>
      </p:sp>
      <p:cxnSp>
        <p:nvCxnSpPr>
          <p:cNvPr id="13" name="Connecteur droit 12"/>
          <p:cNvCxnSpPr/>
          <p:nvPr userDrawn="1"/>
        </p:nvCxnSpPr>
        <p:spPr>
          <a:xfrm>
            <a:off x="383640" y="989583"/>
            <a:ext cx="106078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1571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047E5-E095-4322-83A3-E4A019A79218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5C1A-C2AB-4ECF-8111-AF685B1B0792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19814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58B7D-D11D-48C6-A4CD-AD21F5F28B4E}" type="datetime1">
              <a:rPr lang="fr-FR" smtClean="0"/>
              <a:t>21/02/2023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5C1A-C2AB-4ECF-8111-AF685B1B07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1222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D2529-718F-4ECC-BFE5-62C63D3DB37B}" type="datetime1">
              <a:rPr lang="fr-FR" smtClean="0"/>
              <a:t>21/02/2023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5C1A-C2AB-4ECF-8111-AF685B1B07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9945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0333E-77C3-44AB-8A7A-8238D67B0278}" type="datetime1">
              <a:rPr lang="fr-FR" smtClean="0"/>
              <a:t>21/02/2023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5C1A-C2AB-4ECF-8111-AF685B1B07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44271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97B3-5570-4541-8540-CBD5AA54E3AA}" type="datetime1">
              <a:rPr lang="fr-FR" smtClean="0"/>
              <a:t>21/02/2023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5C1A-C2AB-4ECF-8111-AF685B1B07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209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7EE8C242-E5C6-4184-AEDD-63B165CD018D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2B545C1A-C2AB-4ECF-8111-AF685B1B07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8048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97" r:id="rId1"/>
    <p:sldLayoutId id="2147484498" r:id="rId2"/>
    <p:sldLayoutId id="2147484508" r:id="rId3"/>
    <p:sldLayoutId id="2147484509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  <p:sldLayoutId id="2147484506" r:id="rId12"/>
    <p:sldLayoutId id="2147484507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4796" y="708833"/>
            <a:ext cx="9692640" cy="865680"/>
          </a:xfrm>
        </p:spPr>
        <p:txBody>
          <a:bodyPr>
            <a:normAutofit/>
          </a:bodyPr>
          <a:lstStyle/>
          <a:p>
            <a:r>
              <a:rPr lang="fr-FR" altLang="zh-CN" sz="2000" dirty="0" err="1" smtClean="0"/>
              <a:t>Work</a:t>
            </a:r>
            <a:r>
              <a:rPr lang="fr-FR" altLang="zh-CN" sz="2000" dirty="0" smtClean="0"/>
              <a:t> on </a:t>
            </a:r>
            <a:r>
              <a:rPr lang="fr-FR" sz="2000" dirty="0" smtClean="0"/>
              <a:t>EPICS2017 </a:t>
            </a:r>
            <a:r>
              <a:rPr lang="fr-FR" sz="2000" dirty="0" err="1" smtClean="0"/>
              <a:t>electron</a:t>
            </a:r>
            <a:r>
              <a:rPr lang="fr-FR" sz="2000" dirty="0" smtClean="0"/>
              <a:t> data</a:t>
            </a:r>
            <a:endParaRPr lang="fr-FR" sz="2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4796" y="1591930"/>
            <a:ext cx="10463230" cy="498249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r-FR" sz="1600" i="1" dirty="0" smtClean="0"/>
              <a:t>				</a:t>
            </a:r>
            <a:r>
              <a:rPr lang="fr-FR" sz="2100" i="1" u="sng" dirty="0" smtClean="0"/>
              <a:t>Z</a:t>
            </a:r>
            <a:r>
              <a:rPr lang="fr-FR" sz="2100" i="1" u="sng" dirty="0"/>
              <a:t>. Li, C. Michelet, S. </a:t>
            </a:r>
            <a:r>
              <a:rPr lang="fr-FR" sz="2100" i="1" u="sng" dirty="0" err="1"/>
              <a:t>Incerti</a:t>
            </a:r>
            <a:r>
              <a:rPr lang="fr-FR" sz="2100" i="1" u="sng" dirty="0"/>
              <a:t>, </a:t>
            </a:r>
            <a:r>
              <a:rPr lang="fr-FR" sz="2100" i="1" u="sng" dirty="0" smtClean="0"/>
              <a:t>V. </a:t>
            </a:r>
            <a:r>
              <a:rPr lang="fr-FR" sz="2100" i="1" u="sng" dirty="0" err="1"/>
              <a:t>Ivanchenko</a:t>
            </a:r>
            <a:r>
              <a:rPr lang="fr-FR" sz="2100" i="1" u="sng" dirty="0"/>
              <a:t>, M. Novak</a:t>
            </a:r>
            <a:r>
              <a:rPr lang="fr-FR" sz="2600" i="1" u="sng" dirty="0"/>
              <a:t> </a:t>
            </a:r>
            <a:endParaRPr lang="fr-FR" sz="2600" i="1" u="sng" dirty="0" smtClean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2100" b="1" dirty="0" smtClean="0"/>
              <a:t>Method: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500" dirty="0" smtClean="0"/>
              <a:t>The following </a:t>
            </a:r>
            <a:r>
              <a:rPr lang="fr-FR" sz="1500" dirty="0" err="1" smtClean="0"/>
              <a:t>comparisons</a:t>
            </a:r>
            <a:r>
              <a:rPr lang="fr-FR" sz="1500" dirty="0" smtClean="0"/>
              <a:t> </a:t>
            </a:r>
            <a:r>
              <a:rPr lang="fr-FR" sz="1500" dirty="0" err="1" smtClean="0"/>
              <a:t>were</a:t>
            </a:r>
            <a:r>
              <a:rPr lang="fr-FR" sz="1500" dirty="0" smtClean="0"/>
              <a:t> </a:t>
            </a:r>
            <a:r>
              <a:rPr lang="fr-FR" sz="1500" dirty="0" err="1" smtClean="0"/>
              <a:t>performed</a:t>
            </a:r>
            <a:r>
              <a:rPr lang="fr-FR" sz="1500" dirty="0" smtClean="0"/>
              <a:t>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fr-FR" sz="1500" dirty="0" err="1" smtClean="0"/>
              <a:t>Subshell</a:t>
            </a:r>
            <a:r>
              <a:rPr lang="fr-FR" sz="1500" dirty="0" smtClean="0"/>
              <a:t> </a:t>
            </a:r>
            <a:r>
              <a:rPr lang="fr-FR" sz="1500" dirty="0" err="1" smtClean="0"/>
              <a:t>ionization</a:t>
            </a:r>
            <a:r>
              <a:rPr lang="fr-FR" sz="1500" dirty="0" smtClean="0"/>
              <a:t> cross-section for Z: 1-100 </a:t>
            </a:r>
            <a:r>
              <a:rPr lang="fr-FR" sz="1500" dirty="0" err="1" smtClean="0"/>
              <a:t>between</a:t>
            </a:r>
            <a:r>
              <a:rPr lang="fr-FR" sz="1500" dirty="0"/>
              <a:t> </a:t>
            </a:r>
            <a:r>
              <a:rPr lang="fr-FR" sz="1500" dirty="0" smtClean="0"/>
              <a:t>EPICS2017 and </a:t>
            </a:r>
            <a:r>
              <a:rPr lang="fr-FR" sz="1500" dirty="0" err="1" smtClean="0"/>
              <a:t>previous</a:t>
            </a:r>
            <a:r>
              <a:rPr lang="fr-FR" sz="1500" dirty="0" smtClean="0"/>
              <a:t> version EPICS2014 (=EEDL91)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fr-FR" sz="1500" dirty="0" err="1" smtClean="0"/>
              <a:t>Ionization</a:t>
            </a:r>
            <a:r>
              <a:rPr lang="fr-FR" sz="1500" dirty="0" smtClean="0"/>
              <a:t> cross-section and </a:t>
            </a:r>
            <a:r>
              <a:rPr lang="fr-FR" sz="1500" dirty="0" err="1" smtClean="0"/>
              <a:t>stopping</a:t>
            </a:r>
            <a:r>
              <a:rPr lang="fr-FR" sz="1500" dirty="0" smtClean="0"/>
              <a:t> power for Z: 1-97 </a:t>
            </a:r>
            <a:r>
              <a:rPr lang="fr-FR" sz="1500" dirty="0" err="1" smtClean="0"/>
              <a:t>calculated</a:t>
            </a:r>
            <a:r>
              <a:rPr lang="fr-FR" sz="1500" dirty="0" smtClean="0"/>
              <a:t> by </a:t>
            </a:r>
            <a:r>
              <a:rPr lang="fr-FR" sz="1500" dirty="0" err="1" smtClean="0"/>
              <a:t>Livermore</a:t>
            </a:r>
            <a:r>
              <a:rPr lang="fr-FR" sz="1500" dirty="0" smtClean="0"/>
              <a:t>, Penelope and </a:t>
            </a:r>
            <a:r>
              <a:rPr lang="fr-FR" sz="1500" dirty="0" err="1" smtClean="0"/>
              <a:t>MollerBhabha</a:t>
            </a:r>
            <a:r>
              <a:rPr lang="fr-FR" sz="1500" dirty="0" smtClean="0"/>
              <a:t> </a:t>
            </a:r>
            <a:r>
              <a:rPr lang="fr-FR" sz="1500" dirty="0" err="1" smtClean="0"/>
              <a:t>models</a:t>
            </a:r>
            <a:endParaRPr lang="fr-FR" sz="1500" dirty="0" smtClean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fr-FR" sz="1500" dirty="0" err="1" smtClean="0"/>
              <a:t>Ionization</a:t>
            </a:r>
            <a:r>
              <a:rPr lang="fr-FR" sz="1500" dirty="0" smtClean="0"/>
              <a:t> </a:t>
            </a:r>
            <a:r>
              <a:rPr lang="fr-FR" sz="1500" dirty="0"/>
              <a:t>and excitation </a:t>
            </a:r>
            <a:r>
              <a:rPr lang="fr-FR" sz="1500" dirty="0" err="1"/>
              <a:t>stopping</a:t>
            </a:r>
            <a:r>
              <a:rPr lang="fr-FR" sz="1500" dirty="0"/>
              <a:t> power </a:t>
            </a:r>
            <a:r>
              <a:rPr lang="fr-FR" sz="1500" dirty="0" smtClean="0"/>
              <a:t>for H </a:t>
            </a:r>
            <a:r>
              <a:rPr lang="fr-FR" sz="1500" dirty="0"/>
              <a:t>, C, Si, Fe, Cs, Pb, </a:t>
            </a:r>
            <a:r>
              <a:rPr lang="fr-FR" sz="1500" dirty="0" smtClean="0"/>
              <a:t>U, </a:t>
            </a:r>
            <a:r>
              <a:rPr lang="fr-FR" sz="1500" dirty="0" err="1" smtClean="0"/>
              <a:t>between</a:t>
            </a:r>
            <a:r>
              <a:rPr lang="fr-FR" sz="1500" dirty="0" smtClean="0"/>
              <a:t> </a:t>
            </a:r>
            <a:r>
              <a:rPr lang="fr-FR" sz="1500" dirty="0" err="1"/>
              <a:t>Livermore</a:t>
            </a:r>
            <a:r>
              <a:rPr lang="fr-FR" sz="1500" dirty="0"/>
              <a:t> </a:t>
            </a:r>
            <a:r>
              <a:rPr lang="fr-FR" sz="1500" dirty="0" smtClean="0"/>
              <a:t>and :</a:t>
            </a:r>
          </a:p>
          <a:p>
            <a:pPr marL="1439863" lvl="3" indent="-273050" defTabSz="107950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fr-FR" sz="1500" dirty="0" smtClean="0"/>
              <a:t>EPICS2017</a:t>
            </a:r>
          </a:p>
          <a:p>
            <a:pPr marL="1439863" lvl="3" indent="-273050" defTabSz="107950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fr-FR" sz="1500" dirty="0" smtClean="0"/>
              <a:t>EEDL91</a:t>
            </a:r>
            <a:endParaRPr lang="fr-FR" sz="1500" dirty="0" smtClean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fr-FR" sz="1500" dirty="0" err="1" smtClean="0"/>
              <a:t>Ionization</a:t>
            </a:r>
            <a:r>
              <a:rPr lang="fr-FR" sz="1500" dirty="0" smtClean="0"/>
              <a:t> </a:t>
            </a:r>
            <a:r>
              <a:rPr lang="fr-FR" sz="1500" dirty="0" err="1" smtClean="0"/>
              <a:t>stopping</a:t>
            </a:r>
            <a:r>
              <a:rPr lang="fr-FR" sz="1500" dirty="0" smtClean="0"/>
              <a:t> power </a:t>
            </a:r>
            <a:r>
              <a:rPr lang="fr-FR" sz="1500" dirty="0" err="1" smtClean="0"/>
              <a:t>between</a:t>
            </a:r>
            <a:r>
              <a:rPr lang="fr-FR" sz="1500" dirty="0" smtClean="0"/>
              <a:t> </a:t>
            </a:r>
            <a:r>
              <a:rPr lang="fr-FR" sz="1500" dirty="0" err="1"/>
              <a:t>Livermore</a:t>
            </a:r>
            <a:r>
              <a:rPr lang="fr-FR" sz="1500" dirty="0"/>
              <a:t> </a:t>
            </a:r>
            <a:r>
              <a:rPr lang="fr-FR" sz="1500" dirty="0" err="1"/>
              <a:t>ionization</a:t>
            </a:r>
            <a:r>
              <a:rPr lang="fr-FR" sz="1500" dirty="0"/>
              <a:t> </a:t>
            </a:r>
            <a:r>
              <a:rPr lang="fr-FR" sz="1500" dirty="0" err="1"/>
              <a:t>models</a:t>
            </a:r>
            <a:r>
              <a:rPr lang="fr-FR" sz="1500" dirty="0"/>
              <a:t> and ESTAR data.</a:t>
            </a:r>
            <a:endParaRPr lang="fr-FR" sz="1500" dirty="0" smtClean="0"/>
          </a:p>
          <a:p>
            <a:pPr marL="1428550" lvl="5" indent="-28575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fr-FR" sz="1500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fr-FR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elements: H</a:t>
            </a:r>
            <a:r>
              <a:rPr lang="fr-FR" sz="1500" dirty="0">
                <a:latin typeface="Arial" panose="020B0604020202020204" pitchFamily="34" charset="0"/>
                <a:cs typeface="Arial" panose="020B0604020202020204" pitchFamily="34" charset="0"/>
              </a:rPr>
              <a:t>, C, Si, Fe, Cs, Pb, </a:t>
            </a:r>
            <a:r>
              <a:rPr lang="fr-FR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marL="1428550" lvl="5" indent="-28575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fr-FR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fr-FR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materials</a:t>
            </a:r>
            <a:r>
              <a:rPr lang="fr-FR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: air</a:t>
            </a:r>
            <a:r>
              <a:rPr lang="fr-FR" sz="1500" dirty="0">
                <a:latin typeface="Arial" panose="020B0604020202020204" pitchFamily="34" charset="0"/>
                <a:cs typeface="Arial" panose="020B0604020202020204" pitchFamily="34" charset="0"/>
              </a:rPr>
              <a:t>, graphite and </a:t>
            </a:r>
            <a:r>
              <a:rPr lang="fr-FR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fr-FR" sz="2300" b="1" dirty="0" smtClean="0"/>
              <a:t>Conclusion:</a:t>
            </a:r>
          </a:p>
          <a:p>
            <a:pPr marL="0" indent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fr-FR" sz="1500" dirty="0" smtClean="0"/>
              <a:t>There </a:t>
            </a:r>
            <a:r>
              <a:rPr lang="fr-FR" sz="1500" dirty="0" err="1" smtClean="0"/>
              <a:t>is</a:t>
            </a:r>
            <a:r>
              <a:rPr lang="fr-FR" sz="1500" dirty="0" smtClean="0"/>
              <a:t> no </a:t>
            </a:r>
            <a:r>
              <a:rPr lang="fr-FR" sz="1500" dirty="0" err="1" smtClean="0"/>
              <a:t>need</a:t>
            </a:r>
            <a:r>
              <a:rPr lang="fr-FR" sz="1500" dirty="0" smtClean="0"/>
              <a:t> to update </a:t>
            </a:r>
            <a:r>
              <a:rPr lang="fr-FR" sz="1500" dirty="0" err="1" smtClean="0"/>
              <a:t>Livermore</a:t>
            </a:r>
            <a:r>
              <a:rPr lang="fr-FR" sz="1500" dirty="0" smtClean="0"/>
              <a:t> </a:t>
            </a:r>
            <a:r>
              <a:rPr lang="fr-FR" sz="1500" dirty="0" err="1" smtClean="0"/>
              <a:t>electron</a:t>
            </a:r>
            <a:r>
              <a:rPr lang="fr-FR" sz="1500" dirty="0" smtClean="0"/>
              <a:t> </a:t>
            </a:r>
            <a:r>
              <a:rPr lang="fr-FR" sz="1500" dirty="0" err="1" smtClean="0"/>
              <a:t>ionization</a:t>
            </a:r>
            <a:r>
              <a:rPr lang="fr-FR" sz="1500" dirty="0" smtClean="0"/>
              <a:t> model for EPICS2017 </a:t>
            </a:r>
            <a:r>
              <a:rPr lang="fr-FR" sz="1500" dirty="0" err="1" smtClean="0"/>
              <a:t>electron</a:t>
            </a:r>
            <a:r>
              <a:rPr lang="fr-FR" sz="1500" dirty="0" smtClean="0"/>
              <a:t> data.</a:t>
            </a:r>
          </a:p>
          <a:p>
            <a:pPr marL="0" indent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fr-FR" sz="1500" b="1" dirty="0"/>
              <a:t>A </a:t>
            </a:r>
            <a:r>
              <a:rPr lang="fr-FR" sz="1500" b="1" dirty="0" err="1"/>
              <a:t>technical</a:t>
            </a:r>
            <a:r>
              <a:rPr lang="fr-FR" sz="1500" b="1" dirty="0"/>
              <a:t> note </a:t>
            </a:r>
            <a:r>
              <a:rPr lang="fr-FR" sz="1500" b="1" dirty="0" err="1" smtClean="0"/>
              <a:t>summarizing</a:t>
            </a:r>
            <a:r>
              <a:rPr lang="fr-FR" sz="1500" b="1" dirty="0" smtClean="0"/>
              <a:t> the </a:t>
            </a:r>
            <a:r>
              <a:rPr lang="fr-FR" sz="1500" b="1" dirty="0" err="1" smtClean="0"/>
              <a:t>work</a:t>
            </a:r>
            <a:r>
              <a:rPr lang="fr-FR" sz="1500" b="1" dirty="0" smtClean="0"/>
              <a:t> </a:t>
            </a:r>
            <a:r>
              <a:rPr lang="fr-FR" sz="1500" b="1" dirty="0" err="1" smtClean="0"/>
              <a:t>is</a:t>
            </a:r>
            <a:r>
              <a:rPr lang="fr-FR" sz="1500" b="1" dirty="0" smtClean="0"/>
              <a:t> in </a:t>
            </a:r>
            <a:r>
              <a:rPr lang="fr-FR" sz="1500" b="1" dirty="0" err="1" smtClean="0"/>
              <a:t>progress</a:t>
            </a:r>
            <a:r>
              <a:rPr lang="fr-FR" sz="1500" b="1" dirty="0" smtClean="0"/>
              <a:t> and </a:t>
            </a:r>
            <a:r>
              <a:rPr lang="fr-FR" sz="1500" b="1" dirty="0" err="1" smtClean="0"/>
              <a:t>will</a:t>
            </a:r>
            <a:r>
              <a:rPr lang="fr-FR" sz="1500" b="1" dirty="0" smtClean="0"/>
              <a:t> </a:t>
            </a:r>
            <a:r>
              <a:rPr lang="fr-FR" sz="1500" b="1" dirty="0" err="1" smtClean="0"/>
              <a:t>be</a:t>
            </a:r>
            <a:r>
              <a:rPr lang="fr-FR" sz="1500" b="1" dirty="0" smtClean="0"/>
              <a:t> </a:t>
            </a:r>
            <a:r>
              <a:rPr lang="fr-FR" sz="1500" b="1" dirty="0" err="1" smtClean="0"/>
              <a:t>available</a:t>
            </a:r>
            <a:r>
              <a:rPr lang="fr-FR" sz="1500" b="1" dirty="0" smtClean="0"/>
              <a:t> </a:t>
            </a:r>
            <a:r>
              <a:rPr lang="fr-FR" sz="1500" b="1" dirty="0" err="1" smtClean="0"/>
              <a:t>soon</a:t>
            </a:r>
            <a:r>
              <a:rPr lang="fr-FR" sz="1500" b="1" dirty="0" smtClean="0"/>
              <a:t> in the </a:t>
            </a:r>
            <a:r>
              <a:rPr lang="fr-FR" sz="1500" b="1" dirty="0" err="1" smtClean="0"/>
              <a:t>website</a:t>
            </a:r>
            <a:r>
              <a:rPr lang="fr-FR" sz="1500" b="1" dirty="0" smtClean="0"/>
              <a:t> Geant4@IN2P3.</a:t>
            </a:r>
            <a:endParaRPr lang="fr-FR" sz="1500" b="1" dirty="0" smtClean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fr-FR" sz="1100" b="1" dirty="0" smtClean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fr-FR" b="1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2B545C1A-C2AB-4ECF-8111-AF685B1B0792}" type="slidenum">
              <a:rPr lang="fr-FR" smtClean="0"/>
              <a:t>1</a:t>
            </a:fld>
            <a:endParaRPr lang="fr-FR"/>
          </a:p>
        </p:txBody>
      </p:sp>
      <p:pic>
        <p:nvPicPr>
          <p:cNvPr id="5" name="Image 11">
            <a:extLst>
              <a:ext uri="{FF2B5EF4-FFF2-40B4-BE49-F238E27FC236}">
                <a16:creationId xmlns:a16="http://schemas.microsoft.com/office/drawing/2014/main" id="{1B7637A5-0A04-6946-A297-77EE08E3DD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365"/>
          <a:stretch/>
        </p:blipFill>
        <p:spPr bwMode="auto">
          <a:xfrm>
            <a:off x="4959459" y="172518"/>
            <a:ext cx="2628720" cy="761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9485" y="81891"/>
            <a:ext cx="1708618" cy="874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21"/>
            <a:ext cx="2142814" cy="105030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920" y="19071"/>
            <a:ext cx="2816080" cy="937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72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61589</TotalTime>
  <Words>167</Words>
  <Application>Microsoft Office PowerPoint</Application>
  <PresentationFormat>Grand écran</PresentationFormat>
  <Paragraphs>17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宋体</vt:lpstr>
      <vt:lpstr>Arial</vt:lpstr>
      <vt:lpstr>Calibri</vt:lpstr>
      <vt:lpstr>Century Schoolbook</vt:lpstr>
      <vt:lpstr>Wingdings</vt:lpstr>
      <vt:lpstr>Wingdings 2</vt:lpstr>
      <vt:lpstr>View</vt:lpstr>
      <vt:lpstr>Work on EPICS2017 electron data</vt:lpstr>
    </vt:vector>
  </TitlesOfParts>
  <Company>CENBG - Univ.Bordeaux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zhuxin li</dc:creator>
  <cp:lastModifiedBy>zhuxin li</cp:lastModifiedBy>
  <cp:revision>3221</cp:revision>
  <dcterms:created xsi:type="dcterms:W3CDTF">2019-10-07T09:33:17Z</dcterms:created>
  <dcterms:modified xsi:type="dcterms:W3CDTF">2023-02-21T09:34:15Z</dcterms:modified>
</cp:coreProperties>
</file>