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68" r:id="rId2"/>
    <p:sldId id="272" r:id="rId3"/>
    <p:sldId id="273" r:id="rId4"/>
    <p:sldId id="275" r:id="rId5"/>
    <p:sldId id="271" r:id="rId6"/>
    <p:sldId id="277" r:id="rId7"/>
    <p:sldId id="278" r:id="rId8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5AAE"/>
    <a:srgbClr val="FFFEC7"/>
    <a:srgbClr val="FFFF00"/>
    <a:srgbClr val="000000"/>
    <a:srgbClr val="6EA68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1" autoAdjust="0"/>
    <p:restoredTop sz="94660"/>
  </p:normalViewPr>
  <p:slideViewPr>
    <p:cSldViewPr>
      <p:cViewPr varScale="1">
        <p:scale>
          <a:sx n="111" d="100"/>
          <a:sy n="111" d="100"/>
        </p:scale>
        <p:origin x="1589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F9892C-0CF5-423C-9177-DD22E871BCED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F8CBC-66E2-451E-B3E4-0F2F6F6EB7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8084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6B3426-F6D5-4414-926F-77AB671A91AD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B4EBD-649E-48E5-9B58-D5DAA06BCC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8679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noProof="0" dirty="0" smtClean="0"/>
              <a:t>Click to edit Master text styles</a:t>
            </a:r>
          </a:p>
          <a:p>
            <a:pPr lvl="1" eaLnBrk="1" latinLnBrk="0" hangingPunct="1"/>
            <a:r>
              <a:rPr lang="en-US" noProof="0" dirty="0" smtClean="0"/>
              <a:t>Second level</a:t>
            </a:r>
          </a:p>
          <a:p>
            <a:pPr lvl="2" eaLnBrk="1" latinLnBrk="0" hangingPunct="1"/>
            <a:r>
              <a:rPr lang="en-US" noProof="0" dirty="0" smtClean="0"/>
              <a:t>Third level</a:t>
            </a:r>
          </a:p>
          <a:p>
            <a:pPr lvl="3" eaLnBrk="1" latinLnBrk="0" hangingPunct="1"/>
            <a:r>
              <a:rPr lang="en-US" noProof="0" dirty="0" smtClean="0"/>
              <a:t>Fourth level</a:t>
            </a:r>
          </a:p>
          <a:p>
            <a:pPr lvl="4" eaLnBrk="1" latinLnBrk="0" hangingPunct="1"/>
            <a:r>
              <a:rPr lang="en-US" noProof="0" dirty="0" smtClean="0"/>
              <a:t>Fifth level</a:t>
            </a:r>
            <a:endParaRPr kumimoji="0"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noProof="0" dirty="0" smtClean="0"/>
              <a:t>Click to edit Master text styles</a:t>
            </a:r>
          </a:p>
          <a:p>
            <a:pPr lvl="1" eaLnBrk="1" latinLnBrk="0" hangingPunct="1"/>
            <a:r>
              <a:rPr lang="en-US" noProof="0" dirty="0" smtClean="0"/>
              <a:t>Second level</a:t>
            </a:r>
          </a:p>
          <a:p>
            <a:pPr lvl="2" eaLnBrk="1" latinLnBrk="0" hangingPunct="1"/>
            <a:r>
              <a:rPr lang="en-US" noProof="0" dirty="0" smtClean="0"/>
              <a:t>Third level</a:t>
            </a:r>
          </a:p>
          <a:p>
            <a:pPr lvl="3" eaLnBrk="1" latinLnBrk="0" hangingPunct="1"/>
            <a:r>
              <a:rPr lang="en-US" noProof="0" dirty="0" smtClean="0"/>
              <a:t>Fourth level</a:t>
            </a:r>
          </a:p>
          <a:p>
            <a:pPr lvl="4" eaLnBrk="1" latinLnBrk="0" hangingPunct="1"/>
            <a:r>
              <a:rPr lang="en-US" noProof="0" dirty="0" smtClean="0"/>
              <a:t>Fifth level</a:t>
            </a:r>
            <a:endParaRPr kumimoji="0"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 anchor="b"/>
          <a:lstStyle>
            <a:lvl1pPr algn="r">
              <a:defRPr b="1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GB" smtClean="0"/>
              <a:t>S. Le Naour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 anchor="b"/>
          <a:lstStyle>
            <a:lvl1pPr>
              <a:defRPr b="1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1772816"/>
            <a:ext cx="8265984" cy="1826363"/>
          </a:xfrm>
        </p:spPr>
        <p:txBody>
          <a:bodyPr tIns="0" bIns="0" anchor="ctr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rgbClr val="1E5AAE"/>
                  </a:solidFill>
                  <a:prstDash val="solid"/>
                </a:ln>
                <a:solidFill>
                  <a:srgbClr val="1E5AAE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176136" y="465313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rgbClr val="1E5AAE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44000" cy="820800"/>
          </a:xfrm>
        </p:spPr>
        <p:txBody>
          <a:bodyPr/>
          <a:lstStyle/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3657600" cy="492941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3600" y="1196752"/>
            <a:ext cx="3657600" cy="492941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20800"/>
          </a:xfrm>
        </p:spPr>
        <p:txBody>
          <a:bodyPr anchor="t"/>
          <a:lstStyle>
            <a:lvl1pPr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96753"/>
            <a:ext cx="4040188" cy="37596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96753"/>
            <a:ext cx="4041775" cy="375967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6000" cy="820800"/>
          </a:xfrm>
        </p:spPr>
        <p:txBody>
          <a:bodyPr anchor="t">
            <a:normAutofit/>
          </a:bodyPr>
          <a:lstStyle>
            <a:lvl1pPr algn="l">
              <a:defRPr sz="4000"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12227"/>
            <a:ext cx="8226854" cy="819244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et </a:t>
            </a:r>
            <a:r>
              <a:rPr kumimoji="0" lang="en-GB" noProof="0" dirty="0" err="1" smtClean="0"/>
              <a:t>modifiez</a:t>
            </a:r>
            <a:r>
              <a:rPr kumimoji="0" lang="en-GB" noProof="0" dirty="0" smtClean="0"/>
              <a:t> le titre</a:t>
            </a:r>
            <a:endParaRPr kumimoji="0" lang="en-GB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6854" cy="4868283"/>
          </a:xfrm>
          <a:prstGeom prst="rect">
            <a:avLst/>
          </a:prstGeom>
          <a:ln>
            <a:noFill/>
          </a:ln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pour modifier les styles du </a:t>
            </a:r>
            <a:r>
              <a:rPr kumimoji="0" lang="en-GB" noProof="0" dirty="0" err="1" smtClean="0"/>
              <a:t>texte</a:t>
            </a:r>
            <a:r>
              <a:rPr kumimoji="0" lang="en-GB" noProof="0" dirty="0" smtClean="0"/>
              <a:t> du masque</a:t>
            </a:r>
          </a:p>
          <a:p>
            <a:pPr lvl="1" eaLnBrk="1" latinLnBrk="0" hangingPunct="1"/>
            <a:r>
              <a:rPr kumimoji="0" lang="en-GB" noProof="0" dirty="0" err="1" smtClean="0"/>
              <a:t>Deuxième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2" eaLnBrk="1" latinLnBrk="0" hangingPunct="1"/>
            <a:r>
              <a:rPr kumimoji="0" lang="en-GB" noProof="0" dirty="0" err="1" smtClean="0"/>
              <a:t>Troisième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3" eaLnBrk="1" latinLnBrk="0" hangingPunct="1"/>
            <a:r>
              <a:rPr kumimoji="0" lang="en-GB" noProof="0" dirty="0" err="1" smtClean="0"/>
              <a:t>Quatrième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4" eaLnBrk="1" latinLnBrk="0" hangingPunct="1"/>
            <a:r>
              <a:rPr kumimoji="0" lang="en-GB" noProof="0" dirty="0" err="1" smtClean="0"/>
              <a:t>Cinquième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en-GB" dirty="0" smtClean="0"/>
              <a:t>S. Le Naour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862C1-9057-4122-A60D-1A0066E50FF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rgbClr val="1E5AAE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rgbClr val="C00000"/>
        </a:buClr>
        <a:buSzPct val="80000"/>
        <a:buFont typeface="Wingdings" panose="05000000000000000000" pitchFamily="2" charset="2"/>
        <a:buChar char="Ø"/>
        <a:defRPr kumimoji="0" sz="2400" kern="1200">
          <a:solidFill>
            <a:srgbClr val="1E5AAE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rgbClr val="C00000"/>
        </a:buClr>
        <a:buSzPct val="90000"/>
        <a:buFont typeface="Wingdings" panose="05000000000000000000" pitchFamily="2" charset="2"/>
        <a:buChar char="§"/>
        <a:defRPr kumimoji="0" sz="2400" kern="1200">
          <a:solidFill>
            <a:srgbClr val="1E5AAE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rgbClr val="C00000"/>
        </a:buClr>
        <a:buSzPct val="85000"/>
        <a:buFont typeface="Arial"/>
        <a:buChar char="•"/>
        <a:defRPr kumimoji="0" sz="2000" kern="1200">
          <a:solidFill>
            <a:srgbClr val="1E5AAE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rgbClr val="C00000"/>
        </a:buClr>
        <a:buSzPct val="90000"/>
        <a:buFont typeface="Arial" panose="020B0604020202020204" pitchFamily="34" charset="0"/>
        <a:buChar char="−"/>
        <a:defRPr kumimoji="0" sz="1800" kern="1200">
          <a:solidFill>
            <a:srgbClr val="1E5AAE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rgbClr val="C00000"/>
        </a:buClr>
        <a:buSzPct val="100000"/>
        <a:buFont typeface="Arial" panose="020B0604020202020204" pitchFamily="34" charset="0"/>
        <a:buChar char="−"/>
        <a:defRPr kumimoji="0" sz="1800" kern="1200">
          <a:solidFill>
            <a:srgbClr val="1E5AAE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ID </a:t>
            </a:r>
            <a:r>
              <a:rPr lang="fr-CH" dirty="0" err="1" smtClean="0"/>
              <a:t>cards</a:t>
            </a:r>
            <a:r>
              <a:rPr lang="fr-CH" dirty="0" smtClean="0"/>
              <a:t> for LHC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MAB, 27/02/2023</a:t>
            </a:r>
          </a:p>
          <a:p>
            <a:r>
              <a:rPr lang="fr-CH" dirty="0" smtClean="0"/>
              <a:t>S. Le Naour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86600" y="6356350"/>
            <a:ext cx="2057400" cy="365125"/>
          </a:xfrm>
        </p:spPr>
        <p:txBody>
          <a:bodyPr/>
          <a:lstStyle/>
          <a:p>
            <a:fld id="{493862C1-9057-4122-A60D-1A0066E50FF2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4992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2400" dirty="0" smtClean="0"/>
              <a:t>Extraction </a:t>
            </a:r>
            <a:r>
              <a:rPr lang="fr-CH" sz="2400" dirty="0" err="1" smtClean="0"/>
              <a:t>from</a:t>
            </a:r>
            <a:r>
              <a:rPr lang="fr-CH" sz="2400" dirty="0" smtClean="0"/>
              <a:t> MTF</a:t>
            </a:r>
            <a:r>
              <a:rPr lang="fr-CH" sz="2400" dirty="0"/>
              <a:t/>
            </a:r>
            <a:br>
              <a:rPr lang="fr-CH" sz="2400" dirty="0"/>
            </a:br>
            <a:endParaRPr lang="en-GB" sz="2400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1191" y="908720"/>
            <a:ext cx="5650580" cy="2736304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3563888" y="1988840"/>
            <a:ext cx="1008112" cy="216024"/>
          </a:xfrm>
          <a:prstGeom prst="ellipse">
            <a:avLst/>
          </a:prstGeom>
          <a:noFill/>
          <a:ln w="57150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840" y="2576627"/>
            <a:ext cx="5769272" cy="3414597"/>
          </a:xfrm>
          <a:prstGeom prst="rect">
            <a:avLst/>
          </a:prstGeom>
        </p:spPr>
      </p:pic>
      <p:sp>
        <p:nvSpPr>
          <p:cNvPr id="8" name="Curved Right Arrow 7"/>
          <p:cNvSpPr/>
          <p:nvPr/>
        </p:nvSpPr>
        <p:spPr>
          <a:xfrm>
            <a:off x="2339752" y="2096852"/>
            <a:ext cx="1080120" cy="1440160"/>
          </a:xfrm>
          <a:prstGeom prst="curvedRightArrow">
            <a:avLst>
              <a:gd name="adj1" fmla="val 18451"/>
              <a:gd name="adj2" fmla="val 50000"/>
              <a:gd name="adj3" fmla="val 25000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19872" y="3992506"/>
            <a:ext cx="864096" cy="132293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419872" y="4859572"/>
            <a:ext cx="864096" cy="132293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920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 : MB 1234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05264"/>
            <a:ext cx="8226854" cy="187763"/>
          </a:xfrm>
        </p:spPr>
        <p:txBody>
          <a:bodyPr>
            <a:normAutofit fontScale="2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3862C1-9057-4122-A60D-1A0066E50FF2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0"/>
            <a:ext cx="5809282" cy="10314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7219" y="1124744"/>
            <a:ext cx="4756087" cy="550966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5535" y="1243698"/>
            <a:ext cx="23995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1E5AAE"/>
                </a:solidFill>
              </a:rPr>
              <a:t>Data </a:t>
            </a:r>
            <a:r>
              <a:rPr lang="en-GB" dirty="0" smtClean="0">
                <a:solidFill>
                  <a:srgbClr val="1E5AAE"/>
                </a:solidFill>
              </a:rPr>
              <a:t>extracted from MTF (equipment </a:t>
            </a:r>
            <a:r>
              <a:rPr lang="en-GB" dirty="0" smtClean="0">
                <a:solidFill>
                  <a:srgbClr val="1E5AAE"/>
                </a:solidFill>
              </a:rPr>
              <a:t>data of the </a:t>
            </a:r>
            <a:r>
              <a:rPr lang="en-GB" u="sng" dirty="0" err="1" smtClean="0">
                <a:solidFill>
                  <a:srgbClr val="1E5AAE"/>
                </a:solidFill>
              </a:rPr>
              <a:t>cryo</a:t>
            </a:r>
            <a:r>
              <a:rPr lang="en-GB" u="sng" dirty="0" smtClean="0">
                <a:solidFill>
                  <a:srgbClr val="1E5AAE"/>
                </a:solidFill>
              </a:rPr>
              <a:t>-dipole</a:t>
            </a:r>
            <a:r>
              <a:rPr lang="en-GB" dirty="0">
                <a:solidFill>
                  <a:srgbClr val="1E5AAE"/>
                </a:solidFill>
              </a:rPr>
              <a:t>)</a:t>
            </a:r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915816" y="1031471"/>
            <a:ext cx="5256584" cy="1532623"/>
          </a:xfrm>
          <a:prstGeom prst="roundRect">
            <a:avLst/>
          </a:prstGeom>
          <a:noFill/>
          <a:ln w="571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2915816" y="2564094"/>
            <a:ext cx="5256584" cy="4157381"/>
          </a:xfrm>
          <a:prstGeom prst="roundRect">
            <a:avLst/>
          </a:prstGeom>
          <a:noFill/>
          <a:ln w="571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57201" y="3620246"/>
            <a:ext cx="24409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1E5AAE"/>
                </a:solidFill>
              </a:rPr>
              <a:t>Data </a:t>
            </a:r>
            <a:r>
              <a:rPr lang="en-GB" dirty="0" smtClean="0">
                <a:solidFill>
                  <a:srgbClr val="1E5AAE"/>
                </a:solidFill>
              </a:rPr>
              <a:t>extracted from MMSMA</a:t>
            </a:r>
          </a:p>
          <a:p>
            <a:r>
              <a:rPr lang="en-GB" sz="1200" dirty="0" smtClean="0"/>
              <a:t>An Excel file is also available in step 19 : WP08 </a:t>
            </a:r>
            <a:r>
              <a:rPr lang="en-GB" sz="1200" dirty="0" err="1" smtClean="0"/>
              <a:t>Fiducialisation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14691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Ex: SSS 123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496" y="1124744"/>
            <a:ext cx="2843344" cy="486828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800" dirty="0" smtClean="0"/>
              <a:t>SSS5xx (MQ+MQTL) &amp; SSS6xx (MQM or MQY)</a:t>
            </a:r>
            <a:r>
              <a:rPr lang="en-GB" sz="1800" dirty="0"/>
              <a:t> </a:t>
            </a:r>
            <a:r>
              <a:rPr lang="en-GB" sz="1800" dirty="0" smtClean="0"/>
              <a:t>are also available</a:t>
            </a:r>
            <a:endParaRPr lang="en-GB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3862C1-9057-4122-A60D-1A0066E50FF2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3517" y="75702"/>
            <a:ext cx="6270483" cy="6645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605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Other magnets 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4114800" cy="486828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800" dirty="0" smtClean="0"/>
              <a:t>Triplets : individual ID cards available in </a:t>
            </a:r>
            <a:r>
              <a:rPr lang="en-GB" sz="1800" dirty="0" err="1" smtClean="0"/>
              <a:t>Ranko’s</a:t>
            </a:r>
            <a:r>
              <a:rPr lang="en-GB" sz="1800" dirty="0" smtClean="0"/>
              <a:t> Public directory </a:t>
            </a:r>
          </a:p>
          <a:p>
            <a:pPr marL="36576" indent="0">
              <a:buNone/>
            </a:pPr>
            <a:endParaRPr lang="en-GB" sz="1800" dirty="0"/>
          </a:p>
          <a:p>
            <a:pPr marL="36576" indent="0">
              <a:buNone/>
            </a:pPr>
            <a:r>
              <a:rPr lang="en-GB" sz="1800" dirty="0" smtClean="0"/>
              <a:t>IPD, RU: ??</a:t>
            </a:r>
            <a:endParaRPr lang="en-GB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2" y="212227"/>
            <a:ext cx="4310368" cy="6124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132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Magnets replacement for LS2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1471"/>
            <a:ext cx="8226854" cy="4868283"/>
          </a:xfrm>
        </p:spPr>
        <p:txBody>
          <a:bodyPr/>
          <a:lstStyle/>
          <a:p>
            <a:r>
              <a:rPr lang="en-GB" dirty="0" smtClean="0"/>
              <a:t>Dipole selection made with an excel file (Ex MBA)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700808"/>
            <a:ext cx="14617151" cy="4818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272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8742899"/>
      </p:ext>
    </p:extLst>
  </p:cSld>
  <p:clrMapOvr>
    <a:masterClrMapping/>
  </p:clrMapOvr>
</p:sld>
</file>

<file path=ppt/theme/theme1.xml><?xml version="1.0" encoding="utf-8"?>
<a:theme xmlns:a="http://schemas.openxmlformats.org/drawingml/2006/main" name="CERNPre¦üsentation1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28610</TotalTime>
  <Words>100</Words>
  <Application>Microsoft Office PowerPoint</Application>
  <PresentationFormat>On-screen Show (4:3)</PresentationFormat>
  <Paragraphs>19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CERNPre¦üsentation1</vt:lpstr>
      <vt:lpstr>ID cards for LHC</vt:lpstr>
      <vt:lpstr>Extraction from MTF </vt:lpstr>
      <vt:lpstr>Ex : MB 1234</vt:lpstr>
      <vt:lpstr>Ex: SSS 123</vt:lpstr>
      <vt:lpstr>Other magnets ? </vt:lpstr>
      <vt:lpstr>Magnets replacement for LS2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slenaour</dc:creator>
  <cp:lastModifiedBy>Sandrine Le Naour</cp:lastModifiedBy>
  <cp:revision>291</cp:revision>
  <cp:lastPrinted>2021-05-19T07:29:18Z</cp:lastPrinted>
  <dcterms:created xsi:type="dcterms:W3CDTF">2012-11-05T16:17:41Z</dcterms:created>
  <dcterms:modified xsi:type="dcterms:W3CDTF">2023-02-27T10:06:57Z</dcterms:modified>
</cp:coreProperties>
</file>