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slideLayouts/slideLayout30.xml" ContentType="application/vnd.openxmlformats-officedocument.presentationml.slideLayout+xml"/>
  <Override PartName="/ppt/theme/theme2.xml" ContentType="application/vnd.openxmlformats-officedocument.theme+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3.xml" ContentType="application/vnd.openxmlformats-officedocument.theme+xml"/>
  <Override PartName="/ppt/slideLayouts/slideLayout4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7103" r:id="rId1"/>
    <p:sldMasterId id="2147487131" r:id="rId2"/>
    <p:sldMasterId id="2147483928" r:id="rId3"/>
    <p:sldMasterId id="2147487132" r:id="rId4"/>
  </p:sldMasterIdLst>
  <p:notesMasterIdLst>
    <p:notesMasterId r:id="rId30"/>
  </p:notesMasterIdLst>
  <p:handoutMasterIdLst>
    <p:handoutMasterId r:id="rId31"/>
  </p:handoutMasterIdLst>
  <p:sldIdLst>
    <p:sldId id="256" r:id="rId5"/>
    <p:sldId id="360" r:id="rId6"/>
    <p:sldId id="361" r:id="rId7"/>
    <p:sldId id="393" r:id="rId8"/>
    <p:sldId id="357" r:id="rId9"/>
    <p:sldId id="358" r:id="rId10"/>
    <p:sldId id="359" r:id="rId11"/>
    <p:sldId id="278" r:id="rId12"/>
    <p:sldId id="388" r:id="rId13"/>
    <p:sldId id="291" r:id="rId14"/>
    <p:sldId id="292" r:id="rId15"/>
    <p:sldId id="392" r:id="rId16"/>
    <p:sldId id="391" r:id="rId17"/>
    <p:sldId id="315" r:id="rId18"/>
    <p:sldId id="394" r:id="rId19"/>
    <p:sldId id="395" r:id="rId20"/>
    <p:sldId id="396" r:id="rId21"/>
    <p:sldId id="397" r:id="rId22"/>
    <p:sldId id="398" r:id="rId23"/>
    <p:sldId id="404" r:id="rId24"/>
    <p:sldId id="400" r:id="rId25"/>
    <p:sldId id="403" r:id="rId26"/>
    <p:sldId id="399" r:id="rId27"/>
    <p:sldId id="402" r:id="rId28"/>
    <p:sldId id="401" r:id="rId29"/>
  </p:sldIdLst>
  <p:sldSz cx="12192000" cy="6858000"/>
  <p:notesSz cx="6797675" cy="9926638"/>
  <p:defaultTextStyle>
    <a:defPPr>
      <a:defRPr lang="en-GB"/>
    </a:defPPr>
    <a:lvl1pPr algn="l" rtl="0" eaLnBrk="0" fontAlgn="base" hangingPunct="0">
      <a:spcBef>
        <a:spcPct val="0"/>
      </a:spcBef>
      <a:spcAft>
        <a:spcPct val="0"/>
      </a:spcAft>
      <a:defRPr sz="2400" kern="1200">
        <a:solidFill>
          <a:schemeClr val="tx1"/>
        </a:solidFill>
        <a:latin typeface="Verdana" charset="0"/>
        <a:ea typeface="MS PGothic" charset="-128"/>
        <a:cs typeface="+mn-cs"/>
      </a:defRPr>
    </a:lvl1pPr>
    <a:lvl2pPr marL="457200" algn="l" rtl="0" eaLnBrk="0" fontAlgn="base" hangingPunct="0">
      <a:spcBef>
        <a:spcPct val="0"/>
      </a:spcBef>
      <a:spcAft>
        <a:spcPct val="0"/>
      </a:spcAft>
      <a:defRPr sz="2400" kern="1200">
        <a:solidFill>
          <a:schemeClr val="tx1"/>
        </a:solidFill>
        <a:latin typeface="Verdana" charset="0"/>
        <a:ea typeface="MS PGothic" charset="-128"/>
        <a:cs typeface="+mn-cs"/>
      </a:defRPr>
    </a:lvl2pPr>
    <a:lvl3pPr marL="914400" algn="l" rtl="0" eaLnBrk="0" fontAlgn="base" hangingPunct="0">
      <a:spcBef>
        <a:spcPct val="0"/>
      </a:spcBef>
      <a:spcAft>
        <a:spcPct val="0"/>
      </a:spcAft>
      <a:defRPr sz="2400" kern="1200">
        <a:solidFill>
          <a:schemeClr val="tx1"/>
        </a:solidFill>
        <a:latin typeface="Verdana" charset="0"/>
        <a:ea typeface="MS PGothic" charset="-128"/>
        <a:cs typeface="+mn-cs"/>
      </a:defRPr>
    </a:lvl3pPr>
    <a:lvl4pPr marL="1371600" algn="l" rtl="0" eaLnBrk="0" fontAlgn="base" hangingPunct="0">
      <a:spcBef>
        <a:spcPct val="0"/>
      </a:spcBef>
      <a:spcAft>
        <a:spcPct val="0"/>
      </a:spcAft>
      <a:defRPr sz="2400" kern="1200">
        <a:solidFill>
          <a:schemeClr val="tx1"/>
        </a:solidFill>
        <a:latin typeface="Verdana" charset="0"/>
        <a:ea typeface="MS PGothic" charset="-128"/>
        <a:cs typeface="+mn-cs"/>
      </a:defRPr>
    </a:lvl4pPr>
    <a:lvl5pPr marL="1828800" algn="l" rtl="0" eaLnBrk="0" fontAlgn="base" hangingPunct="0">
      <a:spcBef>
        <a:spcPct val="0"/>
      </a:spcBef>
      <a:spcAft>
        <a:spcPct val="0"/>
      </a:spcAft>
      <a:defRPr sz="2400" kern="1200">
        <a:solidFill>
          <a:schemeClr val="tx1"/>
        </a:solidFill>
        <a:latin typeface="Verdana" charset="0"/>
        <a:ea typeface="MS PGothic" charset="-128"/>
        <a:cs typeface="+mn-cs"/>
      </a:defRPr>
    </a:lvl5pPr>
    <a:lvl6pPr marL="2286000" algn="l" defTabSz="914400" rtl="0" eaLnBrk="1" latinLnBrk="0" hangingPunct="1">
      <a:defRPr sz="2400" kern="1200">
        <a:solidFill>
          <a:schemeClr val="tx1"/>
        </a:solidFill>
        <a:latin typeface="Verdana" charset="0"/>
        <a:ea typeface="MS PGothic" charset="-128"/>
        <a:cs typeface="+mn-cs"/>
      </a:defRPr>
    </a:lvl6pPr>
    <a:lvl7pPr marL="2743200" algn="l" defTabSz="914400" rtl="0" eaLnBrk="1" latinLnBrk="0" hangingPunct="1">
      <a:defRPr sz="2400" kern="1200">
        <a:solidFill>
          <a:schemeClr val="tx1"/>
        </a:solidFill>
        <a:latin typeface="Verdana" charset="0"/>
        <a:ea typeface="MS PGothic" charset="-128"/>
        <a:cs typeface="+mn-cs"/>
      </a:defRPr>
    </a:lvl7pPr>
    <a:lvl8pPr marL="3200400" algn="l" defTabSz="914400" rtl="0" eaLnBrk="1" latinLnBrk="0" hangingPunct="1">
      <a:defRPr sz="2400" kern="1200">
        <a:solidFill>
          <a:schemeClr val="tx1"/>
        </a:solidFill>
        <a:latin typeface="Verdana" charset="0"/>
        <a:ea typeface="MS PGothic" charset="-128"/>
        <a:cs typeface="+mn-cs"/>
      </a:defRPr>
    </a:lvl8pPr>
    <a:lvl9pPr marL="3657600" algn="l" defTabSz="914400" rtl="0" eaLnBrk="1" latinLnBrk="0" hangingPunct="1">
      <a:defRPr sz="2400" kern="1200">
        <a:solidFill>
          <a:schemeClr val="tx1"/>
        </a:solidFill>
        <a:latin typeface="Verdana" charset="0"/>
        <a:ea typeface="MS PGothic" charset="-128"/>
        <a:cs typeface="+mn-cs"/>
      </a:defRPr>
    </a:lvl9pPr>
  </p:defaultTextStyle>
  <p:extLst>
    <p:ext uri="{EFAFB233-063F-42B5-8137-9DF3F51BA10A}">
      <p15:sldGuideLst xmlns:p15="http://schemas.microsoft.com/office/powerpoint/2012/main">
        <p15:guide id="1" orient="horz" pos="731">
          <p15:clr>
            <a:srgbClr val="A4A3A4"/>
          </p15:clr>
        </p15:guide>
        <p15:guide id="2" orient="horz" pos="2568">
          <p15:clr>
            <a:srgbClr val="A4A3A4"/>
          </p15:clr>
        </p15:guide>
        <p15:guide id="3" orient="horz" pos="2772">
          <p15:clr>
            <a:srgbClr val="A4A3A4"/>
          </p15:clr>
        </p15:guide>
        <p15:guide id="4" orient="horz" pos="3113">
          <p15:clr>
            <a:srgbClr val="A4A3A4"/>
          </p15:clr>
        </p15:guide>
        <p15:guide id="5" orient="horz" pos="3543">
          <p15:clr>
            <a:srgbClr val="A4A3A4"/>
          </p15:clr>
        </p15:guide>
        <p15:guide id="6" orient="horz" pos="1389">
          <p15:clr>
            <a:srgbClr val="A4A3A4"/>
          </p15:clr>
        </p15:guide>
        <p15:guide id="7" orient="horz" pos="3861">
          <p15:clr>
            <a:srgbClr val="A4A3A4"/>
          </p15:clr>
        </p15:guide>
        <p15:guide id="8" orient="horz" pos="1774">
          <p15:clr>
            <a:srgbClr val="A4A3A4"/>
          </p15:clr>
        </p15:guide>
        <p15:guide id="9" pos="3273">
          <p15:clr>
            <a:srgbClr val="A4A3A4"/>
          </p15:clr>
        </p15:guide>
        <p15:guide id="10" pos="7559">
          <p15:clr>
            <a:srgbClr val="A4A3A4"/>
          </p15:clr>
        </p15:guide>
        <p15:guide id="11" pos="3545">
          <p15:clr>
            <a:srgbClr val="A4A3A4"/>
          </p15:clr>
        </p15:guide>
        <p15:guide id="12" pos="4793">
          <p15:clr>
            <a:srgbClr val="A4A3A4"/>
          </p15:clr>
        </p15:guide>
        <p15:guide id="13" pos="2003">
          <p15:clr>
            <a:srgbClr val="A4A3A4"/>
          </p15:clr>
        </p15:guide>
        <p15:guide id="14" pos="1663">
          <p15:clr>
            <a:srgbClr val="A4A3A4"/>
          </p15:clr>
        </p15:guide>
        <p15:guide id="15" pos="5087">
          <p15:clr>
            <a:srgbClr val="A4A3A4"/>
          </p15:clr>
        </p15:guide>
        <p15:guide id="16" pos="189">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ylian Van Oosterhout" initials="KVO" lastIdx="4" clrIdx="0">
    <p:extLst>
      <p:ext uri="{19B8F6BF-5375-455C-9EA6-DF929625EA0E}">
        <p15:presenceInfo xmlns:p15="http://schemas.microsoft.com/office/powerpoint/2012/main" userId="Kylian Van Oosterhout"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p:clrMru>
    <a:srgbClr val="335E6F"/>
    <a:srgbClr val="002D42"/>
    <a:srgbClr val="E9EBE6"/>
    <a:srgbClr val="858281"/>
    <a:srgbClr val="003249"/>
    <a:srgbClr val="FFA800"/>
    <a:srgbClr val="00B19D"/>
    <a:srgbClr val="ED1B2F"/>
    <a:srgbClr val="009DE1"/>
    <a:srgbClr val="00324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520" autoAdjust="0"/>
    <p:restoredTop sz="83000" autoAdjust="0"/>
  </p:normalViewPr>
  <p:slideViewPr>
    <p:cSldViewPr snapToGrid="0">
      <p:cViewPr varScale="1">
        <p:scale>
          <a:sx n="71" d="100"/>
          <a:sy n="71" d="100"/>
        </p:scale>
        <p:origin x="1066" y="134"/>
      </p:cViewPr>
      <p:guideLst>
        <p:guide orient="horz" pos="731"/>
        <p:guide orient="horz" pos="2568"/>
        <p:guide orient="horz" pos="2772"/>
        <p:guide orient="horz" pos="3113"/>
        <p:guide orient="horz" pos="3543"/>
        <p:guide orient="horz" pos="1389"/>
        <p:guide orient="horz" pos="3861"/>
        <p:guide orient="horz" pos="1774"/>
        <p:guide pos="3273"/>
        <p:guide pos="7559"/>
        <p:guide pos="3545"/>
        <p:guide pos="4793"/>
        <p:guide pos="2003"/>
        <p:guide pos="1663"/>
        <p:guide pos="5087"/>
        <p:guide pos="189"/>
      </p:guideLst>
    </p:cSldViewPr>
  </p:slideViewPr>
  <p:notesTextViewPr>
    <p:cViewPr>
      <p:scale>
        <a:sx n="100" d="100"/>
        <a:sy n="100" d="100"/>
      </p:scale>
      <p:origin x="0" y="0"/>
    </p:cViewPr>
  </p:notesTextViewPr>
  <p:sorterViewPr>
    <p:cViewPr>
      <p:scale>
        <a:sx n="100" d="100"/>
        <a:sy n="100" d="100"/>
      </p:scale>
      <p:origin x="0" y="-23092"/>
    </p:cViewPr>
  </p:sorterViewPr>
  <p:notesViewPr>
    <p:cSldViewPr snapToGrid="0">
      <p:cViewPr varScale="1">
        <p:scale>
          <a:sx n="109" d="100"/>
          <a:sy n="109" d="100"/>
        </p:scale>
        <p:origin x="2784" y="10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commentAuthors" Target="commentAuthors.xml"/><Relationship Id="rId37"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handoutMaster" Target="handoutMasters/handoutMaster1.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 Id="rId35" Type="http://schemas.openxmlformats.org/officeDocument/2006/relationships/theme" Target="theme/theme1.xml"/><Relationship Id="rId8" Type="http://schemas.openxmlformats.org/officeDocument/2006/relationships/slide" Target="slides/slide4.xml"/><Relationship Id="rId3" Type="http://schemas.openxmlformats.org/officeDocument/2006/relationships/slideMaster" Target="slideMasters/slideMaster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ylian Van Oosterhout" userId="80a4ac9b-1bff-4354-bcf7-59b2e6bccb5f" providerId="ADAL" clId="{21D5CF8D-237C-4540-96A5-3F9593E84F97}"/>
    <pc:docChg chg="undo redo custSel addSld delSld modSld modMainMaster">
      <pc:chgData name="Kylian Van Oosterhout" userId="80a4ac9b-1bff-4354-bcf7-59b2e6bccb5f" providerId="ADAL" clId="{21D5CF8D-237C-4540-96A5-3F9593E84F97}" dt="2021-11-09T15:57:27.360" v="79" actId="14100"/>
      <pc:docMkLst>
        <pc:docMk/>
      </pc:docMkLst>
      <pc:sldChg chg="modAnim">
        <pc:chgData name="Kylian Van Oosterhout" userId="80a4ac9b-1bff-4354-bcf7-59b2e6bccb5f" providerId="ADAL" clId="{21D5CF8D-237C-4540-96A5-3F9593E84F97}" dt="2021-11-03T10:50:42.275" v="24"/>
        <pc:sldMkLst>
          <pc:docMk/>
          <pc:sldMk cId="59957431" sldId="278"/>
        </pc:sldMkLst>
      </pc:sldChg>
      <pc:sldChg chg="modAnim">
        <pc:chgData name="Kylian Van Oosterhout" userId="80a4ac9b-1bff-4354-bcf7-59b2e6bccb5f" providerId="ADAL" clId="{21D5CF8D-237C-4540-96A5-3F9593E84F97}" dt="2021-11-03T10:50:42.275" v="24"/>
        <pc:sldMkLst>
          <pc:docMk/>
          <pc:sldMk cId="1971369353" sldId="281"/>
        </pc:sldMkLst>
      </pc:sldChg>
      <pc:sldChg chg="modAnim">
        <pc:chgData name="Kylian Van Oosterhout" userId="80a4ac9b-1bff-4354-bcf7-59b2e6bccb5f" providerId="ADAL" clId="{21D5CF8D-237C-4540-96A5-3F9593E84F97}" dt="2021-11-03T10:50:42.275" v="24"/>
        <pc:sldMkLst>
          <pc:docMk/>
          <pc:sldMk cId="2531150508" sldId="282"/>
        </pc:sldMkLst>
      </pc:sldChg>
      <pc:sldChg chg="add modAnim modNotesTx">
        <pc:chgData name="Kylian Van Oosterhout" userId="80a4ac9b-1bff-4354-bcf7-59b2e6bccb5f" providerId="ADAL" clId="{21D5CF8D-237C-4540-96A5-3F9593E84F97}" dt="2021-11-03T10:51:21.499" v="48"/>
        <pc:sldMkLst>
          <pc:docMk/>
          <pc:sldMk cId="3951275590" sldId="290"/>
        </pc:sldMkLst>
      </pc:sldChg>
      <pc:sldChg chg="modSp add mod modAnim modNotesTx">
        <pc:chgData name="Kylian Van Oosterhout" userId="80a4ac9b-1bff-4354-bcf7-59b2e6bccb5f" providerId="ADAL" clId="{21D5CF8D-237C-4540-96A5-3F9593E84F97}" dt="2021-11-09T15:57:27.360" v="79" actId="14100"/>
        <pc:sldMkLst>
          <pc:docMk/>
          <pc:sldMk cId="140445806" sldId="291"/>
        </pc:sldMkLst>
        <pc:picChg chg="mod">
          <ac:chgData name="Kylian Van Oosterhout" userId="80a4ac9b-1bff-4354-bcf7-59b2e6bccb5f" providerId="ADAL" clId="{21D5CF8D-237C-4540-96A5-3F9593E84F97}" dt="2021-11-09T15:57:27.360" v="79" actId="14100"/>
          <ac:picMkLst>
            <pc:docMk/>
            <pc:sldMk cId="140445806" sldId="291"/>
            <ac:picMk id="5" creationId="{929C4EC7-46D9-4167-B882-C4757AF9AA89}"/>
          </ac:picMkLst>
        </pc:picChg>
      </pc:sldChg>
      <pc:sldChg chg="modAnim">
        <pc:chgData name="Kylian Van Oosterhout" userId="80a4ac9b-1bff-4354-bcf7-59b2e6bccb5f" providerId="ADAL" clId="{21D5CF8D-237C-4540-96A5-3F9593E84F97}" dt="2021-11-03T10:51:02.191" v="36"/>
        <pc:sldMkLst>
          <pc:docMk/>
          <pc:sldMk cId="3716654321" sldId="347"/>
        </pc:sldMkLst>
      </pc:sldChg>
      <pc:sldChg chg="modAnim">
        <pc:chgData name="Kylian Van Oosterhout" userId="80a4ac9b-1bff-4354-bcf7-59b2e6bccb5f" providerId="ADAL" clId="{21D5CF8D-237C-4540-96A5-3F9593E84F97}" dt="2021-11-03T10:51:07.036" v="40"/>
        <pc:sldMkLst>
          <pc:docMk/>
          <pc:sldMk cId="2281040682" sldId="360"/>
        </pc:sldMkLst>
      </pc:sldChg>
      <pc:sldChg chg="modAnim">
        <pc:chgData name="Kylian Van Oosterhout" userId="80a4ac9b-1bff-4354-bcf7-59b2e6bccb5f" providerId="ADAL" clId="{21D5CF8D-237C-4540-96A5-3F9593E84F97}" dt="2021-11-03T10:51:07.036" v="40"/>
        <pc:sldMkLst>
          <pc:docMk/>
          <pc:sldMk cId="2758299122" sldId="361"/>
        </pc:sldMkLst>
      </pc:sldChg>
      <pc:sldChg chg="modAnim">
        <pc:chgData name="Kylian Van Oosterhout" userId="80a4ac9b-1bff-4354-bcf7-59b2e6bccb5f" providerId="ADAL" clId="{21D5CF8D-237C-4540-96A5-3F9593E84F97}" dt="2021-11-03T10:51:07.036" v="40"/>
        <pc:sldMkLst>
          <pc:docMk/>
          <pc:sldMk cId="1770401387" sldId="362"/>
        </pc:sldMkLst>
      </pc:sldChg>
      <pc:sldChg chg="modAnim">
        <pc:chgData name="Kylian Van Oosterhout" userId="80a4ac9b-1bff-4354-bcf7-59b2e6bccb5f" providerId="ADAL" clId="{21D5CF8D-237C-4540-96A5-3F9593E84F97}" dt="2021-11-03T10:51:07.036" v="40"/>
        <pc:sldMkLst>
          <pc:docMk/>
          <pc:sldMk cId="3583977981" sldId="364"/>
        </pc:sldMkLst>
      </pc:sldChg>
      <pc:sldChg chg="modAnim">
        <pc:chgData name="Kylian Van Oosterhout" userId="80a4ac9b-1bff-4354-bcf7-59b2e6bccb5f" providerId="ADAL" clId="{21D5CF8D-237C-4540-96A5-3F9593E84F97}" dt="2021-11-03T10:51:07.036" v="40"/>
        <pc:sldMkLst>
          <pc:docMk/>
          <pc:sldMk cId="3216000662" sldId="365"/>
        </pc:sldMkLst>
      </pc:sldChg>
      <pc:sldChg chg="modAnim">
        <pc:chgData name="Kylian Van Oosterhout" userId="80a4ac9b-1bff-4354-bcf7-59b2e6bccb5f" providerId="ADAL" clId="{21D5CF8D-237C-4540-96A5-3F9593E84F97}" dt="2021-11-03T10:51:07.036" v="40"/>
        <pc:sldMkLst>
          <pc:docMk/>
          <pc:sldMk cId="113316727" sldId="366"/>
        </pc:sldMkLst>
      </pc:sldChg>
      <pc:sldChg chg="modAnim modNotesTx">
        <pc:chgData name="Kylian Van Oosterhout" userId="80a4ac9b-1bff-4354-bcf7-59b2e6bccb5f" providerId="ADAL" clId="{21D5CF8D-237C-4540-96A5-3F9593E84F97}" dt="2021-11-09T15:55:26.935" v="73" actId="20577"/>
        <pc:sldMkLst>
          <pc:docMk/>
          <pc:sldMk cId="3353465065" sldId="367"/>
        </pc:sldMkLst>
      </pc:sldChg>
      <pc:sldChg chg="modAnim">
        <pc:chgData name="Kylian Van Oosterhout" userId="80a4ac9b-1bff-4354-bcf7-59b2e6bccb5f" providerId="ADAL" clId="{21D5CF8D-237C-4540-96A5-3F9593E84F97}" dt="2021-11-03T10:50:42.275" v="24"/>
        <pc:sldMkLst>
          <pc:docMk/>
          <pc:sldMk cId="553524527" sldId="368"/>
        </pc:sldMkLst>
      </pc:sldChg>
      <pc:sldChg chg="modAnim">
        <pc:chgData name="Kylian Van Oosterhout" userId="80a4ac9b-1bff-4354-bcf7-59b2e6bccb5f" providerId="ADAL" clId="{21D5CF8D-237C-4540-96A5-3F9593E84F97}" dt="2021-11-03T10:51:45.351" v="61"/>
        <pc:sldMkLst>
          <pc:docMk/>
          <pc:sldMk cId="2914417856" sldId="369"/>
        </pc:sldMkLst>
      </pc:sldChg>
      <pc:sldChg chg="modAnim">
        <pc:chgData name="Kylian Van Oosterhout" userId="80a4ac9b-1bff-4354-bcf7-59b2e6bccb5f" providerId="ADAL" clId="{21D5CF8D-237C-4540-96A5-3F9593E84F97}" dt="2021-11-03T10:51:45.351" v="61"/>
        <pc:sldMkLst>
          <pc:docMk/>
          <pc:sldMk cId="3646438811" sldId="370"/>
        </pc:sldMkLst>
      </pc:sldChg>
      <pc:sldChg chg="modAnim">
        <pc:chgData name="Kylian Van Oosterhout" userId="80a4ac9b-1bff-4354-bcf7-59b2e6bccb5f" providerId="ADAL" clId="{21D5CF8D-237C-4540-96A5-3F9593E84F97}" dt="2021-11-03T10:51:45.351" v="61"/>
        <pc:sldMkLst>
          <pc:docMk/>
          <pc:sldMk cId="3199614020" sldId="371"/>
        </pc:sldMkLst>
      </pc:sldChg>
      <pc:sldChg chg="modAnim">
        <pc:chgData name="Kylian Van Oosterhout" userId="80a4ac9b-1bff-4354-bcf7-59b2e6bccb5f" providerId="ADAL" clId="{21D5CF8D-237C-4540-96A5-3F9593E84F97}" dt="2021-11-03T10:51:45.351" v="61"/>
        <pc:sldMkLst>
          <pc:docMk/>
          <pc:sldMk cId="353112667" sldId="372"/>
        </pc:sldMkLst>
      </pc:sldChg>
      <pc:sldChg chg="modAnim">
        <pc:chgData name="Kylian Van Oosterhout" userId="80a4ac9b-1bff-4354-bcf7-59b2e6bccb5f" providerId="ADAL" clId="{21D5CF8D-237C-4540-96A5-3F9593E84F97}" dt="2021-11-03T10:51:45.351" v="61"/>
        <pc:sldMkLst>
          <pc:docMk/>
          <pc:sldMk cId="74963907" sldId="373"/>
        </pc:sldMkLst>
      </pc:sldChg>
      <pc:sldChg chg="modAnim">
        <pc:chgData name="Kylian Van Oosterhout" userId="80a4ac9b-1bff-4354-bcf7-59b2e6bccb5f" providerId="ADAL" clId="{21D5CF8D-237C-4540-96A5-3F9593E84F97}" dt="2021-11-03T10:51:45.351" v="61"/>
        <pc:sldMkLst>
          <pc:docMk/>
          <pc:sldMk cId="2634431213" sldId="374"/>
        </pc:sldMkLst>
      </pc:sldChg>
      <pc:sldChg chg="addSp delSp modSp del mod modNotesTx">
        <pc:chgData name="Kylian Van Oosterhout" userId="80a4ac9b-1bff-4354-bcf7-59b2e6bccb5f" providerId="ADAL" clId="{21D5CF8D-237C-4540-96A5-3F9593E84F97}" dt="2021-11-03T10:45:30.567" v="19" actId="47"/>
        <pc:sldMkLst>
          <pc:docMk/>
          <pc:sldMk cId="2684632903" sldId="375"/>
        </pc:sldMkLst>
        <pc:picChg chg="add del">
          <ac:chgData name="Kylian Van Oosterhout" userId="80a4ac9b-1bff-4354-bcf7-59b2e6bccb5f" providerId="ADAL" clId="{21D5CF8D-237C-4540-96A5-3F9593E84F97}" dt="2021-11-03T10:41:46.723" v="4" actId="478"/>
          <ac:picMkLst>
            <pc:docMk/>
            <pc:sldMk cId="2684632903" sldId="375"/>
            <ac:picMk id="4" creationId="{00000000-0000-0000-0000-000000000000}"/>
          </ac:picMkLst>
        </pc:picChg>
        <pc:picChg chg="add mod modCrop">
          <ac:chgData name="Kylian Van Oosterhout" userId="80a4ac9b-1bff-4354-bcf7-59b2e6bccb5f" providerId="ADAL" clId="{21D5CF8D-237C-4540-96A5-3F9593E84F97}" dt="2021-11-03T10:44:54.026" v="15" actId="1076"/>
          <ac:picMkLst>
            <pc:docMk/>
            <pc:sldMk cId="2684632903" sldId="375"/>
            <ac:picMk id="5" creationId="{69718818-F3F5-4D4E-B226-4E6E9E3ADD0F}"/>
          </ac:picMkLst>
        </pc:picChg>
      </pc:sldChg>
      <pc:sldChg chg="modSp mod modAnim">
        <pc:chgData name="Kylian Van Oosterhout" userId="80a4ac9b-1bff-4354-bcf7-59b2e6bccb5f" providerId="ADAL" clId="{21D5CF8D-237C-4540-96A5-3F9593E84F97}" dt="2021-11-09T15:57:23.984" v="77" actId="1076"/>
        <pc:sldMkLst>
          <pc:docMk/>
          <pc:sldMk cId="1719215205" sldId="376"/>
        </pc:sldMkLst>
        <pc:picChg chg="mod">
          <ac:chgData name="Kylian Van Oosterhout" userId="80a4ac9b-1bff-4354-bcf7-59b2e6bccb5f" providerId="ADAL" clId="{21D5CF8D-237C-4540-96A5-3F9593E84F97}" dt="2021-11-09T15:57:23.984" v="77" actId="1076"/>
          <ac:picMkLst>
            <pc:docMk/>
            <pc:sldMk cId="1719215205" sldId="376"/>
            <ac:picMk id="4" creationId="{00000000-0000-0000-0000-000000000000}"/>
          </ac:picMkLst>
        </pc:picChg>
      </pc:sldChg>
      <pc:sldChg chg="modAnim">
        <pc:chgData name="Kylian Van Oosterhout" userId="80a4ac9b-1bff-4354-bcf7-59b2e6bccb5f" providerId="ADAL" clId="{21D5CF8D-237C-4540-96A5-3F9593E84F97}" dt="2021-11-03T10:51:21.499" v="48"/>
        <pc:sldMkLst>
          <pc:docMk/>
          <pc:sldMk cId="706257724" sldId="377"/>
        </pc:sldMkLst>
      </pc:sldChg>
      <pc:sldChg chg="modAnim">
        <pc:chgData name="Kylian Van Oosterhout" userId="80a4ac9b-1bff-4354-bcf7-59b2e6bccb5f" providerId="ADAL" clId="{21D5CF8D-237C-4540-96A5-3F9593E84F97}" dt="2021-11-03T10:51:21.499" v="48"/>
        <pc:sldMkLst>
          <pc:docMk/>
          <pc:sldMk cId="510285920" sldId="378"/>
        </pc:sldMkLst>
      </pc:sldChg>
      <pc:sldChg chg="modAnim">
        <pc:chgData name="Kylian Van Oosterhout" userId="80a4ac9b-1bff-4354-bcf7-59b2e6bccb5f" providerId="ADAL" clId="{21D5CF8D-237C-4540-96A5-3F9593E84F97}" dt="2021-11-03T10:51:21.499" v="48"/>
        <pc:sldMkLst>
          <pc:docMk/>
          <pc:sldMk cId="4204630517" sldId="379"/>
        </pc:sldMkLst>
      </pc:sldChg>
      <pc:sldChg chg="modAnim">
        <pc:chgData name="Kylian Van Oosterhout" userId="80a4ac9b-1bff-4354-bcf7-59b2e6bccb5f" providerId="ADAL" clId="{21D5CF8D-237C-4540-96A5-3F9593E84F97}" dt="2021-11-03T10:51:30.782" v="54"/>
        <pc:sldMkLst>
          <pc:docMk/>
          <pc:sldMk cId="1902438809" sldId="380"/>
        </pc:sldMkLst>
      </pc:sldChg>
      <pc:sldChg chg="modAnim">
        <pc:chgData name="Kylian Van Oosterhout" userId="80a4ac9b-1bff-4354-bcf7-59b2e6bccb5f" providerId="ADAL" clId="{21D5CF8D-237C-4540-96A5-3F9593E84F97}" dt="2021-11-03T10:51:30.782" v="54"/>
        <pc:sldMkLst>
          <pc:docMk/>
          <pc:sldMk cId="3016507179" sldId="381"/>
        </pc:sldMkLst>
      </pc:sldChg>
      <pc:sldChg chg="modAnim">
        <pc:chgData name="Kylian Van Oosterhout" userId="80a4ac9b-1bff-4354-bcf7-59b2e6bccb5f" providerId="ADAL" clId="{21D5CF8D-237C-4540-96A5-3F9593E84F97}" dt="2021-11-03T10:51:30.782" v="54"/>
        <pc:sldMkLst>
          <pc:docMk/>
          <pc:sldMk cId="1505538298" sldId="383"/>
        </pc:sldMkLst>
      </pc:sldChg>
      <pc:sldChg chg="modAnim">
        <pc:chgData name="Kylian Van Oosterhout" userId="80a4ac9b-1bff-4354-bcf7-59b2e6bccb5f" providerId="ADAL" clId="{21D5CF8D-237C-4540-96A5-3F9593E84F97}" dt="2021-11-03T10:51:30.782" v="54"/>
        <pc:sldMkLst>
          <pc:docMk/>
          <pc:sldMk cId="830968766" sldId="384"/>
        </pc:sldMkLst>
      </pc:sldChg>
      <pc:sldChg chg="modAnim">
        <pc:chgData name="Kylian Van Oosterhout" userId="80a4ac9b-1bff-4354-bcf7-59b2e6bccb5f" providerId="ADAL" clId="{21D5CF8D-237C-4540-96A5-3F9593E84F97}" dt="2021-11-03T10:51:30.782" v="54"/>
        <pc:sldMkLst>
          <pc:docMk/>
          <pc:sldMk cId="86243290" sldId="385"/>
        </pc:sldMkLst>
      </pc:sldChg>
      <pc:sldChg chg="modAnim">
        <pc:chgData name="Kylian Van Oosterhout" userId="80a4ac9b-1bff-4354-bcf7-59b2e6bccb5f" providerId="ADAL" clId="{21D5CF8D-237C-4540-96A5-3F9593E84F97}" dt="2021-11-03T10:51:30.782" v="54"/>
        <pc:sldMkLst>
          <pc:docMk/>
          <pc:sldMk cId="658364283" sldId="386"/>
        </pc:sldMkLst>
      </pc:sldChg>
      <pc:sldChg chg="modAnim">
        <pc:chgData name="Kylian Van Oosterhout" userId="80a4ac9b-1bff-4354-bcf7-59b2e6bccb5f" providerId="ADAL" clId="{21D5CF8D-237C-4540-96A5-3F9593E84F97}" dt="2021-11-03T10:51:48.165" v="63"/>
        <pc:sldMkLst>
          <pc:docMk/>
          <pc:sldMk cId="599723014" sldId="387"/>
        </pc:sldMkLst>
      </pc:sldChg>
      <pc:sldChg chg="modAnim">
        <pc:chgData name="Kylian Van Oosterhout" userId="80a4ac9b-1bff-4354-bcf7-59b2e6bccb5f" providerId="ADAL" clId="{21D5CF8D-237C-4540-96A5-3F9593E84F97}" dt="2021-11-03T10:51:02.191" v="36"/>
        <pc:sldMkLst>
          <pc:docMk/>
          <pc:sldMk cId="1571389315" sldId="388"/>
        </pc:sldMkLst>
      </pc:sldChg>
      <pc:sldMasterChg chg="modAnim modSldLayout">
        <pc:chgData name="Kylian Van Oosterhout" userId="80a4ac9b-1bff-4354-bcf7-59b2e6bccb5f" providerId="ADAL" clId="{21D5CF8D-237C-4540-96A5-3F9593E84F97}" dt="2021-11-03T10:51:49.247" v="64"/>
        <pc:sldMasterMkLst>
          <pc:docMk/>
          <pc:sldMasterMk cId="0" sldId="2147483928"/>
        </pc:sldMasterMkLst>
        <pc:sldLayoutChg chg="modAnim">
          <pc:chgData name="Kylian Van Oosterhout" userId="80a4ac9b-1bff-4354-bcf7-59b2e6bccb5f" providerId="ADAL" clId="{21D5CF8D-237C-4540-96A5-3F9593E84F97}" dt="2021-11-03T10:51:41.671" v="58"/>
          <pc:sldLayoutMkLst>
            <pc:docMk/>
            <pc:sldMasterMk cId="0" sldId="2147483928"/>
            <pc:sldLayoutMk cId="886698614" sldId="2147487096"/>
          </pc:sldLayoutMkLst>
        </pc:sldLayoutChg>
        <pc:sldLayoutChg chg="modAnim">
          <pc:chgData name="Kylian Van Oosterhout" userId="80a4ac9b-1bff-4354-bcf7-59b2e6bccb5f" providerId="ADAL" clId="{21D5CF8D-237C-4540-96A5-3F9593E84F97}" dt="2021-11-03T10:51:43.161" v="59"/>
          <pc:sldLayoutMkLst>
            <pc:docMk/>
            <pc:sldMasterMk cId="0" sldId="2147483928"/>
            <pc:sldLayoutMk cId="95765090" sldId="2147487125"/>
          </pc:sldLayoutMkLst>
        </pc:sldLayoutChg>
        <pc:sldLayoutChg chg="modAnim">
          <pc:chgData name="Kylian Van Oosterhout" userId="80a4ac9b-1bff-4354-bcf7-59b2e6bccb5f" providerId="ADAL" clId="{21D5CF8D-237C-4540-96A5-3F9593E84F97}" dt="2021-11-03T10:51:44.287" v="60"/>
          <pc:sldLayoutMkLst>
            <pc:docMk/>
            <pc:sldMasterMk cId="0" sldId="2147483928"/>
            <pc:sldLayoutMk cId="1558818547" sldId="2147487126"/>
          </pc:sldLayoutMkLst>
        </pc:sldLayoutChg>
        <pc:sldLayoutChg chg="modAnim">
          <pc:chgData name="Kylian Van Oosterhout" userId="80a4ac9b-1bff-4354-bcf7-59b2e6bccb5f" providerId="ADAL" clId="{21D5CF8D-237C-4540-96A5-3F9593E84F97}" dt="2021-11-03T10:51:45.351" v="61"/>
          <pc:sldLayoutMkLst>
            <pc:docMk/>
            <pc:sldMasterMk cId="0" sldId="2147483928"/>
            <pc:sldLayoutMk cId="994597963" sldId="2147487127"/>
          </pc:sldLayoutMkLst>
        </pc:sldLayoutChg>
        <pc:sldLayoutChg chg="modAnim">
          <pc:chgData name="Kylian Van Oosterhout" userId="80a4ac9b-1bff-4354-bcf7-59b2e6bccb5f" providerId="ADAL" clId="{21D5CF8D-237C-4540-96A5-3F9593E84F97}" dt="2021-11-03T10:51:48.165" v="63"/>
          <pc:sldLayoutMkLst>
            <pc:docMk/>
            <pc:sldMasterMk cId="0" sldId="2147483928"/>
            <pc:sldLayoutMk cId="1579429369" sldId="2147487128"/>
          </pc:sldLayoutMkLst>
        </pc:sldLayoutChg>
        <pc:sldLayoutChg chg="modAnim">
          <pc:chgData name="Kylian Van Oosterhout" userId="80a4ac9b-1bff-4354-bcf7-59b2e6bccb5f" providerId="ADAL" clId="{21D5CF8D-237C-4540-96A5-3F9593E84F97}" dt="2021-11-03T10:51:46.501" v="62"/>
          <pc:sldLayoutMkLst>
            <pc:docMk/>
            <pc:sldMasterMk cId="0" sldId="2147483928"/>
            <pc:sldLayoutMk cId="529464076" sldId="2147487146"/>
          </pc:sldLayoutMkLst>
        </pc:sldLayoutChg>
        <pc:sldLayoutChg chg="modAnim">
          <pc:chgData name="Kylian Van Oosterhout" userId="80a4ac9b-1bff-4354-bcf7-59b2e6bccb5f" providerId="ADAL" clId="{21D5CF8D-237C-4540-96A5-3F9593E84F97}" dt="2021-11-03T10:51:49.247" v="64"/>
          <pc:sldLayoutMkLst>
            <pc:docMk/>
            <pc:sldMasterMk cId="0" sldId="2147483928"/>
            <pc:sldLayoutMk cId="244345457" sldId="2147487147"/>
          </pc:sldLayoutMkLst>
        </pc:sldLayoutChg>
      </pc:sldMasterChg>
      <pc:sldMasterChg chg="modAnim modSldLayout">
        <pc:chgData name="Kylian Van Oosterhout" userId="80a4ac9b-1bff-4354-bcf7-59b2e6bccb5f" providerId="ADAL" clId="{21D5CF8D-237C-4540-96A5-3F9593E84F97}" dt="2021-11-03T10:51:31.729" v="55"/>
        <pc:sldMasterMkLst>
          <pc:docMk/>
          <pc:sldMasterMk cId="355142989" sldId="2147487103"/>
        </pc:sldMasterMkLst>
        <pc:sldLayoutChg chg="modAnim">
          <pc:chgData name="Kylian Van Oosterhout" userId="80a4ac9b-1bff-4354-bcf7-59b2e6bccb5f" providerId="ADAL" clId="{21D5CF8D-237C-4540-96A5-3F9593E84F97}" dt="2021-11-03T10:50:39.869" v="22"/>
          <pc:sldLayoutMkLst>
            <pc:docMk/>
            <pc:sldMasterMk cId="355142989" sldId="2147487103"/>
            <pc:sldLayoutMk cId="4097280295" sldId="2147487105"/>
          </pc:sldLayoutMkLst>
        </pc:sldLayoutChg>
        <pc:sldLayoutChg chg="addSp delSp modSp mod modAnim">
          <pc:chgData name="Kylian Van Oosterhout" userId="80a4ac9b-1bff-4354-bcf7-59b2e6bccb5f" providerId="ADAL" clId="{21D5CF8D-237C-4540-96A5-3F9593E84F97}" dt="2021-11-03T10:50:58.524" v="34"/>
          <pc:sldLayoutMkLst>
            <pc:docMk/>
            <pc:sldMasterMk cId="355142989" sldId="2147487103"/>
            <pc:sldLayoutMk cId="3302275011" sldId="2147487106"/>
          </pc:sldLayoutMkLst>
          <pc:picChg chg="add del mod">
            <ac:chgData name="Kylian Van Oosterhout" userId="80a4ac9b-1bff-4354-bcf7-59b2e6bccb5f" providerId="ADAL" clId="{21D5CF8D-237C-4540-96A5-3F9593E84F97}" dt="2021-11-03T10:50:51.820" v="31" actId="478"/>
            <ac:picMkLst>
              <pc:docMk/>
              <pc:sldMasterMk cId="355142989" sldId="2147487103"/>
              <pc:sldLayoutMk cId="3302275011" sldId="2147487106"/>
              <ac:picMk id="59" creationId="{00000000-0000-0000-0000-000000000000}"/>
            </ac:picMkLst>
          </pc:picChg>
        </pc:sldLayoutChg>
        <pc:sldLayoutChg chg="modAnim">
          <pc:chgData name="Kylian Van Oosterhout" userId="80a4ac9b-1bff-4354-bcf7-59b2e6bccb5f" providerId="ADAL" clId="{21D5CF8D-237C-4540-96A5-3F9593E84F97}" dt="2021-11-03T10:51:05.953" v="39"/>
          <pc:sldLayoutMkLst>
            <pc:docMk/>
            <pc:sldMasterMk cId="355142989" sldId="2147487103"/>
            <pc:sldLayoutMk cId="96353638" sldId="2147487107"/>
          </pc:sldLayoutMkLst>
        </pc:sldLayoutChg>
        <pc:sldLayoutChg chg="modAnim">
          <pc:chgData name="Kylian Van Oosterhout" userId="80a4ac9b-1bff-4354-bcf7-59b2e6bccb5f" providerId="ADAL" clId="{21D5CF8D-237C-4540-96A5-3F9593E84F97}" dt="2021-11-03T10:51:07.036" v="40"/>
          <pc:sldLayoutMkLst>
            <pc:docMk/>
            <pc:sldMasterMk cId="355142989" sldId="2147487103"/>
            <pc:sldLayoutMk cId="3600906639" sldId="2147487108"/>
          </pc:sldLayoutMkLst>
        </pc:sldLayoutChg>
        <pc:sldLayoutChg chg="modAnim">
          <pc:chgData name="Kylian Van Oosterhout" userId="80a4ac9b-1bff-4354-bcf7-59b2e6bccb5f" providerId="ADAL" clId="{21D5CF8D-237C-4540-96A5-3F9593E84F97}" dt="2021-11-03T10:51:09.211" v="41"/>
          <pc:sldLayoutMkLst>
            <pc:docMk/>
            <pc:sldMasterMk cId="355142989" sldId="2147487103"/>
            <pc:sldLayoutMk cId="3461355211" sldId="2147487109"/>
          </pc:sldLayoutMkLst>
        </pc:sldLayoutChg>
        <pc:sldLayoutChg chg="modAnim">
          <pc:chgData name="Kylian Van Oosterhout" userId="80a4ac9b-1bff-4354-bcf7-59b2e6bccb5f" providerId="ADAL" clId="{21D5CF8D-237C-4540-96A5-3F9593E84F97}" dt="2021-11-03T10:51:10.924" v="42"/>
          <pc:sldLayoutMkLst>
            <pc:docMk/>
            <pc:sldMasterMk cId="355142989" sldId="2147487103"/>
            <pc:sldLayoutMk cId="3476548646" sldId="2147487110"/>
          </pc:sldLayoutMkLst>
        </pc:sldLayoutChg>
        <pc:sldLayoutChg chg="modAnim">
          <pc:chgData name="Kylian Van Oosterhout" userId="80a4ac9b-1bff-4354-bcf7-59b2e6bccb5f" providerId="ADAL" clId="{21D5CF8D-237C-4540-96A5-3F9593E84F97}" dt="2021-11-03T10:51:14.945" v="43"/>
          <pc:sldLayoutMkLst>
            <pc:docMk/>
            <pc:sldMasterMk cId="355142989" sldId="2147487103"/>
            <pc:sldLayoutMk cId="3472132696" sldId="2147487114"/>
          </pc:sldLayoutMkLst>
        </pc:sldLayoutChg>
        <pc:sldLayoutChg chg="modAnim">
          <pc:chgData name="Kylian Van Oosterhout" userId="80a4ac9b-1bff-4354-bcf7-59b2e6bccb5f" providerId="ADAL" clId="{21D5CF8D-237C-4540-96A5-3F9593E84F97}" dt="2021-11-03T10:51:16.363" v="44"/>
          <pc:sldLayoutMkLst>
            <pc:docMk/>
            <pc:sldMasterMk cId="355142989" sldId="2147487103"/>
            <pc:sldLayoutMk cId="4077932075" sldId="2147487116"/>
          </pc:sldLayoutMkLst>
        </pc:sldLayoutChg>
        <pc:sldLayoutChg chg="modAnim">
          <pc:chgData name="Kylian Van Oosterhout" userId="80a4ac9b-1bff-4354-bcf7-59b2e6bccb5f" providerId="ADAL" clId="{21D5CF8D-237C-4540-96A5-3F9593E84F97}" dt="2021-11-03T10:51:17.493" v="45"/>
          <pc:sldLayoutMkLst>
            <pc:docMk/>
            <pc:sldMasterMk cId="355142989" sldId="2147487103"/>
            <pc:sldLayoutMk cId="2799600011" sldId="2147487117"/>
          </pc:sldLayoutMkLst>
        </pc:sldLayoutChg>
        <pc:sldLayoutChg chg="modAnim">
          <pc:chgData name="Kylian Van Oosterhout" userId="80a4ac9b-1bff-4354-bcf7-59b2e6bccb5f" providerId="ADAL" clId="{21D5CF8D-237C-4540-96A5-3F9593E84F97}" dt="2021-11-03T10:51:19.008" v="46"/>
          <pc:sldLayoutMkLst>
            <pc:docMk/>
            <pc:sldMasterMk cId="355142989" sldId="2147487103"/>
            <pc:sldLayoutMk cId="1356571173" sldId="2147487118"/>
          </pc:sldLayoutMkLst>
        </pc:sldLayoutChg>
        <pc:sldLayoutChg chg="modAnim">
          <pc:chgData name="Kylian Van Oosterhout" userId="80a4ac9b-1bff-4354-bcf7-59b2e6bccb5f" providerId="ADAL" clId="{21D5CF8D-237C-4540-96A5-3F9593E84F97}" dt="2021-11-03T10:51:20.257" v="47"/>
          <pc:sldLayoutMkLst>
            <pc:docMk/>
            <pc:sldMasterMk cId="355142989" sldId="2147487103"/>
            <pc:sldLayoutMk cId="2453481210" sldId="2147487119"/>
          </pc:sldLayoutMkLst>
        </pc:sldLayoutChg>
        <pc:sldLayoutChg chg="modAnim">
          <pc:chgData name="Kylian Van Oosterhout" userId="80a4ac9b-1bff-4354-bcf7-59b2e6bccb5f" providerId="ADAL" clId="{21D5CF8D-237C-4540-96A5-3F9593E84F97}" dt="2021-11-03T10:51:21.499" v="48"/>
          <pc:sldLayoutMkLst>
            <pc:docMk/>
            <pc:sldMasterMk cId="355142989" sldId="2147487103"/>
            <pc:sldLayoutMk cId="1877014496" sldId="2147487120"/>
          </pc:sldLayoutMkLst>
        </pc:sldLayoutChg>
        <pc:sldLayoutChg chg="modAnim">
          <pc:chgData name="Kylian Van Oosterhout" userId="80a4ac9b-1bff-4354-bcf7-59b2e6bccb5f" providerId="ADAL" clId="{21D5CF8D-237C-4540-96A5-3F9593E84F97}" dt="2021-11-03T10:51:25.585" v="50"/>
          <pc:sldLayoutMkLst>
            <pc:docMk/>
            <pc:sldMasterMk cId="355142989" sldId="2147487103"/>
            <pc:sldLayoutMk cId="1404810679" sldId="2147487121"/>
          </pc:sldLayoutMkLst>
        </pc:sldLayoutChg>
        <pc:sldLayoutChg chg="modAnim">
          <pc:chgData name="Kylian Van Oosterhout" userId="80a4ac9b-1bff-4354-bcf7-59b2e6bccb5f" providerId="ADAL" clId="{21D5CF8D-237C-4540-96A5-3F9593E84F97}" dt="2021-11-03T10:51:27.900" v="52"/>
          <pc:sldLayoutMkLst>
            <pc:docMk/>
            <pc:sldMasterMk cId="355142989" sldId="2147487103"/>
            <pc:sldLayoutMk cId="2787338072" sldId="2147487122"/>
          </pc:sldLayoutMkLst>
        </pc:sldLayoutChg>
        <pc:sldLayoutChg chg="modAnim">
          <pc:chgData name="Kylian Van Oosterhout" userId="80a4ac9b-1bff-4354-bcf7-59b2e6bccb5f" providerId="ADAL" clId="{21D5CF8D-237C-4540-96A5-3F9593E84F97}" dt="2021-11-03T10:51:30.782" v="54"/>
          <pc:sldLayoutMkLst>
            <pc:docMk/>
            <pc:sldMasterMk cId="355142989" sldId="2147487103"/>
            <pc:sldLayoutMk cId="3155044740" sldId="2147487137"/>
          </pc:sldLayoutMkLst>
        </pc:sldLayoutChg>
        <pc:sldLayoutChg chg="modAnim">
          <pc:chgData name="Kylian Van Oosterhout" userId="80a4ac9b-1bff-4354-bcf7-59b2e6bccb5f" providerId="ADAL" clId="{21D5CF8D-237C-4540-96A5-3F9593E84F97}" dt="2021-11-03T10:51:23.498" v="49"/>
          <pc:sldLayoutMkLst>
            <pc:docMk/>
            <pc:sldMasterMk cId="355142989" sldId="2147487103"/>
            <pc:sldLayoutMk cId="2958675681" sldId="2147487139"/>
          </pc:sldLayoutMkLst>
        </pc:sldLayoutChg>
        <pc:sldLayoutChg chg="modAnim">
          <pc:chgData name="Kylian Van Oosterhout" userId="80a4ac9b-1bff-4354-bcf7-59b2e6bccb5f" providerId="ADAL" clId="{21D5CF8D-237C-4540-96A5-3F9593E84F97}" dt="2021-11-03T10:51:31.729" v="55"/>
          <pc:sldLayoutMkLst>
            <pc:docMk/>
            <pc:sldMasterMk cId="355142989" sldId="2147487103"/>
            <pc:sldLayoutMk cId="1541628135" sldId="2147487140"/>
          </pc:sldLayoutMkLst>
        </pc:sldLayoutChg>
        <pc:sldLayoutChg chg="modAnim">
          <pc:chgData name="Kylian Van Oosterhout" userId="80a4ac9b-1bff-4354-bcf7-59b2e6bccb5f" providerId="ADAL" clId="{21D5CF8D-237C-4540-96A5-3F9593E84F97}" dt="2021-11-03T10:51:26.817" v="51"/>
          <pc:sldLayoutMkLst>
            <pc:docMk/>
            <pc:sldMasterMk cId="355142989" sldId="2147487103"/>
            <pc:sldLayoutMk cId="163308061" sldId="2147487141"/>
          </pc:sldLayoutMkLst>
        </pc:sldLayoutChg>
        <pc:sldLayoutChg chg="modAnim">
          <pc:chgData name="Kylian Van Oosterhout" userId="80a4ac9b-1bff-4354-bcf7-59b2e6bccb5f" providerId="ADAL" clId="{21D5CF8D-237C-4540-96A5-3F9593E84F97}" dt="2021-11-03T10:51:28.779" v="53"/>
          <pc:sldLayoutMkLst>
            <pc:docMk/>
            <pc:sldMasterMk cId="355142989" sldId="2147487103"/>
            <pc:sldLayoutMk cId="1742028514" sldId="2147487142"/>
          </pc:sldLayoutMkLst>
        </pc:sldLayoutChg>
        <pc:sldLayoutChg chg="modAnim">
          <pc:chgData name="Kylian Van Oosterhout" userId="80a4ac9b-1bff-4354-bcf7-59b2e6bccb5f" providerId="ADAL" clId="{21D5CF8D-237C-4540-96A5-3F9593E84F97}" dt="2021-11-03T10:50:41.175" v="23"/>
          <pc:sldLayoutMkLst>
            <pc:docMk/>
            <pc:sldMasterMk cId="355142989" sldId="2147487103"/>
            <pc:sldLayoutMk cId="2522135512" sldId="2147487143"/>
          </pc:sldLayoutMkLst>
        </pc:sldLayoutChg>
        <pc:sldLayoutChg chg="modAnim">
          <pc:chgData name="Kylian Van Oosterhout" userId="80a4ac9b-1bff-4354-bcf7-59b2e6bccb5f" providerId="ADAL" clId="{21D5CF8D-237C-4540-96A5-3F9593E84F97}" dt="2021-11-03T10:50:42.275" v="24"/>
          <pc:sldLayoutMkLst>
            <pc:docMk/>
            <pc:sldMasterMk cId="355142989" sldId="2147487103"/>
            <pc:sldLayoutMk cId="4124962021" sldId="2147487144"/>
          </pc:sldLayoutMkLst>
        </pc:sldLayoutChg>
        <pc:sldLayoutChg chg="modAnim">
          <pc:chgData name="Kylian Van Oosterhout" userId="80a4ac9b-1bff-4354-bcf7-59b2e6bccb5f" providerId="ADAL" clId="{21D5CF8D-237C-4540-96A5-3F9593E84F97}" dt="2021-11-03T10:50:54.619" v="33"/>
          <pc:sldLayoutMkLst>
            <pc:docMk/>
            <pc:sldMasterMk cId="355142989" sldId="2147487103"/>
            <pc:sldLayoutMk cId="2977846391" sldId="2147487145"/>
          </pc:sldLayoutMkLst>
        </pc:sldLayoutChg>
        <pc:sldLayoutChg chg="modAnim">
          <pc:chgData name="Kylian Van Oosterhout" userId="80a4ac9b-1bff-4354-bcf7-59b2e6bccb5f" providerId="ADAL" clId="{21D5CF8D-237C-4540-96A5-3F9593E84F97}" dt="2021-11-03T10:51:03.488" v="37"/>
          <pc:sldLayoutMkLst>
            <pc:docMk/>
            <pc:sldMasterMk cId="355142989" sldId="2147487103"/>
            <pc:sldLayoutMk cId="1769053995" sldId="2147487148"/>
          </pc:sldLayoutMkLst>
        </pc:sldLayoutChg>
        <pc:sldLayoutChg chg="modAnim">
          <pc:chgData name="Kylian Van Oosterhout" userId="80a4ac9b-1bff-4354-bcf7-59b2e6bccb5f" providerId="ADAL" clId="{21D5CF8D-237C-4540-96A5-3F9593E84F97}" dt="2021-11-03T10:50:59.825" v="35"/>
          <pc:sldLayoutMkLst>
            <pc:docMk/>
            <pc:sldMasterMk cId="355142989" sldId="2147487103"/>
            <pc:sldLayoutMk cId="3487829530" sldId="2147487149"/>
          </pc:sldLayoutMkLst>
        </pc:sldLayoutChg>
        <pc:sldLayoutChg chg="modAnim">
          <pc:chgData name="Kylian Van Oosterhout" userId="80a4ac9b-1bff-4354-bcf7-59b2e6bccb5f" providerId="ADAL" clId="{21D5CF8D-237C-4540-96A5-3F9593E84F97}" dt="2021-11-03T10:51:04.770" v="38"/>
          <pc:sldLayoutMkLst>
            <pc:docMk/>
            <pc:sldMasterMk cId="355142989" sldId="2147487103"/>
            <pc:sldLayoutMk cId="2713121109" sldId="2147487150"/>
          </pc:sldLayoutMkLst>
        </pc:sldLayoutChg>
        <pc:sldLayoutChg chg="modAnim">
          <pc:chgData name="Kylian Van Oosterhout" userId="80a4ac9b-1bff-4354-bcf7-59b2e6bccb5f" providerId="ADAL" clId="{21D5CF8D-237C-4540-96A5-3F9593E84F97}" dt="2021-11-03T10:51:02.191" v="36"/>
          <pc:sldLayoutMkLst>
            <pc:docMk/>
            <pc:sldMasterMk cId="355142989" sldId="2147487103"/>
            <pc:sldLayoutMk cId="1293313973" sldId="2147487151"/>
          </pc:sldLayoutMkLst>
        </pc:sldLayoutChg>
      </pc:sldMasterChg>
      <pc:sldMasterChg chg="modAnim">
        <pc:chgData name="Kylian Van Oosterhout" userId="80a4ac9b-1bff-4354-bcf7-59b2e6bccb5f" providerId="ADAL" clId="{21D5CF8D-237C-4540-96A5-3F9593E84F97}" dt="2021-11-03T10:51:32.889" v="56"/>
        <pc:sldMasterMkLst>
          <pc:docMk/>
          <pc:sldMasterMk cId="1355596931" sldId="2147487131"/>
        </pc:sldMasterMkLst>
      </pc:sldMasterChg>
      <pc:sldMasterChg chg="modAnim">
        <pc:chgData name="Kylian Van Oosterhout" userId="80a4ac9b-1bff-4354-bcf7-59b2e6bccb5f" providerId="ADAL" clId="{21D5CF8D-237C-4540-96A5-3F9593E84F97}" dt="2021-11-03T10:51:51.746" v="65"/>
        <pc:sldMasterMkLst>
          <pc:docMk/>
          <pc:sldMasterMk cId="2122845605" sldId="2147487132"/>
        </pc:sldMasterMkLst>
      </pc:sldMasterChg>
    </pc:docChg>
  </pc:docChgLst>
  <pc:docChgLst>
    <pc:chgData name="Fernando Aldea Montero" userId="dbc74d49-9c3f-41d9-95c2-b360c127b86f" providerId="ADAL" clId="{FEBBCF34-B95F-41CB-866F-02251B51EA1E}"/>
    <pc:docChg chg="undo custSel addSld delSld modSld sldOrd">
      <pc:chgData name="Fernando Aldea Montero" userId="dbc74d49-9c3f-41d9-95c2-b360c127b86f" providerId="ADAL" clId="{FEBBCF34-B95F-41CB-866F-02251B51EA1E}" dt="2023-04-24T20:00:50.962" v="8126" actId="1036"/>
      <pc:docMkLst>
        <pc:docMk/>
      </pc:docMkLst>
      <pc:sldChg chg="addSp delSp modSp mod delAnim">
        <pc:chgData name="Fernando Aldea Montero" userId="dbc74d49-9c3f-41d9-95c2-b360c127b86f" providerId="ADAL" clId="{FEBBCF34-B95F-41CB-866F-02251B51EA1E}" dt="2023-04-23T20:46:00.100" v="901" actId="207"/>
        <pc:sldMkLst>
          <pc:docMk/>
          <pc:sldMk cId="574419954" sldId="256"/>
        </pc:sldMkLst>
        <pc:spChg chg="mod">
          <ac:chgData name="Fernando Aldea Montero" userId="dbc74d49-9c3f-41d9-95c2-b360c127b86f" providerId="ADAL" clId="{FEBBCF34-B95F-41CB-866F-02251B51EA1E}" dt="2023-04-23T20:46:00.100" v="901" actId="207"/>
          <ac:spMkLst>
            <pc:docMk/>
            <pc:sldMk cId="574419954" sldId="256"/>
            <ac:spMk id="2" creationId="{3FED2508-10A6-8945-A31B-FB5133FA3685}"/>
          </ac:spMkLst>
        </pc:spChg>
        <pc:spChg chg="add mod">
          <ac:chgData name="Fernando Aldea Montero" userId="dbc74d49-9c3f-41d9-95c2-b360c127b86f" providerId="ADAL" clId="{FEBBCF34-B95F-41CB-866F-02251B51EA1E}" dt="2023-04-23T19:58:24.004" v="207" actId="1037"/>
          <ac:spMkLst>
            <pc:docMk/>
            <pc:sldMk cId="574419954" sldId="256"/>
            <ac:spMk id="3" creationId="{9162DF26-77FE-149A-E3C6-D5257F50CA30}"/>
          </ac:spMkLst>
        </pc:spChg>
        <pc:spChg chg="del">
          <ac:chgData name="Fernando Aldea Montero" userId="dbc74d49-9c3f-41d9-95c2-b360c127b86f" providerId="ADAL" clId="{FEBBCF34-B95F-41CB-866F-02251B51EA1E}" dt="2023-04-23T19:58:11.304" v="182" actId="478"/>
          <ac:spMkLst>
            <pc:docMk/>
            <pc:sldMk cId="574419954" sldId="256"/>
            <ac:spMk id="4" creationId="{00000000-0000-0000-0000-000000000000}"/>
          </ac:spMkLst>
        </pc:spChg>
      </pc:sldChg>
      <pc:sldChg chg="del">
        <pc:chgData name="Fernando Aldea Montero" userId="dbc74d49-9c3f-41d9-95c2-b360c127b86f" providerId="ADAL" clId="{FEBBCF34-B95F-41CB-866F-02251B51EA1E}" dt="2023-04-23T20:22:22.686" v="318" actId="47"/>
        <pc:sldMkLst>
          <pc:docMk/>
          <pc:sldMk cId="1971369353" sldId="281"/>
        </pc:sldMkLst>
      </pc:sldChg>
      <pc:sldChg chg="del ord">
        <pc:chgData name="Fernando Aldea Montero" userId="dbc74d49-9c3f-41d9-95c2-b360c127b86f" providerId="ADAL" clId="{FEBBCF34-B95F-41CB-866F-02251B51EA1E}" dt="2023-04-23T20:28:14.817" v="455" actId="47"/>
        <pc:sldMkLst>
          <pc:docMk/>
          <pc:sldMk cId="2531150508" sldId="282"/>
        </pc:sldMkLst>
      </pc:sldChg>
      <pc:sldChg chg="del">
        <pc:chgData name="Fernando Aldea Montero" userId="dbc74d49-9c3f-41d9-95c2-b360c127b86f" providerId="ADAL" clId="{FEBBCF34-B95F-41CB-866F-02251B51EA1E}" dt="2023-04-23T20:09:32.051" v="244" actId="47"/>
        <pc:sldMkLst>
          <pc:docMk/>
          <pc:sldMk cId="3951275590" sldId="290"/>
        </pc:sldMkLst>
      </pc:sldChg>
      <pc:sldChg chg="addSp delSp modSp mod">
        <pc:chgData name="Fernando Aldea Montero" userId="dbc74d49-9c3f-41d9-95c2-b360c127b86f" providerId="ADAL" clId="{FEBBCF34-B95F-41CB-866F-02251B51EA1E}" dt="2023-04-23T20:10:10.616" v="267" actId="1038"/>
        <pc:sldMkLst>
          <pc:docMk/>
          <pc:sldMk cId="140445806" sldId="291"/>
        </pc:sldMkLst>
        <pc:picChg chg="add mod">
          <ac:chgData name="Fernando Aldea Montero" userId="dbc74d49-9c3f-41d9-95c2-b360c127b86f" providerId="ADAL" clId="{FEBBCF34-B95F-41CB-866F-02251B51EA1E}" dt="2023-04-23T20:10:10.616" v="267" actId="1038"/>
          <ac:picMkLst>
            <pc:docMk/>
            <pc:sldMk cId="140445806" sldId="291"/>
            <ac:picMk id="4" creationId="{F00D0041-510B-D9D9-7FF4-295FC9DE4E1D}"/>
          </ac:picMkLst>
        </pc:picChg>
        <pc:picChg chg="del">
          <ac:chgData name="Fernando Aldea Montero" userId="dbc74d49-9c3f-41d9-95c2-b360c127b86f" providerId="ADAL" clId="{FEBBCF34-B95F-41CB-866F-02251B51EA1E}" dt="2023-04-23T20:09:40.779" v="245" actId="478"/>
          <ac:picMkLst>
            <pc:docMk/>
            <pc:sldMk cId="140445806" sldId="291"/>
            <ac:picMk id="5" creationId="{929C4EC7-46D9-4167-B882-C4757AF9AA89}"/>
          </ac:picMkLst>
        </pc:picChg>
      </pc:sldChg>
      <pc:sldChg chg="addSp delSp modSp add mod">
        <pc:chgData name="Fernando Aldea Montero" userId="dbc74d49-9c3f-41d9-95c2-b360c127b86f" providerId="ADAL" clId="{FEBBCF34-B95F-41CB-866F-02251B51EA1E}" dt="2023-04-23T20:14:03.336" v="292" actId="14100"/>
        <pc:sldMkLst>
          <pc:docMk/>
          <pc:sldMk cId="626522884" sldId="292"/>
        </pc:sldMkLst>
        <pc:spChg chg="mod">
          <ac:chgData name="Fernando Aldea Montero" userId="dbc74d49-9c3f-41d9-95c2-b360c127b86f" providerId="ADAL" clId="{FEBBCF34-B95F-41CB-866F-02251B51EA1E}" dt="2023-04-23T20:12:51.895" v="288" actId="14100"/>
          <ac:spMkLst>
            <pc:docMk/>
            <pc:sldMk cId="626522884" sldId="292"/>
            <ac:spMk id="7" creationId="{00000000-0000-0000-0000-000000000000}"/>
          </ac:spMkLst>
        </pc:spChg>
        <pc:picChg chg="add mod">
          <ac:chgData name="Fernando Aldea Montero" userId="dbc74d49-9c3f-41d9-95c2-b360c127b86f" providerId="ADAL" clId="{FEBBCF34-B95F-41CB-866F-02251B51EA1E}" dt="2023-04-23T20:14:03.336" v="292" actId="14100"/>
          <ac:picMkLst>
            <pc:docMk/>
            <pc:sldMk cId="626522884" sldId="292"/>
            <ac:picMk id="4" creationId="{AE6031C5-FA71-EE66-495B-A64A5A323590}"/>
          </ac:picMkLst>
        </pc:picChg>
        <pc:picChg chg="del">
          <ac:chgData name="Fernando Aldea Montero" userId="dbc74d49-9c3f-41d9-95c2-b360c127b86f" providerId="ADAL" clId="{FEBBCF34-B95F-41CB-866F-02251B51EA1E}" dt="2023-04-23T20:11:57.893" v="274" actId="478"/>
          <ac:picMkLst>
            <pc:docMk/>
            <pc:sldMk cId="626522884" sldId="292"/>
            <ac:picMk id="12" creationId="{00000000-0000-0000-0000-000000000000}"/>
          </ac:picMkLst>
        </pc:picChg>
      </pc:sldChg>
      <pc:sldChg chg="delSp modSp add del mod">
        <pc:chgData name="Fernando Aldea Montero" userId="dbc74d49-9c3f-41d9-95c2-b360c127b86f" providerId="ADAL" clId="{FEBBCF34-B95F-41CB-866F-02251B51EA1E}" dt="2023-04-23T20:40:35.161" v="853" actId="47"/>
        <pc:sldMkLst>
          <pc:docMk/>
          <pc:sldMk cId="1741761887" sldId="302"/>
        </pc:sldMkLst>
        <pc:spChg chg="mod">
          <ac:chgData name="Fernando Aldea Montero" userId="dbc74d49-9c3f-41d9-95c2-b360c127b86f" providerId="ADAL" clId="{FEBBCF34-B95F-41CB-866F-02251B51EA1E}" dt="2023-04-23T20:26:24.294" v="406" actId="1035"/>
          <ac:spMkLst>
            <pc:docMk/>
            <pc:sldMk cId="1741761887" sldId="302"/>
            <ac:spMk id="4" creationId="{00000000-0000-0000-0000-000000000000}"/>
          </ac:spMkLst>
        </pc:spChg>
        <pc:spChg chg="del">
          <ac:chgData name="Fernando Aldea Montero" userId="dbc74d49-9c3f-41d9-95c2-b360c127b86f" providerId="ADAL" clId="{FEBBCF34-B95F-41CB-866F-02251B51EA1E}" dt="2023-04-23T20:26:18.887" v="388" actId="478"/>
          <ac:spMkLst>
            <pc:docMk/>
            <pc:sldMk cId="1741761887" sldId="302"/>
            <ac:spMk id="5" creationId="{00000000-0000-0000-0000-000000000000}"/>
          </ac:spMkLst>
        </pc:spChg>
      </pc:sldChg>
      <pc:sldChg chg="add del ord">
        <pc:chgData name="Fernando Aldea Montero" userId="dbc74d49-9c3f-41d9-95c2-b360c127b86f" providerId="ADAL" clId="{FEBBCF34-B95F-41CB-866F-02251B51EA1E}" dt="2023-04-23T20:28:13.186" v="454" actId="47"/>
        <pc:sldMkLst>
          <pc:docMk/>
          <pc:sldMk cId="2312618400" sldId="303"/>
        </pc:sldMkLst>
      </pc:sldChg>
      <pc:sldChg chg="delSp modSp add del mod">
        <pc:chgData name="Fernando Aldea Montero" userId="dbc74d49-9c3f-41d9-95c2-b360c127b86f" providerId="ADAL" clId="{FEBBCF34-B95F-41CB-866F-02251B51EA1E}" dt="2023-04-23T20:40:37.600" v="855" actId="47"/>
        <pc:sldMkLst>
          <pc:docMk/>
          <pc:sldMk cId="1703323754" sldId="311"/>
        </pc:sldMkLst>
        <pc:spChg chg="mod">
          <ac:chgData name="Fernando Aldea Montero" userId="dbc74d49-9c3f-41d9-95c2-b360c127b86f" providerId="ADAL" clId="{FEBBCF34-B95F-41CB-866F-02251B51EA1E}" dt="2023-04-23T20:26:42.728" v="423" actId="1035"/>
          <ac:spMkLst>
            <pc:docMk/>
            <pc:sldMk cId="1703323754" sldId="311"/>
            <ac:spMk id="4" creationId="{00000000-0000-0000-0000-000000000000}"/>
          </ac:spMkLst>
        </pc:spChg>
        <pc:spChg chg="del">
          <ac:chgData name="Fernando Aldea Montero" userId="dbc74d49-9c3f-41d9-95c2-b360c127b86f" providerId="ADAL" clId="{FEBBCF34-B95F-41CB-866F-02251B51EA1E}" dt="2023-04-23T20:26:38.280" v="408" actId="478"/>
          <ac:spMkLst>
            <pc:docMk/>
            <pc:sldMk cId="1703323754" sldId="311"/>
            <ac:spMk id="5" creationId="{00000000-0000-0000-0000-000000000000}"/>
          </ac:spMkLst>
        </pc:spChg>
      </pc:sldChg>
      <pc:sldChg chg="modSp add mod ord modNotes">
        <pc:chgData name="Fernando Aldea Montero" userId="dbc74d49-9c3f-41d9-95c2-b360c127b86f" providerId="ADAL" clId="{FEBBCF34-B95F-41CB-866F-02251B51EA1E}" dt="2023-04-24T18:56:48.628" v="5600" actId="20577"/>
        <pc:sldMkLst>
          <pc:docMk/>
          <pc:sldMk cId="1919037393" sldId="315"/>
        </pc:sldMkLst>
        <pc:spChg chg="mod">
          <ac:chgData name="Fernando Aldea Montero" userId="dbc74d49-9c3f-41d9-95c2-b360c127b86f" providerId="ADAL" clId="{FEBBCF34-B95F-41CB-866F-02251B51EA1E}" dt="2023-04-23T20:46:50.913" v="933" actId="20577"/>
          <ac:spMkLst>
            <pc:docMk/>
            <pc:sldMk cId="1919037393" sldId="315"/>
            <ac:spMk id="2" creationId="{00000000-0000-0000-0000-000000000000}"/>
          </ac:spMkLst>
        </pc:spChg>
        <pc:spChg chg="mod">
          <ac:chgData name="Fernando Aldea Montero" userId="dbc74d49-9c3f-41d9-95c2-b360c127b86f" providerId="ADAL" clId="{FEBBCF34-B95F-41CB-866F-02251B51EA1E}" dt="2023-04-24T18:56:48.628" v="5600" actId="20577"/>
          <ac:spMkLst>
            <pc:docMk/>
            <pc:sldMk cId="1919037393" sldId="315"/>
            <ac:spMk id="3" creationId="{00000000-0000-0000-0000-000000000000}"/>
          </ac:spMkLst>
        </pc:spChg>
      </pc:sldChg>
      <pc:sldChg chg="delSp add del mod">
        <pc:chgData name="Fernando Aldea Montero" userId="dbc74d49-9c3f-41d9-95c2-b360c127b86f" providerId="ADAL" clId="{FEBBCF34-B95F-41CB-866F-02251B51EA1E}" dt="2023-04-23T20:40:38.665" v="856" actId="47"/>
        <pc:sldMkLst>
          <pc:docMk/>
          <pc:sldMk cId="2130027582" sldId="319"/>
        </pc:sldMkLst>
        <pc:spChg chg="del">
          <ac:chgData name="Fernando Aldea Montero" userId="dbc74d49-9c3f-41d9-95c2-b360c127b86f" providerId="ADAL" clId="{FEBBCF34-B95F-41CB-866F-02251B51EA1E}" dt="2023-04-23T20:26:48.592" v="424" actId="478"/>
          <ac:spMkLst>
            <pc:docMk/>
            <pc:sldMk cId="2130027582" sldId="319"/>
            <ac:spMk id="5" creationId="{00000000-0000-0000-0000-000000000000}"/>
          </ac:spMkLst>
        </pc:spChg>
      </pc:sldChg>
      <pc:sldChg chg="delSp add del mod ord">
        <pc:chgData name="Fernando Aldea Montero" userId="dbc74d49-9c3f-41d9-95c2-b360c127b86f" providerId="ADAL" clId="{FEBBCF34-B95F-41CB-866F-02251B51EA1E}" dt="2023-04-23T20:36:25.409" v="717" actId="47"/>
        <pc:sldMkLst>
          <pc:docMk/>
          <pc:sldMk cId="3831353465" sldId="322"/>
        </pc:sldMkLst>
        <pc:spChg chg="del">
          <ac:chgData name="Fernando Aldea Montero" userId="dbc74d49-9c3f-41d9-95c2-b360c127b86f" providerId="ADAL" clId="{FEBBCF34-B95F-41CB-866F-02251B51EA1E}" dt="2023-04-23T20:28:48.895" v="457" actId="478"/>
          <ac:spMkLst>
            <pc:docMk/>
            <pc:sldMk cId="3831353465" sldId="322"/>
            <ac:spMk id="3" creationId="{00000000-0000-0000-0000-000000000000}"/>
          </ac:spMkLst>
        </pc:spChg>
      </pc:sldChg>
      <pc:sldChg chg="addSp delSp add del mod">
        <pc:chgData name="Fernando Aldea Montero" userId="dbc74d49-9c3f-41d9-95c2-b360c127b86f" providerId="ADAL" clId="{FEBBCF34-B95F-41CB-866F-02251B51EA1E}" dt="2023-04-23T20:36:27.708" v="718" actId="47"/>
        <pc:sldMkLst>
          <pc:docMk/>
          <pc:sldMk cId="1765639601" sldId="331"/>
        </pc:sldMkLst>
        <pc:spChg chg="add del">
          <ac:chgData name="Fernando Aldea Montero" userId="dbc74d49-9c3f-41d9-95c2-b360c127b86f" providerId="ADAL" clId="{FEBBCF34-B95F-41CB-866F-02251B51EA1E}" dt="2023-04-23T20:28:53.366" v="458" actId="478"/>
          <ac:spMkLst>
            <pc:docMk/>
            <pc:sldMk cId="1765639601" sldId="331"/>
            <ac:spMk id="4" creationId="{00000000-0000-0000-0000-000000000000}"/>
          </ac:spMkLst>
        </pc:spChg>
      </pc:sldChg>
      <pc:sldChg chg="add del">
        <pc:chgData name="Fernando Aldea Montero" userId="dbc74d49-9c3f-41d9-95c2-b360c127b86f" providerId="ADAL" clId="{FEBBCF34-B95F-41CB-866F-02251B51EA1E}" dt="2023-04-23T20:24:49.603" v="353" actId="47"/>
        <pc:sldMkLst>
          <pc:docMk/>
          <pc:sldMk cId="2429325000" sldId="332"/>
        </pc:sldMkLst>
      </pc:sldChg>
      <pc:sldChg chg="add del">
        <pc:chgData name="Fernando Aldea Montero" userId="dbc74d49-9c3f-41d9-95c2-b360c127b86f" providerId="ADAL" clId="{FEBBCF34-B95F-41CB-866F-02251B51EA1E}" dt="2023-04-23T20:24:51.528" v="354" actId="47"/>
        <pc:sldMkLst>
          <pc:docMk/>
          <pc:sldMk cId="2425954293" sldId="333"/>
        </pc:sldMkLst>
      </pc:sldChg>
      <pc:sldChg chg="del">
        <pc:chgData name="Fernando Aldea Montero" userId="dbc74d49-9c3f-41d9-95c2-b360c127b86f" providerId="ADAL" clId="{FEBBCF34-B95F-41CB-866F-02251B51EA1E}" dt="2023-04-23T20:41:16.483" v="858" actId="47"/>
        <pc:sldMkLst>
          <pc:docMk/>
          <pc:sldMk cId="3716654321" sldId="347"/>
        </pc:sldMkLst>
      </pc:sldChg>
      <pc:sldChg chg="add">
        <pc:chgData name="Fernando Aldea Montero" userId="dbc74d49-9c3f-41d9-95c2-b360c127b86f" providerId="ADAL" clId="{FEBBCF34-B95F-41CB-866F-02251B51EA1E}" dt="2023-04-23T20:19:00.601" v="301"/>
        <pc:sldMkLst>
          <pc:docMk/>
          <pc:sldMk cId="1056794897" sldId="357"/>
        </pc:sldMkLst>
      </pc:sldChg>
      <pc:sldChg chg="add">
        <pc:chgData name="Fernando Aldea Montero" userId="dbc74d49-9c3f-41d9-95c2-b360c127b86f" providerId="ADAL" clId="{FEBBCF34-B95F-41CB-866F-02251B51EA1E}" dt="2023-04-23T20:19:30.119" v="310"/>
        <pc:sldMkLst>
          <pc:docMk/>
          <pc:sldMk cId="478323794" sldId="358"/>
        </pc:sldMkLst>
      </pc:sldChg>
      <pc:sldChg chg="add">
        <pc:chgData name="Fernando Aldea Montero" userId="dbc74d49-9c3f-41d9-95c2-b360c127b86f" providerId="ADAL" clId="{FEBBCF34-B95F-41CB-866F-02251B51EA1E}" dt="2023-04-23T20:19:41.601" v="311"/>
        <pc:sldMkLst>
          <pc:docMk/>
          <pc:sldMk cId="2747533876" sldId="359"/>
        </pc:sldMkLst>
      </pc:sldChg>
      <pc:sldChg chg="del">
        <pc:chgData name="Fernando Aldea Montero" userId="dbc74d49-9c3f-41d9-95c2-b360c127b86f" providerId="ADAL" clId="{FEBBCF34-B95F-41CB-866F-02251B51EA1E}" dt="2023-04-23T20:02:15.392" v="208" actId="47"/>
        <pc:sldMkLst>
          <pc:docMk/>
          <pc:sldMk cId="1770401387" sldId="362"/>
        </pc:sldMkLst>
      </pc:sldChg>
      <pc:sldChg chg="del">
        <pc:chgData name="Fernando Aldea Montero" userId="dbc74d49-9c3f-41d9-95c2-b360c127b86f" providerId="ADAL" clId="{FEBBCF34-B95F-41CB-866F-02251B51EA1E}" dt="2023-04-23T20:02:15.392" v="208" actId="47"/>
        <pc:sldMkLst>
          <pc:docMk/>
          <pc:sldMk cId="3583977981" sldId="364"/>
        </pc:sldMkLst>
      </pc:sldChg>
      <pc:sldChg chg="del">
        <pc:chgData name="Fernando Aldea Montero" userId="dbc74d49-9c3f-41d9-95c2-b360c127b86f" providerId="ADAL" clId="{FEBBCF34-B95F-41CB-866F-02251B51EA1E}" dt="2023-04-23T20:02:15.392" v="208" actId="47"/>
        <pc:sldMkLst>
          <pc:docMk/>
          <pc:sldMk cId="3216000662" sldId="365"/>
        </pc:sldMkLst>
      </pc:sldChg>
      <pc:sldChg chg="del">
        <pc:chgData name="Fernando Aldea Montero" userId="dbc74d49-9c3f-41d9-95c2-b360c127b86f" providerId="ADAL" clId="{FEBBCF34-B95F-41CB-866F-02251B51EA1E}" dt="2023-04-23T20:02:15.392" v="208" actId="47"/>
        <pc:sldMkLst>
          <pc:docMk/>
          <pc:sldMk cId="113316727" sldId="366"/>
        </pc:sldMkLst>
      </pc:sldChg>
      <pc:sldChg chg="del">
        <pc:chgData name="Fernando Aldea Montero" userId="dbc74d49-9c3f-41d9-95c2-b360c127b86f" providerId="ADAL" clId="{FEBBCF34-B95F-41CB-866F-02251B51EA1E}" dt="2023-04-23T20:02:15.392" v="208" actId="47"/>
        <pc:sldMkLst>
          <pc:docMk/>
          <pc:sldMk cId="3353465065" sldId="367"/>
        </pc:sldMkLst>
      </pc:sldChg>
      <pc:sldChg chg="del">
        <pc:chgData name="Fernando Aldea Montero" userId="dbc74d49-9c3f-41d9-95c2-b360c127b86f" providerId="ADAL" clId="{FEBBCF34-B95F-41CB-866F-02251B51EA1E}" dt="2023-04-23T20:19:04.982" v="302" actId="47"/>
        <pc:sldMkLst>
          <pc:docMk/>
          <pc:sldMk cId="553524527" sldId="368"/>
        </pc:sldMkLst>
      </pc:sldChg>
      <pc:sldChg chg="delSp modSp add del mod">
        <pc:chgData name="Fernando Aldea Montero" userId="dbc74d49-9c3f-41d9-95c2-b360c127b86f" providerId="ADAL" clId="{FEBBCF34-B95F-41CB-866F-02251B51EA1E}" dt="2023-04-23T20:36:55.911" v="720" actId="47"/>
        <pc:sldMkLst>
          <pc:docMk/>
          <pc:sldMk cId="2914417856" sldId="369"/>
        </pc:sldMkLst>
        <pc:spChg chg="mod">
          <ac:chgData name="Fernando Aldea Montero" userId="dbc74d49-9c3f-41d9-95c2-b360c127b86f" providerId="ADAL" clId="{FEBBCF34-B95F-41CB-866F-02251B51EA1E}" dt="2023-04-23T20:35:36.271" v="617" actId="20577"/>
          <ac:spMkLst>
            <pc:docMk/>
            <pc:sldMk cId="2914417856" sldId="369"/>
            <ac:spMk id="2" creationId="{00000000-0000-0000-0000-000000000000}"/>
          </ac:spMkLst>
        </pc:spChg>
        <pc:spChg chg="del">
          <ac:chgData name="Fernando Aldea Montero" userId="dbc74d49-9c3f-41d9-95c2-b360c127b86f" providerId="ADAL" clId="{FEBBCF34-B95F-41CB-866F-02251B51EA1E}" dt="2023-04-23T20:35:52.154" v="618" actId="478"/>
          <ac:spMkLst>
            <pc:docMk/>
            <pc:sldMk cId="2914417856" sldId="369"/>
            <ac:spMk id="4" creationId="{00000000-0000-0000-0000-000000000000}"/>
          </ac:spMkLst>
        </pc:spChg>
        <pc:picChg chg="mod">
          <ac:chgData name="Fernando Aldea Montero" userId="dbc74d49-9c3f-41d9-95c2-b360c127b86f" providerId="ADAL" clId="{FEBBCF34-B95F-41CB-866F-02251B51EA1E}" dt="2023-04-23T20:36:16.700" v="716" actId="1038"/>
          <ac:picMkLst>
            <pc:docMk/>
            <pc:sldMk cId="2914417856" sldId="369"/>
            <ac:picMk id="8" creationId="{00000000-0000-0000-0000-000000000000}"/>
          </ac:picMkLst>
        </pc:picChg>
        <pc:picChg chg="mod">
          <ac:chgData name="Fernando Aldea Montero" userId="dbc74d49-9c3f-41d9-95c2-b360c127b86f" providerId="ADAL" clId="{FEBBCF34-B95F-41CB-866F-02251B51EA1E}" dt="2023-04-23T20:36:14.294" v="709" actId="1037"/>
          <ac:picMkLst>
            <pc:docMk/>
            <pc:sldMk cId="2914417856" sldId="369"/>
            <ac:picMk id="9" creationId="{00000000-0000-0000-0000-000000000000}"/>
          </ac:picMkLst>
        </pc:picChg>
      </pc:sldChg>
      <pc:sldChg chg="del">
        <pc:chgData name="Fernando Aldea Montero" userId="dbc74d49-9c3f-41d9-95c2-b360c127b86f" providerId="ADAL" clId="{FEBBCF34-B95F-41CB-866F-02251B51EA1E}" dt="2023-04-23T20:03:34.767" v="209" actId="47"/>
        <pc:sldMkLst>
          <pc:docMk/>
          <pc:sldMk cId="3646438811" sldId="370"/>
        </pc:sldMkLst>
      </pc:sldChg>
      <pc:sldChg chg="del">
        <pc:chgData name="Fernando Aldea Montero" userId="dbc74d49-9c3f-41d9-95c2-b360c127b86f" providerId="ADAL" clId="{FEBBCF34-B95F-41CB-866F-02251B51EA1E}" dt="2023-04-23T20:19:07.815" v="304" actId="47"/>
        <pc:sldMkLst>
          <pc:docMk/>
          <pc:sldMk cId="3199614020" sldId="371"/>
        </pc:sldMkLst>
      </pc:sldChg>
      <pc:sldChg chg="del">
        <pc:chgData name="Fernando Aldea Montero" userId="dbc74d49-9c3f-41d9-95c2-b360c127b86f" providerId="ADAL" clId="{FEBBCF34-B95F-41CB-866F-02251B51EA1E}" dt="2023-04-23T20:03:45.015" v="210" actId="47"/>
        <pc:sldMkLst>
          <pc:docMk/>
          <pc:sldMk cId="353112667" sldId="372"/>
        </pc:sldMkLst>
      </pc:sldChg>
      <pc:sldChg chg="delSp modSp add del mod ord">
        <pc:chgData name="Fernando Aldea Montero" userId="dbc74d49-9c3f-41d9-95c2-b360c127b86f" providerId="ADAL" clId="{FEBBCF34-B95F-41CB-866F-02251B51EA1E}" dt="2023-04-23T20:36:54.601" v="719" actId="47"/>
        <pc:sldMkLst>
          <pc:docMk/>
          <pc:sldMk cId="74963907" sldId="373"/>
        </pc:sldMkLst>
        <pc:spChg chg="mod">
          <ac:chgData name="Fernando Aldea Montero" userId="dbc74d49-9c3f-41d9-95c2-b360c127b86f" providerId="ADAL" clId="{FEBBCF34-B95F-41CB-866F-02251B51EA1E}" dt="2023-04-23T20:34:39.192" v="536" actId="20577"/>
          <ac:spMkLst>
            <pc:docMk/>
            <pc:sldMk cId="74963907" sldId="373"/>
            <ac:spMk id="2" creationId="{00000000-0000-0000-0000-000000000000}"/>
          </ac:spMkLst>
        </pc:spChg>
        <pc:spChg chg="del">
          <ac:chgData name="Fernando Aldea Montero" userId="dbc74d49-9c3f-41d9-95c2-b360c127b86f" providerId="ADAL" clId="{FEBBCF34-B95F-41CB-866F-02251B51EA1E}" dt="2023-04-23T20:34:43.554" v="537" actId="478"/>
          <ac:spMkLst>
            <pc:docMk/>
            <pc:sldMk cId="74963907" sldId="373"/>
            <ac:spMk id="4" creationId="{00000000-0000-0000-0000-000000000000}"/>
          </ac:spMkLst>
        </pc:spChg>
        <pc:spChg chg="del mod">
          <ac:chgData name="Fernando Aldea Montero" userId="dbc74d49-9c3f-41d9-95c2-b360c127b86f" providerId="ADAL" clId="{FEBBCF34-B95F-41CB-866F-02251B51EA1E}" dt="2023-04-23T20:34:19.140" v="493" actId="478"/>
          <ac:spMkLst>
            <pc:docMk/>
            <pc:sldMk cId="74963907" sldId="373"/>
            <ac:spMk id="6" creationId="{00000000-0000-0000-0000-000000000000}"/>
          </ac:spMkLst>
        </pc:spChg>
        <pc:picChg chg="mod">
          <ac:chgData name="Fernando Aldea Montero" userId="dbc74d49-9c3f-41d9-95c2-b360c127b86f" providerId="ADAL" clId="{FEBBCF34-B95F-41CB-866F-02251B51EA1E}" dt="2023-04-23T20:34:51.470" v="572" actId="1038"/>
          <ac:picMkLst>
            <pc:docMk/>
            <pc:sldMk cId="74963907" sldId="373"/>
            <ac:picMk id="5" creationId="{00000000-0000-0000-0000-000000000000}"/>
          </ac:picMkLst>
        </pc:picChg>
      </pc:sldChg>
      <pc:sldChg chg="del">
        <pc:chgData name="Fernando Aldea Montero" userId="dbc74d49-9c3f-41d9-95c2-b360c127b86f" providerId="ADAL" clId="{FEBBCF34-B95F-41CB-866F-02251B51EA1E}" dt="2023-04-23T20:19:21.701" v="309" actId="47"/>
        <pc:sldMkLst>
          <pc:docMk/>
          <pc:sldMk cId="2634431213" sldId="374"/>
        </pc:sldMkLst>
      </pc:sldChg>
      <pc:sldChg chg="del">
        <pc:chgData name="Fernando Aldea Montero" userId="dbc74d49-9c3f-41d9-95c2-b360c127b86f" providerId="ADAL" clId="{FEBBCF34-B95F-41CB-866F-02251B51EA1E}" dt="2023-04-23T20:07:20.544" v="211" actId="47"/>
        <pc:sldMkLst>
          <pc:docMk/>
          <pc:sldMk cId="1719215205" sldId="376"/>
        </pc:sldMkLst>
      </pc:sldChg>
      <pc:sldChg chg="del">
        <pc:chgData name="Fernando Aldea Montero" userId="dbc74d49-9c3f-41d9-95c2-b360c127b86f" providerId="ADAL" clId="{FEBBCF34-B95F-41CB-866F-02251B51EA1E}" dt="2023-04-23T20:07:23.834" v="212" actId="47"/>
        <pc:sldMkLst>
          <pc:docMk/>
          <pc:sldMk cId="706257724" sldId="377"/>
        </pc:sldMkLst>
      </pc:sldChg>
      <pc:sldChg chg="del">
        <pc:chgData name="Fernando Aldea Montero" userId="dbc74d49-9c3f-41d9-95c2-b360c127b86f" providerId="ADAL" clId="{FEBBCF34-B95F-41CB-866F-02251B51EA1E}" dt="2023-04-23T20:07:26.634" v="213" actId="47"/>
        <pc:sldMkLst>
          <pc:docMk/>
          <pc:sldMk cId="510285920" sldId="378"/>
        </pc:sldMkLst>
      </pc:sldChg>
      <pc:sldChg chg="del">
        <pc:chgData name="Fernando Aldea Montero" userId="dbc74d49-9c3f-41d9-95c2-b360c127b86f" providerId="ADAL" clId="{FEBBCF34-B95F-41CB-866F-02251B51EA1E}" dt="2023-04-23T20:07:28.766" v="214" actId="47"/>
        <pc:sldMkLst>
          <pc:docMk/>
          <pc:sldMk cId="4204630517" sldId="379"/>
        </pc:sldMkLst>
      </pc:sldChg>
      <pc:sldChg chg="del">
        <pc:chgData name="Fernando Aldea Montero" userId="dbc74d49-9c3f-41d9-95c2-b360c127b86f" providerId="ADAL" clId="{FEBBCF34-B95F-41CB-866F-02251B51EA1E}" dt="2023-04-23T20:22:08.505" v="316" actId="47"/>
        <pc:sldMkLst>
          <pc:docMk/>
          <pc:sldMk cId="1902438809" sldId="380"/>
        </pc:sldMkLst>
      </pc:sldChg>
      <pc:sldChg chg="del">
        <pc:chgData name="Fernando Aldea Montero" userId="dbc74d49-9c3f-41d9-95c2-b360c127b86f" providerId="ADAL" clId="{FEBBCF34-B95F-41CB-866F-02251B51EA1E}" dt="2023-04-23T20:22:08.505" v="316" actId="47"/>
        <pc:sldMkLst>
          <pc:docMk/>
          <pc:sldMk cId="3016507179" sldId="381"/>
        </pc:sldMkLst>
      </pc:sldChg>
      <pc:sldChg chg="del">
        <pc:chgData name="Fernando Aldea Montero" userId="dbc74d49-9c3f-41d9-95c2-b360c127b86f" providerId="ADAL" clId="{FEBBCF34-B95F-41CB-866F-02251B51EA1E}" dt="2023-04-23T20:22:08.505" v="316" actId="47"/>
        <pc:sldMkLst>
          <pc:docMk/>
          <pc:sldMk cId="1505538298" sldId="383"/>
        </pc:sldMkLst>
      </pc:sldChg>
      <pc:sldChg chg="del">
        <pc:chgData name="Fernando Aldea Montero" userId="dbc74d49-9c3f-41d9-95c2-b360c127b86f" providerId="ADAL" clId="{FEBBCF34-B95F-41CB-866F-02251B51EA1E}" dt="2023-04-23T20:22:08.505" v="316" actId="47"/>
        <pc:sldMkLst>
          <pc:docMk/>
          <pc:sldMk cId="830968766" sldId="384"/>
        </pc:sldMkLst>
      </pc:sldChg>
      <pc:sldChg chg="del">
        <pc:chgData name="Fernando Aldea Montero" userId="dbc74d49-9c3f-41d9-95c2-b360c127b86f" providerId="ADAL" clId="{FEBBCF34-B95F-41CB-866F-02251B51EA1E}" dt="2023-04-23T20:22:08.505" v="316" actId="47"/>
        <pc:sldMkLst>
          <pc:docMk/>
          <pc:sldMk cId="86243290" sldId="385"/>
        </pc:sldMkLst>
      </pc:sldChg>
      <pc:sldChg chg="del">
        <pc:chgData name="Fernando Aldea Montero" userId="dbc74d49-9c3f-41d9-95c2-b360c127b86f" providerId="ADAL" clId="{FEBBCF34-B95F-41CB-866F-02251B51EA1E}" dt="2023-04-23T20:22:08.505" v="316" actId="47"/>
        <pc:sldMkLst>
          <pc:docMk/>
          <pc:sldMk cId="658364283" sldId="386"/>
        </pc:sldMkLst>
      </pc:sldChg>
      <pc:sldChg chg="del">
        <pc:chgData name="Fernando Aldea Montero" userId="dbc74d49-9c3f-41d9-95c2-b360c127b86f" providerId="ADAL" clId="{FEBBCF34-B95F-41CB-866F-02251B51EA1E}" dt="2023-04-23T20:22:21.009" v="317" actId="47"/>
        <pc:sldMkLst>
          <pc:docMk/>
          <pc:sldMk cId="599723014" sldId="387"/>
        </pc:sldMkLst>
      </pc:sldChg>
      <pc:sldChg chg="addSp delSp modSp add mod">
        <pc:chgData name="Fernando Aldea Montero" userId="dbc74d49-9c3f-41d9-95c2-b360c127b86f" providerId="ADAL" clId="{FEBBCF34-B95F-41CB-866F-02251B51EA1E}" dt="2023-04-23T20:10:24.278" v="272" actId="1038"/>
        <pc:sldMkLst>
          <pc:docMk/>
          <pc:sldMk cId="380342170" sldId="388"/>
        </pc:sldMkLst>
        <pc:picChg chg="del">
          <ac:chgData name="Fernando Aldea Montero" userId="dbc74d49-9c3f-41d9-95c2-b360c127b86f" providerId="ADAL" clId="{FEBBCF34-B95F-41CB-866F-02251B51EA1E}" dt="2023-04-23T20:08:05.744" v="216" actId="478"/>
          <ac:picMkLst>
            <pc:docMk/>
            <pc:sldMk cId="380342170" sldId="388"/>
            <ac:picMk id="4" creationId="{0FC895C6-6011-4F67-8471-EDAD4B0413FD}"/>
          </ac:picMkLst>
        </pc:picChg>
        <pc:picChg chg="add mod">
          <ac:chgData name="Fernando Aldea Montero" userId="dbc74d49-9c3f-41d9-95c2-b360c127b86f" providerId="ADAL" clId="{FEBBCF34-B95F-41CB-866F-02251B51EA1E}" dt="2023-04-23T20:10:24.278" v="272" actId="1038"/>
          <ac:picMkLst>
            <pc:docMk/>
            <pc:sldMk cId="380342170" sldId="388"/>
            <ac:picMk id="5" creationId="{4AB7423A-9D94-A1B1-B191-F596A9D89F9F}"/>
          </ac:picMkLst>
        </pc:picChg>
      </pc:sldChg>
      <pc:sldChg chg="del">
        <pc:chgData name="Fernando Aldea Montero" userId="dbc74d49-9c3f-41d9-95c2-b360c127b86f" providerId="ADAL" clId="{FEBBCF34-B95F-41CB-866F-02251B51EA1E}" dt="2023-04-23T20:02:15.392" v="208" actId="47"/>
        <pc:sldMkLst>
          <pc:docMk/>
          <pc:sldMk cId="1571389315" sldId="388"/>
        </pc:sldMkLst>
      </pc:sldChg>
      <pc:sldChg chg="modSp add del mod ord modNotesTx">
        <pc:chgData name="Fernando Aldea Montero" userId="dbc74d49-9c3f-41d9-95c2-b360c127b86f" providerId="ADAL" clId="{FEBBCF34-B95F-41CB-866F-02251B51EA1E}" dt="2023-04-23T20:40:39.786" v="857" actId="47"/>
        <pc:sldMkLst>
          <pc:docMk/>
          <pc:sldMk cId="2639992858" sldId="389"/>
        </pc:sldMkLst>
        <pc:spChg chg="mod">
          <ac:chgData name="Fernando Aldea Montero" userId="dbc74d49-9c3f-41d9-95c2-b360c127b86f" providerId="ADAL" clId="{FEBBCF34-B95F-41CB-866F-02251B51EA1E}" dt="2023-04-23T20:24:19.356" v="334" actId="20577"/>
          <ac:spMkLst>
            <pc:docMk/>
            <pc:sldMk cId="2639992858" sldId="389"/>
            <ac:spMk id="3" creationId="{00000000-0000-0000-0000-000000000000}"/>
          </ac:spMkLst>
        </pc:spChg>
      </pc:sldChg>
      <pc:sldChg chg="delSp add del mod">
        <pc:chgData name="Fernando Aldea Montero" userId="dbc74d49-9c3f-41d9-95c2-b360c127b86f" providerId="ADAL" clId="{FEBBCF34-B95F-41CB-866F-02251B51EA1E}" dt="2023-04-23T20:40:36.519" v="854" actId="47"/>
        <pc:sldMkLst>
          <pc:docMk/>
          <pc:sldMk cId="3248957145" sldId="390"/>
        </pc:sldMkLst>
        <pc:spChg chg="del">
          <ac:chgData name="Fernando Aldea Montero" userId="dbc74d49-9c3f-41d9-95c2-b360c127b86f" providerId="ADAL" clId="{FEBBCF34-B95F-41CB-866F-02251B51EA1E}" dt="2023-04-23T20:26:30.608" v="407" actId="478"/>
          <ac:spMkLst>
            <pc:docMk/>
            <pc:sldMk cId="3248957145" sldId="390"/>
            <ac:spMk id="5" creationId="{00000000-0000-0000-0000-000000000000}"/>
          </ac:spMkLst>
        </pc:spChg>
      </pc:sldChg>
      <pc:sldChg chg="modSp add del mod">
        <pc:chgData name="Fernando Aldea Montero" userId="dbc74d49-9c3f-41d9-95c2-b360c127b86f" providerId="ADAL" clId="{FEBBCF34-B95F-41CB-866F-02251B51EA1E}" dt="2023-04-23T20:28:41.187" v="456" actId="47"/>
        <pc:sldMkLst>
          <pc:docMk/>
          <pc:sldMk cId="863172618" sldId="391"/>
        </pc:sldMkLst>
        <pc:spChg chg="mod">
          <ac:chgData name="Fernando Aldea Montero" userId="dbc74d49-9c3f-41d9-95c2-b360c127b86f" providerId="ADAL" clId="{FEBBCF34-B95F-41CB-866F-02251B51EA1E}" dt="2023-04-23T20:27:05.425" v="445" actId="20577"/>
          <ac:spMkLst>
            <pc:docMk/>
            <pc:sldMk cId="863172618" sldId="391"/>
            <ac:spMk id="3" creationId="{00000000-0000-0000-0000-000000000000}"/>
          </ac:spMkLst>
        </pc:spChg>
      </pc:sldChg>
      <pc:sldChg chg="modSp add mod ord">
        <pc:chgData name="Fernando Aldea Montero" userId="dbc74d49-9c3f-41d9-95c2-b360c127b86f" providerId="ADAL" clId="{FEBBCF34-B95F-41CB-866F-02251B51EA1E}" dt="2023-04-23T21:26:18.902" v="3191" actId="14100"/>
        <pc:sldMkLst>
          <pc:docMk/>
          <pc:sldMk cId="2053384659" sldId="391"/>
        </pc:sldMkLst>
        <pc:spChg chg="mod">
          <ac:chgData name="Fernando Aldea Montero" userId="dbc74d49-9c3f-41d9-95c2-b360c127b86f" providerId="ADAL" clId="{FEBBCF34-B95F-41CB-866F-02251B51EA1E}" dt="2023-04-23T21:26:18.902" v="3191" actId="14100"/>
          <ac:spMkLst>
            <pc:docMk/>
            <pc:sldMk cId="2053384659" sldId="391"/>
            <ac:spMk id="3" creationId="{00000000-0000-0000-0000-000000000000}"/>
          </ac:spMkLst>
        </pc:spChg>
      </pc:sldChg>
      <pc:sldChg chg="addSp delSp modSp add mod ord modNotesTx">
        <pc:chgData name="Fernando Aldea Montero" userId="dbc74d49-9c3f-41d9-95c2-b360c127b86f" providerId="ADAL" clId="{FEBBCF34-B95F-41CB-866F-02251B51EA1E}" dt="2023-04-23T21:49:29.985" v="5533" actId="6549"/>
        <pc:sldMkLst>
          <pc:docMk/>
          <pc:sldMk cId="2508052434" sldId="392"/>
        </pc:sldMkLst>
        <pc:spChg chg="mod">
          <ac:chgData name="Fernando Aldea Montero" userId="dbc74d49-9c3f-41d9-95c2-b360c127b86f" providerId="ADAL" clId="{FEBBCF34-B95F-41CB-866F-02251B51EA1E}" dt="2023-04-23T20:44:12.965" v="897" actId="20577"/>
          <ac:spMkLst>
            <pc:docMk/>
            <pc:sldMk cId="2508052434" sldId="392"/>
            <ac:spMk id="5" creationId="{00000000-0000-0000-0000-000000000000}"/>
          </ac:spMkLst>
        </pc:spChg>
        <pc:spChg chg="del">
          <ac:chgData name="Fernando Aldea Montero" userId="dbc74d49-9c3f-41d9-95c2-b360c127b86f" providerId="ADAL" clId="{FEBBCF34-B95F-41CB-866F-02251B51EA1E}" dt="2023-04-23T20:38:02.503" v="741" actId="478"/>
          <ac:spMkLst>
            <pc:docMk/>
            <pc:sldMk cId="2508052434" sldId="392"/>
            <ac:spMk id="22" creationId="{00000000-0000-0000-0000-000000000000}"/>
          </ac:spMkLst>
        </pc:spChg>
        <pc:spChg chg="del">
          <ac:chgData name="Fernando Aldea Montero" userId="dbc74d49-9c3f-41d9-95c2-b360c127b86f" providerId="ADAL" clId="{FEBBCF34-B95F-41CB-866F-02251B51EA1E}" dt="2023-04-23T20:38:05.069" v="742" actId="478"/>
          <ac:spMkLst>
            <pc:docMk/>
            <pc:sldMk cId="2508052434" sldId="392"/>
            <ac:spMk id="23" creationId="{00000000-0000-0000-0000-000000000000}"/>
          </ac:spMkLst>
        </pc:spChg>
        <pc:spChg chg="add del mod">
          <ac:chgData name="Fernando Aldea Montero" userId="dbc74d49-9c3f-41d9-95c2-b360c127b86f" providerId="ADAL" clId="{FEBBCF34-B95F-41CB-866F-02251B51EA1E}" dt="2023-04-23T20:43:39.089" v="870" actId="1036"/>
          <ac:spMkLst>
            <pc:docMk/>
            <pc:sldMk cId="2508052434" sldId="392"/>
            <ac:spMk id="24" creationId="{00000000-0000-0000-0000-000000000000}"/>
          </ac:spMkLst>
        </pc:spChg>
        <pc:spChg chg="del">
          <ac:chgData name="Fernando Aldea Montero" userId="dbc74d49-9c3f-41d9-95c2-b360c127b86f" providerId="ADAL" clId="{FEBBCF34-B95F-41CB-866F-02251B51EA1E}" dt="2023-04-23T20:38:07.976" v="743" actId="478"/>
          <ac:spMkLst>
            <pc:docMk/>
            <pc:sldMk cId="2508052434" sldId="392"/>
            <ac:spMk id="25" creationId="{00000000-0000-0000-0000-000000000000}"/>
          </ac:spMkLst>
        </pc:spChg>
        <pc:picChg chg="del">
          <ac:chgData name="Fernando Aldea Montero" userId="dbc74d49-9c3f-41d9-95c2-b360c127b86f" providerId="ADAL" clId="{FEBBCF34-B95F-41CB-866F-02251B51EA1E}" dt="2023-04-23T20:37:35.031" v="736" actId="478"/>
          <ac:picMkLst>
            <pc:docMk/>
            <pc:sldMk cId="2508052434" sldId="392"/>
            <ac:picMk id="11" creationId="{00000000-0000-0000-0000-000000000000}"/>
          </ac:picMkLst>
        </pc:picChg>
        <pc:picChg chg="del">
          <ac:chgData name="Fernando Aldea Montero" userId="dbc74d49-9c3f-41d9-95c2-b360c127b86f" providerId="ADAL" clId="{FEBBCF34-B95F-41CB-866F-02251B51EA1E}" dt="2023-04-23T20:37:37.458" v="738" actId="478"/>
          <ac:picMkLst>
            <pc:docMk/>
            <pc:sldMk cId="2508052434" sldId="392"/>
            <ac:picMk id="12" creationId="{00000000-0000-0000-0000-000000000000}"/>
          </ac:picMkLst>
        </pc:picChg>
        <pc:picChg chg="del">
          <ac:chgData name="Fernando Aldea Montero" userId="dbc74d49-9c3f-41d9-95c2-b360c127b86f" providerId="ADAL" clId="{FEBBCF34-B95F-41CB-866F-02251B51EA1E}" dt="2023-04-23T20:37:36.442" v="737" actId="478"/>
          <ac:picMkLst>
            <pc:docMk/>
            <pc:sldMk cId="2508052434" sldId="392"/>
            <ac:picMk id="13" creationId="{00000000-0000-0000-0000-000000000000}"/>
          </ac:picMkLst>
        </pc:picChg>
        <pc:picChg chg="del">
          <ac:chgData name="Fernando Aldea Montero" userId="dbc74d49-9c3f-41d9-95c2-b360c127b86f" providerId="ADAL" clId="{FEBBCF34-B95F-41CB-866F-02251B51EA1E}" dt="2023-04-23T20:37:38.552" v="739" actId="478"/>
          <ac:picMkLst>
            <pc:docMk/>
            <pc:sldMk cId="2508052434" sldId="392"/>
            <ac:picMk id="14" creationId="{00000000-0000-0000-0000-000000000000}"/>
          </ac:picMkLst>
        </pc:picChg>
        <pc:picChg chg="del">
          <ac:chgData name="Fernando Aldea Montero" userId="dbc74d49-9c3f-41d9-95c2-b360c127b86f" providerId="ADAL" clId="{FEBBCF34-B95F-41CB-866F-02251B51EA1E}" dt="2023-04-23T20:37:30.274" v="735" actId="478"/>
          <ac:picMkLst>
            <pc:docMk/>
            <pc:sldMk cId="2508052434" sldId="392"/>
            <ac:picMk id="16" creationId="{30A90FA9-1099-460A-B916-E0C198F61486}"/>
          </ac:picMkLst>
        </pc:picChg>
      </pc:sldChg>
      <pc:sldChg chg="add">
        <pc:chgData name="Fernando Aldea Montero" userId="dbc74d49-9c3f-41d9-95c2-b360c127b86f" providerId="ADAL" clId="{FEBBCF34-B95F-41CB-866F-02251B51EA1E}" dt="2023-04-23T20:42:06.793" v="859"/>
        <pc:sldMkLst>
          <pc:docMk/>
          <pc:sldMk cId="3843726225" sldId="393"/>
        </pc:sldMkLst>
      </pc:sldChg>
      <pc:sldChg chg="modSp add mod">
        <pc:chgData name="Fernando Aldea Montero" userId="dbc74d49-9c3f-41d9-95c2-b360c127b86f" providerId="ADAL" clId="{FEBBCF34-B95F-41CB-866F-02251B51EA1E}" dt="2023-04-23T21:04:13.752" v="2299" actId="20577"/>
        <pc:sldMkLst>
          <pc:docMk/>
          <pc:sldMk cId="4047086120" sldId="394"/>
        </pc:sldMkLst>
        <pc:spChg chg="mod">
          <ac:chgData name="Fernando Aldea Montero" userId="dbc74d49-9c3f-41d9-95c2-b360c127b86f" providerId="ADAL" clId="{FEBBCF34-B95F-41CB-866F-02251B51EA1E}" dt="2023-04-23T20:53:41.503" v="1526" actId="20577"/>
          <ac:spMkLst>
            <pc:docMk/>
            <pc:sldMk cId="4047086120" sldId="394"/>
            <ac:spMk id="2" creationId="{00000000-0000-0000-0000-000000000000}"/>
          </ac:spMkLst>
        </pc:spChg>
        <pc:spChg chg="mod">
          <ac:chgData name="Fernando Aldea Montero" userId="dbc74d49-9c3f-41d9-95c2-b360c127b86f" providerId="ADAL" clId="{FEBBCF34-B95F-41CB-866F-02251B51EA1E}" dt="2023-04-23T21:04:13.752" v="2299" actId="20577"/>
          <ac:spMkLst>
            <pc:docMk/>
            <pc:sldMk cId="4047086120" sldId="394"/>
            <ac:spMk id="3" creationId="{00000000-0000-0000-0000-000000000000}"/>
          </ac:spMkLst>
        </pc:spChg>
      </pc:sldChg>
      <pc:sldChg chg="modSp add mod">
        <pc:chgData name="Fernando Aldea Montero" userId="dbc74d49-9c3f-41d9-95c2-b360c127b86f" providerId="ADAL" clId="{FEBBCF34-B95F-41CB-866F-02251B51EA1E}" dt="2023-04-24T19:00:42.285" v="5730" actId="20577"/>
        <pc:sldMkLst>
          <pc:docMk/>
          <pc:sldMk cId="1404542121" sldId="395"/>
        </pc:sldMkLst>
        <pc:spChg chg="mod">
          <ac:chgData name="Fernando Aldea Montero" userId="dbc74d49-9c3f-41d9-95c2-b360c127b86f" providerId="ADAL" clId="{FEBBCF34-B95F-41CB-866F-02251B51EA1E}" dt="2023-04-23T21:25:46.490" v="3167" actId="20577"/>
          <ac:spMkLst>
            <pc:docMk/>
            <pc:sldMk cId="1404542121" sldId="395"/>
            <ac:spMk id="2" creationId="{00000000-0000-0000-0000-000000000000}"/>
          </ac:spMkLst>
        </pc:spChg>
        <pc:spChg chg="mod">
          <ac:chgData name="Fernando Aldea Montero" userId="dbc74d49-9c3f-41d9-95c2-b360c127b86f" providerId="ADAL" clId="{FEBBCF34-B95F-41CB-866F-02251B51EA1E}" dt="2023-04-24T19:00:42.285" v="5730" actId="20577"/>
          <ac:spMkLst>
            <pc:docMk/>
            <pc:sldMk cId="1404542121" sldId="395"/>
            <ac:spMk id="3" creationId="{00000000-0000-0000-0000-000000000000}"/>
          </ac:spMkLst>
        </pc:spChg>
      </pc:sldChg>
      <pc:sldChg chg="modSp add mod">
        <pc:chgData name="Fernando Aldea Montero" userId="dbc74d49-9c3f-41d9-95c2-b360c127b86f" providerId="ADAL" clId="{FEBBCF34-B95F-41CB-866F-02251B51EA1E}" dt="2023-04-24T18:59:01.090" v="5606" actId="20577"/>
        <pc:sldMkLst>
          <pc:docMk/>
          <pc:sldMk cId="4109199833" sldId="396"/>
        </pc:sldMkLst>
        <pc:spChg chg="mod">
          <ac:chgData name="Fernando Aldea Montero" userId="dbc74d49-9c3f-41d9-95c2-b360c127b86f" providerId="ADAL" clId="{FEBBCF34-B95F-41CB-866F-02251B51EA1E}" dt="2023-04-23T21:25:57.920" v="3170" actId="20577"/>
          <ac:spMkLst>
            <pc:docMk/>
            <pc:sldMk cId="4109199833" sldId="396"/>
            <ac:spMk id="2" creationId="{00000000-0000-0000-0000-000000000000}"/>
          </ac:spMkLst>
        </pc:spChg>
        <pc:spChg chg="mod">
          <ac:chgData name="Fernando Aldea Montero" userId="dbc74d49-9c3f-41d9-95c2-b360c127b86f" providerId="ADAL" clId="{FEBBCF34-B95F-41CB-866F-02251B51EA1E}" dt="2023-04-24T18:59:01.090" v="5606" actId="20577"/>
          <ac:spMkLst>
            <pc:docMk/>
            <pc:sldMk cId="4109199833" sldId="396"/>
            <ac:spMk id="3" creationId="{00000000-0000-0000-0000-000000000000}"/>
          </ac:spMkLst>
        </pc:spChg>
      </pc:sldChg>
      <pc:sldChg chg="modSp add mod">
        <pc:chgData name="Fernando Aldea Montero" userId="dbc74d49-9c3f-41d9-95c2-b360c127b86f" providerId="ADAL" clId="{FEBBCF34-B95F-41CB-866F-02251B51EA1E}" dt="2023-04-23T21:39:11.395" v="4364" actId="114"/>
        <pc:sldMkLst>
          <pc:docMk/>
          <pc:sldMk cId="499772684" sldId="397"/>
        </pc:sldMkLst>
        <pc:spChg chg="mod">
          <ac:chgData name="Fernando Aldea Montero" userId="dbc74d49-9c3f-41d9-95c2-b360c127b86f" providerId="ADAL" clId="{FEBBCF34-B95F-41CB-866F-02251B51EA1E}" dt="2023-04-23T21:31:49.598" v="3629" actId="20577"/>
          <ac:spMkLst>
            <pc:docMk/>
            <pc:sldMk cId="499772684" sldId="397"/>
            <ac:spMk id="2" creationId="{00000000-0000-0000-0000-000000000000}"/>
          </ac:spMkLst>
        </pc:spChg>
        <pc:spChg chg="mod">
          <ac:chgData name="Fernando Aldea Montero" userId="dbc74d49-9c3f-41d9-95c2-b360c127b86f" providerId="ADAL" clId="{FEBBCF34-B95F-41CB-866F-02251B51EA1E}" dt="2023-04-23T21:39:11.395" v="4364" actId="114"/>
          <ac:spMkLst>
            <pc:docMk/>
            <pc:sldMk cId="499772684" sldId="397"/>
            <ac:spMk id="3" creationId="{00000000-0000-0000-0000-000000000000}"/>
          </ac:spMkLst>
        </pc:spChg>
      </pc:sldChg>
      <pc:sldChg chg="modSp add mod">
        <pc:chgData name="Fernando Aldea Montero" userId="dbc74d49-9c3f-41d9-95c2-b360c127b86f" providerId="ADAL" clId="{FEBBCF34-B95F-41CB-866F-02251B51EA1E}" dt="2023-04-24T19:58:20.020" v="8100" actId="20577"/>
        <pc:sldMkLst>
          <pc:docMk/>
          <pc:sldMk cId="3700138931" sldId="398"/>
        </pc:sldMkLst>
        <pc:spChg chg="mod">
          <ac:chgData name="Fernando Aldea Montero" userId="dbc74d49-9c3f-41d9-95c2-b360c127b86f" providerId="ADAL" clId="{FEBBCF34-B95F-41CB-866F-02251B51EA1E}" dt="2023-04-24T19:58:20.020" v="8100" actId="20577"/>
          <ac:spMkLst>
            <pc:docMk/>
            <pc:sldMk cId="3700138931" sldId="398"/>
            <ac:spMk id="2" creationId="{00000000-0000-0000-0000-000000000000}"/>
          </ac:spMkLst>
        </pc:spChg>
        <pc:spChg chg="mod">
          <ac:chgData name="Fernando Aldea Montero" userId="dbc74d49-9c3f-41d9-95c2-b360c127b86f" providerId="ADAL" clId="{FEBBCF34-B95F-41CB-866F-02251B51EA1E}" dt="2023-04-23T21:44:13.519" v="4921" actId="20577"/>
          <ac:spMkLst>
            <pc:docMk/>
            <pc:sldMk cId="3700138931" sldId="398"/>
            <ac:spMk id="3" creationId="{00000000-0000-0000-0000-000000000000}"/>
          </ac:spMkLst>
        </pc:spChg>
      </pc:sldChg>
      <pc:sldChg chg="modSp add mod">
        <pc:chgData name="Fernando Aldea Montero" userId="dbc74d49-9c3f-41d9-95c2-b360c127b86f" providerId="ADAL" clId="{FEBBCF34-B95F-41CB-866F-02251B51EA1E}" dt="2023-04-24T19:28:38.139" v="7281" actId="20577"/>
        <pc:sldMkLst>
          <pc:docMk/>
          <pc:sldMk cId="1257604269" sldId="399"/>
        </pc:sldMkLst>
        <pc:spChg chg="mod">
          <ac:chgData name="Fernando Aldea Montero" userId="dbc74d49-9c3f-41d9-95c2-b360c127b86f" providerId="ADAL" clId="{FEBBCF34-B95F-41CB-866F-02251B51EA1E}" dt="2023-04-24T19:15:49.623" v="6253" actId="20577"/>
          <ac:spMkLst>
            <pc:docMk/>
            <pc:sldMk cId="1257604269" sldId="399"/>
            <ac:spMk id="2" creationId="{00000000-0000-0000-0000-000000000000}"/>
          </ac:spMkLst>
        </pc:spChg>
        <pc:spChg chg="mod">
          <ac:chgData name="Fernando Aldea Montero" userId="dbc74d49-9c3f-41d9-95c2-b360c127b86f" providerId="ADAL" clId="{FEBBCF34-B95F-41CB-866F-02251B51EA1E}" dt="2023-04-24T19:28:38.139" v="7281" actId="20577"/>
          <ac:spMkLst>
            <pc:docMk/>
            <pc:sldMk cId="1257604269" sldId="399"/>
            <ac:spMk id="3" creationId="{00000000-0000-0000-0000-000000000000}"/>
          </ac:spMkLst>
        </pc:spChg>
      </pc:sldChg>
      <pc:sldChg chg="addSp delSp modSp add mod ord modClrScheme chgLayout">
        <pc:chgData name="Fernando Aldea Montero" userId="dbc74d49-9c3f-41d9-95c2-b360c127b86f" providerId="ADAL" clId="{FEBBCF34-B95F-41CB-866F-02251B51EA1E}" dt="2023-04-24T19:42:57.417" v="7383" actId="20577"/>
        <pc:sldMkLst>
          <pc:docMk/>
          <pc:sldMk cId="2082191139" sldId="400"/>
        </pc:sldMkLst>
        <pc:spChg chg="mod">
          <ac:chgData name="Fernando Aldea Montero" userId="dbc74d49-9c3f-41d9-95c2-b360c127b86f" providerId="ADAL" clId="{FEBBCF34-B95F-41CB-866F-02251B51EA1E}" dt="2023-04-24T19:42:57.417" v="7383" actId="20577"/>
          <ac:spMkLst>
            <pc:docMk/>
            <pc:sldMk cId="2082191139" sldId="400"/>
            <ac:spMk id="2" creationId="{00000000-0000-0000-0000-000000000000}"/>
          </ac:spMkLst>
        </pc:spChg>
        <pc:spChg chg="del mod">
          <ac:chgData name="Fernando Aldea Montero" userId="dbc74d49-9c3f-41d9-95c2-b360c127b86f" providerId="ADAL" clId="{FEBBCF34-B95F-41CB-866F-02251B51EA1E}" dt="2023-04-24T19:31:58.538" v="7315" actId="478"/>
          <ac:spMkLst>
            <pc:docMk/>
            <pc:sldMk cId="2082191139" sldId="400"/>
            <ac:spMk id="3" creationId="{00000000-0000-0000-0000-000000000000}"/>
          </ac:spMkLst>
        </pc:spChg>
        <pc:spChg chg="add del mod">
          <ac:chgData name="Fernando Aldea Montero" userId="dbc74d49-9c3f-41d9-95c2-b360c127b86f" providerId="ADAL" clId="{FEBBCF34-B95F-41CB-866F-02251B51EA1E}" dt="2023-04-24T19:32:01.190" v="7316" actId="478"/>
          <ac:spMkLst>
            <pc:docMk/>
            <pc:sldMk cId="2082191139" sldId="400"/>
            <ac:spMk id="4" creationId="{071C58B6-5DF6-ED5C-0638-7513B08F2FF7}"/>
          </ac:spMkLst>
        </pc:spChg>
        <pc:graphicFrameChg chg="add del mod modGraphic">
          <ac:chgData name="Fernando Aldea Montero" userId="dbc74d49-9c3f-41d9-95c2-b360c127b86f" providerId="ADAL" clId="{FEBBCF34-B95F-41CB-866F-02251B51EA1E}" dt="2023-04-24T19:37:15.171" v="7347" actId="478"/>
          <ac:graphicFrameMkLst>
            <pc:docMk/>
            <pc:sldMk cId="2082191139" sldId="400"/>
            <ac:graphicFrameMk id="5" creationId="{8BAEF645-167F-7936-9053-D88494262856}"/>
          </ac:graphicFrameMkLst>
        </pc:graphicFrameChg>
        <pc:graphicFrameChg chg="add mod modGraphic">
          <ac:chgData name="Fernando Aldea Montero" userId="dbc74d49-9c3f-41d9-95c2-b360c127b86f" providerId="ADAL" clId="{FEBBCF34-B95F-41CB-866F-02251B51EA1E}" dt="2023-04-24T19:42:35.006" v="7375" actId="113"/>
          <ac:graphicFrameMkLst>
            <pc:docMk/>
            <pc:sldMk cId="2082191139" sldId="400"/>
            <ac:graphicFrameMk id="6" creationId="{2A749AE4-6ABB-D38F-FEBD-458BE359A8BC}"/>
          </ac:graphicFrameMkLst>
        </pc:graphicFrameChg>
      </pc:sldChg>
      <pc:sldChg chg="addSp delSp modSp add mod modAnim">
        <pc:chgData name="Fernando Aldea Montero" userId="dbc74d49-9c3f-41d9-95c2-b360c127b86f" providerId="ADAL" clId="{FEBBCF34-B95F-41CB-866F-02251B51EA1E}" dt="2023-04-24T19:06:54.598" v="5748" actId="1076"/>
        <pc:sldMkLst>
          <pc:docMk/>
          <pc:sldMk cId="2350313697" sldId="401"/>
        </pc:sldMkLst>
        <pc:spChg chg="mod">
          <ac:chgData name="Fernando Aldea Montero" userId="dbc74d49-9c3f-41d9-95c2-b360c127b86f" providerId="ADAL" clId="{FEBBCF34-B95F-41CB-866F-02251B51EA1E}" dt="2023-04-24T19:03:00.674" v="5741" actId="20577"/>
          <ac:spMkLst>
            <pc:docMk/>
            <pc:sldMk cId="2350313697" sldId="401"/>
            <ac:spMk id="2" creationId="{00000000-0000-0000-0000-000000000000}"/>
          </ac:spMkLst>
        </pc:spChg>
        <pc:spChg chg="del">
          <ac:chgData name="Fernando Aldea Montero" userId="dbc74d49-9c3f-41d9-95c2-b360c127b86f" providerId="ADAL" clId="{FEBBCF34-B95F-41CB-866F-02251B51EA1E}" dt="2023-04-24T19:03:16.814" v="5742" actId="478"/>
          <ac:spMkLst>
            <pc:docMk/>
            <pc:sldMk cId="2350313697" sldId="401"/>
            <ac:spMk id="3" creationId="{00000000-0000-0000-0000-000000000000}"/>
          </ac:spMkLst>
        </pc:spChg>
        <pc:spChg chg="add del mod">
          <ac:chgData name="Fernando Aldea Montero" userId="dbc74d49-9c3f-41d9-95c2-b360c127b86f" providerId="ADAL" clId="{FEBBCF34-B95F-41CB-866F-02251B51EA1E}" dt="2023-04-24T19:03:20.225" v="5743" actId="478"/>
          <ac:spMkLst>
            <pc:docMk/>
            <pc:sldMk cId="2350313697" sldId="401"/>
            <ac:spMk id="4" creationId="{A9FDE407-11EC-0F32-D82C-6BE70ADA0708}"/>
          </ac:spMkLst>
        </pc:spChg>
        <pc:picChg chg="add mod">
          <ac:chgData name="Fernando Aldea Montero" userId="dbc74d49-9c3f-41d9-95c2-b360c127b86f" providerId="ADAL" clId="{FEBBCF34-B95F-41CB-866F-02251B51EA1E}" dt="2023-04-24T19:06:54.598" v="5748" actId="1076"/>
          <ac:picMkLst>
            <pc:docMk/>
            <pc:sldMk cId="2350313697" sldId="401"/>
            <ac:picMk id="5" creationId="{BD09DDEF-66A8-2C66-7793-1BADF0B60A0D}"/>
          </ac:picMkLst>
        </pc:picChg>
      </pc:sldChg>
      <pc:sldChg chg="modSp add mod">
        <pc:chgData name="Fernando Aldea Montero" userId="dbc74d49-9c3f-41d9-95c2-b360c127b86f" providerId="ADAL" clId="{FEBBCF34-B95F-41CB-866F-02251B51EA1E}" dt="2023-04-24T19:26:56.827" v="7198" actId="20577"/>
        <pc:sldMkLst>
          <pc:docMk/>
          <pc:sldMk cId="689036285" sldId="402"/>
        </pc:sldMkLst>
        <pc:spChg chg="mod">
          <ac:chgData name="Fernando Aldea Montero" userId="dbc74d49-9c3f-41d9-95c2-b360c127b86f" providerId="ADAL" clId="{FEBBCF34-B95F-41CB-866F-02251B51EA1E}" dt="2023-04-24T19:26:56.827" v="7198" actId="20577"/>
          <ac:spMkLst>
            <pc:docMk/>
            <pc:sldMk cId="689036285" sldId="402"/>
            <ac:spMk id="2" creationId="{00000000-0000-0000-0000-000000000000}"/>
          </ac:spMkLst>
        </pc:spChg>
        <pc:spChg chg="mod">
          <ac:chgData name="Fernando Aldea Montero" userId="dbc74d49-9c3f-41d9-95c2-b360c127b86f" providerId="ADAL" clId="{FEBBCF34-B95F-41CB-866F-02251B51EA1E}" dt="2023-04-24T19:26:44.783" v="7182" actId="108"/>
          <ac:spMkLst>
            <pc:docMk/>
            <pc:sldMk cId="689036285" sldId="402"/>
            <ac:spMk id="3" creationId="{00000000-0000-0000-0000-000000000000}"/>
          </ac:spMkLst>
        </pc:spChg>
      </pc:sldChg>
      <pc:sldChg chg="delSp modSp add del mod">
        <pc:chgData name="Fernando Aldea Montero" userId="dbc74d49-9c3f-41d9-95c2-b360c127b86f" providerId="ADAL" clId="{FEBBCF34-B95F-41CB-866F-02251B51EA1E}" dt="2023-04-24T19:37:31.365" v="7348" actId="47"/>
        <pc:sldMkLst>
          <pc:docMk/>
          <pc:sldMk cId="1647942594" sldId="403"/>
        </pc:sldMkLst>
        <pc:spChg chg="mod">
          <ac:chgData name="Fernando Aldea Montero" userId="dbc74d49-9c3f-41d9-95c2-b360c127b86f" providerId="ADAL" clId="{FEBBCF34-B95F-41CB-866F-02251B51EA1E}" dt="2023-04-24T19:33:51.199" v="7340" actId="20577"/>
          <ac:spMkLst>
            <pc:docMk/>
            <pc:sldMk cId="1647942594" sldId="403"/>
            <ac:spMk id="2" creationId="{00000000-0000-0000-0000-000000000000}"/>
          </ac:spMkLst>
        </pc:spChg>
        <pc:graphicFrameChg chg="del mod modGraphic">
          <ac:chgData name="Fernando Aldea Montero" userId="dbc74d49-9c3f-41d9-95c2-b360c127b86f" providerId="ADAL" clId="{FEBBCF34-B95F-41CB-866F-02251B51EA1E}" dt="2023-04-24T19:37:02.004" v="7346" actId="478"/>
          <ac:graphicFrameMkLst>
            <pc:docMk/>
            <pc:sldMk cId="1647942594" sldId="403"/>
            <ac:graphicFrameMk id="5" creationId="{8BAEF645-167F-7936-9053-D88494262856}"/>
          </ac:graphicFrameMkLst>
        </pc:graphicFrameChg>
      </pc:sldChg>
      <pc:sldChg chg="addSp delSp modSp add mod">
        <pc:chgData name="Fernando Aldea Montero" userId="dbc74d49-9c3f-41d9-95c2-b360c127b86f" providerId="ADAL" clId="{FEBBCF34-B95F-41CB-866F-02251B51EA1E}" dt="2023-04-24T20:00:50.962" v="8126" actId="1036"/>
        <pc:sldMkLst>
          <pc:docMk/>
          <pc:sldMk cId="2280201815" sldId="403"/>
        </pc:sldMkLst>
        <pc:spChg chg="mod">
          <ac:chgData name="Fernando Aldea Montero" userId="dbc74d49-9c3f-41d9-95c2-b360c127b86f" providerId="ADAL" clId="{FEBBCF34-B95F-41CB-866F-02251B51EA1E}" dt="2023-04-24T19:43:18.644" v="7418" actId="20577"/>
          <ac:spMkLst>
            <pc:docMk/>
            <pc:sldMk cId="2280201815" sldId="403"/>
            <ac:spMk id="2" creationId="{00000000-0000-0000-0000-000000000000}"/>
          </ac:spMkLst>
        </pc:spChg>
        <pc:spChg chg="add mod">
          <ac:chgData name="Fernando Aldea Montero" userId="dbc74d49-9c3f-41d9-95c2-b360c127b86f" providerId="ADAL" clId="{FEBBCF34-B95F-41CB-866F-02251B51EA1E}" dt="2023-04-24T20:00:50.962" v="8126" actId="1036"/>
          <ac:spMkLst>
            <pc:docMk/>
            <pc:sldMk cId="2280201815" sldId="403"/>
            <ac:spMk id="3" creationId="{AAA55892-DF30-5E6D-7ED4-BA32865E2549}"/>
          </ac:spMkLst>
        </pc:spChg>
        <pc:graphicFrameChg chg="del">
          <ac:chgData name="Fernando Aldea Montero" userId="dbc74d49-9c3f-41d9-95c2-b360c127b86f" providerId="ADAL" clId="{FEBBCF34-B95F-41CB-866F-02251B51EA1E}" dt="2023-04-24T19:43:21.866" v="7419" actId="478"/>
          <ac:graphicFrameMkLst>
            <pc:docMk/>
            <pc:sldMk cId="2280201815" sldId="403"/>
            <ac:graphicFrameMk id="6" creationId="{2A749AE4-6ABB-D38F-FEBD-458BE359A8BC}"/>
          </ac:graphicFrameMkLst>
        </pc:graphicFrameChg>
      </pc:sldChg>
      <pc:sldChg chg="add del">
        <pc:chgData name="Fernando Aldea Montero" userId="dbc74d49-9c3f-41d9-95c2-b360c127b86f" providerId="ADAL" clId="{FEBBCF34-B95F-41CB-866F-02251B51EA1E}" dt="2023-04-24T19:43:37.660" v="7421"/>
        <pc:sldMkLst>
          <pc:docMk/>
          <pc:sldMk cId="53633595" sldId="404"/>
        </pc:sldMkLst>
      </pc:sldChg>
      <pc:sldChg chg="addSp delSp modSp add mod modClrScheme chgLayout">
        <pc:chgData name="Fernando Aldea Montero" userId="dbc74d49-9c3f-41d9-95c2-b360c127b86f" providerId="ADAL" clId="{FEBBCF34-B95F-41CB-866F-02251B51EA1E}" dt="2023-04-24T19:59:51.019" v="8109" actId="27614"/>
        <pc:sldMkLst>
          <pc:docMk/>
          <pc:sldMk cId="3144687045" sldId="404"/>
        </pc:sldMkLst>
        <pc:spChg chg="mod">
          <ac:chgData name="Fernando Aldea Montero" userId="dbc74d49-9c3f-41d9-95c2-b360c127b86f" providerId="ADAL" clId="{FEBBCF34-B95F-41CB-866F-02251B51EA1E}" dt="2023-04-24T19:59:34.136" v="8108" actId="26606"/>
          <ac:spMkLst>
            <pc:docMk/>
            <pc:sldMk cId="3144687045" sldId="404"/>
            <ac:spMk id="2" creationId="{00000000-0000-0000-0000-000000000000}"/>
          </ac:spMkLst>
        </pc:spChg>
        <pc:spChg chg="del mod">
          <ac:chgData name="Fernando Aldea Montero" userId="dbc74d49-9c3f-41d9-95c2-b360c127b86f" providerId="ADAL" clId="{FEBBCF34-B95F-41CB-866F-02251B51EA1E}" dt="2023-04-24T19:58:42.134" v="8105" actId="478"/>
          <ac:spMkLst>
            <pc:docMk/>
            <pc:sldMk cId="3144687045" sldId="404"/>
            <ac:spMk id="3" creationId="{00000000-0000-0000-0000-000000000000}"/>
          </ac:spMkLst>
        </pc:spChg>
        <pc:spChg chg="add del mod">
          <ac:chgData name="Fernando Aldea Montero" userId="dbc74d49-9c3f-41d9-95c2-b360c127b86f" providerId="ADAL" clId="{FEBBCF34-B95F-41CB-866F-02251B51EA1E}" dt="2023-04-24T19:58:44.378" v="8106" actId="478"/>
          <ac:spMkLst>
            <pc:docMk/>
            <pc:sldMk cId="3144687045" sldId="404"/>
            <ac:spMk id="4" creationId="{3C702D5D-1E17-9E28-9988-981AB42804AD}"/>
          </ac:spMkLst>
        </pc:spChg>
        <pc:picChg chg="add mod">
          <ac:chgData name="Fernando Aldea Montero" userId="dbc74d49-9c3f-41d9-95c2-b360c127b86f" providerId="ADAL" clId="{FEBBCF34-B95F-41CB-866F-02251B51EA1E}" dt="2023-04-24T19:59:51.019" v="8109" actId="27614"/>
          <ac:picMkLst>
            <pc:docMk/>
            <pc:sldMk cId="3144687045" sldId="404"/>
            <ac:picMk id="6" creationId="{14862550-5CE3-9E44-9E42-55EEC7493677}"/>
          </ac:picMkLst>
        </pc:picChg>
      </pc:sldChg>
      <pc:sldMasterChg chg="delSldLayout">
        <pc:chgData name="Fernando Aldea Montero" userId="dbc74d49-9c3f-41d9-95c2-b360c127b86f" providerId="ADAL" clId="{FEBBCF34-B95F-41CB-866F-02251B51EA1E}" dt="2023-04-23T20:36:55.911" v="720" actId="47"/>
        <pc:sldMasterMkLst>
          <pc:docMk/>
          <pc:sldMasterMk cId="355142989" sldId="2147487103"/>
        </pc:sldMasterMkLst>
        <pc:sldLayoutChg chg="del">
          <pc:chgData name="Fernando Aldea Montero" userId="dbc74d49-9c3f-41d9-95c2-b360c127b86f" providerId="ADAL" clId="{FEBBCF34-B95F-41CB-866F-02251B51EA1E}" dt="2023-04-23T20:22:08.505" v="316" actId="47"/>
          <pc:sldLayoutMkLst>
            <pc:docMk/>
            <pc:sldMasterMk cId="355142989" sldId="2147487103"/>
            <pc:sldLayoutMk cId="3155044740" sldId="2147487137"/>
          </pc:sldLayoutMkLst>
        </pc:sldLayoutChg>
        <pc:sldLayoutChg chg="del">
          <pc:chgData name="Fernando Aldea Montero" userId="dbc74d49-9c3f-41d9-95c2-b360c127b86f" providerId="ADAL" clId="{FEBBCF34-B95F-41CB-866F-02251B51EA1E}" dt="2023-04-23T20:36:27.708" v="718" actId="47"/>
          <pc:sldLayoutMkLst>
            <pc:docMk/>
            <pc:sldMasterMk cId="355142989" sldId="2147487103"/>
            <pc:sldLayoutMk cId="2048815711" sldId="2147487152"/>
          </pc:sldLayoutMkLst>
        </pc:sldLayoutChg>
        <pc:sldLayoutChg chg="del">
          <pc:chgData name="Fernando Aldea Montero" userId="dbc74d49-9c3f-41d9-95c2-b360c127b86f" providerId="ADAL" clId="{FEBBCF34-B95F-41CB-866F-02251B51EA1E}" dt="2023-04-23T20:36:55.911" v="720" actId="47"/>
          <pc:sldLayoutMkLst>
            <pc:docMk/>
            <pc:sldMasterMk cId="355142989" sldId="2147487103"/>
            <pc:sldLayoutMk cId="792358687" sldId="2147487153"/>
          </pc:sldLayoutMkLst>
        </pc:sldLayoutChg>
        <pc:sldLayoutChg chg="del">
          <pc:chgData name="Fernando Aldea Montero" userId="dbc74d49-9c3f-41d9-95c2-b360c127b86f" providerId="ADAL" clId="{FEBBCF34-B95F-41CB-866F-02251B51EA1E}" dt="2023-04-23T20:24:51.528" v="354" actId="47"/>
          <pc:sldLayoutMkLst>
            <pc:docMk/>
            <pc:sldMasterMk cId="355142989" sldId="2147487103"/>
            <pc:sldLayoutMk cId="1221540637" sldId="2147487153"/>
          </pc:sldLayoutMkLst>
        </pc:sldLayoutChg>
      </pc:sldMaster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Sheet1!$B$1</c:f>
              <c:strCache>
                <c:ptCount val="1"/>
                <c:pt idx="0">
                  <c:v>VALUE</c:v>
                </c:pt>
              </c:strCache>
            </c:strRef>
          </c:tx>
          <c:spPr>
            <a:ln>
              <a:noFill/>
            </a:ln>
            <a:effectLst/>
            <a:scene3d>
              <a:camera prst="orthographicFront"/>
              <a:lightRig rig="threePt" dir="t"/>
            </a:scene3d>
            <a:sp3d prstMaterial="matte"/>
          </c:spPr>
          <c:explosion val="5"/>
          <c:dPt>
            <c:idx val="0"/>
            <c:bubble3D val="0"/>
            <c:spPr>
              <a:solidFill>
                <a:srgbClr val="76C8AE"/>
              </a:solidFill>
              <a:ln>
                <a:noFill/>
              </a:ln>
              <a:effectLst/>
              <a:scene3d>
                <a:camera prst="orthographicFront"/>
                <a:lightRig rig="threePt" dir="t"/>
              </a:scene3d>
              <a:sp3d prstMaterial="matte"/>
            </c:spPr>
            <c:extLst>
              <c:ext xmlns:c16="http://schemas.microsoft.com/office/drawing/2014/chart" uri="{C3380CC4-5D6E-409C-BE32-E72D297353CC}">
                <c16:uniqueId val="{00000001-7628-EC46-A2AC-65C0C4290616}"/>
              </c:ext>
            </c:extLst>
          </c:dPt>
          <c:dPt>
            <c:idx val="1"/>
            <c:bubble3D val="0"/>
            <c:spPr>
              <a:solidFill>
                <a:srgbClr val="00AE9D"/>
              </a:solidFill>
              <a:ln>
                <a:noFill/>
              </a:ln>
              <a:effectLst/>
              <a:scene3d>
                <a:camera prst="orthographicFront"/>
                <a:lightRig rig="threePt" dir="t"/>
              </a:scene3d>
              <a:sp3d prstMaterial="matte"/>
            </c:spPr>
            <c:extLst>
              <c:ext xmlns:c16="http://schemas.microsoft.com/office/drawing/2014/chart" uri="{C3380CC4-5D6E-409C-BE32-E72D297353CC}">
                <c16:uniqueId val="{00000003-7628-EC46-A2AC-65C0C4290616}"/>
              </c:ext>
            </c:extLst>
          </c:dPt>
          <c:dPt>
            <c:idx val="2"/>
            <c:bubble3D val="0"/>
            <c:spPr>
              <a:solidFill>
                <a:srgbClr val="008E7A"/>
              </a:solidFill>
              <a:ln>
                <a:noFill/>
              </a:ln>
              <a:effectLst/>
              <a:scene3d>
                <a:camera prst="orthographicFront"/>
                <a:lightRig rig="threePt" dir="t"/>
              </a:scene3d>
              <a:sp3d prstMaterial="matte"/>
            </c:spPr>
            <c:extLst>
              <c:ext xmlns:c16="http://schemas.microsoft.com/office/drawing/2014/chart" uri="{C3380CC4-5D6E-409C-BE32-E72D297353CC}">
                <c16:uniqueId val="{00000005-7628-EC46-A2AC-65C0C4290616}"/>
              </c:ext>
            </c:extLst>
          </c:dPt>
          <c:dPt>
            <c:idx val="3"/>
            <c:bubble3D val="0"/>
            <c:spPr>
              <a:solidFill>
                <a:srgbClr val="006762"/>
              </a:solidFill>
              <a:ln>
                <a:noFill/>
              </a:ln>
              <a:effectLst/>
              <a:scene3d>
                <a:camera prst="orthographicFront"/>
                <a:lightRig rig="threePt" dir="t"/>
              </a:scene3d>
              <a:sp3d prstMaterial="matte"/>
            </c:spPr>
            <c:extLst>
              <c:ext xmlns:c16="http://schemas.microsoft.com/office/drawing/2014/chart" uri="{C3380CC4-5D6E-409C-BE32-E72D297353CC}">
                <c16:uniqueId val="{00000007-7628-EC46-A2AC-65C0C4290616}"/>
              </c:ext>
            </c:extLst>
          </c:dPt>
          <c:dPt>
            <c:idx val="4"/>
            <c:bubble3D val="0"/>
            <c:spPr>
              <a:solidFill>
                <a:srgbClr val="FFCC4E"/>
              </a:solidFill>
              <a:ln>
                <a:noFill/>
              </a:ln>
              <a:effectLst/>
              <a:scene3d>
                <a:camera prst="orthographicFront"/>
                <a:lightRig rig="threePt" dir="t"/>
              </a:scene3d>
              <a:sp3d prstMaterial="matte"/>
            </c:spPr>
            <c:extLst>
              <c:ext xmlns:c16="http://schemas.microsoft.com/office/drawing/2014/chart" uri="{C3380CC4-5D6E-409C-BE32-E72D297353CC}">
                <c16:uniqueId val="{00000009-7628-EC46-A2AC-65C0C4290616}"/>
              </c:ext>
            </c:extLst>
          </c:dPt>
          <c:dPt>
            <c:idx val="5"/>
            <c:bubble3D val="0"/>
            <c:spPr>
              <a:solidFill>
                <a:srgbClr val="FBAB18"/>
              </a:solidFill>
              <a:ln>
                <a:noFill/>
              </a:ln>
              <a:effectLst/>
              <a:scene3d>
                <a:camera prst="orthographicFront"/>
                <a:lightRig rig="threePt" dir="t"/>
              </a:scene3d>
              <a:sp3d prstMaterial="matte"/>
            </c:spPr>
            <c:extLst>
              <c:ext xmlns:c16="http://schemas.microsoft.com/office/drawing/2014/chart" uri="{C3380CC4-5D6E-409C-BE32-E72D297353CC}">
                <c16:uniqueId val="{0000000B-7628-EC46-A2AC-65C0C4290616}"/>
              </c:ext>
            </c:extLst>
          </c:dPt>
          <c:dPt>
            <c:idx val="6"/>
            <c:bubble3D val="0"/>
            <c:spPr>
              <a:solidFill>
                <a:srgbClr val="F47920"/>
              </a:solidFill>
              <a:ln>
                <a:noFill/>
              </a:ln>
              <a:effectLst/>
              <a:scene3d>
                <a:camera prst="orthographicFront"/>
                <a:lightRig rig="threePt" dir="t"/>
              </a:scene3d>
              <a:sp3d prstMaterial="matte"/>
            </c:spPr>
            <c:extLst>
              <c:ext xmlns:c16="http://schemas.microsoft.com/office/drawing/2014/chart" uri="{C3380CC4-5D6E-409C-BE32-E72D297353CC}">
                <c16:uniqueId val="{0000000D-7628-EC46-A2AC-65C0C4290616}"/>
              </c:ext>
            </c:extLst>
          </c:dPt>
          <c:dPt>
            <c:idx val="7"/>
            <c:bubble3D val="0"/>
            <c:spPr>
              <a:solidFill>
                <a:srgbClr val="A75534"/>
              </a:solidFill>
              <a:ln>
                <a:noFill/>
              </a:ln>
              <a:effectLst/>
              <a:scene3d>
                <a:camera prst="orthographicFront"/>
                <a:lightRig rig="threePt" dir="t"/>
              </a:scene3d>
              <a:sp3d prstMaterial="matte"/>
            </c:spPr>
            <c:extLst>
              <c:ext xmlns:c16="http://schemas.microsoft.com/office/drawing/2014/chart" uri="{C3380CC4-5D6E-409C-BE32-E72D297353CC}">
                <c16:uniqueId val="{0000000F-7628-EC46-A2AC-65C0C4290616}"/>
              </c:ext>
            </c:extLst>
          </c:dPt>
          <c:dPt>
            <c:idx val="8"/>
            <c:bubble3D val="0"/>
            <c:spPr>
              <a:solidFill>
                <a:srgbClr val="F1666A"/>
              </a:solidFill>
              <a:ln>
                <a:noFill/>
              </a:ln>
              <a:effectLst/>
              <a:scene3d>
                <a:camera prst="orthographicFront"/>
                <a:lightRig rig="threePt" dir="t"/>
              </a:scene3d>
              <a:sp3d prstMaterial="matte"/>
            </c:spPr>
            <c:extLst>
              <c:ext xmlns:c16="http://schemas.microsoft.com/office/drawing/2014/chart" uri="{C3380CC4-5D6E-409C-BE32-E72D297353CC}">
                <c16:uniqueId val="{00000011-7628-EC46-A2AC-65C0C4290616}"/>
              </c:ext>
            </c:extLst>
          </c:dPt>
          <c:dPt>
            <c:idx val="9"/>
            <c:bubble3D val="0"/>
            <c:spPr>
              <a:solidFill>
                <a:srgbClr val="ED1B2F"/>
              </a:solidFill>
              <a:ln>
                <a:noFill/>
              </a:ln>
              <a:effectLst/>
              <a:scene3d>
                <a:camera prst="orthographicFront"/>
                <a:lightRig rig="threePt" dir="t"/>
              </a:scene3d>
              <a:sp3d prstMaterial="matte"/>
            </c:spPr>
            <c:extLst>
              <c:ext xmlns:c16="http://schemas.microsoft.com/office/drawing/2014/chart" uri="{C3380CC4-5D6E-409C-BE32-E72D297353CC}">
                <c16:uniqueId val="{00000013-7628-EC46-A2AC-65C0C4290616}"/>
              </c:ext>
            </c:extLst>
          </c:dPt>
          <c:dPt>
            <c:idx val="10"/>
            <c:bubble3D val="0"/>
            <c:spPr>
              <a:solidFill>
                <a:srgbClr val="CF1D39"/>
              </a:solidFill>
              <a:ln>
                <a:noFill/>
              </a:ln>
              <a:effectLst/>
              <a:scene3d>
                <a:camera prst="orthographicFront"/>
                <a:lightRig rig="threePt" dir="t"/>
              </a:scene3d>
              <a:sp3d prstMaterial="matte"/>
            </c:spPr>
            <c:extLst>
              <c:ext xmlns:c16="http://schemas.microsoft.com/office/drawing/2014/chart" uri="{C3380CC4-5D6E-409C-BE32-E72D297353CC}">
                <c16:uniqueId val="{00000015-7628-EC46-A2AC-65C0C4290616}"/>
              </c:ext>
            </c:extLst>
          </c:dPt>
          <c:dPt>
            <c:idx val="11"/>
            <c:bubble3D val="0"/>
            <c:spPr>
              <a:solidFill>
                <a:srgbClr val="960136"/>
              </a:solidFill>
              <a:ln>
                <a:noFill/>
              </a:ln>
              <a:effectLst/>
              <a:scene3d>
                <a:camera prst="orthographicFront"/>
                <a:lightRig rig="threePt" dir="t"/>
              </a:scene3d>
              <a:sp3d prstMaterial="matte"/>
            </c:spPr>
            <c:extLst>
              <c:ext xmlns:c16="http://schemas.microsoft.com/office/drawing/2014/chart" uri="{C3380CC4-5D6E-409C-BE32-E72D297353CC}">
                <c16:uniqueId val="{00000017-7628-EC46-A2AC-65C0C4290616}"/>
              </c:ext>
            </c:extLst>
          </c:dPt>
          <c:dPt>
            <c:idx val="12"/>
            <c:bubble3D val="0"/>
            <c:spPr>
              <a:solidFill>
                <a:srgbClr val="6DCFF6"/>
              </a:solidFill>
              <a:ln>
                <a:noFill/>
              </a:ln>
              <a:effectLst/>
              <a:scene3d>
                <a:camera prst="orthographicFront"/>
                <a:lightRig rig="threePt" dir="t"/>
              </a:scene3d>
              <a:sp3d prstMaterial="matte"/>
            </c:spPr>
            <c:extLst>
              <c:ext xmlns:c16="http://schemas.microsoft.com/office/drawing/2014/chart" uri="{C3380CC4-5D6E-409C-BE32-E72D297353CC}">
                <c16:uniqueId val="{00000019-7628-EC46-A2AC-65C0C4290616}"/>
              </c:ext>
            </c:extLst>
          </c:dPt>
          <c:dPt>
            <c:idx val="13"/>
            <c:bubble3D val="0"/>
            <c:spPr>
              <a:solidFill>
                <a:srgbClr val="009BDB"/>
              </a:solidFill>
              <a:ln>
                <a:noFill/>
              </a:ln>
              <a:effectLst/>
              <a:scene3d>
                <a:camera prst="orthographicFront"/>
                <a:lightRig rig="threePt" dir="t"/>
              </a:scene3d>
              <a:sp3d prstMaterial="matte"/>
            </c:spPr>
            <c:extLst>
              <c:ext xmlns:c16="http://schemas.microsoft.com/office/drawing/2014/chart" uri="{C3380CC4-5D6E-409C-BE32-E72D297353CC}">
                <c16:uniqueId val="{0000001B-7628-EC46-A2AC-65C0C4290616}"/>
              </c:ext>
            </c:extLst>
          </c:dPt>
          <c:dPt>
            <c:idx val="14"/>
            <c:bubble3D val="0"/>
            <c:spPr>
              <a:solidFill>
                <a:srgbClr val="00619E"/>
              </a:solidFill>
              <a:ln>
                <a:noFill/>
              </a:ln>
              <a:effectLst/>
              <a:scene3d>
                <a:camera prst="orthographicFront"/>
                <a:lightRig rig="threePt" dir="t"/>
              </a:scene3d>
              <a:sp3d prstMaterial="matte"/>
            </c:spPr>
            <c:extLst>
              <c:ext xmlns:c16="http://schemas.microsoft.com/office/drawing/2014/chart" uri="{C3380CC4-5D6E-409C-BE32-E72D297353CC}">
                <c16:uniqueId val="{0000001D-7628-EC46-A2AC-65C0C4290616}"/>
              </c:ext>
            </c:extLst>
          </c:dPt>
          <c:dPt>
            <c:idx val="15"/>
            <c:bubble3D val="0"/>
            <c:spPr>
              <a:solidFill>
                <a:srgbClr val="1E3378"/>
              </a:solidFill>
              <a:ln>
                <a:noFill/>
              </a:ln>
              <a:effectLst/>
              <a:scene3d>
                <a:camera prst="orthographicFront"/>
                <a:lightRig rig="threePt" dir="t"/>
              </a:scene3d>
              <a:sp3d prstMaterial="matte"/>
            </c:spPr>
            <c:extLst>
              <c:ext xmlns:c16="http://schemas.microsoft.com/office/drawing/2014/chart" uri="{C3380CC4-5D6E-409C-BE32-E72D297353CC}">
                <c16:uniqueId val="{0000001F-7628-EC46-A2AC-65C0C4290616}"/>
              </c:ext>
            </c:extLst>
          </c:dPt>
          <c:dPt>
            <c:idx val="16"/>
            <c:bubble3D val="0"/>
            <c:spPr>
              <a:solidFill>
                <a:srgbClr val="76C8AE"/>
              </a:solidFill>
              <a:ln>
                <a:noFill/>
              </a:ln>
              <a:effectLst/>
              <a:scene3d>
                <a:camera prst="orthographicFront"/>
                <a:lightRig rig="threePt" dir="t"/>
              </a:scene3d>
              <a:sp3d prstMaterial="matte"/>
            </c:spPr>
            <c:extLst>
              <c:ext xmlns:c16="http://schemas.microsoft.com/office/drawing/2014/chart" uri="{C3380CC4-5D6E-409C-BE32-E72D297353CC}">
                <c16:uniqueId val="{00000021-7628-EC46-A2AC-65C0C4290616}"/>
              </c:ext>
            </c:extLst>
          </c:dPt>
          <c:dPt>
            <c:idx val="17"/>
            <c:bubble3D val="0"/>
            <c:spPr>
              <a:solidFill>
                <a:srgbClr val="00AE9D"/>
              </a:solidFill>
              <a:ln>
                <a:noFill/>
              </a:ln>
              <a:effectLst/>
              <a:scene3d>
                <a:camera prst="orthographicFront"/>
                <a:lightRig rig="threePt" dir="t"/>
              </a:scene3d>
              <a:sp3d prstMaterial="matte"/>
            </c:spPr>
            <c:extLst>
              <c:ext xmlns:c16="http://schemas.microsoft.com/office/drawing/2014/chart" uri="{C3380CC4-5D6E-409C-BE32-E72D297353CC}">
                <c16:uniqueId val="{00000023-7628-EC46-A2AC-65C0C4290616}"/>
              </c:ext>
            </c:extLst>
          </c:dPt>
          <c:dPt>
            <c:idx val="18"/>
            <c:bubble3D val="0"/>
            <c:spPr>
              <a:solidFill>
                <a:srgbClr val="008E7A"/>
              </a:solidFill>
              <a:ln>
                <a:noFill/>
              </a:ln>
              <a:effectLst/>
              <a:scene3d>
                <a:camera prst="orthographicFront"/>
                <a:lightRig rig="threePt" dir="t"/>
              </a:scene3d>
              <a:sp3d prstMaterial="matte"/>
            </c:spPr>
            <c:extLst>
              <c:ext xmlns:c16="http://schemas.microsoft.com/office/drawing/2014/chart" uri="{C3380CC4-5D6E-409C-BE32-E72D297353CC}">
                <c16:uniqueId val="{00000025-7628-EC46-A2AC-65C0C4290616}"/>
              </c:ext>
            </c:extLst>
          </c:dPt>
          <c:dPt>
            <c:idx val="19"/>
            <c:bubble3D val="0"/>
            <c:spPr>
              <a:solidFill>
                <a:srgbClr val="006762"/>
              </a:solidFill>
              <a:ln>
                <a:noFill/>
              </a:ln>
              <a:effectLst/>
              <a:scene3d>
                <a:camera prst="orthographicFront"/>
                <a:lightRig rig="threePt" dir="t"/>
              </a:scene3d>
              <a:sp3d prstMaterial="matte"/>
            </c:spPr>
            <c:extLst>
              <c:ext xmlns:c16="http://schemas.microsoft.com/office/drawing/2014/chart" uri="{C3380CC4-5D6E-409C-BE32-E72D297353CC}">
                <c16:uniqueId val="{00000027-7628-EC46-A2AC-65C0C4290616}"/>
              </c:ext>
            </c:extLst>
          </c:dPt>
          <c:dPt>
            <c:idx val="20"/>
            <c:bubble3D val="0"/>
            <c:spPr>
              <a:solidFill>
                <a:srgbClr val="FFCC4E"/>
              </a:solidFill>
              <a:ln>
                <a:noFill/>
              </a:ln>
              <a:effectLst/>
              <a:scene3d>
                <a:camera prst="orthographicFront"/>
                <a:lightRig rig="threePt" dir="t"/>
              </a:scene3d>
              <a:sp3d prstMaterial="matte"/>
            </c:spPr>
            <c:extLst>
              <c:ext xmlns:c16="http://schemas.microsoft.com/office/drawing/2014/chart" uri="{C3380CC4-5D6E-409C-BE32-E72D297353CC}">
                <c16:uniqueId val="{00000029-7628-EC46-A2AC-65C0C4290616}"/>
              </c:ext>
            </c:extLst>
          </c:dPt>
          <c:dPt>
            <c:idx val="21"/>
            <c:bubble3D val="0"/>
            <c:spPr>
              <a:solidFill>
                <a:srgbClr val="FFDE00"/>
              </a:solidFill>
              <a:ln>
                <a:noFill/>
              </a:ln>
              <a:effectLst/>
              <a:scene3d>
                <a:camera prst="orthographicFront"/>
                <a:lightRig rig="threePt" dir="t"/>
              </a:scene3d>
              <a:sp3d prstMaterial="matte"/>
            </c:spPr>
            <c:extLst>
              <c:ext xmlns:c16="http://schemas.microsoft.com/office/drawing/2014/chart" uri="{C3380CC4-5D6E-409C-BE32-E72D297353CC}">
                <c16:uniqueId val="{0000002B-7628-EC46-A2AC-65C0C4290616}"/>
              </c:ext>
            </c:extLst>
          </c:dPt>
          <c:dPt>
            <c:idx val="22"/>
            <c:bubble3D val="0"/>
            <c:spPr>
              <a:solidFill>
                <a:srgbClr val="F47920"/>
              </a:solidFill>
              <a:ln>
                <a:noFill/>
              </a:ln>
              <a:effectLst/>
              <a:scene3d>
                <a:camera prst="orthographicFront"/>
                <a:lightRig rig="threePt" dir="t"/>
              </a:scene3d>
              <a:sp3d prstMaterial="matte"/>
            </c:spPr>
            <c:extLst>
              <c:ext xmlns:c16="http://schemas.microsoft.com/office/drawing/2014/chart" uri="{C3380CC4-5D6E-409C-BE32-E72D297353CC}">
                <c16:uniqueId val="{0000002D-7628-EC46-A2AC-65C0C4290616}"/>
              </c:ext>
            </c:extLst>
          </c:dPt>
          <c:dPt>
            <c:idx val="23"/>
            <c:bubble3D val="0"/>
            <c:spPr>
              <a:solidFill>
                <a:srgbClr val="A75534"/>
              </a:solidFill>
              <a:ln>
                <a:noFill/>
              </a:ln>
              <a:effectLst/>
              <a:scene3d>
                <a:camera prst="orthographicFront"/>
                <a:lightRig rig="threePt" dir="t"/>
              </a:scene3d>
              <a:sp3d prstMaterial="matte"/>
            </c:spPr>
            <c:extLst>
              <c:ext xmlns:c16="http://schemas.microsoft.com/office/drawing/2014/chart" uri="{C3380CC4-5D6E-409C-BE32-E72D297353CC}">
                <c16:uniqueId val="{0000002F-7628-EC46-A2AC-65C0C4290616}"/>
              </c:ext>
            </c:extLst>
          </c:dPt>
          <c:dLbls>
            <c:dLbl>
              <c:idx val="0"/>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bg1"/>
                      </a:solidFill>
                      <a:latin typeface="+mn-lt"/>
                      <a:ea typeface="+mn-ea"/>
                      <a:cs typeface="+mn-cs"/>
                    </a:defRPr>
                  </a:pPr>
                  <a:endParaRPr lang="en-US"/>
                </a:p>
              </c:txPr>
              <c:dLblPos val="bestFit"/>
              <c:showLegendKey val="1"/>
              <c:showVal val="0"/>
              <c:showCatName val="1"/>
              <c:showSerName val="0"/>
              <c:showPercent val="1"/>
              <c:showBubbleSize val="0"/>
              <c:extLst>
                <c:ext xmlns:c16="http://schemas.microsoft.com/office/drawing/2014/chart" uri="{C3380CC4-5D6E-409C-BE32-E72D297353CC}">
                  <c16:uniqueId val="{00000001-7628-EC46-A2AC-65C0C4290616}"/>
                </c:ext>
              </c:extLst>
            </c:dLbl>
            <c:dLbl>
              <c:idx val="1"/>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bg1"/>
                      </a:solidFill>
                      <a:latin typeface="+mn-lt"/>
                      <a:ea typeface="+mn-ea"/>
                      <a:cs typeface="+mn-cs"/>
                    </a:defRPr>
                  </a:pPr>
                  <a:endParaRPr lang="en-US"/>
                </a:p>
              </c:txPr>
              <c:dLblPos val="bestFit"/>
              <c:showLegendKey val="1"/>
              <c:showVal val="0"/>
              <c:showCatName val="1"/>
              <c:showSerName val="0"/>
              <c:showPercent val="1"/>
              <c:showBubbleSize val="0"/>
              <c:extLst>
                <c:ext xmlns:c16="http://schemas.microsoft.com/office/drawing/2014/chart" uri="{C3380CC4-5D6E-409C-BE32-E72D297353CC}">
                  <c16:uniqueId val="{00000003-7628-EC46-A2AC-65C0C4290616}"/>
                </c:ext>
              </c:extLst>
            </c:dLbl>
            <c:dLbl>
              <c:idx val="2"/>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bg1"/>
                      </a:solidFill>
                      <a:latin typeface="+mn-lt"/>
                      <a:ea typeface="+mn-ea"/>
                      <a:cs typeface="+mn-cs"/>
                    </a:defRPr>
                  </a:pPr>
                  <a:endParaRPr lang="en-US"/>
                </a:p>
              </c:txPr>
              <c:dLblPos val="bestFit"/>
              <c:showLegendKey val="1"/>
              <c:showVal val="0"/>
              <c:showCatName val="1"/>
              <c:showSerName val="0"/>
              <c:showPercent val="1"/>
              <c:showBubbleSize val="0"/>
              <c:extLst>
                <c:ext xmlns:c16="http://schemas.microsoft.com/office/drawing/2014/chart" uri="{C3380CC4-5D6E-409C-BE32-E72D297353CC}">
                  <c16:uniqueId val="{00000005-7628-EC46-A2AC-65C0C4290616}"/>
                </c:ext>
              </c:extLst>
            </c:dLbl>
            <c:dLbl>
              <c:idx val="3"/>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bg1"/>
                      </a:solidFill>
                      <a:latin typeface="+mn-lt"/>
                      <a:ea typeface="+mn-ea"/>
                      <a:cs typeface="+mn-cs"/>
                    </a:defRPr>
                  </a:pPr>
                  <a:endParaRPr lang="en-US"/>
                </a:p>
              </c:txPr>
              <c:dLblPos val="bestFit"/>
              <c:showLegendKey val="1"/>
              <c:showVal val="0"/>
              <c:showCatName val="1"/>
              <c:showSerName val="0"/>
              <c:showPercent val="1"/>
              <c:showBubbleSize val="0"/>
              <c:extLst>
                <c:ext xmlns:c16="http://schemas.microsoft.com/office/drawing/2014/chart" uri="{C3380CC4-5D6E-409C-BE32-E72D297353CC}">
                  <c16:uniqueId val="{00000007-7628-EC46-A2AC-65C0C4290616}"/>
                </c:ext>
              </c:extLst>
            </c:dLbl>
            <c:dLbl>
              <c:idx val="4"/>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bg1"/>
                      </a:solidFill>
                      <a:latin typeface="+mn-lt"/>
                      <a:ea typeface="+mn-ea"/>
                      <a:cs typeface="+mn-cs"/>
                    </a:defRPr>
                  </a:pPr>
                  <a:endParaRPr lang="en-US"/>
                </a:p>
              </c:txPr>
              <c:dLblPos val="bestFit"/>
              <c:showLegendKey val="1"/>
              <c:showVal val="0"/>
              <c:showCatName val="1"/>
              <c:showSerName val="0"/>
              <c:showPercent val="1"/>
              <c:showBubbleSize val="0"/>
              <c:extLst>
                <c:ext xmlns:c16="http://schemas.microsoft.com/office/drawing/2014/chart" uri="{C3380CC4-5D6E-409C-BE32-E72D297353CC}">
                  <c16:uniqueId val="{00000009-7628-EC46-A2AC-65C0C4290616}"/>
                </c:ext>
              </c:extLst>
            </c:dLbl>
            <c:dLbl>
              <c:idx val="5"/>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bg1"/>
                      </a:solidFill>
                      <a:latin typeface="+mn-lt"/>
                      <a:ea typeface="+mn-ea"/>
                      <a:cs typeface="+mn-cs"/>
                    </a:defRPr>
                  </a:pPr>
                  <a:endParaRPr lang="en-US"/>
                </a:p>
              </c:txPr>
              <c:dLblPos val="bestFit"/>
              <c:showLegendKey val="1"/>
              <c:showVal val="0"/>
              <c:showCatName val="1"/>
              <c:showSerName val="0"/>
              <c:showPercent val="1"/>
              <c:showBubbleSize val="0"/>
              <c:extLst>
                <c:ext xmlns:c16="http://schemas.microsoft.com/office/drawing/2014/chart" uri="{C3380CC4-5D6E-409C-BE32-E72D297353CC}">
                  <c16:uniqueId val="{0000000B-7628-EC46-A2AC-65C0C4290616}"/>
                </c:ext>
              </c:extLst>
            </c:dLbl>
            <c:dLbl>
              <c:idx val="6"/>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bg1"/>
                      </a:solidFill>
                      <a:latin typeface="+mn-lt"/>
                      <a:ea typeface="+mn-ea"/>
                      <a:cs typeface="+mn-cs"/>
                    </a:defRPr>
                  </a:pPr>
                  <a:endParaRPr lang="en-US"/>
                </a:p>
              </c:txPr>
              <c:dLblPos val="bestFit"/>
              <c:showLegendKey val="1"/>
              <c:showVal val="0"/>
              <c:showCatName val="1"/>
              <c:showSerName val="0"/>
              <c:showPercent val="1"/>
              <c:showBubbleSize val="0"/>
              <c:extLst>
                <c:ext xmlns:c16="http://schemas.microsoft.com/office/drawing/2014/chart" uri="{C3380CC4-5D6E-409C-BE32-E72D297353CC}">
                  <c16:uniqueId val="{0000000D-7628-EC46-A2AC-65C0C4290616}"/>
                </c:ext>
              </c:extLst>
            </c:dLbl>
            <c:dLbl>
              <c:idx val="7"/>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bg1"/>
                      </a:solidFill>
                      <a:latin typeface="+mn-lt"/>
                      <a:ea typeface="+mn-ea"/>
                      <a:cs typeface="+mn-cs"/>
                    </a:defRPr>
                  </a:pPr>
                  <a:endParaRPr lang="en-US"/>
                </a:p>
              </c:txPr>
              <c:dLblPos val="bestFit"/>
              <c:showLegendKey val="1"/>
              <c:showVal val="0"/>
              <c:showCatName val="1"/>
              <c:showSerName val="0"/>
              <c:showPercent val="1"/>
              <c:showBubbleSize val="0"/>
              <c:extLst>
                <c:ext xmlns:c16="http://schemas.microsoft.com/office/drawing/2014/chart" uri="{C3380CC4-5D6E-409C-BE32-E72D297353CC}">
                  <c16:uniqueId val="{0000000F-7628-EC46-A2AC-65C0C4290616}"/>
                </c:ext>
              </c:extLst>
            </c:dLbl>
            <c:dLbl>
              <c:idx val="8"/>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bg1"/>
                      </a:solidFill>
                      <a:latin typeface="+mn-lt"/>
                      <a:ea typeface="+mn-ea"/>
                      <a:cs typeface="+mn-cs"/>
                    </a:defRPr>
                  </a:pPr>
                  <a:endParaRPr lang="en-US"/>
                </a:p>
              </c:txPr>
              <c:dLblPos val="bestFit"/>
              <c:showLegendKey val="1"/>
              <c:showVal val="0"/>
              <c:showCatName val="1"/>
              <c:showSerName val="0"/>
              <c:showPercent val="1"/>
              <c:showBubbleSize val="0"/>
              <c:extLst>
                <c:ext xmlns:c16="http://schemas.microsoft.com/office/drawing/2014/chart" uri="{C3380CC4-5D6E-409C-BE32-E72D297353CC}">
                  <c16:uniqueId val="{00000011-7628-EC46-A2AC-65C0C4290616}"/>
                </c:ext>
              </c:extLst>
            </c:dLbl>
            <c:dLbl>
              <c:idx val="9"/>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bg1"/>
                      </a:solidFill>
                      <a:latin typeface="+mn-lt"/>
                      <a:ea typeface="+mn-ea"/>
                      <a:cs typeface="+mn-cs"/>
                    </a:defRPr>
                  </a:pPr>
                  <a:endParaRPr lang="en-US"/>
                </a:p>
              </c:txPr>
              <c:dLblPos val="bestFit"/>
              <c:showLegendKey val="1"/>
              <c:showVal val="0"/>
              <c:showCatName val="1"/>
              <c:showSerName val="0"/>
              <c:showPercent val="1"/>
              <c:showBubbleSize val="0"/>
              <c:extLst>
                <c:ext xmlns:c16="http://schemas.microsoft.com/office/drawing/2014/chart" uri="{C3380CC4-5D6E-409C-BE32-E72D297353CC}">
                  <c16:uniqueId val="{00000013-7628-EC46-A2AC-65C0C4290616}"/>
                </c:ext>
              </c:extLst>
            </c:dLbl>
            <c:dLbl>
              <c:idx val="10"/>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bg1"/>
                      </a:solidFill>
                      <a:latin typeface="+mn-lt"/>
                      <a:ea typeface="+mn-ea"/>
                      <a:cs typeface="+mn-cs"/>
                    </a:defRPr>
                  </a:pPr>
                  <a:endParaRPr lang="en-US"/>
                </a:p>
              </c:txPr>
              <c:dLblPos val="bestFit"/>
              <c:showLegendKey val="1"/>
              <c:showVal val="0"/>
              <c:showCatName val="1"/>
              <c:showSerName val="0"/>
              <c:showPercent val="1"/>
              <c:showBubbleSize val="0"/>
              <c:extLst>
                <c:ext xmlns:c16="http://schemas.microsoft.com/office/drawing/2014/chart" uri="{C3380CC4-5D6E-409C-BE32-E72D297353CC}">
                  <c16:uniqueId val="{00000015-7628-EC46-A2AC-65C0C4290616}"/>
                </c:ext>
              </c:extLst>
            </c:dLbl>
            <c:dLbl>
              <c:idx val="11"/>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bg1"/>
                      </a:solidFill>
                      <a:latin typeface="+mn-lt"/>
                      <a:ea typeface="+mn-ea"/>
                      <a:cs typeface="+mn-cs"/>
                    </a:defRPr>
                  </a:pPr>
                  <a:endParaRPr lang="en-US"/>
                </a:p>
              </c:txPr>
              <c:dLblPos val="bestFit"/>
              <c:showLegendKey val="1"/>
              <c:showVal val="0"/>
              <c:showCatName val="1"/>
              <c:showSerName val="0"/>
              <c:showPercent val="1"/>
              <c:showBubbleSize val="0"/>
              <c:extLst>
                <c:ext xmlns:c16="http://schemas.microsoft.com/office/drawing/2014/chart" uri="{C3380CC4-5D6E-409C-BE32-E72D297353CC}">
                  <c16:uniqueId val="{00000017-7628-EC46-A2AC-65C0C4290616}"/>
                </c:ext>
              </c:extLst>
            </c:dLbl>
            <c:dLbl>
              <c:idx val="12"/>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bg1"/>
                      </a:solidFill>
                      <a:latin typeface="+mn-lt"/>
                      <a:ea typeface="+mn-ea"/>
                      <a:cs typeface="+mn-cs"/>
                    </a:defRPr>
                  </a:pPr>
                  <a:endParaRPr lang="en-US"/>
                </a:p>
              </c:txPr>
              <c:dLblPos val="bestFit"/>
              <c:showLegendKey val="1"/>
              <c:showVal val="0"/>
              <c:showCatName val="1"/>
              <c:showSerName val="0"/>
              <c:showPercent val="1"/>
              <c:showBubbleSize val="0"/>
              <c:extLst>
                <c:ext xmlns:c16="http://schemas.microsoft.com/office/drawing/2014/chart" uri="{C3380CC4-5D6E-409C-BE32-E72D297353CC}">
                  <c16:uniqueId val="{00000019-7628-EC46-A2AC-65C0C4290616}"/>
                </c:ext>
              </c:extLst>
            </c:dLbl>
            <c:dLbl>
              <c:idx val="13"/>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bg1"/>
                      </a:solidFill>
                      <a:latin typeface="+mn-lt"/>
                      <a:ea typeface="+mn-ea"/>
                      <a:cs typeface="+mn-cs"/>
                    </a:defRPr>
                  </a:pPr>
                  <a:endParaRPr lang="en-US"/>
                </a:p>
              </c:txPr>
              <c:dLblPos val="bestFit"/>
              <c:showLegendKey val="1"/>
              <c:showVal val="0"/>
              <c:showCatName val="1"/>
              <c:showSerName val="0"/>
              <c:showPercent val="1"/>
              <c:showBubbleSize val="0"/>
              <c:extLst>
                <c:ext xmlns:c16="http://schemas.microsoft.com/office/drawing/2014/chart" uri="{C3380CC4-5D6E-409C-BE32-E72D297353CC}">
                  <c16:uniqueId val="{0000001B-7628-EC46-A2AC-65C0C4290616}"/>
                </c:ext>
              </c:extLst>
            </c:dLbl>
            <c:dLbl>
              <c:idx val="14"/>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bg1"/>
                      </a:solidFill>
                      <a:latin typeface="+mn-lt"/>
                      <a:ea typeface="+mn-ea"/>
                      <a:cs typeface="+mn-cs"/>
                    </a:defRPr>
                  </a:pPr>
                  <a:endParaRPr lang="en-US"/>
                </a:p>
              </c:txPr>
              <c:dLblPos val="bestFit"/>
              <c:showLegendKey val="1"/>
              <c:showVal val="0"/>
              <c:showCatName val="1"/>
              <c:showSerName val="0"/>
              <c:showPercent val="1"/>
              <c:showBubbleSize val="0"/>
              <c:extLst>
                <c:ext xmlns:c16="http://schemas.microsoft.com/office/drawing/2014/chart" uri="{C3380CC4-5D6E-409C-BE32-E72D297353CC}">
                  <c16:uniqueId val="{0000001D-7628-EC46-A2AC-65C0C4290616}"/>
                </c:ext>
              </c:extLst>
            </c:dLbl>
            <c:dLbl>
              <c:idx val="15"/>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bg1"/>
                      </a:solidFill>
                      <a:latin typeface="+mn-lt"/>
                      <a:ea typeface="+mn-ea"/>
                      <a:cs typeface="+mn-cs"/>
                    </a:defRPr>
                  </a:pPr>
                  <a:endParaRPr lang="en-US"/>
                </a:p>
              </c:txPr>
              <c:dLblPos val="bestFit"/>
              <c:showLegendKey val="1"/>
              <c:showVal val="0"/>
              <c:showCatName val="1"/>
              <c:showSerName val="0"/>
              <c:showPercent val="1"/>
              <c:showBubbleSize val="0"/>
              <c:extLst>
                <c:ext xmlns:c16="http://schemas.microsoft.com/office/drawing/2014/chart" uri="{C3380CC4-5D6E-409C-BE32-E72D297353CC}">
                  <c16:uniqueId val="{0000001F-7628-EC46-A2AC-65C0C4290616}"/>
                </c:ext>
              </c:extLst>
            </c:dLbl>
            <c:dLbl>
              <c:idx val="16"/>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bg1"/>
                      </a:solidFill>
                      <a:latin typeface="+mn-lt"/>
                      <a:ea typeface="+mn-ea"/>
                      <a:cs typeface="+mn-cs"/>
                    </a:defRPr>
                  </a:pPr>
                  <a:endParaRPr lang="en-US"/>
                </a:p>
              </c:txPr>
              <c:dLblPos val="bestFit"/>
              <c:showLegendKey val="1"/>
              <c:showVal val="0"/>
              <c:showCatName val="1"/>
              <c:showSerName val="0"/>
              <c:showPercent val="1"/>
              <c:showBubbleSize val="0"/>
              <c:extLst>
                <c:ext xmlns:c16="http://schemas.microsoft.com/office/drawing/2014/chart" uri="{C3380CC4-5D6E-409C-BE32-E72D297353CC}">
                  <c16:uniqueId val="{00000021-7628-EC46-A2AC-65C0C4290616}"/>
                </c:ext>
              </c:extLst>
            </c:dLbl>
            <c:dLbl>
              <c:idx val="17"/>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bg1"/>
                      </a:solidFill>
                      <a:latin typeface="+mn-lt"/>
                      <a:ea typeface="+mn-ea"/>
                      <a:cs typeface="+mn-cs"/>
                    </a:defRPr>
                  </a:pPr>
                  <a:endParaRPr lang="en-US"/>
                </a:p>
              </c:txPr>
              <c:dLblPos val="bestFit"/>
              <c:showLegendKey val="1"/>
              <c:showVal val="0"/>
              <c:showCatName val="1"/>
              <c:showSerName val="0"/>
              <c:showPercent val="1"/>
              <c:showBubbleSize val="0"/>
              <c:extLst>
                <c:ext xmlns:c16="http://schemas.microsoft.com/office/drawing/2014/chart" uri="{C3380CC4-5D6E-409C-BE32-E72D297353CC}">
                  <c16:uniqueId val="{00000023-7628-EC46-A2AC-65C0C4290616}"/>
                </c:ext>
              </c:extLst>
            </c:dLbl>
            <c:dLbl>
              <c:idx val="18"/>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bg1"/>
                      </a:solidFill>
                      <a:latin typeface="+mn-lt"/>
                      <a:ea typeface="+mn-ea"/>
                      <a:cs typeface="+mn-cs"/>
                    </a:defRPr>
                  </a:pPr>
                  <a:endParaRPr lang="en-US"/>
                </a:p>
              </c:txPr>
              <c:dLblPos val="bestFit"/>
              <c:showLegendKey val="1"/>
              <c:showVal val="0"/>
              <c:showCatName val="1"/>
              <c:showSerName val="0"/>
              <c:showPercent val="1"/>
              <c:showBubbleSize val="0"/>
              <c:extLst>
                <c:ext xmlns:c16="http://schemas.microsoft.com/office/drawing/2014/chart" uri="{C3380CC4-5D6E-409C-BE32-E72D297353CC}">
                  <c16:uniqueId val="{00000025-7628-EC46-A2AC-65C0C4290616}"/>
                </c:ext>
              </c:extLst>
            </c:dLbl>
            <c:dLbl>
              <c:idx val="19"/>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bg1"/>
                      </a:solidFill>
                      <a:latin typeface="+mn-lt"/>
                      <a:ea typeface="+mn-ea"/>
                      <a:cs typeface="+mn-cs"/>
                    </a:defRPr>
                  </a:pPr>
                  <a:endParaRPr lang="en-US"/>
                </a:p>
              </c:txPr>
              <c:dLblPos val="bestFit"/>
              <c:showLegendKey val="1"/>
              <c:showVal val="0"/>
              <c:showCatName val="1"/>
              <c:showSerName val="0"/>
              <c:showPercent val="1"/>
              <c:showBubbleSize val="0"/>
              <c:extLst>
                <c:ext xmlns:c16="http://schemas.microsoft.com/office/drawing/2014/chart" uri="{C3380CC4-5D6E-409C-BE32-E72D297353CC}">
                  <c16:uniqueId val="{00000027-7628-EC46-A2AC-65C0C4290616}"/>
                </c:ext>
              </c:extLst>
            </c:dLbl>
            <c:dLbl>
              <c:idx val="20"/>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bg1"/>
                      </a:solidFill>
                      <a:latin typeface="+mn-lt"/>
                      <a:ea typeface="+mn-ea"/>
                      <a:cs typeface="+mn-cs"/>
                    </a:defRPr>
                  </a:pPr>
                  <a:endParaRPr lang="en-US"/>
                </a:p>
              </c:txPr>
              <c:dLblPos val="bestFit"/>
              <c:showLegendKey val="1"/>
              <c:showVal val="0"/>
              <c:showCatName val="1"/>
              <c:showSerName val="0"/>
              <c:showPercent val="1"/>
              <c:showBubbleSize val="0"/>
              <c:extLst>
                <c:ext xmlns:c16="http://schemas.microsoft.com/office/drawing/2014/chart" uri="{C3380CC4-5D6E-409C-BE32-E72D297353CC}">
                  <c16:uniqueId val="{00000029-7628-EC46-A2AC-65C0C4290616}"/>
                </c:ext>
              </c:extLst>
            </c:dLbl>
            <c:dLbl>
              <c:idx val="21"/>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bg1"/>
                      </a:solidFill>
                      <a:latin typeface="+mn-lt"/>
                      <a:ea typeface="+mn-ea"/>
                      <a:cs typeface="+mn-cs"/>
                    </a:defRPr>
                  </a:pPr>
                  <a:endParaRPr lang="en-US"/>
                </a:p>
              </c:txPr>
              <c:dLblPos val="bestFit"/>
              <c:showLegendKey val="1"/>
              <c:showVal val="0"/>
              <c:showCatName val="1"/>
              <c:showSerName val="0"/>
              <c:showPercent val="1"/>
              <c:showBubbleSize val="0"/>
              <c:extLst>
                <c:ext xmlns:c16="http://schemas.microsoft.com/office/drawing/2014/chart" uri="{C3380CC4-5D6E-409C-BE32-E72D297353CC}">
                  <c16:uniqueId val="{0000002B-7628-EC46-A2AC-65C0C4290616}"/>
                </c:ext>
              </c:extLst>
            </c:dLbl>
            <c:dLbl>
              <c:idx val="22"/>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bg1"/>
                      </a:solidFill>
                      <a:latin typeface="+mn-lt"/>
                      <a:ea typeface="+mn-ea"/>
                      <a:cs typeface="+mn-cs"/>
                    </a:defRPr>
                  </a:pPr>
                  <a:endParaRPr lang="en-US"/>
                </a:p>
              </c:txPr>
              <c:dLblPos val="bestFit"/>
              <c:showLegendKey val="1"/>
              <c:showVal val="0"/>
              <c:showCatName val="1"/>
              <c:showSerName val="0"/>
              <c:showPercent val="1"/>
              <c:showBubbleSize val="0"/>
              <c:extLst>
                <c:ext xmlns:c16="http://schemas.microsoft.com/office/drawing/2014/chart" uri="{C3380CC4-5D6E-409C-BE32-E72D297353CC}">
                  <c16:uniqueId val="{0000002D-7628-EC46-A2AC-65C0C4290616}"/>
                </c:ext>
              </c:extLst>
            </c:dLbl>
            <c:dLbl>
              <c:idx val="23"/>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bg1"/>
                      </a:solidFill>
                      <a:latin typeface="+mn-lt"/>
                      <a:ea typeface="+mn-ea"/>
                      <a:cs typeface="+mn-cs"/>
                    </a:defRPr>
                  </a:pPr>
                  <a:endParaRPr lang="en-US"/>
                </a:p>
              </c:txPr>
              <c:dLblPos val="bestFit"/>
              <c:showLegendKey val="1"/>
              <c:showVal val="0"/>
              <c:showCatName val="1"/>
              <c:showSerName val="0"/>
              <c:showPercent val="1"/>
              <c:showBubbleSize val="0"/>
              <c:extLst>
                <c:ext xmlns:c16="http://schemas.microsoft.com/office/drawing/2014/chart" uri="{C3380CC4-5D6E-409C-BE32-E72D297353CC}">
                  <c16:uniqueId val="{0000002F-7628-EC46-A2AC-65C0C4290616}"/>
                </c:ext>
              </c:extLst>
            </c:dLbl>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bg1"/>
                    </a:solidFill>
                    <a:latin typeface="+mn-lt"/>
                    <a:ea typeface="+mn-ea"/>
                    <a:cs typeface="+mn-cs"/>
                  </a:defRPr>
                </a:pPr>
                <a:endParaRPr lang="en-US"/>
              </a:p>
            </c:txPr>
            <c:dLblPos val="bestFit"/>
            <c:showLegendKey val="1"/>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Sheet1!$A$2:$A$25</c:f>
              <c:strCache>
                <c:ptCount val="24"/>
                <c:pt idx="0">
                  <c:v>1st Entry</c:v>
                </c:pt>
                <c:pt idx="1">
                  <c:v>2nd Entry</c:v>
                </c:pt>
                <c:pt idx="2">
                  <c:v>3rd Entry</c:v>
                </c:pt>
                <c:pt idx="3">
                  <c:v>4th Entry</c:v>
                </c:pt>
                <c:pt idx="4">
                  <c:v>5th Entry</c:v>
                </c:pt>
                <c:pt idx="5">
                  <c:v>6th Entry</c:v>
                </c:pt>
                <c:pt idx="6">
                  <c:v>7th Entry</c:v>
                </c:pt>
                <c:pt idx="7">
                  <c:v>8th Entry</c:v>
                </c:pt>
                <c:pt idx="8">
                  <c:v>9th Entry</c:v>
                </c:pt>
                <c:pt idx="9">
                  <c:v>10th Entry</c:v>
                </c:pt>
                <c:pt idx="10">
                  <c:v>11th Entry</c:v>
                </c:pt>
                <c:pt idx="11">
                  <c:v>12th Entry</c:v>
                </c:pt>
                <c:pt idx="12">
                  <c:v>13th Entry</c:v>
                </c:pt>
                <c:pt idx="13">
                  <c:v>14th Entry</c:v>
                </c:pt>
                <c:pt idx="14">
                  <c:v>15th Entry</c:v>
                </c:pt>
                <c:pt idx="15">
                  <c:v>16th Entry</c:v>
                </c:pt>
                <c:pt idx="16">
                  <c:v>17th Entry</c:v>
                </c:pt>
                <c:pt idx="17">
                  <c:v>18th Entry</c:v>
                </c:pt>
                <c:pt idx="18">
                  <c:v>19th Entry</c:v>
                </c:pt>
                <c:pt idx="19">
                  <c:v>20th Entry</c:v>
                </c:pt>
                <c:pt idx="20">
                  <c:v>21th Entry</c:v>
                </c:pt>
                <c:pt idx="21">
                  <c:v>22th Entry</c:v>
                </c:pt>
                <c:pt idx="22">
                  <c:v>23th Entry</c:v>
                </c:pt>
                <c:pt idx="23">
                  <c:v>24th Entry</c:v>
                </c:pt>
              </c:strCache>
            </c:strRef>
          </c:cat>
          <c:val>
            <c:numRef>
              <c:f>Sheet1!$B$2:$B$25</c:f>
              <c:numCache>
                <c:formatCode>General</c:formatCode>
                <c:ptCount val="24"/>
                <c:pt idx="0">
                  <c:v>10</c:v>
                </c:pt>
                <c:pt idx="1">
                  <c:v>10</c:v>
                </c:pt>
                <c:pt idx="2">
                  <c:v>10</c:v>
                </c:pt>
                <c:pt idx="3">
                  <c:v>10</c:v>
                </c:pt>
                <c:pt idx="4">
                  <c:v>10</c:v>
                </c:pt>
                <c:pt idx="5">
                  <c:v>10</c:v>
                </c:pt>
                <c:pt idx="6">
                  <c:v>10</c:v>
                </c:pt>
                <c:pt idx="7">
                  <c:v>10</c:v>
                </c:pt>
                <c:pt idx="8">
                  <c:v>10</c:v>
                </c:pt>
                <c:pt idx="9">
                  <c:v>10</c:v>
                </c:pt>
                <c:pt idx="10">
                  <c:v>10</c:v>
                </c:pt>
                <c:pt idx="11">
                  <c:v>10</c:v>
                </c:pt>
                <c:pt idx="12">
                  <c:v>10</c:v>
                </c:pt>
                <c:pt idx="13">
                  <c:v>10</c:v>
                </c:pt>
                <c:pt idx="14">
                  <c:v>10</c:v>
                </c:pt>
                <c:pt idx="15">
                  <c:v>10</c:v>
                </c:pt>
                <c:pt idx="16">
                  <c:v>10</c:v>
                </c:pt>
                <c:pt idx="17">
                  <c:v>10</c:v>
                </c:pt>
                <c:pt idx="18">
                  <c:v>10</c:v>
                </c:pt>
                <c:pt idx="19">
                  <c:v>10</c:v>
                </c:pt>
                <c:pt idx="20">
                  <c:v>10</c:v>
                </c:pt>
                <c:pt idx="21">
                  <c:v>10</c:v>
                </c:pt>
                <c:pt idx="22">
                  <c:v>10</c:v>
                </c:pt>
                <c:pt idx="23">
                  <c:v>10</c:v>
                </c:pt>
              </c:numCache>
            </c:numRef>
          </c:val>
          <c:extLst>
            <c:ext xmlns:c16="http://schemas.microsoft.com/office/drawing/2014/chart" uri="{C3380CC4-5D6E-409C-BE32-E72D297353CC}">
              <c16:uniqueId val="{00000030-7628-EC46-A2AC-65C0C4290616}"/>
            </c:ext>
          </c:extLst>
        </c:ser>
        <c:dLbls>
          <c:dLblPos val="outEnd"/>
          <c:showLegendKey val="0"/>
          <c:showVal val="0"/>
          <c:showCatName val="1"/>
          <c:showSerName val="0"/>
          <c:showPercent val="0"/>
          <c:showBubbleSize val="0"/>
          <c:showLeaderLines val="1"/>
        </c:dLbls>
      </c:pie3D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0"/>
    </c:view3D>
    <c:floor>
      <c:thickness val="0"/>
      <c:spPr>
        <a:solidFill>
          <a:schemeClr val="accent1">
            <a:alpha val="30000"/>
          </a:schemeClr>
        </a:solid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clustered"/>
        <c:varyColors val="0"/>
        <c:ser>
          <c:idx val="0"/>
          <c:order val="0"/>
          <c:tx>
            <c:strRef>
              <c:f>Sheet1!$B$1</c:f>
              <c:strCache>
                <c:ptCount val="1"/>
                <c:pt idx="0">
                  <c:v>VALUE</c:v>
                </c:pt>
              </c:strCache>
            </c:strRef>
          </c:tx>
          <c:spPr>
            <a:solidFill>
              <a:schemeClr val="accent1">
                <a:lumMod val="20000"/>
                <a:lumOff val="80000"/>
              </a:schemeClr>
            </a:solidFill>
            <a:ln>
              <a:noFill/>
            </a:ln>
            <a:effectLst/>
            <a:sp3d/>
          </c:spPr>
          <c:invertIfNegative val="0"/>
          <c:dPt>
            <c:idx val="0"/>
            <c:invertIfNegative val="0"/>
            <c:bubble3D val="0"/>
            <c:spPr>
              <a:solidFill>
                <a:srgbClr val="76C8AE"/>
              </a:solidFill>
              <a:ln>
                <a:noFill/>
              </a:ln>
              <a:effectLst/>
              <a:sp3d/>
            </c:spPr>
            <c:extLst>
              <c:ext xmlns:c16="http://schemas.microsoft.com/office/drawing/2014/chart" uri="{C3380CC4-5D6E-409C-BE32-E72D297353CC}">
                <c16:uniqueId val="{00000001-8816-5841-A487-24651D9DA446}"/>
              </c:ext>
            </c:extLst>
          </c:dPt>
          <c:dPt>
            <c:idx val="1"/>
            <c:invertIfNegative val="0"/>
            <c:bubble3D val="0"/>
            <c:spPr>
              <a:solidFill>
                <a:srgbClr val="00AE9D"/>
              </a:solidFill>
              <a:ln>
                <a:noFill/>
              </a:ln>
              <a:effectLst/>
              <a:sp3d/>
            </c:spPr>
            <c:extLst>
              <c:ext xmlns:c16="http://schemas.microsoft.com/office/drawing/2014/chart" uri="{C3380CC4-5D6E-409C-BE32-E72D297353CC}">
                <c16:uniqueId val="{00000003-8816-5841-A487-24651D9DA446}"/>
              </c:ext>
            </c:extLst>
          </c:dPt>
          <c:dPt>
            <c:idx val="2"/>
            <c:invertIfNegative val="0"/>
            <c:bubble3D val="0"/>
            <c:spPr>
              <a:solidFill>
                <a:srgbClr val="008E7A"/>
              </a:solidFill>
              <a:ln>
                <a:noFill/>
              </a:ln>
              <a:effectLst/>
              <a:sp3d/>
            </c:spPr>
            <c:extLst>
              <c:ext xmlns:c16="http://schemas.microsoft.com/office/drawing/2014/chart" uri="{C3380CC4-5D6E-409C-BE32-E72D297353CC}">
                <c16:uniqueId val="{00000005-8816-5841-A487-24651D9DA446}"/>
              </c:ext>
            </c:extLst>
          </c:dPt>
          <c:dPt>
            <c:idx val="3"/>
            <c:invertIfNegative val="0"/>
            <c:bubble3D val="0"/>
            <c:spPr>
              <a:solidFill>
                <a:srgbClr val="006762"/>
              </a:solidFill>
              <a:ln>
                <a:noFill/>
              </a:ln>
              <a:effectLst/>
              <a:sp3d/>
            </c:spPr>
            <c:extLst>
              <c:ext xmlns:c16="http://schemas.microsoft.com/office/drawing/2014/chart" uri="{C3380CC4-5D6E-409C-BE32-E72D297353CC}">
                <c16:uniqueId val="{00000007-8816-5841-A487-24651D9DA446}"/>
              </c:ext>
            </c:extLst>
          </c:dPt>
          <c:dPt>
            <c:idx val="4"/>
            <c:invertIfNegative val="0"/>
            <c:bubble3D val="0"/>
            <c:spPr>
              <a:solidFill>
                <a:srgbClr val="FFCC4E"/>
              </a:solidFill>
              <a:ln>
                <a:noFill/>
              </a:ln>
              <a:effectLst/>
              <a:sp3d/>
            </c:spPr>
            <c:extLst>
              <c:ext xmlns:c16="http://schemas.microsoft.com/office/drawing/2014/chart" uri="{C3380CC4-5D6E-409C-BE32-E72D297353CC}">
                <c16:uniqueId val="{00000009-8816-5841-A487-24651D9DA446}"/>
              </c:ext>
            </c:extLst>
          </c:dPt>
          <c:dPt>
            <c:idx val="5"/>
            <c:invertIfNegative val="0"/>
            <c:bubble3D val="0"/>
            <c:spPr>
              <a:solidFill>
                <a:srgbClr val="FBAB18"/>
              </a:solidFill>
              <a:ln>
                <a:noFill/>
              </a:ln>
              <a:effectLst/>
              <a:sp3d/>
            </c:spPr>
            <c:extLst>
              <c:ext xmlns:c16="http://schemas.microsoft.com/office/drawing/2014/chart" uri="{C3380CC4-5D6E-409C-BE32-E72D297353CC}">
                <c16:uniqueId val="{0000000B-8816-5841-A487-24651D9DA446}"/>
              </c:ext>
            </c:extLst>
          </c:dPt>
          <c:dPt>
            <c:idx val="6"/>
            <c:invertIfNegative val="0"/>
            <c:bubble3D val="0"/>
            <c:spPr>
              <a:solidFill>
                <a:srgbClr val="F47920"/>
              </a:solidFill>
              <a:ln>
                <a:noFill/>
              </a:ln>
              <a:effectLst/>
              <a:sp3d/>
            </c:spPr>
            <c:extLst>
              <c:ext xmlns:c16="http://schemas.microsoft.com/office/drawing/2014/chart" uri="{C3380CC4-5D6E-409C-BE32-E72D297353CC}">
                <c16:uniqueId val="{0000000D-8816-5841-A487-24651D9DA446}"/>
              </c:ext>
            </c:extLst>
          </c:dPt>
          <c:dPt>
            <c:idx val="7"/>
            <c:invertIfNegative val="0"/>
            <c:bubble3D val="0"/>
            <c:spPr>
              <a:solidFill>
                <a:srgbClr val="A75534"/>
              </a:solidFill>
              <a:ln>
                <a:noFill/>
              </a:ln>
              <a:effectLst/>
              <a:sp3d/>
            </c:spPr>
            <c:extLst>
              <c:ext xmlns:c16="http://schemas.microsoft.com/office/drawing/2014/chart" uri="{C3380CC4-5D6E-409C-BE32-E72D297353CC}">
                <c16:uniqueId val="{0000000F-8816-5841-A487-24651D9DA446}"/>
              </c:ext>
            </c:extLst>
          </c:dPt>
          <c:dPt>
            <c:idx val="8"/>
            <c:invertIfNegative val="0"/>
            <c:bubble3D val="0"/>
            <c:spPr>
              <a:solidFill>
                <a:srgbClr val="F1666A"/>
              </a:solidFill>
              <a:ln>
                <a:noFill/>
              </a:ln>
              <a:effectLst/>
              <a:sp3d/>
            </c:spPr>
            <c:extLst>
              <c:ext xmlns:c16="http://schemas.microsoft.com/office/drawing/2014/chart" uri="{C3380CC4-5D6E-409C-BE32-E72D297353CC}">
                <c16:uniqueId val="{00000011-8816-5841-A487-24651D9DA446}"/>
              </c:ext>
            </c:extLst>
          </c:dPt>
          <c:dPt>
            <c:idx val="9"/>
            <c:invertIfNegative val="0"/>
            <c:bubble3D val="0"/>
            <c:spPr>
              <a:solidFill>
                <a:srgbClr val="ED1B2F"/>
              </a:solidFill>
              <a:ln>
                <a:noFill/>
              </a:ln>
              <a:effectLst/>
              <a:sp3d/>
            </c:spPr>
            <c:extLst>
              <c:ext xmlns:c16="http://schemas.microsoft.com/office/drawing/2014/chart" uri="{C3380CC4-5D6E-409C-BE32-E72D297353CC}">
                <c16:uniqueId val="{00000013-8816-5841-A487-24651D9DA446}"/>
              </c:ext>
            </c:extLst>
          </c:dPt>
          <c:dPt>
            <c:idx val="10"/>
            <c:invertIfNegative val="0"/>
            <c:bubble3D val="0"/>
            <c:spPr>
              <a:solidFill>
                <a:srgbClr val="CF1D39"/>
              </a:solidFill>
              <a:ln>
                <a:noFill/>
              </a:ln>
              <a:effectLst/>
              <a:sp3d/>
            </c:spPr>
            <c:extLst>
              <c:ext xmlns:c16="http://schemas.microsoft.com/office/drawing/2014/chart" uri="{C3380CC4-5D6E-409C-BE32-E72D297353CC}">
                <c16:uniqueId val="{00000015-8816-5841-A487-24651D9DA446}"/>
              </c:ext>
            </c:extLst>
          </c:dPt>
          <c:dPt>
            <c:idx val="11"/>
            <c:invertIfNegative val="0"/>
            <c:bubble3D val="0"/>
            <c:spPr>
              <a:solidFill>
                <a:srgbClr val="960136"/>
              </a:solidFill>
              <a:ln>
                <a:noFill/>
              </a:ln>
              <a:effectLst/>
              <a:sp3d/>
            </c:spPr>
            <c:extLst>
              <c:ext xmlns:c16="http://schemas.microsoft.com/office/drawing/2014/chart" uri="{C3380CC4-5D6E-409C-BE32-E72D297353CC}">
                <c16:uniqueId val="{00000017-8816-5841-A487-24651D9DA446}"/>
              </c:ext>
            </c:extLst>
          </c:dPt>
          <c:dPt>
            <c:idx val="12"/>
            <c:invertIfNegative val="0"/>
            <c:bubble3D val="0"/>
            <c:spPr>
              <a:solidFill>
                <a:srgbClr val="6DCFF6"/>
              </a:solidFill>
              <a:ln>
                <a:noFill/>
              </a:ln>
              <a:effectLst/>
              <a:sp3d/>
            </c:spPr>
            <c:extLst>
              <c:ext xmlns:c16="http://schemas.microsoft.com/office/drawing/2014/chart" uri="{C3380CC4-5D6E-409C-BE32-E72D297353CC}">
                <c16:uniqueId val="{00000019-8816-5841-A487-24651D9DA446}"/>
              </c:ext>
            </c:extLst>
          </c:dPt>
          <c:dPt>
            <c:idx val="13"/>
            <c:invertIfNegative val="0"/>
            <c:bubble3D val="0"/>
            <c:spPr>
              <a:solidFill>
                <a:srgbClr val="009BDB"/>
              </a:solidFill>
              <a:ln>
                <a:noFill/>
              </a:ln>
              <a:effectLst/>
              <a:sp3d/>
            </c:spPr>
            <c:extLst>
              <c:ext xmlns:c16="http://schemas.microsoft.com/office/drawing/2014/chart" uri="{C3380CC4-5D6E-409C-BE32-E72D297353CC}">
                <c16:uniqueId val="{0000001B-8816-5841-A487-24651D9DA446}"/>
              </c:ext>
            </c:extLst>
          </c:dPt>
          <c:dPt>
            <c:idx val="14"/>
            <c:invertIfNegative val="0"/>
            <c:bubble3D val="0"/>
            <c:spPr>
              <a:solidFill>
                <a:srgbClr val="00619E"/>
              </a:solidFill>
              <a:ln>
                <a:noFill/>
              </a:ln>
              <a:effectLst/>
              <a:sp3d/>
            </c:spPr>
            <c:extLst>
              <c:ext xmlns:c16="http://schemas.microsoft.com/office/drawing/2014/chart" uri="{C3380CC4-5D6E-409C-BE32-E72D297353CC}">
                <c16:uniqueId val="{0000001D-8816-5841-A487-24651D9DA446}"/>
              </c:ext>
            </c:extLst>
          </c:dPt>
          <c:dPt>
            <c:idx val="15"/>
            <c:invertIfNegative val="0"/>
            <c:bubble3D val="0"/>
            <c:spPr>
              <a:solidFill>
                <a:srgbClr val="1E3378"/>
              </a:solidFill>
              <a:ln>
                <a:noFill/>
              </a:ln>
              <a:effectLst/>
              <a:sp3d/>
            </c:spPr>
            <c:extLst>
              <c:ext xmlns:c16="http://schemas.microsoft.com/office/drawing/2014/chart" uri="{C3380CC4-5D6E-409C-BE32-E72D297353CC}">
                <c16:uniqueId val="{0000001F-8816-5841-A487-24651D9DA446}"/>
              </c:ext>
            </c:extLst>
          </c:dPt>
          <c:dPt>
            <c:idx val="16"/>
            <c:invertIfNegative val="0"/>
            <c:bubble3D val="0"/>
            <c:spPr>
              <a:solidFill>
                <a:srgbClr val="76C8AE"/>
              </a:solidFill>
              <a:ln>
                <a:noFill/>
              </a:ln>
              <a:effectLst/>
              <a:sp3d/>
            </c:spPr>
            <c:extLst>
              <c:ext xmlns:c16="http://schemas.microsoft.com/office/drawing/2014/chart" uri="{C3380CC4-5D6E-409C-BE32-E72D297353CC}">
                <c16:uniqueId val="{00000021-8816-5841-A487-24651D9DA446}"/>
              </c:ext>
            </c:extLst>
          </c:dPt>
          <c:dPt>
            <c:idx val="17"/>
            <c:invertIfNegative val="0"/>
            <c:bubble3D val="0"/>
            <c:spPr>
              <a:solidFill>
                <a:srgbClr val="00AE9D"/>
              </a:solidFill>
              <a:ln>
                <a:noFill/>
              </a:ln>
              <a:effectLst/>
              <a:sp3d/>
            </c:spPr>
            <c:extLst>
              <c:ext xmlns:c16="http://schemas.microsoft.com/office/drawing/2014/chart" uri="{C3380CC4-5D6E-409C-BE32-E72D297353CC}">
                <c16:uniqueId val="{00000023-8816-5841-A487-24651D9DA446}"/>
              </c:ext>
            </c:extLst>
          </c:dPt>
          <c:dPt>
            <c:idx val="18"/>
            <c:invertIfNegative val="0"/>
            <c:bubble3D val="0"/>
            <c:spPr>
              <a:solidFill>
                <a:srgbClr val="008E7A"/>
              </a:solidFill>
              <a:ln>
                <a:noFill/>
              </a:ln>
              <a:effectLst/>
              <a:sp3d/>
            </c:spPr>
            <c:extLst>
              <c:ext xmlns:c16="http://schemas.microsoft.com/office/drawing/2014/chart" uri="{C3380CC4-5D6E-409C-BE32-E72D297353CC}">
                <c16:uniqueId val="{00000025-8816-5841-A487-24651D9DA446}"/>
              </c:ext>
            </c:extLst>
          </c:dPt>
          <c:dPt>
            <c:idx val="19"/>
            <c:invertIfNegative val="0"/>
            <c:bubble3D val="0"/>
            <c:spPr>
              <a:solidFill>
                <a:srgbClr val="006762"/>
              </a:solidFill>
              <a:ln>
                <a:noFill/>
              </a:ln>
              <a:effectLst/>
              <a:sp3d/>
            </c:spPr>
            <c:extLst>
              <c:ext xmlns:c16="http://schemas.microsoft.com/office/drawing/2014/chart" uri="{C3380CC4-5D6E-409C-BE32-E72D297353CC}">
                <c16:uniqueId val="{00000027-8816-5841-A487-24651D9DA446}"/>
              </c:ext>
            </c:extLst>
          </c:dPt>
          <c:dPt>
            <c:idx val="20"/>
            <c:invertIfNegative val="0"/>
            <c:bubble3D val="0"/>
            <c:spPr>
              <a:solidFill>
                <a:srgbClr val="FFCC4E"/>
              </a:solidFill>
              <a:ln>
                <a:noFill/>
              </a:ln>
              <a:effectLst/>
              <a:sp3d/>
            </c:spPr>
            <c:extLst>
              <c:ext xmlns:c16="http://schemas.microsoft.com/office/drawing/2014/chart" uri="{C3380CC4-5D6E-409C-BE32-E72D297353CC}">
                <c16:uniqueId val="{00000029-8816-5841-A487-24651D9DA446}"/>
              </c:ext>
            </c:extLst>
          </c:dPt>
          <c:dPt>
            <c:idx val="21"/>
            <c:invertIfNegative val="0"/>
            <c:bubble3D val="0"/>
            <c:spPr>
              <a:solidFill>
                <a:srgbClr val="FBAB18"/>
              </a:solidFill>
              <a:ln>
                <a:noFill/>
              </a:ln>
              <a:effectLst/>
              <a:sp3d/>
            </c:spPr>
            <c:extLst>
              <c:ext xmlns:c16="http://schemas.microsoft.com/office/drawing/2014/chart" uri="{C3380CC4-5D6E-409C-BE32-E72D297353CC}">
                <c16:uniqueId val="{0000002B-8816-5841-A487-24651D9DA446}"/>
              </c:ext>
            </c:extLst>
          </c:dPt>
          <c:dPt>
            <c:idx val="22"/>
            <c:invertIfNegative val="0"/>
            <c:bubble3D val="0"/>
            <c:spPr>
              <a:solidFill>
                <a:srgbClr val="F47920"/>
              </a:solidFill>
              <a:ln>
                <a:noFill/>
              </a:ln>
              <a:effectLst/>
              <a:sp3d/>
            </c:spPr>
            <c:extLst>
              <c:ext xmlns:c16="http://schemas.microsoft.com/office/drawing/2014/chart" uri="{C3380CC4-5D6E-409C-BE32-E72D297353CC}">
                <c16:uniqueId val="{0000002D-8816-5841-A487-24651D9DA446}"/>
              </c:ext>
            </c:extLst>
          </c:dPt>
          <c:dPt>
            <c:idx val="23"/>
            <c:invertIfNegative val="0"/>
            <c:bubble3D val="0"/>
            <c:spPr>
              <a:solidFill>
                <a:srgbClr val="A75534"/>
              </a:solidFill>
              <a:ln>
                <a:noFill/>
              </a:ln>
              <a:effectLst/>
              <a:sp3d/>
            </c:spPr>
            <c:extLst>
              <c:ext xmlns:c16="http://schemas.microsoft.com/office/drawing/2014/chart" uri="{C3380CC4-5D6E-409C-BE32-E72D297353CC}">
                <c16:uniqueId val="{0000002F-8816-5841-A487-24651D9DA446}"/>
              </c:ext>
            </c:extLst>
          </c:dPt>
          <c:cat>
            <c:strRef>
              <c:f>Sheet1!$A$2:$A$25</c:f>
              <c:strCache>
                <c:ptCount val="24"/>
                <c:pt idx="0">
                  <c:v>1st Entry</c:v>
                </c:pt>
                <c:pt idx="1">
                  <c:v>2nd Entry</c:v>
                </c:pt>
                <c:pt idx="2">
                  <c:v>3rd Entry</c:v>
                </c:pt>
                <c:pt idx="3">
                  <c:v>4th Entry</c:v>
                </c:pt>
                <c:pt idx="4">
                  <c:v>5th Entry</c:v>
                </c:pt>
                <c:pt idx="5">
                  <c:v>6th Entry</c:v>
                </c:pt>
                <c:pt idx="6">
                  <c:v>7th Entry</c:v>
                </c:pt>
                <c:pt idx="7">
                  <c:v>8th Entry</c:v>
                </c:pt>
                <c:pt idx="8">
                  <c:v>9th Entry</c:v>
                </c:pt>
                <c:pt idx="9">
                  <c:v>10th Entry</c:v>
                </c:pt>
                <c:pt idx="10">
                  <c:v>11th Entry</c:v>
                </c:pt>
                <c:pt idx="11">
                  <c:v>12th Entry</c:v>
                </c:pt>
                <c:pt idx="12">
                  <c:v>13th Entry</c:v>
                </c:pt>
                <c:pt idx="13">
                  <c:v>14th Entry</c:v>
                </c:pt>
                <c:pt idx="14">
                  <c:v>15th Entry</c:v>
                </c:pt>
                <c:pt idx="15">
                  <c:v>16th Entry</c:v>
                </c:pt>
                <c:pt idx="16">
                  <c:v>17th Entry</c:v>
                </c:pt>
                <c:pt idx="17">
                  <c:v>18th Entry</c:v>
                </c:pt>
                <c:pt idx="18">
                  <c:v>19th Entry</c:v>
                </c:pt>
                <c:pt idx="19">
                  <c:v>20th Entry</c:v>
                </c:pt>
                <c:pt idx="20">
                  <c:v>21th Entry</c:v>
                </c:pt>
                <c:pt idx="21">
                  <c:v>22th Entry</c:v>
                </c:pt>
                <c:pt idx="22">
                  <c:v>23th Entry</c:v>
                </c:pt>
                <c:pt idx="23">
                  <c:v>24th Entry</c:v>
                </c:pt>
              </c:strCache>
            </c:strRef>
          </c:cat>
          <c:val>
            <c:numRef>
              <c:f>Sheet1!$B$2:$B$25</c:f>
              <c:numCache>
                <c:formatCode>General</c:formatCode>
                <c:ptCount val="24"/>
                <c:pt idx="0">
                  <c:v>10</c:v>
                </c:pt>
                <c:pt idx="1">
                  <c:v>10</c:v>
                </c:pt>
                <c:pt idx="2">
                  <c:v>10</c:v>
                </c:pt>
                <c:pt idx="3">
                  <c:v>10</c:v>
                </c:pt>
                <c:pt idx="4">
                  <c:v>10</c:v>
                </c:pt>
                <c:pt idx="5">
                  <c:v>10</c:v>
                </c:pt>
                <c:pt idx="6">
                  <c:v>10</c:v>
                </c:pt>
                <c:pt idx="7">
                  <c:v>10</c:v>
                </c:pt>
                <c:pt idx="8">
                  <c:v>10</c:v>
                </c:pt>
                <c:pt idx="9">
                  <c:v>10</c:v>
                </c:pt>
                <c:pt idx="10">
                  <c:v>10</c:v>
                </c:pt>
                <c:pt idx="11">
                  <c:v>10</c:v>
                </c:pt>
                <c:pt idx="12">
                  <c:v>10</c:v>
                </c:pt>
                <c:pt idx="13">
                  <c:v>10</c:v>
                </c:pt>
                <c:pt idx="14">
                  <c:v>10</c:v>
                </c:pt>
                <c:pt idx="15">
                  <c:v>10</c:v>
                </c:pt>
                <c:pt idx="16">
                  <c:v>10</c:v>
                </c:pt>
                <c:pt idx="17">
                  <c:v>10</c:v>
                </c:pt>
                <c:pt idx="18">
                  <c:v>10</c:v>
                </c:pt>
                <c:pt idx="19">
                  <c:v>10</c:v>
                </c:pt>
                <c:pt idx="20">
                  <c:v>10</c:v>
                </c:pt>
                <c:pt idx="21">
                  <c:v>10</c:v>
                </c:pt>
                <c:pt idx="22">
                  <c:v>10</c:v>
                </c:pt>
                <c:pt idx="23">
                  <c:v>10</c:v>
                </c:pt>
              </c:numCache>
            </c:numRef>
          </c:val>
          <c:extLst>
            <c:ext xmlns:c16="http://schemas.microsoft.com/office/drawing/2014/chart" uri="{C3380CC4-5D6E-409C-BE32-E72D297353CC}">
              <c16:uniqueId val="{00000030-8816-5841-A487-24651D9DA446}"/>
            </c:ext>
          </c:extLst>
        </c:ser>
        <c:dLbls>
          <c:showLegendKey val="0"/>
          <c:showVal val="0"/>
          <c:showCatName val="0"/>
          <c:showSerName val="0"/>
          <c:showPercent val="0"/>
          <c:showBubbleSize val="0"/>
        </c:dLbls>
        <c:gapWidth val="160"/>
        <c:gapDepth val="10"/>
        <c:shape val="box"/>
        <c:axId val="1929698128"/>
        <c:axId val="1929700880"/>
        <c:axId val="0"/>
      </c:bar3DChart>
      <c:catAx>
        <c:axId val="1929698128"/>
        <c:scaling>
          <c:orientation val="minMax"/>
        </c:scaling>
        <c:delete val="0"/>
        <c:axPos val="b"/>
        <c:majorGridlines>
          <c:spPr>
            <a:ln w="9525" cap="flat" cmpd="sng" algn="ctr">
              <a:solidFill>
                <a:schemeClr val="lt1">
                  <a:lumMod val="60000"/>
                  <a:lumOff val="40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cap="all" spc="150" normalizeH="0" baseline="0">
                <a:solidFill>
                  <a:schemeClr val="lt1"/>
                </a:solidFill>
                <a:latin typeface="+mn-lt"/>
                <a:ea typeface="+mn-ea"/>
                <a:cs typeface="+mn-cs"/>
              </a:defRPr>
            </a:pPr>
            <a:endParaRPr lang="en-US"/>
          </a:p>
        </c:txPr>
        <c:crossAx val="1929700880"/>
        <c:crosses val="autoZero"/>
        <c:auto val="1"/>
        <c:lblAlgn val="ctr"/>
        <c:lblOffset val="100"/>
        <c:noMultiLvlLbl val="0"/>
      </c:catAx>
      <c:valAx>
        <c:axId val="1929700880"/>
        <c:scaling>
          <c:orientation val="minMax"/>
        </c:scaling>
        <c:delete val="0"/>
        <c:axPos val="l"/>
        <c:numFmt formatCode="General" sourceLinked="0"/>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lt1"/>
                </a:solidFill>
                <a:latin typeface="+mn-lt"/>
                <a:ea typeface="+mn-ea"/>
                <a:cs typeface="+mn-cs"/>
              </a:defRPr>
            </a:pPr>
            <a:endParaRPr lang="en-US"/>
          </a:p>
        </c:txPr>
        <c:crossAx val="1929698128"/>
        <c:crosses val="autoZero"/>
        <c:crossBetween val="between"/>
      </c:valAx>
      <c:spPr>
        <a:noFill/>
        <a:ln>
          <a:noFill/>
        </a:ln>
        <a:effectLst/>
      </c:spPr>
    </c:plotArea>
    <c:plotVisOnly val="1"/>
    <c:dispBlanksAs val="gap"/>
    <c:showDLblsOverMax val="0"/>
  </c:chart>
  <c:spPr>
    <a:noFill/>
    <a:ln w="9525" cap="flat" cmpd="sng" algn="ctr">
      <a:noFill/>
      <a:round/>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cs:styleClr val="auto"/>
    </cs:fontRef>
    <cs:defRPr sz="133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33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5">
  <cs:axisTitle>
    <cs:lnRef idx="0"/>
    <cs:fillRef idx="0"/>
    <cs:effectRef idx="0"/>
    <cs:fontRef idx="minor">
      <a:schemeClr val="lt1"/>
    </cs:fontRef>
    <cs:defRPr sz="1197" b="1" kern="1200"/>
  </cs:axisTitle>
  <cs:categoryAxis>
    <cs:lnRef idx="0">
      <cs:styleClr val="0"/>
    </cs:lnRef>
    <cs:fillRef idx="0"/>
    <cs:effectRef idx="0"/>
    <cs:fontRef idx="minor">
      <a:schemeClr val="lt1"/>
    </cs:fontRef>
    <cs:defRPr sz="1197" kern="1200" cap="all" spc="150" normalizeH="0" baseline="0"/>
  </cs:categoryAxis>
  <cs:chartArea>
    <cs:lnRef idx="0">
      <cs:styleClr val="0"/>
    </cs:lnRef>
    <cs:fillRef idx="0">
      <cs:styleClr val="0"/>
    </cs:fillRef>
    <cs:effectRef idx="0"/>
    <cs:fontRef idx="minor">
      <a:schemeClr val="dk1"/>
    </cs:fontRef>
    <cs:spPr>
      <a:solidFill>
        <a:schemeClr val="phClr"/>
      </a:solidFill>
      <a:ln w="9525" cap="flat" cmpd="sng" algn="ctr">
        <a:solidFill>
          <a:schemeClr val="phClr"/>
        </a:solidFill>
        <a:round/>
      </a:ln>
    </cs:spPr>
    <cs:defRPr sz="1330" kern="1200"/>
  </cs:chartArea>
  <cs:dataLabel>
    <cs:lnRef idx="0"/>
    <cs:fillRef idx="0">
      <cs:styleClr val="auto"/>
    </cs:fillRef>
    <cs:effectRef idx="0"/>
    <cs:fontRef idx="minor">
      <a:schemeClr val="lt1"/>
    </cs:fontRef>
    <cs:spPr>
      <a:solidFill>
        <a:schemeClr val="phClr">
          <a:alpha val="70000"/>
        </a:schemeClr>
      </a:solidFill>
    </cs:spPr>
    <cs:defRPr sz="1197" kern="1200"/>
  </cs:dataLabel>
  <cs:dataLabelCallout>
    <cs:lnRef idx="0">
      <cs:styleClr val="auto"/>
    </cs:lnRef>
    <cs:fillRef idx="0"/>
    <cs:effectRef idx="0"/>
    <cs:fontRef idx="minor">
      <cs:styleClr val="auto"/>
    </cs:fontRef>
    <cs:spPr>
      <a:solidFill>
        <a:schemeClr val="lt1"/>
      </a:solidFill>
      <a:ln>
        <a:solidFill>
          <a:schemeClr val="ph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lumMod val="20000"/>
          <a:lumOff val="80000"/>
        </a:schemeClr>
      </a:solidFill>
    </cs:spPr>
  </cs:dataPoint>
  <cs:dataPoint3D>
    <cs:lnRef idx="0"/>
    <cs:fillRef idx="0">
      <cs:styleClr val="auto"/>
    </cs:fillRef>
    <cs:effectRef idx="0"/>
    <cs:fontRef idx="minor">
      <a:schemeClr val="dk1"/>
    </cs:fontRef>
    <cs:spPr>
      <a:solidFill>
        <a:schemeClr val="phClr">
          <a:lumMod val="20000"/>
          <a:lumOff val="80000"/>
        </a:schemeClr>
      </a:solidFill>
      <a:sp3d/>
    </cs:spPr>
  </cs:dataPoint3D>
  <cs:dataPointLine>
    <cs:lnRef idx="0">
      <cs:styleClr val="auto"/>
    </cs:lnRef>
    <cs:fillRef idx="0"/>
    <cs:effectRef idx="0">
      <cs:styleClr val="auto"/>
    </cs:effectRef>
    <cs:fontRef idx="minor">
      <a:schemeClr val="dk1"/>
    </cs:fontRef>
    <cs:spPr>
      <a:ln w="34925" cap="rnd">
        <a:solidFill>
          <a:schemeClr val="lt1"/>
        </a:solidFill>
        <a:round/>
      </a:ln>
      <a:effectLst>
        <a:outerShdw dist="25400" dir="2700000" algn="tl" rotWithShape="0">
          <a:schemeClr val="phClr"/>
        </a:outerShdw>
      </a:effectLst>
    </cs:spPr>
  </cs:dataPointLine>
  <cs:dataPointMarker>
    <cs:lnRef idx="0"/>
    <cs:fillRef idx="0">
      <cs:styleClr val="auto"/>
    </cs:fillRef>
    <cs:effectRef idx="0"/>
    <cs:fontRef idx="minor">
      <a:schemeClr val="dk1"/>
    </cs:fontRef>
    <cs:spPr>
      <a:solidFill>
        <a:schemeClr val="phClr"/>
      </a:solidFill>
      <a:ln w="22225">
        <a:solidFill>
          <a:schemeClr val="lt1"/>
        </a:solidFill>
        <a:round/>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styleClr val="0"/>
    </cs:lnRef>
    <cs:fillRef idx="0"/>
    <cs:effectRef idx="0"/>
    <cs:fontRef idx="minor">
      <a:schemeClr val="lt1"/>
    </cs:fontRef>
    <cs:spPr>
      <a:ln w="9525">
        <a:solidFill>
          <a:schemeClr val="phClr">
            <a:lumMod val="60000"/>
            <a:lumOff val="40000"/>
          </a:schemeClr>
        </a:solidFill>
      </a:ln>
    </cs:spPr>
    <cs:defRPr sz="1197" kern="1200"/>
  </cs:dataTable>
  <cs:downBar>
    <cs:lnRef idx="0">
      <cs:styleClr val="0"/>
    </cs:lnRef>
    <cs:fillRef idx="0"/>
    <cs:effectRef idx="0"/>
    <cs:fontRef idx="minor">
      <a:schemeClr val="dk1"/>
    </cs:fontRef>
    <cs:spPr>
      <a:solidFill>
        <a:schemeClr val="dk1">
          <a:lumMod val="35000"/>
          <a:lumOff val="65000"/>
        </a:schemeClr>
      </a:solidFill>
      <a:ln w="9525">
        <a:solidFill>
          <a:schemeClr val="phClr">
            <a:lumMod val="60000"/>
            <a:lumOff val="40000"/>
          </a:schemeClr>
        </a:solidFill>
      </a:ln>
    </cs:spPr>
  </cs:downBar>
  <cs:dropLine>
    <cs:lnRef idx="0">
      <cs:styleClr val="0"/>
    </cs:lnRef>
    <cs:fillRef idx="0"/>
    <cs:effectRef idx="0"/>
    <cs:fontRef idx="minor">
      <a:schemeClr val="dk1"/>
    </cs:fontRef>
    <cs:spPr>
      <a:ln w="9525">
        <a:solidFill>
          <a:schemeClr val="phClr">
            <a:lumMod val="60000"/>
            <a:lumOff val="40000"/>
          </a:schemeClr>
        </a:solidFill>
        <a:prstDash val="dash"/>
      </a:ln>
    </cs:spPr>
  </cs:dropLine>
  <cs:errorBar>
    <cs:lnRef idx="0">
      <cs:styleClr val="0"/>
    </cs:lnRef>
    <cs:fillRef idx="0"/>
    <cs:effectRef idx="0"/>
    <cs:fontRef idx="minor">
      <a:schemeClr val="dk1"/>
    </cs:fontRef>
    <cs:spPr>
      <a:ln w="9525">
        <a:solidFill>
          <a:schemeClr val="phClr">
            <a:lumMod val="60000"/>
            <a:lumOff val="40000"/>
          </a:schemeClr>
        </a:solidFill>
        <a:round/>
      </a:ln>
      <a:effectLst>
        <a:glow rad="25400">
          <a:schemeClr val="lt1"/>
        </a:glow>
      </a:effectLst>
    </cs:spPr>
  </cs:errorBar>
  <cs:floor>
    <cs:lnRef idx="0"/>
    <cs:fillRef idx="0">
      <cs:styleClr val="0"/>
    </cs:fillRef>
    <cs:effectRef idx="0"/>
    <cs:fontRef idx="minor">
      <a:schemeClr val="dk1"/>
    </cs:fontRef>
    <cs:spPr>
      <a:solidFill>
        <a:schemeClr val="phClr">
          <a:alpha val="30000"/>
        </a:schemeClr>
      </a:solidFill>
      <a:sp3d/>
    </cs:spPr>
  </cs:floor>
  <cs:gridlineMajor>
    <cs:lnRef idx="0">
      <cs:styleClr val="0"/>
    </cs:lnRef>
    <cs:fillRef idx="0"/>
    <cs:effectRef idx="0"/>
    <cs:fontRef idx="minor">
      <a:schemeClr val="dk1"/>
    </cs:fontRef>
    <cs:spPr>
      <a:ln w="9525" cap="flat" cmpd="sng" algn="ctr">
        <a:solidFill>
          <a:schemeClr val="lt1">
            <a:lumMod val="60000"/>
            <a:lumOff val="40000"/>
          </a:schemeClr>
        </a:solidFill>
        <a:round/>
      </a:ln>
    </cs:spPr>
  </cs:gridlineMajor>
  <cs:gridlineMinor>
    <cs:lnRef idx="0">
      <cs:styleClr val="0"/>
    </cs:lnRef>
    <cs:fillRef idx="0"/>
    <cs:effectRef idx="0"/>
    <cs:fontRef idx="minor">
      <a:schemeClr val="dk1"/>
    </cs:fontRef>
    <cs:spPr>
      <a:ln>
        <a:solidFill>
          <a:schemeClr val="lt1">
            <a:lumMod val="50000"/>
            <a:lumOff val="50000"/>
          </a:schemeClr>
        </a:solidFill>
      </a:ln>
    </cs:spPr>
  </cs:gridlineMinor>
  <cs:hiLoLine>
    <cs:lnRef idx="0">
      <cs:styleClr val="0"/>
    </cs:lnRef>
    <cs:fillRef idx="0"/>
    <cs:effectRef idx="0"/>
    <cs:fontRef idx="minor">
      <a:schemeClr val="dk1"/>
    </cs:fontRef>
    <cs:spPr>
      <a:ln w="9525">
        <a:solidFill>
          <a:schemeClr val="phClr">
            <a:lumMod val="60000"/>
            <a:lumOff val="40000"/>
          </a:schemeClr>
        </a:solidFill>
        <a:prstDash val="dash"/>
      </a:ln>
    </cs:spPr>
  </cs:hiLoLine>
  <cs:leaderLine>
    <cs:lnRef idx="0">
      <cs:styleClr val="0"/>
    </cs:lnRef>
    <cs:fillRef idx="0"/>
    <cs:effectRef idx="0"/>
    <cs:fontRef idx="minor">
      <a:schemeClr val="dk1"/>
    </cs:fontRef>
    <cs:spPr>
      <a:ln w="9525">
        <a:solidFill>
          <a:schemeClr val="phClr">
            <a:lumMod val="60000"/>
            <a:lumOff val="40000"/>
          </a:schemeClr>
        </a:solidFill>
      </a:ln>
    </cs:spPr>
  </cs:leaderLine>
  <cs:legend>
    <cs:lnRef idx="0"/>
    <cs:fillRef idx="0"/>
    <cs:effectRef idx="0"/>
    <cs:fontRef idx="minor">
      <a:schemeClr val="lt1"/>
    </cs:fontRef>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styleClr val="0"/>
    </cs:lnRef>
    <cs:fillRef idx="0"/>
    <cs:effectRef idx="0"/>
    <cs:fontRef idx="minor">
      <a:schemeClr val="lt1"/>
    </cs:fontRef>
    <cs:spPr>
      <a:ln w="3175" cap="flat" cmpd="sng" algn="ctr">
        <a:solidFill>
          <a:schemeClr val="phClr">
            <a:lumMod val="60000"/>
            <a:lumOff val="40000"/>
          </a:schemeClr>
        </a:solidFill>
        <a:round/>
      </a:ln>
    </cs:spPr>
    <cs:defRPr sz="1197" kern="1200"/>
  </cs:seriesAxis>
  <cs:seriesLine>
    <cs:lnRef idx="0">
      <cs:styleClr val="0"/>
    </cs:lnRef>
    <cs:fillRef idx="0"/>
    <cs:effectRef idx="0"/>
    <cs:fontRef idx="minor">
      <a:schemeClr val="dk1"/>
    </cs:fontRef>
    <cs:spPr>
      <a:ln w="9525">
        <a:solidFill>
          <a:schemeClr val="phClr">
            <a:lumMod val="60000"/>
            <a:lumOff val="40000"/>
            <a:tint val="50000"/>
          </a:schemeClr>
        </a:solidFill>
        <a:prstDash val="dash"/>
      </a:ln>
    </cs:spPr>
  </cs:seriesLine>
  <cs:title>
    <cs:lnRef idx="0"/>
    <cs:fillRef idx="0"/>
    <cs:effectRef idx="0"/>
    <cs:fontRef idx="minor">
      <a:schemeClr val="lt1"/>
    </cs:fontRef>
    <cs:defRPr sz="1995" b="1" kern="1200" cap="all" spc="100" normalizeH="0" baseline="0"/>
  </cs:title>
  <cs:trendline>
    <cs:lnRef idx="0"/>
    <cs:fillRef idx="0"/>
    <cs:effectRef idx="0"/>
    <cs:fontRef idx="minor">
      <a:schemeClr val="dk1"/>
    </cs:fontRef>
    <cs:spPr>
      <a:ln w="28575" cap="rnd">
        <a:solidFill>
          <a:schemeClr val="lt1">
            <a:alpha val="50000"/>
          </a:schemeClr>
        </a:solidFill>
        <a:round/>
      </a:ln>
    </cs:spPr>
  </cs:trendline>
  <cs:trendlineLabel>
    <cs:lnRef idx="0"/>
    <cs:fillRef idx="0"/>
    <cs:effectRef idx="0"/>
    <cs:fontRef idx="minor">
      <a:schemeClr val="lt1"/>
    </cs:fontRef>
    <cs:defRPr sz="1197" kern="1200"/>
  </cs:trendlineLabel>
  <cs:upBar>
    <cs:lnRef idx="0">
      <cs:styleClr val="0"/>
    </cs:lnRef>
    <cs:fillRef idx="0"/>
    <cs:effectRef idx="0"/>
    <cs:fontRef idx="minor">
      <a:schemeClr val="dk1"/>
    </cs:fontRef>
    <cs:spPr>
      <a:solidFill>
        <a:schemeClr val="lt1">
          <a:lumMod val="95000"/>
        </a:schemeClr>
      </a:solidFill>
      <a:ln w="9525">
        <a:solidFill>
          <a:schemeClr val="phClr">
            <a:lumMod val="60000"/>
            <a:lumOff val="40000"/>
          </a:schemeClr>
        </a:solidFill>
      </a:ln>
    </cs:spPr>
  </cs:upBar>
  <cs:valueAxis>
    <cs:lnRef idx="0"/>
    <cs:fillRef idx="0"/>
    <cs:effectRef idx="0"/>
    <cs:fontRef idx="minor">
      <a:schemeClr val="lt1"/>
    </cs:fontRef>
    <cs:defRPr sz="1197" kern="1200"/>
  </cs:valueAxis>
  <cs:wall>
    <cs:lnRef idx="0"/>
    <cs:fillRef idx="0"/>
    <cs:effectRef idx="0"/>
    <cs:fontRef idx="minor">
      <a:schemeClr val="dk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28738" name="Rectangle 2"/>
          <p:cNvSpPr>
            <a:spLocks noGrp="1" noChangeArrowheads="1"/>
          </p:cNvSpPr>
          <p:nvPr>
            <p:ph type="hdr" sz="quarter"/>
          </p:nvPr>
        </p:nvSpPr>
        <p:spPr bwMode="auto">
          <a:xfrm>
            <a:off x="0" y="0"/>
            <a:ext cx="2944813" cy="495300"/>
          </a:xfrm>
          <a:prstGeom prst="rect">
            <a:avLst/>
          </a:prstGeom>
          <a:noFill/>
          <a:ln w="9525">
            <a:noFill/>
            <a:miter lim="800000"/>
            <a:headEnd/>
            <a:tailEnd/>
          </a:ln>
        </p:spPr>
        <p:txBody>
          <a:bodyPr vert="horz" wrap="square" lIns="89404" tIns="44702" rIns="89404" bIns="44702" numCol="1" anchor="t" anchorCtr="0" compatLnSpc="1">
            <a:prstTxWarp prst="textNoShape">
              <a:avLst/>
            </a:prstTxWarp>
          </a:bodyPr>
          <a:lstStyle>
            <a:lvl1pPr defTabSz="892175" eaLnBrk="1" hangingPunct="1">
              <a:defRPr sz="1100">
                <a:latin typeface="Arial" charset="0"/>
                <a:ea typeface="MS PGothic" charset="0"/>
                <a:cs typeface="MS PGothic" charset="0"/>
              </a:defRPr>
            </a:lvl1pPr>
          </a:lstStyle>
          <a:p>
            <a:pPr>
              <a:defRPr/>
            </a:pPr>
            <a:endParaRPr lang="it-IT"/>
          </a:p>
        </p:txBody>
      </p:sp>
      <p:sp>
        <p:nvSpPr>
          <p:cNvPr id="628739" name="Rectangle 3"/>
          <p:cNvSpPr>
            <a:spLocks noGrp="1" noChangeArrowheads="1"/>
          </p:cNvSpPr>
          <p:nvPr>
            <p:ph type="dt" sz="quarter" idx="1"/>
          </p:nvPr>
        </p:nvSpPr>
        <p:spPr bwMode="auto">
          <a:xfrm>
            <a:off x="3851275" y="0"/>
            <a:ext cx="2944813" cy="495300"/>
          </a:xfrm>
          <a:prstGeom prst="rect">
            <a:avLst/>
          </a:prstGeom>
          <a:noFill/>
          <a:ln w="9525">
            <a:noFill/>
            <a:miter lim="800000"/>
            <a:headEnd/>
            <a:tailEnd/>
          </a:ln>
        </p:spPr>
        <p:txBody>
          <a:bodyPr vert="horz" wrap="square" lIns="89404" tIns="44702" rIns="89404" bIns="44702" numCol="1" anchor="t" anchorCtr="0" compatLnSpc="1">
            <a:prstTxWarp prst="textNoShape">
              <a:avLst/>
            </a:prstTxWarp>
          </a:bodyPr>
          <a:lstStyle>
            <a:lvl1pPr algn="r" defTabSz="892175" eaLnBrk="1" hangingPunct="1">
              <a:defRPr sz="1100">
                <a:latin typeface="Arial" charset="0"/>
                <a:ea typeface="MS PGothic" charset="0"/>
                <a:cs typeface="MS PGothic" charset="0"/>
              </a:defRPr>
            </a:lvl1pPr>
          </a:lstStyle>
          <a:p>
            <a:pPr>
              <a:defRPr/>
            </a:pPr>
            <a:endParaRPr lang="it-IT"/>
          </a:p>
        </p:txBody>
      </p:sp>
      <p:sp>
        <p:nvSpPr>
          <p:cNvPr id="628740" name="Rectangle 4"/>
          <p:cNvSpPr>
            <a:spLocks noGrp="1" noChangeArrowheads="1"/>
          </p:cNvSpPr>
          <p:nvPr>
            <p:ph type="ftr" sz="quarter" idx="2"/>
          </p:nvPr>
        </p:nvSpPr>
        <p:spPr bwMode="auto">
          <a:xfrm>
            <a:off x="0" y="9428163"/>
            <a:ext cx="2944813" cy="496887"/>
          </a:xfrm>
          <a:prstGeom prst="rect">
            <a:avLst/>
          </a:prstGeom>
          <a:noFill/>
          <a:ln w="9525">
            <a:noFill/>
            <a:miter lim="800000"/>
            <a:headEnd/>
            <a:tailEnd/>
          </a:ln>
        </p:spPr>
        <p:txBody>
          <a:bodyPr vert="horz" wrap="square" lIns="89404" tIns="44702" rIns="89404" bIns="44702" numCol="1" anchor="b" anchorCtr="0" compatLnSpc="1">
            <a:prstTxWarp prst="textNoShape">
              <a:avLst/>
            </a:prstTxWarp>
          </a:bodyPr>
          <a:lstStyle>
            <a:lvl1pPr defTabSz="892175" eaLnBrk="1" hangingPunct="1">
              <a:defRPr sz="1100">
                <a:latin typeface="Arial" charset="0"/>
                <a:ea typeface="MS PGothic" charset="0"/>
                <a:cs typeface="MS PGothic" charset="0"/>
              </a:defRPr>
            </a:lvl1pPr>
          </a:lstStyle>
          <a:p>
            <a:pPr>
              <a:defRPr/>
            </a:pPr>
            <a:endParaRPr lang="it-IT"/>
          </a:p>
        </p:txBody>
      </p:sp>
      <p:sp>
        <p:nvSpPr>
          <p:cNvPr id="628741" name="Rectangle 5"/>
          <p:cNvSpPr>
            <a:spLocks noGrp="1" noChangeArrowheads="1"/>
          </p:cNvSpPr>
          <p:nvPr>
            <p:ph type="sldNum" sz="quarter" idx="3"/>
          </p:nvPr>
        </p:nvSpPr>
        <p:spPr bwMode="auto">
          <a:xfrm>
            <a:off x="3851275" y="9428163"/>
            <a:ext cx="2944813" cy="496887"/>
          </a:xfrm>
          <a:prstGeom prst="rect">
            <a:avLst/>
          </a:prstGeom>
          <a:noFill/>
          <a:ln w="9525">
            <a:noFill/>
            <a:miter lim="800000"/>
            <a:headEnd/>
            <a:tailEnd/>
          </a:ln>
        </p:spPr>
        <p:txBody>
          <a:bodyPr vert="horz" wrap="square" lIns="89404" tIns="44702" rIns="89404" bIns="44702" numCol="1" anchor="b" anchorCtr="0" compatLnSpc="1">
            <a:prstTxWarp prst="textNoShape">
              <a:avLst/>
            </a:prstTxWarp>
          </a:bodyPr>
          <a:lstStyle>
            <a:lvl1pPr algn="r" defTabSz="892175" eaLnBrk="1" hangingPunct="1">
              <a:defRPr sz="1100">
                <a:latin typeface="Arial" charset="0"/>
                <a:ea typeface="MS PGothic" charset="-128"/>
              </a:defRPr>
            </a:lvl1pPr>
          </a:lstStyle>
          <a:p>
            <a:pPr>
              <a:defRPr/>
            </a:pPr>
            <a:fld id="{81911F50-FE0F-5946-AE7F-DB68643ECA25}" type="slidenum">
              <a:rPr lang="it-IT" altLang="x-none"/>
              <a:pPr>
                <a:defRPr/>
              </a:pPr>
              <a:t>‹#›</a:t>
            </a:fld>
            <a:endParaRPr lang="it-IT" altLang="x-none"/>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8370" name="Rectangle 2"/>
          <p:cNvSpPr>
            <a:spLocks noGrp="1" noChangeArrowheads="1"/>
          </p:cNvSpPr>
          <p:nvPr>
            <p:ph type="hdr" sz="quarter"/>
          </p:nvPr>
        </p:nvSpPr>
        <p:spPr bwMode="auto">
          <a:xfrm>
            <a:off x="0" y="0"/>
            <a:ext cx="2917825" cy="517525"/>
          </a:xfrm>
          <a:prstGeom prst="rect">
            <a:avLst/>
          </a:prstGeom>
          <a:noFill/>
          <a:ln w="9525">
            <a:noFill/>
            <a:miter lim="800000"/>
            <a:headEnd/>
            <a:tailEnd/>
          </a:ln>
          <a:effectLst/>
        </p:spPr>
        <p:txBody>
          <a:bodyPr vert="horz" wrap="square" lIns="86155" tIns="43077" rIns="86155" bIns="43077" numCol="1" anchor="t" anchorCtr="0" compatLnSpc="1">
            <a:prstTxWarp prst="textNoShape">
              <a:avLst/>
            </a:prstTxWarp>
          </a:bodyPr>
          <a:lstStyle>
            <a:lvl1pPr defTabSz="862013" eaLnBrk="1" hangingPunct="1">
              <a:defRPr sz="1100">
                <a:latin typeface="Arial" charset="0"/>
                <a:ea typeface="MS PGothic" charset="0"/>
                <a:cs typeface="MS PGothic" charset="0"/>
              </a:defRPr>
            </a:lvl1pPr>
          </a:lstStyle>
          <a:p>
            <a:pPr>
              <a:defRPr/>
            </a:pPr>
            <a:endParaRPr lang="en-US"/>
          </a:p>
        </p:txBody>
      </p:sp>
      <p:sp>
        <p:nvSpPr>
          <p:cNvPr id="58371" name="Rectangle 3"/>
          <p:cNvSpPr>
            <a:spLocks noGrp="1" noChangeArrowheads="1"/>
          </p:cNvSpPr>
          <p:nvPr>
            <p:ph type="dt" idx="1"/>
          </p:nvPr>
        </p:nvSpPr>
        <p:spPr bwMode="auto">
          <a:xfrm>
            <a:off x="3867150" y="0"/>
            <a:ext cx="2917825" cy="517525"/>
          </a:xfrm>
          <a:prstGeom prst="rect">
            <a:avLst/>
          </a:prstGeom>
          <a:noFill/>
          <a:ln w="9525">
            <a:noFill/>
            <a:miter lim="800000"/>
            <a:headEnd/>
            <a:tailEnd/>
          </a:ln>
          <a:effectLst/>
        </p:spPr>
        <p:txBody>
          <a:bodyPr vert="horz" wrap="square" lIns="86155" tIns="43077" rIns="86155" bIns="43077" numCol="1" anchor="t" anchorCtr="0" compatLnSpc="1">
            <a:prstTxWarp prst="textNoShape">
              <a:avLst/>
            </a:prstTxWarp>
          </a:bodyPr>
          <a:lstStyle>
            <a:lvl1pPr algn="r" defTabSz="862013" eaLnBrk="1" hangingPunct="1">
              <a:defRPr sz="1100">
                <a:latin typeface="Arial" charset="0"/>
                <a:ea typeface="MS PGothic" charset="-128"/>
              </a:defRPr>
            </a:lvl1pPr>
          </a:lstStyle>
          <a:p>
            <a:pPr>
              <a:defRPr/>
            </a:pPr>
            <a:fld id="{FB6B53B6-A490-BA4E-929A-F40726DD482A}" type="datetimeFigureOut">
              <a:rPr lang="en-US" altLang="x-none"/>
              <a:pPr>
                <a:defRPr/>
              </a:pPr>
              <a:t>4/24/2023</a:t>
            </a:fld>
            <a:endParaRPr lang="en-US" altLang="x-none"/>
          </a:p>
        </p:txBody>
      </p:sp>
      <p:sp>
        <p:nvSpPr>
          <p:cNvPr id="16388" name="Rectangle 4"/>
          <p:cNvSpPr>
            <a:spLocks noGrp="1" noRot="1" noChangeAspect="1" noChangeArrowheads="1" noTextEdit="1"/>
          </p:cNvSpPr>
          <p:nvPr>
            <p:ph type="sldImg" idx="2"/>
          </p:nvPr>
        </p:nvSpPr>
        <p:spPr bwMode="auto">
          <a:xfrm>
            <a:off x="144463" y="739775"/>
            <a:ext cx="6569075" cy="36957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58373" name="Rectangle 5"/>
          <p:cNvSpPr>
            <a:spLocks noGrp="1" noChangeArrowheads="1"/>
          </p:cNvSpPr>
          <p:nvPr>
            <p:ph type="body" sz="quarter" idx="3"/>
          </p:nvPr>
        </p:nvSpPr>
        <p:spPr bwMode="auto">
          <a:xfrm>
            <a:off x="876300" y="4730750"/>
            <a:ext cx="5033963" cy="4433888"/>
          </a:xfrm>
          <a:prstGeom prst="rect">
            <a:avLst/>
          </a:prstGeom>
          <a:noFill/>
          <a:ln w="9525">
            <a:noFill/>
            <a:miter lim="800000"/>
            <a:headEnd/>
            <a:tailEnd/>
          </a:ln>
          <a:effectLst/>
        </p:spPr>
        <p:txBody>
          <a:bodyPr vert="horz" wrap="square" lIns="86155" tIns="43077" rIns="86155" bIns="43077"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58374" name="Rectangle 6"/>
          <p:cNvSpPr>
            <a:spLocks noGrp="1" noChangeArrowheads="1"/>
          </p:cNvSpPr>
          <p:nvPr>
            <p:ph type="ftr" sz="quarter" idx="4"/>
          </p:nvPr>
        </p:nvSpPr>
        <p:spPr bwMode="auto">
          <a:xfrm>
            <a:off x="0" y="9459913"/>
            <a:ext cx="2917825" cy="442912"/>
          </a:xfrm>
          <a:prstGeom prst="rect">
            <a:avLst/>
          </a:prstGeom>
          <a:noFill/>
          <a:ln w="9525">
            <a:noFill/>
            <a:miter lim="800000"/>
            <a:headEnd/>
            <a:tailEnd/>
          </a:ln>
          <a:effectLst/>
        </p:spPr>
        <p:txBody>
          <a:bodyPr vert="horz" wrap="square" lIns="86155" tIns="43077" rIns="86155" bIns="43077" numCol="1" anchor="b" anchorCtr="0" compatLnSpc="1">
            <a:prstTxWarp prst="textNoShape">
              <a:avLst/>
            </a:prstTxWarp>
          </a:bodyPr>
          <a:lstStyle>
            <a:lvl1pPr defTabSz="862013" eaLnBrk="1" hangingPunct="1">
              <a:defRPr sz="1100">
                <a:latin typeface="Arial" charset="0"/>
                <a:ea typeface="MS PGothic" charset="0"/>
                <a:cs typeface="MS PGothic" charset="0"/>
              </a:defRPr>
            </a:lvl1pPr>
          </a:lstStyle>
          <a:p>
            <a:pPr>
              <a:defRPr/>
            </a:pPr>
            <a:endParaRPr lang="en-US"/>
          </a:p>
        </p:txBody>
      </p:sp>
      <p:sp>
        <p:nvSpPr>
          <p:cNvPr id="58375" name="Rectangle 7"/>
          <p:cNvSpPr>
            <a:spLocks noGrp="1" noChangeArrowheads="1"/>
          </p:cNvSpPr>
          <p:nvPr>
            <p:ph type="sldNum" sz="quarter" idx="5"/>
          </p:nvPr>
        </p:nvSpPr>
        <p:spPr bwMode="auto">
          <a:xfrm>
            <a:off x="3867150" y="9459913"/>
            <a:ext cx="2917825" cy="442912"/>
          </a:xfrm>
          <a:prstGeom prst="rect">
            <a:avLst/>
          </a:prstGeom>
          <a:noFill/>
          <a:ln w="9525">
            <a:noFill/>
            <a:miter lim="800000"/>
            <a:headEnd/>
            <a:tailEnd/>
          </a:ln>
          <a:effectLst/>
        </p:spPr>
        <p:txBody>
          <a:bodyPr vert="horz" wrap="square" lIns="86155" tIns="43077" rIns="86155" bIns="43077" numCol="1" anchor="b" anchorCtr="0" compatLnSpc="1">
            <a:prstTxWarp prst="textNoShape">
              <a:avLst/>
            </a:prstTxWarp>
          </a:bodyPr>
          <a:lstStyle>
            <a:lvl1pPr algn="r" defTabSz="862013" eaLnBrk="1" hangingPunct="1">
              <a:defRPr sz="1100">
                <a:latin typeface="Arial" charset="0"/>
                <a:ea typeface="MS PGothic" charset="-128"/>
              </a:defRPr>
            </a:lvl1pPr>
          </a:lstStyle>
          <a:p>
            <a:pPr>
              <a:defRPr/>
            </a:pPr>
            <a:fld id="{B1C1B1E2-4475-074F-89EB-5387F18A9490}" type="slidenum">
              <a:rPr lang="en-US" altLang="x-none"/>
              <a:pPr>
                <a:defRPr/>
              </a:pPr>
              <a:t>‹#›</a:t>
            </a:fld>
            <a:endParaRPr lang="en-US" altLang="x-none"/>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MS PGothic" pitchFamily="34" charset="-128"/>
        <a:cs typeface="MS PGothic" charset="0"/>
      </a:defRPr>
    </a:lvl1pPr>
    <a:lvl2pPr marL="457200" algn="l" rtl="0" eaLnBrk="0" fontAlgn="base" hangingPunct="0">
      <a:spcBef>
        <a:spcPct val="30000"/>
      </a:spcBef>
      <a:spcAft>
        <a:spcPct val="0"/>
      </a:spcAft>
      <a:defRPr sz="1200" kern="1200">
        <a:solidFill>
          <a:schemeClr val="tx1"/>
        </a:solidFill>
        <a:latin typeface="Calibri" pitchFamily="34" charset="0"/>
        <a:ea typeface="MS PGothic" pitchFamily="34" charset="-128"/>
        <a:cs typeface="MS PGothic" charset="0"/>
      </a:defRPr>
    </a:lvl2pPr>
    <a:lvl3pPr marL="914400" algn="l" rtl="0" eaLnBrk="0" fontAlgn="base" hangingPunct="0">
      <a:spcBef>
        <a:spcPct val="30000"/>
      </a:spcBef>
      <a:spcAft>
        <a:spcPct val="0"/>
      </a:spcAft>
      <a:defRPr sz="1200" kern="1200">
        <a:solidFill>
          <a:schemeClr val="tx1"/>
        </a:solidFill>
        <a:latin typeface="Calibri" pitchFamily="34" charset="0"/>
        <a:ea typeface="MS PGothic" pitchFamily="34" charset="-128"/>
        <a:cs typeface="MS PGothic" charset="0"/>
      </a:defRPr>
    </a:lvl3pPr>
    <a:lvl4pPr marL="1371600" algn="l" rtl="0" eaLnBrk="0" fontAlgn="base" hangingPunct="0">
      <a:spcBef>
        <a:spcPct val="30000"/>
      </a:spcBef>
      <a:spcAft>
        <a:spcPct val="0"/>
      </a:spcAft>
      <a:defRPr sz="1200" kern="1200">
        <a:solidFill>
          <a:schemeClr val="tx1"/>
        </a:solidFill>
        <a:latin typeface="Calibri" pitchFamily="34" charset="0"/>
        <a:ea typeface="MS PGothic" pitchFamily="34" charset="-128"/>
        <a:cs typeface="MS PGothic" charset="0"/>
      </a:defRPr>
    </a:lvl4pPr>
    <a:lvl5pPr marL="1828800" algn="l" rtl="0" eaLnBrk="0" fontAlgn="base" hangingPunct="0">
      <a:spcBef>
        <a:spcPct val="30000"/>
      </a:spcBef>
      <a:spcAft>
        <a:spcPct val="0"/>
      </a:spcAft>
      <a:defRPr sz="1200" kern="1200">
        <a:solidFill>
          <a:schemeClr val="tx1"/>
        </a:solidFill>
        <a:latin typeface="Calibri" pitchFamily="34" charset="0"/>
        <a:ea typeface="MS PGothic" pitchFamily="34" charset="-128"/>
        <a:cs typeface="MS PGothic"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www.esa.int/About_Us/Welcome_to_ESA/Funding" TargetMode="External"/><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a:t>For additional information in this slide deck please check the </a:t>
            </a:r>
            <a:r>
              <a:rPr lang="en-GB" b="1" baseline="0" dirty="0"/>
              <a:t>Additional Notes</a:t>
            </a:r>
            <a:r>
              <a:rPr lang="en-GB" b="0" baseline="0" dirty="0"/>
              <a:t> section below the slide</a:t>
            </a:r>
            <a:endParaRPr lang="en-GB" dirty="0"/>
          </a:p>
        </p:txBody>
      </p:sp>
      <p:sp>
        <p:nvSpPr>
          <p:cNvPr id="4" name="Slide Number Placeholder 3"/>
          <p:cNvSpPr>
            <a:spLocks noGrp="1"/>
          </p:cNvSpPr>
          <p:nvPr>
            <p:ph type="sldNum" sz="quarter" idx="10"/>
          </p:nvPr>
        </p:nvSpPr>
        <p:spPr/>
        <p:txBody>
          <a:bodyPr/>
          <a:lstStyle/>
          <a:p>
            <a:pPr>
              <a:defRPr/>
            </a:pPr>
            <a:fld id="{B1C1B1E2-4475-074F-89EB-5387F18A9490}" type="slidenum">
              <a:rPr lang="en-US" altLang="x-none" smtClean="0"/>
              <a:pPr>
                <a:defRPr/>
              </a:pPr>
              <a:t>1</a:t>
            </a:fld>
            <a:endParaRPr lang="en-US" altLang="x-none"/>
          </a:p>
        </p:txBody>
      </p:sp>
    </p:spTree>
    <p:extLst>
      <p:ext uri="{BB962C8B-B14F-4D97-AF65-F5344CB8AC3E}">
        <p14:creationId xmlns:p14="http://schemas.microsoft.com/office/powerpoint/2010/main" val="111105003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altLang="en-US" b="1" dirty="0">
                <a:solidFill>
                  <a:schemeClr val="bg2"/>
                </a:solidFill>
                <a:latin typeface="Arial" charset="0"/>
                <a:ea typeface="MS PGothic" charset="-128"/>
              </a:rPr>
              <a:t>Additional Notes</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altLang="en-US" dirty="0">
              <a:solidFill>
                <a:schemeClr val="bg2"/>
              </a:solidFill>
              <a:latin typeface="Arial" charset="0"/>
              <a:ea typeface="MS PGothic" charset="-128"/>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US" altLang="en-US" dirty="0">
                <a:solidFill>
                  <a:schemeClr val="bg2"/>
                </a:solidFill>
                <a:latin typeface="Arial" charset="0"/>
                <a:ea typeface="MS PGothic" charset="-128"/>
              </a:rPr>
              <a:t>The scientific archives for the majority of ESA’s science missions are kept here so that researchers have a single ‘entry point’ for accessing the wealth of scientific data.</a:t>
            </a:r>
            <a:r>
              <a:rPr lang="en-GB" altLang="en-US" dirty="0">
                <a:solidFill>
                  <a:schemeClr val="bg2"/>
                </a:solidFill>
                <a:latin typeface="Arial" charset="0"/>
                <a:ea typeface="MS PGothic" charset="-128"/>
              </a:rPr>
              <a:t>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altLang="en-US" dirty="0">
              <a:solidFill>
                <a:schemeClr val="bg2"/>
              </a:solidFill>
              <a:latin typeface="Arial" charset="0"/>
              <a:ea typeface="MS PGothic" charset="-128"/>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US" altLang="en-US" sz="1200" dirty="0">
                <a:solidFill>
                  <a:schemeClr val="bg1"/>
                </a:solidFill>
                <a:latin typeface="Arial" charset="0"/>
              </a:rPr>
              <a:t>Science operations include: the interface with scientific users, mission planning, payload operations and data acquisition, processing, distribution and archiving</a:t>
            </a:r>
            <a:endParaRPr lang="en-GB" altLang="en-US" dirty="0">
              <a:solidFill>
                <a:schemeClr val="bg2"/>
              </a:solidFill>
              <a:latin typeface="Arial" charset="0"/>
              <a:ea typeface="MS PGothic" charset="-128"/>
            </a:endParaRPr>
          </a:p>
          <a:p>
            <a:endParaRPr lang="en-GB" dirty="0"/>
          </a:p>
        </p:txBody>
      </p:sp>
      <p:sp>
        <p:nvSpPr>
          <p:cNvPr id="4" name="Slide Number Placeholder 3"/>
          <p:cNvSpPr>
            <a:spLocks noGrp="1"/>
          </p:cNvSpPr>
          <p:nvPr>
            <p:ph type="sldNum" sz="quarter" idx="10"/>
          </p:nvPr>
        </p:nvSpPr>
        <p:spPr/>
        <p:txBody>
          <a:bodyPr/>
          <a:lstStyle/>
          <a:p>
            <a:pPr>
              <a:defRPr/>
            </a:pPr>
            <a:fld id="{B1C1B1E2-4475-074F-89EB-5387F18A9490}" type="slidenum">
              <a:rPr lang="en-US" altLang="x-none" smtClean="0"/>
              <a:pPr>
                <a:defRPr/>
              </a:pPr>
              <a:t>11</a:t>
            </a:fld>
            <a:endParaRPr lang="en-US" altLang="x-none"/>
          </a:p>
        </p:txBody>
      </p:sp>
    </p:spTree>
    <p:extLst>
      <p:ext uri="{BB962C8B-B14F-4D97-AF65-F5344CB8AC3E}">
        <p14:creationId xmlns:p14="http://schemas.microsoft.com/office/powerpoint/2010/main" val="159480102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B1C1B1E2-4475-074F-89EB-5387F18A9490}" type="slidenum">
              <a:rPr lang="en-US" altLang="x-none" smtClean="0"/>
              <a:pPr>
                <a:defRPr/>
              </a:pPr>
              <a:t>12</a:t>
            </a:fld>
            <a:endParaRPr lang="en-US" altLang="x-none"/>
          </a:p>
        </p:txBody>
      </p:sp>
    </p:spTree>
    <p:extLst>
      <p:ext uri="{BB962C8B-B14F-4D97-AF65-F5344CB8AC3E}">
        <p14:creationId xmlns:p14="http://schemas.microsoft.com/office/powerpoint/2010/main" val="66261601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0" dirty="0"/>
          </a:p>
        </p:txBody>
      </p:sp>
      <p:sp>
        <p:nvSpPr>
          <p:cNvPr id="4" name="Slide Number Placeholder 3"/>
          <p:cNvSpPr>
            <a:spLocks noGrp="1"/>
          </p:cNvSpPr>
          <p:nvPr>
            <p:ph type="sldNum" sz="quarter" idx="10"/>
          </p:nvPr>
        </p:nvSpPr>
        <p:spPr/>
        <p:txBody>
          <a:bodyPr/>
          <a:lstStyle/>
          <a:p>
            <a:pPr>
              <a:defRPr/>
            </a:pPr>
            <a:fld id="{B1C1B1E2-4475-074F-89EB-5387F18A9490}" type="slidenum">
              <a:rPr lang="en-US" altLang="x-none" smtClean="0"/>
              <a:pPr>
                <a:defRPr/>
              </a:pPr>
              <a:t>13</a:t>
            </a:fld>
            <a:endParaRPr lang="en-US" altLang="x-none"/>
          </a:p>
        </p:txBody>
      </p:sp>
    </p:spTree>
    <p:extLst>
      <p:ext uri="{BB962C8B-B14F-4D97-AF65-F5344CB8AC3E}">
        <p14:creationId xmlns:p14="http://schemas.microsoft.com/office/powerpoint/2010/main" val="363549894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pPr>
              <a:defRPr/>
            </a:pPr>
            <a:fld id="{D8DF57D7-2670-4E78-96DD-D9B22805124F}" type="slidenum">
              <a:rPr lang="en-US" smtClean="0"/>
              <a:pPr>
                <a:defRPr/>
              </a:pPr>
              <a:t>14</a:t>
            </a:fld>
            <a:endParaRPr lang="en-US" dirty="0"/>
          </a:p>
        </p:txBody>
      </p:sp>
      <p:sp>
        <p:nvSpPr>
          <p:cNvPr id="3" name="Notes Placeholder 2">
            <a:extLst>
              <a:ext uri="{FF2B5EF4-FFF2-40B4-BE49-F238E27FC236}">
                <a16:creationId xmlns:a16="http://schemas.microsoft.com/office/drawing/2014/main" id="{6FDB0165-7895-52E7-10A1-A25C0278E1DE}"/>
              </a:ext>
            </a:extLst>
          </p:cNvPr>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417465427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pPr>
              <a:defRPr/>
            </a:pPr>
            <a:fld id="{D8DF57D7-2670-4E78-96DD-D9B22805124F}" type="slidenum">
              <a:rPr lang="en-US" smtClean="0"/>
              <a:pPr>
                <a:defRPr/>
              </a:pPr>
              <a:t>15</a:t>
            </a:fld>
            <a:endParaRPr lang="en-US" dirty="0"/>
          </a:p>
        </p:txBody>
      </p:sp>
      <p:sp>
        <p:nvSpPr>
          <p:cNvPr id="3" name="Notes Placeholder 2">
            <a:extLst>
              <a:ext uri="{FF2B5EF4-FFF2-40B4-BE49-F238E27FC236}">
                <a16:creationId xmlns:a16="http://schemas.microsoft.com/office/drawing/2014/main" id="{6FDB0165-7895-52E7-10A1-A25C0278E1DE}"/>
              </a:ext>
            </a:extLst>
          </p:cNvPr>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5234556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pPr>
              <a:defRPr/>
            </a:pPr>
            <a:fld id="{D8DF57D7-2670-4E78-96DD-D9B22805124F}" type="slidenum">
              <a:rPr lang="en-US" smtClean="0"/>
              <a:pPr>
                <a:defRPr/>
              </a:pPr>
              <a:t>16</a:t>
            </a:fld>
            <a:endParaRPr lang="en-US" dirty="0"/>
          </a:p>
        </p:txBody>
      </p:sp>
      <p:sp>
        <p:nvSpPr>
          <p:cNvPr id="3" name="Notes Placeholder 2">
            <a:extLst>
              <a:ext uri="{FF2B5EF4-FFF2-40B4-BE49-F238E27FC236}">
                <a16:creationId xmlns:a16="http://schemas.microsoft.com/office/drawing/2014/main" id="{6FDB0165-7895-52E7-10A1-A25C0278E1DE}"/>
              </a:ext>
            </a:extLst>
          </p:cNvPr>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331132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pPr>
              <a:defRPr/>
            </a:pPr>
            <a:fld id="{D8DF57D7-2670-4E78-96DD-D9B22805124F}" type="slidenum">
              <a:rPr lang="en-US" smtClean="0"/>
              <a:pPr>
                <a:defRPr/>
              </a:pPr>
              <a:t>17</a:t>
            </a:fld>
            <a:endParaRPr lang="en-US" dirty="0"/>
          </a:p>
        </p:txBody>
      </p:sp>
      <p:sp>
        <p:nvSpPr>
          <p:cNvPr id="3" name="Notes Placeholder 2">
            <a:extLst>
              <a:ext uri="{FF2B5EF4-FFF2-40B4-BE49-F238E27FC236}">
                <a16:creationId xmlns:a16="http://schemas.microsoft.com/office/drawing/2014/main" id="{6FDB0165-7895-52E7-10A1-A25C0278E1DE}"/>
              </a:ext>
            </a:extLst>
          </p:cNvPr>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86677913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pPr>
              <a:defRPr/>
            </a:pPr>
            <a:fld id="{D8DF57D7-2670-4E78-96DD-D9B22805124F}" type="slidenum">
              <a:rPr lang="en-US" smtClean="0"/>
              <a:pPr>
                <a:defRPr/>
              </a:pPr>
              <a:t>18</a:t>
            </a:fld>
            <a:endParaRPr lang="en-US" dirty="0"/>
          </a:p>
        </p:txBody>
      </p:sp>
      <p:sp>
        <p:nvSpPr>
          <p:cNvPr id="3" name="Notes Placeholder 2">
            <a:extLst>
              <a:ext uri="{FF2B5EF4-FFF2-40B4-BE49-F238E27FC236}">
                <a16:creationId xmlns:a16="http://schemas.microsoft.com/office/drawing/2014/main" id="{6FDB0165-7895-52E7-10A1-A25C0278E1DE}"/>
              </a:ext>
            </a:extLst>
          </p:cNvPr>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82725929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pPr>
              <a:defRPr/>
            </a:pPr>
            <a:fld id="{D8DF57D7-2670-4E78-96DD-D9B22805124F}" type="slidenum">
              <a:rPr lang="en-US" smtClean="0"/>
              <a:pPr>
                <a:defRPr/>
              </a:pPr>
              <a:t>19</a:t>
            </a:fld>
            <a:endParaRPr lang="en-US" dirty="0"/>
          </a:p>
        </p:txBody>
      </p:sp>
      <p:sp>
        <p:nvSpPr>
          <p:cNvPr id="3" name="Notes Placeholder 2">
            <a:extLst>
              <a:ext uri="{FF2B5EF4-FFF2-40B4-BE49-F238E27FC236}">
                <a16:creationId xmlns:a16="http://schemas.microsoft.com/office/drawing/2014/main" id="{6FDB0165-7895-52E7-10A1-A25C0278E1DE}"/>
              </a:ext>
            </a:extLst>
          </p:cNvPr>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47387985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pPr>
              <a:defRPr/>
            </a:pPr>
            <a:fld id="{D8DF57D7-2670-4E78-96DD-D9B22805124F}" type="slidenum">
              <a:rPr lang="en-US" smtClean="0"/>
              <a:pPr>
                <a:defRPr/>
              </a:pPr>
              <a:t>20</a:t>
            </a:fld>
            <a:endParaRPr lang="en-US" dirty="0"/>
          </a:p>
        </p:txBody>
      </p:sp>
      <p:sp>
        <p:nvSpPr>
          <p:cNvPr id="3" name="Notes Placeholder 2">
            <a:extLst>
              <a:ext uri="{FF2B5EF4-FFF2-40B4-BE49-F238E27FC236}">
                <a16:creationId xmlns:a16="http://schemas.microsoft.com/office/drawing/2014/main" id="{6FDB0165-7895-52E7-10A1-A25C0278E1DE}"/>
              </a:ext>
            </a:extLst>
          </p:cNvPr>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42565582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Additional Notes</a:t>
            </a:r>
            <a:endParaRPr lang="en-GB" b="0" dirty="0"/>
          </a:p>
          <a:p>
            <a:endParaRPr lang="en-GB" b="0" dirty="0"/>
          </a:p>
          <a:p>
            <a:r>
              <a:rPr lang="en-GB" sz="1200" b="1" i="0" kern="1200" dirty="0">
                <a:solidFill>
                  <a:schemeClr val="tx1"/>
                </a:solidFill>
                <a:effectLst/>
                <a:latin typeface="Calibri" pitchFamily="34" charset="0"/>
                <a:ea typeface="MS PGothic" pitchFamily="34" charset="-128"/>
                <a:cs typeface="MS PGothic" charset="0"/>
              </a:rPr>
              <a:t>Who:  </a:t>
            </a:r>
            <a:r>
              <a:rPr lang="en-GB" sz="1200" i="0" kern="1200" dirty="0">
                <a:solidFill>
                  <a:schemeClr val="tx1"/>
                </a:solidFill>
                <a:effectLst/>
                <a:latin typeface="Calibri" pitchFamily="34" charset="0"/>
                <a:ea typeface="MS PGothic" pitchFamily="34" charset="-128"/>
                <a:cs typeface="MS PGothic" charset="0"/>
              </a:rPr>
              <a:t>Austria, Belgium, the Czech Republic, Denmark, Estonia, Finland, France, Germany, Greece, Hungary, Ireland, Italy, Luxembourg, the Netherlands, Norway, Poland, Portugal, Romania, Spain, Sweden, Switzerland and the United Kingdom. Slovenia,</a:t>
            </a:r>
            <a:r>
              <a:rPr lang="en-GB" sz="1200" i="0" kern="1200" baseline="0" dirty="0">
                <a:solidFill>
                  <a:schemeClr val="tx1"/>
                </a:solidFill>
                <a:effectLst/>
                <a:latin typeface="Calibri" pitchFamily="34" charset="0"/>
                <a:ea typeface="MS PGothic" pitchFamily="34" charset="-128"/>
                <a:cs typeface="MS PGothic" charset="0"/>
              </a:rPr>
              <a:t> </a:t>
            </a:r>
            <a:r>
              <a:rPr lang="en-GB" sz="1200" i="0" kern="1200" dirty="0">
                <a:solidFill>
                  <a:schemeClr val="tx1"/>
                </a:solidFill>
                <a:effectLst/>
                <a:latin typeface="Calibri" pitchFamily="34" charset="0"/>
                <a:ea typeface="MS PGothic" pitchFamily="34" charset="-128"/>
                <a:cs typeface="MS PGothic" charset="0"/>
              </a:rPr>
              <a:t>Latvia and Lithuania are Associate Members.</a:t>
            </a:r>
            <a:r>
              <a:rPr lang="en-GB" sz="1200" i="0" kern="1200" baseline="0" dirty="0">
                <a:solidFill>
                  <a:schemeClr val="tx1"/>
                </a:solidFill>
                <a:effectLst/>
                <a:latin typeface="Calibri" pitchFamily="34" charset="0"/>
                <a:ea typeface="MS PGothic" pitchFamily="34" charset="-128"/>
                <a:cs typeface="MS PGothic" charset="0"/>
              </a:rPr>
              <a:t> </a:t>
            </a:r>
            <a:r>
              <a:rPr lang="en-GB" sz="1200" i="0" kern="1200" dirty="0">
                <a:solidFill>
                  <a:schemeClr val="tx1"/>
                </a:solidFill>
                <a:effectLst/>
                <a:latin typeface="Calibri" pitchFamily="34" charset="0"/>
                <a:ea typeface="MS PGothic" pitchFamily="34" charset="-128"/>
                <a:cs typeface="MS PGothic" charset="0"/>
              </a:rPr>
              <a:t>Bulgaria, Croatia, Cyprus, Malta</a:t>
            </a:r>
            <a:r>
              <a:rPr lang="en-GB" sz="1200" i="0" kern="1200" baseline="0" dirty="0">
                <a:solidFill>
                  <a:schemeClr val="tx1"/>
                </a:solidFill>
                <a:effectLst/>
                <a:latin typeface="Calibri" pitchFamily="34" charset="0"/>
                <a:ea typeface="MS PGothic" pitchFamily="34" charset="-128"/>
                <a:cs typeface="MS PGothic" charset="0"/>
              </a:rPr>
              <a:t> </a:t>
            </a:r>
            <a:r>
              <a:rPr lang="en-GB" sz="1200" i="0" kern="1200" dirty="0">
                <a:solidFill>
                  <a:schemeClr val="tx1"/>
                </a:solidFill>
                <a:effectLst/>
                <a:latin typeface="Calibri" pitchFamily="34" charset="0"/>
                <a:ea typeface="MS PGothic" pitchFamily="34" charset="-128"/>
                <a:cs typeface="MS PGothic" charset="0"/>
              </a:rPr>
              <a:t>and Slovakia have cooperation agreements with ESA. Canada takes part in some ESA programmes under a Cooperation Agreement.</a:t>
            </a:r>
          </a:p>
          <a:p>
            <a:endParaRPr lang="en-GB" sz="1200" i="0" kern="1200" dirty="0">
              <a:solidFill>
                <a:schemeClr val="tx1"/>
              </a:solidFill>
              <a:effectLst/>
              <a:latin typeface="Calibri" pitchFamily="34" charset="0"/>
              <a:ea typeface="MS PGothic" pitchFamily="34" charset="-128"/>
              <a:cs typeface="MS PGothic" charset="0"/>
            </a:endParaRPr>
          </a:p>
          <a:p>
            <a:r>
              <a:rPr lang="en-GB" sz="1200" i="0" kern="1200" dirty="0">
                <a:solidFill>
                  <a:schemeClr val="tx1"/>
                </a:solidFill>
                <a:effectLst/>
                <a:latin typeface="Calibri" pitchFamily="34" charset="0"/>
                <a:ea typeface="MS PGothic" pitchFamily="34" charset="-128"/>
                <a:cs typeface="MS PGothic" charset="0"/>
              </a:rPr>
              <a:t>ESA and the EU are two different organisations but they work together with the same goal: to benefit European citizens. They work together on projects that represent about 20% of ESA’s budget. </a:t>
            </a:r>
          </a:p>
          <a:p>
            <a:endParaRPr lang="en-GB" sz="1200" i="0" kern="1200" dirty="0">
              <a:solidFill>
                <a:schemeClr val="tx1"/>
              </a:solidFill>
              <a:effectLst/>
              <a:latin typeface="Calibri" pitchFamily="34" charset="0"/>
              <a:ea typeface="MS PGothic" pitchFamily="34" charset="-128"/>
              <a:cs typeface="MS PGothic" charset="0"/>
            </a:endParaRPr>
          </a:p>
          <a:p>
            <a:r>
              <a:rPr lang="en-GB" sz="1200" b="1" i="0" kern="1200" dirty="0">
                <a:solidFill>
                  <a:schemeClr val="tx1"/>
                </a:solidFill>
                <a:effectLst/>
                <a:latin typeface="Calibri" pitchFamily="34" charset="0"/>
                <a:ea typeface="MS PGothic" pitchFamily="34" charset="-128"/>
                <a:cs typeface="MS PGothic" charset="0"/>
              </a:rPr>
              <a:t>Employees: </a:t>
            </a:r>
            <a:r>
              <a:rPr lang="en-GB" sz="1200" i="0" kern="1200" dirty="0">
                <a:solidFill>
                  <a:schemeClr val="tx1"/>
                </a:solidFill>
                <a:effectLst/>
                <a:latin typeface="Calibri" pitchFamily="34" charset="0"/>
                <a:ea typeface="MS PGothic" pitchFamily="34" charset="-128"/>
                <a:cs typeface="MS PGothic" charset="0"/>
              </a:rPr>
              <a:t>2300 permanent staff; the rest are provided by European industry to work on site as local contracted experts.</a:t>
            </a:r>
          </a:p>
          <a:p>
            <a:endParaRPr lang="en-GB" sz="1200" i="0" kern="1200" dirty="0">
              <a:solidFill>
                <a:schemeClr val="tx1"/>
              </a:solidFill>
              <a:effectLst/>
              <a:latin typeface="Calibri" pitchFamily="34" charset="0"/>
              <a:ea typeface="MS PGothic" pitchFamily="34" charset="-128"/>
              <a:cs typeface="MS PGothic" charset="0"/>
            </a:endParaRPr>
          </a:p>
          <a:p>
            <a:r>
              <a:rPr lang="en-GB" sz="1200" b="1" i="0" kern="1200" dirty="0">
                <a:solidFill>
                  <a:schemeClr val="tx1"/>
                </a:solidFill>
                <a:effectLst/>
                <a:latin typeface="Calibri" pitchFamily="34" charset="0"/>
                <a:ea typeface="MS PGothic" pitchFamily="34" charset="-128"/>
                <a:cs typeface="MS PGothic" charset="0"/>
              </a:rPr>
              <a:t>When: </a:t>
            </a:r>
            <a:r>
              <a:rPr lang="en-GB" sz="1200" i="0" kern="1200" dirty="0">
                <a:solidFill>
                  <a:schemeClr val="tx1"/>
                </a:solidFill>
                <a:effectLst/>
                <a:latin typeface="Calibri" pitchFamily="34" charset="0"/>
                <a:ea typeface="MS PGothic" pitchFamily="34" charset="-128"/>
                <a:cs typeface="MS PGothic" charset="0"/>
              </a:rPr>
              <a:t>The idea for an independent European space organisation developed in the 1960s. Two existing organisations, ESRO for space research and ELDO for launchers, were merged in May 1975 to form ESA.</a:t>
            </a:r>
          </a:p>
          <a:p>
            <a:endParaRPr lang="en-GB" sz="1200" i="0" kern="1200" dirty="0">
              <a:solidFill>
                <a:schemeClr val="tx1"/>
              </a:solidFill>
              <a:effectLst/>
              <a:latin typeface="Calibri" pitchFamily="34" charset="0"/>
              <a:ea typeface="MS PGothic" pitchFamily="34" charset="-128"/>
              <a:cs typeface="MS PGothic" charset="0"/>
            </a:endParaRPr>
          </a:p>
          <a:p>
            <a:r>
              <a:rPr lang="en-GB" sz="1200" b="1" i="0" kern="1200" dirty="0">
                <a:solidFill>
                  <a:schemeClr val="tx1"/>
                </a:solidFill>
                <a:effectLst/>
                <a:latin typeface="Calibri" pitchFamily="34" charset="0"/>
                <a:ea typeface="MS PGothic" pitchFamily="34" charset="-128"/>
                <a:cs typeface="MS PGothic" charset="0"/>
              </a:rPr>
              <a:t>Where: </a:t>
            </a:r>
            <a:r>
              <a:rPr lang="en-GB" sz="1200" i="1" kern="1200" dirty="0">
                <a:solidFill>
                  <a:schemeClr val="tx1"/>
                </a:solidFill>
                <a:effectLst/>
                <a:latin typeface="Calibri" pitchFamily="34" charset="0"/>
                <a:ea typeface="MS PGothic" pitchFamily="34" charset="-128"/>
                <a:cs typeface="MS PGothic" charset="0"/>
              </a:rPr>
              <a:t>choose which Establishments to highlight, covering all will make the presentation longer than 5’. </a:t>
            </a:r>
          </a:p>
          <a:p>
            <a:endParaRPr lang="en-GB" sz="1200" i="0" kern="1200" dirty="0">
              <a:solidFill>
                <a:schemeClr val="tx1"/>
              </a:solidFill>
              <a:effectLst/>
              <a:latin typeface="Calibri" pitchFamily="34" charset="0"/>
              <a:ea typeface="MS PGothic" pitchFamily="34" charset="-128"/>
              <a:cs typeface="MS PGothic" charset="0"/>
            </a:endParaRPr>
          </a:p>
          <a:p>
            <a:r>
              <a:rPr lang="en-GB" sz="1200" b="1" i="0" kern="1200" dirty="0">
                <a:solidFill>
                  <a:schemeClr val="tx1"/>
                </a:solidFill>
                <a:effectLst/>
                <a:latin typeface="Calibri" pitchFamily="34" charset="0"/>
                <a:ea typeface="MS PGothic" pitchFamily="34" charset="-128"/>
                <a:cs typeface="MS PGothic" charset="0"/>
              </a:rPr>
              <a:t>How much</a:t>
            </a:r>
            <a:r>
              <a:rPr lang="en-GB" sz="1200" i="0" kern="1200" dirty="0">
                <a:solidFill>
                  <a:schemeClr val="tx1"/>
                </a:solidFill>
                <a:effectLst/>
                <a:latin typeface="Calibri" pitchFamily="34" charset="0"/>
                <a:ea typeface="MS PGothic" pitchFamily="34" charset="-128"/>
                <a:cs typeface="MS PGothic" charset="0"/>
              </a:rPr>
              <a:t>: 85% of ESA’s budget is spent on contracts to industry in ESA Member States. C</a:t>
            </a:r>
            <a:r>
              <a:rPr lang="en-GB" sz="1200" kern="1200" dirty="0">
                <a:solidFill>
                  <a:schemeClr val="tx1"/>
                </a:solidFill>
                <a:effectLst/>
                <a:latin typeface="Calibri" pitchFamily="34" charset="0"/>
                <a:ea typeface="MS PGothic" pitchFamily="34" charset="-128"/>
                <a:cs typeface="MS PGothic" charset="0"/>
              </a:rPr>
              <a:t>itizens of Europe</a:t>
            </a:r>
            <a:r>
              <a:rPr lang="en-GB" sz="1200" kern="1200" baseline="0" dirty="0">
                <a:solidFill>
                  <a:schemeClr val="tx1"/>
                </a:solidFill>
                <a:effectLst/>
                <a:latin typeface="Calibri" pitchFamily="34" charset="0"/>
                <a:ea typeface="MS PGothic" pitchFamily="34" charset="-128"/>
                <a:cs typeface="MS PGothic" charset="0"/>
              </a:rPr>
              <a:t> can</a:t>
            </a:r>
            <a:r>
              <a:rPr lang="en-GB" sz="1200" kern="1200" dirty="0">
                <a:solidFill>
                  <a:schemeClr val="tx1"/>
                </a:solidFill>
                <a:effectLst/>
                <a:latin typeface="Calibri" pitchFamily="34" charset="0"/>
                <a:ea typeface="MS PGothic" pitchFamily="34" charset="-128"/>
                <a:cs typeface="MS PGothic" charset="0"/>
              </a:rPr>
              <a:t> enjoy the results, for just €12 per year.</a:t>
            </a:r>
          </a:p>
          <a:p>
            <a:endParaRPr lang="en-GB" sz="1200" i="0" kern="1200" dirty="0">
              <a:solidFill>
                <a:schemeClr val="tx1"/>
              </a:solidFill>
              <a:effectLst/>
              <a:latin typeface="Calibri" pitchFamily="34" charset="0"/>
              <a:ea typeface="MS PGothic" pitchFamily="34" charset="-128"/>
              <a:cs typeface="MS PGothic" charset="0"/>
            </a:endParaRPr>
          </a:p>
          <a:p>
            <a:r>
              <a:rPr lang="en-GB" sz="1200" i="1" kern="1200" dirty="0">
                <a:solidFill>
                  <a:schemeClr val="tx1"/>
                </a:solidFill>
                <a:effectLst/>
                <a:latin typeface="Calibri" pitchFamily="34" charset="0"/>
                <a:ea typeface="MS PGothic" pitchFamily="34" charset="-128"/>
                <a:cs typeface="MS PGothic" charset="0"/>
              </a:rPr>
              <a:t>Pie charts by programme and MS: </a:t>
            </a:r>
            <a:r>
              <a:rPr lang="en-GB" sz="1200" i="1" u="sng" kern="1200" dirty="0">
                <a:solidFill>
                  <a:schemeClr val="tx1"/>
                </a:solidFill>
                <a:effectLst/>
                <a:latin typeface="Calibri" pitchFamily="34" charset="0"/>
                <a:ea typeface="MS PGothic" pitchFamily="34" charset="-128"/>
                <a:cs typeface="MS PGothic" charset="0"/>
                <a:hlinkClick r:id="rId3"/>
              </a:rPr>
              <a:t>http://www.esa.int/About_Us/Welcome_to_ESA/Funding</a:t>
            </a:r>
            <a:endParaRPr lang="en-GB" sz="1200" i="1" kern="1200" dirty="0">
              <a:solidFill>
                <a:schemeClr val="tx1"/>
              </a:solidFill>
              <a:effectLst/>
              <a:latin typeface="Calibri" pitchFamily="34" charset="0"/>
              <a:ea typeface="MS PGothic" pitchFamily="34" charset="-128"/>
              <a:cs typeface="MS PGothic" charset="0"/>
            </a:endParaRPr>
          </a:p>
          <a:p>
            <a:endParaRPr lang="en-US" dirty="0"/>
          </a:p>
          <a:p>
            <a:endParaRPr lang="en-US" dirty="0"/>
          </a:p>
          <a:p>
            <a:endParaRPr lang="en-GB" b="1" dirty="0"/>
          </a:p>
        </p:txBody>
      </p:sp>
      <p:sp>
        <p:nvSpPr>
          <p:cNvPr id="4" name="Slide Number Placeholder 3"/>
          <p:cNvSpPr>
            <a:spLocks noGrp="1"/>
          </p:cNvSpPr>
          <p:nvPr>
            <p:ph type="sldNum" sz="quarter" idx="10"/>
          </p:nvPr>
        </p:nvSpPr>
        <p:spPr/>
        <p:txBody>
          <a:bodyPr/>
          <a:lstStyle/>
          <a:p>
            <a:pPr>
              <a:defRPr/>
            </a:pPr>
            <a:fld id="{B1C1B1E2-4475-074F-89EB-5387F18A9490}" type="slidenum">
              <a:rPr lang="en-US" altLang="x-none" smtClean="0"/>
              <a:pPr>
                <a:defRPr/>
              </a:pPr>
              <a:t>2</a:t>
            </a:fld>
            <a:endParaRPr lang="en-US" altLang="x-none"/>
          </a:p>
        </p:txBody>
      </p:sp>
    </p:spTree>
    <p:extLst>
      <p:ext uri="{BB962C8B-B14F-4D97-AF65-F5344CB8AC3E}">
        <p14:creationId xmlns:p14="http://schemas.microsoft.com/office/powerpoint/2010/main" val="287829798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pPr>
              <a:defRPr/>
            </a:pPr>
            <a:fld id="{D8DF57D7-2670-4E78-96DD-D9B22805124F}" type="slidenum">
              <a:rPr lang="en-US" smtClean="0"/>
              <a:pPr>
                <a:defRPr/>
              </a:pPr>
              <a:t>21</a:t>
            </a:fld>
            <a:endParaRPr lang="en-US" dirty="0"/>
          </a:p>
        </p:txBody>
      </p:sp>
      <p:sp>
        <p:nvSpPr>
          <p:cNvPr id="3" name="Notes Placeholder 2">
            <a:extLst>
              <a:ext uri="{FF2B5EF4-FFF2-40B4-BE49-F238E27FC236}">
                <a16:creationId xmlns:a16="http://schemas.microsoft.com/office/drawing/2014/main" id="{6FDB0165-7895-52E7-10A1-A25C0278E1DE}"/>
              </a:ext>
            </a:extLst>
          </p:cNvPr>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77765224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pPr>
              <a:defRPr/>
            </a:pPr>
            <a:fld id="{D8DF57D7-2670-4E78-96DD-D9B22805124F}" type="slidenum">
              <a:rPr lang="en-US" smtClean="0"/>
              <a:pPr>
                <a:defRPr/>
              </a:pPr>
              <a:t>22</a:t>
            </a:fld>
            <a:endParaRPr lang="en-US" dirty="0"/>
          </a:p>
        </p:txBody>
      </p:sp>
      <p:sp>
        <p:nvSpPr>
          <p:cNvPr id="3" name="Notes Placeholder 2">
            <a:extLst>
              <a:ext uri="{FF2B5EF4-FFF2-40B4-BE49-F238E27FC236}">
                <a16:creationId xmlns:a16="http://schemas.microsoft.com/office/drawing/2014/main" id="{6FDB0165-7895-52E7-10A1-A25C0278E1DE}"/>
              </a:ext>
            </a:extLst>
          </p:cNvPr>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31953374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pPr>
              <a:defRPr/>
            </a:pPr>
            <a:fld id="{D8DF57D7-2670-4E78-96DD-D9B22805124F}" type="slidenum">
              <a:rPr lang="en-US" smtClean="0"/>
              <a:pPr>
                <a:defRPr/>
              </a:pPr>
              <a:t>23</a:t>
            </a:fld>
            <a:endParaRPr lang="en-US" dirty="0"/>
          </a:p>
        </p:txBody>
      </p:sp>
      <p:sp>
        <p:nvSpPr>
          <p:cNvPr id="3" name="Notes Placeholder 2">
            <a:extLst>
              <a:ext uri="{FF2B5EF4-FFF2-40B4-BE49-F238E27FC236}">
                <a16:creationId xmlns:a16="http://schemas.microsoft.com/office/drawing/2014/main" id="{6FDB0165-7895-52E7-10A1-A25C0278E1DE}"/>
              </a:ext>
            </a:extLst>
          </p:cNvPr>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52897926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pPr>
              <a:defRPr/>
            </a:pPr>
            <a:fld id="{D8DF57D7-2670-4E78-96DD-D9B22805124F}" type="slidenum">
              <a:rPr lang="en-US" smtClean="0"/>
              <a:pPr>
                <a:defRPr/>
              </a:pPr>
              <a:t>24</a:t>
            </a:fld>
            <a:endParaRPr lang="en-US" dirty="0"/>
          </a:p>
        </p:txBody>
      </p:sp>
      <p:sp>
        <p:nvSpPr>
          <p:cNvPr id="3" name="Notes Placeholder 2">
            <a:extLst>
              <a:ext uri="{FF2B5EF4-FFF2-40B4-BE49-F238E27FC236}">
                <a16:creationId xmlns:a16="http://schemas.microsoft.com/office/drawing/2014/main" id="{6FDB0165-7895-52E7-10A1-A25C0278E1DE}"/>
              </a:ext>
            </a:extLst>
          </p:cNvPr>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56327880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pPr>
              <a:defRPr/>
            </a:pPr>
            <a:fld id="{D8DF57D7-2670-4E78-96DD-D9B22805124F}" type="slidenum">
              <a:rPr lang="en-US" smtClean="0"/>
              <a:pPr>
                <a:defRPr/>
              </a:pPr>
              <a:t>25</a:t>
            </a:fld>
            <a:endParaRPr lang="en-US" dirty="0"/>
          </a:p>
        </p:txBody>
      </p:sp>
      <p:sp>
        <p:nvSpPr>
          <p:cNvPr id="3" name="Notes Placeholder 2">
            <a:extLst>
              <a:ext uri="{FF2B5EF4-FFF2-40B4-BE49-F238E27FC236}">
                <a16:creationId xmlns:a16="http://schemas.microsoft.com/office/drawing/2014/main" id="{6FDB0165-7895-52E7-10A1-A25C0278E1DE}"/>
              </a:ext>
            </a:extLst>
          </p:cNvPr>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7748493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Additional Notes</a:t>
            </a:r>
            <a:endParaRPr lang="en-GB" b="0" dirty="0"/>
          </a:p>
          <a:p>
            <a:endParaRPr lang="en-GB" b="0" dirty="0"/>
          </a:p>
          <a:p>
            <a:r>
              <a:rPr lang="en-GB" sz="1200" kern="1200" dirty="0">
                <a:solidFill>
                  <a:schemeClr val="tx1"/>
                </a:solidFill>
                <a:effectLst/>
                <a:latin typeface="Calibri" pitchFamily="34" charset="0"/>
                <a:ea typeface="MS PGothic" pitchFamily="34" charset="-128"/>
                <a:cs typeface="MS PGothic" charset="0"/>
              </a:rPr>
              <a:t>Unlike many other national space agencies,</a:t>
            </a:r>
            <a:r>
              <a:rPr lang="en-GB" sz="1200" i="1" kern="1200" dirty="0">
                <a:solidFill>
                  <a:schemeClr val="tx1"/>
                </a:solidFill>
                <a:effectLst/>
                <a:latin typeface="Calibri" pitchFamily="34" charset="0"/>
                <a:ea typeface="MS PGothic" pitchFamily="34" charset="-128"/>
                <a:cs typeface="MS PGothic" charset="0"/>
              </a:rPr>
              <a:t> ESA covers all areas of space activities: space science, human spaceflight, exploration, Earth observation, space transportation, navigation, operations and space safety, technology and telecommunications, plus active industrial development. This makes ESA unique.</a:t>
            </a:r>
            <a:br>
              <a:rPr lang="en-GB" sz="1200" i="1" kern="1200" dirty="0">
                <a:solidFill>
                  <a:schemeClr val="tx1"/>
                </a:solidFill>
                <a:effectLst/>
                <a:latin typeface="Calibri" pitchFamily="34" charset="0"/>
                <a:ea typeface="MS PGothic" pitchFamily="34" charset="-128"/>
                <a:cs typeface="MS PGothic" charset="0"/>
              </a:rPr>
            </a:br>
            <a:endParaRPr lang="en-GB" sz="1200" kern="1200" dirty="0">
              <a:solidFill>
                <a:schemeClr val="tx1"/>
              </a:solidFill>
              <a:effectLst/>
              <a:latin typeface="Calibri" pitchFamily="34" charset="0"/>
              <a:ea typeface="MS PGothic" pitchFamily="34" charset="-128"/>
              <a:cs typeface="MS PGothic" charset="0"/>
            </a:endParaRPr>
          </a:p>
          <a:p>
            <a:r>
              <a:rPr lang="en-GB" sz="1200" i="1" kern="1200" dirty="0">
                <a:solidFill>
                  <a:schemeClr val="tx1"/>
                </a:solidFill>
                <a:effectLst/>
                <a:latin typeface="Calibri" pitchFamily="34" charset="0"/>
                <a:ea typeface="MS PGothic" pitchFamily="34" charset="-128"/>
                <a:cs typeface="MS PGothic" charset="0"/>
              </a:rPr>
              <a:t>Europe’s spaceport in </a:t>
            </a:r>
            <a:r>
              <a:rPr lang="en-GB" sz="1200" i="1" kern="1200" dirty="0" err="1">
                <a:solidFill>
                  <a:schemeClr val="tx1"/>
                </a:solidFill>
                <a:effectLst/>
                <a:latin typeface="Calibri" pitchFamily="34" charset="0"/>
                <a:ea typeface="MS PGothic" pitchFamily="34" charset="-128"/>
                <a:cs typeface="MS PGothic" charset="0"/>
              </a:rPr>
              <a:t>Kourou</a:t>
            </a:r>
            <a:r>
              <a:rPr lang="en-GB" sz="1200" i="1" kern="1200" dirty="0">
                <a:solidFill>
                  <a:schemeClr val="tx1"/>
                </a:solidFill>
                <a:effectLst/>
                <a:latin typeface="Calibri" pitchFamily="34" charset="0"/>
                <a:ea typeface="MS PGothic" pitchFamily="34" charset="-128"/>
                <a:cs typeface="MS PGothic" charset="0"/>
              </a:rPr>
              <a:t> means that Europe has independent access to space for scientific and commercial missions; autonomous operations and space safety capabilities through ESA’s mission control centre and </a:t>
            </a:r>
            <a:r>
              <a:rPr lang="en-GB" sz="1200" i="1" kern="1200" dirty="0" err="1">
                <a:solidFill>
                  <a:schemeClr val="tx1"/>
                </a:solidFill>
                <a:effectLst/>
                <a:latin typeface="Calibri" pitchFamily="34" charset="0"/>
                <a:ea typeface="MS PGothic" pitchFamily="34" charset="-128"/>
                <a:cs typeface="MS PGothic" charset="0"/>
              </a:rPr>
              <a:t>Estrack</a:t>
            </a:r>
            <a:r>
              <a:rPr lang="en-GB" sz="1200" i="1" kern="1200" dirty="0">
                <a:solidFill>
                  <a:schemeClr val="tx1"/>
                </a:solidFill>
                <a:effectLst/>
                <a:latin typeface="Calibri" pitchFamily="34" charset="0"/>
                <a:ea typeface="MS PGothic" pitchFamily="34" charset="-128"/>
                <a:cs typeface="MS PGothic" charset="0"/>
              </a:rPr>
              <a:t> deep-space network mean that ESA is a much sought-after partner for international collaboration.</a:t>
            </a:r>
            <a:endParaRPr lang="en-GB" sz="1200" kern="1200" dirty="0">
              <a:solidFill>
                <a:schemeClr val="tx1"/>
              </a:solidFill>
              <a:effectLst/>
              <a:latin typeface="Calibri" pitchFamily="34" charset="0"/>
              <a:ea typeface="MS PGothic" pitchFamily="34" charset="-128"/>
              <a:cs typeface="MS PGothic" charset="0"/>
            </a:endParaRPr>
          </a:p>
          <a:p>
            <a:endParaRPr lang="en-GB" b="0" dirty="0"/>
          </a:p>
        </p:txBody>
      </p:sp>
      <p:sp>
        <p:nvSpPr>
          <p:cNvPr id="4" name="Slide Number Placeholder 3"/>
          <p:cNvSpPr>
            <a:spLocks noGrp="1"/>
          </p:cNvSpPr>
          <p:nvPr>
            <p:ph type="sldNum" sz="quarter" idx="10"/>
          </p:nvPr>
        </p:nvSpPr>
        <p:spPr/>
        <p:txBody>
          <a:bodyPr/>
          <a:lstStyle/>
          <a:p>
            <a:pPr>
              <a:defRPr/>
            </a:pPr>
            <a:fld id="{B1C1B1E2-4475-074F-89EB-5387F18A9490}" type="slidenum">
              <a:rPr lang="en-US" altLang="x-none" smtClean="0"/>
              <a:pPr>
                <a:defRPr/>
              </a:pPr>
              <a:t>3</a:t>
            </a:fld>
            <a:endParaRPr lang="en-US" altLang="x-none"/>
          </a:p>
        </p:txBody>
      </p:sp>
    </p:spTree>
    <p:extLst>
      <p:ext uri="{BB962C8B-B14F-4D97-AF65-F5344CB8AC3E}">
        <p14:creationId xmlns:p14="http://schemas.microsoft.com/office/powerpoint/2010/main" val="5415068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Additional</a:t>
            </a:r>
            <a:r>
              <a:rPr lang="en-GB" b="1" baseline="0" dirty="0"/>
              <a:t> Notes</a:t>
            </a:r>
          </a:p>
          <a:p>
            <a:endParaRPr lang="en-GB" b="1" baseline="0" dirty="0"/>
          </a:p>
          <a:p>
            <a:r>
              <a:rPr lang="en-GB" b="0" baseline="0" dirty="0"/>
              <a:t>This figure includes activities implemented for other institutional partners</a:t>
            </a:r>
            <a:endParaRPr lang="en-GB" b="0" dirty="0"/>
          </a:p>
        </p:txBody>
      </p:sp>
      <p:sp>
        <p:nvSpPr>
          <p:cNvPr id="4" name="Slide Number Placeholder 3"/>
          <p:cNvSpPr>
            <a:spLocks noGrp="1"/>
          </p:cNvSpPr>
          <p:nvPr>
            <p:ph type="sldNum" sz="quarter" idx="10"/>
          </p:nvPr>
        </p:nvSpPr>
        <p:spPr/>
        <p:txBody>
          <a:bodyPr/>
          <a:lstStyle/>
          <a:p>
            <a:pPr>
              <a:defRPr/>
            </a:pPr>
            <a:fld id="{B1C1B1E2-4475-074F-89EB-5387F18A9490}" type="slidenum">
              <a:rPr lang="en-US" altLang="x-none" smtClean="0"/>
              <a:pPr>
                <a:defRPr/>
              </a:pPr>
              <a:t>4</a:t>
            </a:fld>
            <a:endParaRPr lang="en-US" altLang="x-none"/>
          </a:p>
        </p:txBody>
      </p:sp>
    </p:spTree>
    <p:extLst>
      <p:ext uri="{BB962C8B-B14F-4D97-AF65-F5344CB8AC3E}">
        <p14:creationId xmlns:p14="http://schemas.microsoft.com/office/powerpoint/2010/main" val="31451017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0" dirty="0"/>
          </a:p>
        </p:txBody>
      </p:sp>
      <p:sp>
        <p:nvSpPr>
          <p:cNvPr id="4" name="Slide Number Placeholder 3"/>
          <p:cNvSpPr>
            <a:spLocks noGrp="1"/>
          </p:cNvSpPr>
          <p:nvPr>
            <p:ph type="sldNum" sz="quarter" idx="10"/>
          </p:nvPr>
        </p:nvSpPr>
        <p:spPr/>
        <p:txBody>
          <a:bodyPr/>
          <a:lstStyle/>
          <a:p>
            <a:pPr>
              <a:defRPr/>
            </a:pPr>
            <a:fld id="{B1C1B1E2-4475-074F-89EB-5387F18A9490}" type="slidenum">
              <a:rPr lang="en-US" altLang="x-none" smtClean="0"/>
              <a:pPr>
                <a:defRPr/>
              </a:pPr>
              <a:t>6</a:t>
            </a:fld>
            <a:endParaRPr lang="en-US" altLang="x-none"/>
          </a:p>
        </p:txBody>
      </p:sp>
    </p:spTree>
    <p:extLst>
      <p:ext uri="{BB962C8B-B14F-4D97-AF65-F5344CB8AC3E}">
        <p14:creationId xmlns:p14="http://schemas.microsoft.com/office/powerpoint/2010/main" val="37325621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Additional Notes</a:t>
            </a:r>
            <a:endParaRPr lang="en-GB" b="0" dirty="0"/>
          </a:p>
          <a:p>
            <a:endParaRPr lang="en-GB" b="0" dirty="0"/>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GB" b="0" dirty="0"/>
              <a:t>Regarding ESEC</a:t>
            </a:r>
            <a:r>
              <a:rPr lang="en-GB" b="0" baseline="0" dirty="0"/>
              <a:t> in </a:t>
            </a:r>
            <a:r>
              <a:rPr lang="en-GB" b="0" baseline="0" dirty="0" err="1"/>
              <a:t>Redu</a:t>
            </a:r>
            <a:r>
              <a:rPr lang="en-GB" b="0" baseline="0"/>
              <a:t>: </a:t>
            </a:r>
            <a:r>
              <a:rPr lang="en-GB" sz="1200">
                <a:solidFill>
                  <a:schemeClr val="bg1"/>
                </a:solidFill>
                <a:latin typeface="Arial" charset="0"/>
                <a:ea typeface="Arial" charset="0"/>
                <a:cs typeface="Arial" charset="0"/>
              </a:rPr>
              <a:t>ESEC also hosts the core of ESA's Cyber Security capability as well as key Education related activities</a:t>
            </a:r>
          </a:p>
          <a:p>
            <a:endParaRPr lang="en-GB" b="0" dirty="0"/>
          </a:p>
          <a:p>
            <a:r>
              <a:rPr lang="en-GB" sz="1200" b="1" dirty="0">
                <a:solidFill>
                  <a:schemeClr val="bg1"/>
                </a:solidFill>
              </a:rPr>
              <a:t>More premises:</a:t>
            </a:r>
          </a:p>
          <a:p>
            <a:pPr marL="128588" indent="-128588">
              <a:buFontTx/>
              <a:buChar char="-"/>
            </a:pPr>
            <a:r>
              <a:rPr lang="en-GB" sz="1200" b="1" dirty="0">
                <a:solidFill>
                  <a:schemeClr val="bg1"/>
                </a:solidFill>
              </a:rPr>
              <a:t>Liaison offices </a:t>
            </a:r>
            <a:r>
              <a:rPr lang="en-GB" sz="1200" dirty="0">
                <a:solidFill>
                  <a:schemeClr val="bg1"/>
                </a:solidFill>
              </a:rPr>
              <a:t>: Brussels, Washington, Moscow</a:t>
            </a:r>
          </a:p>
          <a:p>
            <a:pPr marL="128588" indent="-128588">
              <a:buFontTx/>
              <a:buChar char="-"/>
            </a:pPr>
            <a:r>
              <a:rPr lang="en-GB" sz="1200" b="1" dirty="0">
                <a:solidFill>
                  <a:schemeClr val="bg1"/>
                </a:solidFill>
              </a:rPr>
              <a:t>Ground stations : </a:t>
            </a:r>
            <a:r>
              <a:rPr lang="en-GB" sz="1200" dirty="0">
                <a:solidFill>
                  <a:schemeClr val="bg1"/>
                </a:solidFill>
              </a:rPr>
              <a:t>Kiruna (Sweden), </a:t>
            </a:r>
            <a:r>
              <a:rPr lang="en-GB" sz="1200" dirty="0" err="1">
                <a:solidFill>
                  <a:schemeClr val="bg1"/>
                </a:solidFill>
              </a:rPr>
              <a:t>Cebreros</a:t>
            </a:r>
            <a:r>
              <a:rPr lang="en-GB" sz="1200" dirty="0">
                <a:solidFill>
                  <a:schemeClr val="bg1"/>
                </a:solidFill>
              </a:rPr>
              <a:t> (Spain), </a:t>
            </a:r>
            <a:r>
              <a:rPr lang="en-GB" sz="1200" dirty="0" err="1">
                <a:solidFill>
                  <a:schemeClr val="bg1"/>
                </a:solidFill>
              </a:rPr>
              <a:t>Kourou</a:t>
            </a:r>
            <a:r>
              <a:rPr lang="en-GB" sz="1200" dirty="0">
                <a:solidFill>
                  <a:schemeClr val="bg1"/>
                </a:solidFill>
              </a:rPr>
              <a:t> (French Guiana), Perth (Australia)…</a:t>
            </a:r>
          </a:p>
          <a:p>
            <a:pPr marL="128588" indent="-128588">
              <a:buFontTx/>
              <a:buChar char="-"/>
            </a:pPr>
            <a:r>
              <a:rPr lang="en-GB" sz="1200" b="1" dirty="0">
                <a:solidFill>
                  <a:schemeClr val="bg1"/>
                </a:solidFill>
              </a:rPr>
              <a:t>Integrated teams : </a:t>
            </a:r>
            <a:r>
              <a:rPr lang="en-GB" sz="1200" dirty="0">
                <a:solidFill>
                  <a:schemeClr val="bg1"/>
                </a:solidFill>
              </a:rPr>
              <a:t>Baltimore (NASA), Pasadena, (NASA), Toulouse (CNES)</a:t>
            </a:r>
          </a:p>
          <a:p>
            <a:pPr marL="128588" indent="-128588">
              <a:buFontTx/>
              <a:buChar char="-"/>
            </a:pPr>
            <a:endParaRPr lang="fr-FR" sz="1200" dirty="0">
              <a:solidFill>
                <a:schemeClr val="bg1"/>
              </a:solidFill>
            </a:endParaRPr>
          </a:p>
          <a:p>
            <a:r>
              <a:rPr lang="en-GB" sz="1200" dirty="0">
                <a:solidFill>
                  <a:schemeClr val="bg1"/>
                </a:solidFill>
              </a:rPr>
              <a:t> In addition, there is more than 300,000 m</a:t>
            </a:r>
            <a:r>
              <a:rPr lang="en-GB" sz="1200" baseline="30000" dirty="0">
                <a:solidFill>
                  <a:schemeClr val="bg1"/>
                </a:solidFill>
              </a:rPr>
              <a:t>2</a:t>
            </a:r>
            <a:r>
              <a:rPr lang="en-GB" sz="1200" dirty="0">
                <a:solidFill>
                  <a:schemeClr val="bg1"/>
                </a:solidFill>
              </a:rPr>
              <a:t> total building surface and</a:t>
            </a:r>
            <a:r>
              <a:rPr lang="en-GB" sz="1200" baseline="0" dirty="0">
                <a:solidFill>
                  <a:schemeClr val="bg1"/>
                </a:solidFill>
              </a:rPr>
              <a:t> 5000 </a:t>
            </a:r>
            <a:r>
              <a:rPr lang="en-GB" sz="1200" dirty="0">
                <a:solidFill>
                  <a:schemeClr val="bg1"/>
                </a:solidFill>
              </a:rPr>
              <a:t>on site employees</a:t>
            </a:r>
          </a:p>
          <a:p>
            <a:endParaRPr lang="en-GB" dirty="0"/>
          </a:p>
        </p:txBody>
      </p:sp>
      <p:sp>
        <p:nvSpPr>
          <p:cNvPr id="4" name="Slide Number Placeholder 3"/>
          <p:cNvSpPr>
            <a:spLocks noGrp="1"/>
          </p:cNvSpPr>
          <p:nvPr>
            <p:ph type="sldNum" sz="quarter" idx="10"/>
          </p:nvPr>
        </p:nvSpPr>
        <p:spPr/>
        <p:txBody>
          <a:bodyPr/>
          <a:lstStyle/>
          <a:p>
            <a:pPr>
              <a:defRPr/>
            </a:pPr>
            <a:fld id="{B1C1B1E2-4475-074F-89EB-5387F18A9490}" type="slidenum">
              <a:rPr lang="en-US" altLang="x-none" smtClean="0"/>
              <a:pPr>
                <a:defRPr/>
              </a:pPr>
              <a:t>7</a:t>
            </a:fld>
            <a:endParaRPr lang="en-US" altLang="x-none"/>
          </a:p>
        </p:txBody>
      </p:sp>
    </p:spTree>
    <p:extLst>
      <p:ext uri="{BB962C8B-B14F-4D97-AF65-F5344CB8AC3E}">
        <p14:creationId xmlns:p14="http://schemas.microsoft.com/office/powerpoint/2010/main" val="7983192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Additional Notes</a:t>
            </a:r>
            <a:endParaRPr lang="en-GB" b="0" dirty="0"/>
          </a:p>
          <a:p>
            <a:endParaRPr lang="en-GB" b="0" dirty="0"/>
          </a:p>
          <a:p>
            <a:r>
              <a:rPr lang="en-GB" sz="1200" kern="1200" dirty="0">
                <a:solidFill>
                  <a:schemeClr val="tx1"/>
                </a:solidFill>
                <a:effectLst/>
                <a:latin typeface="Calibri" pitchFamily="34" charset="0"/>
                <a:ea typeface="MS PGothic" pitchFamily="34" charset="-128"/>
                <a:cs typeface="MS PGothic" charset="0"/>
              </a:rPr>
              <a:t>Transition: Now that we can launch, build and control our satellites, where do we go next?</a:t>
            </a:r>
            <a:r>
              <a:rPr lang="en-GB" sz="1200" kern="1200" baseline="0" dirty="0">
                <a:solidFill>
                  <a:schemeClr val="tx1"/>
                </a:solidFill>
                <a:effectLst/>
                <a:latin typeface="Calibri" pitchFamily="34" charset="0"/>
                <a:ea typeface="MS PGothic" pitchFamily="34" charset="-128"/>
                <a:cs typeface="MS PGothic" charset="0"/>
              </a:rPr>
              <a:t> </a:t>
            </a:r>
            <a:r>
              <a:rPr lang="en-GB" sz="1200" kern="1200" dirty="0">
                <a:solidFill>
                  <a:schemeClr val="tx1"/>
                </a:solidFill>
                <a:effectLst/>
                <a:latin typeface="Calibri" pitchFamily="34" charset="0"/>
                <a:ea typeface="MS PGothic" pitchFamily="34" charset="-128"/>
                <a:cs typeface="MS PGothic" charset="0"/>
              </a:rPr>
              <a:t>These are some of the questions that ESA tries to answer, together with scientists across the world: </a:t>
            </a:r>
          </a:p>
          <a:p>
            <a:r>
              <a:rPr lang="en-GB" sz="1200" kern="1200" dirty="0">
                <a:solidFill>
                  <a:schemeClr val="tx1"/>
                </a:solidFill>
                <a:effectLst/>
                <a:latin typeface="Calibri" pitchFamily="34" charset="0"/>
                <a:ea typeface="MS PGothic" pitchFamily="34" charset="-128"/>
                <a:cs typeface="MS PGothic" charset="0"/>
              </a:rPr>
              <a:t>Are we alone? What is the origin of our solar system and stars? What is the origin of life?</a:t>
            </a:r>
            <a:endParaRPr lang="en-US" dirty="0"/>
          </a:p>
          <a:p>
            <a:endParaRPr lang="en-GB" b="1" dirty="0"/>
          </a:p>
        </p:txBody>
      </p:sp>
      <p:sp>
        <p:nvSpPr>
          <p:cNvPr id="4" name="Slide Number Placeholder 3"/>
          <p:cNvSpPr>
            <a:spLocks noGrp="1"/>
          </p:cNvSpPr>
          <p:nvPr>
            <p:ph type="sldNum" sz="quarter" idx="10"/>
          </p:nvPr>
        </p:nvSpPr>
        <p:spPr/>
        <p:txBody>
          <a:bodyPr/>
          <a:lstStyle/>
          <a:p>
            <a:pPr>
              <a:defRPr/>
            </a:pPr>
            <a:fld id="{B1C1B1E2-4475-074F-89EB-5387F18A9490}" type="slidenum">
              <a:rPr lang="en-US" altLang="x-none" smtClean="0"/>
              <a:pPr>
                <a:defRPr/>
              </a:pPr>
              <a:t>8</a:t>
            </a:fld>
            <a:endParaRPr lang="en-US" altLang="x-none"/>
          </a:p>
        </p:txBody>
      </p:sp>
    </p:spTree>
    <p:extLst>
      <p:ext uri="{BB962C8B-B14F-4D97-AF65-F5344CB8AC3E}">
        <p14:creationId xmlns:p14="http://schemas.microsoft.com/office/powerpoint/2010/main" val="25737298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Additional Notes</a:t>
            </a:r>
            <a:endParaRPr lang="en-GB" b="0" dirty="0"/>
          </a:p>
          <a:p>
            <a:endParaRPr lang="en-GB" b="0" dirty="0"/>
          </a:p>
          <a:p>
            <a:r>
              <a:rPr lang="en-GB" sz="1200" b="0" i="0" u="none" strike="noStrike" kern="1200" baseline="0" dirty="0">
                <a:solidFill>
                  <a:schemeClr val="tx1"/>
                </a:solidFill>
                <a:latin typeface="Calibri" pitchFamily="34" charset="0"/>
                <a:ea typeface="MS PGothic" pitchFamily="34" charset="-128"/>
                <a:cs typeface="MS PGothic" charset="0"/>
              </a:rPr>
              <a:t>Synthesis charts: </a:t>
            </a:r>
          </a:p>
          <a:p>
            <a:r>
              <a:rPr lang="en-GB" sz="1200" b="0" i="0" u="none" strike="noStrike" kern="1200" baseline="0" dirty="0">
                <a:solidFill>
                  <a:schemeClr val="tx1"/>
                </a:solidFill>
                <a:latin typeface="Calibri" pitchFamily="34" charset="0"/>
                <a:ea typeface="MS PGothic" pitchFamily="34" charset="-128"/>
                <a:cs typeface="MS PGothic" charset="0"/>
              </a:rPr>
              <a:t>Solar system: https://www.esa.int/spaceinimages/Images/2019/02/ESA_s_fleet_of_Solar_System_explorers </a:t>
            </a:r>
          </a:p>
          <a:p>
            <a:r>
              <a:rPr lang="en-GB" sz="1200" b="0" i="0" u="none" strike="noStrike" kern="1200" baseline="0" dirty="0">
                <a:solidFill>
                  <a:schemeClr val="tx1"/>
                </a:solidFill>
                <a:latin typeface="Calibri" pitchFamily="34" charset="0"/>
                <a:ea typeface="MS PGothic" pitchFamily="34" charset="-128"/>
                <a:cs typeface="MS PGothic" charset="0"/>
              </a:rPr>
              <a:t>Cosmic observers: https://www.esa.int/spaceinimages/Images/2019/02/ESA_s_fleet_of_cosmic_observers </a:t>
            </a:r>
          </a:p>
          <a:p>
            <a:endParaRPr lang="en-GB" b="1" dirty="0"/>
          </a:p>
          <a:p>
            <a:endParaRPr lang="en-GB" dirty="0"/>
          </a:p>
        </p:txBody>
      </p:sp>
      <p:sp>
        <p:nvSpPr>
          <p:cNvPr id="4" name="Slide Number Placeholder 3"/>
          <p:cNvSpPr>
            <a:spLocks noGrp="1"/>
          </p:cNvSpPr>
          <p:nvPr>
            <p:ph type="sldNum" sz="quarter" idx="10"/>
          </p:nvPr>
        </p:nvSpPr>
        <p:spPr/>
        <p:txBody>
          <a:bodyPr/>
          <a:lstStyle/>
          <a:p>
            <a:pPr>
              <a:defRPr/>
            </a:pPr>
            <a:fld id="{B1C1B1E2-4475-074F-89EB-5387F18A9490}" type="slidenum">
              <a:rPr lang="en-US" altLang="x-none" smtClean="0"/>
              <a:pPr>
                <a:defRPr/>
              </a:pPr>
              <a:t>9</a:t>
            </a:fld>
            <a:endParaRPr lang="en-US" altLang="x-none"/>
          </a:p>
        </p:txBody>
      </p:sp>
    </p:spTree>
    <p:extLst>
      <p:ext uri="{BB962C8B-B14F-4D97-AF65-F5344CB8AC3E}">
        <p14:creationId xmlns:p14="http://schemas.microsoft.com/office/powerpoint/2010/main" val="12250853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Additional Notes</a:t>
            </a:r>
            <a:endParaRPr lang="en-GB" b="0" dirty="0"/>
          </a:p>
          <a:p>
            <a:endParaRPr lang="en-GB" b="0" dirty="0"/>
          </a:p>
          <a:p>
            <a:r>
              <a:rPr lang="en-GB" sz="1200" b="0" i="0" u="none" strike="noStrike" kern="1200" baseline="0" dirty="0">
                <a:solidFill>
                  <a:schemeClr val="tx1"/>
                </a:solidFill>
                <a:latin typeface="Calibri" pitchFamily="34" charset="0"/>
                <a:ea typeface="MS PGothic" pitchFamily="34" charset="-128"/>
                <a:cs typeface="MS PGothic" charset="0"/>
              </a:rPr>
              <a:t>Synthesis charts: </a:t>
            </a:r>
          </a:p>
          <a:p>
            <a:r>
              <a:rPr lang="en-GB" sz="1200" b="0" i="0" u="none" strike="noStrike" kern="1200" baseline="0" dirty="0">
                <a:solidFill>
                  <a:schemeClr val="tx1"/>
                </a:solidFill>
                <a:latin typeface="Calibri" pitchFamily="34" charset="0"/>
                <a:ea typeface="MS PGothic" pitchFamily="34" charset="-128"/>
                <a:cs typeface="MS PGothic" charset="0"/>
              </a:rPr>
              <a:t>Solar system: https://www.esa.int/spaceinimages/Images/2019/02/ESA_s_fleet_of_Solar_System_explorers </a:t>
            </a:r>
          </a:p>
          <a:p>
            <a:r>
              <a:rPr lang="en-GB" sz="1200" b="0" i="0" u="none" strike="noStrike" kern="1200" baseline="0" dirty="0">
                <a:solidFill>
                  <a:schemeClr val="tx1"/>
                </a:solidFill>
                <a:latin typeface="Calibri" pitchFamily="34" charset="0"/>
                <a:ea typeface="MS PGothic" pitchFamily="34" charset="-128"/>
                <a:cs typeface="MS PGothic" charset="0"/>
              </a:rPr>
              <a:t>Cosmic observers: https://www.esa.int/spaceinimages/Images/2019/02/ESA_s_fleet_of_cosmic_observers </a:t>
            </a:r>
          </a:p>
          <a:p>
            <a:endParaRPr lang="en-GB" b="1" dirty="0"/>
          </a:p>
          <a:p>
            <a:endParaRPr lang="en-GB" dirty="0"/>
          </a:p>
        </p:txBody>
      </p:sp>
      <p:sp>
        <p:nvSpPr>
          <p:cNvPr id="4" name="Slide Number Placeholder 3"/>
          <p:cNvSpPr>
            <a:spLocks noGrp="1"/>
          </p:cNvSpPr>
          <p:nvPr>
            <p:ph type="sldNum" sz="quarter" idx="10"/>
          </p:nvPr>
        </p:nvSpPr>
        <p:spPr/>
        <p:txBody>
          <a:bodyPr/>
          <a:lstStyle/>
          <a:p>
            <a:pPr>
              <a:defRPr/>
            </a:pPr>
            <a:fld id="{B1C1B1E2-4475-074F-89EB-5387F18A9490}" type="slidenum">
              <a:rPr lang="en-US" altLang="x-none" smtClean="0"/>
              <a:pPr>
                <a:defRPr/>
              </a:pPr>
              <a:t>10</a:t>
            </a:fld>
            <a:endParaRPr lang="en-US" altLang="x-none"/>
          </a:p>
        </p:txBody>
      </p:sp>
    </p:spTree>
    <p:extLst>
      <p:ext uri="{BB962C8B-B14F-4D97-AF65-F5344CB8AC3E}">
        <p14:creationId xmlns:p14="http://schemas.microsoft.com/office/powerpoint/2010/main" val="1353743037"/>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18" Type="http://schemas.openxmlformats.org/officeDocument/2006/relationships/image" Target="../media/image17.png"/><Relationship Id="rId26" Type="http://schemas.openxmlformats.org/officeDocument/2006/relationships/image" Target="../media/image25.png"/><Relationship Id="rId3" Type="http://schemas.openxmlformats.org/officeDocument/2006/relationships/image" Target="../media/image3.png"/><Relationship Id="rId21" Type="http://schemas.openxmlformats.org/officeDocument/2006/relationships/image" Target="../media/image20.png"/><Relationship Id="rId7" Type="http://schemas.openxmlformats.org/officeDocument/2006/relationships/image" Target="../media/image6.png"/><Relationship Id="rId12" Type="http://schemas.openxmlformats.org/officeDocument/2006/relationships/image" Target="../media/image11.png"/><Relationship Id="rId17" Type="http://schemas.openxmlformats.org/officeDocument/2006/relationships/image" Target="../media/image16.png"/><Relationship Id="rId25" Type="http://schemas.openxmlformats.org/officeDocument/2006/relationships/image" Target="../media/image24.png"/><Relationship Id="rId2" Type="http://schemas.openxmlformats.org/officeDocument/2006/relationships/image" Target="../media/image30.jpg"/><Relationship Id="rId16" Type="http://schemas.openxmlformats.org/officeDocument/2006/relationships/image" Target="../media/image15.png"/><Relationship Id="rId20" Type="http://schemas.openxmlformats.org/officeDocument/2006/relationships/image" Target="../media/image19.png"/><Relationship Id="rId29" Type="http://schemas.openxmlformats.org/officeDocument/2006/relationships/image" Target="../media/image28.png"/><Relationship Id="rId1" Type="http://schemas.openxmlformats.org/officeDocument/2006/relationships/slideMaster" Target="../slideMasters/slideMaster1.xml"/><Relationship Id="rId6" Type="http://schemas.openxmlformats.org/officeDocument/2006/relationships/image" Target="../media/image5.png"/><Relationship Id="rId11" Type="http://schemas.openxmlformats.org/officeDocument/2006/relationships/image" Target="../media/image10.png"/><Relationship Id="rId24" Type="http://schemas.openxmlformats.org/officeDocument/2006/relationships/image" Target="../media/image23.png"/><Relationship Id="rId5" Type="http://schemas.openxmlformats.org/officeDocument/2006/relationships/image" Target="../media/image4.png"/><Relationship Id="rId15" Type="http://schemas.openxmlformats.org/officeDocument/2006/relationships/image" Target="../media/image14.png"/><Relationship Id="rId23" Type="http://schemas.openxmlformats.org/officeDocument/2006/relationships/image" Target="../media/image22.png"/><Relationship Id="rId28" Type="http://schemas.openxmlformats.org/officeDocument/2006/relationships/image" Target="../media/image27.emf"/><Relationship Id="rId10" Type="http://schemas.openxmlformats.org/officeDocument/2006/relationships/image" Target="../media/image9.png"/><Relationship Id="rId19" Type="http://schemas.openxmlformats.org/officeDocument/2006/relationships/image" Target="../media/image18.png"/><Relationship Id="rId4" Type="http://schemas.openxmlformats.org/officeDocument/2006/relationships/image" Target="../media/image1.png"/><Relationship Id="rId9" Type="http://schemas.openxmlformats.org/officeDocument/2006/relationships/image" Target="../media/image8.png"/><Relationship Id="rId14" Type="http://schemas.openxmlformats.org/officeDocument/2006/relationships/image" Target="../media/image13.png"/><Relationship Id="rId22" Type="http://schemas.openxmlformats.org/officeDocument/2006/relationships/image" Target="../media/image21.png"/><Relationship Id="rId27" Type="http://schemas.openxmlformats.org/officeDocument/2006/relationships/image" Target="../media/image26.png"/><Relationship Id="rId30" Type="http://schemas.openxmlformats.org/officeDocument/2006/relationships/image" Target="../media/image29.png"/></Relationships>
</file>

<file path=ppt/slideLayouts/_rels/slideLayout10.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png"/><Relationship Id="rId18" Type="http://schemas.openxmlformats.org/officeDocument/2006/relationships/image" Target="../media/image18.png"/><Relationship Id="rId26" Type="http://schemas.openxmlformats.org/officeDocument/2006/relationships/image" Target="../media/image26.png"/><Relationship Id="rId3" Type="http://schemas.openxmlformats.org/officeDocument/2006/relationships/image" Target="../media/image1.png"/><Relationship Id="rId21" Type="http://schemas.openxmlformats.org/officeDocument/2006/relationships/image" Target="../media/image21.png"/><Relationship Id="rId7" Type="http://schemas.openxmlformats.org/officeDocument/2006/relationships/image" Target="../media/image7.png"/><Relationship Id="rId12" Type="http://schemas.openxmlformats.org/officeDocument/2006/relationships/image" Target="../media/image12.png"/><Relationship Id="rId17" Type="http://schemas.openxmlformats.org/officeDocument/2006/relationships/image" Target="../media/image17.png"/><Relationship Id="rId25" Type="http://schemas.openxmlformats.org/officeDocument/2006/relationships/image" Target="../media/image25.png"/><Relationship Id="rId2" Type="http://schemas.openxmlformats.org/officeDocument/2006/relationships/image" Target="../media/image30.jpg"/><Relationship Id="rId16" Type="http://schemas.openxmlformats.org/officeDocument/2006/relationships/image" Target="../media/image16.png"/><Relationship Id="rId20" Type="http://schemas.openxmlformats.org/officeDocument/2006/relationships/image" Target="../media/image20.png"/><Relationship Id="rId29" Type="http://schemas.openxmlformats.org/officeDocument/2006/relationships/image" Target="../media/image29.png"/><Relationship Id="rId1" Type="http://schemas.openxmlformats.org/officeDocument/2006/relationships/slideMaster" Target="../slideMasters/slideMaster1.xml"/><Relationship Id="rId6" Type="http://schemas.openxmlformats.org/officeDocument/2006/relationships/image" Target="../media/image6.png"/><Relationship Id="rId11" Type="http://schemas.openxmlformats.org/officeDocument/2006/relationships/image" Target="../media/image11.png"/><Relationship Id="rId24" Type="http://schemas.openxmlformats.org/officeDocument/2006/relationships/image" Target="../media/image24.png"/><Relationship Id="rId5" Type="http://schemas.openxmlformats.org/officeDocument/2006/relationships/image" Target="../media/image5.png"/><Relationship Id="rId15" Type="http://schemas.openxmlformats.org/officeDocument/2006/relationships/image" Target="../media/image15.png"/><Relationship Id="rId23" Type="http://schemas.openxmlformats.org/officeDocument/2006/relationships/image" Target="../media/image23.png"/><Relationship Id="rId28" Type="http://schemas.openxmlformats.org/officeDocument/2006/relationships/image" Target="../media/image28.png"/><Relationship Id="rId10" Type="http://schemas.openxmlformats.org/officeDocument/2006/relationships/image" Target="../media/image10.png"/><Relationship Id="rId19" Type="http://schemas.openxmlformats.org/officeDocument/2006/relationships/image" Target="../media/image19.png"/><Relationship Id="rId4" Type="http://schemas.openxmlformats.org/officeDocument/2006/relationships/image" Target="../media/image4.png"/><Relationship Id="rId9" Type="http://schemas.openxmlformats.org/officeDocument/2006/relationships/image" Target="../media/image9.png"/><Relationship Id="rId14" Type="http://schemas.openxmlformats.org/officeDocument/2006/relationships/image" Target="../media/image14.png"/><Relationship Id="rId22" Type="http://schemas.openxmlformats.org/officeDocument/2006/relationships/image" Target="../media/image22.png"/><Relationship Id="rId27" Type="http://schemas.openxmlformats.org/officeDocument/2006/relationships/image" Target="../media/image27.emf"/></Relationships>
</file>

<file path=ppt/slideLayouts/_rels/slideLayout11.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18" Type="http://schemas.openxmlformats.org/officeDocument/2006/relationships/image" Target="../media/image17.png"/><Relationship Id="rId26" Type="http://schemas.openxmlformats.org/officeDocument/2006/relationships/image" Target="../media/image25.png"/><Relationship Id="rId3" Type="http://schemas.openxmlformats.org/officeDocument/2006/relationships/image" Target="../media/image3.png"/><Relationship Id="rId21" Type="http://schemas.openxmlformats.org/officeDocument/2006/relationships/image" Target="../media/image20.png"/><Relationship Id="rId7" Type="http://schemas.openxmlformats.org/officeDocument/2006/relationships/image" Target="../media/image6.png"/><Relationship Id="rId12" Type="http://schemas.openxmlformats.org/officeDocument/2006/relationships/image" Target="../media/image11.png"/><Relationship Id="rId17" Type="http://schemas.openxmlformats.org/officeDocument/2006/relationships/image" Target="../media/image16.png"/><Relationship Id="rId25" Type="http://schemas.openxmlformats.org/officeDocument/2006/relationships/image" Target="../media/image24.png"/><Relationship Id="rId2" Type="http://schemas.openxmlformats.org/officeDocument/2006/relationships/image" Target="../media/image32.jpg"/><Relationship Id="rId16" Type="http://schemas.openxmlformats.org/officeDocument/2006/relationships/image" Target="../media/image15.png"/><Relationship Id="rId20" Type="http://schemas.openxmlformats.org/officeDocument/2006/relationships/image" Target="../media/image19.png"/><Relationship Id="rId29" Type="http://schemas.openxmlformats.org/officeDocument/2006/relationships/image" Target="../media/image28.png"/><Relationship Id="rId1" Type="http://schemas.openxmlformats.org/officeDocument/2006/relationships/slideMaster" Target="../slideMasters/slideMaster1.xml"/><Relationship Id="rId6" Type="http://schemas.openxmlformats.org/officeDocument/2006/relationships/image" Target="../media/image5.png"/><Relationship Id="rId11" Type="http://schemas.openxmlformats.org/officeDocument/2006/relationships/image" Target="../media/image10.png"/><Relationship Id="rId24" Type="http://schemas.openxmlformats.org/officeDocument/2006/relationships/image" Target="../media/image23.png"/><Relationship Id="rId5" Type="http://schemas.openxmlformats.org/officeDocument/2006/relationships/image" Target="../media/image4.png"/><Relationship Id="rId15" Type="http://schemas.openxmlformats.org/officeDocument/2006/relationships/image" Target="../media/image14.png"/><Relationship Id="rId23" Type="http://schemas.openxmlformats.org/officeDocument/2006/relationships/image" Target="../media/image22.png"/><Relationship Id="rId28" Type="http://schemas.openxmlformats.org/officeDocument/2006/relationships/image" Target="../media/image27.emf"/><Relationship Id="rId10" Type="http://schemas.openxmlformats.org/officeDocument/2006/relationships/image" Target="../media/image9.png"/><Relationship Id="rId19" Type="http://schemas.openxmlformats.org/officeDocument/2006/relationships/image" Target="../media/image18.png"/><Relationship Id="rId4" Type="http://schemas.openxmlformats.org/officeDocument/2006/relationships/image" Target="../media/image1.png"/><Relationship Id="rId9" Type="http://schemas.openxmlformats.org/officeDocument/2006/relationships/image" Target="../media/image8.png"/><Relationship Id="rId14" Type="http://schemas.openxmlformats.org/officeDocument/2006/relationships/image" Target="../media/image13.png"/><Relationship Id="rId22" Type="http://schemas.openxmlformats.org/officeDocument/2006/relationships/image" Target="../media/image21.png"/><Relationship Id="rId27" Type="http://schemas.openxmlformats.org/officeDocument/2006/relationships/image" Target="../media/image26.png"/><Relationship Id="rId30" Type="http://schemas.openxmlformats.org/officeDocument/2006/relationships/image" Target="../media/image29.png"/></Relationships>
</file>

<file path=ppt/slideLayouts/_rels/slideLayout12.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png"/><Relationship Id="rId18" Type="http://schemas.openxmlformats.org/officeDocument/2006/relationships/image" Target="../media/image18.png"/><Relationship Id="rId26" Type="http://schemas.openxmlformats.org/officeDocument/2006/relationships/image" Target="../media/image26.png"/><Relationship Id="rId3" Type="http://schemas.openxmlformats.org/officeDocument/2006/relationships/image" Target="../media/image1.png"/><Relationship Id="rId21" Type="http://schemas.openxmlformats.org/officeDocument/2006/relationships/image" Target="../media/image21.png"/><Relationship Id="rId7" Type="http://schemas.openxmlformats.org/officeDocument/2006/relationships/image" Target="../media/image7.png"/><Relationship Id="rId12" Type="http://schemas.openxmlformats.org/officeDocument/2006/relationships/image" Target="../media/image12.png"/><Relationship Id="rId17" Type="http://schemas.openxmlformats.org/officeDocument/2006/relationships/image" Target="../media/image17.png"/><Relationship Id="rId25" Type="http://schemas.openxmlformats.org/officeDocument/2006/relationships/image" Target="../media/image25.png"/><Relationship Id="rId2" Type="http://schemas.openxmlformats.org/officeDocument/2006/relationships/image" Target="../media/image3.png"/><Relationship Id="rId16" Type="http://schemas.openxmlformats.org/officeDocument/2006/relationships/image" Target="../media/image16.png"/><Relationship Id="rId20" Type="http://schemas.openxmlformats.org/officeDocument/2006/relationships/image" Target="../media/image20.png"/><Relationship Id="rId29" Type="http://schemas.openxmlformats.org/officeDocument/2006/relationships/image" Target="../media/image29.png"/><Relationship Id="rId1" Type="http://schemas.openxmlformats.org/officeDocument/2006/relationships/slideMaster" Target="../slideMasters/slideMaster1.xml"/><Relationship Id="rId6" Type="http://schemas.openxmlformats.org/officeDocument/2006/relationships/image" Target="../media/image6.png"/><Relationship Id="rId11" Type="http://schemas.openxmlformats.org/officeDocument/2006/relationships/image" Target="../media/image11.png"/><Relationship Id="rId24" Type="http://schemas.openxmlformats.org/officeDocument/2006/relationships/image" Target="../media/image24.png"/><Relationship Id="rId5" Type="http://schemas.openxmlformats.org/officeDocument/2006/relationships/image" Target="../media/image5.png"/><Relationship Id="rId15" Type="http://schemas.openxmlformats.org/officeDocument/2006/relationships/image" Target="../media/image15.png"/><Relationship Id="rId23" Type="http://schemas.openxmlformats.org/officeDocument/2006/relationships/image" Target="../media/image23.png"/><Relationship Id="rId28" Type="http://schemas.openxmlformats.org/officeDocument/2006/relationships/image" Target="../media/image28.png"/><Relationship Id="rId10" Type="http://schemas.openxmlformats.org/officeDocument/2006/relationships/image" Target="../media/image10.png"/><Relationship Id="rId19" Type="http://schemas.openxmlformats.org/officeDocument/2006/relationships/image" Target="../media/image19.png"/><Relationship Id="rId4" Type="http://schemas.openxmlformats.org/officeDocument/2006/relationships/image" Target="../media/image4.png"/><Relationship Id="rId9" Type="http://schemas.openxmlformats.org/officeDocument/2006/relationships/image" Target="../media/image9.png"/><Relationship Id="rId14" Type="http://schemas.openxmlformats.org/officeDocument/2006/relationships/image" Target="../media/image14.png"/><Relationship Id="rId22" Type="http://schemas.openxmlformats.org/officeDocument/2006/relationships/image" Target="../media/image22.png"/><Relationship Id="rId27" Type="http://schemas.openxmlformats.org/officeDocument/2006/relationships/image" Target="../media/image27.emf"/></Relationships>
</file>

<file path=ppt/slideLayouts/_rels/slideLayout13.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18" Type="http://schemas.openxmlformats.org/officeDocument/2006/relationships/image" Target="../media/image17.png"/><Relationship Id="rId26" Type="http://schemas.openxmlformats.org/officeDocument/2006/relationships/image" Target="../media/image25.png"/><Relationship Id="rId3" Type="http://schemas.openxmlformats.org/officeDocument/2006/relationships/chart" Target="../charts/chart1.xml"/><Relationship Id="rId21" Type="http://schemas.openxmlformats.org/officeDocument/2006/relationships/image" Target="../media/image20.png"/><Relationship Id="rId7" Type="http://schemas.openxmlformats.org/officeDocument/2006/relationships/image" Target="../media/image6.png"/><Relationship Id="rId12" Type="http://schemas.openxmlformats.org/officeDocument/2006/relationships/image" Target="../media/image11.png"/><Relationship Id="rId17" Type="http://schemas.openxmlformats.org/officeDocument/2006/relationships/image" Target="../media/image16.png"/><Relationship Id="rId25" Type="http://schemas.openxmlformats.org/officeDocument/2006/relationships/image" Target="../media/image24.png"/><Relationship Id="rId2" Type="http://schemas.openxmlformats.org/officeDocument/2006/relationships/image" Target="../media/image3.png"/><Relationship Id="rId16" Type="http://schemas.openxmlformats.org/officeDocument/2006/relationships/image" Target="../media/image15.png"/><Relationship Id="rId20" Type="http://schemas.openxmlformats.org/officeDocument/2006/relationships/image" Target="../media/image19.png"/><Relationship Id="rId29" Type="http://schemas.openxmlformats.org/officeDocument/2006/relationships/image" Target="../media/image28.png"/><Relationship Id="rId1" Type="http://schemas.openxmlformats.org/officeDocument/2006/relationships/slideMaster" Target="../slideMasters/slideMaster1.xml"/><Relationship Id="rId6" Type="http://schemas.openxmlformats.org/officeDocument/2006/relationships/image" Target="../media/image5.png"/><Relationship Id="rId11" Type="http://schemas.openxmlformats.org/officeDocument/2006/relationships/image" Target="../media/image10.png"/><Relationship Id="rId24" Type="http://schemas.openxmlformats.org/officeDocument/2006/relationships/image" Target="../media/image23.png"/><Relationship Id="rId5" Type="http://schemas.openxmlformats.org/officeDocument/2006/relationships/image" Target="../media/image4.png"/><Relationship Id="rId15" Type="http://schemas.openxmlformats.org/officeDocument/2006/relationships/image" Target="../media/image14.png"/><Relationship Id="rId23" Type="http://schemas.openxmlformats.org/officeDocument/2006/relationships/image" Target="../media/image22.png"/><Relationship Id="rId28" Type="http://schemas.openxmlformats.org/officeDocument/2006/relationships/image" Target="../media/image27.emf"/><Relationship Id="rId10" Type="http://schemas.openxmlformats.org/officeDocument/2006/relationships/image" Target="../media/image9.png"/><Relationship Id="rId19" Type="http://schemas.openxmlformats.org/officeDocument/2006/relationships/image" Target="../media/image18.png"/><Relationship Id="rId4" Type="http://schemas.openxmlformats.org/officeDocument/2006/relationships/image" Target="../media/image1.png"/><Relationship Id="rId9" Type="http://schemas.openxmlformats.org/officeDocument/2006/relationships/image" Target="../media/image8.png"/><Relationship Id="rId14" Type="http://schemas.openxmlformats.org/officeDocument/2006/relationships/image" Target="../media/image13.png"/><Relationship Id="rId22" Type="http://schemas.openxmlformats.org/officeDocument/2006/relationships/image" Target="../media/image21.png"/><Relationship Id="rId27" Type="http://schemas.openxmlformats.org/officeDocument/2006/relationships/image" Target="../media/image26.png"/><Relationship Id="rId30" Type="http://schemas.openxmlformats.org/officeDocument/2006/relationships/image" Target="../media/image29.png"/></Relationships>
</file>

<file path=ppt/slideLayouts/_rels/slideLayout14.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18" Type="http://schemas.openxmlformats.org/officeDocument/2006/relationships/image" Target="../media/image17.png"/><Relationship Id="rId26" Type="http://schemas.openxmlformats.org/officeDocument/2006/relationships/image" Target="../media/image25.png"/><Relationship Id="rId3" Type="http://schemas.openxmlformats.org/officeDocument/2006/relationships/chart" Target="../charts/chart2.xml"/><Relationship Id="rId21" Type="http://schemas.openxmlformats.org/officeDocument/2006/relationships/image" Target="../media/image20.png"/><Relationship Id="rId7" Type="http://schemas.openxmlformats.org/officeDocument/2006/relationships/image" Target="../media/image6.png"/><Relationship Id="rId12" Type="http://schemas.openxmlformats.org/officeDocument/2006/relationships/image" Target="../media/image11.png"/><Relationship Id="rId17" Type="http://schemas.openxmlformats.org/officeDocument/2006/relationships/image" Target="../media/image16.png"/><Relationship Id="rId25" Type="http://schemas.openxmlformats.org/officeDocument/2006/relationships/image" Target="../media/image24.png"/><Relationship Id="rId2" Type="http://schemas.openxmlformats.org/officeDocument/2006/relationships/image" Target="../media/image3.png"/><Relationship Id="rId16" Type="http://schemas.openxmlformats.org/officeDocument/2006/relationships/image" Target="../media/image15.png"/><Relationship Id="rId20" Type="http://schemas.openxmlformats.org/officeDocument/2006/relationships/image" Target="../media/image19.png"/><Relationship Id="rId29" Type="http://schemas.openxmlformats.org/officeDocument/2006/relationships/image" Target="../media/image28.png"/><Relationship Id="rId1" Type="http://schemas.openxmlformats.org/officeDocument/2006/relationships/slideMaster" Target="../slideMasters/slideMaster1.xml"/><Relationship Id="rId6" Type="http://schemas.openxmlformats.org/officeDocument/2006/relationships/image" Target="../media/image5.png"/><Relationship Id="rId11" Type="http://schemas.openxmlformats.org/officeDocument/2006/relationships/image" Target="../media/image10.png"/><Relationship Id="rId24" Type="http://schemas.openxmlformats.org/officeDocument/2006/relationships/image" Target="../media/image23.png"/><Relationship Id="rId5" Type="http://schemas.openxmlformats.org/officeDocument/2006/relationships/image" Target="../media/image4.png"/><Relationship Id="rId15" Type="http://schemas.openxmlformats.org/officeDocument/2006/relationships/image" Target="../media/image14.png"/><Relationship Id="rId23" Type="http://schemas.openxmlformats.org/officeDocument/2006/relationships/image" Target="../media/image22.png"/><Relationship Id="rId28" Type="http://schemas.openxmlformats.org/officeDocument/2006/relationships/image" Target="../media/image27.emf"/><Relationship Id="rId10" Type="http://schemas.openxmlformats.org/officeDocument/2006/relationships/image" Target="../media/image9.png"/><Relationship Id="rId19" Type="http://schemas.openxmlformats.org/officeDocument/2006/relationships/image" Target="../media/image18.png"/><Relationship Id="rId4" Type="http://schemas.openxmlformats.org/officeDocument/2006/relationships/image" Target="../media/image1.png"/><Relationship Id="rId9" Type="http://schemas.openxmlformats.org/officeDocument/2006/relationships/image" Target="../media/image8.png"/><Relationship Id="rId14" Type="http://schemas.openxmlformats.org/officeDocument/2006/relationships/image" Target="../media/image13.png"/><Relationship Id="rId22" Type="http://schemas.openxmlformats.org/officeDocument/2006/relationships/image" Target="../media/image21.png"/><Relationship Id="rId27" Type="http://schemas.openxmlformats.org/officeDocument/2006/relationships/image" Target="../media/image26.png"/><Relationship Id="rId30" Type="http://schemas.openxmlformats.org/officeDocument/2006/relationships/image" Target="../media/image29.png"/></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png"/><Relationship Id="rId18" Type="http://schemas.openxmlformats.org/officeDocument/2006/relationships/image" Target="../media/image18.png"/><Relationship Id="rId26" Type="http://schemas.openxmlformats.org/officeDocument/2006/relationships/image" Target="../media/image26.png"/><Relationship Id="rId3" Type="http://schemas.openxmlformats.org/officeDocument/2006/relationships/image" Target="../media/image1.png"/><Relationship Id="rId21" Type="http://schemas.openxmlformats.org/officeDocument/2006/relationships/image" Target="../media/image21.png"/><Relationship Id="rId7" Type="http://schemas.openxmlformats.org/officeDocument/2006/relationships/image" Target="../media/image7.png"/><Relationship Id="rId12" Type="http://schemas.openxmlformats.org/officeDocument/2006/relationships/image" Target="../media/image12.png"/><Relationship Id="rId17" Type="http://schemas.openxmlformats.org/officeDocument/2006/relationships/image" Target="../media/image17.png"/><Relationship Id="rId25" Type="http://schemas.openxmlformats.org/officeDocument/2006/relationships/image" Target="../media/image25.png"/><Relationship Id="rId2" Type="http://schemas.openxmlformats.org/officeDocument/2006/relationships/image" Target="../media/image3.png"/><Relationship Id="rId16" Type="http://schemas.openxmlformats.org/officeDocument/2006/relationships/image" Target="../media/image16.png"/><Relationship Id="rId20" Type="http://schemas.openxmlformats.org/officeDocument/2006/relationships/image" Target="../media/image20.png"/><Relationship Id="rId29" Type="http://schemas.openxmlformats.org/officeDocument/2006/relationships/image" Target="../media/image29.png"/><Relationship Id="rId1" Type="http://schemas.openxmlformats.org/officeDocument/2006/relationships/slideMaster" Target="../slideMasters/slideMaster1.xml"/><Relationship Id="rId6" Type="http://schemas.openxmlformats.org/officeDocument/2006/relationships/image" Target="../media/image6.png"/><Relationship Id="rId11" Type="http://schemas.openxmlformats.org/officeDocument/2006/relationships/image" Target="../media/image11.png"/><Relationship Id="rId24" Type="http://schemas.openxmlformats.org/officeDocument/2006/relationships/image" Target="../media/image24.png"/><Relationship Id="rId5" Type="http://schemas.openxmlformats.org/officeDocument/2006/relationships/image" Target="../media/image5.png"/><Relationship Id="rId15" Type="http://schemas.openxmlformats.org/officeDocument/2006/relationships/image" Target="../media/image15.png"/><Relationship Id="rId23" Type="http://schemas.openxmlformats.org/officeDocument/2006/relationships/image" Target="../media/image23.png"/><Relationship Id="rId28" Type="http://schemas.openxmlformats.org/officeDocument/2006/relationships/image" Target="../media/image28.png"/><Relationship Id="rId10" Type="http://schemas.openxmlformats.org/officeDocument/2006/relationships/image" Target="../media/image10.png"/><Relationship Id="rId19" Type="http://schemas.openxmlformats.org/officeDocument/2006/relationships/image" Target="../media/image19.png"/><Relationship Id="rId4" Type="http://schemas.openxmlformats.org/officeDocument/2006/relationships/image" Target="../media/image4.png"/><Relationship Id="rId9" Type="http://schemas.openxmlformats.org/officeDocument/2006/relationships/image" Target="../media/image9.png"/><Relationship Id="rId14" Type="http://schemas.openxmlformats.org/officeDocument/2006/relationships/image" Target="../media/image14.png"/><Relationship Id="rId22" Type="http://schemas.openxmlformats.org/officeDocument/2006/relationships/image" Target="../media/image22.png"/><Relationship Id="rId27" Type="http://schemas.openxmlformats.org/officeDocument/2006/relationships/image" Target="../media/image27.emf"/></Relationships>
</file>

<file path=ppt/slideLayouts/_rels/slideLayout17.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png"/><Relationship Id="rId18" Type="http://schemas.openxmlformats.org/officeDocument/2006/relationships/image" Target="../media/image18.png"/><Relationship Id="rId26" Type="http://schemas.openxmlformats.org/officeDocument/2006/relationships/image" Target="../media/image26.png"/><Relationship Id="rId3" Type="http://schemas.openxmlformats.org/officeDocument/2006/relationships/image" Target="../media/image1.png"/><Relationship Id="rId21" Type="http://schemas.openxmlformats.org/officeDocument/2006/relationships/image" Target="../media/image21.png"/><Relationship Id="rId7" Type="http://schemas.openxmlformats.org/officeDocument/2006/relationships/image" Target="../media/image7.png"/><Relationship Id="rId12" Type="http://schemas.openxmlformats.org/officeDocument/2006/relationships/image" Target="../media/image12.png"/><Relationship Id="rId17" Type="http://schemas.openxmlformats.org/officeDocument/2006/relationships/image" Target="../media/image17.png"/><Relationship Id="rId25" Type="http://schemas.openxmlformats.org/officeDocument/2006/relationships/image" Target="../media/image25.png"/><Relationship Id="rId2" Type="http://schemas.openxmlformats.org/officeDocument/2006/relationships/image" Target="../media/image3.png"/><Relationship Id="rId16" Type="http://schemas.openxmlformats.org/officeDocument/2006/relationships/image" Target="../media/image16.png"/><Relationship Id="rId20" Type="http://schemas.openxmlformats.org/officeDocument/2006/relationships/image" Target="../media/image20.png"/><Relationship Id="rId29" Type="http://schemas.openxmlformats.org/officeDocument/2006/relationships/image" Target="../media/image29.png"/><Relationship Id="rId1" Type="http://schemas.openxmlformats.org/officeDocument/2006/relationships/slideMaster" Target="../slideMasters/slideMaster1.xml"/><Relationship Id="rId6" Type="http://schemas.openxmlformats.org/officeDocument/2006/relationships/image" Target="../media/image6.png"/><Relationship Id="rId11" Type="http://schemas.openxmlformats.org/officeDocument/2006/relationships/image" Target="../media/image11.png"/><Relationship Id="rId24" Type="http://schemas.openxmlformats.org/officeDocument/2006/relationships/image" Target="../media/image24.png"/><Relationship Id="rId5" Type="http://schemas.openxmlformats.org/officeDocument/2006/relationships/image" Target="../media/image5.png"/><Relationship Id="rId15" Type="http://schemas.openxmlformats.org/officeDocument/2006/relationships/image" Target="../media/image15.png"/><Relationship Id="rId23" Type="http://schemas.openxmlformats.org/officeDocument/2006/relationships/image" Target="../media/image23.png"/><Relationship Id="rId28" Type="http://schemas.openxmlformats.org/officeDocument/2006/relationships/image" Target="../media/image28.png"/><Relationship Id="rId10" Type="http://schemas.openxmlformats.org/officeDocument/2006/relationships/image" Target="../media/image10.png"/><Relationship Id="rId19" Type="http://schemas.openxmlformats.org/officeDocument/2006/relationships/image" Target="../media/image19.png"/><Relationship Id="rId4" Type="http://schemas.openxmlformats.org/officeDocument/2006/relationships/image" Target="../media/image4.png"/><Relationship Id="rId9" Type="http://schemas.openxmlformats.org/officeDocument/2006/relationships/image" Target="../media/image9.png"/><Relationship Id="rId14" Type="http://schemas.openxmlformats.org/officeDocument/2006/relationships/image" Target="../media/image14.png"/><Relationship Id="rId22" Type="http://schemas.openxmlformats.org/officeDocument/2006/relationships/image" Target="../media/image22.png"/><Relationship Id="rId27" Type="http://schemas.openxmlformats.org/officeDocument/2006/relationships/image" Target="../media/image27.emf"/></Relationships>
</file>

<file path=ppt/slideLayouts/_rels/slideLayout18.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png"/><Relationship Id="rId18" Type="http://schemas.openxmlformats.org/officeDocument/2006/relationships/image" Target="../media/image18.png"/><Relationship Id="rId26" Type="http://schemas.openxmlformats.org/officeDocument/2006/relationships/image" Target="../media/image26.png"/><Relationship Id="rId3" Type="http://schemas.openxmlformats.org/officeDocument/2006/relationships/image" Target="../media/image1.png"/><Relationship Id="rId21" Type="http://schemas.openxmlformats.org/officeDocument/2006/relationships/image" Target="../media/image21.png"/><Relationship Id="rId7" Type="http://schemas.openxmlformats.org/officeDocument/2006/relationships/image" Target="../media/image7.png"/><Relationship Id="rId12" Type="http://schemas.openxmlformats.org/officeDocument/2006/relationships/image" Target="../media/image12.png"/><Relationship Id="rId17" Type="http://schemas.openxmlformats.org/officeDocument/2006/relationships/image" Target="../media/image17.png"/><Relationship Id="rId25" Type="http://schemas.openxmlformats.org/officeDocument/2006/relationships/image" Target="../media/image25.png"/><Relationship Id="rId2" Type="http://schemas.openxmlformats.org/officeDocument/2006/relationships/image" Target="../media/image3.png"/><Relationship Id="rId16" Type="http://schemas.openxmlformats.org/officeDocument/2006/relationships/image" Target="../media/image16.png"/><Relationship Id="rId20" Type="http://schemas.openxmlformats.org/officeDocument/2006/relationships/image" Target="../media/image20.png"/><Relationship Id="rId29" Type="http://schemas.openxmlformats.org/officeDocument/2006/relationships/image" Target="../media/image29.png"/><Relationship Id="rId1" Type="http://schemas.openxmlformats.org/officeDocument/2006/relationships/slideMaster" Target="../slideMasters/slideMaster1.xml"/><Relationship Id="rId6" Type="http://schemas.openxmlformats.org/officeDocument/2006/relationships/image" Target="../media/image6.png"/><Relationship Id="rId11" Type="http://schemas.openxmlformats.org/officeDocument/2006/relationships/image" Target="../media/image11.png"/><Relationship Id="rId24" Type="http://schemas.openxmlformats.org/officeDocument/2006/relationships/image" Target="../media/image24.png"/><Relationship Id="rId5" Type="http://schemas.openxmlformats.org/officeDocument/2006/relationships/image" Target="../media/image5.png"/><Relationship Id="rId15" Type="http://schemas.openxmlformats.org/officeDocument/2006/relationships/image" Target="../media/image15.png"/><Relationship Id="rId23" Type="http://schemas.openxmlformats.org/officeDocument/2006/relationships/image" Target="../media/image23.png"/><Relationship Id="rId28" Type="http://schemas.openxmlformats.org/officeDocument/2006/relationships/image" Target="../media/image28.png"/><Relationship Id="rId10" Type="http://schemas.openxmlformats.org/officeDocument/2006/relationships/image" Target="../media/image10.png"/><Relationship Id="rId19" Type="http://schemas.openxmlformats.org/officeDocument/2006/relationships/image" Target="../media/image19.png"/><Relationship Id="rId4" Type="http://schemas.openxmlformats.org/officeDocument/2006/relationships/image" Target="../media/image4.png"/><Relationship Id="rId9" Type="http://schemas.openxmlformats.org/officeDocument/2006/relationships/image" Target="../media/image9.png"/><Relationship Id="rId14" Type="http://schemas.openxmlformats.org/officeDocument/2006/relationships/image" Target="../media/image14.png"/><Relationship Id="rId22" Type="http://schemas.openxmlformats.org/officeDocument/2006/relationships/image" Target="../media/image22.png"/><Relationship Id="rId27" Type="http://schemas.openxmlformats.org/officeDocument/2006/relationships/image" Target="../media/image27.emf"/></Relationships>
</file>

<file path=ppt/slideLayouts/_rels/slideLayout19.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png"/><Relationship Id="rId18" Type="http://schemas.openxmlformats.org/officeDocument/2006/relationships/image" Target="../media/image18.png"/><Relationship Id="rId26" Type="http://schemas.openxmlformats.org/officeDocument/2006/relationships/image" Target="../media/image26.png"/><Relationship Id="rId3" Type="http://schemas.openxmlformats.org/officeDocument/2006/relationships/image" Target="../media/image1.png"/><Relationship Id="rId21" Type="http://schemas.openxmlformats.org/officeDocument/2006/relationships/image" Target="../media/image21.png"/><Relationship Id="rId7" Type="http://schemas.openxmlformats.org/officeDocument/2006/relationships/image" Target="../media/image7.png"/><Relationship Id="rId12" Type="http://schemas.openxmlformats.org/officeDocument/2006/relationships/image" Target="../media/image12.png"/><Relationship Id="rId17" Type="http://schemas.openxmlformats.org/officeDocument/2006/relationships/image" Target="../media/image17.png"/><Relationship Id="rId25" Type="http://schemas.openxmlformats.org/officeDocument/2006/relationships/image" Target="../media/image25.png"/><Relationship Id="rId2" Type="http://schemas.openxmlformats.org/officeDocument/2006/relationships/image" Target="../media/image3.png"/><Relationship Id="rId16" Type="http://schemas.openxmlformats.org/officeDocument/2006/relationships/image" Target="../media/image16.png"/><Relationship Id="rId20" Type="http://schemas.openxmlformats.org/officeDocument/2006/relationships/image" Target="../media/image20.png"/><Relationship Id="rId29" Type="http://schemas.openxmlformats.org/officeDocument/2006/relationships/image" Target="../media/image29.png"/><Relationship Id="rId1" Type="http://schemas.openxmlformats.org/officeDocument/2006/relationships/slideMaster" Target="../slideMasters/slideMaster1.xml"/><Relationship Id="rId6" Type="http://schemas.openxmlformats.org/officeDocument/2006/relationships/image" Target="../media/image6.png"/><Relationship Id="rId11" Type="http://schemas.openxmlformats.org/officeDocument/2006/relationships/image" Target="../media/image11.png"/><Relationship Id="rId24" Type="http://schemas.openxmlformats.org/officeDocument/2006/relationships/image" Target="../media/image24.png"/><Relationship Id="rId5" Type="http://schemas.openxmlformats.org/officeDocument/2006/relationships/image" Target="../media/image5.png"/><Relationship Id="rId15" Type="http://schemas.openxmlformats.org/officeDocument/2006/relationships/image" Target="../media/image15.png"/><Relationship Id="rId23" Type="http://schemas.openxmlformats.org/officeDocument/2006/relationships/image" Target="../media/image23.png"/><Relationship Id="rId28" Type="http://schemas.openxmlformats.org/officeDocument/2006/relationships/image" Target="../media/image28.png"/><Relationship Id="rId10" Type="http://schemas.openxmlformats.org/officeDocument/2006/relationships/image" Target="../media/image10.png"/><Relationship Id="rId19" Type="http://schemas.openxmlformats.org/officeDocument/2006/relationships/image" Target="../media/image19.png"/><Relationship Id="rId4" Type="http://schemas.openxmlformats.org/officeDocument/2006/relationships/image" Target="../media/image4.png"/><Relationship Id="rId9" Type="http://schemas.openxmlformats.org/officeDocument/2006/relationships/image" Target="../media/image9.png"/><Relationship Id="rId14" Type="http://schemas.openxmlformats.org/officeDocument/2006/relationships/image" Target="../media/image14.png"/><Relationship Id="rId22" Type="http://schemas.openxmlformats.org/officeDocument/2006/relationships/image" Target="../media/image22.png"/><Relationship Id="rId27" Type="http://schemas.openxmlformats.org/officeDocument/2006/relationships/image" Target="../media/image27.emf"/></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18" Type="http://schemas.openxmlformats.org/officeDocument/2006/relationships/image" Target="../media/image17.png"/><Relationship Id="rId26" Type="http://schemas.openxmlformats.org/officeDocument/2006/relationships/image" Target="../media/image25.png"/><Relationship Id="rId3" Type="http://schemas.openxmlformats.org/officeDocument/2006/relationships/image" Target="../media/image3.png"/><Relationship Id="rId21" Type="http://schemas.openxmlformats.org/officeDocument/2006/relationships/image" Target="../media/image20.png"/><Relationship Id="rId7" Type="http://schemas.openxmlformats.org/officeDocument/2006/relationships/image" Target="../media/image6.png"/><Relationship Id="rId12" Type="http://schemas.openxmlformats.org/officeDocument/2006/relationships/image" Target="../media/image11.png"/><Relationship Id="rId17" Type="http://schemas.openxmlformats.org/officeDocument/2006/relationships/image" Target="../media/image16.png"/><Relationship Id="rId25" Type="http://schemas.openxmlformats.org/officeDocument/2006/relationships/image" Target="../media/image24.png"/><Relationship Id="rId2" Type="http://schemas.openxmlformats.org/officeDocument/2006/relationships/image" Target="../media/image31.jpg"/><Relationship Id="rId16" Type="http://schemas.openxmlformats.org/officeDocument/2006/relationships/image" Target="../media/image15.png"/><Relationship Id="rId20" Type="http://schemas.openxmlformats.org/officeDocument/2006/relationships/image" Target="../media/image19.png"/><Relationship Id="rId29" Type="http://schemas.openxmlformats.org/officeDocument/2006/relationships/image" Target="../media/image28.png"/><Relationship Id="rId1" Type="http://schemas.openxmlformats.org/officeDocument/2006/relationships/slideMaster" Target="../slideMasters/slideMaster1.xml"/><Relationship Id="rId6" Type="http://schemas.openxmlformats.org/officeDocument/2006/relationships/image" Target="../media/image5.png"/><Relationship Id="rId11" Type="http://schemas.openxmlformats.org/officeDocument/2006/relationships/image" Target="../media/image10.png"/><Relationship Id="rId24" Type="http://schemas.openxmlformats.org/officeDocument/2006/relationships/image" Target="../media/image23.png"/><Relationship Id="rId5" Type="http://schemas.openxmlformats.org/officeDocument/2006/relationships/image" Target="../media/image4.png"/><Relationship Id="rId15" Type="http://schemas.openxmlformats.org/officeDocument/2006/relationships/image" Target="../media/image14.png"/><Relationship Id="rId23" Type="http://schemas.openxmlformats.org/officeDocument/2006/relationships/image" Target="../media/image22.png"/><Relationship Id="rId28" Type="http://schemas.openxmlformats.org/officeDocument/2006/relationships/image" Target="../media/image27.emf"/><Relationship Id="rId10" Type="http://schemas.openxmlformats.org/officeDocument/2006/relationships/image" Target="../media/image9.png"/><Relationship Id="rId19" Type="http://schemas.openxmlformats.org/officeDocument/2006/relationships/image" Target="../media/image18.png"/><Relationship Id="rId4" Type="http://schemas.openxmlformats.org/officeDocument/2006/relationships/image" Target="../media/image1.png"/><Relationship Id="rId9" Type="http://schemas.openxmlformats.org/officeDocument/2006/relationships/image" Target="../media/image8.png"/><Relationship Id="rId14" Type="http://schemas.openxmlformats.org/officeDocument/2006/relationships/image" Target="../media/image13.png"/><Relationship Id="rId22" Type="http://schemas.openxmlformats.org/officeDocument/2006/relationships/image" Target="../media/image21.png"/><Relationship Id="rId27" Type="http://schemas.openxmlformats.org/officeDocument/2006/relationships/image" Target="../media/image26.png"/><Relationship Id="rId30" Type="http://schemas.openxmlformats.org/officeDocument/2006/relationships/image" Target="../media/image29.png"/></Relationships>
</file>

<file path=ppt/slideLayouts/_rels/slideLayout20.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png"/><Relationship Id="rId18" Type="http://schemas.openxmlformats.org/officeDocument/2006/relationships/image" Target="../media/image18.png"/><Relationship Id="rId26" Type="http://schemas.openxmlformats.org/officeDocument/2006/relationships/image" Target="../media/image26.png"/><Relationship Id="rId3" Type="http://schemas.openxmlformats.org/officeDocument/2006/relationships/image" Target="../media/image1.png"/><Relationship Id="rId21" Type="http://schemas.openxmlformats.org/officeDocument/2006/relationships/image" Target="../media/image21.png"/><Relationship Id="rId7" Type="http://schemas.openxmlformats.org/officeDocument/2006/relationships/image" Target="../media/image7.png"/><Relationship Id="rId12" Type="http://schemas.openxmlformats.org/officeDocument/2006/relationships/image" Target="../media/image12.png"/><Relationship Id="rId17" Type="http://schemas.openxmlformats.org/officeDocument/2006/relationships/image" Target="../media/image17.png"/><Relationship Id="rId25" Type="http://schemas.openxmlformats.org/officeDocument/2006/relationships/image" Target="../media/image25.png"/><Relationship Id="rId2" Type="http://schemas.openxmlformats.org/officeDocument/2006/relationships/image" Target="../media/image3.png"/><Relationship Id="rId16" Type="http://schemas.openxmlformats.org/officeDocument/2006/relationships/image" Target="../media/image16.png"/><Relationship Id="rId20" Type="http://schemas.openxmlformats.org/officeDocument/2006/relationships/image" Target="../media/image20.png"/><Relationship Id="rId29" Type="http://schemas.openxmlformats.org/officeDocument/2006/relationships/image" Target="../media/image29.png"/><Relationship Id="rId1" Type="http://schemas.openxmlformats.org/officeDocument/2006/relationships/slideMaster" Target="../slideMasters/slideMaster1.xml"/><Relationship Id="rId6" Type="http://schemas.openxmlformats.org/officeDocument/2006/relationships/image" Target="../media/image6.png"/><Relationship Id="rId11" Type="http://schemas.openxmlformats.org/officeDocument/2006/relationships/image" Target="../media/image11.png"/><Relationship Id="rId24" Type="http://schemas.openxmlformats.org/officeDocument/2006/relationships/image" Target="../media/image24.png"/><Relationship Id="rId5" Type="http://schemas.openxmlformats.org/officeDocument/2006/relationships/image" Target="../media/image5.png"/><Relationship Id="rId15" Type="http://schemas.openxmlformats.org/officeDocument/2006/relationships/image" Target="../media/image15.png"/><Relationship Id="rId23" Type="http://schemas.openxmlformats.org/officeDocument/2006/relationships/image" Target="../media/image23.png"/><Relationship Id="rId28" Type="http://schemas.openxmlformats.org/officeDocument/2006/relationships/image" Target="../media/image28.png"/><Relationship Id="rId10" Type="http://schemas.openxmlformats.org/officeDocument/2006/relationships/image" Target="../media/image10.png"/><Relationship Id="rId19" Type="http://schemas.openxmlformats.org/officeDocument/2006/relationships/image" Target="../media/image19.png"/><Relationship Id="rId4" Type="http://schemas.openxmlformats.org/officeDocument/2006/relationships/image" Target="../media/image4.png"/><Relationship Id="rId9" Type="http://schemas.openxmlformats.org/officeDocument/2006/relationships/image" Target="../media/image9.png"/><Relationship Id="rId14" Type="http://schemas.openxmlformats.org/officeDocument/2006/relationships/image" Target="../media/image14.png"/><Relationship Id="rId22" Type="http://schemas.openxmlformats.org/officeDocument/2006/relationships/image" Target="../media/image22.png"/><Relationship Id="rId27" Type="http://schemas.openxmlformats.org/officeDocument/2006/relationships/image" Target="../media/image27.emf"/></Relationships>
</file>

<file path=ppt/slideLayouts/_rels/slideLayout21.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png"/><Relationship Id="rId18" Type="http://schemas.openxmlformats.org/officeDocument/2006/relationships/image" Target="../media/image18.png"/><Relationship Id="rId26" Type="http://schemas.openxmlformats.org/officeDocument/2006/relationships/image" Target="../media/image26.png"/><Relationship Id="rId3" Type="http://schemas.openxmlformats.org/officeDocument/2006/relationships/image" Target="../media/image1.png"/><Relationship Id="rId21" Type="http://schemas.openxmlformats.org/officeDocument/2006/relationships/image" Target="../media/image21.png"/><Relationship Id="rId7" Type="http://schemas.openxmlformats.org/officeDocument/2006/relationships/image" Target="../media/image7.png"/><Relationship Id="rId12" Type="http://schemas.openxmlformats.org/officeDocument/2006/relationships/image" Target="../media/image12.png"/><Relationship Id="rId17" Type="http://schemas.openxmlformats.org/officeDocument/2006/relationships/image" Target="../media/image17.png"/><Relationship Id="rId25" Type="http://schemas.openxmlformats.org/officeDocument/2006/relationships/image" Target="../media/image25.png"/><Relationship Id="rId2" Type="http://schemas.openxmlformats.org/officeDocument/2006/relationships/image" Target="../media/image3.png"/><Relationship Id="rId16" Type="http://schemas.openxmlformats.org/officeDocument/2006/relationships/image" Target="../media/image16.png"/><Relationship Id="rId20" Type="http://schemas.openxmlformats.org/officeDocument/2006/relationships/image" Target="../media/image20.png"/><Relationship Id="rId29" Type="http://schemas.openxmlformats.org/officeDocument/2006/relationships/image" Target="../media/image29.png"/><Relationship Id="rId1" Type="http://schemas.openxmlformats.org/officeDocument/2006/relationships/slideMaster" Target="../slideMasters/slideMaster1.xml"/><Relationship Id="rId6" Type="http://schemas.openxmlformats.org/officeDocument/2006/relationships/image" Target="../media/image6.png"/><Relationship Id="rId11" Type="http://schemas.openxmlformats.org/officeDocument/2006/relationships/image" Target="../media/image11.png"/><Relationship Id="rId24" Type="http://schemas.openxmlformats.org/officeDocument/2006/relationships/image" Target="../media/image24.png"/><Relationship Id="rId5" Type="http://schemas.openxmlformats.org/officeDocument/2006/relationships/image" Target="../media/image5.png"/><Relationship Id="rId15" Type="http://schemas.openxmlformats.org/officeDocument/2006/relationships/image" Target="../media/image15.png"/><Relationship Id="rId23" Type="http://schemas.openxmlformats.org/officeDocument/2006/relationships/image" Target="../media/image23.png"/><Relationship Id="rId28" Type="http://schemas.openxmlformats.org/officeDocument/2006/relationships/image" Target="../media/image28.png"/><Relationship Id="rId10" Type="http://schemas.openxmlformats.org/officeDocument/2006/relationships/image" Target="../media/image10.png"/><Relationship Id="rId19" Type="http://schemas.openxmlformats.org/officeDocument/2006/relationships/image" Target="../media/image19.png"/><Relationship Id="rId4" Type="http://schemas.openxmlformats.org/officeDocument/2006/relationships/image" Target="../media/image4.png"/><Relationship Id="rId9" Type="http://schemas.openxmlformats.org/officeDocument/2006/relationships/image" Target="../media/image9.png"/><Relationship Id="rId14" Type="http://schemas.openxmlformats.org/officeDocument/2006/relationships/image" Target="../media/image14.png"/><Relationship Id="rId22" Type="http://schemas.openxmlformats.org/officeDocument/2006/relationships/image" Target="../media/image22.png"/><Relationship Id="rId27" Type="http://schemas.openxmlformats.org/officeDocument/2006/relationships/image" Target="../media/image27.emf"/></Relationships>
</file>

<file path=ppt/slideLayouts/_rels/slideLayout22.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png"/><Relationship Id="rId18" Type="http://schemas.openxmlformats.org/officeDocument/2006/relationships/image" Target="../media/image18.png"/><Relationship Id="rId26" Type="http://schemas.openxmlformats.org/officeDocument/2006/relationships/image" Target="../media/image26.png"/><Relationship Id="rId3" Type="http://schemas.openxmlformats.org/officeDocument/2006/relationships/image" Target="../media/image1.png"/><Relationship Id="rId21" Type="http://schemas.openxmlformats.org/officeDocument/2006/relationships/image" Target="../media/image21.png"/><Relationship Id="rId7" Type="http://schemas.openxmlformats.org/officeDocument/2006/relationships/image" Target="../media/image7.png"/><Relationship Id="rId12" Type="http://schemas.openxmlformats.org/officeDocument/2006/relationships/image" Target="../media/image12.png"/><Relationship Id="rId17" Type="http://schemas.openxmlformats.org/officeDocument/2006/relationships/image" Target="../media/image17.png"/><Relationship Id="rId25" Type="http://schemas.openxmlformats.org/officeDocument/2006/relationships/image" Target="../media/image25.png"/><Relationship Id="rId2" Type="http://schemas.openxmlformats.org/officeDocument/2006/relationships/image" Target="../media/image3.png"/><Relationship Id="rId16" Type="http://schemas.openxmlformats.org/officeDocument/2006/relationships/image" Target="../media/image16.png"/><Relationship Id="rId20" Type="http://schemas.openxmlformats.org/officeDocument/2006/relationships/image" Target="../media/image20.png"/><Relationship Id="rId29" Type="http://schemas.openxmlformats.org/officeDocument/2006/relationships/image" Target="../media/image29.png"/><Relationship Id="rId1" Type="http://schemas.openxmlformats.org/officeDocument/2006/relationships/slideMaster" Target="../slideMasters/slideMaster1.xml"/><Relationship Id="rId6" Type="http://schemas.openxmlformats.org/officeDocument/2006/relationships/image" Target="../media/image6.png"/><Relationship Id="rId11" Type="http://schemas.openxmlformats.org/officeDocument/2006/relationships/image" Target="../media/image11.png"/><Relationship Id="rId24" Type="http://schemas.openxmlformats.org/officeDocument/2006/relationships/image" Target="../media/image24.png"/><Relationship Id="rId5" Type="http://schemas.openxmlformats.org/officeDocument/2006/relationships/image" Target="../media/image5.png"/><Relationship Id="rId15" Type="http://schemas.openxmlformats.org/officeDocument/2006/relationships/image" Target="../media/image15.png"/><Relationship Id="rId23" Type="http://schemas.openxmlformats.org/officeDocument/2006/relationships/image" Target="../media/image23.png"/><Relationship Id="rId28" Type="http://schemas.openxmlformats.org/officeDocument/2006/relationships/image" Target="../media/image28.png"/><Relationship Id="rId10" Type="http://schemas.openxmlformats.org/officeDocument/2006/relationships/image" Target="../media/image10.png"/><Relationship Id="rId19" Type="http://schemas.openxmlformats.org/officeDocument/2006/relationships/image" Target="../media/image19.png"/><Relationship Id="rId4" Type="http://schemas.openxmlformats.org/officeDocument/2006/relationships/image" Target="../media/image4.png"/><Relationship Id="rId9" Type="http://schemas.openxmlformats.org/officeDocument/2006/relationships/image" Target="../media/image9.png"/><Relationship Id="rId14" Type="http://schemas.openxmlformats.org/officeDocument/2006/relationships/image" Target="../media/image14.png"/><Relationship Id="rId22" Type="http://schemas.openxmlformats.org/officeDocument/2006/relationships/image" Target="../media/image22.png"/><Relationship Id="rId27" Type="http://schemas.openxmlformats.org/officeDocument/2006/relationships/image" Target="../media/image27.emf"/></Relationships>
</file>

<file path=ppt/slideLayouts/_rels/slideLayout23.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png"/><Relationship Id="rId18" Type="http://schemas.openxmlformats.org/officeDocument/2006/relationships/image" Target="../media/image18.png"/><Relationship Id="rId26" Type="http://schemas.openxmlformats.org/officeDocument/2006/relationships/image" Target="../media/image26.png"/><Relationship Id="rId3" Type="http://schemas.openxmlformats.org/officeDocument/2006/relationships/image" Target="../media/image1.png"/><Relationship Id="rId21" Type="http://schemas.openxmlformats.org/officeDocument/2006/relationships/image" Target="../media/image21.png"/><Relationship Id="rId7" Type="http://schemas.openxmlformats.org/officeDocument/2006/relationships/image" Target="../media/image7.png"/><Relationship Id="rId12" Type="http://schemas.openxmlformats.org/officeDocument/2006/relationships/image" Target="../media/image12.png"/><Relationship Id="rId17" Type="http://schemas.openxmlformats.org/officeDocument/2006/relationships/image" Target="../media/image17.png"/><Relationship Id="rId25" Type="http://schemas.openxmlformats.org/officeDocument/2006/relationships/image" Target="../media/image25.png"/><Relationship Id="rId2" Type="http://schemas.openxmlformats.org/officeDocument/2006/relationships/image" Target="../media/image3.png"/><Relationship Id="rId16" Type="http://schemas.openxmlformats.org/officeDocument/2006/relationships/image" Target="../media/image16.png"/><Relationship Id="rId20" Type="http://schemas.openxmlformats.org/officeDocument/2006/relationships/image" Target="../media/image20.png"/><Relationship Id="rId29" Type="http://schemas.openxmlformats.org/officeDocument/2006/relationships/image" Target="../media/image29.png"/><Relationship Id="rId1" Type="http://schemas.openxmlformats.org/officeDocument/2006/relationships/slideMaster" Target="../slideMasters/slideMaster1.xml"/><Relationship Id="rId6" Type="http://schemas.openxmlformats.org/officeDocument/2006/relationships/image" Target="../media/image6.png"/><Relationship Id="rId11" Type="http://schemas.openxmlformats.org/officeDocument/2006/relationships/image" Target="../media/image11.png"/><Relationship Id="rId24" Type="http://schemas.openxmlformats.org/officeDocument/2006/relationships/image" Target="../media/image24.png"/><Relationship Id="rId5" Type="http://schemas.openxmlformats.org/officeDocument/2006/relationships/image" Target="../media/image5.png"/><Relationship Id="rId15" Type="http://schemas.openxmlformats.org/officeDocument/2006/relationships/image" Target="../media/image15.png"/><Relationship Id="rId23" Type="http://schemas.openxmlformats.org/officeDocument/2006/relationships/image" Target="../media/image23.png"/><Relationship Id="rId28" Type="http://schemas.openxmlformats.org/officeDocument/2006/relationships/image" Target="../media/image28.png"/><Relationship Id="rId10" Type="http://schemas.openxmlformats.org/officeDocument/2006/relationships/image" Target="../media/image10.png"/><Relationship Id="rId19" Type="http://schemas.openxmlformats.org/officeDocument/2006/relationships/image" Target="../media/image19.png"/><Relationship Id="rId4" Type="http://schemas.openxmlformats.org/officeDocument/2006/relationships/image" Target="../media/image4.png"/><Relationship Id="rId9" Type="http://schemas.openxmlformats.org/officeDocument/2006/relationships/image" Target="../media/image9.png"/><Relationship Id="rId14" Type="http://schemas.openxmlformats.org/officeDocument/2006/relationships/image" Target="../media/image14.png"/><Relationship Id="rId22" Type="http://schemas.openxmlformats.org/officeDocument/2006/relationships/image" Target="../media/image22.png"/><Relationship Id="rId27" Type="http://schemas.openxmlformats.org/officeDocument/2006/relationships/image" Target="../media/image27.emf"/></Relationships>
</file>

<file path=ppt/slideLayouts/_rels/slideLayout24.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png"/><Relationship Id="rId18" Type="http://schemas.openxmlformats.org/officeDocument/2006/relationships/image" Target="../media/image18.png"/><Relationship Id="rId26" Type="http://schemas.openxmlformats.org/officeDocument/2006/relationships/image" Target="../media/image26.png"/><Relationship Id="rId3" Type="http://schemas.openxmlformats.org/officeDocument/2006/relationships/image" Target="../media/image1.png"/><Relationship Id="rId21" Type="http://schemas.openxmlformats.org/officeDocument/2006/relationships/image" Target="../media/image21.png"/><Relationship Id="rId7" Type="http://schemas.openxmlformats.org/officeDocument/2006/relationships/image" Target="../media/image7.png"/><Relationship Id="rId12" Type="http://schemas.openxmlformats.org/officeDocument/2006/relationships/image" Target="../media/image12.png"/><Relationship Id="rId17" Type="http://schemas.openxmlformats.org/officeDocument/2006/relationships/image" Target="../media/image17.png"/><Relationship Id="rId25" Type="http://schemas.openxmlformats.org/officeDocument/2006/relationships/image" Target="../media/image25.png"/><Relationship Id="rId2" Type="http://schemas.openxmlformats.org/officeDocument/2006/relationships/image" Target="../media/image3.png"/><Relationship Id="rId16" Type="http://schemas.openxmlformats.org/officeDocument/2006/relationships/image" Target="../media/image16.png"/><Relationship Id="rId20" Type="http://schemas.openxmlformats.org/officeDocument/2006/relationships/image" Target="../media/image20.png"/><Relationship Id="rId29" Type="http://schemas.openxmlformats.org/officeDocument/2006/relationships/image" Target="../media/image29.png"/><Relationship Id="rId1" Type="http://schemas.openxmlformats.org/officeDocument/2006/relationships/slideMaster" Target="../slideMasters/slideMaster1.xml"/><Relationship Id="rId6" Type="http://schemas.openxmlformats.org/officeDocument/2006/relationships/image" Target="../media/image6.png"/><Relationship Id="rId11" Type="http://schemas.openxmlformats.org/officeDocument/2006/relationships/image" Target="../media/image11.png"/><Relationship Id="rId24" Type="http://schemas.openxmlformats.org/officeDocument/2006/relationships/image" Target="../media/image24.png"/><Relationship Id="rId5" Type="http://schemas.openxmlformats.org/officeDocument/2006/relationships/image" Target="../media/image5.png"/><Relationship Id="rId15" Type="http://schemas.openxmlformats.org/officeDocument/2006/relationships/image" Target="../media/image15.png"/><Relationship Id="rId23" Type="http://schemas.openxmlformats.org/officeDocument/2006/relationships/image" Target="../media/image23.png"/><Relationship Id="rId28" Type="http://schemas.openxmlformats.org/officeDocument/2006/relationships/image" Target="../media/image28.png"/><Relationship Id="rId10" Type="http://schemas.openxmlformats.org/officeDocument/2006/relationships/image" Target="../media/image10.png"/><Relationship Id="rId19" Type="http://schemas.openxmlformats.org/officeDocument/2006/relationships/image" Target="../media/image19.png"/><Relationship Id="rId4" Type="http://schemas.openxmlformats.org/officeDocument/2006/relationships/image" Target="../media/image4.png"/><Relationship Id="rId9" Type="http://schemas.openxmlformats.org/officeDocument/2006/relationships/image" Target="../media/image9.png"/><Relationship Id="rId14" Type="http://schemas.openxmlformats.org/officeDocument/2006/relationships/image" Target="../media/image14.png"/><Relationship Id="rId22" Type="http://schemas.openxmlformats.org/officeDocument/2006/relationships/image" Target="../media/image22.png"/><Relationship Id="rId27" Type="http://schemas.openxmlformats.org/officeDocument/2006/relationships/image" Target="../media/image27.emf"/></Relationships>
</file>

<file path=ppt/slideLayouts/_rels/slideLayout25.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png"/><Relationship Id="rId18" Type="http://schemas.openxmlformats.org/officeDocument/2006/relationships/image" Target="../media/image18.png"/><Relationship Id="rId26" Type="http://schemas.openxmlformats.org/officeDocument/2006/relationships/image" Target="../media/image26.png"/><Relationship Id="rId3" Type="http://schemas.openxmlformats.org/officeDocument/2006/relationships/image" Target="../media/image1.png"/><Relationship Id="rId21" Type="http://schemas.openxmlformats.org/officeDocument/2006/relationships/image" Target="../media/image21.png"/><Relationship Id="rId7" Type="http://schemas.openxmlformats.org/officeDocument/2006/relationships/image" Target="../media/image7.png"/><Relationship Id="rId12" Type="http://schemas.openxmlformats.org/officeDocument/2006/relationships/image" Target="../media/image12.png"/><Relationship Id="rId17" Type="http://schemas.openxmlformats.org/officeDocument/2006/relationships/image" Target="../media/image17.png"/><Relationship Id="rId25" Type="http://schemas.openxmlformats.org/officeDocument/2006/relationships/image" Target="../media/image25.png"/><Relationship Id="rId2" Type="http://schemas.openxmlformats.org/officeDocument/2006/relationships/image" Target="../media/image3.png"/><Relationship Id="rId16" Type="http://schemas.openxmlformats.org/officeDocument/2006/relationships/image" Target="../media/image16.png"/><Relationship Id="rId20" Type="http://schemas.openxmlformats.org/officeDocument/2006/relationships/image" Target="../media/image20.png"/><Relationship Id="rId29" Type="http://schemas.openxmlformats.org/officeDocument/2006/relationships/image" Target="../media/image29.png"/><Relationship Id="rId1" Type="http://schemas.openxmlformats.org/officeDocument/2006/relationships/slideMaster" Target="../slideMasters/slideMaster1.xml"/><Relationship Id="rId6" Type="http://schemas.openxmlformats.org/officeDocument/2006/relationships/image" Target="../media/image6.png"/><Relationship Id="rId11" Type="http://schemas.openxmlformats.org/officeDocument/2006/relationships/image" Target="../media/image11.png"/><Relationship Id="rId24" Type="http://schemas.openxmlformats.org/officeDocument/2006/relationships/image" Target="../media/image24.png"/><Relationship Id="rId5" Type="http://schemas.openxmlformats.org/officeDocument/2006/relationships/image" Target="../media/image5.png"/><Relationship Id="rId15" Type="http://schemas.openxmlformats.org/officeDocument/2006/relationships/image" Target="../media/image15.png"/><Relationship Id="rId23" Type="http://schemas.openxmlformats.org/officeDocument/2006/relationships/image" Target="../media/image23.png"/><Relationship Id="rId28" Type="http://schemas.openxmlformats.org/officeDocument/2006/relationships/image" Target="../media/image28.png"/><Relationship Id="rId10" Type="http://schemas.openxmlformats.org/officeDocument/2006/relationships/image" Target="../media/image10.png"/><Relationship Id="rId19" Type="http://schemas.openxmlformats.org/officeDocument/2006/relationships/image" Target="../media/image19.png"/><Relationship Id="rId4" Type="http://schemas.openxmlformats.org/officeDocument/2006/relationships/image" Target="../media/image4.png"/><Relationship Id="rId9" Type="http://schemas.openxmlformats.org/officeDocument/2006/relationships/image" Target="../media/image9.png"/><Relationship Id="rId14" Type="http://schemas.openxmlformats.org/officeDocument/2006/relationships/image" Target="../media/image14.png"/><Relationship Id="rId22" Type="http://schemas.openxmlformats.org/officeDocument/2006/relationships/image" Target="../media/image22.png"/><Relationship Id="rId27" Type="http://schemas.openxmlformats.org/officeDocument/2006/relationships/image" Target="../media/image27.emf"/></Relationships>
</file>

<file path=ppt/slideLayouts/_rels/slideLayout26.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png"/><Relationship Id="rId18" Type="http://schemas.openxmlformats.org/officeDocument/2006/relationships/image" Target="../media/image18.png"/><Relationship Id="rId26" Type="http://schemas.openxmlformats.org/officeDocument/2006/relationships/image" Target="../media/image26.png"/><Relationship Id="rId3" Type="http://schemas.openxmlformats.org/officeDocument/2006/relationships/image" Target="../media/image1.png"/><Relationship Id="rId21" Type="http://schemas.openxmlformats.org/officeDocument/2006/relationships/image" Target="../media/image21.png"/><Relationship Id="rId7" Type="http://schemas.openxmlformats.org/officeDocument/2006/relationships/image" Target="../media/image7.png"/><Relationship Id="rId12" Type="http://schemas.openxmlformats.org/officeDocument/2006/relationships/image" Target="../media/image12.png"/><Relationship Id="rId17" Type="http://schemas.openxmlformats.org/officeDocument/2006/relationships/image" Target="../media/image17.png"/><Relationship Id="rId25" Type="http://schemas.openxmlformats.org/officeDocument/2006/relationships/image" Target="../media/image25.png"/><Relationship Id="rId2" Type="http://schemas.openxmlformats.org/officeDocument/2006/relationships/image" Target="../media/image3.png"/><Relationship Id="rId16" Type="http://schemas.openxmlformats.org/officeDocument/2006/relationships/image" Target="../media/image16.png"/><Relationship Id="rId20" Type="http://schemas.openxmlformats.org/officeDocument/2006/relationships/image" Target="../media/image20.png"/><Relationship Id="rId29" Type="http://schemas.openxmlformats.org/officeDocument/2006/relationships/image" Target="../media/image29.png"/><Relationship Id="rId1" Type="http://schemas.openxmlformats.org/officeDocument/2006/relationships/slideMaster" Target="../slideMasters/slideMaster1.xml"/><Relationship Id="rId6" Type="http://schemas.openxmlformats.org/officeDocument/2006/relationships/image" Target="../media/image6.png"/><Relationship Id="rId11" Type="http://schemas.openxmlformats.org/officeDocument/2006/relationships/image" Target="../media/image11.png"/><Relationship Id="rId24" Type="http://schemas.openxmlformats.org/officeDocument/2006/relationships/image" Target="../media/image24.png"/><Relationship Id="rId5" Type="http://schemas.openxmlformats.org/officeDocument/2006/relationships/image" Target="../media/image5.png"/><Relationship Id="rId15" Type="http://schemas.openxmlformats.org/officeDocument/2006/relationships/image" Target="../media/image15.png"/><Relationship Id="rId23" Type="http://schemas.openxmlformats.org/officeDocument/2006/relationships/image" Target="../media/image23.png"/><Relationship Id="rId28" Type="http://schemas.openxmlformats.org/officeDocument/2006/relationships/image" Target="../media/image28.png"/><Relationship Id="rId10" Type="http://schemas.openxmlformats.org/officeDocument/2006/relationships/image" Target="../media/image10.png"/><Relationship Id="rId19" Type="http://schemas.openxmlformats.org/officeDocument/2006/relationships/image" Target="../media/image19.png"/><Relationship Id="rId4" Type="http://schemas.openxmlformats.org/officeDocument/2006/relationships/image" Target="../media/image4.png"/><Relationship Id="rId9" Type="http://schemas.openxmlformats.org/officeDocument/2006/relationships/image" Target="../media/image9.png"/><Relationship Id="rId14" Type="http://schemas.openxmlformats.org/officeDocument/2006/relationships/image" Target="../media/image14.png"/><Relationship Id="rId22" Type="http://schemas.openxmlformats.org/officeDocument/2006/relationships/image" Target="../media/image22.png"/><Relationship Id="rId27" Type="http://schemas.openxmlformats.org/officeDocument/2006/relationships/image" Target="../media/image27.emf"/></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png"/><Relationship Id="rId18" Type="http://schemas.openxmlformats.org/officeDocument/2006/relationships/image" Target="../media/image18.png"/><Relationship Id="rId26" Type="http://schemas.openxmlformats.org/officeDocument/2006/relationships/image" Target="../media/image26.png"/><Relationship Id="rId3" Type="http://schemas.openxmlformats.org/officeDocument/2006/relationships/image" Target="../media/image34.png"/><Relationship Id="rId21" Type="http://schemas.openxmlformats.org/officeDocument/2006/relationships/image" Target="../media/image21.png"/><Relationship Id="rId7" Type="http://schemas.openxmlformats.org/officeDocument/2006/relationships/image" Target="../media/image7.png"/><Relationship Id="rId12" Type="http://schemas.openxmlformats.org/officeDocument/2006/relationships/image" Target="../media/image12.png"/><Relationship Id="rId17" Type="http://schemas.openxmlformats.org/officeDocument/2006/relationships/image" Target="../media/image17.png"/><Relationship Id="rId25" Type="http://schemas.openxmlformats.org/officeDocument/2006/relationships/image" Target="../media/image25.png"/><Relationship Id="rId2" Type="http://schemas.openxmlformats.org/officeDocument/2006/relationships/image" Target="../media/image33.png"/><Relationship Id="rId16" Type="http://schemas.openxmlformats.org/officeDocument/2006/relationships/image" Target="../media/image16.png"/><Relationship Id="rId20" Type="http://schemas.openxmlformats.org/officeDocument/2006/relationships/image" Target="../media/image20.png"/><Relationship Id="rId29" Type="http://schemas.openxmlformats.org/officeDocument/2006/relationships/image" Target="../media/image29.png"/><Relationship Id="rId1" Type="http://schemas.openxmlformats.org/officeDocument/2006/relationships/slideMaster" Target="../slideMasters/slideMaster1.xml"/><Relationship Id="rId6" Type="http://schemas.openxmlformats.org/officeDocument/2006/relationships/image" Target="../media/image6.png"/><Relationship Id="rId11" Type="http://schemas.openxmlformats.org/officeDocument/2006/relationships/image" Target="../media/image11.png"/><Relationship Id="rId24" Type="http://schemas.openxmlformats.org/officeDocument/2006/relationships/image" Target="../media/image24.png"/><Relationship Id="rId5" Type="http://schemas.openxmlformats.org/officeDocument/2006/relationships/image" Target="../media/image5.png"/><Relationship Id="rId15" Type="http://schemas.openxmlformats.org/officeDocument/2006/relationships/image" Target="../media/image15.png"/><Relationship Id="rId23" Type="http://schemas.openxmlformats.org/officeDocument/2006/relationships/image" Target="../media/image23.png"/><Relationship Id="rId28" Type="http://schemas.openxmlformats.org/officeDocument/2006/relationships/image" Target="../media/image28.png"/><Relationship Id="rId10" Type="http://schemas.openxmlformats.org/officeDocument/2006/relationships/image" Target="../media/image10.png"/><Relationship Id="rId19" Type="http://schemas.openxmlformats.org/officeDocument/2006/relationships/image" Target="../media/image19.png"/><Relationship Id="rId4" Type="http://schemas.openxmlformats.org/officeDocument/2006/relationships/image" Target="../media/image4.png"/><Relationship Id="rId9" Type="http://schemas.openxmlformats.org/officeDocument/2006/relationships/image" Target="../media/image9.png"/><Relationship Id="rId14" Type="http://schemas.openxmlformats.org/officeDocument/2006/relationships/image" Target="../media/image14.png"/><Relationship Id="rId22" Type="http://schemas.openxmlformats.org/officeDocument/2006/relationships/image" Target="../media/image22.png"/><Relationship Id="rId27" Type="http://schemas.openxmlformats.org/officeDocument/2006/relationships/image" Target="../media/image27.emf"/></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18" Type="http://schemas.openxmlformats.org/officeDocument/2006/relationships/image" Target="../media/image17.png"/><Relationship Id="rId26" Type="http://schemas.openxmlformats.org/officeDocument/2006/relationships/image" Target="../media/image25.png"/><Relationship Id="rId3" Type="http://schemas.openxmlformats.org/officeDocument/2006/relationships/image" Target="../media/image3.png"/><Relationship Id="rId21" Type="http://schemas.openxmlformats.org/officeDocument/2006/relationships/image" Target="../media/image20.png"/><Relationship Id="rId7" Type="http://schemas.openxmlformats.org/officeDocument/2006/relationships/image" Target="../media/image6.png"/><Relationship Id="rId12" Type="http://schemas.openxmlformats.org/officeDocument/2006/relationships/image" Target="../media/image11.png"/><Relationship Id="rId17" Type="http://schemas.openxmlformats.org/officeDocument/2006/relationships/image" Target="../media/image16.png"/><Relationship Id="rId25" Type="http://schemas.openxmlformats.org/officeDocument/2006/relationships/image" Target="../media/image24.png"/><Relationship Id="rId2" Type="http://schemas.openxmlformats.org/officeDocument/2006/relationships/image" Target="../media/image31.jpg"/><Relationship Id="rId16" Type="http://schemas.openxmlformats.org/officeDocument/2006/relationships/image" Target="../media/image15.png"/><Relationship Id="rId20" Type="http://schemas.openxmlformats.org/officeDocument/2006/relationships/image" Target="../media/image19.png"/><Relationship Id="rId29" Type="http://schemas.openxmlformats.org/officeDocument/2006/relationships/image" Target="../media/image28.png"/><Relationship Id="rId1" Type="http://schemas.openxmlformats.org/officeDocument/2006/relationships/slideMaster" Target="../slideMasters/slideMaster1.xml"/><Relationship Id="rId6" Type="http://schemas.openxmlformats.org/officeDocument/2006/relationships/image" Target="../media/image5.png"/><Relationship Id="rId11" Type="http://schemas.openxmlformats.org/officeDocument/2006/relationships/image" Target="../media/image10.png"/><Relationship Id="rId24" Type="http://schemas.openxmlformats.org/officeDocument/2006/relationships/image" Target="../media/image23.png"/><Relationship Id="rId5" Type="http://schemas.openxmlformats.org/officeDocument/2006/relationships/image" Target="../media/image4.png"/><Relationship Id="rId15" Type="http://schemas.openxmlformats.org/officeDocument/2006/relationships/image" Target="../media/image14.png"/><Relationship Id="rId23" Type="http://schemas.openxmlformats.org/officeDocument/2006/relationships/image" Target="../media/image22.png"/><Relationship Id="rId28" Type="http://schemas.openxmlformats.org/officeDocument/2006/relationships/image" Target="../media/image27.emf"/><Relationship Id="rId10" Type="http://schemas.openxmlformats.org/officeDocument/2006/relationships/image" Target="../media/image9.png"/><Relationship Id="rId19" Type="http://schemas.openxmlformats.org/officeDocument/2006/relationships/image" Target="../media/image18.png"/><Relationship Id="rId4" Type="http://schemas.openxmlformats.org/officeDocument/2006/relationships/image" Target="../media/image1.png"/><Relationship Id="rId9" Type="http://schemas.openxmlformats.org/officeDocument/2006/relationships/image" Target="../media/image8.png"/><Relationship Id="rId14" Type="http://schemas.openxmlformats.org/officeDocument/2006/relationships/image" Target="../media/image13.png"/><Relationship Id="rId22" Type="http://schemas.openxmlformats.org/officeDocument/2006/relationships/image" Target="../media/image21.png"/><Relationship Id="rId27" Type="http://schemas.openxmlformats.org/officeDocument/2006/relationships/image" Target="../media/image26.png"/><Relationship Id="rId30" Type="http://schemas.openxmlformats.org/officeDocument/2006/relationships/image" Target="../media/image29.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18" Type="http://schemas.openxmlformats.org/officeDocument/2006/relationships/image" Target="../media/image17.png"/><Relationship Id="rId26" Type="http://schemas.openxmlformats.org/officeDocument/2006/relationships/image" Target="../media/image25.png"/><Relationship Id="rId3" Type="http://schemas.openxmlformats.org/officeDocument/2006/relationships/image" Target="../media/image3.png"/><Relationship Id="rId21" Type="http://schemas.openxmlformats.org/officeDocument/2006/relationships/image" Target="../media/image20.png"/><Relationship Id="rId7" Type="http://schemas.openxmlformats.org/officeDocument/2006/relationships/image" Target="../media/image6.png"/><Relationship Id="rId12" Type="http://schemas.openxmlformats.org/officeDocument/2006/relationships/image" Target="../media/image11.png"/><Relationship Id="rId17" Type="http://schemas.openxmlformats.org/officeDocument/2006/relationships/image" Target="../media/image16.png"/><Relationship Id="rId25" Type="http://schemas.openxmlformats.org/officeDocument/2006/relationships/image" Target="../media/image24.png"/><Relationship Id="rId2" Type="http://schemas.openxmlformats.org/officeDocument/2006/relationships/image" Target="../media/image31.jpg"/><Relationship Id="rId16" Type="http://schemas.openxmlformats.org/officeDocument/2006/relationships/image" Target="../media/image15.png"/><Relationship Id="rId20" Type="http://schemas.openxmlformats.org/officeDocument/2006/relationships/image" Target="../media/image19.png"/><Relationship Id="rId29" Type="http://schemas.openxmlformats.org/officeDocument/2006/relationships/image" Target="../media/image28.png"/><Relationship Id="rId1" Type="http://schemas.openxmlformats.org/officeDocument/2006/relationships/slideMaster" Target="../slideMasters/slideMaster3.xml"/><Relationship Id="rId6" Type="http://schemas.openxmlformats.org/officeDocument/2006/relationships/image" Target="../media/image5.png"/><Relationship Id="rId11" Type="http://schemas.openxmlformats.org/officeDocument/2006/relationships/image" Target="../media/image10.png"/><Relationship Id="rId24" Type="http://schemas.openxmlformats.org/officeDocument/2006/relationships/image" Target="../media/image23.png"/><Relationship Id="rId5" Type="http://schemas.openxmlformats.org/officeDocument/2006/relationships/image" Target="../media/image4.png"/><Relationship Id="rId15" Type="http://schemas.openxmlformats.org/officeDocument/2006/relationships/image" Target="../media/image14.png"/><Relationship Id="rId23" Type="http://schemas.openxmlformats.org/officeDocument/2006/relationships/image" Target="../media/image22.png"/><Relationship Id="rId28" Type="http://schemas.openxmlformats.org/officeDocument/2006/relationships/image" Target="../media/image27.emf"/><Relationship Id="rId10" Type="http://schemas.openxmlformats.org/officeDocument/2006/relationships/image" Target="../media/image9.png"/><Relationship Id="rId19" Type="http://schemas.openxmlformats.org/officeDocument/2006/relationships/image" Target="../media/image18.png"/><Relationship Id="rId4" Type="http://schemas.openxmlformats.org/officeDocument/2006/relationships/image" Target="../media/image1.png"/><Relationship Id="rId9" Type="http://schemas.openxmlformats.org/officeDocument/2006/relationships/image" Target="../media/image8.png"/><Relationship Id="rId14" Type="http://schemas.openxmlformats.org/officeDocument/2006/relationships/image" Target="../media/image13.png"/><Relationship Id="rId22" Type="http://schemas.openxmlformats.org/officeDocument/2006/relationships/image" Target="../media/image21.png"/><Relationship Id="rId27" Type="http://schemas.openxmlformats.org/officeDocument/2006/relationships/image" Target="../media/image26.png"/><Relationship Id="rId30" Type="http://schemas.openxmlformats.org/officeDocument/2006/relationships/image" Target="../media/image29.png"/></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png"/><Relationship Id="rId18" Type="http://schemas.openxmlformats.org/officeDocument/2006/relationships/image" Target="../media/image18.png"/><Relationship Id="rId26" Type="http://schemas.openxmlformats.org/officeDocument/2006/relationships/image" Target="../media/image26.png"/><Relationship Id="rId3" Type="http://schemas.openxmlformats.org/officeDocument/2006/relationships/image" Target="../media/image34.png"/><Relationship Id="rId21" Type="http://schemas.openxmlformats.org/officeDocument/2006/relationships/image" Target="../media/image21.png"/><Relationship Id="rId7" Type="http://schemas.openxmlformats.org/officeDocument/2006/relationships/image" Target="../media/image7.png"/><Relationship Id="rId12" Type="http://schemas.openxmlformats.org/officeDocument/2006/relationships/image" Target="../media/image12.png"/><Relationship Id="rId17" Type="http://schemas.openxmlformats.org/officeDocument/2006/relationships/image" Target="../media/image17.png"/><Relationship Id="rId25" Type="http://schemas.openxmlformats.org/officeDocument/2006/relationships/image" Target="../media/image25.png"/><Relationship Id="rId2" Type="http://schemas.openxmlformats.org/officeDocument/2006/relationships/image" Target="../media/image33.png"/><Relationship Id="rId16" Type="http://schemas.openxmlformats.org/officeDocument/2006/relationships/image" Target="../media/image16.png"/><Relationship Id="rId20" Type="http://schemas.openxmlformats.org/officeDocument/2006/relationships/image" Target="../media/image20.png"/><Relationship Id="rId29" Type="http://schemas.openxmlformats.org/officeDocument/2006/relationships/image" Target="../media/image29.png"/><Relationship Id="rId1" Type="http://schemas.openxmlformats.org/officeDocument/2006/relationships/slideMaster" Target="../slideMasters/slideMaster3.xml"/><Relationship Id="rId6" Type="http://schemas.openxmlformats.org/officeDocument/2006/relationships/image" Target="../media/image6.png"/><Relationship Id="rId11" Type="http://schemas.openxmlformats.org/officeDocument/2006/relationships/image" Target="../media/image11.png"/><Relationship Id="rId24" Type="http://schemas.openxmlformats.org/officeDocument/2006/relationships/image" Target="../media/image24.png"/><Relationship Id="rId5" Type="http://schemas.openxmlformats.org/officeDocument/2006/relationships/image" Target="../media/image5.png"/><Relationship Id="rId15" Type="http://schemas.openxmlformats.org/officeDocument/2006/relationships/image" Target="../media/image15.png"/><Relationship Id="rId23" Type="http://schemas.openxmlformats.org/officeDocument/2006/relationships/image" Target="../media/image23.png"/><Relationship Id="rId28" Type="http://schemas.openxmlformats.org/officeDocument/2006/relationships/image" Target="../media/image28.png"/><Relationship Id="rId10" Type="http://schemas.openxmlformats.org/officeDocument/2006/relationships/image" Target="../media/image10.png"/><Relationship Id="rId19" Type="http://schemas.openxmlformats.org/officeDocument/2006/relationships/image" Target="../media/image19.png"/><Relationship Id="rId4" Type="http://schemas.openxmlformats.org/officeDocument/2006/relationships/image" Target="../media/image4.png"/><Relationship Id="rId9" Type="http://schemas.openxmlformats.org/officeDocument/2006/relationships/image" Target="../media/image9.png"/><Relationship Id="rId14" Type="http://schemas.openxmlformats.org/officeDocument/2006/relationships/image" Target="../media/image14.png"/><Relationship Id="rId22" Type="http://schemas.openxmlformats.org/officeDocument/2006/relationships/image" Target="../media/image22.png"/><Relationship Id="rId27" Type="http://schemas.openxmlformats.org/officeDocument/2006/relationships/image" Target="../media/image27.emf"/></Relationships>
</file>

<file path=ppt/slideLayouts/_rels/slideLayout37.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png"/><Relationship Id="rId18" Type="http://schemas.openxmlformats.org/officeDocument/2006/relationships/image" Target="../media/image18.png"/><Relationship Id="rId26" Type="http://schemas.openxmlformats.org/officeDocument/2006/relationships/image" Target="../media/image26.png"/><Relationship Id="rId3" Type="http://schemas.openxmlformats.org/officeDocument/2006/relationships/image" Target="../media/image34.png"/><Relationship Id="rId21" Type="http://schemas.openxmlformats.org/officeDocument/2006/relationships/image" Target="../media/image21.png"/><Relationship Id="rId7" Type="http://schemas.openxmlformats.org/officeDocument/2006/relationships/image" Target="../media/image7.png"/><Relationship Id="rId12" Type="http://schemas.openxmlformats.org/officeDocument/2006/relationships/image" Target="../media/image12.png"/><Relationship Id="rId17" Type="http://schemas.openxmlformats.org/officeDocument/2006/relationships/image" Target="../media/image17.png"/><Relationship Id="rId25" Type="http://schemas.openxmlformats.org/officeDocument/2006/relationships/image" Target="../media/image25.png"/><Relationship Id="rId2" Type="http://schemas.openxmlformats.org/officeDocument/2006/relationships/image" Target="../media/image33.png"/><Relationship Id="rId16" Type="http://schemas.openxmlformats.org/officeDocument/2006/relationships/image" Target="../media/image16.png"/><Relationship Id="rId20" Type="http://schemas.openxmlformats.org/officeDocument/2006/relationships/image" Target="../media/image20.png"/><Relationship Id="rId29" Type="http://schemas.openxmlformats.org/officeDocument/2006/relationships/image" Target="../media/image29.png"/><Relationship Id="rId1" Type="http://schemas.openxmlformats.org/officeDocument/2006/relationships/slideMaster" Target="../slideMasters/slideMaster3.xml"/><Relationship Id="rId6" Type="http://schemas.openxmlformats.org/officeDocument/2006/relationships/image" Target="../media/image6.png"/><Relationship Id="rId11" Type="http://schemas.openxmlformats.org/officeDocument/2006/relationships/image" Target="../media/image11.png"/><Relationship Id="rId24" Type="http://schemas.openxmlformats.org/officeDocument/2006/relationships/image" Target="../media/image24.png"/><Relationship Id="rId5" Type="http://schemas.openxmlformats.org/officeDocument/2006/relationships/image" Target="../media/image5.png"/><Relationship Id="rId15" Type="http://schemas.openxmlformats.org/officeDocument/2006/relationships/image" Target="../media/image15.png"/><Relationship Id="rId23" Type="http://schemas.openxmlformats.org/officeDocument/2006/relationships/image" Target="../media/image23.png"/><Relationship Id="rId28" Type="http://schemas.openxmlformats.org/officeDocument/2006/relationships/image" Target="../media/image28.png"/><Relationship Id="rId10" Type="http://schemas.openxmlformats.org/officeDocument/2006/relationships/image" Target="../media/image10.png"/><Relationship Id="rId19" Type="http://schemas.openxmlformats.org/officeDocument/2006/relationships/image" Target="../media/image19.png"/><Relationship Id="rId4" Type="http://schemas.openxmlformats.org/officeDocument/2006/relationships/image" Target="../media/image4.png"/><Relationship Id="rId9" Type="http://schemas.openxmlformats.org/officeDocument/2006/relationships/image" Target="../media/image9.png"/><Relationship Id="rId14" Type="http://schemas.openxmlformats.org/officeDocument/2006/relationships/image" Target="../media/image14.png"/><Relationship Id="rId22" Type="http://schemas.openxmlformats.org/officeDocument/2006/relationships/image" Target="../media/image22.png"/><Relationship Id="rId27" Type="http://schemas.openxmlformats.org/officeDocument/2006/relationships/image" Target="../media/image27.emf"/></Relationships>
</file>

<file path=ppt/slideLayouts/_rels/slideLayout38.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png"/><Relationship Id="rId18" Type="http://schemas.openxmlformats.org/officeDocument/2006/relationships/image" Target="../media/image18.png"/><Relationship Id="rId26" Type="http://schemas.openxmlformats.org/officeDocument/2006/relationships/image" Target="../media/image26.png"/><Relationship Id="rId3" Type="http://schemas.openxmlformats.org/officeDocument/2006/relationships/image" Target="../media/image34.png"/><Relationship Id="rId21" Type="http://schemas.openxmlformats.org/officeDocument/2006/relationships/image" Target="../media/image21.png"/><Relationship Id="rId7" Type="http://schemas.openxmlformats.org/officeDocument/2006/relationships/image" Target="../media/image7.png"/><Relationship Id="rId12" Type="http://schemas.openxmlformats.org/officeDocument/2006/relationships/image" Target="../media/image12.png"/><Relationship Id="rId17" Type="http://schemas.openxmlformats.org/officeDocument/2006/relationships/image" Target="../media/image17.png"/><Relationship Id="rId25" Type="http://schemas.openxmlformats.org/officeDocument/2006/relationships/image" Target="../media/image25.png"/><Relationship Id="rId2" Type="http://schemas.openxmlformats.org/officeDocument/2006/relationships/image" Target="../media/image33.png"/><Relationship Id="rId16" Type="http://schemas.openxmlformats.org/officeDocument/2006/relationships/image" Target="../media/image16.png"/><Relationship Id="rId20" Type="http://schemas.openxmlformats.org/officeDocument/2006/relationships/image" Target="../media/image20.png"/><Relationship Id="rId29" Type="http://schemas.openxmlformats.org/officeDocument/2006/relationships/image" Target="../media/image29.png"/><Relationship Id="rId1" Type="http://schemas.openxmlformats.org/officeDocument/2006/relationships/slideMaster" Target="../slideMasters/slideMaster3.xml"/><Relationship Id="rId6" Type="http://schemas.openxmlformats.org/officeDocument/2006/relationships/image" Target="../media/image6.png"/><Relationship Id="rId11" Type="http://schemas.openxmlformats.org/officeDocument/2006/relationships/image" Target="../media/image11.png"/><Relationship Id="rId24" Type="http://schemas.openxmlformats.org/officeDocument/2006/relationships/image" Target="../media/image24.png"/><Relationship Id="rId5" Type="http://schemas.openxmlformats.org/officeDocument/2006/relationships/image" Target="../media/image5.png"/><Relationship Id="rId15" Type="http://schemas.openxmlformats.org/officeDocument/2006/relationships/image" Target="../media/image15.png"/><Relationship Id="rId23" Type="http://schemas.openxmlformats.org/officeDocument/2006/relationships/image" Target="../media/image23.png"/><Relationship Id="rId28" Type="http://schemas.openxmlformats.org/officeDocument/2006/relationships/image" Target="../media/image28.png"/><Relationship Id="rId10" Type="http://schemas.openxmlformats.org/officeDocument/2006/relationships/image" Target="../media/image10.png"/><Relationship Id="rId19" Type="http://schemas.openxmlformats.org/officeDocument/2006/relationships/image" Target="../media/image19.png"/><Relationship Id="rId4" Type="http://schemas.openxmlformats.org/officeDocument/2006/relationships/image" Target="../media/image4.png"/><Relationship Id="rId9" Type="http://schemas.openxmlformats.org/officeDocument/2006/relationships/image" Target="../media/image9.png"/><Relationship Id="rId14" Type="http://schemas.openxmlformats.org/officeDocument/2006/relationships/image" Target="../media/image14.png"/><Relationship Id="rId22" Type="http://schemas.openxmlformats.org/officeDocument/2006/relationships/image" Target="../media/image22.png"/><Relationship Id="rId27" Type="http://schemas.openxmlformats.org/officeDocument/2006/relationships/image" Target="../media/image27.emf"/></Relationships>
</file>

<file path=ppt/slideLayouts/_rels/slideLayout39.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png"/><Relationship Id="rId18" Type="http://schemas.openxmlformats.org/officeDocument/2006/relationships/image" Target="../media/image18.png"/><Relationship Id="rId26" Type="http://schemas.openxmlformats.org/officeDocument/2006/relationships/image" Target="../media/image26.png"/><Relationship Id="rId3" Type="http://schemas.openxmlformats.org/officeDocument/2006/relationships/image" Target="../media/image34.png"/><Relationship Id="rId21" Type="http://schemas.openxmlformats.org/officeDocument/2006/relationships/image" Target="../media/image21.png"/><Relationship Id="rId7" Type="http://schemas.openxmlformats.org/officeDocument/2006/relationships/image" Target="../media/image7.png"/><Relationship Id="rId12" Type="http://schemas.openxmlformats.org/officeDocument/2006/relationships/image" Target="../media/image12.png"/><Relationship Id="rId17" Type="http://schemas.openxmlformats.org/officeDocument/2006/relationships/image" Target="../media/image17.png"/><Relationship Id="rId25" Type="http://schemas.openxmlformats.org/officeDocument/2006/relationships/image" Target="../media/image25.png"/><Relationship Id="rId2" Type="http://schemas.openxmlformats.org/officeDocument/2006/relationships/image" Target="../media/image33.png"/><Relationship Id="rId16" Type="http://schemas.openxmlformats.org/officeDocument/2006/relationships/image" Target="../media/image16.png"/><Relationship Id="rId20" Type="http://schemas.openxmlformats.org/officeDocument/2006/relationships/image" Target="../media/image20.png"/><Relationship Id="rId29" Type="http://schemas.openxmlformats.org/officeDocument/2006/relationships/image" Target="../media/image29.png"/><Relationship Id="rId1" Type="http://schemas.openxmlformats.org/officeDocument/2006/relationships/slideMaster" Target="../slideMasters/slideMaster3.xml"/><Relationship Id="rId6" Type="http://schemas.openxmlformats.org/officeDocument/2006/relationships/image" Target="../media/image6.png"/><Relationship Id="rId11" Type="http://schemas.openxmlformats.org/officeDocument/2006/relationships/image" Target="../media/image11.png"/><Relationship Id="rId24" Type="http://schemas.openxmlformats.org/officeDocument/2006/relationships/image" Target="../media/image24.png"/><Relationship Id="rId5" Type="http://schemas.openxmlformats.org/officeDocument/2006/relationships/image" Target="../media/image5.png"/><Relationship Id="rId15" Type="http://schemas.openxmlformats.org/officeDocument/2006/relationships/image" Target="../media/image15.png"/><Relationship Id="rId23" Type="http://schemas.openxmlformats.org/officeDocument/2006/relationships/image" Target="../media/image23.png"/><Relationship Id="rId28" Type="http://schemas.openxmlformats.org/officeDocument/2006/relationships/image" Target="../media/image28.png"/><Relationship Id="rId10" Type="http://schemas.openxmlformats.org/officeDocument/2006/relationships/image" Target="../media/image10.png"/><Relationship Id="rId19" Type="http://schemas.openxmlformats.org/officeDocument/2006/relationships/image" Target="../media/image19.png"/><Relationship Id="rId4" Type="http://schemas.openxmlformats.org/officeDocument/2006/relationships/image" Target="../media/image4.png"/><Relationship Id="rId9" Type="http://schemas.openxmlformats.org/officeDocument/2006/relationships/image" Target="../media/image9.png"/><Relationship Id="rId14" Type="http://schemas.openxmlformats.org/officeDocument/2006/relationships/image" Target="../media/image14.png"/><Relationship Id="rId22" Type="http://schemas.openxmlformats.org/officeDocument/2006/relationships/image" Target="../media/image22.png"/><Relationship Id="rId27" Type="http://schemas.openxmlformats.org/officeDocument/2006/relationships/image" Target="../media/image27.emf"/></Relationships>
</file>

<file path=ppt/slideLayouts/_rels/slideLayout4.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18" Type="http://schemas.openxmlformats.org/officeDocument/2006/relationships/image" Target="../media/image17.png"/><Relationship Id="rId26" Type="http://schemas.openxmlformats.org/officeDocument/2006/relationships/image" Target="../media/image25.png"/><Relationship Id="rId3" Type="http://schemas.openxmlformats.org/officeDocument/2006/relationships/image" Target="../media/image3.png"/><Relationship Id="rId21" Type="http://schemas.openxmlformats.org/officeDocument/2006/relationships/image" Target="../media/image20.png"/><Relationship Id="rId7" Type="http://schemas.openxmlformats.org/officeDocument/2006/relationships/image" Target="../media/image6.png"/><Relationship Id="rId12" Type="http://schemas.openxmlformats.org/officeDocument/2006/relationships/image" Target="../media/image11.png"/><Relationship Id="rId17" Type="http://schemas.openxmlformats.org/officeDocument/2006/relationships/image" Target="../media/image16.png"/><Relationship Id="rId25" Type="http://schemas.openxmlformats.org/officeDocument/2006/relationships/image" Target="../media/image24.png"/><Relationship Id="rId2" Type="http://schemas.openxmlformats.org/officeDocument/2006/relationships/image" Target="../media/image31.jpg"/><Relationship Id="rId16" Type="http://schemas.openxmlformats.org/officeDocument/2006/relationships/image" Target="../media/image15.png"/><Relationship Id="rId20" Type="http://schemas.openxmlformats.org/officeDocument/2006/relationships/image" Target="../media/image19.png"/><Relationship Id="rId29" Type="http://schemas.openxmlformats.org/officeDocument/2006/relationships/image" Target="../media/image28.png"/><Relationship Id="rId1" Type="http://schemas.openxmlformats.org/officeDocument/2006/relationships/slideMaster" Target="../slideMasters/slideMaster1.xml"/><Relationship Id="rId6" Type="http://schemas.openxmlformats.org/officeDocument/2006/relationships/image" Target="../media/image5.png"/><Relationship Id="rId11" Type="http://schemas.openxmlformats.org/officeDocument/2006/relationships/image" Target="../media/image10.png"/><Relationship Id="rId24" Type="http://schemas.openxmlformats.org/officeDocument/2006/relationships/image" Target="../media/image23.png"/><Relationship Id="rId5" Type="http://schemas.openxmlformats.org/officeDocument/2006/relationships/image" Target="../media/image4.png"/><Relationship Id="rId15" Type="http://schemas.openxmlformats.org/officeDocument/2006/relationships/image" Target="../media/image14.png"/><Relationship Id="rId23" Type="http://schemas.openxmlformats.org/officeDocument/2006/relationships/image" Target="../media/image22.png"/><Relationship Id="rId28" Type="http://schemas.openxmlformats.org/officeDocument/2006/relationships/image" Target="../media/image27.emf"/><Relationship Id="rId10" Type="http://schemas.openxmlformats.org/officeDocument/2006/relationships/image" Target="../media/image9.png"/><Relationship Id="rId19" Type="http://schemas.openxmlformats.org/officeDocument/2006/relationships/image" Target="../media/image18.png"/><Relationship Id="rId4" Type="http://schemas.openxmlformats.org/officeDocument/2006/relationships/image" Target="../media/image1.png"/><Relationship Id="rId9" Type="http://schemas.openxmlformats.org/officeDocument/2006/relationships/image" Target="../media/image8.png"/><Relationship Id="rId14" Type="http://schemas.openxmlformats.org/officeDocument/2006/relationships/image" Target="../media/image13.png"/><Relationship Id="rId22" Type="http://schemas.openxmlformats.org/officeDocument/2006/relationships/image" Target="../media/image21.png"/><Relationship Id="rId27" Type="http://schemas.openxmlformats.org/officeDocument/2006/relationships/image" Target="../media/image26.png"/><Relationship Id="rId30" Type="http://schemas.openxmlformats.org/officeDocument/2006/relationships/image" Target="../media/image29.png"/></Relationships>
</file>

<file path=ppt/slideLayouts/_rels/slideLayout40.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png"/><Relationship Id="rId18" Type="http://schemas.openxmlformats.org/officeDocument/2006/relationships/image" Target="../media/image18.png"/><Relationship Id="rId26" Type="http://schemas.openxmlformats.org/officeDocument/2006/relationships/image" Target="../media/image26.png"/><Relationship Id="rId3" Type="http://schemas.openxmlformats.org/officeDocument/2006/relationships/image" Target="../media/image34.png"/><Relationship Id="rId21" Type="http://schemas.openxmlformats.org/officeDocument/2006/relationships/image" Target="../media/image21.png"/><Relationship Id="rId7" Type="http://schemas.openxmlformats.org/officeDocument/2006/relationships/image" Target="../media/image7.png"/><Relationship Id="rId12" Type="http://schemas.openxmlformats.org/officeDocument/2006/relationships/image" Target="../media/image12.png"/><Relationship Id="rId17" Type="http://schemas.openxmlformats.org/officeDocument/2006/relationships/image" Target="../media/image17.png"/><Relationship Id="rId25" Type="http://schemas.openxmlformats.org/officeDocument/2006/relationships/image" Target="../media/image25.png"/><Relationship Id="rId2" Type="http://schemas.openxmlformats.org/officeDocument/2006/relationships/image" Target="../media/image33.png"/><Relationship Id="rId16" Type="http://schemas.openxmlformats.org/officeDocument/2006/relationships/image" Target="../media/image16.png"/><Relationship Id="rId20" Type="http://schemas.openxmlformats.org/officeDocument/2006/relationships/image" Target="../media/image20.png"/><Relationship Id="rId29" Type="http://schemas.openxmlformats.org/officeDocument/2006/relationships/image" Target="../media/image29.png"/><Relationship Id="rId1" Type="http://schemas.openxmlformats.org/officeDocument/2006/relationships/slideMaster" Target="../slideMasters/slideMaster3.xml"/><Relationship Id="rId6" Type="http://schemas.openxmlformats.org/officeDocument/2006/relationships/image" Target="../media/image6.png"/><Relationship Id="rId11" Type="http://schemas.openxmlformats.org/officeDocument/2006/relationships/image" Target="../media/image11.png"/><Relationship Id="rId24" Type="http://schemas.openxmlformats.org/officeDocument/2006/relationships/image" Target="../media/image24.png"/><Relationship Id="rId5" Type="http://schemas.openxmlformats.org/officeDocument/2006/relationships/image" Target="../media/image5.png"/><Relationship Id="rId15" Type="http://schemas.openxmlformats.org/officeDocument/2006/relationships/image" Target="../media/image15.png"/><Relationship Id="rId23" Type="http://schemas.openxmlformats.org/officeDocument/2006/relationships/image" Target="../media/image23.png"/><Relationship Id="rId28" Type="http://schemas.openxmlformats.org/officeDocument/2006/relationships/image" Target="../media/image28.png"/><Relationship Id="rId10" Type="http://schemas.openxmlformats.org/officeDocument/2006/relationships/image" Target="../media/image10.png"/><Relationship Id="rId19" Type="http://schemas.openxmlformats.org/officeDocument/2006/relationships/image" Target="../media/image19.png"/><Relationship Id="rId4" Type="http://schemas.openxmlformats.org/officeDocument/2006/relationships/image" Target="../media/image4.png"/><Relationship Id="rId9" Type="http://schemas.openxmlformats.org/officeDocument/2006/relationships/image" Target="../media/image9.png"/><Relationship Id="rId14" Type="http://schemas.openxmlformats.org/officeDocument/2006/relationships/image" Target="../media/image14.png"/><Relationship Id="rId22" Type="http://schemas.openxmlformats.org/officeDocument/2006/relationships/image" Target="../media/image22.png"/><Relationship Id="rId27" Type="http://schemas.openxmlformats.org/officeDocument/2006/relationships/image" Target="../media/image27.emf"/></Relationships>
</file>

<file path=ppt/slideLayouts/_rels/slideLayout41.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png"/><Relationship Id="rId18" Type="http://schemas.openxmlformats.org/officeDocument/2006/relationships/image" Target="../media/image18.png"/><Relationship Id="rId26" Type="http://schemas.openxmlformats.org/officeDocument/2006/relationships/image" Target="../media/image26.png"/><Relationship Id="rId3" Type="http://schemas.openxmlformats.org/officeDocument/2006/relationships/image" Target="../media/image34.png"/><Relationship Id="rId21" Type="http://schemas.openxmlformats.org/officeDocument/2006/relationships/image" Target="../media/image21.png"/><Relationship Id="rId7" Type="http://schemas.openxmlformats.org/officeDocument/2006/relationships/image" Target="../media/image7.png"/><Relationship Id="rId12" Type="http://schemas.openxmlformats.org/officeDocument/2006/relationships/image" Target="../media/image12.png"/><Relationship Id="rId17" Type="http://schemas.openxmlformats.org/officeDocument/2006/relationships/image" Target="../media/image17.png"/><Relationship Id="rId25" Type="http://schemas.openxmlformats.org/officeDocument/2006/relationships/image" Target="../media/image25.png"/><Relationship Id="rId2" Type="http://schemas.openxmlformats.org/officeDocument/2006/relationships/image" Target="../media/image33.png"/><Relationship Id="rId16" Type="http://schemas.openxmlformats.org/officeDocument/2006/relationships/image" Target="../media/image16.png"/><Relationship Id="rId20" Type="http://schemas.openxmlformats.org/officeDocument/2006/relationships/image" Target="../media/image20.png"/><Relationship Id="rId29" Type="http://schemas.openxmlformats.org/officeDocument/2006/relationships/image" Target="../media/image29.png"/><Relationship Id="rId1" Type="http://schemas.openxmlformats.org/officeDocument/2006/relationships/slideMaster" Target="../slideMasters/slideMaster3.xml"/><Relationship Id="rId6" Type="http://schemas.openxmlformats.org/officeDocument/2006/relationships/image" Target="../media/image6.png"/><Relationship Id="rId11" Type="http://schemas.openxmlformats.org/officeDocument/2006/relationships/image" Target="../media/image11.png"/><Relationship Id="rId24" Type="http://schemas.openxmlformats.org/officeDocument/2006/relationships/image" Target="../media/image24.png"/><Relationship Id="rId5" Type="http://schemas.openxmlformats.org/officeDocument/2006/relationships/image" Target="../media/image5.png"/><Relationship Id="rId15" Type="http://schemas.openxmlformats.org/officeDocument/2006/relationships/image" Target="../media/image15.png"/><Relationship Id="rId23" Type="http://schemas.openxmlformats.org/officeDocument/2006/relationships/image" Target="../media/image23.png"/><Relationship Id="rId28" Type="http://schemas.openxmlformats.org/officeDocument/2006/relationships/image" Target="../media/image28.png"/><Relationship Id="rId10" Type="http://schemas.openxmlformats.org/officeDocument/2006/relationships/image" Target="../media/image10.png"/><Relationship Id="rId19" Type="http://schemas.openxmlformats.org/officeDocument/2006/relationships/image" Target="../media/image19.png"/><Relationship Id="rId4" Type="http://schemas.openxmlformats.org/officeDocument/2006/relationships/image" Target="../media/image4.png"/><Relationship Id="rId9" Type="http://schemas.openxmlformats.org/officeDocument/2006/relationships/image" Target="../media/image9.png"/><Relationship Id="rId14" Type="http://schemas.openxmlformats.org/officeDocument/2006/relationships/image" Target="../media/image14.png"/><Relationship Id="rId22" Type="http://schemas.openxmlformats.org/officeDocument/2006/relationships/image" Target="../media/image22.png"/><Relationship Id="rId27" Type="http://schemas.openxmlformats.org/officeDocument/2006/relationships/image" Target="../media/image27.emf"/></Relationships>
</file>

<file path=ppt/slideLayouts/_rels/slideLayout42.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png"/><Relationship Id="rId18" Type="http://schemas.openxmlformats.org/officeDocument/2006/relationships/image" Target="../media/image18.png"/><Relationship Id="rId26" Type="http://schemas.openxmlformats.org/officeDocument/2006/relationships/image" Target="../media/image26.png"/><Relationship Id="rId3" Type="http://schemas.openxmlformats.org/officeDocument/2006/relationships/image" Target="../media/image34.png"/><Relationship Id="rId21" Type="http://schemas.openxmlformats.org/officeDocument/2006/relationships/image" Target="../media/image21.png"/><Relationship Id="rId7" Type="http://schemas.openxmlformats.org/officeDocument/2006/relationships/image" Target="../media/image7.png"/><Relationship Id="rId12" Type="http://schemas.openxmlformats.org/officeDocument/2006/relationships/image" Target="../media/image12.png"/><Relationship Id="rId17" Type="http://schemas.openxmlformats.org/officeDocument/2006/relationships/image" Target="../media/image17.png"/><Relationship Id="rId25" Type="http://schemas.openxmlformats.org/officeDocument/2006/relationships/image" Target="../media/image25.png"/><Relationship Id="rId2" Type="http://schemas.openxmlformats.org/officeDocument/2006/relationships/image" Target="../media/image33.png"/><Relationship Id="rId16" Type="http://schemas.openxmlformats.org/officeDocument/2006/relationships/image" Target="../media/image16.png"/><Relationship Id="rId20" Type="http://schemas.openxmlformats.org/officeDocument/2006/relationships/image" Target="../media/image20.png"/><Relationship Id="rId29" Type="http://schemas.openxmlformats.org/officeDocument/2006/relationships/image" Target="../media/image29.png"/><Relationship Id="rId1" Type="http://schemas.openxmlformats.org/officeDocument/2006/relationships/slideMaster" Target="../slideMasters/slideMaster3.xml"/><Relationship Id="rId6" Type="http://schemas.openxmlformats.org/officeDocument/2006/relationships/image" Target="../media/image6.png"/><Relationship Id="rId11" Type="http://schemas.openxmlformats.org/officeDocument/2006/relationships/image" Target="../media/image11.png"/><Relationship Id="rId24" Type="http://schemas.openxmlformats.org/officeDocument/2006/relationships/image" Target="../media/image24.png"/><Relationship Id="rId5" Type="http://schemas.openxmlformats.org/officeDocument/2006/relationships/image" Target="../media/image5.png"/><Relationship Id="rId15" Type="http://schemas.openxmlformats.org/officeDocument/2006/relationships/image" Target="../media/image15.png"/><Relationship Id="rId23" Type="http://schemas.openxmlformats.org/officeDocument/2006/relationships/image" Target="../media/image23.png"/><Relationship Id="rId28" Type="http://schemas.openxmlformats.org/officeDocument/2006/relationships/image" Target="../media/image28.png"/><Relationship Id="rId10" Type="http://schemas.openxmlformats.org/officeDocument/2006/relationships/image" Target="../media/image10.png"/><Relationship Id="rId19" Type="http://schemas.openxmlformats.org/officeDocument/2006/relationships/image" Target="../media/image19.png"/><Relationship Id="rId4" Type="http://schemas.openxmlformats.org/officeDocument/2006/relationships/image" Target="../media/image4.png"/><Relationship Id="rId9" Type="http://schemas.openxmlformats.org/officeDocument/2006/relationships/image" Target="../media/image9.png"/><Relationship Id="rId14" Type="http://schemas.openxmlformats.org/officeDocument/2006/relationships/image" Target="../media/image14.png"/><Relationship Id="rId22" Type="http://schemas.openxmlformats.org/officeDocument/2006/relationships/image" Target="../media/image22.png"/><Relationship Id="rId27" Type="http://schemas.openxmlformats.org/officeDocument/2006/relationships/image" Target="../media/image27.emf"/></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18" Type="http://schemas.openxmlformats.org/officeDocument/2006/relationships/image" Target="../media/image17.png"/><Relationship Id="rId26" Type="http://schemas.openxmlformats.org/officeDocument/2006/relationships/image" Target="../media/image25.png"/><Relationship Id="rId3" Type="http://schemas.openxmlformats.org/officeDocument/2006/relationships/image" Target="../media/image3.png"/><Relationship Id="rId21" Type="http://schemas.openxmlformats.org/officeDocument/2006/relationships/image" Target="../media/image20.png"/><Relationship Id="rId7" Type="http://schemas.openxmlformats.org/officeDocument/2006/relationships/image" Target="../media/image6.png"/><Relationship Id="rId12" Type="http://schemas.openxmlformats.org/officeDocument/2006/relationships/image" Target="../media/image11.png"/><Relationship Id="rId17" Type="http://schemas.openxmlformats.org/officeDocument/2006/relationships/image" Target="../media/image16.png"/><Relationship Id="rId25" Type="http://schemas.openxmlformats.org/officeDocument/2006/relationships/image" Target="../media/image24.png"/><Relationship Id="rId2" Type="http://schemas.openxmlformats.org/officeDocument/2006/relationships/image" Target="../media/image31.jpg"/><Relationship Id="rId16" Type="http://schemas.openxmlformats.org/officeDocument/2006/relationships/image" Target="../media/image15.png"/><Relationship Id="rId20" Type="http://schemas.openxmlformats.org/officeDocument/2006/relationships/image" Target="../media/image19.png"/><Relationship Id="rId29" Type="http://schemas.openxmlformats.org/officeDocument/2006/relationships/image" Target="../media/image28.png"/><Relationship Id="rId1" Type="http://schemas.openxmlformats.org/officeDocument/2006/relationships/slideMaster" Target="../slideMasters/slideMaster1.xml"/><Relationship Id="rId6" Type="http://schemas.openxmlformats.org/officeDocument/2006/relationships/image" Target="../media/image5.png"/><Relationship Id="rId11" Type="http://schemas.openxmlformats.org/officeDocument/2006/relationships/image" Target="../media/image10.png"/><Relationship Id="rId24" Type="http://schemas.openxmlformats.org/officeDocument/2006/relationships/image" Target="../media/image23.png"/><Relationship Id="rId5" Type="http://schemas.openxmlformats.org/officeDocument/2006/relationships/image" Target="../media/image4.png"/><Relationship Id="rId15" Type="http://schemas.openxmlformats.org/officeDocument/2006/relationships/image" Target="../media/image14.png"/><Relationship Id="rId23" Type="http://schemas.openxmlformats.org/officeDocument/2006/relationships/image" Target="../media/image22.png"/><Relationship Id="rId28" Type="http://schemas.openxmlformats.org/officeDocument/2006/relationships/image" Target="../media/image27.emf"/><Relationship Id="rId10" Type="http://schemas.openxmlformats.org/officeDocument/2006/relationships/image" Target="../media/image9.png"/><Relationship Id="rId19" Type="http://schemas.openxmlformats.org/officeDocument/2006/relationships/image" Target="../media/image18.png"/><Relationship Id="rId4" Type="http://schemas.openxmlformats.org/officeDocument/2006/relationships/image" Target="../media/image1.png"/><Relationship Id="rId9" Type="http://schemas.openxmlformats.org/officeDocument/2006/relationships/image" Target="../media/image8.png"/><Relationship Id="rId14" Type="http://schemas.openxmlformats.org/officeDocument/2006/relationships/image" Target="../media/image13.png"/><Relationship Id="rId22" Type="http://schemas.openxmlformats.org/officeDocument/2006/relationships/image" Target="../media/image21.png"/><Relationship Id="rId27" Type="http://schemas.openxmlformats.org/officeDocument/2006/relationships/image" Target="../media/image26.png"/><Relationship Id="rId30" Type="http://schemas.openxmlformats.org/officeDocument/2006/relationships/image" Target="../media/image29.png"/></Relationships>
</file>

<file path=ppt/slideLayouts/_rels/slideLayout6.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18" Type="http://schemas.openxmlformats.org/officeDocument/2006/relationships/image" Target="../media/image17.png"/><Relationship Id="rId26" Type="http://schemas.openxmlformats.org/officeDocument/2006/relationships/image" Target="../media/image25.png"/><Relationship Id="rId3" Type="http://schemas.openxmlformats.org/officeDocument/2006/relationships/image" Target="../media/image3.png"/><Relationship Id="rId21" Type="http://schemas.openxmlformats.org/officeDocument/2006/relationships/image" Target="../media/image20.png"/><Relationship Id="rId7" Type="http://schemas.openxmlformats.org/officeDocument/2006/relationships/image" Target="../media/image6.png"/><Relationship Id="rId12" Type="http://schemas.openxmlformats.org/officeDocument/2006/relationships/image" Target="../media/image11.png"/><Relationship Id="rId17" Type="http://schemas.openxmlformats.org/officeDocument/2006/relationships/image" Target="../media/image16.png"/><Relationship Id="rId25" Type="http://schemas.openxmlformats.org/officeDocument/2006/relationships/image" Target="../media/image24.png"/><Relationship Id="rId2" Type="http://schemas.openxmlformats.org/officeDocument/2006/relationships/image" Target="../media/image30.jpg"/><Relationship Id="rId16" Type="http://schemas.openxmlformats.org/officeDocument/2006/relationships/image" Target="../media/image15.png"/><Relationship Id="rId20" Type="http://schemas.openxmlformats.org/officeDocument/2006/relationships/image" Target="../media/image19.png"/><Relationship Id="rId29" Type="http://schemas.openxmlformats.org/officeDocument/2006/relationships/image" Target="../media/image28.png"/><Relationship Id="rId1" Type="http://schemas.openxmlformats.org/officeDocument/2006/relationships/slideMaster" Target="../slideMasters/slideMaster1.xml"/><Relationship Id="rId6" Type="http://schemas.openxmlformats.org/officeDocument/2006/relationships/image" Target="../media/image5.png"/><Relationship Id="rId11" Type="http://schemas.openxmlformats.org/officeDocument/2006/relationships/image" Target="../media/image10.png"/><Relationship Id="rId24" Type="http://schemas.openxmlformats.org/officeDocument/2006/relationships/image" Target="../media/image23.png"/><Relationship Id="rId5" Type="http://schemas.openxmlformats.org/officeDocument/2006/relationships/image" Target="../media/image4.png"/><Relationship Id="rId15" Type="http://schemas.openxmlformats.org/officeDocument/2006/relationships/image" Target="../media/image14.png"/><Relationship Id="rId23" Type="http://schemas.openxmlformats.org/officeDocument/2006/relationships/image" Target="../media/image22.png"/><Relationship Id="rId28" Type="http://schemas.openxmlformats.org/officeDocument/2006/relationships/image" Target="../media/image27.emf"/><Relationship Id="rId10" Type="http://schemas.openxmlformats.org/officeDocument/2006/relationships/image" Target="../media/image9.png"/><Relationship Id="rId19" Type="http://schemas.openxmlformats.org/officeDocument/2006/relationships/image" Target="../media/image18.png"/><Relationship Id="rId4" Type="http://schemas.openxmlformats.org/officeDocument/2006/relationships/image" Target="../media/image1.png"/><Relationship Id="rId9" Type="http://schemas.openxmlformats.org/officeDocument/2006/relationships/image" Target="../media/image8.png"/><Relationship Id="rId14" Type="http://schemas.openxmlformats.org/officeDocument/2006/relationships/image" Target="../media/image13.png"/><Relationship Id="rId22" Type="http://schemas.openxmlformats.org/officeDocument/2006/relationships/image" Target="../media/image21.png"/><Relationship Id="rId27" Type="http://schemas.openxmlformats.org/officeDocument/2006/relationships/image" Target="../media/image26.png"/><Relationship Id="rId30" Type="http://schemas.openxmlformats.org/officeDocument/2006/relationships/image" Target="../media/image29.png"/></Relationships>
</file>

<file path=ppt/slideLayouts/_rels/slideLayout7.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18" Type="http://schemas.openxmlformats.org/officeDocument/2006/relationships/image" Target="../media/image17.png"/><Relationship Id="rId26" Type="http://schemas.openxmlformats.org/officeDocument/2006/relationships/image" Target="../media/image25.png"/><Relationship Id="rId3" Type="http://schemas.openxmlformats.org/officeDocument/2006/relationships/image" Target="../media/image3.png"/><Relationship Id="rId21" Type="http://schemas.openxmlformats.org/officeDocument/2006/relationships/image" Target="../media/image20.png"/><Relationship Id="rId7" Type="http://schemas.openxmlformats.org/officeDocument/2006/relationships/image" Target="../media/image6.png"/><Relationship Id="rId12" Type="http://schemas.openxmlformats.org/officeDocument/2006/relationships/image" Target="../media/image11.png"/><Relationship Id="rId17" Type="http://schemas.openxmlformats.org/officeDocument/2006/relationships/image" Target="../media/image16.png"/><Relationship Id="rId25" Type="http://schemas.openxmlformats.org/officeDocument/2006/relationships/image" Target="../media/image24.png"/><Relationship Id="rId2" Type="http://schemas.openxmlformats.org/officeDocument/2006/relationships/image" Target="../media/image30.jpg"/><Relationship Id="rId16" Type="http://schemas.openxmlformats.org/officeDocument/2006/relationships/image" Target="../media/image15.png"/><Relationship Id="rId20" Type="http://schemas.openxmlformats.org/officeDocument/2006/relationships/image" Target="../media/image19.png"/><Relationship Id="rId29" Type="http://schemas.openxmlformats.org/officeDocument/2006/relationships/image" Target="../media/image28.png"/><Relationship Id="rId1" Type="http://schemas.openxmlformats.org/officeDocument/2006/relationships/slideMaster" Target="../slideMasters/slideMaster1.xml"/><Relationship Id="rId6" Type="http://schemas.openxmlformats.org/officeDocument/2006/relationships/image" Target="../media/image5.png"/><Relationship Id="rId11" Type="http://schemas.openxmlformats.org/officeDocument/2006/relationships/image" Target="../media/image10.png"/><Relationship Id="rId24" Type="http://schemas.openxmlformats.org/officeDocument/2006/relationships/image" Target="../media/image23.png"/><Relationship Id="rId5" Type="http://schemas.openxmlformats.org/officeDocument/2006/relationships/image" Target="../media/image4.png"/><Relationship Id="rId15" Type="http://schemas.openxmlformats.org/officeDocument/2006/relationships/image" Target="../media/image14.png"/><Relationship Id="rId23" Type="http://schemas.openxmlformats.org/officeDocument/2006/relationships/image" Target="../media/image22.png"/><Relationship Id="rId28" Type="http://schemas.openxmlformats.org/officeDocument/2006/relationships/image" Target="../media/image27.emf"/><Relationship Id="rId10" Type="http://schemas.openxmlformats.org/officeDocument/2006/relationships/image" Target="../media/image9.png"/><Relationship Id="rId19" Type="http://schemas.openxmlformats.org/officeDocument/2006/relationships/image" Target="../media/image18.png"/><Relationship Id="rId4" Type="http://schemas.openxmlformats.org/officeDocument/2006/relationships/image" Target="../media/image1.png"/><Relationship Id="rId9" Type="http://schemas.openxmlformats.org/officeDocument/2006/relationships/image" Target="../media/image8.png"/><Relationship Id="rId14" Type="http://schemas.openxmlformats.org/officeDocument/2006/relationships/image" Target="../media/image13.png"/><Relationship Id="rId22" Type="http://schemas.openxmlformats.org/officeDocument/2006/relationships/image" Target="../media/image21.png"/><Relationship Id="rId27" Type="http://schemas.openxmlformats.org/officeDocument/2006/relationships/image" Target="../media/image26.png"/><Relationship Id="rId30" Type="http://schemas.openxmlformats.org/officeDocument/2006/relationships/image" Target="../media/image29.png"/></Relationships>
</file>

<file path=ppt/slideLayouts/_rels/slideLayout8.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png"/><Relationship Id="rId18" Type="http://schemas.openxmlformats.org/officeDocument/2006/relationships/image" Target="../media/image18.png"/><Relationship Id="rId26" Type="http://schemas.openxmlformats.org/officeDocument/2006/relationships/image" Target="../media/image26.png"/><Relationship Id="rId3" Type="http://schemas.openxmlformats.org/officeDocument/2006/relationships/image" Target="../media/image1.png"/><Relationship Id="rId21" Type="http://schemas.openxmlformats.org/officeDocument/2006/relationships/image" Target="../media/image21.png"/><Relationship Id="rId7" Type="http://schemas.openxmlformats.org/officeDocument/2006/relationships/image" Target="../media/image7.png"/><Relationship Id="rId12" Type="http://schemas.openxmlformats.org/officeDocument/2006/relationships/image" Target="../media/image12.png"/><Relationship Id="rId17" Type="http://schemas.openxmlformats.org/officeDocument/2006/relationships/image" Target="../media/image17.png"/><Relationship Id="rId25" Type="http://schemas.openxmlformats.org/officeDocument/2006/relationships/image" Target="../media/image25.png"/><Relationship Id="rId2" Type="http://schemas.openxmlformats.org/officeDocument/2006/relationships/image" Target="../media/image30.jpg"/><Relationship Id="rId16" Type="http://schemas.openxmlformats.org/officeDocument/2006/relationships/image" Target="../media/image16.png"/><Relationship Id="rId20" Type="http://schemas.openxmlformats.org/officeDocument/2006/relationships/image" Target="../media/image20.png"/><Relationship Id="rId29" Type="http://schemas.openxmlformats.org/officeDocument/2006/relationships/image" Target="../media/image29.png"/><Relationship Id="rId1" Type="http://schemas.openxmlformats.org/officeDocument/2006/relationships/slideMaster" Target="../slideMasters/slideMaster1.xml"/><Relationship Id="rId6" Type="http://schemas.openxmlformats.org/officeDocument/2006/relationships/image" Target="../media/image6.png"/><Relationship Id="rId11" Type="http://schemas.openxmlformats.org/officeDocument/2006/relationships/image" Target="../media/image11.png"/><Relationship Id="rId24" Type="http://schemas.openxmlformats.org/officeDocument/2006/relationships/image" Target="../media/image24.png"/><Relationship Id="rId5" Type="http://schemas.openxmlformats.org/officeDocument/2006/relationships/image" Target="../media/image5.png"/><Relationship Id="rId15" Type="http://schemas.openxmlformats.org/officeDocument/2006/relationships/image" Target="../media/image15.png"/><Relationship Id="rId23" Type="http://schemas.openxmlformats.org/officeDocument/2006/relationships/image" Target="../media/image23.png"/><Relationship Id="rId28" Type="http://schemas.openxmlformats.org/officeDocument/2006/relationships/image" Target="../media/image28.png"/><Relationship Id="rId10" Type="http://schemas.openxmlformats.org/officeDocument/2006/relationships/image" Target="../media/image10.png"/><Relationship Id="rId19" Type="http://schemas.openxmlformats.org/officeDocument/2006/relationships/image" Target="../media/image19.png"/><Relationship Id="rId4" Type="http://schemas.openxmlformats.org/officeDocument/2006/relationships/image" Target="../media/image4.png"/><Relationship Id="rId9" Type="http://schemas.openxmlformats.org/officeDocument/2006/relationships/image" Target="../media/image9.png"/><Relationship Id="rId14" Type="http://schemas.openxmlformats.org/officeDocument/2006/relationships/image" Target="../media/image14.png"/><Relationship Id="rId22" Type="http://schemas.openxmlformats.org/officeDocument/2006/relationships/image" Target="../media/image22.png"/><Relationship Id="rId27" Type="http://schemas.openxmlformats.org/officeDocument/2006/relationships/image" Target="../media/image27.emf"/></Relationships>
</file>

<file path=ppt/slideLayouts/_rels/slideLayout9.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18" Type="http://schemas.openxmlformats.org/officeDocument/2006/relationships/image" Target="../media/image17.png"/><Relationship Id="rId26" Type="http://schemas.openxmlformats.org/officeDocument/2006/relationships/image" Target="../media/image25.png"/><Relationship Id="rId3" Type="http://schemas.openxmlformats.org/officeDocument/2006/relationships/image" Target="../media/image3.png"/><Relationship Id="rId21" Type="http://schemas.openxmlformats.org/officeDocument/2006/relationships/image" Target="../media/image20.png"/><Relationship Id="rId7" Type="http://schemas.openxmlformats.org/officeDocument/2006/relationships/image" Target="../media/image6.png"/><Relationship Id="rId12" Type="http://schemas.openxmlformats.org/officeDocument/2006/relationships/image" Target="../media/image11.png"/><Relationship Id="rId17" Type="http://schemas.openxmlformats.org/officeDocument/2006/relationships/image" Target="../media/image16.png"/><Relationship Id="rId25" Type="http://schemas.openxmlformats.org/officeDocument/2006/relationships/image" Target="../media/image24.png"/><Relationship Id="rId2" Type="http://schemas.openxmlformats.org/officeDocument/2006/relationships/image" Target="../media/image30.jpg"/><Relationship Id="rId16" Type="http://schemas.openxmlformats.org/officeDocument/2006/relationships/image" Target="../media/image15.png"/><Relationship Id="rId20" Type="http://schemas.openxmlformats.org/officeDocument/2006/relationships/image" Target="../media/image19.png"/><Relationship Id="rId29" Type="http://schemas.openxmlformats.org/officeDocument/2006/relationships/image" Target="../media/image28.png"/><Relationship Id="rId1" Type="http://schemas.openxmlformats.org/officeDocument/2006/relationships/slideMaster" Target="../slideMasters/slideMaster1.xml"/><Relationship Id="rId6" Type="http://schemas.openxmlformats.org/officeDocument/2006/relationships/image" Target="../media/image5.png"/><Relationship Id="rId11" Type="http://schemas.openxmlformats.org/officeDocument/2006/relationships/image" Target="../media/image10.png"/><Relationship Id="rId24" Type="http://schemas.openxmlformats.org/officeDocument/2006/relationships/image" Target="../media/image23.png"/><Relationship Id="rId5" Type="http://schemas.openxmlformats.org/officeDocument/2006/relationships/image" Target="../media/image4.png"/><Relationship Id="rId15" Type="http://schemas.openxmlformats.org/officeDocument/2006/relationships/image" Target="../media/image14.png"/><Relationship Id="rId23" Type="http://schemas.openxmlformats.org/officeDocument/2006/relationships/image" Target="../media/image22.png"/><Relationship Id="rId28" Type="http://schemas.openxmlformats.org/officeDocument/2006/relationships/image" Target="../media/image27.emf"/><Relationship Id="rId10" Type="http://schemas.openxmlformats.org/officeDocument/2006/relationships/image" Target="../media/image9.png"/><Relationship Id="rId19" Type="http://schemas.openxmlformats.org/officeDocument/2006/relationships/image" Target="../media/image18.png"/><Relationship Id="rId4" Type="http://schemas.openxmlformats.org/officeDocument/2006/relationships/image" Target="../media/image1.png"/><Relationship Id="rId9" Type="http://schemas.openxmlformats.org/officeDocument/2006/relationships/image" Target="../media/image8.png"/><Relationship Id="rId14" Type="http://schemas.openxmlformats.org/officeDocument/2006/relationships/image" Target="../media/image13.png"/><Relationship Id="rId22" Type="http://schemas.openxmlformats.org/officeDocument/2006/relationships/image" Target="../media/image21.png"/><Relationship Id="rId27" Type="http://schemas.openxmlformats.org/officeDocument/2006/relationships/image" Target="../media/image26.png"/><Relationship Id="rId30" Type="http://schemas.openxmlformats.org/officeDocument/2006/relationships/image" Target="../media/image29.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1">
    <p:spTree>
      <p:nvGrpSpPr>
        <p:cNvPr id="1" name=""/>
        <p:cNvGrpSpPr/>
        <p:nvPr/>
      </p:nvGrpSpPr>
      <p:grpSpPr>
        <a:xfrm>
          <a:off x="0" y="0"/>
          <a:ext cx="0" cy="0"/>
          <a:chOff x="0" y="0"/>
          <a:chExt cx="0" cy="0"/>
        </a:xfrm>
      </p:grpSpPr>
      <p:pic>
        <p:nvPicPr>
          <p:cNvPr id="170" name="Picture 169">
            <a:extLst>
              <a:ext uri="{FF2B5EF4-FFF2-40B4-BE49-F238E27FC236}">
                <a16:creationId xmlns:a16="http://schemas.microsoft.com/office/drawing/2014/main" id="{639A7432-CBEC-FC4F-B6B0-2AB817D634D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FC57E5F4-FF51-474A-B200-5C9D11431153}"/>
              </a:ext>
            </a:extLst>
          </p:cNvPr>
          <p:cNvSpPr/>
          <p:nvPr userDrawn="1"/>
        </p:nvSpPr>
        <p:spPr>
          <a:xfrm>
            <a:off x="-18137" y="-2"/>
            <a:ext cx="12210137" cy="6858002"/>
          </a:xfrm>
          <a:prstGeom prst="rect">
            <a:avLst/>
          </a:prstGeom>
          <a:solidFill>
            <a:srgbClr val="003249">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59" name="Picture 58"/>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10331489" y="-216085"/>
            <a:ext cx="2093892" cy="1314000"/>
          </a:xfrm>
          <a:prstGeom prst="rect">
            <a:avLst/>
          </a:prstGeom>
        </p:spPr>
      </p:pic>
      <p:cxnSp>
        <p:nvCxnSpPr>
          <p:cNvPr id="153" name="Straight Connector 152">
            <a:extLst>
              <a:ext uri="{FF2B5EF4-FFF2-40B4-BE49-F238E27FC236}">
                <a16:creationId xmlns:a16="http://schemas.microsoft.com/office/drawing/2014/main" id="{55F1F827-F20B-2049-AB7D-6EBF9B5960C3}"/>
              </a:ext>
            </a:extLst>
          </p:cNvPr>
          <p:cNvCxnSpPr>
            <a:cxnSpLocks/>
          </p:cNvCxnSpPr>
          <p:nvPr userDrawn="1"/>
        </p:nvCxnSpPr>
        <p:spPr>
          <a:xfrm>
            <a:off x="219687" y="4078969"/>
            <a:ext cx="11737748"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
        <p:nvSpPr>
          <p:cNvPr id="6" name="Title 5">
            <a:extLst>
              <a:ext uri="{FF2B5EF4-FFF2-40B4-BE49-F238E27FC236}">
                <a16:creationId xmlns:a16="http://schemas.microsoft.com/office/drawing/2014/main" id="{8265F6E0-D659-2A48-A5FB-6EE185BF25D0}"/>
              </a:ext>
            </a:extLst>
          </p:cNvPr>
          <p:cNvSpPr>
            <a:spLocks noGrp="1"/>
          </p:cNvSpPr>
          <p:nvPr>
            <p:ph type="title" hasCustomPrompt="1"/>
          </p:nvPr>
        </p:nvSpPr>
        <p:spPr>
          <a:xfrm>
            <a:off x="216425" y="3509439"/>
            <a:ext cx="11741010" cy="563779"/>
          </a:xfrm>
        </p:spPr>
        <p:txBody>
          <a:bodyPr anchor="b" anchorCtr="0">
            <a:noAutofit/>
          </a:bodyPr>
          <a:lstStyle>
            <a:lvl1pPr>
              <a:defRPr sz="4000"/>
            </a:lvl1pPr>
          </a:lstStyle>
          <a:p>
            <a:r>
              <a:rPr lang="en-GB" noProof="0"/>
              <a:t>CLICK TO EDIT MASTER TITLE STYLE</a:t>
            </a:r>
          </a:p>
        </p:txBody>
      </p:sp>
      <p:sp>
        <p:nvSpPr>
          <p:cNvPr id="8" name="Text Placeholder 7">
            <a:extLst>
              <a:ext uri="{FF2B5EF4-FFF2-40B4-BE49-F238E27FC236}">
                <a16:creationId xmlns:a16="http://schemas.microsoft.com/office/drawing/2014/main" id="{C0A3375C-AD7C-0F4A-9A24-880CB1348DB9}"/>
              </a:ext>
            </a:extLst>
          </p:cNvPr>
          <p:cNvSpPr>
            <a:spLocks noGrp="1"/>
          </p:cNvSpPr>
          <p:nvPr>
            <p:ph type="body" sz="quarter" idx="10" hasCustomPrompt="1"/>
          </p:nvPr>
        </p:nvSpPr>
        <p:spPr>
          <a:xfrm>
            <a:off x="9365005" y="5091757"/>
            <a:ext cx="2594803" cy="1315441"/>
          </a:xfrm>
        </p:spPr>
        <p:txBody>
          <a:bodyPr lIns="0" rIns="0" anchor="ctr"/>
          <a:lstStyle>
            <a:lvl1pPr algn="r">
              <a:lnSpc>
                <a:spcPct val="150000"/>
              </a:lnSpc>
              <a:defRPr sz="1200">
                <a:solidFill>
                  <a:schemeClr val="bg1"/>
                </a:solidFill>
              </a:defRPr>
            </a:lvl1pPr>
          </a:lstStyle>
          <a:p>
            <a:pPr lvl="0"/>
            <a:r>
              <a:rPr lang="en-GB" noProof="0"/>
              <a:t>Name Surname</a:t>
            </a:r>
          </a:p>
          <a:p>
            <a:pPr lvl="0"/>
            <a:r>
              <a:rPr lang="en-GB" noProof="0"/>
              <a:t>Where are you today?</a:t>
            </a:r>
          </a:p>
          <a:p>
            <a:pPr lvl="0"/>
            <a:r>
              <a:rPr lang="en-GB" noProof="0"/>
              <a:t>DD/MM/YYYY</a:t>
            </a:r>
          </a:p>
        </p:txBody>
      </p:sp>
      <p:cxnSp>
        <p:nvCxnSpPr>
          <p:cNvPr id="65" name="Straight Connector 64">
            <a:extLst>
              <a:ext uri="{FF2B5EF4-FFF2-40B4-BE49-F238E27FC236}">
                <a16:creationId xmlns:a16="http://schemas.microsoft.com/office/drawing/2014/main" id="{C7AD4B35-54FA-9144-8CA0-29E6DFD8430A}"/>
              </a:ext>
            </a:extLst>
          </p:cNvPr>
          <p:cNvCxnSpPr>
            <a:cxnSpLocks/>
          </p:cNvCxnSpPr>
          <p:nvPr userDrawn="1"/>
        </p:nvCxnSpPr>
        <p:spPr>
          <a:xfrm>
            <a:off x="221435" y="6422971"/>
            <a:ext cx="11736000" cy="0"/>
          </a:xfrm>
          <a:prstGeom prst="line">
            <a:avLst/>
          </a:prstGeom>
          <a:ln w="9525" cmpd="sng">
            <a:solidFill>
              <a:schemeClr val="bg1"/>
            </a:solidFill>
            <a:prstDash val="solid"/>
          </a:ln>
        </p:spPr>
        <p:style>
          <a:lnRef idx="1">
            <a:schemeClr val="accent1"/>
          </a:lnRef>
          <a:fillRef idx="0">
            <a:schemeClr val="accent1"/>
          </a:fillRef>
          <a:effectRef idx="0">
            <a:schemeClr val="accent1"/>
          </a:effectRef>
          <a:fontRef idx="minor">
            <a:schemeClr val="tx1"/>
          </a:fontRef>
        </p:style>
      </p:cxnSp>
      <p:pic>
        <p:nvPicPr>
          <p:cNvPr id="92" name="Picture 91">
            <a:extLst>
              <a:ext uri="{FF2B5EF4-FFF2-40B4-BE49-F238E27FC236}">
                <a16:creationId xmlns:a16="http://schemas.microsoft.com/office/drawing/2014/main" id="{404D7138-AD9C-C946-BD30-C3547A00250F}"/>
              </a:ext>
            </a:extLst>
          </p:cNvPr>
          <p:cNvPicPr>
            <a:picLocks noChangeAspect="1"/>
          </p:cNvPicPr>
          <p:nvPr userDrawn="1"/>
        </p:nvPicPr>
        <p:blipFill>
          <a:blip r:embed="rId4" cstate="hqprint">
            <a:extLst>
              <a:ext uri="{28A0092B-C50C-407E-A947-70E740481C1C}">
                <a14:useLocalDpi xmlns:a14="http://schemas.microsoft.com/office/drawing/2010/main" val="0"/>
              </a:ext>
            </a:extLst>
          </a:blip>
          <a:stretch>
            <a:fillRect/>
          </a:stretch>
        </p:blipFill>
        <p:spPr>
          <a:xfrm>
            <a:off x="10343245" y="6585917"/>
            <a:ext cx="1636920" cy="105918"/>
          </a:xfrm>
          <a:prstGeom prst="rect">
            <a:avLst/>
          </a:prstGeom>
        </p:spPr>
      </p:pic>
      <p:grpSp>
        <p:nvGrpSpPr>
          <p:cNvPr id="37" name="Group 36">
            <a:extLst>
              <a:ext uri="{FF2B5EF4-FFF2-40B4-BE49-F238E27FC236}">
                <a16:creationId xmlns:a16="http://schemas.microsoft.com/office/drawing/2014/main" id="{FB321021-5660-EB47-8BA6-304C79272C62}"/>
              </a:ext>
            </a:extLst>
          </p:cNvPr>
          <p:cNvGrpSpPr/>
          <p:nvPr userDrawn="1"/>
        </p:nvGrpSpPr>
        <p:grpSpPr>
          <a:xfrm>
            <a:off x="226688" y="6569736"/>
            <a:ext cx="9628745" cy="144114"/>
            <a:chOff x="1076500" y="4469696"/>
            <a:chExt cx="9628745" cy="144114"/>
          </a:xfrm>
        </p:grpSpPr>
        <p:pic>
          <p:nvPicPr>
            <p:cNvPr id="38" name="Picture 37" descr="de.png">
              <a:extLst>
                <a:ext uri="{FF2B5EF4-FFF2-40B4-BE49-F238E27FC236}">
                  <a16:creationId xmlns:a16="http://schemas.microsoft.com/office/drawing/2014/main" id="{6705C573-7F21-B342-A090-1A6C26CD7B87}"/>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076500" y="4469696"/>
              <a:ext cx="217977" cy="144114"/>
            </a:xfrm>
            <a:prstGeom prst="rect">
              <a:avLst/>
            </a:prstGeom>
            <a:ln>
              <a:noFill/>
            </a:ln>
          </p:spPr>
        </p:pic>
        <p:pic>
          <p:nvPicPr>
            <p:cNvPr id="39" name="Picture 38" descr="at.png">
              <a:extLst>
                <a:ext uri="{FF2B5EF4-FFF2-40B4-BE49-F238E27FC236}">
                  <a16:creationId xmlns:a16="http://schemas.microsoft.com/office/drawing/2014/main" id="{6E5EA9CB-46C1-1244-9266-8C00B92ABFCB}"/>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447640" y="4469696"/>
              <a:ext cx="217977" cy="144114"/>
            </a:xfrm>
            <a:prstGeom prst="rect">
              <a:avLst/>
            </a:prstGeom>
            <a:ln>
              <a:noFill/>
            </a:ln>
          </p:spPr>
        </p:pic>
        <p:pic>
          <p:nvPicPr>
            <p:cNvPr id="40" name="Picture 39" descr="be.png">
              <a:extLst>
                <a:ext uri="{FF2B5EF4-FFF2-40B4-BE49-F238E27FC236}">
                  <a16:creationId xmlns:a16="http://schemas.microsoft.com/office/drawing/2014/main" id="{AB9EB0F2-8599-8F46-BDBF-50594130B1B2}"/>
                </a:ext>
              </a:extLst>
            </p:cNvPr>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1818780" y="4469696"/>
              <a:ext cx="217977" cy="144114"/>
            </a:xfrm>
            <a:prstGeom prst="rect">
              <a:avLst/>
            </a:prstGeom>
            <a:ln>
              <a:noFill/>
            </a:ln>
          </p:spPr>
        </p:pic>
        <p:pic>
          <p:nvPicPr>
            <p:cNvPr id="41" name="Picture 40" descr="dk.png">
              <a:extLst>
                <a:ext uri="{FF2B5EF4-FFF2-40B4-BE49-F238E27FC236}">
                  <a16:creationId xmlns:a16="http://schemas.microsoft.com/office/drawing/2014/main" id="{E84CCD7E-CD19-5C40-8499-A9A2BF933B34}"/>
                </a:ext>
              </a:extLst>
            </p:cNvPr>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2189920" y="4469696"/>
              <a:ext cx="217977" cy="144114"/>
            </a:xfrm>
            <a:prstGeom prst="rect">
              <a:avLst/>
            </a:prstGeom>
            <a:ln>
              <a:noFill/>
            </a:ln>
          </p:spPr>
        </p:pic>
        <p:pic>
          <p:nvPicPr>
            <p:cNvPr id="42" name="Picture 41" descr="es.png">
              <a:extLst>
                <a:ext uri="{FF2B5EF4-FFF2-40B4-BE49-F238E27FC236}">
                  <a16:creationId xmlns:a16="http://schemas.microsoft.com/office/drawing/2014/main" id="{64F9DD03-F825-A14A-8939-41CEA1D3F802}"/>
                </a:ext>
              </a:extLst>
            </p:cNvPr>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2561060" y="4469696"/>
              <a:ext cx="217977" cy="144114"/>
            </a:xfrm>
            <a:prstGeom prst="rect">
              <a:avLst/>
            </a:prstGeom>
            <a:ln>
              <a:noFill/>
            </a:ln>
          </p:spPr>
        </p:pic>
        <p:pic>
          <p:nvPicPr>
            <p:cNvPr id="43" name="Picture 42" descr="ee.png">
              <a:extLst>
                <a:ext uri="{FF2B5EF4-FFF2-40B4-BE49-F238E27FC236}">
                  <a16:creationId xmlns:a16="http://schemas.microsoft.com/office/drawing/2014/main" id="{686C5F97-EE26-D545-972E-35E1947B818B}"/>
                </a:ext>
              </a:extLst>
            </p:cNvPr>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2932200" y="4469696"/>
              <a:ext cx="217977" cy="144114"/>
            </a:xfrm>
            <a:prstGeom prst="rect">
              <a:avLst/>
            </a:prstGeom>
            <a:ln>
              <a:noFill/>
            </a:ln>
          </p:spPr>
        </p:pic>
        <p:pic>
          <p:nvPicPr>
            <p:cNvPr id="44" name="Picture 43" descr="fi.png">
              <a:extLst>
                <a:ext uri="{FF2B5EF4-FFF2-40B4-BE49-F238E27FC236}">
                  <a16:creationId xmlns:a16="http://schemas.microsoft.com/office/drawing/2014/main" id="{CAAFFB4A-3C75-C945-A251-BEE380521953}"/>
                </a:ext>
              </a:extLst>
            </p:cNvPr>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3303340" y="4469696"/>
              <a:ext cx="217977" cy="144114"/>
            </a:xfrm>
            <a:prstGeom prst="rect">
              <a:avLst/>
            </a:prstGeom>
            <a:ln>
              <a:noFill/>
            </a:ln>
          </p:spPr>
        </p:pic>
        <p:pic>
          <p:nvPicPr>
            <p:cNvPr id="45" name="Picture 44" descr="fr.png">
              <a:extLst>
                <a:ext uri="{FF2B5EF4-FFF2-40B4-BE49-F238E27FC236}">
                  <a16:creationId xmlns:a16="http://schemas.microsoft.com/office/drawing/2014/main" id="{98635036-B69D-3742-9E37-5ED8FDB996CB}"/>
                </a:ext>
              </a:extLst>
            </p:cNvPr>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3674480" y="4469696"/>
              <a:ext cx="217977" cy="144114"/>
            </a:xfrm>
            <a:prstGeom prst="rect">
              <a:avLst/>
            </a:prstGeom>
            <a:ln>
              <a:noFill/>
            </a:ln>
          </p:spPr>
        </p:pic>
        <p:pic>
          <p:nvPicPr>
            <p:cNvPr id="46" name="Picture 45" descr="gr.png">
              <a:extLst>
                <a:ext uri="{FF2B5EF4-FFF2-40B4-BE49-F238E27FC236}">
                  <a16:creationId xmlns:a16="http://schemas.microsoft.com/office/drawing/2014/main" id="{10D8C8F8-E354-894F-A153-41AC96F6CD80}"/>
                </a:ext>
              </a:extLst>
            </p:cNvPr>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4045620" y="4469696"/>
              <a:ext cx="217977" cy="144114"/>
            </a:xfrm>
            <a:prstGeom prst="rect">
              <a:avLst/>
            </a:prstGeom>
            <a:ln>
              <a:noFill/>
            </a:ln>
          </p:spPr>
        </p:pic>
        <p:pic>
          <p:nvPicPr>
            <p:cNvPr id="47" name="Picture 46" descr="hu.png">
              <a:extLst>
                <a:ext uri="{FF2B5EF4-FFF2-40B4-BE49-F238E27FC236}">
                  <a16:creationId xmlns:a16="http://schemas.microsoft.com/office/drawing/2014/main" id="{5A9BF6FD-8270-9D43-B521-8581BC3948F1}"/>
                </a:ext>
              </a:extLst>
            </p:cNvPr>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4416760" y="4469696"/>
              <a:ext cx="217977" cy="144114"/>
            </a:xfrm>
            <a:prstGeom prst="rect">
              <a:avLst/>
            </a:prstGeom>
            <a:ln>
              <a:noFill/>
            </a:ln>
          </p:spPr>
        </p:pic>
        <p:pic>
          <p:nvPicPr>
            <p:cNvPr id="48" name="Picture 47" descr="ie.png">
              <a:extLst>
                <a:ext uri="{FF2B5EF4-FFF2-40B4-BE49-F238E27FC236}">
                  <a16:creationId xmlns:a16="http://schemas.microsoft.com/office/drawing/2014/main" id="{14B6B9B8-9CB9-C54F-AE18-37B7E06A5C09}"/>
                </a:ext>
              </a:extLst>
            </p:cNvPr>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4787900" y="4469696"/>
              <a:ext cx="217977" cy="144114"/>
            </a:xfrm>
            <a:prstGeom prst="rect">
              <a:avLst/>
            </a:prstGeom>
            <a:ln>
              <a:noFill/>
            </a:ln>
          </p:spPr>
        </p:pic>
        <p:pic>
          <p:nvPicPr>
            <p:cNvPr id="49" name="Picture 48" descr="it.png">
              <a:extLst>
                <a:ext uri="{FF2B5EF4-FFF2-40B4-BE49-F238E27FC236}">
                  <a16:creationId xmlns:a16="http://schemas.microsoft.com/office/drawing/2014/main" id="{768B3063-BAAD-1340-A865-830B2616D6FF}"/>
                </a:ext>
              </a:extLst>
            </p:cNvPr>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5159040" y="4469696"/>
              <a:ext cx="217977" cy="144114"/>
            </a:xfrm>
            <a:prstGeom prst="rect">
              <a:avLst/>
            </a:prstGeom>
            <a:ln>
              <a:noFill/>
            </a:ln>
          </p:spPr>
        </p:pic>
        <p:pic>
          <p:nvPicPr>
            <p:cNvPr id="50" name="Picture 49" descr="lu.png">
              <a:extLst>
                <a:ext uri="{FF2B5EF4-FFF2-40B4-BE49-F238E27FC236}">
                  <a16:creationId xmlns:a16="http://schemas.microsoft.com/office/drawing/2014/main" id="{C50D5B27-F700-0E4D-ABAC-8E7F47823451}"/>
                </a:ext>
              </a:extLst>
            </p:cNvPr>
            <p:cNvPicPr>
              <a:picLocks noChangeAspect="1"/>
            </p:cNvPicPr>
            <p:nvPr userDrawn="1"/>
          </p:nvPicPr>
          <p:blipFill>
            <a:blip r:embed="rId17" cstate="print">
              <a:extLst>
                <a:ext uri="{28A0092B-C50C-407E-A947-70E740481C1C}">
                  <a14:useLocalDpi xmlns:a14="http://schemas.microsoft.com/office/drawing/2010/main" val="0"/>
                </a:ext>
              </a:extLst>
            </a:blip>
            <a:stretch>
              <a:fillRect/>
            </a:stretch>
          </p:blipFill>
          <p:spPr>
            <a:xfrm>
              <a:off x="5530180" y="4469696"/>
              <a:ext cx="217977" cy="144114"/>
            </a:xfrm>
            <a:prstGeom prst="rect">
              <a:avLst/>
            </a:prstGeom>
            <a:ln>
              <a:noFill/>
            </a:ln>
          </p:spPr>
        </p:pic>
        <p:pic>
          <p:nvPicPr>
            <p:cNvPr id="51" name="Picture 50" descr="no.png">
              <a:extLst>
                <a:ext uri="{FF2B5EF4-FFF2-40B4-BE49-F238E27FC236}">
                  <a16:creationId xmlns:a16="http://schemas.microsoft.com/office/drawing/2014/main" id="{EEE21768-4FCC-884A-B1AE-22B6652D9A65}"/>
                </a:ext>
              </a:extLst>
            </p:cNvPr>
            <p:cNvPicPr>
              <a:picLocks noChangeAspect="1"/>
            </p:cNvPicPr>
            <p:nvPr userDrawn="1"/>
          </p:nvPicPr>
          <p:blipFill>
            <a:blip r:embed="rId18" cstate="print">
              <a:extLst>
                <a:ext uri="{28A0092B-C50C-407E-A947-70E740481C1C}">
                  <a14:useLocalDpi xmlns:a14="http://schemas.microsoft.com/office/drawing/2010/main" val="0"/>
                </a:ext>
              </a:extLst>
            </a:blip>
            <a:stretch>
              <a:fillRect/>
            </a:stretch>
          </p:blipFill>
          <p:spPr>
            <a:xfrm>
              <a:off x="5901320" y="4469696"/>
              <a:ext cx="217977" cy="144114"/>
            </a:xfrm>
            <a:prstGeom prst="rect">
              <a:avLst/>
            </a:prstGeom>
            <a:ln>
              <a:noFill/>
            </a:ln>
          </p:spPr>
        </p:pic>
        <p:pic>
          <p:nvPicPr>
            <p:cNvPr id="52" name="Picture 51" descr="nl.png">
              <a:extLst>
                <a:ext uri="{FF2B5EF4-FFF2-40B4-BE49-F238E27FC236}">
                  <a16:creationId xmlns:a16="http://schemas.microsoft.com/office/drawing/2014/main" id="{F3A8536C-BDE0-404F-837A-2693906048DE}"/>
                </a:ext>
              </a:extLst>
            </p:cNvPr>
            <p:cNvPicPr>
              <a:picLocks noChangeAspect="1"/>
            </p:cNvPicPr>
            <p:nvPr userDrawn="1"/>
          </p:nvPicPr>
          <p:blipFill>
            <a:blip r:embed="rId19" cstate="print">
              <a:extLst>
                <a:ext uri="{28A0092B-C50C-407E-A947-70E740481C1C}">
                  <a14:useLocalDpi xmlns:a14="http://schemas.microsoft.com/office/drawing/2010/main" val="0"/>
                </a:ext>
              </a:extLst>
            </a:blip>
            <a:stretch>
              <a:fillRect/>
            </a:stretch>
          </p:blipFill>
          <p:spPr>
            <a:xfrm>
              <a:off x="6272460" y="4469696"/>
              <a:ext cx="217977" cy="144114"/>
            </a:xfrm>
            <a:prstGeom prst="rect">
              <a:avLst/>
            </a:prstGeom>
            <a:ln>
              <a:noFill/>
            </a:ln>
          </p:spPr>
        </p:pic>
        <p:pic>
          <p:nvPicPr>
            <p:cNvPr id="53" name="Picture 52" descr="pl.png">
              <a:extLst>
                <a:ext uri="{FF2B5EF4-FFF2-40B4-BE49-F238E27FC236}">
                  <a16:creationId xmlns:a16="http://schemas.microsoft.com/office/drawing/2014/main" id="{C2AC4DB9-ABEE-C04F-B4C3-09C4682EFF08}"/>
                </a:ext>
              </a:extLst>
            </p:cNvPr>
            <p:cNvPicPr>
              <a:picLocks noChangeAspect="1"/>
            </p:cNvPicPr>
            <p:nvPr userDrawn="1"/>
          </p:nvPicPr>
          <p:blipFill>
            <a:blip r:embed="rId20" cstate="print">
              <a:extLst>
                <a:ext uri="{28A0092B-C50C-407E-A947-70E740481C1C}">
                  <a14:useLocalDpi xmlns:a14="http://schemas.microsoft.com/office/drawing/2010/main" val="0"/>
                </a:ext>
              </a:extLst>
            </a:blip>
            <a:stretch>
              <a:fillRect/>
            </a:stretch>
          </p:blipFill>
          <p:spPr>
            <a:xfrm>
              <a:off x="6643600" y="4469696"/>
              <a:ext cx="217977" cy="144114"/>
            </a:xfrm>
            <a:prstGeom prst="rect">
              <a:avLst/>
            </a:prstGeom>
            <a:ln>
              <a:noFill/>
            </a:ln>
          </p:spPr>
        </p:pic>
        <p:pic>
          <p:nvPicPr>
            <p:cNvPr id="54" name="Picture 53" descr="pt.png">
              <a:extLst>
                <a:ext uri="{FF2B5EF4-FFF2-40B4-BE49-F238E27FC236}">
                  <a16:creationId xmlns:a16="http://schemas.microsoft.com/office/drawing/2014/main" id="{1583F378-AC2C-D048-A473-AB1BFE7EA3D6}"/>
                </a:ext>
              </a:extLst>
            </p:cNvPr>
            <p:cNvPicPr>
              <a:picLocks noChangeAspect="1"/>
            </p:cNvPicPr>
            <p:nvPr userDrawn="1"/>
          </p:nvPicPr>
          <p:blipFill>
            <a:blip r:embed="rId21" cstate="print">
              <a:extLst>
                <a:ext uri="{28A0092B-C50C-407E-A947-70E740481C1C}">
                  <a14:useLocalDpi xmlns:a14="http://schemas.microsoft.com/office/drawing/2010/main" val="0"/>
                </a:ext>
              </a:extLst>
            </a:blip>
            <a:stretch>
              <a:fillRect/>
            </a:stretch>
          </p:blipFill>
          <p:spPr>
            <a:xfrm>
              <a:off x="7014740" y="4469696"/>
              <a:ext cx="217977" cy="144114"/>
            </a:xfrm>
            <a:prstGeom prst="rect">
              <a:avLst/>
            </a:prstGeom>
            <a:ln>
              <a:noFill/>
            </a:ln>
          </p:spPr>
        </p:pic>
        <p:pic>
          <p:nvPicPr>
            <p:cNvPr id="55" name="Picture 54" descr="cz.png">
              <a:extLst>
                <a:ext uri="{FF2B5EF4-FFF2-40B4-BE49-F238E27FC236}">
                  <a16:creationId xmlns:a16="http://schemas.microsoft.com/office/drawing/2014/main" id="{DF5F68D2-8406-374A-AD83-A239F5455955}"/>
                </a:ext>
              </a:extLst>
            </p:cNvPr>
            <p:cNvPicPr>
              <a:picLocks noChangeAspect="1"/>
            </p:cNvPicPr>
            <p:nvPr userDrawn="1"/>
          </p:nvPicPr>
          <p:blipFill>
            <a:blip r:embed="rId22" cstate="print">
              <a:extLst>
                <a:ext uri="{28A0092B-C50C-407E-A947-70E740481C1C}">
                  <a14:useLocalDpi xmlns:a14="http://schemas.microsoft.com/office/drawing/2010/main" val="0"/>
                </a:ext>
              </a:extLst>
            </a:blip>
            <a:stretch>
              <a:fillRect/>
            </a:stretch>
          </p:blipFill>
          <p:spPr>
            <a:xfrm>
              <a:off x="7385880" y="4469696"/>
              <a:ext cx="217977" cy="144114"/>
            </a:xfrm>
            <a:prstGeom prst="rect">
              <a:avLst/>
            </a:prstGeom>
            <a:ln>
              <a:noFill/>
            </a:ln>
          </p:spPr>
        </p:pic>
        <p:pic>
          <p:nvPicPr>
            <p:cNvPr id="56" name="Picture 55" descr="ro.png">
              <a:extLst>
                <a:ext uri="{FF2B5EF4-FFF2-40B4-BE49-F238E27FC236}">
                  <a16:creationId xmlns:a16="http://schemas.microsoft.com/office/drawing/2014/main" id="{E6725D2E-4FF2-9248-8333-05CFA18C70C0}"/>
                </a:ext>
              </a:extLst>
            </p:cNvPr>
            <p:cNvPicPr>
              <a:picLocks noChangeAspect="1"/>
            </p:cNvPicPr>
            <p:nvPr userDrawn="1"/>
          </p:nvPicPr>
          <p:blipFill>
            <a:blip r:embed="rId23" cstate="print">
              <a:extLst>
                <a:ext uri="{28A0092B-C50C-407E-A947-70E740481C1C}">
                  <a14:useLocalDpi xmlns:a14="http://schemas.microsoft.com/office/drawing/2010/main" val="0"/>
                </a:ext>
              </a:extLst>
            </a:blip>
            <a:stretch>
              <a:fillRect/>
            </a:stretch>
          </p:blipFill>
          <p:spPr>
            <a:xfrm>
              <a:off x="7757020" y="4469696"/>
              <a:ext cx="217977" cy="144114"/>
            </a:xfrm>
            <a:prstGeom prst="rect">
              <a:avLst/>
            </a:prstGeom>
            <a:ln>
              <a:noFill/>
            </a:ln>
          </p:spPr>
        </p:pic>
        <p:pic>
          <p:nvPicPr>
            <p:cNvPr id="57" name="Picture 56" descr="se.png">
              <a:extLst>
                <a:ext uri="{FF2B5EF4-FFF2-40B4-BE49-F238E27FC236}">
                  <a16:creationId xmlns:a16="http://schemas.microsoft.com/office/drawing/2014/main" id="{74AB8C92-E6A7-C144-B537-72B3915DD46B}"/>
                </a:ext>
              </a:extLst>
            </p:cNvPr>
            <p:cNvPicPr>
              <a:picLocks noChangeAspect="1"/>
            </p:cNvPicPr>
            <p:nvPr userDrawn="1"/>
          </p:nvPicPr>
          <p:blipFill>
            <a:blip r:embed="rId24" cstate="print">
              <a:extLst>
                <a:ext uri="{28A0092B-C50C-407E-A947-70E740481C1C}">
                  <a14:useLocalDpi xmlns:a14="http://schemas.microsoft.com/office/drawing/2010/main" val="0"/>
                </a:ext>
              </a:extLst>
            </a:blip>
            <a:stretch>
              <a:fillRect/>
            </a:stretch>
          </p:blipFill>
          <p:spPr>
            <a:xfrm>
              <a:off x="8499300" y="4469696"/>
              <a:ext cx="217977" cy="144114"/>
            </a:xfrm>
            <a:prstGeom prst="rect">
              <a:avLst/>
            </a:prstGeom>
            <a:ln>
              <a:noFill/>
            </a:ln>
          </p:spPr>
        </p:pic>
        <p:pic>
          <p:nvPicPr>
            <p:cNvPr id="58" name="Picture 57" descr="ch.png">
              <a:extLst>
                <a:ext uri="{FF2B5EF4-FFF2-40B4-BE49-F238E27FC236}">
                  <a16:creationId xmlns:a16="http://schemas.microsoft.com/office/drawing/2014/main" id="{C48E0D8F-2BC8-F14C-9362-9E8607F5C1C0}"/>
                </a:ext>
              </a:extLst>
            </p:cNvPr>
            <p:cNvPicPr>
              <a:picLocks noChangeAspect="1"/>
            </p:cNvPicPr>
            <p:nvPr userDrawn="1"/>
          </p:nvPicPr>
          <p:blipFill>
            <a:blip r:embed="rId25" cstate="print">
              <a:extLst>
                <a:ext uri="{28A0092B-C50C-407E-A947-70E740481C1C}">
                  <a14:useLocalDpi xmlns:a14="http://schemas.microsoft.com/office/drawing/2010/main" val="0"/>
                </a:ext>
              </a:extLst>
            </a:blip>
            <a:stretch>
              <a:fillRect/>
            </a:stretch>
          </p:blipFill>
          <p:spPr>
            <a:xfrm>
              <a:off x="8870442" y="4469696"/>
              <a:ext cx="217977" cy="144114"/>
            </a:xfrm>
            <a:prstGeom prst="rect">
              <a:avLst/>
            </a:prstGeom>
            <a:ln>
              <a:noFill/>
            </a:ln>
          </p:spPr>
        </p:pic>
        <p:pic>
          <p:nvPicPr>
            <p:cNvPr id="60" name="Picture 59" descr="uk.png">
              <a:extLst>
                <a:ext uri="{FF2B5EF4-FFF2-40B4-BE49-F238E27FC236}">
                  <a16:creationId xmlns:a16="http://schemas.microsoft.com/office/drawing/2014/main" id="{E5508957-8372-AF44-9157-4F8AF0056F70}"/>
                </a:ext>
              </a:extLst>
            </p:cNvPr>
            <p:cNvPicPr>
              <a:picLocks noChangeAspect="1"/>
            </p:cNvPicPr>
            <p:nvPr userDrawn="1"/>
          </p:nvPicPr>
          <p:blipFill>
            <a:blip r:embed="rId26" cstate="print">
              <a:extLst>
                <a:ext uri="{28A0092B-C50C-407E-A947-70E740481C1C}">
                  <a14:useLocalDpi xmlns:a14="http://schemas.microsoft.com/office/drawing/2010/main" val="0"/>
                </a:ext>
              </a:extLst>
            </a:blip>
            <a:stretch>
              <a:fillRect/>
            </a:stretch>
          </p:blipFill>
          <p:spPr>
            <a:xfrm>
              <a:off x="8128160" y="4469696"/>
              <a:ext cx="217977" cy="144114"/>
            </a:xfrm>
            <a:prstGeom prst="rect">
              <a:avLst/>
            </a:prstGeom>
            <a:ln>
              <a:noFill/>
            </a:ln>
          </p:spPr>
        </p:pic>
        <p:pic>
          <p:nvPicPr>
            <p:cNvPr id="61" name="Picture 60">
              <a:extLst>
                <a:ext uri="{FF2B5EF4-FFF2-40B4-BE49-F238E27FC236}">
                  <a16:creationId xmlns:a16="http://schemas.microsoft.com/office/drawing/2014/main" id="{93E77BB0-CCCB-184C-8A71-2856CDD78E38}"/>
                </a:ext>
              </a:extLst>
            </p:cNvPr>
            <p:cNvPicPr>
              <a:picLocks noChangeAspect="1"/>
            </p:cNvPicPr>
            <p:nvPr userDrawn="1"/>
          </p:nvPicPr>
          <p:blipFill>
            <a:blip r:embed="rId27" cstate="hqprint">
              <a:extLst>
                <a:ext uri="{28A0092B-C50C-407E-A947-70E740481C1C}">
                  <a14:useLocalDpi xmlns:a14="http://schemas.microsoft.com/office/drawing/2010/main" val="0"/>
                </a:ext>
              </a:extLst>
            </a:blip>
            <a:stretch>
              <a:fillRect/>
            </a:stretch>
          </p:blipFill>
          <p:spPr>
            <a:xfrm>
              <a:off x="9408598" y="4469696"/>
              <a:ext cx="216000" cy="144000"/>
            </a:xfrm>
            <a:prstGeom prst="rect">
              <a:avLst/>
            </a:prstGeom>
          </p:spPr>
        </p:pic>
        <p:pic>
          <p:nvPicPr>
            <p:cNvPr id="62" name="Picture 61">
              <a:extLst>
                <a:ext uri="{FF2B5EF4-FFF2-40B4-BE49-F238E27FC236}">
                  <a16:creationId xmlns:a16="http://schemas.microsoft.com/office/drawing/2014/main" id="{7D4A6225-A6BA-474B-9F8F-B55FD8A87BDA}"/>
                </a:ext>
              </a:extLst>
            </p:cNvPr>
            <p:cNvPicPr>
              <a:picLocks noChangeAspect="1"/>
            </p:cNvPicPr>
            <p:nvPr userDrawn="1"/>
          </p:nvPicPr>
          <p:blipFill>
            <a:blip r:embed="rId28"/>
            <a:stretch>
              <a:fillRect/>
            </a:stretch>
          </p:blipFill>
          <p:spPr>
            <a:xfrm>
              <a:off x="9768386" y="4469696"/>
              <a:ext cx="216000" cy="144000"/>
            </a:xfrm>
            <a:prstGeom prst="rect">
              <a:avLst/>
            </a:prstGeom>
          </p:spPr>
        </p:pic>
        <p:pic>
          <p:nvPicPr>
            <p:cNvPr id="63" name="Picture 62" descr="ca.png">
              <a:extLst>
                <a:ext uri="{FF2B5EF4-FFF2-40B4-BE49-F238E27FC236}">
                  <a16:creationId xmlns:a16="http://schemas.microsoft.com/office/drawing/2014/main" id="{02C75BE4-D548-4049-B4EA-FE8098E2394C}"/>
                </a:ext>
              </a:extLst>
            </p:cNvPr>
            <p:cNvPicPr>
              <a:picLocks noChangeAspect="1"/>
            </p:cNvPicPr>
            <p:nvPr userDrawn="1"/>
          </p:nvPicPr>
          <p:blipFill>
            <a:blip r:embed="rId29" cstate="print">
              <a:extLst>
                <a:ext uri="{28A0092B-C50C-407E-A947-70E740481C1C}">
                  <a14:useLocalDpi xmlns:a14="http://schemas.microsoft.com/office/drawing/2010/main" val="0"/>
                </a:ext>
              </a:extLst>
            </a:blip>
            <a:stretch>
              <a:fillRect/>
            </a:stretch>
          </p:blipFill>
          <p:spPr>
            <a:xfrm>
              <a:off x="10489245" y="4469696"/>
              <a:ext cx="216000" cy="142807"/>
            </a:xfrm>
            <a:prstGeom prst="rect">
              <a:avLst/>
            </a:prstGeom>
            <a:ln>
              <a:noFill/>
            </a:ln>
          </p:spPr>
        </p:pic>
        <p:pic>
          <p:nvPicPr>
            <p:cNvPr id="64" name="Picture 63" descr="si.png">
              <a:extLst>
                <a:ext uri="{FF2B5EF4-FFF2-40B4-BE49-F238E27FC236}">
                  <a16:creationId xmlns:a16="http://schemas.microsoft.com/office/drawing/2014/main" id="{28548056-32EB-4547-A1E8-C49E5B25653B}"/>
                </a:ext>
              </a:extLst>
            </p:cNvPr>
            <p:cNvPicPr>
              <a:picLocks noChangeAspect="1"/>
            </p:cNvPicPr>
            <p:nvPr userDrawn="1"/>
          </p:nvPicPr>
          <p:blipFill>
            <a:blip r:embed="rId30" cstate="print">
              <a:extLst>
                <a:ext uri="{28A0092B-C50C-407E-A947-70E740481C1C}">
                  <a14:useLocalDpi xmlns:a14="http://schemas.microsoft.com/office/drawing/2010/main" val="0"/>
                </a:ext>
              </a:extLst>
            </a:blip>
            <a:stretch>
              <a:fillRect/>
            </a:stretch>
          </p:blipFill>
          <p:spPr>
            <a:xfrm>
              <a:off x="10128174" y="4469696"/>
              <a:ext cx="217284" cy="143656"/>
            </a:xfrm>
            <a:prstGeom prst="rect">
              <a:avLst/>
            </a:prstGeom>
          </p:spPr>
        </p:pic>
      </p:grpSp>
      <p:sp>
        <p:nvSpPr>
          <p:cNvPr id="66" name="TextBox 65"/>
          <p:cNvSpPr txBox="1"/>
          <p:nvPr userDrawn="1"/>
        </p:nvSpPr>
        <p:spPr>
          <a:xfrm>
            <a:off x="122383" y="6202583"/>
            <a:ext cx="2427268" cy="215444"/>
          </a:xfrm>
          <a:prstGeom prst="rect">
            <a:avLst/>
          </a:prstGeom>
          <a:noFill/>
        </p:spPr>
        <p:txBody>
          <a:bodyPr wrap="none" rtlCol="0">
            <a:spAutoFit/>
          </a:bodyPr>
          <a:lstStyle/>
          <a:p>
            <a:r>
              <a:rPr lang="en-GB" sz="800" dirty="0">
                <a:solidFill>
                  <a:schemeClr val="accent5"/>
                </a:solidFill>
                <a:latin typeface="Arial" panose="020B0604020202020204" pitchFamily="34" charset="0"/>
                <a:cs typeface="Arial" panose="020B0604020202020204" pitchFamily="34" charset="0"/>
              </a:rPr>
              <a:t>ESA UNCLASSIFIED – Releasable to the</a:t>
            </a:r>
            <a:r>
              <a:rPr lang="en-GB" sz="800" baseline="0" dirty="0">
                <a:solidFill>
                  <a:schemeClr val="accent5"/>
                </a:solidFill>
                <a:latin typeface="Arial" panose="020B0604020202020204" pitchFamily="34" charset="0"/>
                <a:cs typeface="Arial" panose="020B0604020202020204" pitchFamily="34" charset="0"/>
              </a:rPr>
              <a:t> Public</a:t>
            </a:r>
            <a:endParaRPr lang="en-GB" sz="800" dirty="0">
              <a:solidFill>
                <a:schemeClr val="accent5"/>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556436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nodeType="afterEffect">
                                  <p:stCondLst>
                                    <p:cond delay="0"/>
                                  </p:stCondLst>
                                  <p:childTnLst>
                                    <p:set>
                                      <p:cBhvr>
                                        <p:cTn id="6" dur="1" fill="hold">
                                          <p:stCondLst>
                                            <p:cond delay="0"/>
                                          </p:stCondLst>
                                        </p:cTn>
                                        <p:tgtEl>
                                          <p:spTgt spid="65"/>
                                        </p:tgtEl>
                                        <p:attrNameLst>
                                          <p:attrName>style.visibility</p:attrName>
                                        </p:attrNameLst>
                                      </p:cBhvr>
                                      <p:to>
                                        <p:strVal val="visible"/>
                                      </p:to>
                                    </p:set>
                                    <p:animEffect transition="in" filter="strips(upRight)">
                                      <p:cBhvr>
                                        <p:cTn id="7" dur="500"/>
                                        <p:tgtEl>
                                          <p:spTgt spid="65"/>
                                        </p:tgtEl>
                                      </p:cBhvr>
                                    </p:animEffect>
                                  </p:childTnLst>
                                </p:cTn>
                              </p:par>
                            </p:childTnLst>
                          </p:cTn>
                        </p:par>
                        <p:par>
                          <p:cTn id="8" fill="hold">
                            <p:stCondLst>
                              <p:cond delay="500"/>
                            </p:stCondLst>
                            <p:childTnLst>
                              <p:par>
                                <p:cTn id="9" presetID="2" presetClass="entr" presetSubtype="12"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0-#ppt_w/2"/>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1" presetClass="entr" presetSubtype="0" fill="hold" nodeType="afterEffect">
                                  <p:stCondLst>
                                    <p:cond delay="0"/>
                                  </p:stCondLst>
                                  <p:childTnLst>
                                    <p:set>
                                      <p:cBhvr>
                                        <p:cTn id="15" dur="1" fill="hold">
                                          <p:stCondLst>
                                            <p:cond delay="0"/>
                                          </p:stCondLst>
                                        </p:cTn>
                                        <p:tgtEl>
                                          <p:spTgt spid="59"/>
                                        </p:tgtEl>
                                        <p:attrNameLst>
                                          <p:attrName>style.visibility</p:attrName>
                                        </p:attrNameLst>
                                      </p:cBhvr>
                                      <p:to>
                                        <p:strVal val="visible"/>
                                      </p:to>
                                    </p:set>
                                  </p:childTnLst>
                                </p:cTn>
                              </p:par>
                            </p:childTnLst>
                          </p:cTn>
                        </p:par>
                        <p:par>
                          <p:cTn id="16" fill="hold">
                            <p:stCondLst>
                              <p:cond delay="1000"/>
                            </p:stCondLst>
                            <p:childTnLst>
                              <p:par>
                                <p:cTn id="17" presetID="22" presetClass="entr" presetSubtype="8" fill="hold" nodeType="afterEffect">
                                  <p:stCondLst>
                                    <p:cond delay="0"/>
                                  </p:stCondLst>
                                  <p:childTnLst>
                                    <p:set>
                                      <p:cBhvr>
                                        <p:cTn id="18" dur="1" fill="hold">
                                          <p:stCondLst>
                                            <p:cond delay="0"/>
                                          </p:stCondLst>
                                        </p:cTn>
                                        <p:tgtEl>
                                          <p:spTgt spid="92"/>
                                        </p:tgtEl>
                                        <p:attrNameLst>
                                          <p:attrName>style.visibility</p:attrName>
                                        </p:attrNameLst>
                                      </p:cBhvr>
                                      <p:to>
                                        <p:strVal val="visible"/>
                                      </p:to>
                                    </p:set>
                                    <p:animEffect transition="in" filter="wipe(left)">
                                      <p:cBhvr>
                                        <p:cTn id="19" dur="500"/>
                                        <p:tgtEl>
                                          <p:spTgt spid="92"/>
                                        </p:tgtEl>
                                      </p:cBhvr>
                                    </p:animEffect>
                                  </p:childTnLst>
                                </p:cTn>
                              </p:par>
                            </p:childTnLst>
                          </p:cTn>
                        </p:par>
                        <p:par>
                          <p:cTn id="20" fill="hold">
                            <p:stCondLst>
                              <p:cond delay="1500"/>
                            </p:stCondLst>
                            <p:childTnLst>
                              <p:par>
                                <p:cTn id="21" presetID="18" presetClass="entr" presetSubtype="3" fill="hold" nodeType="afterEffect">
                                  <p:stCondLst>
                                    <p:cond delay="0"/>
                                  </p:stCondLst>
                                  <p:childTnLst>
                                    <p:set>
                                      <p:cBhvr>
                                        <p:cTn id="22" dur="1" fill="hold">
                                          <p:stCondLst>
                                            <p:cond delay="0"/>
                                          </p:stCondLst>
                                        </p:cTn>
                                        <p:tgtEl>
                                          <p:spTgt spid="153"/>
                                        </p:tgtEl>
                                        <p:attrNameLst>
                                          <p:attrName>style.visibility</p:attrName>
                                        </p:attrNameLst>
                                      </p:cBhvr>
                                      <p:to>
                                        <p:strVal val="visible"/>
                                      </p:to>
                                    </p:set>
                                    <p:animEffect transition="in" filter="strips(upRight)">
                                      <p:cBhvr>
                                        <p:cTn id="23" dur="500"/>
                                        <p:tgtEl>
                                          <p:spTgt spid="153"/>
                                        </p:tgtEl>
                                      </p:cBhvr>
                                    </p:animEffect>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wipe(left)">
                                      <p:cBhvr>
                                        <p:cTn id="27" dur="500"/>
                                        <p:tgtEl>
                                          <p:spTgt spid="6"/>
                                        </p:tgtEl>
                                      </p:cBhvr>
                                    </p:animEffect>
                                  </p:childTnLst>
                                </p:cTn>
                              </p:par>
                            </p:childTnLst>
                          </p:cTn>
                        </p:par>
                        <p:par>
                          <p:cTn id="28" fill="hold">
                            <p:stCondLst>
                              <p:cond delay="2500"/>
                            </p:stCondLst>
                            <p:childTnLst>
                              <p:par>
                                <p:cTn id="29" presetID="22" presetClass="entr" presetSubtype="2"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right)">
                                      <p:cBhvr>
                                        <p:cTn id="31" dur="500"/>
                                        <p:tgtEl>
                                          <p:spTgt spid="8"/>
                                        </p:tgtEl>
                                      </p:cBhvr>
                                    </p:animEffect>
                                  </p:childTnLst>
                                </p:cTn>
                              </p:par>
                            </p:childTnLst>
                          </p:cTn>
                        </p:par>
                        <p:par>
                          <p:cTn id="32" fill="hold">
                            <p:stCondLst>
                              <p:cond delay="3000"/>
                            </p:stCondLst>
                            <p:childTnLst>
                              <p:par>
                                <p:cTn id="33" presetID="2" presetClass="entr" presetSubtype="8" fill="hold" nodeType="afterEffect">
                                  <p:stCondLst>
                                    <p:cond delay="0"/>
                                  </p:stCondLst>
                                  <p:childTnLst>
                                    <p:set>
                                      <p:cBhvr>
                                        <p:cTn id="34" dur="1" fill="hold">
                                          <p:stCondLst>
                                            <p:cond delay="0"/>
                                          </p:stCondLst>
                                        </p:cTn>
                                        <p:tgtEl>
                                          <p:spTgt spid="37"/>
                                        </p:tgtEl>
                                        <p:attrNameLst>
                                          <p:attrName>style.visibility</p:attrName>
                                        </p:attrNameLst>
                                      </p:cBhvr>
                                      <p:to>
                                        <p:strVal val="visible"/>
                                      </p:to>
                                    </p:set>
                                    <p:anim calcmode="lin" valueType="num">
                                      <p:cBhvr additive="base">
                                        <p:cTn id="35" dur="1500" fill="hold"/>
                                        <p:tgtEl>
                                          <p:spTgt spid="37"/>
                                        </p:tgtEl>
                                        <p:attrNameLst>
                                          <p:attrName>ppt_x</p:attrName>
                                        </p:attrNameLst>
                                      </p:cBhvr>
                                      <p:tavLst>
                                        <p:tav tm="0">
                                          <p:val>
                                            <p:strVal val="0-#ppt_w/2"/>
                                          </p:val>
                                        </p:tav>
                                        <p:tav tm="100000">
                                          <p:val>
                                            <p:strVal val="#ppt_x"/>
                                          </p:val>
                                        </p:tav>
                                      </p:tavLst>
                                    </p:anim>
                                    <p:anim calcmode="lin" valueType="num">
                                      <p:cBhvr additive="base">
                                        <p:cTn id="36" dur="1500" fill="hold"/>
                                        <p:tgtEl>
                                          <p:spTgt spid="37"/>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0"/>
                                  </p:stCondLst>
                                  <p:childTnLst>
                                    <p:set>
                                      <p:cBhvr>
                                        <p:cTn id="38" dur="1" fill="hold">
                                          <p:stCondLst>
                                            <p:cond delay="0"/>
                                          </p:stCondLst>
                                        </p:cTn>
                                        <p:tgtEl>
                                          <p:spTgt spid="66"/>
                                        </p:tgtEl>
                                        <p:attrNameLst>
                                          <p:attrName>style.visibility</p:attrName>
                                        </p:attrNameLst>
                                      </p:cBhvr>
                                      <p:to>
                                        <p:strVal val="visible"/>
                                      </p:to>
                                    </p:set>
                                    <p:animEffect transition="in" filter="fade">
                                      <p:cBhvr>
                                        <p:cTn id="39"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8" grpId="0">
        <p:tmplLst>
          <p:tmpl>
            <p:tnLst>
              <p:par>
                <p:cTn presetID="22" presetClass="entr" presetSubtype="2" fill="hold" nodeType="after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wipe(right)">
                      <p:cBhvr>
                        <p:cTn dur="500"/>
                        <p:tgtEl>
                          <p:spTgt spid="8"/>
                        </p:tgtEl>
                      </p:cBhvr>
                    </p:animEffect>
                  </p:childTnLst>
                </p:cTn>
              </p:par>
            </p:tnLst>
          </p:tmpl>
        </p:tmplLst>
      </p:bldP>
      <p:bldP spid="66" grpId="0"/>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_DARK2">
    <p:spTree>
      <p:nvGrpSpPr>
        <p:cNvPr id="1" name=""/>
        <p:cNvGrpSpPr/>
        <p:nvPr/>
      </p:nvGrpSpPr>
      <p:grpSpPr>
        <a:xfrm>
          <a:off x="0" y="0"/>
          <a:ext cx="0" cy="0"/>
          <a:chOff x="0" y="0"/>
          <a:chExt cx="0" cy="0"/>
        </a:xfrm>
      </p:grpSpPr>
      <p:pic>
        <p:nvPicPr>
          <p:cNvPr id="38" name="Picture 37">
            <a:extLst>
              <a:ext uri="{FF2B5EF4-FFF2-40B4-BE49-F238E27FC236}">
                <a16:creationId xmlns:a16="http://schemas.microsoft.com/office/drawing/2014/main" id="{0CCE86EE-FAF5-8242-9AAA-84B411A46D4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98" name="Text Box 38">
            <a:extLst>
              <a:ext uri="{FF2B5EF4-FFF2-40B4-BE49-F238E27FC236}">
                <a16:creationId xmlns:a16="http://schemas.microsoft.com/office/drawing/2014/main" id="{7FCD07CB-9B49-8542-B6E1-EE8F108950D4}"/>
              </a:ext>
            </a:extLst>
          </p:cNvPr>
          <p:cNvSpPr txBox="1">
            <a:spLocks noChangeArrowheads="1"/>
          </p:cNvSpPr>
          <p:nvPr userDrawn="1"/>
        </p:nvSpPr>
        <p:spPr bwMode="auto">
          <a:xfrm>
            <a:off x="8205939" y="6201716"/>
            <a:ext cx="3751495" cy="21544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lIns="0" rIns="0">
            <a:spAutoFit/>
          </a:bodyPr>
          <a:lstStyle/>
          <a:p>
            <a:pPr lvl="2" algn="r">
              <a:spcBef>
                <a:spcPct val="50000"/>
              </a:spcBef>
            </a:pPr>
            <a:fld id="{BBA2E11D-44E1-43DD-A173-928128880055}" type="slidenum">
              <a:rPr lang="en-GB" sz="800" noProof="1" smtClean="0">
                <a:solidFill>
                  <a:srgbClr val="8197A6"/>
                </a:solidFill>
                <a:latin typeface="Arial" charset="0"/>
                <a:ea typeface="Arial" charset="0"/>
                <a:cs typeface="Arial" charset="0"/>
              </a:rPr>
              <a:pPr lvl="2" algn="r">
                <a:spcBef>
                  <a:spcPct val="50000"/>
                </a:spcBef>
              </a:pPr>
              <a:t>‹#›</a:t>
            </a:fld>
            <a:endParaRPr lang="en-GB" sz="800" b="0" i="0" noProof="0">
              <a:solidFill>
                <a:srgbClr val="8197A6"/>
              </a:solidFill>
              <a:latin typeface="Arial" charset="0"/>
              <a:ea typeface="Arial" charset="0"/>
              <a:cs typeface="Arial" charset="0"/>
            </a:endParaRPr>
          </a:p>
        </p:txBody>
      </p:sp>
      <p:cxnSp>
        <p:nvCxnSpPr>
          <p:cNvPr id="65" name="Straight Connector 64">
            <a:extLst>
              <a:ext uri="{FF2B5EF4-FFF2-40B4-BE49-F238E27FC236}">
                <a16:creationId xmlns:a16="http://schemas.microsoft.com/office/drawing/2014/main" id="{C7AD4B35-54FA-9144-8CA0-29E6DFD8430A}"/>
              </a:ext>
            </a:extLst>
          </p:cNvPr>
          <p:cNvCxnSpPr>
            <a:cxnSpLocks/>
          </p:cNvCxnSpPr>
          <p:nvPr userDrawn="1"/>
        </p:nvCxnSpPr>
        <p:spPr>
          <a:xfrm>
            <a:off x="221435" y="6422971"/>
            <a:ext cx="11736000" cy="0"/>
          </a:xfrm>
          <a:prstGeom prst="line">
            <a:avLst/>
          </a:prstGeom>
          <a:ln w="9525" cmpd="sng">
            <a:solidFill>
              <a:schemeClr val="bg1"/>
            </a:solidFill>
            <a:prstDash val="solid"/>
          </a:ln>
        </p:spPr>
        <p:style>
          <a:lnRef idx="1">
            <a:schemeClr val="accent1"/>
          </a:lnRef>
          <a:fillRef idx="0">
            <a:schemeClr val="accent1"/>
          </a:fillRef>
          <a:effectRef idx="0">
            <a:schemeClr val="accent1"/>
          </a:effectRef>
          <a:fontRef idx="minor">
            <a:schemeClr val="tx1"/>
          </a:fontRef>
        </p:style>
      </p:cxnSp>
      <p:pic>
        <p:nvPicPr>
          <p:cNvPr id="41" name="Picture 40">
            <a:extLst>
              <a:ext uri="{FF2B5EF4-FFF2-40B4-BE49-F238E27FC236}">
                <a16:creationId xmlns:a16="http://schemas.microsoft.com/office/drawing/2014/main" id="{D7E24DB6-78A7-4845-8831-1235460FBD3D}"/>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10343245" y="6585917"/>
            <a:ext cx="1636920" cy="105918"/>
          </a:xfrm>
          <a:prstGeom prst="rect">
            <a:avLst/>
          </a:prstGeom>
        </p:spPr>
      </p:pic>
      <p:grpSp>
        <p:nvGrpSpPr>
          <p:cNvPr id="32" name="Group 31">
            <a:extLst>
              <a:ext uri="{FF2B5EF4-FFF2-40B4-BE49-F238E27FC236}">
                <a16:creationId xmlns:a16="http://schemas.microsoft.com/office/drawing/2014/main" id="{FB321021-5660-EB47-8BA6-304C79272C62}"/>
              </a:ext>
            </a:extLst>
          </p:cNvPr>
          <p:cNvGrpSpPr/>
          <p:nvPr userDrawn="1"/>
        </p:nvGrpSpPr>
        <p:grpSpPr>
          <a:xfrm>
            <a:off x="226688" y="6569736"/>
            <a:ext cx="9628745" cy="144114"/>
            <a:chOff x="1076500" y="4469696"/>
            <a:chExt cx="9628745" cy="144114"/>
          </a:xfrm>
        </p:grpSpPr>
        <p:pic>
          <p:nvPicPr>
            <p:cNvPr id="33" name="Picture 32" descr="de.png">
              <a:extLst>
                <a:ext uri="{FF2B5EF4-FFF2-40B4-BE49-F238E27FC236}">
                  <a16:creationId xmlns:a16="http://schemas.microsoft.com/office/drawing/2014/main" id="{6705C573-7F21-B342-A090-1A6C26CD7B87}"/>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76500" y="4469696"/>
              <a:ext cx="217977" cy="144114"/>
            </a:xfrm>
            <a:prstGeom prst="rect">
              <a:avLst/>
            </a:prstGeom>
            <a:ln>
              <a:noFill/>
            </a:ln>
          </p:spPr>
        </p:pic>
        <p:pic>
          <p:nvPicPr>
            <p:cNvPr id="34" name="Picture 33" descr="at.png">
              <a:extLst>
                <a:ext uri="{FF2B5EF4-FFF2-40B4-BE49-F238E27FC236}">
                  <a16:creationId xmlns:a16="http://schemas.microsoft.com/office/drawing/2014/main" id="{6E5EA9CB-46C1-1244-9266-8C00B92ABFCB}"/>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447640" y="4469696"/>
              <a:ext cx="217977" cy="144114"/>
            </a:xfrm>
            <a:prstGeom prst="rect">
              <a:avLst/>
            </a:prstGeom>
            <a:ln>
              <a:noFill/>
            </a:ln>
          </p:spPr>
        </p:pic>
        <p:pic>
          <p:nvPicPr>
            <p:cNvPr id="35" name="Picture 34" descr="be.png">
              <a:extLst>
                <a:ext uri="{FF2B5EF4-FFF2-40B4-BE49-F238E27FC236}">
                  <a16:creationId xmlns:a16="http://schemas.microsoft.com/office/drawing/2014/main" id="{AB9EB0F2-8599-8F46-BDBF-50594130B1B2}"/>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818780" y="4469696"/>
              <a:ext cx="217977" cy="144114"/>
            </a:xfrm>
            <a:prstGeom prst="rect">
              <a:avLst/>
            </a:prstGeom>
            <a:ln>
              <a:noFill/>
            </a:ln>
          </p:spPr>
        </p:pic>
        <p:pic>
          <p:nvPicPr>
            <p:cNvPr id="36" name="Picture 35" descr="dk.png">
              <a:extLst>
                <a:ext uri="{FF2B5EF4-FFF2-40B4-BE49-F238E27FC236}">
                  <a16:creationId xmlns:a16="http://schemas.microsoft.com/office/drawing/2014/main" id="{E84CCD7E-CD19-5C40-8499-A9A2BF933B34}"/>
                </a:ext>
              </a:extLst>
            </p:cNvPr>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2189920" y="4469696"/>
              <a:ext cx="217977" cy="144114"/>
            </a:xfrm>
            <a:prstGeom prst="rect">
              <a:avLst/>
            </a:prstGeom>
            <a:ln>
              <a:noFill/>
            </a:ln>
          </p:spPr>
        </p:pic>
        <p:pic>
          <p:nvPicPr>
            <p:cNvPr id="37" name="Picture 36" descr="es.png">
              <a:extLst>
                <a:ext uri="{FF2B5EF4-FFF2-40B4-BE49-F238E27FC236}">
                  <a16:creationId xmlns:a16="http://schemas.microsoft.com/office/drawing/2014/main" id="{64F9DD03-F825-A14A-8939-41CEA1D3F802}"/>
                </a:ext>
              </a:extLst>
            </p:cNvPr>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2561060" y="4469696"/>
              <a:ext cx="217977" cy="144114"/>
            </a:xfrm>
            <a:prstGeom prst="rect">
              <a:avLst/>
            </a:prstGeom>
            <a:ln>
              <a:noFill/>
            </a:ln>
          </p:spPr>
        </p:pic>
        <p:pic>
          <p:nvPicPr>
            <p:cNvPr id="39" name="Picture 38" descr="ee.png">
              <a:extLst>
                <a:ext uri="{FF2B5EF4-FFF2-40B4-BE49-F238E27FC236}">
                  <a16:creationId xmlns:a16="http://schemas.microsoft.com/office/drawing/2014/main" id="{686C5F97-EE26-D545-972E-35E1947B818B}"/>
                </a:ext>
              </a:extLst>
            </p:cNvPr>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2932200" y="4469696"/>
              <a:ext cx="217977" cy="144114"/>
            </a:xfrm>
            <a:prstGeom prst="rect">
              <a:avLst/>
            </a:prstGeom>
            <a:ln>
              <a:noFill/>
            </a:ln>
          </p:spPr>
        </p:pic>
        <p:pic>
          <p:nvPicPr>
            <p:cNvPr id="40" name="Picture 39" descr="fi.png">
              <a:extLst>
                <a:ext uri="{FF2B5EF4-FFF2-40B4-BE49-F238E27FC236}">
                  <a16:creationId xmlns:a16="http://schemas.microsoft.com/office/drawing/2014/main" id="{CAAFFB4A-3C75-C945-A251-BEE380521953}"/>
                </a:ext>
              </a:extLst>
            </p:cNvPr>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3303340" y="4469696"/>
              <a:ext cx="217977" cy="144114"/>
            </a:xfrm>
            <a:prstGeom prst="rect">
              <a:avLst/>
            </a:prstGeom>
            <a:ln>
              <a:noFill/>
            </a:ln>
          </p:spPr>
        </p:pic>
        <p:pic>
          <p:nvPicPr>
            <p:cNvPr id="42" name="Picture 41" descr="fr.png">
              <a:extLst>
                <a:ext uri="{FF2B5EF4-FFF2-40B4-BE49-F238E27FC236}">
                  <a16:creationId xmlns:a16="http://schemas.microsoft.com/office/drawing/2014/main" id="{98635036-B69D-3742-9E37-5ED8FDB996CB}"/>
                </a:ext>
              </a:extLst>
            </p:cNvPr>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3674480" y="4469696"/>
              <a:ext cx="217977" cy="144114"/>
            </a:xfrm>
            <a:prstGeom prst="rect">
              <a:avLst/>
            </a:prstGeom>
            <a:ln>
              <a:noFill/>
            </a:ln>
          </p:spPr>
        </p:pic>
        <p:pic>
          <p:nvPicPr>
            <p:cNvPr id="43" name="Picture 42" descr="gr.png">
              <a:extLst>
                <a:ext uri="{FF2B5EF4-FFF2-40B4-BE49-F238E27FC236}">
                  <a16:creationId xmlns:a16="http://schemas.microsoft.com/office/drawing/2014/main" id="{10D8C8F8-E354-894F-A153-41AC96F6CD80}"/>
                </a:ext>
              </a:extLst>
            </p:cNvPr>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4045620" y="4469696"/>
              <a:ext cx="217977" cy="144114"/>
            </a:xfrm>
            <a:prstGeom prst="rect">
              <a:avLst/>
            </a:prstGeom>
            <a:ln>
              <a:noFill/>
            </a:ln>
          </p:spPr>
        </p:pic>
        <p:pic>
          <p:nvPicPr>
            <p:cNvPr id="44" name="Picture 43" descr="hu.png">
              <a:extLst>
                <a:ext uri="{FF2B5EF4-FFF2-40B4-BE49-F238E27FC236}">
                  <a16:creationId xmlns:a16="http://schemas.microsoft.com/office/drawing/2014/main" id="{5A9BF6FD-8270-9D43-B521-8581BC3948F1}"/>
                </a:ext>
              </a:extLst>
            </p:cNvPr>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4416760" y="4469696"/>
              <a:ext cx="217977" cy="144114"/>
            </a:xfrm>
            <a:prstGeom prst="rect">
              <a:avLst/>
            </a:prstGeom>
            <a:ln>
              <a:noFill/>
            </a:ln>
          </p:spPr>
        </p:pic>
        <p:pic>
          <p:nvPicPr>
            <p:cNvPr id="45" name="Picture 44" descr="ie.png">
              <a:extLst>
                <a:ext uri="{FF2B5EF4-FFF2-40B4-BE49-F238E27FC236}">
                  <a16:creationId xmlns:a16="http://schemas.microsoft.com/office/drawing/2014/main" id="{14B6B9B8-9CB9-C54F-AE18-37B7E06A5C09}"/>
                </a:ext>
              </a:extLst>
            </p:cNvPr>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4787900" y="4469696"/>
              <a:ext cx="217977" cy="144114"/>
            </a:xfrm>
            <a:prstGeom prst="rect">
              <a:avLst/>
            </a:prstGeom>
            <a:ln>
              <a:noFill/>
            </a:ln>
          </p:spPr>
        </p:pic>
        <p:pic>
          <p:nvPicPr>
            <p:cNvPr id="46" name="Picture 45" descr="it.png">
              <a:extLst>
                <a:ext uri="{FF2B5EF4-FFF2-40B4-BE49-F238E27FC236}">
                  <a16:creationId xmlns:a16="http://schemas.microsoft.com/office/drawing/2014/main" id="{768B3063-BAAD-1340-A865-830B2616D6FF}"/>
                </a:ext>
              </a:extLst>
            </p:cNvPr>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5159040" y="4469696"/>
              <a:ext cx="217977" cy="144114"/>
            </a:xfrm>
            <a:prstGeom prst="rect">
              <a:avLst/>
            </a:prstGeom>
            <a:ln>
              <a:noFill/>
            </a:ln>
          </p:spPr>
        </p:pic>
        <p:pic>
          <p:nvPicPr>
            <p:cNvPr id="47" name="Picture 46" descr="lu.png">
              <a:extLst>
                <a:ext uri="{FF2B5EF4-FFF2-40B4-BE49-F238E27FC236}">
                  <a16:creationId xmlns:a16="http://schemas.microsoft.com/office/drawing/2014/main" id="{C50D5B27-F700-0E4D-ABAC-8E7F47823451}"/>
                </a:ext>
              </a:extLst>
            </p:cNvPr>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5530180" y="4469696"/>
              <a:ext cx="217977" cy="144114"/>
            </a:xfrm>
            <a:prstGeom prst="rect">
              <a:avLst/>
            </a:prstGeom>
            <a:ln>
              <a:noFill/>
            </a:ln>
          </p:spPr>
        </p:pic>
        <p:pic>
          <p:nvPicPr>
            <p:cNvPr id="48" name="Picture 47" descr="no.png">
              <a:extLst>
                <a:ext uri="{FF2B5EF4-FFF2-40B4-BE49-F238E27FC236}">
                  <a16:creationId xmlns:a16="http://schemas.microsoft.com/office/drawing/2014/main" id="{EEE21768-4FCC-884A-B1AE-22B6652D9A65}"/>
                </a:ext>
              </a:extLst>
            </p:cNvPr>
            <p:cNvPicPr>
              <a:picLocks noChangeAspect="1"/>
            </p:cNvPicPr>
            <p:nvPr userDrawn="1"/>
          </p:nvPicPr>
          <p:blipFill>
            <a:blip r:embed="rId17" cstate="print">
              <a:extLst>
                <a:ext uri="{28A0092B-C50C-407E-A947-70E740481C1C}">
                  <a14:useLocalDpi xmlns:a14="http://schemas.microsoft.com/office/drawing/2010/main" val="0"/>
                </a:ext>
              </a:extLst>
            </a:blip>
            <a:stretch>
              <a:fillRect/>
            </a:stretch>
          </p:blipFill>
          <p:spPr>
            <a:xfrm>
              <a:off x="5901320" y="4469696"/>
              <a:ext cx="217977" cy="144114"/>
            </a:xfrm>
            <a:prstGeom prst="rect">
              <a:avLst/>
            </a:prstGeom>
            <a:ln>
              <a:noFill/>
            </a:ln>
          </p:spPr>
        </p:pic>
        <p:pic>
          <p:nvPicPr>
            <p:cNvPr id="49" name="Picture 48" descr="nl.png">
              <a:extLst>
                <a:ext uri="{FF2B5EF4-FFF2-40B4-BE49-F238E27FC236}">
                  <a16:creationId xmlns:a16="http://schemas.microsoft.com/office/drawing/2014/main" id="{F3A8536C-BDE0-404F-837A-2693906048DE}"/>
                </a:ext>
              </a:extLst>
            </p:cNvPr>
            <p:cNvPicPr>
              <a:picLocks noChangeAspect="1"/>
            </p:cNvPicPr>
            <p:nvPr userDrawn="1"/>
          </p:nvPicPr>
          <p:blipFill>
            <a:blip r:embed="rId18" cstate="print">
              <a:extLst>
                <a:ext uri="{28A0092B-C50C-407E-A947-70E740481C1C}">
                  <a14:useLocalDpi xmlns:a14="http://schemas.microsoft.com/office/drawing/2010/main" val="0"/>
                </a:ext>
              </a:extLst>
            </a:blip>
            <a:stretch>
              <a:fillRect/>
            </a:stretch>
          </p:blipFill>
          <p:spPr>
            <a:xfrm>
              <a:off x="6272460" y="4469696"/>
              <a:ext cx="217977" cy="144114"/>
            </a:xfrm>
            <a:prstGeom prst="rect">
              <a:avLst/>
            </a:prstGeom>
            <a:ln>
              <a:noFill/>
            </a:ln>
          </p:spPr>
        </p:pic>
        <p:pic>
          <p:nvPicPr>
            <p:cNvPr id="50" name="Picture 49" descr="pl.png">
              <a:extLst>
                <a:ext uri="{FF2B5EF4-FFF2-40B4-BE49-F238E27FC236}">
                  <a16:creationId xmlns:a16="http://schemas.microsoft.com/office/drawing/2014/main" id="{C2AC4DB9-ABEE-C04F-B4C3-09C4682EFF08}"/>
                </a:ext>
              </a:extLst>
            </p:cNvPr>
            <p:cNvPicPr>
              <a:picLocks noChangeAspect="1"/>
            </p:cNvPicPr>
            <p:nvPr userDrawn="1"/>
          </p:nvPicPr>
          <p:blipFill>
            <a:blip r:embed="rId19" cstate="print">
              <a:extLst>
                <a:ext uri="{28A0092B-C50C-407E-A947-70E740481C1C}">
                  <a14:useLocalDpi xmlns:a14="http://schemas.microsoft.com/office/drawing/2010/main" val="0"/>
                </a:ext>
              </a:extLst>
            </a:blip>
            <a:stretch>
              <a:fillRect/>
            </a:stretch>
          </p:blipFill>
          <p:spPr>
            <a:xfrm>
              <a:off x="6643600" y="4469696"/>
              <a:ext cx="217977" cy="144114"/>
            </a:xfrm>
            <a:prstGeom prst="rect">
              <a:avLst/>
            </a:prstGeom>
            <a:ln>
              <a:noFill/>
            </a:ln>
          </p:spPr>
        </p:pic>
        <p:pic>
          <p:nvPicPr>
            <p:cNvPr id="51" name="Picture 50" descr="pt.png">
              <a:extLst>
                <a:ext uri="{FF2B5EF4-FFF2-40B4-BE49-F238E27FC236}">
                  <a16:creationId xmlns:a16="http://schemas.microsoft.com/office/drawing/2014/main" id="{1583F378-AC2C-D048-A473-AB1BFE7EA3D6}"/>
                </a:ext>
              </a:extLst>
            </p:cNvPr>
            <p:cNvPicPr>
              <a:picLocks noChangeAspect="1"/>
            </p:cNvPicPr>
            <p:nvPr userDrawn="1"/>
          </p:nvPicPr>
          <p:blipFill>
            <a:blip r:embed="rId20" cstate="print">
              <a:extLst>
                <a:ext uri="{28A0092B-C50C-407E-A947-70E740481C1C}">
                  <a14:useLocalDpi xmlns:a14="http://schemas.microsoft.com/office/drawing/2010/main" val="0"/>
                </a:ext>
              </a:extLst>
            </a:blip>
            <a:stretch>
              <a:fillRect/>
            </a:stretch>
          </p:blipFill>
          <p:spPr>
            <a:xfrm>
              <a:off x="7014740" y="4469696"/>
              <a:ext cx="217977" cy="144114"/>
            </a:xfrm>
            <a:prstGeom prst="rect">
              <a:avLst/>
            </a:prstGeom>
            <a:ln>
              <a:noFill/>
            </a:ln>
          </p:spPr>
        </p:pic>
        <p:pic>
          <p:nvPicPr>
            <p:cNvPr id="52" name="Picture 51" descr="cz.png">
              <a:extLst>
                <a:ext uri="{FF2B5EF4-FFF2-40B4-BE49-F238E27FC236}">
                  <a16:creationId xmlns:a16="http://schemas.microsoft.com/office/drawing/2014/main" id="{DF5F68D2-8406-374A-AD83-A239F5455955}"/>
                </a:ext>
              </a:extLst>
            </p:cNvPr>
            <p:cNvPicPr>
              <a:picLocks noChangeAspect="1"/>
            </p:cNvPicPr>
            <p:nvPr userDrawn="1"/>
          </p:nvPicPr>
          <p:blipFill>
            <a:blip r:embed="rId21" cstate="print">
              <a:extLst>
                <a:ext uri="{28A0092B-C50C-407E-A947-70E740481C1C}">
                  <a14:useLocalDpi xmlns:a14="http://schemas.microsoft.com/office/drawing/2010/main" val="0"/>
                </a:ext>
              </a:extLst>
            </a:blip>
            <a:stretch>
              <a:fillRect/>
            </a:stretch>
          </p:blipFill>
          <p:spPr>
            <a:xfrm>
              <a:off x="7385880" y="4469696"/>
              <a:ext cx="217977" cy="144114"/>
            </a:xfrm>
            <a:prstGeom prst="rect">
              <a:avLst/>
            </a:prstGeom>
            <a:ln>
              <a:noFill/>
            </a:ln>
          </p:spPr>
        </p:pic>
        <p:pic>
          <p:nvPicPr>
            <p:cNvPr id="53" name="Picture 52" descr="ro.png">
              <a:extLst>
                <a:ext uri="{FF2B5EF4-FFF2-40B4-BE49-F238E27FC236}">
                  <a16:creationId xmlns:a16="http://schemas.microsoft.com/office/drawing/2014/main" id="{E6725D2E-4FF2-9248-8333-05CFA18C70C0}"/>
                </a:ext>
              </a:extLst>
            </p:cNvPr>
            <p:cNvPicPr>
              <a:picLocks noChangeAspect="1"/>
            </p:cNvPicPr>
            <p:nvPr userDrawn="1"/>
          </p:nvPicPr>
          <p:blipFill>
            <a:blip r:embed="rId22" cstate="print">
              <a:extLst>
                <a:ext uri="{28A0092B-C50C-407E-A947-70E740481C1C}">
                  <a14:useLocalDpi xmlns:a14="http://schemas.microsoft.com/office/drawing/2010/main" val="0"/>
                </a:ext>
              </a:extLst>
            </a:blip>
            <a:stretch>
              <a:fillRect/>
            </a:stretch>
          </p:blipFill>
          <p:spPr>
            <a:xfrm>
              <a:off x="7757020" y="4469696"/>
              <a:ext cx="217977" cy="144114"/>
            </a:xfrm>
            <a:prstGeom prst="rect">
              <a:avLst/>
            </a:prstGeom>
            <a:ln>
              <a:noFill/>
            </a:ln>
          </p:spPr>
        </p:pic>
        <p:pic>
          <p:nvPicPr>
            <p:cNvPr id="54" name="Picture 53" descr="se.png">
              <a:extLst>
                <a:ext uri="{FF2B5EF4-FFF2-40B4-BE49-F238E27FC236}">
                  <a16:creationId xmlns:a16="http://schemas.microsoft.com/office/drawing/2014/main" id="{74AB8C92-E6A7-C144-B537-72B3915DD46B}"/>
                </a:ext>
              </a:extLst>
            </p:cNvPr>
            <p:cNvPicPr>
              <a:picLocks noChangeAspect="1"/>
            </p:cNvPicPr>
            <p:nvPr userDrawn="1"/>
          </p:nvPicPr>
          <p:blipFill>
            <a:blip r:embed="rId23" cstate="print">
              <a:extLst>
                <a:ext uri="{28A0092B-C50C-407E-A947-70E740481C1C}">
                  <a14:useLocalDpi xmlns:a14="http://schemas.microsoft.com/office/drawing/2010/main" val="0"/>
                </a:ext>
              </a:extLst>
            </a:blip>
            <a:stretch>
              <a:fillRect/>
            </a:stretch>
          </p:blipFill>
          <p:spPr>
            <a:xfrm>
              <a:off x="8499300" y="4469696"/>
              <a:ext cx="217977" cy="144114"/>
            </a:xfrm>
            <a:prstGeom prst="rect">
              <a:avLst/>
            </a:prstGeom>
            <a:ln>
              <a:noFill/>
            </a:ln>
          </p:spPr>
        </p:pic>
        <p:pic>
          <p:nvPicPr>
            <p:cNvPr id="55" name="Picture 54" descr="ch.png">
              <a:extLst>
                <a:ext uri="{FF2B5EF4-FFF2-40B4-BE49-F238E27FC236}">
                  <a16:creationId xmlns:a16="http://schemas.microsoft.com/office/drawing/2014/main" id="{C48E0D8F-2BC8-F14C-9362-9E8607F5C1C0}"/>
                </a:ext>
              </a:extLst>
            </p:cNvPr>
            <p:cNvPicPr>
              <a:picLocks noChangeAspect="1"/>
            </p:cNvPicPr>
            <p:nvPr userDrawn="1"/>
          </p:nvPicPr>
          <p:blipFill>
            <a:blip r:embed="rId24" cstate="print">
              <a:extLst>
                <a:ext uri="{28A0092B-C50C-407E-A947-70E740481C1C}">
                  <a14:useLocalDpi xmlns:a14="http://schemas.microsoft.com/office/drawing/2010/main" val="0"/>
                </a:ext>
              </a:extLst>
            </a:blip>
            <a:stretch>
              <a:fillRect/>
            </a:stretch>
          </p:blipFill>
          <p:spPr>
            <a:xfrm>
              <a:off x="8870442" y="4469696"/>
              <a:ext cx="217977" cy="144114"/>
            </a:xfrm>
            <a:prstGeom prst="rect">
              <a:avLst/>
            </a:prstGeom>
            <a:ln>
              <a:noFill/>
            </a:ln>
          </p:spPr>
        </p:pic>
        <p:pic>
          <p:nvPicPr>
            <p:cNvPr id="56" name="Picture 55" descr="uk.png">
              <a:extLst>
                <a:ext uri="{FF2B5EF4-FFF2-40B4-BE49-F238E27FC236}">
                  <a16:creationId xmlns:a16="http://schemas.microsoft.com/office/drawing/2014/main" id="{E5508957-8372-AF44-9157-4F8AF0056F70}"/>
                </a:ext>
              </a:extLst>
            </p:cNvPr>
            <p:cNvPicPr>
              <a:picLocks noChangeAspect="1"/>
            </p:cNvPicPr>
            <p:nvPr userDrawn="1"/>
          </p:nvPicPr>
          <p:blipFill>
            <a:blip r:embed="rId25" cstate="print">
              <a:extLst>
                <a:ext uri="{28A0092B-C50C-407E-A947-70E740481C1C}">
                  <a14:useLocalDpi xmlns:a14="http://schemas.microsoft.com/office/drawing/2010/main" val="0"/>
                </a:ext>
              </a:extLst>
            </a:blip>
            <a:stretch>
              <a:fillRect/>
            </a:stretch>
          </p:blipFill>
          <p:spPr>
            <a:xfrm>
              <a:off x="8128160" y="4469696"/>
              <a:ext cx="217977" cy="144114"/>
            </a:xfrm>
            <a:prstGeom prst="rect">
              <a:avLst/>
            </a:prstGeom>
            <a:ln>
              <a:noFill/>
            </a:ln>
          </p:spPr>
        </p:pic>
        <p:pic>
          <p:nvPicPr>
            <p:cNvPr id="57" name="Picture 56">
              <a:extLst>
                <a:ext uri="{FF2B5EF4-FFF2-40B4-BE49-F238E27FC236}">
                  <a16:creationId xmlns:a16="http://schemas.microsoft.com/office/drawing/2014/main" id="{93E77BB0-CCCB-184C-8A71-2856CDD78E38}"/>
                </a:ext>
              </a:extLst>
            </p:cNvPr>
            <p:cNvPicPr>
              <a:picLocks noChangeAspect="1"/>
            </p:cNvPicPr>
            <p:nvPr userDrawn="1"/>
          </p:nvPicPr>
          <p:blipFill>
            <a:blip r:embed="rId26" cstate="hqprint">
              <a:extLst>
                <a:ext uri="{28A0092B-C50C-407E-A947-70E740481C1C}">
                  <a14:useLocalDpi xmlns:a14="http://schemas.microsoft.com/office/drawing/2010/main" val="0"/>
                </a:ext>
              </a:extLst>
            </a:blip>
            <a:stretch>
              <a:fillRect/>
            </a:stretch>
          </p:blipFill>
          <p:spPr>
            <a:xfrm>
              <a:off x="9408598" y="4469696"/>
              <a:ext cx="216000" cy="144000"/>
            </a:xfrm>
            <a:prstGeom prst="rect">
              <a:avLst/>
            </a:prstGeom>
          </p:spPr>
        </p:pic>
        <p:pic>
          <p:nvPicPr>
            <p:cNvPr id="58" name="Picture 57">
              <a:extLst>
                <a:ext uri="{FF2B5EF4-FFF2-40B4-BE49-F238E27FC236}">
                  <a16:creationId xmlns:a16="http://schemas.microsoft.com/office/drawing/2014/main" id="{7D4A6225-A6BA-474B-9F8F-B55FD8A87BDA}"/>
                </a:ext>
              </a:extLst>
            </p:cNvPr>
            <p:cNvPicPr>
              <a:picLocks noChangeAspect="1"/>
            </p:cNvPicPr>
            <p:nvPr userDrawn="1"/>
          </p:nvPicPr>
          <p:blipFill>
            <a:blip r:embed="rId27"/>
            <a:stretch>
              <a:fillRect/>
            </a:stretch>
          </p:blipFill>
          <p:spPr>
            <a:xfrm>
              <a:off x="9768386" y="4469696"/>
              <a:ext cx="216000" cy="144000"/>
            </a:xfrm>
            <a:prstGeom prst="rect">
              <a:avLst/>
            </a:prstGeom>
          </p:spPr>
        </p:pic>
        <p:pic>
          <p:nvPicPr>
            <p:cNvPr id="59" name="Picture 58" descr="ca.png">
              <a:extLst>
                <a:ext uri="{FF2B5EF4-FFF2-40B4-BE49-F238E27FC236}">
                  <a16:creationId xmlns:a16="http://schemas.microsoft.com/office/drawing/2014/main" id="{02C75BE4-D548-4049-B4EA-FE8098E2394C}"/>
                </a:ext>
              </a:extLst>
            </p:cNvPr>
            <p:cNvPicPr>
              <a:picLocks noChangeAspect="1"/>
            </p:cNvPicPr>
            <p:nvPr userDrawn="1"/>
          </p:nvPicPr>
          <p:blipFill>
            <a:blip r:embed="rId28" cstate="print">
              <a:extLst>
                <a:ext uri="{28A0092B-C50C-407E-A947-70E740481C1C}">
                  <a14:useLocalDpi xmlns:a14="http://schemas.microsoft.com/office/drawing/2010/main" val="0"/>
                </a:ext>
              </a:extLst>
            </a:blip>
            <a:stretch>
              <a:fillRect/>
            </a:stretch>
          </p:blipFill>
          <p:spPr>
            <a:xfrm>
              <a:off x="10489245" y="4469696"/>
              <a:ext cx="216000" cy="142807"/>
            </a:xfrm>
            <a:prstGeom prst="rect">
              <a:avLst/>
            </a:prstGeom>
            <a:ln>
              <a:noFill/>
            </a:ln>
          </p:spPr>
        </p:pic>
        <p:pic>
          <p:nvPicPr>
            <p:cNvPr id="60" name="Picture 59" descr="si.png">
              <a:extLst>
                <a:ext uri="{FF2B5EF4-FFF2-40B4-BE49-F238E27FC236}">
                  <a16:creationId xmlns:a16="http://schemas.microsoft.com/office/drawing/2014/main" id="{28548056-32EB-4547-A1E8-C49E5B25653B}"/>
                </a:ext>
              </a:extLst>
            </p:cNvPr>
            <p:cNvPicPr>
              <a:picLocks noChangeAspect="1"/>
            </p:cNvPicPr>
            <p:nvPr userDrawn="1"/>
          </p:nvPicPr>
          <p:blipFill>
            <a:blip r:embed="rId29" cstate="print">
              <a:extLst>
                <a:ext uri="{28A0092B-C50C-407E-A947-70E740481C1C}">
                  <a14:useLocalDpi xmlns:a14="http://schemas.microsoft.com/office/drawing/2010/main" val="0"/>
                </a:ext>
              </a:extLst>
            </a:blip>
            <a:stretch>
              <a:fillRect/>
            </a:stretch>
          </p:blipFill>
          <p:spPr>
            <a:xfrm>
              <a:off x="10128174" y="4469696"/>
              <a:ext cx="217284" cy="143656"/>
            </a:xfrm>
            <a:prstGeom prst="rect">
              <a:avLst/>
            </a:prstGeom>
          </p:spPr>
        </p:pic>
      </p:grpSp>
    </p:spTree>
    <p:extLst>
      <p:ext uri="{BB962C8B-B14F-4D97-AF65-F5344CB8AC3E}">
        <p14:creationId xmlns:p14="http://schemas.microsoft.com/office/powerpoint/2010/main" val="27131211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DARK BG ">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AE1A4AD3-76D1-0746-83B3-49CBFBCC3228}"/>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15613"/>
          <a:stretch/>
        </p:blipFill>
        <p:spPr>
          <a:xfrm>
            <a:off x="0" y="-1"/>
            <a:ext cx="12191999" cy="6858001"/>
          </a:xfrm>
          <a:prstGeom prst="rect">
            <a:avLst/>
          </a:prstGeom>
        </p:spPr>
      </p:pic>
      <p:cxnSp>
        <p:nvCxnSpPr>
          <p:cNvPr id="61" name="Straight Connector 60"/>
          <p:cNvCxnSpPr/>
          <p:nvPr userDrawn="1"/>
        </p:nvCxnSpPr>
        <p:spPr>
          <a:xfrm>
            <a:off x="218262" y="882193"/>
            <a:ext cx="1176840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59" name="Picture 58"/>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10331489" y="-216085"/>
            <a:ext cx="2093892" cy="1314000"/>
          </a:xfrm>
          <a:prstGeom prst="rect">
            <a:avLst/>
          </a:prstGeom>
        </p:spPr>
      </p:pic>
      <p:sp>
        <p:nvSpPr>
          <p:cNvPr id="98" name="Text Box 38">
            <a:extLst>
              <a:ext uri="{FF2B5EF4-FFF2-40B4-BE49-F238E27FC236}">
                <a16:creationId xmlns:a16="http://schemas.microsoft.com/office/drawing/2014/main" id="{7FCD07CB-9B49-8542-B6E1-EE8F108950D4}"/>
              </a:ext>
            </a:extLst>
          </p:cNvPr>
          <p:cNvSpPr txBox="1">
            <a:spLocks noChangeArrowheads="1"/>
          </p:cNvSpPr>
          <p:nvPr userDrawn="1"/>
        </p:nvSpPr>
        <p:spPr bwMode="auto">
          <a:xfrm>
            <a:off x="8205939" y="6201716"/>
            <a:ext cx="3751495" cy="21544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lIns="0" rIns="0">
            <a:spAutoFit/>
          </a:bodyPr>
          <a:lstStyle/>
          <a:p>
            <a:pPr lvl="2" algn="r">
              <a:spcBef>
                <a:spcPct val="50000"/>
              </a:spcBef>
            </a:pPr>
            <a:fld id="{BBA2E11D-44E1-43DD-A173-928128880055}" type="slidenum">
              <a:rPr lang="en-GB" sz="800" noProof="1" smtClean="0">
                <a:solidFill>
                  <a:srgbClr val="8197A6"/>
                </a:solidFill>
                <a:latin typeface="Arial" charset="0"/>
                <a:ea typeface="Arial" charset="0"/>
                <a:cs typeface="Arial" charset="0"/>
              </a:rPr>
              <a:pPr lvl="2" algn="r">
                <a:spcBef>
                  <a:spcPct val="50000"/>
                </a:spcBef>
              </a:pPr>
              <a:t>‹#›</a:t>
            </a:fld>
            <a:endParaRPr lang="en-GB" sz="800" b="0" i="0" noProof="0">
              <a:solidFill>
                <a:srgbClr val="8197A6"/>
              </a:solidFill>
              <a:latin typeface="Arial" charset="0"/>
              <a:ea typeface="Arial" charset="0"/>
              <a:cs typeface="Arial" charset="0"/>
            </a:endParaRPr>
          </a:p>
        </p:txBody>
      </p:sp>
      <p:cxnSp>
        <p:nvCxnSpPr>
          <p:cNvPr id="65" name="Straight Connector 64">
            <a:extLst>
              <a:ext uri="{FF2B5EF4-FFF2-40B4-BE49-F238E27FC236}">
                <a16:creationId xmlns:a16="http://schemas.microsoft.com/office/drawing/2014/main" id="{C7AD4B35-54FA-9144-8CA0-29E6DFD8430A}"/>
              </a:ext>
            </a:extLst>
          </p:cNvPr>
          <p:cNvCxnSpPr>
            <a:cxnSpLocks/>
          </p:cNvCxnSpPr>
          <p:nvPr userDrawn="1"/>
        </p:nvCxnSpPr>
        <p:spPr>
          <a:xfrm>
            <a:off x="221435" y="6422971"/>
            <a:ext cx="11736000" cy="0"/>
          </a:xfrm>
          <a:prstGeom prst="line">
            <a:avLst/>
          </a:prstGeom>
          <a:ln w="9525" cmpd="sng">
            <a:solidFill>
              <a:schemeClr val="bg1"/>
            </a:solidFill>
            <a:prstDash val="solid"/>
          </a:ln>
        </p:spPr>
        <p:style>
          <a:lnRef idx="1">
            <a:schemeClr val="accent1"/>
          </a:lnRef>
          <a:fillRef idx="0">
            <a:schemeClr val="accent1"/>
          </a:fillRef>
          <a:effectRef idx="0">
            <a:schemeClr val="accent1"/>
          </a:effectRef>
          <a:fontRef idx="minor">
            <a:schemeClr val="tx1"/>
          </a:fontRef>
        </p:style>
      </p:cxnSp>
      <p:sp>
        <p:nvSpPr>
          <p:cNvPr id="40" name="Rectangle 6">
            <a:extLst>
              <a:ext uri="{FF2B5EF4-FFF2-40B4-BE49-F238E27FC236}">
                <a16:creationId xmlns:a16="http://schemas.microsoft.com/office/drawing/2014/main" id="{1287EEBF-0EDA-9340-A30E-4FA560184038}"/>
              </a:ext>
            </a:extLst>
          </p:cNvPr>
          <p:cNvSpPr>
            <a:spLocks noGrp="1" noChangeArrowheads="1"/>
          </p:cNvSpPr>
          <p:nvPr>
            <p:ph type="title" hasCustomPrompt="1"/>
          </p:nvPr>
        </p:nvSpPr>
        <p:spPr bwMode="auto">
          <a:xfrm>
            <a:off x="218261" y="157324"/>
            <a:ext cx="10113228"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45720" rIns="0" bIns="45720" numCol="1" anchor="ctr" anchorCtr="0" compatLnSpc="1">
            <a:prstTxWarp prst="textNoShape">
              <a:avLst/>
            </a:prstTxWarp>
            <a:spAutoFit/>
          </a:bodyPr>
          <a:lstStyle>
            <a:lvl1pPr>
              <a:defRPr>
                <a:solidFill>
                  <a:schemeClr val="bg1"/>
                </a:solidFill>
              </a:defRPr>
            </a:lvl1pPr>
          </a:lstStyle>
          <a:p>
            <a:pPr lvl="0"/>
            <a:r>
              <a:rPr lang="en-GB" altLang="en-US" noProof="0"/>
              <a:t>CLICK TO EDIT MASTER TITLE STYLE</a:t>
            </a:r>
          </a:p>
        </p:txBody>
      </p:sp>
      <p:sp>
        <p:nvSpPr>
          <p:cNvPr id="42" name="Content Placeholder 2">
            <a:extLst>
              <a:ext uri="{FF2B5EF4-FFF2-40B4-BE49-F238E27FC236}">
                <a16:creationId xmlns:a16="http://schemas.microsoft.com/office/drawing/2014/main" id="{A03961FB-0416-4444-90C7-335CE570E223}"/>
              </a:ext>
            </a:extLst>
          </p:cNvPr>
          <p:cNvSpPr>
            <a:spLocks noGrp="1"/>
          </p:cNvSpPr>
          <p:nvPr>
            <p:ph idx="1" hasCustomPrompt="1"/>
          </p:nvPr>
        </p:nvSpPr>
        <p:spPr>
          <a:xfrm>
            <a:off x="218262" y="882192"/>
            <a:ext cx="11763662" cy="5534968"/>
          </a:xfrm>
        </p:spPr>
        <p:txBody>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pic>
        <p:nvPicPr>
          <p:cNvPr id="38" name="Picture 37">
            <a:extLst>
              <a:ext uri="{FF2B5EF4-FFF2-40B4-BE49-F238E27FC236}">
                <a16:creationId xmlns:a16="http://schemas.microsoft.com/office/drawing/2014/main" id="{22DB9BC1-7E39-DF4B-B964-008B6B272F90}"/>
              </a:ext>
            </a:extLst>
          </p:cNvPr>
          <p:cNvPicPr>
            <a:picLocks noChangeAspect="1"/>
          </p:cNvPicPr>
          <p:nvPr userDrawn="1"/>
        </p:nvPicPr>
        <p:blipFill>
          <a:blip r:embed="rId4" cstate="hqprint">
            <a:extLst>
              <a:ext uri="{28A0092B-C50C-407E-A947-70E740481C1C}">
                <a14:useLocalDpi xmlns:a14="http://schemas.microsoft.com/office/drawing/2010/main" val="0"/>
              </a:ext>
            </a:extLst>
          </a:blip>
          <a:stretch>
            <a:fillRect/>
          </a:stretch>
        </p:blipFill>
        <p:spPr>
          <a:xfrm>
            <a:off x="10343245" y="6585917"/>
            <a:ext cx="1636920" cy="105918"/>
          </a:xfrm>
          <a:prstGeom prst="rect">
            <a:avLst/>
          </a:prstGeom>
        </p:spPr>
      </p:pic>
      <p:grpSp>
        <p:nvGrpSpPr>
          <p:cNvPr id="36" name="Group 35">
            <a:extLst>
              <a:ext uri="{FF2B5EF4-FFF2-40B4-BE49-F238E27FC236}">
                <a16:creationId xmlns:a16="http://schemas.microsoft.com/office/drawing/2014/main" id="{FB321021-5660-EB47-8BA6-304C79272C62}"/>
              </a:ext>
            </a:extLst>
          </p:cNvPr>
          <p:cNvGrpSpPr/>
          <p:nvPr userDrawn="1"/>
        </p:nvGrpSpPr>
        <p:grpSpPr>
          <a:xfrm>
            <a:off x="226688" y="6569736"/>
            <a:ext cx="9628745" cy="144114"/>
            <a:chOff x="1076500" y="4469696"/>
            <a:chExt cx="9628745" cy="144114"/>
          </a:xfrm>
        </p:grpSpPr>
        <p:pic>
          <p:nvPicPr>
            <p:cNvPr id="37" name="Picture 36" descr="de.png">
              <a:extLst>
                <a:ext uri="{FF2B5EF4-FFF2-40B4-BE49-F238E27FC236}">
                  <a16:creationId xmlns:a16="http://schemas.microsoft.com/office/drawing/2014/main" id="{6705C573-7F21-B342-A090-1A6C26CD7B87}"/>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076500" y="4469696"/>
              <a:ext cx="217977" cy="144114"/>
            </a:xfrm>
            <a:prstGeom prst="rect">
              <a:avLst/>
            </a:prstGeom>
            <a:ln>
              <a:noFill/>
            </a:ln>
          </p:spPr>
        </p:pic>
        <p:pic>
          <p:nvPicPr>
            <p:cNvPr id="39" name="Picture 38" descr="at.png">
              <a:extLst>
                <a:ext uri="{FF2B5EF4-FFF2-40B4-BE49-F238E27FC236}">
                  <a16:creationId xmlns:a16="http://schemas.microsoft.com/office/drawing/2014/main" id="{6E5EA9CB-46C1-1244-9266-8C00B92ABFCB}"/>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447640" y="4469696"/>
              <a:ext cx="217977" cy="144114"/>
            </a:xfrm>
            <a:prstGeom prst="rect">
              <a:avLst/>
            </a:prstGeom>
            <a:ln>
              <a:noFill/>
            </a:ln>
          </p:spPr>
        </p:pic>
        <p:pic>
          <p:nvPicPr>
            <p:cNvPr id="41" name="Picture 40" descr="be.png">
              <a:extLst>
                <a:ext uri="{FF2B5EF4-FFF2-40B4-BE49-F238E27FC236}">
                  <a16:creationId xmlns:a16="http://schemas.microsoft.com/office/drawing/2014/main" id="{AB9EB0F2-8599-8F46-BDBF-50594130B1B2}"/>
                </a:ext>
              </a:extLst>
            </p:cNvPr>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1818780" y="4469696"/>
              <a:ext cx="217977" cy="144114"/>
            </a:xfrm>
            <a:prstGeom prst="rect">
              <a:avLst/>
            </a:prstGeom>
            <a:ln>
              <a:noFill/>
            </a:ln>
          </p:spPr>
        </p:pic>
        <p:pic>
          <p:nvPicPr>
            <p:cNvPr id="43" name="Picture 42" descr="dk.png">
              <a:extLst>
                <a:ext uri="{FF2B5EF4-FFF2-40B4-BE49-F238E27FC236}">
                  <a16:creationId xmlns:a16="http://schemas.microsoft.com/office/drawing/2014/main" id="{E84CCD7E-CD19-5C40-8499-A9A2BF933B34}"/>
                </a:ext>
              </a:extLst>
            </p:cNvPr>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2189920" y="4469696"/>
              <a:ext cx="217977" cy="144114"/>
            </a:xfrm>
            <a:prstGeom prst="rect">
              <a:avLst/>
            </a:prstGeom>
            <a:ln>
              <a:noFill/>
            </a:ln>
          </p:spPr>
        </p:pic>
        <p:pic>
          <p:nvPicPr>
            <p:cNvPr id="44" name="Picture 43" descr="es.png">
              <a:extLst>
                <a:ext uri="{FF2B5EF4-FFF2-40B4-BE49-F238E27FC236}">
                  <a16:creationId xmlns:a16="http://schemas.microsoft.com/office/drawing/2014/main" id="{64F9DD03-F825-A14A-8939-41CEA1D3F802}"/>
                </a:ext>
              </a:extLst>
            </p:cNvPr>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2561060" y="4469696"/>
              <a:ext cx="217977" cy="144114"/>
            </a:xfrm>
            <a:prstGeom prst="rect">
              <a:avLst/>
            </a:prstGeom>
            <a:ln>
              <a:noFill/>
            </a:ln>
          </p:spPr>
        </p:pic>
        <p:pic>
          <p:nvPicPr>
            <p:cNvPr id="45" name="Picture 44" descr="ee.png">
              <a:extLst>
                <a:ext uri="{FF2B5EF4-FFF2-40B4-BE49-F238E27FC236}">
                  <a16:creationId xmlns:a16="http://schemas.microsoft.com/office/drawing/2014/main" id="{686C5F97-EE26-D545-972E-35E1947B818B}"/>
                </a:ext>
              </a:extLst>
            </p:cNvPr>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2932200" y="4469696"/>
              <a:ext cx="217977" cy="144114"/>
            </a:xfrm>
            <a:prstGeom prst="rect">
              <a:avLst/>
            </a:prstGeom>
            <a:ln>
              <a:noFill/>
            </a:ln>
          </p:spPr>
        </p:pic>
        <p:pic>
          <p:nvPicPr>
            <p:cNvPr id="46" name="Picture 45" descr="fi.png">
              <a:extLst>
                <a:ext uri="{FF2B5EF4-FFF2-40B4-BE49-F238E27FC236}">
                  <a16:creationId xmlns:a16="http://schemas.microsoft.com/office/drawing/2014/main" id="{CAAFFB4A-3C75-C945-A251-BEE380521953}"/>
                </a:ext>
              </a:extLst>
            </p:cNvPr>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3303340" y="4469696"/>
              <a:ext cx="217977" cy="144114"/>
            </a:xfrm>
            <a:prstGeom prst="rect">
              <a:avLst/>
            </a:prstGeom>
            <a:ln>
              <a:noFill/>
            </a:ln>
          </p:spPr>
        </p:pic>
        <p:pic>
          <p:nvPicPr>
            <p:cNvPr id="47" name="Picture 46" descr="fr.png">
              <a:extLst>
                <a:ext uri="{FF2B5EF4-FFF2-40B4-BE49-F238E27FC236}">
                  <a16:creationId xmlns:a16="http://schemas.microsoft.com/office/drawing/2014/main" id="{98635036-B69D-3742-9E37-5ED8FDB996CB}"/>
                </a:ext>
              </a:extLst>
            </p:cNvPr>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3674480" y="4469696"/>
              <a:ext cx="217977" cy="144114"/>
            </a:xfrm>
            <a:prstGeom prst="rect">
              <a:avLst/>
            </a:prstGeom>
            <a:ln>
              <a:noFill/>
            </a:ln>
          </p:spPr>
        </p:pic>
        <p:pic>
          <p:nvPicPr>
            <p:cNvPr id="48" name="Picture 47" descr="gr.png">
              <a:extLst>
                <a:ext uri="{FF2B5EF4-FFF2-40B4-BE49-F238E27FC236}">
                  <a16:creationId xmlns:a16="http://schemas.microsoft.com/office/drawing/2014/main" id="{10D8C8F8-E354-894F-A153-41AC96F6CD80}"/>
                </a:ext>
              </a:extLst>
            </p:cNvPr>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4045620" y="4469696"/>
              <a:ext cx="217977" cy="144114"/>
            </a:xfrm>
            <a:prstGeom prst="rect">
              <a:avLst/>
            </a:prstGeom>
            <a:ln>
              <a:noFill/>
            </a:ln>
          </p:spPr>
        </p:pic>
        <p:pic>
          <p:nvPicPr>
            <p:cNvPr id="49" name="Picture 48" descr="hu.png">
              <a:extLst>
                <a:ext uri="{FF2B5EF4-FFF2-40B4-BE49-F238E27FC236}">
                  <a16:creationId xmlns:a16="http://schemas.microsoft.com/office/drawing/2014/main" id="{5A9BF6FD-8270-9D43-B521-8581BC3948F1}"/>
                </a:ext>
              </a:extLst>
            </p:cNvPr>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4416760" y="4469696"/>
              <a:ext cx="217977" cy="144114"/>
            </a:xfrm>
            <a:prstGeom prst="rect">
              <a:avLst/>
            </a:prstGeom>
            <a:ln>
              <a:noFill/>
            </a:ln>
          </p:spPr>
        </p:pic>
        <p:pic>
          <p:nvPicPr>
            <p:cNvPr id="50" name="Picture 49" descr="ie.png">
              <a:extLst>
                <a:ext uri="{FF2B5EF4-FFF2-40B4-BE49-F238E27FC236}">
                  <a16:creationId xmlns:a16="http://schemas.microsoft.com/office/drawing/2014/main" id="{14B6B9B8-9CB9-C54F-AE18-37B7E06A5C09}"/>
                </a:ext>
              </a:extLst>
            </p:cNvPr>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4787900" y="4469696"/>
              <a:ext cx="217977" cy="144114"/>
            </a:xfrm>
            <a:prstGeom prst="rect">
              <a:avLst/>
            </a:prstGeom>
            <a:ln>
              <a:noFill/>
            </a:ln>
          </p:spPr>
        </p:pic>
        <p:pic>
          <p:nvPicPr>
            <p:cNvPr id="51" name="Picture 50" descr="it.png">
              <a:extLst>
                <a:ext uri="{FF2B5EF4-FFF2-40B4-BE49-F238E27FC236}">
                  <a16:creationId xmlns:a16="http://schemas.microsoft.com/office/drawing/2014/main" id="{768B3063-BAAD-1340-A865-830B2616D6FF}"/>
                </a:ext>
              </a:extLst>
            </p:cNvPr>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5159040" y="4469696"/>
              <a:ext cx="217977" cy="144114"/>
            </a:xfrm>
            <a:prstGeom prst="rect">
              <a:avLst/>
            </a:prstGeom>
            <a:ln>
              <a:noFill/>
            </a:ln>
          </p:spPr>
        </p:pic>
        <p:pic>
          <p:nvPicPr>
            <p:cNvPr id="52" name="Picture 51" descr="lu.png">
              <a:extLst>
                <a:ext uri="{FF2B5EF4-FFF2-40B4-BE49-F238E27FC236}">
                  <a16:creationId xmlns:a16="http://schemas.microsoft.com/office/drawing/2014/main" id="{C50D5B27-F700-0E4D-ABAC-8E7F47823451}"/>
                </a:ext>
              </a:extLst>
            </p:cNvPr>
            <p:cNvPicPr>
              <a:picLocks noChangeAspect="1"/>
            </p:cNvPicPr>
            <p:nvPr userDrawn="1"/>
          </p:nvPicPr>
          <p:blipFill>
            <a:blip r:embed="rId17" cstate="print">
              <a:extLst>
                <a:ext uri="{28A0092B-C50C-407E-A947-70E740481C1C}">
                  <a14:useLocalDpi xmlns:a14="http://schemas.microsoft.com/office/drawing/2010/main" val="0"/>
                </a:ext>
              </a:extLst>
            </a:blip>
            <a:stretch>
              <a:fillRect/>
            </a:stretch>
          </p:blipFill>
          <p:spPr>
            <a:xfrm>
              <a:off x="5530180" y="4469696"/>
              <a:ext cx="217977" cy="144114"/>
            </a:xfrm>
            <a:prstGeom prst="rect">
              <a:avLst/>
            </a:prstGeom>
            <a:ln>
              <a:noFill/>
            </a:ln>
          </p:spPr>
        </p:pic>
        <p:pic>
          <p:nvPicPr>
            <p:cNvPr id="53" name="Picture 52" descr="no.png">
              <a:extLst>
                <a:ext uri="{FF2B5EF4-FFF2-40B4-BE49-F238E27FC236}">
                  <a16:creationId xmlns:a16="http://schemas.microsoft.com/office/drawing/2014/main" id="{EEE21768-4FCC-884A-B1AE-22B6652D9A65}"/>
                </a:ext>
              </a:extLst>
            </p:cNvPr>
            <p:cNvPicPr>
              <a:picLocks noChangeAspect="1"/>
            </p:cNvPicPr>
            <p:nvPr userDrawn="1"/>
          </p:nvPicPr>
          <p:blipFill>
            <a:blip r:embed="rId18" cstate="print">
              <a:extLst>
                <a:ext uri="{28A0092B-C50C-407E-A947-70E740481C1C}">
                  <a14:useLocalDpi xmlns:a14="http://schemas.microsoft.com/office/drawing/2010/main" val="0"/>
                </a:ext>
              </a:extLst>
            </a:blip>
            <a:stretch>
              <a:fillRect/>
            </a:stretch>
          </p:blipFill>
          <p:spPr>
            <a:xfrm>
              <a:off x="5901320" y="4469696"/>
              <a:ext cx="217977" cy="144114"/>
            </a:xfrm>
            <a:prstGeom prst="rect">
              <a:avLst/>
            </a:prstGeom>
            <a:ln>
              <a:noFill/>
            </a:ln>
          </p:spPr>
        </p:pic>
        <p:pic>
          <p:nvPicPr>
            <p:cNvPr id="54" name="Picture 53" descr="nl.png">
              <a:extLst>
                <a:ext uri="{FF2B5EF4-FFF2-40B4-BE49-F238E27FC236}">
                  <a16:creationId xmlns:a16="http://schemas.microsoft.com/office/drawing/2014/main" id="{F3A8536C-BDE0-404F-837A-2693906048DE}"/>
                </a:ext>
              </a:extLst>
            </p:cNvPr>
            <p:cNvPicPr>
              <a:picLocks noChangeAspect="1"/>
            </p:cNvPicPr>
            <p:nvPr userDrawn="1"/>
          </p:nvPicPr>
          <p:blipFill>
            <a:blip r:embed="rId19" cstate="print">
              <a:extLst>
                <a:ext uri="{28A0092B-C50C-407E-A947-70E740481C1C}">
                  <a14:useLocalDpi xmlns:a14="http://schemas.microsoft.com/office/drawing/2010/main" val="0"/>
                </a:ext>
              </a:extLst>
            </a:blip>
            <a:stretch>
              <a:fillRect/>
            </a:stretch>
          </p:blipFill>
          <p:spPr>
            <a:xfrm>
              <a:off x="6272460" y="4469696"/>
              <a:ext cx="217977" cy="144114"/>
            </a:xfrm>
            <a:prstGeom prst="rect">
              <a:avLst/>
            </a:prstGeom>
            <a:ln>
              <a:noFill/>
            </a:ln>
          </p:spPr>
        </p:pic>
        <p:pic>
          <p:nvPicPr>
            <p:cNvPr id="55" name="Picture 54" descr="pl.png">
              <a:extLst>
                <a:ext uri="{FF2B5EF4-FFF2-40B4-BE49-F238E27FC236}">
                  <a16:creationId xmlns:a16="http://schemas.microsoft.com/office/drawing/2014/main" id="{C2AC4DB9-ABEE-C04F-B4C3-09C4682EFF08}"/>
                </a:ext>
              </a:extLst>
            </p:cNvPr>
            <p:cNvPicPr>
              <a:picLocks noChangeAspect="1"/>
            </p:cNvPicPr>
            <p:nvPr userDrawn="1"/>
          </p:nvPicPr>
          <p:blipFill>
            <a:blip r:embed="rId20" cstate="print">
              <a:extLst>
                <a:ext uri="{28A0092B-C50C-407E-A947-70E740481C1C}">
                  <a14:useLocalDpi xmlns:a14="http://schemas.microsoft.com/office/drawing/2010/main" val="0"/>
                </a:ext>
              </a:extLst>
            </a:blip>
            <a:stretch>
              <a:fillRect/>
            </a:stretch>
          </p:blipFill>
          <p:spPr>
            <a:xfrm>
              <a:off x="6643600" y="4469696"/>
              <a:ext cx="217977" cy="144114"/>
            </a:xfrm>
            <a:prstGeom prst="rect">
              <a:avLst/>
            </a:prstGeom>
            <a:ln>
              <a:noFill/>
            </a:ln>
          </p:spPr>
        </p:pic>
        <p:pic>
          <p:nvPicPr>
            <p:cNvPr id="56" name="Picture 55" descr="pt.png">
              <a:extLst>
                <a:ext uri="{FF2B5EF4-FFF2-40B4-BE49-F238E27FC236}">
                  <a16:creationId xmlns:a16="http://schemas.microsoft.com/office/drawing/2014/main" id="{1583F378-AC2C-D048-A473-AB1BFE7EA3D6}"/>
                </a:ext>
              </a:extLst>
            </p:cNvPr>
            <p:cNvPicPr>
              <a:picLocks noChangeAspect="1"/>
            </p:cNvPicPr>
            <p:nvPr userDrawn="1"/>
          </p:nvPicPr>
          <p:blipFill>
            <a:blip r:embed="rId21" cstate="print">
              <a:extLst>
                <a:ext uri="{28A0092B-C50C-407E-A947-70E740481C1C}">
                  <a14:useLocalDpi xmlns:a14="http://schemas.microsoft.com/office/drawing/2010/main" val="0"/>
                </a:ext>
              </a:extLst>
            </a:blip>
            <a:stretch>
              <a:fillRect/>
            </a:stretch>
          </p:blipFill>
          <p:spPr>
            <a:xfrm>
              <a:off x="7014740" y="4469696"/>
              <a:ext cx="217977" cy="144114"/>
            </a:xfrm>
            <a:prstGeom prst="rect">
              <a:avLst/>
            </a:prstGeom>
            <a:ln>
              <a:noFill/>
            </a:ln>
          </p:spPr>
        </p:pic>
        <p:pic>
          <p:nvPicPr>
            <p:cNvPr id="57" name="Picture 56" descr="cz.png">
              <a:extLst>
                <a:ext uri="{FF2B5EF4-FFF2-40B4-BE49-F238E27FC236}">
                  <a16:creationId xmlns:a16="http://schemas.microsoft.com/office/drawing/2014/main" id="{DF5F68D2-8406-374A-AD83-A239F5455955}"/>
                </a:ext>
              </a:extLst>
            </p:cNvPr>
            <p:cNvPicPr>
              <a:picLocks noChangeAspect="1"/>
            </p:cNvPicPr>
            <p:nvPr userDrawn="1"/>
          </p:nvPicPr>
          <p:blipFill>
            <a:blip r:embed="rId22" cstate="print">
              <a:extLst>
                <a:ext uri="{28A0092B-C50C-407E-A947-70E740481C1C}">
                  <a14:useLocalDpi xmlns:a14="http://schemas.microsoft.com/office/drawing/2010/main" val="0"/>
                </a:ext>
              </a:extLst>
            </a:blip>
            <a:stretch>
              <a:fillRect/>
            </a:stretch>
          </p:blipFill>
          <p:spPr>
            <a:xfrm>
              <a:off x="7385880" y="4469696"/>
              <a:ext cx="217977" cy="144114"/>
            </a:xfrm>
            <a:prstGeom prst="rect">
              <a:avLst/>
            </a:prstGeom>
            <a:ln>
              <a:noFill/>
            </a:ln>
          </p:spPr>
        </p:pic>
        <p:pic>
          <p:nvPicPr>
            <p:cNvPr id="58" name="Picture 57" descr="ro.png">
              <a:extLst>
                <a:ext uri="{FF2B5EF4-FFF2-40B4-BE49-F238E27FC236}">
                  <a16:creationId xmlns:a16="http://schemas.microsoft.com/office/drawing/2014/main" id="{E6725D2E-4FF2-9248-8333-05CFA18C70C0}"/>
                </a:ext>
              </a:extLst>
            </p:cNvPr>
            <p:cNvPicPr>
              <a:picLocks noChangeAspect="1"/>
            </p:cNvPicPr>
            <p:nvPr userDrawn="1"/>
          </p:nvPicPr>
          <p:blipFill>
            <a:blip r:embed="rId23" cstate="print">
              <a:extLst>
                <a:ext uri="{28A0092B-C50C-407E-A947-70E740481C1C}">
                  <a14:useLocalDpi xmlns:a14="http://schemas.microsoft.com/office/drawing/2010/main" val="0"/>
                </a:ext>
              </a:extLst>
            </a:blip>
            <a:stretch>
              <a:fillRect/>
            </a:stretch>
          </p:blipFill>
          <p:spPr>
            <a:xfrm>
              <a:off x="7757020" y="4469696"/>
              <a:ext cx="217977" cy="144114"/>
            </a:xfrm>
            <a:prstGeom prst="rect">
              <a:avLst/>
            </a:prstGeom>
            <a:ln>
              <a:noFill/>
            </a:ln>
          </p:spPr>
        </p:pic>
        <p:pic>
          <p:nvPicPr>
            <p:cNvPr id="60" name="Picture 59" descr="se.png">
              <a:extLst>
                <a:ext uri="{FF2B5EF4-FFF2-40B4-BE49-F238E27FC236}">
                  <a16:creationId xmlns:a16="http://schemas.microsoft.com/office/drawing/2014/main" id="{74AB8C92-E6A7-C144-B537-72B3915DD46B}"/>
                </a:ext>
              </a:extLst>
            </p:cNvPr>
            <p:cNvPicPr>
              <a:picLocks noChangeAspect="1"/>
            </p:cNvPicPr>
            <p:nvPr userDrawn="1"/>
          </p:nvPicPr>
          <p:blipFill>
            <a:blip r:embed="rId24" cstate="print">
              <a:extLst>
                <a:ext uri="{28A0092B-C50C-407E-A947-70E740481C1C}">
                  <a14:useLocalDpi xmlns:a14="http://schemas.microsoft.com/office/drawing/2010/main" val="0"/>
                </a:ext>
              </a:extLst>
            </a:blip>
            <a:stretch>
              <a:fillRect/>
            </a:stretch>
          </p:blipFill>
          <p:spPr>
            <a:xfrm>
              <a:off x="8499300" y="4469696"/>
              <a:ext cx="217977" cy="144114"/>
            </a:xfrm>
            <a:prstGeom prst="rect">
              <a:avLst/>
            </a:prstGeom>
            <a:ln>
              <a:noFill/>
            </a:ln>
          </p:spPr>
        </p:pic>
        <p:pic>
          <p:nvPicPr>
            <p:cNvPr id="62" name="Picture 61" descr="ch.png">
              <a:extLst>
                <a:ext uri="{FF2B5EF4-FFF2-40B4-BE49-F238E27FC236}">
                  <a16:creationId xmlns:a16="http://schemas.microsoft.com/office/drawing/2014/main" id="{C48E0D8F-2BC8-F14C-9362-9E8607F5C1C0}"/>
                </a:ext>
              </a:extLst>
            </p:cNvPr>
            <p:cNvPicPr>
              <a:picLocks noChangeAspect="1"/>
            </p:cNvPicPr>
            <p:nvPr userDrawn="1"/>
          </p:nvPicPr>
          <p:blipFill>
            <a:blip r:embed="rId25" cstate="print">
              <a:extLst>
                <a:ext uri="{28A0092B-C50C-407E-A947-70E740481C1C}">
                  <a14:useLocalDpi xmlns:a14="http://schemas.microsoft.com/office/drawing/2010/main" val="0"/>
                </a:ext>
              </a:extLst>
            </a:blip>
            <a:stretch>
              <a:fillRect/>
            </a:stretch>
          </p:blipFill>
          <p:spPr>
            <a:xfrm>
              <a:off x="8870442" y="4469696"/>
              <a:ext cx="217977" cy="144114"/>
            </a:xfrm>
            <a:prstGeom prst="rect">
              <a:avLst/>
            </a:prstGeom>
            <a:ln>
              <a:noFill/>
            </a:ln>
          </p:spPr>
        </p:pic>
        <p:pic>
          <p:nvPicPr>
            <p:cNvPr id="63" name="Picture 62" descr="uk.png">
              <a:extLst>
                <a:ext uri="{FF2B5EF4-FFF2-40B4-BE49-F238E27FC236}">
                  <a16:creationId xmlns:a16="http://schemas.microsoft.com/office/drawing/2014/main" id="{E5508957-8372-AF44-9157-4F8AF0056F70}"/>
                </a:ext>
              </a:extLst>
            </p:cNvPr>
            <p:cNvPicPr>
              <a:picLocks noChangeAspect="1"/>
            </p:cNvPicPr>
            <p:nvPr userDrawn="1"/>
          </p:nvPicPr>
          <p:blipFill>
            <a:blip r:embed="rId26" cstate="print">
              <a:extLst>
                <a:ext uri="{28A0092B-C50C-407E-A947-70E740481C1C}">
                  <a14:useLocalDpi xmlns:a14="http://schemas.microsoft.com/office/drawing/2010/main" val="0"/>
                </a:ext>
              </a:extLst>
            </a:blip>
            <a:stretch>
              <a:fillRect/>
            </a:stretch>
          </p:blipFill>
          <p:spPr>
            <a:xfrm>
              <a:off x="8128160" y="4469696"/>
              <a:ext cx="217977" cy="144114"/>
            </a:xfrm>
            <a:prstGeom prst="rect">
              <a:avLst/>
            </a:prstGeom>
            <a:ln>
              <a:noFill/>
            </a:ln>
          </p:spPr>
        </p:pic>
        <p:pic>
          <p:nvPicPr>
            <p:cNvPr id="64" name="Picture 63">
              <a:extLst>
                <a:ext uri="{FF2B5EF4-FFF2-40B4-BE49-F238E27FC236}">
                  <a16:creationId xmlns:a16="http://schemas.microsoft.com/office/drawing/2014/main" id="{93E77BB0-CCCB-184C-8A71-2856CDD78E38}"/>
                </a:ext>
              </a:extLst>
            </p:cNvPr>
            <p:cNvPicPr>
              <a:picLocks noChangeAspect="1"/>
            </p:cNvPicPr>
            <p:nvPr userDrawn="1"/>
          </p:nvPicPr>
          <p:blipFill>
            <a:blip r:embed="rId27" cstate="hqprint">
              <a:extLst>
                <a:ext uri="{28A0092B-C50C-407E-A947-70E740481C1C}">
                  <a14:useLocalDpi xmlns:a14="http://schemas.microsoft.com/office/drawing/2010/main" val="0"/>
                </a:ext>
              </a:extLst>
            </a:blip>
            <a:stretch>
              <a:fillRect/>
            </a:stretch>
          </p:blipFill>
          <p:spPr>
            <a:xfrm>
              <a:off x="9408598" y="4469696"/>
              <a:ext cx="216000" cy="144000"/>
            </a:xfrm>
            <a:prstGeom prst="rect">
              <a:avLst/>
            </a:prstGeom>
          </p:spPr>
        </p:pic>
        <p:pic>
          <p:nvPicPr>
            <p:cNvPr id="66" name="Picture 65">
              <a:extLst>
                <a:ext uri="{FF2B5EF4-FFF2-40B4-BE49-F238E27FC236}">
                  <a16:creationId xmlns:a16="http://schemas.microsoft.com/office/drawing/2014/main" id="{7D4A6225-A6BA-474B-9F8F-B55FD8A87BDA}"/>
                </a:ext>
              </a:extLst>
            </p:cNvPr>
            <p:cNvPicPr>
              <a:picLocks noChangeAspect="1"/>
            </p:cNvPicPr>
            <p:nvPr userDrawn="1"/>
          </p:nvPicPr>
          <p:blipFill>
            <a:blip r:embed="rId28"/>
            <a:stretch>
              <a:fillRect/>
            </a:stretch>
          </p:blipFill>
          <p:spPr>
            <a:xfrm>
              <a:off x="9768386" y="4469696"/>
              <a:ext cx="216000" cy="144000"/>
            </a:xfrm>
            <a:prstGeom prst="rect">
              <a:avLst/>
            </a:prstGeom>
          </p:spPr>
        </p:pic>
        <p:pic>
          <p:nvPicPr>
            <p:cNvPr id="67" name="Picture 66" descr="ca.png">
              <a:extLst>
                <a:ext uri="{FF2B5EF4-FFF2-40B4-BE49-F238E27FC236}">
                  <a16:creationId xmlns:a16="http://schemas.microsoft.com/office/drawing/2014/main" id="{02C75BE4-D548-4049-B4EA-FE8098E2394C}"/>
                </a:ext>
              </a:extLst>
            </p:cNvPr>
            <p:cNvPicPr>
              <a:picLocks noChangeAspect="1"/>
            </p:cNvPicPr>
            <p:nvPr userDrawn="1"/>
          </p:nvPicPr>
          <p:blipFill>
            <a:blip r:embed="rId29" cstate="print">
              <a:extLst>
                <a:ext uri="{28A0092B-C50C-407E-A947-70E740481C1C}">
                  <a14:useLocalDpi xmlns:a14="http://schemas.microsoft.com/office/drawing/2010/main" val="0"/>
                </a:ext>
              </a:extLst>
            </a:blip>
            <a:stretch>
              <a:fillRect/>
            </a:stretch>
          </p:blipFill>
          <p:spPr>
            <a:xfrm>
              <a:off x="10489245" y="4469696"/>
              <a:ext cx="216000" cy="142807"/>
            </a:xfrm>
            <a:prstGeom prst="rect">
              <a:avLst/>
            </a:prstGeom>
            <a:ln>
              <a:noFill/>
            </a:ln>
          </p:spPr>
        </p:pic>
        <p:pic>
          <p:nvPicPr>
            <p:cNvPr id="68" name="Picture 67" descr="si.png">
              <a:extLst>
                <a:ext uri="{FF2B5EF4-FFF2-40B4-BE49-F238E27FC236}">
                  <a16:creationId xmlns:a16="http://schemas.microsoft.com/office/drawing/2014/main" id="{28548056-32EB-4547-A1E8-C49E5B25653B}"/>
                </a:ext>
              </a:extLst>
            </p:cNvPr>
            <p:cNvPicPr>
              <a:picLocks noChangeAspect="1"/>
            </p:cNvPicPr>
            <p:nvPr userDrawn="1"/>
          </p:nvPicPr>
          <p:blipFill>
            <a:blip r:embed="rId30" cstate="print">
              <a:extLst>
                <a:ext uri="{28A0092B-C50C-407E-A947-70E740481C1C}">
                  <a14:useLocalDpi xmlns:a14="http://schemas.microsoft.com/office/drawing/2010/main" val="0"/>
                </a:ext>
              </a:extLst>
            </a:blip>
            <a:stretch>
              <a:fillRect/>
            </a:stretch>
          </p:blipFill>
          <p:spPr>
            <a:xfrm>
              <a:off x="10128174" y="4469696"/>
              <a:ext cx="217284" cy="143656"/>
            </a:xfrm>
            <a:prstGeom prst="rect">
              <a:avLst/>
            </a:prstGeom>
          </p:spPr>
        </p:pic>
      </p:grpSp>
    </p:spTree>
    <p:extLst>
      <p:ext uri="{BB962C8B-B14F-4D97-AF65-F5344CB8AC3E}">
        <p14:creationId xmlns:p14="http://schemas.microsoft.com/office/powerpoint/2010/main" val="963536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DARK3">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A3EA04B-9705-5447-BA51-0DE6D96B4A59}"/>
              </a:ext>
            </a:extLst>
          </p:cNvPr>
          <p:cNvSpPr/>
          <p:nvPr userDrawn="1"/>
        </p:nvSpPr>
        <p:spPr>
          <a:xfrm>
            <a:off x="0" y="6426000"/>
            <a:ext cx="12192000" cy="432000"/>
          </a:xfrm>
          <a:prstGeom prst="rect">
            <a:avLst/>
          </a:prstGeom>
          <a:solidFill>
            <a:srgbClr val="0032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61" name="Straight Connector 60"/>
          <p:cNvCxnSpPr/>
          <p:nvPr userDrawn="1"/>
        </p:nvCxnSpPr>
        <p:spPr>
          <a:xfrm>
            <a:off x="218262" y="882193"/>
            <a:ext cx="1176840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59" name="Picture 58"/>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10331489" y="-216085"/>
            <a:ext cx="2093892" cy="1314000"/>
          </a:xfrm>
          <a:prstGeom prst="rect">
            <a:avLst/>
          </a:prstGeom>
        </p:spPr>
      </p:pic>
      <p:sp>
        <p:nvSpPr>
          <p:cNvPr id="98" name="Text Box 38">
            <a:extLst>
              <a:ext uri="{FF2B5EF4-FFF2-40B4-BE49-F238E27FC236}">
                <a16:creationId xmlns:a16="http://schemas.microsoft.com/office/drawing/2014/main" id="{7FCD07CB-9B49-8542-B6E1-EE8F108950D4}"/>
              </a:ext>
            </a:extLst>
          </p:cNvPr>
          <p:cNvSpPr txBox="1">
            <a:spLocks noChangeArrowheads="1"/>
          </p:cNvSpPr>
          <p:nvPr userDrawn="1"/>
        </p:nvSpPr>
        <p:spPr bwMode="auto">
          <a:xfrm>
            <a:off x="8205939" y="6201716"/>
            <a:ext cx="3751495" cy="21544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lIns="0" rIns="0">
            <a:spAutoFit/>
          </a:bodyPr>
          <a:lstStyle/>
          <a:p>
            <a:pPr lvl="2" algn="r">
              <a:spcBef>
                <a:spcPct val="50000"/>
              </a:spcBef>
            </a:pPr>
            <a:fld id="{BBA2E11D-44E1-43DD-A173-928128880055}" type="slidenum">
              <a:rPr lang="en-GB" sz="800" noProof="1" smtClean="0">
                <a:solidFill>
                  <a:srgbClr val="8197A6"/>
                </a:solidFill>
                <a:latin typeface="Arial" charset="0"/>
                <a:ea typeface="Arial" charset="0"/>
                <a:cs typeface="Arial" charset="0"/>
              </a:rPr>
              <a:pPr lvl="2" algn="r">
                <a:spcBef>
                  <a:spcPct val="50000"/>
                </a:spcBef>
              </a:pPr>
              <a:t>‹#›</a:t>
            </a:fld>
            <a:endParaRPr lang="en-GB" sz="800" b="0" i="0" noProof="0">
              <a:solidFill>
                <a:srgbClr val="8197A6"/>
              </a:solidFill>
              <a:latin typeface="Arial" charset="0"/>
              <a:ea typeface="Arial" charset="0"/>
              <a:cs typeface="Arial" charset="0"/>
            </a:endParaRPr>
          </a:p>
        </p:txBody>
      </p:sp>
      <p:cxnSp>
        <p:nvCxnSpPr>
          <p:cNvPr id="65" name="Straight Connector 64">
            <a:extLst>
              <a:ext uri="{FF2B5EF4-FFF2-40B4-BE49-F238E27FC236}">
                <a16:creationId xmlns:a16="http://schemas.microsoft.com/office/drawing/2014/main" id="{C7AD4B35-54FA-9144-8CA0-29E6DFD8430A}"/>
              </a:ext>
            </a:extLst>
          </p:cNvPr>
          <p:cNvCxnSpPr>
            <a:cxnSpLocks/>
          </p:cNvCxnSpPr>
          <p:nvPr userDrawn="1"/>
        </p:nvCxnSpPr>
        <p:spPr>
          <a:xfrm>
            <a:off x="221435" y="6422971"/>
            <a:ext cx="11736000" cy="0"/>
          </a:xfrm>
          <a:prstGeom prst="line">
            <a:avLst/>
          </a:prstGeom>
          <a:ln w="9525" cmpd="sng">
            <a:solidFill>
              <a:schemeClr val="bg1"/>
            </a:solidFill>
            <a:prstDash val="solid"/>
          </a:ln>
        </p:spPr>
        <p:style>
          <a:lnRef idx="1">
            <a:schemeClr val="accent1"/>
          </a:lnRef>
          <a:fillRef idx="0">
            <a:schemeClr val="accent1"/>
          </a:fillRef>
          <a:effectRef idx="0">
            <a:schemeClr val="accent1"/>
          </a:effectRef>
          <a:fontRef idx="minor">
            <a:schemeClr val="tx1"/>
          </a:fontRef>
        </p:style>
      </p:cxnSp>
      <p:sp>
        <p:nvSpPr>
          <p:cNvPr id="95" name="Rectangle 6">
            <a:extLst>
              <a:ext uri="{FF2B5EF4-FFF2-40B4-BE49-F238E27FC236}">
                <a16:creationId xmlns:a16="http://schemas.microsoft.com/office/drawing/2014/main" id="{AEB551CF-2079-1143-8BDA-FEB21A64A21E}"/>
              </a:ext>
            </a:extLst>
          </p:cNvPr>
          <p:cNvSpPr>
            <a:spLocks noGrp="1" noChangeArrowheads="1"/>
          </p:cNvSpPr>
          <p:nvPr>
            <p:ph type="title" hasCustomPrompt="1"/>
          </p:nvPr>
        </p:nvSpPr>
        <p:spPr bwMode="auto">
          <a:xfrm>
            <a:off x="218261" y="157324"/>
            <a:ext cx="10113228"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45720" rIns="0" bIns="45720" numCol="1" anchor="ctr" anchorCtr="0" compatLnSpc="1">
            <a:prstTxWarp prst="textNoShape">
              <a:avLst/>
            </a:prstTxWarp>
            <a:spAutoFit/>
          </a:bodyPr>
          <a:lstStyle>
            <a:lvl1pPr>
              <a:defRPr>
                <a:solidFill>
                  <a:schemeClr val="bg1"/>
                </a:solidFill>
              </a:defRPr>
            </a:lvl1pPr>
          </a:lstStyle>
          <a:p>
            <a:pPr lvl="0"/>
            <a:r>
              <a:rPr lang="en-GB" altLang="en-US" noProof="0"/>
              <a:t>CLICK TO EDIT MASTER TITLE STYLE</a:t>
            </a:r>
          </a:p>
        </p:txBody>
      </p:sp>
      <p:sp>
        <p:nvSpPr>
          <p:cNvPr id="96" name="Content Placeholder 2">
            <a:extLst>
              <a:ext uri="{FF2B5EF4-FFF2-40B4-BE49-F238E27FC236}">
                <a16:creationId xmlns:a16="http://schemas.microsoft.com/office/drawing/2014/main" id="{F021545F-0645-6340-A8C0-98EBAD6738C6}"/>
              </a:ext>
            </a:extLst>
          </p:cNvPr>
          <p:cNvSpPr>
            <a:spLocks noGrp="1"/>
          </p:cNvSpPr>
          <p:nvPr>
            <p:ph idx="1" hasCustomPrompt="1"/>
          </p:nvPr>
        </p:nvSpPr>
        <p:spPr>
          <a:xfrm>
            <a:off x="218262" y="882192"/>
            <a:ext cx="11763662" cy="5534968"/>
          </a:xfrm>
        </p:spPr>
        <p:txBody>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pic>
        <p:nvPicPr>
          <p:cNvPr id="92" name="Picture 91">
            <a:extLst>
              <a:ext uri="{FF2B5EF4-FFF2-40B4-BE49-F238E27FC236}">
                <a16:creationId xmlns:a16="http://schemas.microsoft.com/office/drawing/2014/main" id="{6A952114-5369-D145-9AA5-C7D04E9820C7}"/>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10343245" y="6585917"/>
            <a:ext cx="1636920" cy="105918"/>
          </a:xfrm>
          <a:prstGeom prst="rect">
            <a:avLst/>
          </a:prstGeom>
        </p:spPr>
      </p:pic>
      <p:grpSp>
        <p:nvGrpSpPr>
          <p:cNvPr id="36" name="Group 35">
            <a:extLst>
              <a:ext uri="{FF2B5EF4-FFF2-40B4-BE49-F238E27FC236}">
                <a16:creationId xmlns:a16="http://schemas.microsoft.com/office/drawing/2014/main" id="{FB321021-5660-EB47-8BA6-304C79272C62}"/>
              </a:ext>
            </a:extLst>
          </p:cNvPr>
          <p:cNvGrpSpPr/>
          <p:nvPr userDrawn="1"/>
        </p:nvGrpSpPr>
        <p:grpSpPr>
          <a:xfrm>
            <a:off x="226688" y="6569736"/>
            <a:ext cx="9628745" cy="144114"/>
            <a:chOff x="1076500" y="4469696"/>
            <a:chExt cx="9628745" cy="144114"/>
          </a:xfrm>
        </p:grpSpPr>
        <p:pic>
          <p:nvPicPr>
            <p:cNvPr id="37" name="Picture 36" descr="de.png">
              <a:extLst>
                <a:ext uri="{FF2B5EF4-FFF2-40B4-BE49-F238E27FC236}">
                  <a16:creationId xmlns:a16="http://schemas.microsoft.com/office/drawing/2014/main" id="{6705C573-7F21-B342-A090-1A6C26CD7B87}"/>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76500" y="4469696"/>
              <a:ext cx="217977" cy="144114"/>
            </a:xfrm>
            <a:prstGeom prst="rect">
              <a:avLst/>
            </a:prstGeom>
            <a:ln>
              <a:noFill/>
            </a:ln>
          </p:spPr>
        </p:pic>
        <p:pic>
          <p:nvPicPr>
            <p:cNvPr id="38" name="Picture 37" descr="at.png">
              <a:extLst>
                <a:ext uri="{FF2B5EF4-FFF2-40B4-BE49-F238E27FC236}">
                  <a16:creationId xmlns:a16="http://schemas.microsoft.com/office/drawing/2014/main" id="{6E5EA9CB-46C1-1244-9266-8C00B92ABFCB}"/>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447640" y="4469696"/>
              <a:ext cx="217977" cy="144114"/>
            </a:xfrm>
            <a:prstGeom prst="rect">
              <a:avLst/>
            </a:prstGeom>
            <a:ln>
              <a:noFill/>
            </a:ln>
          </p:spPr>
        </p:pic>
        <p:pic>
          <p:nvPicPr>
            <p:cNvPr id="39" name="Picture 38" descr="be.png">
              <a:extLst>
                <a:ext uri="{FF2B5EF4-FFF2-40B4-BE49-F238E27FC236}">
                  <a16:creationId xmlns:a16="http://schemas.microsoft.com/office/drawing/2014/main" id="{AB9EB0F2-8599-8F46-BDBF-50594130B1B2}"/>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818780" y="4469696"/>
              <a:ext cx="217977" cy="144114"/>
            </a:xfrm>
            <a:prstGeom prst="rect">
              <a:avLst/>
            </a:prstGeom>
            <a:ln>
              <a:noFill/>
            </a:ln>
          </p:spPr>
        </p:pic>
        <p:pic>
          <p:nvPicPr>
            <p:cNvPr id="40" name="Picture 39" descr="dk.png">
              <a:extLst>
                <a:ext uri="{FF2B5EF4-FFF2-40B4-BE49-F238E27FC236}">
                  <a16:creationId xmlns:a16="http://schemas.microsoft.com/office/drawing/2014/main" id="{E84CCD7E-CD19-5C40-8499-A9A2BF933B34}"/>
                </a:ext>
              </a:extLst>
            </p:cNvPr>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2189920" y="4469696"/>
              <a:ext cx="217977" cy="144114"/>
            </a:xfrm>
            <a:prstGeom prst="rect">
              <a:avLst/>
            </a:prstGeom>
            <a:ln>
              <a:noFill/>
            </a:ln>
          </p:spPr>
        </p:pic>
        <p:pic>
          <p:nvPicPr>
            <p:cNvPr id="41" name="Picture 40" descr="es.png">
              <a:extLst>
                <a:ext uri="{FF2B5EF4-FFF2-40B4-BE49-F238E27FC236}">
                  <a16:creationId xmlns:a16="http://schemas.microsoft.com/office/drawing/2014/main" id="{64F9DD03-F825-A14A-8939-41CEA1D3F802}"/>
                </a:ext>
              </a:extLst>
            </p:cNvPr>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2561060" y="4469696"/>
              <a:ext cx="217977" cy="144114"/>
            </a:xfrm>
            <a:prstGeom prst="rect">
              <a:avLst/>
            </a:prstGeom>
            <a:ln>
              <a:noFill/>
            </a:ln>
          </p:spPr>
        </p:pic>
        <p:pic>
          <p:nvPicPr>
            <p:cNvPr id="42" name="Picture 41" descr="ee.png">
              <a:extLst>
                <a:ext uri="{FF2B5EF4-FFF2-40B4-BE49-F238E27FC236}">
                  <a16:creationId xmlns:a16="http://schemas.microsoft.com/office/drawing/2014/main" id="{686C5F97-EE26-D545-972E-35E1947B818B}"/>
                </a:ext>
              </a:extLst>
            </p:cNvPr>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2932200" y="4469696"/>
              <a:ext cx="217977" cy="144114"/>
            </a:xfrm>
            <a:prstGeom prst="rect">
              <a:avLst/>
            </a:prstGeom>
            <a:ln>
              <a:noFill/>
            </a:ln>
          </p:spPr>
        </p:pic>
        <p:pic>
          <p:nvPicPr>
            <p:cNvPr id="43" name="Picture 42" descr="fi.png">
              <a:extLst>
                <a:ext uri="{FF2B5EF4-FFF2-40B4-BE49-F238E27FC236}">
                  <a16:creationId xmlns:a16="http://schemas.microsoft.com/office/drawing/2014/main" id="{CAAFFB4A-3C75-C945-A251-BEE380521953}"/>
                </a:ext>
              </a:extLst>
            </p:cNvPr>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3303340" y="4469696"/>
              <a:ext cx="217977" cy="144114"/>
            </a:xfrm>
            <a:prstGeom prst="rect">
              <a:avLst/>
            </a:prstGeom>
            <a:ln>
              <a:noFill/>
            </a:ln>
          </p:spPr>
        </p:pic>
        <p:pic>
          <p:nvPicPr>
            <p:cNvPr id="44" name="Picture 43" descr="fr.png">
              <a:extLst>
                <a:ext uri="{FF2B5EF4-FFF2-40B4-BE49-F238E27FC236}">
                  <a16:creationId xmlns:a16="http://schemas.microsoft.com/office/drawing/2014/main" id="{98635036-B69D-3742-9E37-5ED8FDB996CB}"/>
                </a:ext>
              </a:extLst>
            </p:cNvPr>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3674480" y="4469696"/>
              <a:ext cx="217977" cy="144114"/>
            </a:xfrm>
            <a:prstGeom prst="rect">
              <a:avLst/>
            </a:prstGeom>
            <a:ln>
              <a:noFill/>
            </a:ln>
          </p:spPr>
        </p:pic>
        <p:pic>
          <p:nvPicPr>
            <p:cNvPr id="45" name="Picture 44" descr="gr.png">
              <a:extLst>
                <a:ext uri="{FF2B5EF4-FFF2-40B4-BE49-F238E27FC236}">
                  <a16:creationId xmlns:a16="http://schemas.microsoft.com/office/drawing/2014/main" id="{10D8C8F8-E354-894F-A153-41AC96F6CD80}"/>
                </a:ext>
              </a:extLst>
            </p:cNvPr>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4045620" y="4469696"/>
              <a:ext cx="217977" cy="144114"/>
            </a:xfrm>
            <a:prstGeom prst="rect">
              <a:avLst/>
            </a:prstGeom>
            <a:ln>
              <a:noFill/>
            </a:ln>
          </p:spPr>
        </p:pic>
        <p:pic>
          <p:nvPicPr>
            <p:cNvPr id="46" name="Picture 45" descr="hu.png">
              <a:extLst>
                <a:ext uri="{FF2B5EF4-FFF2-40B4-BE49-F238E27FC236}">
                  <a16:creationId xmlns:a16="http://schemas.microsoft.com/office/drawing/2014/main" id="{5A9BF6FD-8270-9D43-B521-8581BC3948F1}"/>
                </a:ext>
              </a:extLst>
            </p:cNvPr>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4416760" y="4469696"/>
              <a:ext cx="217977" cy="144114"/>
            </a:xfrm>
            <a:prstGeom prst="rect">
              <a:avLst/>
            </a:prstGeom>
            <a:ln>
              <a:noFill/>
            </a:ln>
          </p:spPr>
        </p:pic>
        <p:pic>
          <p:nvPicPr>
            <p:cNvPr id="47" name="Picture 46" descr="ie.png">
              <a:extLst>
                <a:ext uri="{FF2B5EF4-FFF2-40B4-BE49-F238E27FC236}">
                  <a16:creationId xmlns:a16="http://schemas.microsoft.com/office/drawing/2014/main" id="{14B6B9B8-9CB9-C54F-AE18-37B7E06A5C09}"/>
                </a:ext>
              </a:extLst>
            </p:cNvPr>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4787900" y="4469696"/>
              <a:ext cx="217977" cy="144114"/>
            </a:xfrm>
            <a:prstGeom prst="rect">
              <a:avLst/>
            </a:prstGeom>
            <a:ln>
              <a:noFill/>
            </a:ln>
          </p:spPr>
        </p:pic>
        <p:pic>
          <p:nvPicPr>
            <p:cNvPr id="48" name="Picture 47" descr="it.png">
              <a:extLst>
                <a:ext uri="{FF2B5EF4-FFF2-40B4-BE49-F238E27FC236}">
                  <a16:creationId xmlns:a16="http://schemas.microsoft.com/office/drawing/2014/main" id="{768B3063-BAAD-1340-A865-830B2616D6FF}"/>
                </a:ext>
              </a:extLst>
            </p:cNvPr>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5159040" y="4469696"/>
              <a:ext cx="217977" cy="144114"/>
            </a:xfrm>
            <a:prstGeom prst="rect">
              <a:avLst/>
            </a:prstGeom>
            <a:ln>
              <a:noFill/>
            </a:ln>
          </p:spPr>
        </p:pic>
        <p:pic>
          <p:nvPicPr>
            <p:cNvPr id="49" name="Picture 48" descr="lu.png">
              <a:extLst>
                <a:ext uri="{FF2B5EF4-FFF2-40B4-BE49-F238E27FC236}">
                  <a16:creationId xmlns:a16="http://schemas.microsoft.com/office/drawing/2014/main" id="{C50D5B27-F700-0E4D-ABAC-8E7F47823451}"/>
                </a:ext>
              </a:extLst>
            </p:cNvPr>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5530180" y="4469696"/>
              <a:ext cx="217977" cy="144114"/>
            </a:xfrm>
            <a:prstGeom prst="rect">
              <a:avLst/>
            </a:prstGeom>
            <a:ln>
              <a:noFill/>
            </a:ln>
          </p:spPr>
        </p:pic>
        <p:pic>
          <p:nvPicPr>
            <p:cNvPr id="50" name="Picture 49" descr="no.png">
              <a:extLst>
                <a:ext uri="{FF2B5EF4-FFF2-40B4-BE49-F238E27FC236}">
                  <a16:creationId xmlns:a16="http://schemas.microsoft.com/office/drawing/2014/main" id="{EEE21768-4FCC-884A-B1AE-22B6652D9A65}"/>
                </a:ext>
              </a:extLst>
            </p:cNvPr>
            <p:cNvPicPr>
              <a:picLocks noChangeAspect="1"/>
            </p:cNvPicPr>
            <p:nvPr userDrawn="1"/>
          </p:nvPicPr>
          <p:blipFill>
            <a:blip r:embed="rId17" cstate="print">
              <a:extLst>
                <a:ext uri="{28A0092B-C50C-407E-A947-70E740481C1C}">
                  <a14:useLocalDpi xmlns:a14="http://schemas.microsoft.com/office/drawing/2010/main" val="0"/>
                </a:ext>
              </a:extLst>
            </a:blip>
            <a:stretch>
              <a:fillRect/>
            </a:stretch>
          </p:blipFill>
          <p:spPr>
            <a:xfrm>
              <a:off x="5901320" y="4469696"/>
              <a:ext cx="217977" cy="144114"/>
            </a:xfrm>
            <a:prstGeom prst="rect">
              <a:avLst/>
            </a:prstGeom>
            <a:ln>
              <a:noFill/>
            </a:ln>
          </p:spPr>
        </p:pic>
        <p:pic>
          <p:nvPicPr>
            <p:cNvPr id="51" name="Picture 50" descr="nl.png">
              <a:extLst>
                <a:ext uri="{FF2B5EF4-FFF2-40B4-BE49-F238E27FC236}">
                  <a16:creationId xmlns:a16="http://schemas.microsoft.com/office/drawing/2014/main" id="{F3A8536C-BDE0-404F-837A-2693906048DE}"/>
                </a:ext>
              </a:extLst>
            </p:cNvPr>
            <p:cNvPicPr>
              <a:picLocks noChangeAspect="1"/>
            </p:cNvPicPr>
            <p:nvPr userDrawn="1"/>
          </p:nvPicPr>
          <p:blipFill>
            <a:blip r:embed="rId18" cstate="print">
              <a:extLst>
                <a:ext uri="{28A0092B-C50C-407E-A947-70E740481C1C}">
                  <a14:useLocalDpi xmlns:a14="http://schemas.microsoft.com/office/drawing/2010/main" val="0"/>
                </a:ext>
              </a:extLst>
            </a:blip>
            <a:stretch>
              <a:fillRect/>
            </a:stretch>
          </p:blipFill>
          <p:spPr>
            <a:xfrm>
              <a:off x="6272460" y="4469696"/>
              <a:ext cx="217977" cy="144114"/>
            </a:xfrm>
            <a:prstGeom prst="rect">
              <a:avLst/>
            </a:prstGeom>
            <a:ln>
              <a:noFill/>
            </a:ln>
          </p:spPr>
        </p:pic>
        <p:pic>
          <p:nvPicPr>
            <p:cNvPr id="52" name="Picture 51" descr="pl.png">
              <a:extLst>
                <a:ext uri="{FF2B5EF4-FFF2-40B4-BE49-F238E27FC236}">
                  <a16:creationId xmlns:a16="http://schemas.microsoft.com/office/drawing/2014/main" id="{C2AC4DB9-ABEE-C04F-B4C3-09C4682EFF08}"/>
                </a:ext>
              </a:extLst>
            </p:cNvPr>
            <p:cNvPicPr>
              <a:picLocks noChangeAspect="1"/>
            </p:cNvPicPr>
            <p:nvPr userDrawn="1"/>
          </p:nvPicPr>
          <p:blipFill>
            <a:blip r:embed="rId19" cstate="print">
              <a:extLst>
                <a:ext uri="{28A0092B-C50C-407E-A947-70E740481C1C}">
                  <a14:useLocalDpi xmlns:a14="http://schemas.microsoft.com/office/drawing/2010/main" val="0"/>
                </a:ext>
              </a:extLst>
            </a:blip>
            <a:stretch>
              <a:fillRect/>
            </a:stretch>
          </p:blipFill>
          <p:spPr>
            <a:xfrm>
              <a:off x="6643600" y="4469696"/>
              <a:ext cx="217977" cy="144114"/>
            </a:xfrm>
            <a:prstGeom prst="rect">
              <a:avLst/>
            </a:prstGeom>
            <a:ln>
              <a:noFill/>
            </a:ln>
          </p:spPr>
        </p:pic>
        <p:pic>
          <p:nvPicPr>
            <p:cNvPr id="53" name="Picture 52" descr="pt.png">
              <a:extLst>
                <a:ext uri="{FF2B5EF4-FFF2-40B4-BE49-F238E27FC236}">
                  <a16:creationId xmlns:a16="http://schemas.microsoft.com/office/drawing/2014/main" id="{1583F378-AC2C-D048-A473-AB1BFE7EA3D6}"/>
                </a:ext>
              </a:extLst>
            </p:cNvPr>
            <p:cNvPicPr>
              <a:picLocks noChangeAspect="1"/>
            </p:cNvPicPr>
            <p:nvPr userDrawn="1"/>
          </p:nvPicPr>
          <p:blipFill>
            <a:blip r:embed="rId20" cstate="print">
              <a:extLst>
                <a:ext uri="{28A0092B-C50C-407E-A947-70E740481C1C}">
                  <a14:useLocalDpi xmlns:a14="http://schemas.microsoft.com/office/drawing/2010/main" val="0"/>
                </a:ext>
              </a:extLst>
            </a:blip>
            <a:stretch>
              <a:fillRect/>
            </a:stretch>
          </p:blipFill>
          <p:spPr>
            <a:xfrm>
              <a:off x="7014740" y="4469696"/>
              <a:ext cx="217977" cy="144114"/>
            </a:xfrm>
            <a:prstGeom prst="rect">
              <a:avLst/>
            </a:prstGeom>
            <a:ln>
              <a:noFill/>
            </a:ln>
          </p:spPr>
        </p:pic>
        <p:pic>
          <p:nvPicPr>
            <p:cNvPr id="54" name="Picture 53" descr="cz.png">
              <a:extLst>
                <a:ext uri="{FF2B5EF4-FFF2-40B4-BE49-F238E27FC236}">
                  <a16:creationId xmlns:a16="http://schemas.microsoft.com/office/drawing/2014/main" id="{DF5F68D2-8406-374A-AD83-A239F5455955}"/>
                </a:ext>
              </a:extLst>
            </p:cNvPr>
            <p:cNvPicPr>
              <a:picLocks noChangeAspect="1"/>
            </p:cNvPicPr>
            <p:nvPr userDrawn="1"/>
          </p:nvPicPr>
          <p:blipFill>
            <a:blip r:embed="rId21" cstate="print">
              <a:extLst>
                <a:ext uri="{28A0092B-C50C-407E-A947-70E740481C1C}">
                  <a14:useLocalDpi xmlns:a14="http://schemas.microsoft.com/office/drawing/2010/main" val="0"/>
                </a:ext>
              </a:extLst>
            </a:blip>
            <a:stretch>
              <a:fillRect/>
            </a:stretch>
          </p:blipFill>
          <p:spPr>
            <a:xfrm>
              <a:off x="7385880" y="4469696"/>
              <a:ext cx="217977" cy="144114"/>
            </a:xfrm>
            <a:prstGeom prst="rect">
              <a:avLst/>
            </a:prstGeom>
            <a:ln>
              <a:noFill/>
            </a:ln>
          </p:spPr>
        </p:pic>
        <p:pic>
          <p:nvPicPr>
            <p:cNvPr id="55" name="Picture 54" descr="ro.png">
              <a:extLst>
                <a:ext uri="{FF2B5EF4-FFF2-40B4-BE49-F238E27FC236}">
                  <a16:creationId xmlns:a16="http://schemas.microsoft.com/office/drawing/2014/main" id="{E6725D2E-4FF2-9248-8333-05CFA18C70C0}"/>
                </a:ext>
              </a:extLst>
            </p:cNvPr>
            <p:cNvPicPr>
              <a:picLocks noChangeAspect="1"/>
            </p:cNvPicPr>
            <p:nvPr userDrawn="1"/>
          </p:nvPicPr>
          <p:blipFill>
            <a:blip r:embed="rId22" cstate="print">
              <a:extLst>
                <a:ext uri="{28A0092B-C50C-407E-A947-70E740481C1C}">
                  <a14:useLocalDpi xmlns:a14="http://schemas.microsoft.com/office/drawing/2010/main" val="0"/>
                </a:ext>
              </a:extLst>
            </a:blip>
            <a:stretch>
              <a:fillRect/>
            </a:stretch>
          </p:blipFill>
          <p:spPr>
            <a:xfrm>
              <a:off x="7757020" y="4469696"/>
              <a:ext cx="217977" cy="144114"/>
            </a:xfrm>
            <a:prstGeom prst="rect">
              <a:avLst/>
            </a:prstGeom>
            <a:ln>
              <a:noFill/>
            </a:ln>
          </p:spPr>
        </p:pic>
        <p:pic>
          <p:nvPicPr>
            <p:cNvPr id="56" name="Picture 55" descr="se.png">
              <a:extLst>
                <a:ext uri="{FF2B5EF4-FFF2-40B4-BE49-F238E27FC236}">
                  <a16:creationId xmlns:a16="http://schemas.microsoft.com/office/drawing/2014/main" id="{74AB8C92-E6A7-C144-B537-72B3915DD46B}"/>
                </a:ext>
              </a:extLst>
            </p:cNvPr>
            <p:cNvPicPr>
              <a:picLocks noChangeAspect="1"/>
            </p:cNvPicPr>
            <p:nvPr userDrawn="1"/>
          </p:nvPicPr>
          <p:blipFill>
            <a:blip r:embed="rId23" cstate="print">
              <a:extLst>
                <a:ext uri="{28A0092B-C50C-407E-A947-70E740481C1C}">
                  <a14:useLocalDpi xmlns:a14="http://schemas.microsoft.com/office/drawing/2010/main" val="0"/>
                </a:ext>
              </a:extLst>
            </a:blip>
            <a:stretch>
              <a:fillRect/>
            </a:stretch>
          </p:blipFill>
          <p:spPr>
            <a:xfrm>
              <a:off x="8499300" y="4469696"/>
              <a:ext cx="217977" cy="144114"/>
            </a:xfrm>
            <a:prstGeom prst="rect">
              <a:avLst/>
            </a:prstGeom>
            <a:ln>
              <a:noFill/>
            </a:ln>
          </p:spPr>
        </p:pic>
        <p:pic>
          <p:nvPicPr>
            <p:cNvPr id="57" name="Picture 56" descr="ch.png">
              <a:extLst>
                <a:ext uri="{FF2B5EF4-FFF2-40B4-BE49-F238E27FC236}">
                  <a16:creationId xmlns:a16="http://schemas.microsoft.com/office/drawing/2014/main" id="{C48E0D8F-2BC8-F14C-9362-9E8607F5C1C0}"/>
                </a:ext>
              </a:extLst>
            </p:cNvPr>
            <p:cNvPicPr>
              <a:picLocks noChangeAspect="1"/>
            </p:cNvPicPr>
            <p:nvPr userDrawn="1"/>
          </p:nvPicPr>
          <p:blipFill>
            <a:blip r:embed="rId24" cstate="print">
              <a:extLst>
                <a:ext uri="{28A0092B-C50C-407E-A947-70E740481C1C}">
                  <a14:useLocalDpi xmlns:a14="http://schemas.microsoft.com/office/drawing/2010/main" val="0"/>
                </a:ext>
              </a:extLst>
            </a:blip>
            <a:stretch>
              <a:fillRect/>
            </a:stretch>
          </p:blipFill>
          <p:spPr>
            <a:xfrm>
              <a:off x="8870442" y="4469696"/>
              <a:ext cx="217977" cy="144114"/>
            </a:xfrm>
            <a:prstGeom prst="rect">
              <a:avLst/>
            </a:prstGeom>
            <a:ln>
              <a:noFill/>
            </a:ln>
          </p:spPr>
        </p:pic>
        <p:pic>
          <p:nvPicPr>
            <p:cNvPr id="58" name="Picture 57" descr="uk.png">
              <a:extLst>
                <a:ext uri="{FF2B5EF4-FFF2-40B4-BE49-F238E27FC236}">
                  <a16:creationId xmlns:a16="http://schemas.microsoft.com/office/drawing/2014/main" id="{E5508957-8372-AF44-9157-4F8AF0056F70}"/>
                </a:ext>
              </a:extLst>
            </p:cNvPr>
            <p:cNvPicPr>
              <a:picLocks noChangeAspect="1"/>
            </p:cNvPicPr>
            <p:nvPr userDrawn="1"/>
          </p:nvPicPr>
          <p:blipFill>
            <a:blip r:embed="rId25" cstate="print">
              <a:extLst>
                <a:ext uri="{28A0092B-C50C-407E-A947-70E740481C1C}">
                  <a14:useLocalDpi xmlns:a14="http://schemas.microsoft.com/office/drawing/2010/main" val="0"/>
                </a:ext>
              </a:extLst>
            </a:blip>
            <a:stretch>
              <a:fillRect/>
            </a:stretch>
          </p:blipFill>
          <p:spPr>
            <a:xfrm>
              <a:off x="8128160" y="4469696"/>
              <a:ext cx="217977" cy="144114"/>
            </a:xfrm>
            <a:prstGeom prst="rect">
              <a:avLst/>
            </a:prstGeom>
            <a:ln>
              <a:noFill/>
            </a:ln>
          </p:spPr>
        </p:pic>
        <p:pic>
          <p:nvPicPr>
            <p:cNvPr id="60" name="Picture 59">
              <a:extLst>
                <a:ext uri="{FF2B5EF4-FFF2-40B4-BE49-F238E27FC236}">
                  <a16:creationId xmlns:a16="http://schemas.microsoft.com/office/drawing/2014/main" id="{93E77BB0-CCCB-184C-8A71-2856CDD78E38}"/>
                </a:ext>
              </a:extLst>
            </p:cNvPr>
            <p:cNvPicPr>
              <a:picLocks noChangeAspect="1"/>
            </p:cNvPicPr>
            <p:nvPr userDrawn="1"/>
          </p:nvPicPr>
          <p:blipFill>
            <a:blip r:embed="rId26" cstate="hqprint">
              <a:extLst>
                <a:ext uri="{28A0092B-C50C-407E-A947-70E740481C1C}">
                  <a14:useLocalDpi xmlns:a14="http://schemas.microsoft.com/office/drawing/2010/main" val="0"/>
                </a:ext>
              </a:extLst>
            </a:blip>
            <a:stretch>
              <a:fillRect/>
            </a:stretch>
          </p:blipFill>
          <p:spPr>
            <a:xfrm>
              <a:off x="9408598" y="4469696"/>
              <a:ext cx="216000" cy="144000"/>
            </a:xfrm>
            <a:prstGeom prst="rect">
              <a:avLst/>
            </a:prstGeom>
          </p:spPr>
        </p:pic>
        <p:pic>
          <p:nvPicPr>
            <p:cNvPr id="62" name="Picture 61">
              <a:extLst>
                <a:ext uri="{FF2B5EF4-FFF2-40B4-BE49-F238E27FC236}">
                  <a16:creationId xmlns:a16="http://schemas.microsoft.com/office/drawing/2014/main" id="{7D4A6225-A6BA-474B-9F8F-B55FD8A87BDA}"/>
                </a:ext>
              </a:extLst>
            </p:cNvPr>
            <p:cNvPicPr>
              <a:picLocks noChangeAspect="1"/>
            </p:cNvPicPr>
            <p:nvPr userDrawn="1"/>
          </p:nvPicPr>
          <p:blipFill>
            <a:blip r:embed="rId27"/>
            <a:stretch>
              <a:fillRect/>
            </a:stretch>
          </p:blipFill>
          <p:spPr>
            <a:xfrm>
              <a:off x="9768386" y="4469696"/>
              <a:ext cx="216000" cy="144000"/>
            </a:xfrm>
            <a:prstGeom prst="rect">
              <a:avLst/>
            </a:prstGeom>
          </p:spPr>
        </p:pic>
        <p:pic>
          <p:nvPicPr>
            <p:cNvPr id="63" name="Picture 62" descr="ca.png">
              <a:extLst>
                <a:ext uri="{FF2B5EF4-FFF2-40B4-BE49-F238E27FC236}">
                  <a16:creationId xmlns:a16="http://schemas.microsoft.com/office/drawing/2014/main" id="{02C75BE4-D548-4049-B4EA-FE8098E2394C}"/>
                </a:ext>
              </a:extLst>
            </p:cNvPr>
            <p:cNvPicPr>
              <a:picLocks noChangeAspect="1"/>
            </p:cNvPicPr>
            <p:nvPr userDrawn="1"/>
          </p:nvPicPr>
          <p:blipFill>
            <a:blip r:embed="rId28" cstate="print">
              <a:extLst>
                <a:ext uri="{28A0092B-C50C-407E-A947-70E740481C1C}">
                  <a14:useLocalDpi xmlns:a14="http://schemas.microsoft.com/office/drawing/2010/main" val="0"/>
                </a:ext>
              </a:extLst>
            </a:blip>
            <a:stretch>
              <a:fillRect/>
            </a:stretch>
          </p:blipFill>
          <p:spPr>
            <a:xfrm>
              <a:off x="10489245" y="4469696"/>
              <a:ext cx="216000" cy="142807"/>
            </a:xfrm>
            <a:prstGeom prst="rect">
              <a:avLst/>
            </a:prstGeom>
            <a:ln>
              <a:noFill/>
            </a:ln>
          </p:spPr>
        </p:pic>
        <p:pic>
          <p:nvPicPr>
            <p:cNvPr id="64" name="Picture 63" descr="si.png">
              <a:extLst>
                <a:ext uri="{FF2B5EF4-FFF2-40B4-BE49-F238E27FC236}">
                  <a16:creationId xmlns:a16="http://schemas.microsoft.com/office/drawing/2014/main" id="{28548056-32EB-4547-A1E8-C49E5B25653B}"/>
                </a:ext>
              </a:extLst>
            </p:cNvPr>
            <p:cNvPicPr>
              <a:picLocks noChangeAspect="1"/>
            </p:cNvPicPr>
            <p:nvPr userDrawn="1"/>
          </p:nvPicPr>
          <p:blipFill>
            <a:blip r:embed="rId29" cstate="print">
              <a:extLst>
                <a:ext uri="{28A0092B-C50C-407E-A947-70E740481C1C}">
                  <a14:useLocalDpi xmlns:a14="http://schemas.microsoft.com/office/drawing/2010/main" val="0"/>
                </a:ext>
              </a:extLst>
            </a:blip>
            <a:stretch>
              <a:fillRect/>
            </a:stretch>
          </p:blipFill>
          <p:spPr>
            <a:xfrm>
              <a:off x="10128174" y="4469696"/>
              <a:ext cx="217284" cy="143656"/>
            </a:xfrm>
            <a:prstGeom prst="rect">
              <a:avLst/>
            </a:prstGeom>
          </p:spPr>
        </p:pic>
      </p:grpSp>
    </p:spTree>
    <p:extLst>
      <p:ext uri="{BB962C8B-B14F-4D97-AF65-F5344CB8AC3E}">
        <p14:creationId xmlns:p14="http://schemas.microsoft.com/office/powerpoint/2010/main" val="36009066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DARK4">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A3EA04B-9705-5447-BA51-0DE6D96B4A59}"/>
              </a:ext>
            </a:extLst>
          </p:cNvPr>
          <p:cNvSpPr/>
          <p:nvPr userDrawn="1"/>
        </p:nvSpPr>
        <p:spPr>
          <a:xfrm>
            <a:off x="0" y="6426000"/>
            <a:ext cx="12192000" cy="432000"/>
          </a:xfrm>
          <a:prstGeom prst="rect">
            <a:avLst/>
          </a:prstGeom>
          <a:solidFill>
            <a:srgbClr val="0032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61" name="Straight Connector 60"/>
          <p:cNvCxnSpPr/>
          <p:nvPr userDrawn="1"/>
        </p:nvCxnSpPr>
        <p:spPr>
          <a:xfrm>
            <a:off x="218262" y="882193"/>
            <a:ext cx="1176840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59" name="Picture 58"/>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10331489" y="-216085"/>
            <a:ext cx="2093892" cy="1314000"/>
          </a:xfrm>
          <a:prstGeom prst="rect">
            <a:avLst/>
          </a:prstGeom>
        </p:spPr>
      </p:pic>
      <p:sp>
        <p:nvSpPr>
          <p:cNvPr id="98" name="Text Box 38">
            <a:extLst>
              <a:ext uri="{FF2B5EF4-FFF2-40B4-BE49-F238E27FC236}">
                <a16:creationId xmlns:a16="http://schemas.microsoft.com/office/drawing/2014/main" id="{7FCD07CB-9B49-8542-B6E1-EE8F108950D4}"/>
              </a:ext>
            </a:extLst>
          </p:cNvPr>
          <p:cNvSpPr txBox="1">
            <a:spLocks noChangeArrowheads="1"/>
          </p:cNvSpPr>
          <p:nvPr userDrawn="1"/>
        </p:nvSpPr>
        <p:spPr bwMode="auto">
          <a:xfrm>
            <a:off x="8205939" y="6201716"/>
            <a:ext cx="3751495" cy="21544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lIns="0" rIns="0">
            <a:spAutoFit/>
          </a:bodyPr>
          <a:lstStyle/>
          <a:p>
            <a:pPr lvl="2" algn="r">
              <a:spcBef>
                <a:spcPct val="50000"/>
              </a:spcBef>
            </a:pPr>
            <a:fld id="{BBA2E11D-44E1-43DD-A173-928128880055}" type="slidenum">
              <a:rPr lang="en-GB" sz="800" noProof="1" smtClean="0">
                <a:solidFill>
                  <a:srgbClr val="8197A6"/>
                </a:solidFill>
                <a:latin typeface="Arial" charset="0"/>
                <a:ea typeface="Arial" charset="0"/>
                <a:cs typeface="Arial" charset="0"/>
              </a:rPr>
              <a:pPr lvl="2" algn="r">
                <a:spcBef>
                  <a:spcPct val="50000"/>
                </a:spcBef>
              </a:pPr>
              <a:t>‹#›</a:t>
            </a:fld>
            <a:endParaRPr lang="en-GB" sz="800" b="0" i="0" noProof="0">
              <a:solidFill>
                <a:srgbClr val="8197A6"/>
              </a:solidFill>
              <a:latin typeface="Arial" charset="0"/>
              <a:ea typeface="Arial" charset="0"/>
              <a:cs typeface="Arial" charset="0"/>
            </a:endParaRPr>
          </a:p>
        </p:txBody>
      </p:sp>
      <p:cxnSp>
        <p:nvCxnSpPr>
          <p:cNvPr id="65" name="Straight Connector 64">
            <a:extLst>
              <a:ext uri="{FF2B5EF4-FFF2-40B4-BE49-F238E27FC236}">
                <a16:creationId xmlns:a16="http://schemas.microsoft.com/office/drawing/2014/main" id="{C7AD4B35-54FA-9144-8CA0-29E6DFD8430A}"/>
              </a:ext>
            </a:extLst>
          </p:cNvPr>
          <p:cNvCxnSpPr>
            <a:cxnSpLocks/>
          </p:cNvCxnSpPr>
          <p:nvPr userDrawn="1"/>
        </p:nvCxnSpPr>
        <p:spPr>
          <a:xfrm>
            <a:off x="221435" y="6422971"/>
            <a:ext cx="11736000" cy="0"/>
          </a:xfrm>
          <a:prstGeom prst="line">
            <a:avLst/>
          </a:prstGeom>
          <a:ln w="9525" cmpd="sng">
            <a:solidFill>
              <a:schemeClr val="bg1"/>
            </a:solidFill>
            <a:prstDash val="solid"/>
          </a:ln>
        </p:spPr>
        <p:style>
          <a:lnRef idx="1">
            <a:schemeClr val="accent1"/>
          </a:lnRef>
          <a:fillRef idx="0">
            <a:schemeClr val="accent1"/>
          </a:fillRef>
          <a:effectRef idx="0">
            <a:schemeClr val="accent1"/>
          </a:effectRef>
          <a:fontRef idx="minor">
            <a:schemeClr val="tx1"/>
          </a:fontRef>
        </p:style>
      </p:cxnSp>
      <p:graphicFrame>
        <p:nvGraphicFramePr>
          <p:cNvPr id="63" name="Chart 62">
            <a:extLst>
              <a:ext uri="{FF2B5EF4-FFF2-40B4-BE49-F238E27FC236}">
                <a16:creationId xmlns:a16="http://schemas.microsoft.com/office/drawing/2014/main" id="{2642395D-106D-B046-A146-EFCB523A77AF}"/>
              </a:ext>
            </a:extLst>
          </p:cNvPr>
          <p:cNvGraphicFramePr/>
          <p:nvPr userDrawn="1">
            <p:extLst>
              <p:ext uri="{D42A27DB-BD31-4B8C-83A1-F6EECF244321}">
                <p14:modId xmlns:p14="http://schemas.microsoft.com/office/powerpoint/2010/main" val="79933853"/>
              </p:ext>
            </p:extLst>
          </p:nvPr>
        </p:nvGraphicFramePr>
        <p:xfrm>
          <a:off x="278274" y="1348840"/>
          <a:ext cx="11624275" cy="4718559"/>
        </p:xfrm>
        <a:graphic>
          <a:graphicData uri="http://schemas.openxmlformats.org/drawingml/2006/chart">
            <c:chart xmlns:c="http://schemas.openxmlformats.org/drawingml/2006/chart" xmlns:r="http://schemas.openxmlformats.org/officeDocument/2006/relationships" r:id="rId3"/>
          </a:graphicData>
        </a:graphic>
      </p:graphicFrame>
      <p:sp>
        <p:nvSpPr>
          <p:cNvPr id="95" name="Rectangle 6">
            <a:extLst>
              <a:ext uri="{FF2B5EF4-FFF2-40B4-BE49-F238E27FC236}">
                <a16:creationId xmlns:a16="http://schemas.microsoft.com/office/drawing/2014/main" id="{D5A66B6B-38AB-5847-8954-F7120559E038}"/>
              </a:ext>
            </a:extLst>
          </p:cNvPr>
          <p:cNvSpPr>
            <a:spLocks noGrp="1" noChangeArrowheads="1"/>
          </p:cNvSpPr>
          <p:nvPr>
            <p:ph type="title" hasCustomPrompt="1"/>
          </p:nvPr>
        </p:nvSpPr>
        <p:spPr bwMode="auto">
          <a:xfrm>
            <a:off x="218261" y="157324"/>
            <a:ext cx="10113228"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45720" rIns="0" bIns="45720" numCol="1" anchor="ctr" anchorCtr="0" compatLnSpc="1">
            <a:prstTxWarp prst="textNoShape">
              <a:avLst/>
            </a:prstTxWarp>
            <a:spAutoFit/>
          </a:bodyPr>
          <a:lstStyle>
            <a:lvl1pPr>
              <a:defRPr>
                <a:solidFill>
                  <a:schemeClr val="bg1"/>
                </a:solidFill>
              </a:defRPr>
            </a:lvl1pPr>
          </a:lstStyle>
          <a:p>
            <a:pPr lvl="0"/>
            <a:r>
              <a:rPr lang="en-GB" altLang="en-US" noProof="0" dirty="0"/>
              <a:t>CLICK TO EDIT MASTER TITLE STYLE</a:t>
            </a:r>
          </a:p>
        </p:txBody>
      </p:sp>
      <p:pic>
        <p:nvPicPr>
          <p:cNvPr id="93" name="Picture 92">
            <a:extLst>
              <a:ext uri="{FF2B5EF4-FFF2-40B4-BE49-F238E27FC236}">
                <a16:creationId xmlns:a16="http://schemas.microsoft.com/office/drawing/2014/main" id="{30BBE71F-1AE0-E14C-BCC9-3FFFA214F701}"/>
              </a:ext>
            </a:extLst>
          </p:cNvPr>
          <p:cNvPicPr>
            <a:picLocks noChangeAspect="1"/>
          </p:cNvPicPr>
          <p:nvPr userDrawn="1"/>
        </p:nvPicPr>
        <p:blipFill>
          <a:blip r:embed="rId4" cstate="hqprint">
            <a:extLst>
              <a:ext uri="{28A0092B-C50C-407E-A947-70E740481C1C}">
                <a14:useLocalDpi xmlns:a14="http://schemas.microsoft.com/office/drawing/2010/main" val="0"/>
              </a:ext>
            </a:extLst>
          </a:blip>
          <a:stretch>
            <a:fillRect/>
          </a:stretch>
        </p:blipFill>
        <p:spPr>
          <a:xfrm>
            <a:off x="10343245" y="6585917"/>
            <a:ext cx="1636920" cy="105918"/>
          </a:xfrm>
          <a:prstGeom prst="rect">
            <a:avLst/>
          </a:prstGeom>
        </p:spPr>
      </p:pic>
      <p:grpSp>
        <p:nvGrpSpPr>
          <p:cNvPr id="36" name="Group 35">
            <a:extLst>
              <a:ext uri="{FF2B5EF4-FFF2-40B4-BE49-F238E27FC236}">
                <a16:creationId xmlns:a16="http://schemas.microsoft.com/office/drawing/2014/main" id="{FB321021-5660-EB47-8BA6-304C79272C62}"/>
              </a:ext>
            </a:extLst>
          </p:cNvPr>
          <p:cNvGrpSpPr/>
          <p:nvPr userDrawn="1"/>
        </p:nvGrpSpPr>
        <p:grpSpPr>
          <a:xfrm>
            <a:off x="226688" y="6569736"/>
            <a:ext cx="9628745" cy="144114"/>
            <a:chOff x="1076500" y="4469696"/>
            <a:chExt cx="9628745" cy="144114"/>
          </a:xfrm>
        </p:grpSpPr>
        <p:pic>
          <p:nvPicPr>
            <p:cNvPr id="37" name="Picture 36" descr="de.png">
              <a:extLst>
                <a:ext uri="{FF2B5EF4-FFF2-40B4-BE49-F238E27FC236}">
                  <a16:creationId xmlns:a16="http://schemas.microsoft.com/office/drawing/2014/main" id="{6705C573-7F21-B342-A090-1A6C26CD7B87}"/>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076500" y="4469696"/>
              <a:ext cx="217977" cy="144114"/>
            </a:xfrm>
            <a:prstGeom prst="rect">
              <a:avLst/>
            </a:prstGeom>
            <a:ln>
              <a:noFill/>
            </a:ln>
          </p:spPr>
        </p:pic>
        <p:pic>
          <p:nvPicPr>
            <p:cNvPr id="38" name="Picture 37" descr="at.png">
              <a:extLst>
                <a:ext uri="{FF2B5EF4-FFF2-40B4-BE49-F238E27FC236}">
                  <a16:creationId xmlns:a16="http://schemas.microsoft.com/office/drawing/2014/main" id="{6E5EA9CB-46C1-1244-9266-8C00B92ABFCB}"/>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447640" y="4469696"/>
              <a:ext cx="217977" cy="144114"/>
            </a:xfrm>
            <a:prstGeom prst="rect">
              <a:avLst/>
            </a:prstGeom>
            <a:ln>
              <a:noFill/>
            </a:ln>
          </p:spPr>
        </p:pic>
        <p:pic>
          <p:nvPicPr>
            <p:cNvPr id="39" name="Picture 38" descr="be.png">
              <a:extLst>
                <a:ext uri="{FF2B5EF4-FFF2-40B4-BE49-F238E27FC236}">
                  <a16:creationId xmlns:a16="http://schemas.microsoft.com/office/drawing/2014/main" id="{AB9EB0F2-8599-8F46-BDBF-50594130B1B2}"/>
                </a:ext>
              </a:extLst>
            </p:cNvPr>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1818780" y="4469696"/>
              <a:ext cx="217977" cy="144114"/>
            </a:xfrm>
            <a:prstGeom prst="rect">
              <a:avLst/>
            </a:prstGeom>
            <a:ln>
              <a:noFill/>
            </a:ln>
          </p:spPr>
        </p:pic>
        <p:pic>
          <p:nvPicPr>
            <p:cNvPr id="40" name="Picture 39" descr="dk.png">
              <a:extLst>
                <a:ext uri="{FF2B5EF4-FFF2-40B4-BE49-F238E27FC236}">
                  <a16:creationId xmlns:a16="http://schemas.microsoft.com/office/drawing/2014/main" id="{E84CCD7E-CD19-5C40-8499-A9A2BF933B34}"/>
                </a:ext>
              </a:extLst>
            </p:cNvPr>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2189920" y="4469696"/>
              <a:ext cx="217977" cy="144114"/>
            </a:xfrm>
            <a:prstGeom prst="rect">
              <a:avLst/>
            </a:prstGeom>
            <a:ln>
              <a:noFill/>
            </a:ln>
          </p:spPr>
        </p:pic>
        <p:pic>
          <p:nvPicPr>
            <p:cNvPr id="41" name="Picture 40" descr="es.png">
              <a:extLst>
                <a:ext uri="{FF2B5EF4-FFF2-40B4-BE49-F238E27FC236}">
                  <a16:creationId xmlns:a16="http://schemas.microsoft.com/office/drawing/2014/main" id="{64F9DD03-F825-A14A-8939-41CEA1D3F802}"/>
                </a:ext>
              </a:extLst>
            </p:cNvPr>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2561060" y="4469696"/>
              <a:ext cx="217977" cy="144114"/>
            </a:xfrm>
            <a:prstGeom prst="rect">
              <a:avLst/>
            </a:prstGeom>
            <a:ln>
              <a:noFill/>
            </a:ln>
          </p:spPr>
        </p:pic>
        <p:pic>
          <p:nvPicPr>
            <p:cNvPr id="42" name="Picture 41" descr="ee.png">
              <a:extLst>
                <a:ext uri="{FF2B5EF4-FFF2-40B4-BE49-F238E27FC236}">
                  <a16:creationId xmlns:a16="http://schemas.microsoft.com/office/drawing/2014/main" id="{686C5F97-EE26-D545-972E-35E1947B818B}"/>
                </a:ext>
              </a:extLst>
            </p:cNvPr>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2932200" y="4469696"/>
              <a:ext cx="217977" cy="144114"/>
            </a:xfrm>
            <a:prstGeom prst="rect">
              <a:avLst/>
            </a:prstGeom>
            <a:ln>
              <a:noFill/>
            </a:ln>
          </p:spPr>
        </p:pic>
        <p:pic>
          <p:nvPicPr>
            <p:cNvPr id="43" name="Picture 42" descr="fi.png">
              <a:extLst>
                <a:ext uri="{FF2B5EF4-FFF2-40B4-BE49-F238E27FC236}">
                  <a16:creationId xmlns:a16="http://schemas.microsoft.com/office/drawing/2014/main" id="{CAAFFB4A-3C75-C945-A251-BEE380521953}"/>
                </a:ext>
              </a:extLst>
            </p:cNvPr>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3303340" y="4469696"/>
              <a:ext cx="217977" cy="144114"/>
            </a:xfrm>
            <a:prstGeom prst="rect">
              <a:avLst/>
            </a:prstGeom>
            <a:ln>
              <a:noFill/>
            </a:ln>
          </p:spPr>
        </p:pic>
        <p:pic>
          <p:nvPicPr>
            <p:cNvPr id="44" name="Picture 43" descr="fr.png">
              <a:extLst>
                <a:ext uri="{FF2B5EF4-FFF2-40B4-BE49-F238E27FC236}">
                  <a16:creationId xmlns:a16="http://schemas.microsoft.com/office/drawing/2014/main" id="{98635036-B69D-3742-9E37-5ED8FDB996CB}"/>
                </a:ext>
              </a:extLst>
            </p:cNvPr>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3674480" y="4469696"/>
              <a:ext cx="217977" cy="144114"/>
            </a:xfrm>
            <a:prstGeom prst="rect">
              <a:avLst/>
            </a:prstGeom>
            <a:ln>
              <a:noFill/>
            </a:ln>
          </p:spPr>
        </p:pic>
        <p:pic>
          <p:nvPicPr>
            <p:cNvPr id="45" name="Picture 44" descr="gr.png">
              <a:extLst>
                <a:ext uri="{FF2B5EF4-FFF2-40B4-BE49-F238E27FC236}">
                  <a16:creationId xmlns:a16="http://schemas.microsoft.com/office/drawing/2014/main" id="{10D8C8F8-E354-894F-A153-41AC96F6CD80}"/>
                </a:ext>
              </a:extLst>
            </p:cNvPr>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4045620" y="4469696"/>
              <a:ext cx="217977" cy="144114"/>
            </a:xfrm>
            <a:prstGeom prst="rect">
              <a:avLst/>
            </a:prstGeom>
            <a:ln>
              <a:noFill/>
            </a:ln>
          </p:spPr>
        </p:pic>
        <p:pic>
          <p:nvPicPr>
            <p:cNvPr id="46" name="Picture 45" descr="hu.png">
              <a:extLst>
                <a:ext uri="{FF2B5EF4-FFF2-40B4-BE49-F238E27FC236}">
                  <a16:creationId xmlns:a16="http://schemas.microsoft.com/office/drawing/2014/main" id="{5A9BF6FD-8270-9D43-B521-8581BC3948F1}"/>
                </a:ext>
              </a:extLst>
            </p:cNvPr>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4416760" y="4469696"/>
              <a:ext cx="217977" cy="144114"/>
            </a:xfrm>
            <a:prstGeom prst="rect">
              <a:avLst/>
            </a:prstGeom>
            <a:ln>
              <a:noFill/>
            </a:ln>
          </p:spPr>
        </p:pic>
        <p:pic>
          <p:nvPicPr>
            <p:cNvPr id="47" name="Picture 46" descr="ie.png">
              <a:extLst>
                <a:ext uri="{FF2B5EF4-FFF2-40B4-BE49-F238E27FC236}">
                  <a16:creationId xmlns:a16="http://schemas.microsoft.com/office/drawing/2014/main" id="{14B6B9B8-9CB9-C54F-AE18-37B7E06A5C09}"/>
                </a:ext>
              </a:extLst>
            </p:cNvPr>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4787900" y="4469696"/>
              <a:ext cx="217977" cy="144114"/>
            </a:xfrm>
            <a:prstGeom prst="rect">
              <a:avLst/>
            </a:prstGeom>
            <a:ln>
              <a:noFill/>
            </a:ln>
          </p:spPr>
        </p:pic>
        <p:pic>
          <p:nvPicPr>
            <p:cNvPr id="48" name="Picture 47" descr="it.png">
              <a:extLst>
                <a:ext uri="{FF2B5EF4-FFF2-40B4-BE49-F238E27FC236}">
                  <a16:creationId xmlns:a16="http://schemas.microsoft.com/office/drawing/2014/main" id="{768B3063-BAAD-1340-A865-830B2616D6FF}"/>
                </a:ext>
              </a:extLst>
            </p:cNvPr>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5159040" y="4469696"/>
              <a:ext cx="217977" cy="144114"/>
            </a:xfrm>
            <a:prstGeom prst="rect">
              <a:avLst/>
            </a:prstGeom>
            <a:ln>
              <a:noFill/>
            </a:ln>
          </p:spPr>
        </p:pic>
        <p:pic>
          <p:nvPicPr>
            <p:cNvPr id="49" name="Picture 48" descr="lu.png">
              <a:extLst>
                <a:ext uri="{FF2B5EF4-FFF2-40B4-BE49-F238E27FC236}">
                  <a16:creationId xmlns:a16="http://schemas.microsoft.com/office/drawing/2014/main" id="{C50D5B27-F700-0E4D-ABAC-8E7F47823451}"/>
                </a:ext>
              </a:extLst>
            </p:cNvPr>
            <p:cNvPicPr>
              <a:picLocks noChangeAspect="1"/>
            </p:cNvPicPr>
            <p:nvPr userDrawn="1"/>
          </p:nvPicPr>
          <p:blipFill>
            <a:blip r:embed="rId17" cstate="print">
              <a:extLst>
                <a:ext uri="{28A0092B-C50C-407E-A947-70E740481C1C}">
                  <a14:useLocalDpi xmlns:a14="http://schemas.microsoft.com/office/drawing/2010/main" val="0"/>
                </a:ext>
              </a:extLst>
            </a:blip>
            <a:stretch>
              <a:fillRect/>
            </a:stretch>
          </p:blipFill>
          <p:spPr>
            <a:xfrm>
              <a:off x="5530180" y="4469696"/>
              <a:ext cx="217977" cy="144114"/>
            </a:xfrm>
            <a:prstGeom prst="rect">
              <a:avLst/>
            </a:prstGeom>
            <a:ln>
              <a:noFill/>
            </a:ln>
          </p:spPr>
        </p:pic>
        <p:pic>
          <p:nvPicPr>
            <p:cNvPr id="50" name="Picture 49" descr="no.png">
              <a:extLst>
                <a:ext uri="{FF2B5EF4-FFF2-40B4-BE49-F238E27FC236}">
                  <a16:creationId xmlns:a16="http://schemas.microsoft.com/office/drawing/2014/main" id="{EEE21768-4FCC-884A-B1AE-22B6652D9A65}"/>
                </a:ext>
              </a:extLst>
            </p:cNvPr>
            <p:cNvPicPr>
              <a:picLocks noChangeAspect="1"/>
            </p:cNvPicPr>
            <p:nvPr userDrawn="1"/>
          </p:nvPicPr>
          <p:blipFill>
            <a:blip r:embed="rId18" cstate="print">
              <a:extLst>
                <a:ext uri="{28A0092B-C50C-407E-A947-70E740481C1C}">
                  <a14:useLocalDpi xmlns:a14="http://schemas.microsoft.com/office/drawing/2010/main" val="0"/>
                </a:ext>
              </a:extLst>
            </a:blip>
            <a:stretch>
              <a:fillRect/>
            </a:stretch>
          </p:blipFill>
          <p:spPr>
            <a:xfrm>
              <a:off x="5901320" y="4469696"/>
              <a:ext cx="217977" cy="144114"/>
            </a:xfrm>
            <a:prstGeom prst="rect">
              <a:avLst/>
            </a:prstGeom>
            <a:ln>
              <a:noFill/>
            </a:ln>
          </p:spPr>
        </p:pic>
        <p:pic>
          <p:nvPicPr>
            <p:cNvPr id="51" name="Picture 50" descr="nl.png">
              <a:extLst>
                <a:ext uri="{FF2B5EF4-FFF2-40B4-BE49-F238E27FC236}">
                  <a16:creationId xmlns:a16="http://schemas.microsoft.com/office/drawing/2014/main" id="{F3A8536C-BDE0-404F-837A-2693906048DE}"/>
                </a:ext>
              </a:extLst>
            </p:cNvPr>
            <p:cNvPicPr>
              <a:picLocks noChangeAspect="1"/>
            </p:cNvPicPr>
            <p:nvPr userDrawn="1"/>
          </p:nvPicPr>
          <p:blipFill>
            <a:blip r:embed="rId19" cstate="print">
              <a:extLst>
                <a:ext uri="{28A0092B-C50C-407E-A947-70E740481C1C}">
                  <a14:useLocalDpi xmlns:a14="http://schemas.microsoft.com/office/drawing/2010/main" val="0"/>
                </a:ext>
              </a:extLst>
            </a:blip>
            <a:stretch>
              <a:fillRect/>
            </a:stretch>
          </p:blipFill>
          <p:spPr>
            <a:xfrm>
              <a:off x="6272460" y="4469696"/>
              <a:ext cx="217977" cy="144114"/>
            </a:xfrm>
            <a:prstGeom prst="rect">
              <a:avLst/>
            </a:prstGeom>
            <a:ln>
              <a:noFill/>
            </a:ln>
          </p:spPr>
        </p:pic>
        <p:pic>
          <p:nvPicPr>
            <p:cNvPr id="52" name="Picture 51" descr="pl.png">
              <a:extLst>
                <a:ext uri="{FF2B5EF4-FFF2-40B4-BE49-F238E27FC236}">
                  <a16:creationId xmlns:a16="http://schemas.microsoft.com/office/drawing/2014/main" id="{C2AC4DB9-ABEE-C04F-B4C3-09C4682EFF08}"/>
                </a:ext>
              </a:extLst>
            </p:cNvPr>
            <p:cNvPicPr>
              <a:picLocks noChangeAspect="1"/>
            </p:cNvPicPr>
            <p:nvPr userDrawn="1"/>
          </p:nvPicPr>
          <p:blipFill>
            <a:blip r:embed="rId20" cstate="print">
              <a:extLst>
                <a:ext uri="{28A0092B-C50C-407E-A947-70E740481C1C}">
                  <a14:useLocalDpi xmlns:a14="http://schemas.microsoft.com/office/drawing/2010/main" val="0"/>
                </a:ext>
              </a:extLst>
            </a:blip>
            <a:stretch>
              <a:fillRect/>
            </a:stretch>
          </p:blipFill>
          <p:spPr>
            <a:xfrm>
              <a:off x="6643600" y="4469696"/>
              <a:ext cx="217977" cy="144114"/>
            </a:xfrm>
            <a:prstGeom prst="rect">
              <a:avLst/>
            </a:prstGeom>
            <a:ln>
              <a:noFill/>
            </a:ln>
          </p:spPr>
        </p:pic>
        <p:pic>
          <p:nvPicPr>
            <p:cNvPr id="53" name="Picture 52" descr="pt.png">
              <a:extLst>
                <a:ext uri="{FF2B5EF4-FFF2-40B4-BE49-F238E27FC236}">
                  <a16:creationId xmlns:a16="http://schemas.microsoft.com/office/drawing/2014/main" id="{1583F378-AC2C-D048-A473-AB1BFE7EA3D6}"/>
                </a:ext>
              </a:extLst>
            </p:cNvPr>
            <p:cNvPicPr>
              <a:picLocks noChangeAspect="1"/>
            </p:cNvPicPr>
            <p:nvPr userDrawn="1"/>
          </p:nvPicPr>
          <p:blipFill>
            <a:blip r:embed="rId21" cstate="print">
              <a:extLst>
                <a:ext uri="{28A0092B-C50C-407E-A947-70E740481C1C}">
                  <a14:useLocalDpi xmlns:a14="http://schemas.microsoft.com/office/drawing/2010/main" val="0"/>
                </a:ext>
              </a:extLst>
            </a:blip>
            <a:stretch>
              <a:fillRect/>
            </a:stretch>
          </p:blipFill>
          <p:spPr>
            <a:xfrm>
              <a:off x="7014740" y="4469696"/>
              <a:ext cx="217977" cy="144114"/>
            </a:xfrm>
            <a:prstGeom prst="rect">
              <a:avLst/>
            </a:prstGeom>
            <a:ln>
              <a:noFill/>
            </a:ln>
          </p:spPr>
        </p:pic>
        <p:pic>
          <p:nvPicPr>
            <p:cNvPr id="54" name="Picture 53" descr="cz.png">
              <a:extLst>
                <a:ext uri="{FF2B5EF4-FFF2-40B4-BE49-F238E27FC236}">
                  <a16:creationId xmlns:a16="http://schemas.microsoft.com/office/drawing/2014/main" id="{DF5F68D2-8406-374A-AD83-A239F5455955}"/>
                </a:ext>
              </a:extLst>
            </p:cNvPr>
            <p:cNvPicPr>
              <a:picLocks noChangeAspect="1"/>
            </p:cNvPicPr>
            <p:nvPr userDrawn="1"/>
          </p:nvPicPr>
          <p:blipFill>
            <a:blip r:embed="rId22" cstate="print">
              <a:extLst>
                <a:ext uri="{28A0092B-C50C-407E-A947-70E740481C1C}">
                  <a14:useLocalDpi xmlns:a14="http://schemas.microsoft.com/office/drawing/2010/main" val="0"/>
                </a:ext>
              </a:extLst>
            </a:blip>
            <a:stretch>
              <a:fillRect/>
            </a:stretch>
          </p:blipFill>
          <p:spPr>
            <a:xfrm>
              <a:off x="7385880" y="4469696"/>
              <a:ext cx="217977" cy="144114"/>
            </a:xfrm>
            <a:prstGeom prst="rect">
              <a:avLst/>
            </a:prstGeom>
            <a:ln>
              <a:noFill/>
            </a:ln>
          </p:spPr>
        </p:pic>
        <p:pic>
          <p:nvPicPr>
            <p:cNvPr id="55" name="Picture 54" descr="ro.png">
              <a:extLst>
                <a:ext uri="{FF2B5EF4-FFF2-40B4-BE49-F238E27FC236}">
                  <a16:creationId xmlns:a16="http://schemas.microsoft.com/office/drawing/2014/main" id="{E6725D2E-4FF2-9248-8333-05CFA18C70C0}"/>
                </a:ext>
              </a:extLst>
            </p:cNvPr>
            <p:cNvPicPr>
              <a:picLocks noChangeAspect="1"/>
            </p:cNvPicPr>
            <p:nvPr userDrawn="1"/>
          </p:nvPicPr>
          <p:blipFill>
            <a:blip r:embed="rId23" cstate="print">
              <a:extLst>
                <a:ext uri="{28A0092B-C50C-407E-A947-70E740481C1C}">
                  <a14:useLocalDpi xmlns:a14="http://schemas.microsoft.com/office/drawing/2010/main" val="0"/>
                </a:ext>
              </a:extLst>
            </a:blip>
            <a:stretch>
              <a:fillRect/>
            </a:stretch>
          </p:blipFill>
          <p:spPr>
            <a:xfrm>
              <a:off x="7757020" y="4469696"/>
              <a:ext cx="217977" cy="144114"/>
            </a:xfrm>
            <a:prstGeom prst="rect">
              <a:avLst/>
            </a:prstGeom>
            <a:ln>
              <a:noFill/>
            </a:ln>
          </p:spPr>
        </p:pic>
        <p:pic>
          <p:nvPicPr>
            <p:cNvPr id="56" name="Picture 55" descr="se.png">
              <a:extLst>
                <a:ext uri="{FF2B5EF4-FFF2-40B4-BE49-F238E27FC236}">
                  <a16:creationId xmlns:a16="http://schemas.microsoft.com/office/drawing/2014/main" id="{74AB8C92-E6A7-C144-B537-72B3915DD46B}"/>
                </a:ext>
              </a:extLst>
            </p:cNvPr>
            <p:cNvPicPr>
              <a:picLocks noChangeAspect="1"/>
            </p:cNvPicPr>
            <p:nvPr userDrawn="1"/>
          </p:nvPicPr>
          <p:blipFill>
            <a:blip r:embed="rId24" cstate="print">
              <a:extLst>
                <a:ext uri="{28A0092B-C50C-407E-A947-70E740481C1C}">
                  <a14:useLocalDpi xmlns:a14="http://schemas.microsoft.com/office/drawing/2010/main" val="0"/>
                </a:ext>
              </a:extLst>
            </a:blip>
            <a:stretch>
              <a:fillRect/>
            </a:stretch>
          </p:blipFill>
          <p:spPr>
            <a:xfrm>
              <a:off x="8499300" y="4469696"/>
              <a:ext cx="217977" cy="144114"/>
            </a:xfrm>
            <a:prstGeom prst="rect">
              <a:avLst/>
            </a:prstGeom>
            <a:ln>
              <a:noFill/>
            </a:ln>
          </p:spPr>
        </p:pic>
        <p:pic>
          <p:nvPicPr>
            <p:cNvPr id="57" name="Picture 56" descr="ch.png">
              <a:extLst>
                <a:ext uri="{FF2B5EF4-FFF2-40B4-BE49-F238E27FC236}">
                  <a16:creationId xmlns:a16="http://schemas.microsoft.com/office/drawing/2014/main" id="{C48E0D8F-2BC8-F14C-9362-9E8607F5C1C0}"/>
                </a:ext>
              </a:extLst>
            </p:cNvPr>
            <p:cNvPicPr>
              <a:picLocks noChangeAspect="1"/>
            </p:cNvPicPr>
            <p:nvPr userDrawn="1"/>
          </p:nvPicPr>
          <p:blipFill>
            <a:blip r:embed="rId25" cstate="print">
              <a:extLst>
                <a:ext uri="{28A0092B-C50C-407E-A947-70E740481C1C}">
                  <a14:useLocalDpi xmlns:a14="http://schemas.microsoft.com/office/drawing/2010/main" val="0"/>
                </a:ext>
              </a:extLst>
            </a:blip>
            <a:stretch>
              <a:fillRect/>
            </a:stretch>
          </p:blipFill>
          <p:spPr>
            <a:xfrm>
              <a:off x="8870442" y="4469696"/>
              <a:ext cx="217977" cy="144114"/>
            </a:xfrm>
            <a:prstGeom prst="rect">
              <a:avLst/>
            </a:prstGeom>
            <a:ln>
              <a:noFill/>
            </a:ln>
          </p:spPr>
        </p:pic>
        <p:pic>
          <p:nvPicPr>
            <p:cNvPr id="58" name="Picture 57" descr="uk.png">
              <a:extLst>
                <a:ext uri="{FF2B5EF4-FFF2-40B4-BE49-F238E27FC236}">
                  <a16:creationId xmlns:a16="http://schemas.microsoft.com/office/drawing/2014/main" id="{E5508957-8372-AF44-9157-4F8AF0056F70}"/>
                </a:ext>
              </a:extLst>
            </p:cNvPr>
            <p:cNvPicPr>
              <a:picLocks noChangeAspect="1"/>
            </p:cNvPicPr>
            <p:nvPr userDrawn="1"/>
          </p:nvPicPr>
          <p:blipFill>
            <a:blip r:embed="rId26" cstate="print">
              <a:extLst>
                <a:ext uri="{28A0092B-C50C-407E-A947-70E740481C1C}">
                  <a14:useLocalDpi xmlns:a14="http://schemas.microsoft.com/office/drawing/2010/main" val="0"/>
                </a:ext>
              </a:extLst>
            </a:blip>
            <a:stretch>
              <a:fillRect/>
            </a:stretch>
          </p:blipFill>
          <p:spPr>
            <a:xfrm>
              <a:off x="8128160" y="4469696"/>
              <a:ext cx="217977" cy="144114"/>
            </a:xfrm>
            <a:prstGeom prst="rect">
              <a:avLst/>
            </a:prstGeom>
            <a:ln>
              <a:noFill/>
            </a:ln>
          </p:spPr>
        </p:pic>
        <p:pic>
          <p:nvPicPr>
            <p:cNvPr id="60" name="Picture 59">
              <a:extLst>
                <a:ext uri="{FF2B5EF4-FFF2-40B4-BE49-F238E27FC236}">
                  <a16:creationId xmlns:a16="http://schemas.microsoft.com/office/drawing/2014/main" id="{93E77BB0-CCCB-184C-8A71-2856CDD78E38}"/>
                </a:ext>
              </a:extLst>
            </p:cNvPr>
            <p:cNvPicPr>
              <a:picLocks noChangeAspect="1"/>
            </p:cNvPicPr>
            <p:nvPr userDrawn="1"/>
          </p:nvPicPr>
          <p:blipFill>
            <a:blip r:embed="rId27" cstate="hqprint">
              <a:extLst>
                <a:ext uri="{28A0092B-C50C-407E-A947-70E740481C1C}">
                  <a14:useLocalDpi xmlns:a14="http://schemas.microsoft.com/office/drawing/2010/main" val="0"/>
                </a:ext>
              </a:extLst>
            </a:blip>
            <a:stretch>
              <a:fillRect/>
            </a:stretch>
          </p:blipFill>
          <p:spPr>
            <a:xfrm>
              <a:off x="9408598" y="4469696"/>
              <a:ext cx="216000" cy="144000"/>
            </a:xfrm>
            <a:prstGeom prst="rect">
              <a:avLst/>
            </a:prstGeom>
          </p:spPr>
        </p:pic>
        <p:pic>
          <p:nvPicPr>
            <p:cNvPr id="62" name="Picture 61">
              <a:extLst>
                <a:ext uri="{FF2B5EF4-FFF2-40B4-BE49-F238E27FC236}">
                  <a16:creationId xmlns:a16="http://schemas.microsoft.com/office/drawing/2014/main" id="{7D4A6225-A6BA-474B-9F8F-B55FD8A87BDA}"/>
                </a:ext>
              </a:extLst>
            </p:cNvPr>
            <p:cNvPicPr>
              <a:picLocks noChangeAspect="1"/>
            </p:cNvPicPr>
            <p:nvPr userDrawn="1"/>
          </p:nvPicPr>
          <p:blipFill>
            <a:blip r:embed="rId28"/>
            <a:stretch>
              <a:fillRect/>
            </a:stretch>
          </p:blipFill>
          <p:spPr>
            <a:xfrm>
              <a:off x="9768386" y="4469696"/>
              <a:ext cx="216000" cy="144000"/>
            </a:xfrm>
            <a:prstGeom prst="rect">
              <a:avLst/>
            </a:prstGeom>
          </p:spPr>
        </p:pic>
        <p:pic>
          <p:nvPicPr>
            <p:cNvPr id="64" name="Picture 63" descr="ca.png">
              <a:extLst>
                <a:ext uri="{FF2B5EF4-FFF2-40B4-BE49-F238E27FC236}">
                  <a16:creationId xmlns:a16="http://schemas.microsoft.com/office/drawing/2014/main" id="{02C75BE4-D548-4049-B4EA-FE8098E2394C}"/>
                </a:ext>
              </a:extLst>
            </p:cNvPr>
            <p:cNvPicPr>
              <a:picLocks noChangeAspect="1"/>
            </p:cNvPicPr>
            <p:nvPr userDrawn="1"/>
          </p:nvPicPr>
          <p:blipFill>
            <a:blip r:embed="rId29" cstate="print">
              <a:extLst>
                <a:ext uri="{28A0092B-C50C-407E-A947-70E740481C1C}">
                  <a14:useLocalDpi xmlns:a14="http://schemas.microsoft.com/office/drawing/2010/main" val="0"/>
                </a:ext>
              </a:extLst>
            </a:blip>
            <a:stretch>
              <a:fillRect/>
            </a:stretch>
          </p:blipFill>
          <p:spPr>
            <a:xfrm>
              <a:off x="10489245" y="4469696"/>
              <a:ext cx="216000" cy="142807"/>
            </a:xfrm>
            <a:prstGeom prst="rect">
              <a:avLst/>
            </a:prstGeom>
            <a:ln>
              <a:noFill/>
            </a:ln>
          </p:spPr>
        </p:pic>
        <p:pic>
          <p:nvPicPr>
            <p:cNvPr id="66" name="Picture 65" descr="si.png">
              <a:extLst>
                <a:ext uri="{FF2B5EF4-FFF2-40B4-BE49-F238E27FC236}">
                  <a16:creationId xmlns:a16="http://schemas.microsoft.com/office/drawing/2014/main" id="{28548056-32EB-4547-A1E8-C49E5B25653B}"/>
                </a:ext>
              </a:extLst>
            </p:cNvPr>
            <p:cNvPicPr>
              <a:picLocks noChangeAspect="1"/>
            </p:cNvPicPr>
            <p:nvPr userDrawn="1"/>
          </p:nvPicPr>
          <p:blipFill>
            <a:blip r:embed="rId30" cstate="print">
              <a:extLst>
                <a:ext uri="{28A0092B-C50C-407E-A947-70E740481C1C}">
                  <a14:useLocalDpi xmlns:a14="http://schemas.microsoft.com/office/drawing/2010/main" val="0"/>
                </a:ext>
              </a:extLst>
            </a:blip>
            <a:stretch>
              <a:fillRect/>
            </a:stretch>
          </p:blipFill>
          <p:spPr>
            <a:xfrm>
              <a:off x="10128174" y="4469696"/>
              <a:ext cx="217284" cy="143656"/>
            </a:xfrm>
            <a:prstGeom prst="rect">
              <a:avLst/>
            </a:prstGeom>
          </p:spPr>
        </p:pic>
      </p:grpSp>
    </p:spTree>
    <p:extLst>
      <p:ext uri="{BB962C8B-B14F-4D97-AF65-F5344CB8AC3E}">
        <p14:creationId xmlns:p14="http://schemas.microsoft.com/office/powerpoint/2010/main" val="34613552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repeatCount="0" fill="hold" grpId="0" nodeType="afterEffect">
                                  <p:stCondLst>
                                    <p:cond delay="0"/>
                                  </p:stCondLst>
                                  <p:childTnLst>
                                    <p:set>
                                      <p:cBhvr>
                                        <p:cTn id="6" dur="1" fill="hold">
                                          <p:stCondLst>
                                            <p:cond delay="0"/>
                                          </p:stCondLst>
                                        </p:cTn>
                                        <p:tgtEl>
                                          <p:spTgt spid="63">
                                            <p:graphicEl>
                                              <a:chart seriesIdx="-3" categoryIdx="-3" bldStep="gridLegend"/>
                                            </p:graphicEl>
                                          </p:spTgt>
                                        </p:tgtEl>
                                        <p:attrNameLst>
                                          <p:attrName>style.visibility</p:attrName>
                                        </p:attrNameLst>
                                      </p:cBhvr>
                                      <p:to>
                                        <p:strVal val="visible"/>
                                      </p:to>
                                    </p:set>
                                    <p:animEffect transition="in" filter="wipe(down)">
                                      <p:cBhvr>
                                        <p:cTn id="7" dur="300"/>
                                        <p:tgtEl>
                                          <p:spTgt spid="63">
                                            <p:graphicEl>
                                              <a:chart seriesIdx="-3" categoryIdx="-3" bldStep="gridLegend"/>
                                            </p:graphicEl>
                                          </p:spTgt>
                                        </p:tgtEl>
                                      </p:cBhvr>
                                    </p:animEffect>
                                  </p:childTnLst>
                                </p:cTn>
                              </p:par>
                            </p:childTnLst>
                          </p:cTn>
                        </p:par>
                        <p:par>
                          <p:cTn id="8" fill="hold">
                            <p:stCondLst>
                              <p:cond delay="300"/>
                            </p:stCondLst>
                            <p:childTnLst>
                              <p:par>
                                <p:cTn id="9" presetID="22" presetClass="entr" presetSubtype="4" repeatCount="0" fill="hold" grpId="0" nodeType="afterEffect">
                                  <p:stCondLst>
                                    <p:cond delay="0"/>
                                  </p:stCondLst>
                                  <p:childTnLst>
                                    <p:set>
                                      <p:cBhvr>
                                        <p:cTn id="10" dur="1" fill="hold">
                                          <p:stCondLst>
                                            <p:cond delay="0"/>
                                          </p:stCondLst>
                                        </p:cTn>
                                        <p:tgtEl>
                                          <p:spTgt spid="63">
                                            <p:graphicEl>
                                              <a:chart seriesIdx="-4" categoryIdx="0" bldStep="category"/>
                                            </p:graphicEl>
                                          </p:spTgt>
                                        </p:tgtEl>
                                        <p:attrNameLst>
                                          <p:attrName>style.visibility</p:attrName>
                                        </p:attrNameLst>
                                      </p:cBhvr>
                                      <p:to>
                                        <p:strVal val="visible"/>
                                      </p:to>
                                    </p:set>
                                    <p:animEffect transition="in" filter="wipe(down)">
                                      <p:cBhvr>
                                        <p:cTn id="11" dur="300"/>
                                        <p:tgtEl>
                                          <p:spTgt spid="63">
                                            <p:graphicEl>
                                              <a:chart seriesIdx="-4" categoryIdx="0" bldStep="category"/>
                                            </p:graphicEl>
                                          </p:spTgt>
                                        </p:tgtEl>
                                      </p:cBhvr>
                                    </p:animEffect>
                                  </p:childTnLst>
                                </p:cTn>
                              </p:par>
                            </p:childTnLst>
                          </p:cTn>
                        </p:par>
                        <p:par>
                          <p:cTn id="12" fill="hold">
                            <p:stCondLst>
                              <p:cond delay="600"/>
                            </p:stCondLst>
                            <p:childTnLst>
                              <p:par>
                                <p:cTn id="13" presetID="22" presetClass="entr" presetSubtype="4" repeatCount="0" fill="hold" grpId="0" nodeType="afterEffect">
                                  <p:stCondLst>
                                    <p:cond delay="0"/>
                                  </p:stCondLst>
                                  <p:childTnLst>
                                    <p:set>
                                      <p:cBhvr>
                                        <p:cTn id="14" dur="1" fill="hold">
                                          <p:stCondLst>
                                            <p:cond delay="0"/>
                                          </p:stCondLst>
                                        </p:cTn>
                                        <p:tgtEl>
                                          <p:spTgt spid="63">
                                            <p:graphicEl>
                                              <a:chart seriesIdx="-4" categoryIdx="1" bldStep="category"/>
                                            </p:graphicEl>
                                          </p:spTgt>
                                        </p:tgtEl>
                                        <p:attrNameLst>
                                          <p:attrName>style.visibility</p:attrName>
                                        </p:attrNameLst>
                                      </p:cBhvr>
                                      <p:to>
                                        <p:strVal val="visible"/>
                                      </p:to>
                                    </p:set>
                                    <p:animEffect transition="in" filter="wipe(down)">
                                      <p:cBhvr>
                                        <p:cTn id="15" dur="300"/>
                                        <p:tgtEl>
                                          <p:spTgt spid="63">
                                            <p:graphicEl>
                                              <a:chart seriesIdx="-4" categoryIdx="1" bldStep="category"/>
                                            </p:graphicEl>
                                          </p:spTgt>
                                        </p:tgtEl>
                                      </p:cBhvr>
                                    </p:animEffect>
                                  </p:childTnLst>
                                </p:cTn>
                              </p:par>
                            </p:childTnLst>
                          </p:cTn>
                        </p:par>
                        <p:par>
                          <p:cTn id="16" fill="hold">
                            <p:stCondLst>
                              <p:cond delay="900"/>
                            </p:stCondLst>
                            <p:childTnLst>
                              <p:par>
                                <p:cTn id="17" presetID="22" presetClass="entr" presetSubtype="4" repeatCount="0" fill="hold" grpId="0" nodeType="afterEffect">
                                  <p:stCondLst>
                                    <p:cond delay="0"/>
                                  </p:stCondLst>
                                  <p:childTnLst>
                                    <p:set>
                                      <p:cBhvr>
                                        <p:cTn id="18" dur="1" fill="hold">
                                          <p:stCondLst>
                                            <p:cond delay="0"/>
                                          </p:stCondLst>
                                        </p:cTn>
                                        <p:tgtEl>
                                          <p:spTgt spid="63">
                                            <p:graphicEl>
                                              <a:chart seriesIdx="-4" categoryIdx="2" bldStep="category"/>
                                            </p:graphicEl>
                                          </p:spTgt>
                                        </p:tgtEl>
                                        <p:attrNameLst>
                                          <p:attrName>style.visibility</p:attrName>
                                        </p:attrNameLst>
                                      </p:cBhvr>
                                      <p:to>
                                        <p:strVal val="visible"/>
                                      </p:to>
                                    </p:set>
                                    <p:animEffect transition="in" filter="wipe(down)">
                                      <p:cBhvr>
                                        <p:cTn id="19" dur="300"/>
                                        <p:tgtEl>
                                          <p:spTgt spid="63">
                                            <p:graphicEl>
                                              <a:chart seriesIdx="-4" categoryIdx="2" bldStep="category"/>
                                            </p:graphicEl>
                                          </p:spTgt>
                                        </p:tgtEl>
                                      </p:cBhvr>
                                    </p:animEffect>
                                  </p:childTnLst>
                                </p:cTn>
                              </p:par>
                            </p:childTnLst>
                          </p:cTn>
                        </p:par>
                        <p:par>
                          <p:cTn id="20" fill="hold">
                            <p:stCondLst>
                              <p:cond delay="1200"/>
                            </p:stCondLst>
                            <p:childTnLst>
                              <p:par>
                                <p:cTn id="21" presetID="22" presetClass="entr" presetSubtype="4" repeatCount="0" fill="hold" grpId="0" nodeType="afterEffect">
                                  <p:stCondLst>
                                    <p:cond delay="0"/>
                                  </p:stCondLst>
                                  <p:childTnLst>
                                    <p:set>
                                      <p:cBhvr>
                                        <p:cTn id="22" dur="1" fill="hold">
                                          <p:stCondLst>
                                            <p:cond delay="0"/>
                                          </p:stCondLst>
                                        </p:cTn>
                                        <p:tgtEl>
                                          <p:spTgt spid="63">
                                            <p:graphicEl>
                                              <a:chart seriesIdx="-4" categoryIdx="3" bldStep="category"/>
                                            </p:graphicEl>
                                          </p:spTgt>
                                        </p:tgtEl>
                                        <p:attrNameLst>
                                          <p:attrName>style.visibility</p:attrName>
                                        </p:attrNameLst>
                                      </p:cBhvr>
                                      <p:to>
                                        <p:strVal val="visible"/>
                                      </p:to>
                                    </p:set>
                                    <p:animEffect transition="in" filter="wipe(down)">
                                      <p:cBhvr>
                                        <p:cTn id="23" dur="300"/>
                                        <p:tgtEl>
                                          <p:spTgt spid="63">
                                            <p:graphicEl>
                                              <a:chart seriesIdx="-4" categoryIdx="3" bldStep="category"/>
                                            </p:graphicEl>
                                          </p:spTgt>
                                        </p:tgtEl>
                                      </p:cBhvr>
                                    </p:animEffect>
                                  </p:childTnLst>
                                </p:cTn>
                              </p:par>
                            </p:childTnLst>
                          </p:cTn>
                        </p:par>
                        <p:par>
                          <p:cTn id="24" fill="hold">
                            <p:stCondLst>
                              <p:cond delay="1500"/>
                            </p:stCondLst>
                            <p:childTnLst>
                              <p:par>
                                <p:cTn id="25" presetID="22" presetClass="entr" presetSubtype="4" repeatCount="0" fill="hold" grpId="0" nodeType="afterEffect">
                                  <p:stCondLst>
                                    <p:cond delay="0"/>
                                  </p:stCondLst>
                                  <p:childTnLst>
                                    <p:set>
                                      <p:cBhvr>
                                        <p:cTn id="26" dur="1" fill="hold">
                                          <p:stCondLst>
                                            <p:cond delay="0"/>
                                          </p:stCondLst>
                                        </p:cTn>
                                        <p:tgtEl>
                                          <p:spTgt spid="63">
                                            <p:graphicEl>
                                              <a:chart seriesIdx="-4" categoryIdx="4" bldStep="category"/>
                                            </p:graphicEl>
                                          </p:spTgt>
                                        </p:tgtEl>
                                        <p:attrNameLst>
                                          <p:attrName>style.visibility</p:attrName>
                                        </p:attrNameLst>
                                      </p:cBhvr>
                                      <p:to>
                                        <p:strVal val="visible"/>
                                      </p:to>
                                    </p:set>
                                    <p:animEffect transition="in" filter="wipe(down)">
                                      <p:cBhvr>
                                        <p:cTn id="27" dur="300"/>
                                        <p:tgtEl>
                                          <p:spTgt spid="63">
                                            <p:graphicEl>
                                              <a:chart seriesIdx="-4" categoryIdx="4" bldStep="category"/>
                                            </p:graphicEl>
                                          </p:spTgt>
                                        </p:tgtEl>
                                      </p:cBhvr>
                                    </p:animEffect>
                                  </p:childTnLst>
                                </p:cTn>
                              </p:par>
                            </p:childTnLst>
                          </p:cTn>
                        </p:par>
                        <p:par>
                          <p:cTn id="28" fill="hold">
                            <p:stCondLst>
                              <p:cond delay="1800"/>
                            </p:stCondLst>
                            <p:childTnLst>
                              <p:par>
                                <p:cTn id="29" presetID="22" presetClass="entr" presetSubtype="4" repeatCount="0" fill="hold" grpId="0" nodeType="afterEffect">
                                  <p:stCondLst>
                                    <p:cond delay="0"/>
                                  </p:stCondLst>
                                  <p:childTnLst>
                                    <p:set>
                                      <p:cBhvr>
                                        <p:cTn id="30" dur="1" fill="hold">
                                          <p:stCondLst>
                                            <p:cond delay="0"/>
                                          </p:stCondLst>
                                        </p:cTn>
                                        <p:tgtEl>
                                          <p:spTgt spid="63">
                                            <p:graphicEl>
                                              <a:chart seriesIdx="-4" categoryIdx="5" bldStep="category"/>
                                            </p:graphicEl>
                                          </p:spTgt>
                                        </p:tgtEl>
                                        <p:attrNameLst>
                                          <p:attrName>style.visibility</p:attrName>
                                        </p:attrNameLst>
                                      </p:cBhvr>
                                      <p:to>
                                        <p:strVal val="visible"/>
                                      </p:to>
                                    </p:set>
                                    <p:animEffect transition="in" filter="wipe(down)">
                                      <p:cBhvr>
                                        <p:cTn id="31" dur="300"/>
                                        <p:tgtEl>
                                          <p:spTgt spid="63">
                                            <p:graphicEl>
                                              <a:chart seriesIdx="-4" categoryIdx="5" bldStep="category"/>
                                            </p:graphicEl>
                                          </p:spTgt>
                                        </p:tgtEl>
                                      </p:cBhvr>
                                    </p:animEffect>
                                  </p:childTnLst>
                                </p:cTn>
                              </p:par>
                            </p:childTnLst>
                          </p:cTn>
                        </p:par>
                        <p:par>
                          <p:cTn id="32" fill="hold">
                            <p:stCondLst>
                              <p:cond delay="2100"/>
                            </p:stCondLst>
                            <p:childTnLst>
                              <p:par>
                                <p:cTn id="33" presetID="22" presetClass="entr" presetSubtype="4" repeatCount="0" fill="hold" grpId="0" nodeType="afterEffect">
                                  <p:stCondLst>
                                    <p:cond delay="0"/>
                                  </p:stCondLst>
                                  <p:childTnLst>
                                    <p:set>
                                      <p:cBhvr>
                                        <p:cTn id="34" dur="1" fill="hold">
                                          <p:stCondLst>
                                            <p:cond delay="0"/>
                                          </p:stCondLst>
                                        </p:cTn>
                                        <p:tgtEl>
                                          <p:spTgt spid="63">
                                            <p:graphicEl>
                                              <a:chart seriesIdx="-4" categoryIdx="6" bldStep="category"/>
                                            </p:graphicEl>
                                          </p:spTgt>
                                        </p:tgtEl>
                                        <p:attrNameLst>
                                          <p:attrName>style.visibility</p:attrName>
                                        </p:attrNameLst>
                                      </p:cBhvr>
                                      <p:to>
                                        <p:strVal val="visible"/>
                                      </p:to>
                                    </p:set>
                                    <p:animEffect transition="in" filter="wipe(down)">
                                      <p:cBhvr>
                                        <p:cTn id="35" dur="300"/>
                                        <p:tgtEl>
                                          <p:spTgt spid="63">
                                            <p:graphicEl>
                                              <a:chart seriesIdx="-4" categoryIdx="6" bldStep="category"/>
                                            </p:graphicEl>
                                          </p:spTgt>
                                        </p:tgtEl>
                                      </p:cBhvr>
                                    </p:animEffect>
                                  </p:childTnLst>
                                </p:cTn>
                              </p:par>
                            </p:childTnLst>
                          </p:cTn>
                        </p:par>
                        <p:par>
                          <p:cTn id="36" fill="hold">
                            <p:stCondLst>
                              <p:cond delay="2400"/>
                            </p:stCondLst>
                            <p:childTnLst>
                              <p:par>
                                <p:cTn id="37" presetID="22" presetClass="entr" presetSubtype="4" repeatCount="0" fill="hold" grpId="0" nodeType="afterEffect">
                                  <p:stCondLst>
                                    <p:cond delay="0"/>
                                  </p:stCondLst>
                                  <p:childTnLst>
                                    <p:set>
                                      <p:cBhvr>
                                        <p:cTn id="38" dur="1" fill="hold">
                                          <p:stCondLst>
                                            <p:cond delay="0"/>
                                          </p:stCondLst>
                                        </p:cTn>
                                        <p:tgtEl>
                                          <p:spTgt spid="63">
                                            <p:graphicEl>
                                              <a:chart seriesIdx="-4" categoryIdx="7" bldStep="category"/>
                                            </p:graphicEl>
                                          </p:spTgt>
                                        </p:tgtEl>
                                        <p:attrNameLst>
                                          <p:attrName>style.visibility</p:attrName>
                                        </p:attrNameLst>
                                      </p:cBhvr>
                                      <p:to>
                                        <p:strVal val="visible"/>
                                      </p:to>
                                    </p:set>
                                    <p:animEffect transition="in" filter="wipe(down)">
                                      <p:cBhvr>
                                        <p:cTn id="39" dur="300"/>
                                        <p:tgtEl>
                                          <p:spTgt spid="63">
                                            <p:graphicEl>
                                              <a:chart seriesIdx="-4" categoryIdx="7" bldStep="category"/>
                                            </p:graphicEl>
                                          </p:spTgt>
                                        </p:tgtEl>
                                      </p:cBhvr>
                                    </p:animEffect>
                                  </p:childTnLst>
                                </p:cTn>
                              </p:par>
                            </p:childTnLst>
                          </p:cTn>
                        </p:par>
                        <p:par>
                          <p:cTn id="40" fill="hold">
                            <p:stCondLst>
                              <p:cond delay="2700"/>
                            </p:stCondLst>
                            <p:childTnLst>
                              <p:par>
                                <p:cTn id="41" presetID="22" presetClass="entr" presetSubtype="4" repeatCount="0" fill="hold" grpId="0" nodeType="afterEffect">
                                  <p:stCondLst>
                                    <p:cond delay="0"/>
                                  </p:stCondLst>
                                  <p:childTnLst>
                                    <p:set>
                                      <p:cBhvr>
                                        <p:cTn id="42" dur="1" fill="hold">
                                          <p:stCondLst>
                                            <p:cond delay="0"/>
                                          </p:stCondLst>
                                        </p:cTn>
                                        <p:tgtEl>
                                          <p:spTgt spid="63">
                                            <p:graphicEl>
                                              <a:chart seriesIdx="-4" categoryIdx="8" bldStep="category"/>
                                            </p:graphicEl>
                                          </p:spTgt>
                                        </p:tgtEl>
                                        <p:attrNameLst>
                                          <p:attrName>style.visibility</p:attrName>
                                        </p:attrNameLst>
                                      </p:cBhvr>
                                      <p:to>
                                        <p:strVal val="visible"/>
                                      </p:to>
                                    </p:set>
                                    <p:animEffect transition="in" filter="wipe(down)">
                                      <p:cBhvr>
                                        <p:cTn id="43" dur="300"/>
                                        <p:tgtEl>
                                          <p:spTgt spid="63">
                                            <p:graphicEl>
                                              <a:chart seriesIdx="-4" categoryIdx="8" bldStep="category"/>
                                            </p:graphicEl>
                                          </p:spTgt>
                                        </p:tgtEl>
                                      </p:cBhvr>
                                    </p:animEffect>
                                  </p:childTnLst>
                                </p:cTn>
                              </p:par>
                            </p:childTnLst>
                          </p:cTn>
                        </p:par>
                        <p:par>
                          <p:cTn id="44" fill="hold">
                            <p:stCondLst>
                              <p:cond delay="3000"/>
                            </p:stCondLst>
                            <p:childTnLst>
                              <p:par>
                                <p:cTn id="45" presetID="22" presetClass="entr" presetSubtype="4" repeatCount="0" fill="hold" grpId="0" nodeType="afterEffect">
                                  <p:stCondLst>
                                    <p:cond delay="0"/>
                                  </p:stCondLst>
                                  <p:childTnLst>
                                    <p:set>
                                      <p:cBhvr>
                                        <p:cTn id="46" dur="1" fill="hold">
                                          <p:stCondLst>
                                            <p:cond delay="0"/>
                                          </p:stCondLst>
                                        </p:cTn>
                                        <p:tgtEl>
                                          <p:spTgt spid="63">
                                            <p:graphicEl>
                                              <a:chart seriesIdx="-4" categoryIdx="9" bldStep="category"/>
                                            </p:graphicEl>
                                          </p:spTgt>
                                        </p:tgtEl>
                                        <p:attrNameLst>
                                          <p:attrName>style.visibility</p:attrName>
                                        </p:attrNameLst>
                                      </p:cBhvr>
                                      <p:to>
                                        <p:strVal val="visible"/>
                                      </p:to>
                                    </p:set>
                                    <p:animEffect transition="in" filter="wipe(down)">
                                      <p:cBhvr>
                                        <p:cTn id="47" dur="300"/>
                                        <p:tgtEl>
                                          <p:spTgt spid="63">
                                            <p:graphicEl>
                                              <a:chart seriesIdx="-4" categoryIdx="9" bldStep="category"/>
                                            </p:graphicEl>
                                          </p:spTgt>
                                        </p:tgtEl>
                                      </p:cBhvr>
                                    </p:animEffect>
                                  </p:childTnLst>
                                </p:cTn>
                              </p:par>
                            </p:childTnLst>
                          </p:cTn>
                        </p:par>
                        <p:par>
                          <p:cTn id="48" fill="hold">
                            <p:stCondLst>
                              <p:cond delay="3300"/>
                            </p:stCondLst>
                            <p:childTnLst>
                              <p:par>
                                <p:cTn id="49" presetID="22" presetClass="entr" presetSubtype="4" repeatCount="0" fill="hold" grpId="0" nodeType="afterEffect">
                                  <p:stCondLst>
                                    <p:cond delay="0"/>
                                  </p:stCondLst>
                                  <p:childTnLst>
                                    <p:set>
                                      <p:cBhvr>
                                        <p:cTn id="50" dur="1" fill="hold">
                                          <p:stCondLst>
                                            <p:cond delay="0"/>
                                          </p:stCondLst>
                                        </p:cTn>
                                        <p:tgtEl>
                                          <p:spTgt spid="63">
                                            <p:graphicEl>
                                              <a:chart seriesIdx="-4" categoryIdx="10" bldStep="category"/>
                                            </p:graphicEl>
                                          </p:spTgt>
                                        </p:tgtEl>
                                        <p:attrNameLst>
                                          <p:attrName>style.visibility</p:attrName>
                                        </p:attrNameLst>
                                      </p:cBhvr>
                                      <p:to>
                                        <p:strVal val="visible"/>
                                      </p:to>
                                    </p:set>
                                    <p:animEffect transition="in" filter="wipe(down)">
                                      <p:cBhvr>
                                        <p:cTn id="51" dur="300"/>
                                        <p:tgtEl>
                                          <p:spTgt spid="63">
                                            <p:graphicEl>
                                              <a:chart seriesIdx="-4" categoryIdx="10" bldStep="category"/>
                                            </p:graphicEl>
                                          </p:spTgt>
                                        </p:tgtEl>
                                      </p:cBhvr>
                                    </p:animEffect>
                                  </p:childTnLst>
                                </p:cTn>
                              </p:par>
                            </p:childTnLst>
                          </p:cTn>
                        </p:par>
                        <p:par>
                          <p:cTn id="52" fill="hold">
                            <p:stCondLst>
                              <p:cond delay="3600"/>
                            </p:stCondLst>
                            <p:childTnLst>
                              <p:par>
                                <p:cTn id="53" presetID="22" presetClass="entr" presetSubtype="4" repeatCount="0" fill="hold" grpId="0" nodeType="afterEffect">
                                  <p:stCondLst>
                                    <p:cond delay="0"/>
                                  </p:stCondLst>
                                  <p:childTnLst>
                                    <p:set>
                                      <p:cBhvr>
                                        <p:cTn id="54" dur="1" fill="hold">
                                          <p:stCondLst>
                                            <p:cond delay="0"/>
                                          </p:stCondLst>
                                        </p:cTn>
                                        <p:tgtEl>
                                          <p:spTgt spid="63">
                                            <p:graphicEl>
                                              <a:chart seriesIdx="-4" categoryIdx="11" bldStep="category"/>
                                            </p:graphicEl>
                                          </p:spTgt>
                                        </p:tgtEl>
                                        <p:attrNameLst>
                                          <p:attrName>style.visibility</p:attrName>
                                        </p:attrNameLst>
                                      </p:cBhvr>
                                      <p:to>
                                        <p:strVal val="visible"/>
                                      </p:to>
                                    </p:set>
                                    <p:animEffect transition="in" filter="wipe(down)">
                                      <p:cBhvr>
                                        <p:cTn id="55" dur="300"/>
                                        <p:tgtEl>
                                          <p:spTgt spid="63">
                                            <p:graphicEl>
                                              <a:chart seriesIdx="-4" categoryIdx="11" bldStep="category"/>
                                            </p:graphicEl>
                                          </p:spTgt>
                                        </p:tgtEl>
                                      </p:cBhvr>
                                    </p:animEffect>
                                  </p:childTnLst>
                                </p:cTn>
                              </p:par>
                            </p:childTnLst>
                          </p:cTn>
                        </p:par>
                        <p:par>
                          <p:cTn id="56" fill="hold">
                            <p:stCondLst>
                              <p:cond delay="3900"/>
                            </p:stCondLst>
                            <p:childTnLst>
                              <p:par>
                                <p:cTn id="57" presetID="22" presetClass="entr" presetSubtype="4" repeatCount="0" fill="hold" grpId="0" nodeType="afterEffect">
                                  <p:stCondLst>
                                    <p:cond delay="0"/>
                                  </p:stCondLst>
                                  <p:childTnLst>
                                    <p:set>
                                      <p:cBhvr>
                                        <p:cTn id="58" dur="1" fill="hold">
                                          <p:stCondLst>
                                            <p:cond delay="0"/>
                                          </p:stCondLst>
                                        </p:cTn>
                                        <p:tgtEl>
                                          <p:spTgt spid="63">
                                            <p:graphicEl>
                                              <a:chart seriesIdx="-4" categoryIdx="12" bldStep="category"/>
                                            </p:graphicEl>
                                          </p:spTgt>
                                        </p:tgtEl>
                                        <p:attrNameLst>
                                          <p:attrName>style.visibility</p:attrName>
                                        </p:attrNameLst>
                                      </p:cBhvr>
                                      <p:to>
                                        <p:strVal val="visible"/>
                                      </p:to>
                                    </p:set>
                                    <p:animEffect transition="in" filter="wipe(down)">
                                      <p:cBhvr>
                                        <p:cTn id="59" dur="300"/>
                                        <p:tgtEl>
                                          <p:spTgt spid="63">
                                            <p:graphicEl>
                                              <a:chart seriesIdx="-4" categoryIdx="12" bldStep="category"/>
                                            </p:graphicEl>
                                          </p:spTgt>
                                        </p:tgtEl>
                                      </p:cBhvr>
                                    </p:animEffect>
                                  </p:childTnLst>
                                </p:cTn>
                              </p:par>
                            </p:childTnLst>
                          </p:cTn>
                        </p:par>
                        <p:par>
                          <p:cTn id="60" fill="hold">
                            <p:stCondLst>
                              <p:cond delay="4200"/>
                            </p:stCondLst>
                            <p:childTnLst>
                              <p:par>
                                <p:cTn id="61" presetID="22" presetClass="entr" presetSubtype="4" repeatCount="0" fill="hold" grpId="0" nodeType="afterEffect">
                                  <p:stCondLst>
                                    <p:cond delay="0"/>
                                  </p:stCondLst>
                                  <p:childTnLst>
                                    <p:set>
                                      <p:cBhvr>
                                        <p:cTn id="62" dur="1" fill="hold">
                                          <p:stCondLst>
                                            <p:cond delay="0"/>
                                          </p:stCondLst>
                                        </p:cTn>
                                        <p:tgtEl>
                                          <p:spTgt spid="63">
                                            <p:graphicEl>
                                              <a:chart seriesIdx="-4" categoryIdx="13" bldStep="category"/>
                                            </p:graphicEl>
                                          </p:spTgt>
                                        </p:tgtEl>
                                        <p:attrNameLst>
                                          <p:attrName>style.visibility</p:attrName>
                                        </p:attrNameLst>
                                      </p:cBhvr>
                                      <p:to>
                                        <p:strVal val="visible"/>
                                      </p:to>
                                    </p:set>
                                    <p:animEffect transition="in" filter="wipe(down)">
                                      <p:cBhvr>
                                        <p:cTn id="63" dur="300"/>
                                        <p:tgtEl>
                                          <p:spTgt spid="63">
                                            <p:graphicEl>
                                              <a:chart seriesIdx="-4" categoryIdx="13" bldStep="category"/>
                                            </p:graphicEl>
                                          </p:spTgt>
                                        </p:tgtEl>
                                      </p:cBhvr>
                                    </p:animEffect>
                                  </p:childTnLst>
                                </p:cTn>
                              </p:par>
                            </p:childTnLst>
                          </p:cTn>
                        </p:par>
                        <p:par>
                          <p:cTn id="64" fill="hold">
                            <p:stCondLst>
                              <p:cond delay="4500"/>
                            </p:stCondLst>
                            <p:childTnLst>
                              <p:par>
                                <p:cTn id="65" presetID="22" presetClass="entr" presetSubtype="4" repeatCount="0" fill="hold" grpId="0" nodeType="afterEffect">
                                  <p:stCondLst>
                                    <p:cond delay="0"/>
                                  </p:stCondLst>
                                  <p:childTnLst>
                                    <p:set>
                                      <p:cBhvr>
                                        <p:cTn id="66" dur="1" fill="hold">
                                          <p:stCondLst>
                                            <p:cond delay="0"/>
                                          </p:stCondLst>
                                        </p:cTn>
                                        <p:tgtEl>
                                          <p:spTgt spid="63">
                                            <p:graphicEl>
                                              <a:chart seriesIdx="-4" categoryIdx="14" bldStep="category"/>
                                            </p:graphicEl>
                                          </p:spTgt>
                                        </p:tgtEl>
                                        <p:attrNameLst>
                                          <p:attrName>style.visibility</p:attrName>
                                        </p:attrNameLst>
                                      </p:cBhvr>
                                      <p:to>
                                        <p:strVal val="visible"/>
                                      </p:to>
                                    </p:set>
                                    <p:animEffect transition="in" filter="wipe(down)">
                                      <p:cBhvr>
                                        <p:cTn id="67" dur="300"/>
                                        <p:tgtEl>
                                          <p:spTgt spid="63">
                                            <p:graphicEl>
                                              <a:chart seriesIdx="-4" categoryIdx="14" bldStep="category"/>
                                            </p:graphicEl>
                                          </p:spTgt>
                                        </p:tgtEl>
                                      </p:cBhvr>
                                    </p:animEffect>
                                  </p:childTnLst>
                                </p:cTn>
                              </p:par>
                            </p:childTnLst>
                          </p:cTn>
                        </p:par>
                        <p:par>
                          <p:cTn id="68" fill="hold">
                            <p:stCondLst>
                              <p:cond delay="4800"/>
                            </p:stCondLst>
                            <p:childTnLst>
                              <p:par>
                                <p:cTn id="69" presetID="22" presetClass="entr" presetSubtype="4" repeatCount="0" fill="hold" grpId="0" nodeType="afterEffect">
                                  <p:stCondLst>
                                    <p:cond delay="0"/>
                                  </p:stCondLst>
                                  <p:childTnLst>
                                    <p:set>
                                      <p:cBhvr>
                                        <p:cTn id="70" dur="1" fill="hold">
                                          <p:stCondLst>
                                            <p:cond delay="0"/>
                                          </p:stCondLst>
                                        </p:cTn>
                                        <p:tgtEl>
                                          <p:spTgt spid="63">
                                            <p:graphicEl>
                                              <a:chart seriesIdx="-4" categoryIdx="15" bldStep="category"/>
                                            </p:graphicEl>
                                          </p:spTgt>
                                        </p:tgtEl>
                                        <p:attrNameLst>
                                          <p:attrName>style.visibility</p:attrName>
                                        </p:attrNameLst>
                                      </p:cBhvr>
                                      <p:to>
                                        <p:strVal val="visible"/>
                                      </p:to>
                                    </p:set>
                                    <p:animEffect transition="in" filter="wipe(down)">
                                      <p:cBhvr>
                                        <p:cTn id="71" dur="300"/>
                                        <p:tgtEl>
                                          <p:spTgt spid="63">
                                            <p:graphicEl>
                                              <a:chart seriesIdx="-4" categoryIdx="15" bldStep="category"/>
                                            </p:graphicEl>
                                          </p:spTgt>
                                        </p:tgtEl>
                                      </p:cBhvr>
                                    </p:animEffect>
                                  </p:childTnLst>
                                </p:cTn>
                              </p:par>
                            </p:childTnLst>
                          </p:cTn>
                        </p:par>
                        <p:par>
                          <p:cTn id="72" fill="hold">
                            <p:stCondLst>
                              <p:cond delay="5100"/>
                            </p:stCondLst>
                            <p:childTnLst>
                              <p:par>
                                <p:cTn id="73" presetID="22" presetClass="entr" presetSubtype="4" repeatCount="0" fill="hold" grpId="0" nodeType="afterEffect">
                                  <p:stCondLst>
                                    <p:cond delay="0"/>
                                  </p:stCondLst>
                                  <p:childTnLst>
                                    <p:set>
                                      <p:cBhvr>
                                        <p:cTn id="74" dur="1" fill="hold">
                                          <p:stCondLst>
                                            <p:cond delay="0"/>
                                          </p:stCondLst>
                                        </p:cTn>
                                        <p:tgtEl>
                                          <p:spTgt spid="63">
                                            <p:graphicEl>
                                              <a:chart seriesIdx="-4" categoryIdx="16" bldStep="category"/>
                                            </p:graphicEl>
                                          </p:spTgt>
                                        </p:tgtEl>
                                        <p:attrNameLst>
                                          <p:attrName>style.visibility</p:attrName>
                                        </p:attrNameLst>
                                      </p:cBhvr>
                                      <p:to>
                                        <p:strVal val="visible"/>
                                      </p:to>
                                    </p:set>
                                    <p:animEffect transition="in" filter="wipe(down)">
                                      <p:cBhvr>
                                        <p:cTn id="75" dur="300"/>
                                        <p:tgtEl>
                                          <p:spTgt spid="63">
                                            <p:graphicEl>
                                              <a:chart seriesIdx="-4" categoryIdx="16" bldStep="category"/>
                                            </p:graphicEl>
                                          </p:spTgt>
                                        </p:tgtEl>
                                      </p:cBhvr>
                                    </p:animEffect>
                                  </p:childTnLst>
                                </p:cTn>
                              </p:par>
                            </p:childTnLst>
                          </p:cTn>
                        </p:par>
                        <p:par>
                          <p:cTn id="76" fill="hold">
                            <p:stCondLst>
                              <p:cond delay="5400"/>
                            </p:stCondLst>
                            <p:childTnLst>
                              <p:par>
                                <p:cTn id="77" presetID="22" presetClass="entr" presetSubtype="4" repeatCount="0" fill="hold" grpId="0" nodeType="afterEffect">
                                  <p:stCondLst>
                                    <p:cond delay="0"/>
                                  </p:stCondLst>
                                  <p:childTnLst>
                                    <p:set>
                                      <p:cBhvr>
                                        <p:cTn id="78" dur="1" fill="hold">
                                          <p:stCondLst>
                                            <p:cond delay="0"/>
                                          </p:stCondLst>
                                        </p:cTn>
                                        <p:tgtEl>
                                          <p:spTgt spid="63">
                                            <p:graphicEl>
                                              <a:chart seriesIdx="-4" categoryIdx="17" bldStep="category"/>
                                            </p:graphicEl>
                                          </p:spTgt>
                                        </p:tgtEl>
                                        <p:attrNameLst>
                                          <p:attrName>style.visibility</p:attrName>
                                        </p:attrNameLst>
                                      </p:cBhvr>
                                      <p:to>
                                        <p:strVal val="visible"/>
                                      </p:to>
                                    </p:set>
                                    <p:animEffect transition="in" filter="wipe(down)">
                                      <p:cBhvr>
                                        <p:cTn id="79" dur="300"/>
                                        <p:tgtEl>
                                          <p:spTgt spid="63">
                                            <p:graphicEl>
                                              <a:chart seriesIdx="-4" categoryIdx="17" bldStep="category"/>
                                            </p:graphicEl>
                                          </p:spTgt>
                                        </p:tgtEl>
                                      </p:cBhvr>
                                    </p:animEffect>
                                  </p:childTnLst>
                                </p:cTn>
                              </p:par>
                            </p:childTnLst>
                          </p:cTn>
                        </p:par>
                        <p:par>
                          <p:cTn id="80" fill="hold">
                            <p:stCondLst>
                              <p:cond delay="5700"/>
                            </p:stCondLst>
                            <p:childTnLst>
                              <p:par>
                                <p:cTn id="81" presetID="22" presetClass="entr" presetSubtype="4" repeatCount="0" fill="hold" grpId="0" nodeType="afterEffect">
                                  <p:stCondLst>
                                    <p:cond delay="0"/>
                                  </p:stCondLst>
                                  <p:childTnLst>
                                    <p:set>
                                      <p:cBhvr>
                                        <p:cTn id="82" dur="1" fill="hold">
                                          <p:stCondLst>
                                            <p:cond delay="0"/>
                                          </p:stCondLst>
                                        </p:cTn>
                                        <p:tgtEl>
                                          <p:spTgt spid="63">
                                            <p:graphicEl>
                                              <a:chart seriesIdx="-4" categoryIdx="18" bldStep="category"/>
                                            </p:graphicEl>
                                          </p:spTgt>
                                        </p:tgtEl>
                                        <p:attrNameLst>
                                          <p:attrName>style.visibility</p:attrName>
                                        </p:attrNameLst>
                                      </p:cBhvr>
                                      <p:to>
                                        <p:strVal val="visible"/>
                                      </p:to>
                                    </p:set>
                                    <p:animEffect transition="in" filter="wipe(down)">
                                      <p:cBhvr>
                                        <p:cTn id="83" dur="300"/>
                                        <p:tgtEl>
                                          <p:spTgt spid="63">
                                            <p:graphicEl>
                                              <a:chart seriesIdx="-4" categoryIdx="18" bldStep="category"/>
                                            </p:graphicEl>
                                          </p:spTgt>
                                        </p:tgtEl>
                                      </p:cBhvr>
                                    </p:animEffect>
                                  </p:childTnLst>
                                </p:cTn>
                              </p:par>
                            </p:childTnLst>
                          </p:cTn>
                        </p:par>
                        <p:par>
                          <p:cTn id="84" fill="hold">
                            <p:stCondLst>
                              <p:cond delay="6000"/>
                            </p:stCondLst>
                            <p:childTnLst>
                              <p:par>
                                <p:cTn id="85" presetID="22" presetClass="entr" presetSubtype="4" repeatCount="0" fill="hold" grpId="0" nodeType="afterEffect">
                                  <p:stCondLst>
                                    <p:cond delay="0"/>
                                  </p:stCondLst>
                                  <p:childTnLst>
                                    <p:set>
                                      <p:cBhvr>
                                        <p:cTn id="86" dur="1" fill="hold">
                                          <p:stCondLst>
                                            <p:cond delay="0"/>
                                          </p:stCondLst>
                                        </p:cTn>
                                        <p:tgtEl>
                                          <p:spTgt spid="63">
                                            <p:graphicEl>
                                              <a:chart seriesIdx="-4" categoryIdx="19" bldStep="category"/>
                                            </p:graphicEl>
                                          </p:spTgt>
                                        </p:tgtEl>
                                        <p:attrNameLst>
                                          <p:attrName>style.visibility</p:attrName>
                                        </p:attrNameLst>
                                      </p:cBhvr>
                                      <p:to>
                                        <p:strVal val="visible"/>
                                      </p:to>
                                    </p:set>
                                    <p:animEffect transition="in" filter="wipe(down)">
                                      <p:cBhvr>
                                        <p:cTn id="87" dur="300"/>
                                        <p:tgtEl>
                                          <p:spTgt spid="63">
                                            <p:graphicEl>
                                              <a:chart seriesIdx="-4" categoryIdx="19" bldStep="category"/>
                                            </p:graphicEl>
                                          </p:spTgt>
                                        </p:tgtEl>
                                      </p:cBhvr>
                                    </p:animEffect>
                                  </p:childTnLst>
                                </p:cTn>
                              </p:par>
                            </p:childTnLst>
                          </p:cTn>
                        </p:par>
                        <p:par>
                          <p:cTn id="88" fill="hold">
                            <p:stCondLst>
                              <p:cond delay="6300"/>
                            </p:stCondLst>
                            <p:childTnLst>
                              <p:par>
                                <p:cTn id="89" presetID="22" presetClass="entr" presetSubtype="4" repeatCount="0" fill="hold" grpId="0" nodeType="afterEffect">
                                  <p:stCondLst>
                                    <p:cond delay="0"/>
                                  </p:stCondLst>
                                  <p:childTnLst>
                                    <p:set>
                                      <p:cBhvr>
                                        <p:cTn id="90" dur="1" fill="hold">
                                          <p:stCondLst>
                                            <p:cond delay="0"/>
                                          </p:stCondLst>
                                        </p:cTn>
                                        <p:tgtEl>
                                          <p:spTgt spid="63">
                                            <p:graphicEl>
                                              <a:chart seriesIdx="-4" categoryIdx="20" bldStep="category"/>
                                            </p:graphicEl>
                                          </p:spTgt>
                                        </p:tgtEl>
                                        <p:attrNameLst>
                                          <p:attrName>style.visibility</p:attrName>
                                        </p:attrNameLst>
                                      </p:cBhvr>
                                      <p:to>
                                        <p:strVal val="visible"/>
                                      </p:to>
                                    </p:set>
                                    <p:animEffect transition="in" filter="wipe(down)">
                                      <p:cBhvr>
                                        <p:cTn id="91" dur="300"/>
                                        <p:tgtEl>
                                          <p:spTgt spid="63">
                                            <p:graphicEl>
                                              <a:chart seriesIdx="-4" categoryIdx="20" bldStep="category"/>
                                            </p:graphicEl>
                                          </p:spTgt>
                                        </p:tgtEl>
                                      </p:cBhvr>
                                    </p:animEffect>
                                  </p:childTnLst>
                                </p:cTn>
                              </p:par>
                            </p:childTnLst>
                          </p:cTn>
                        </p:par>
                        <p:par>
                          <p:cTn id="92" fill="hold">
                            <p:stCondLst>
                              <p:cond delay="6600"/>
                            </p:stCondLst>
                            <p:childTnLst>
                              <p:par>
                                <p:cTn id="93" presetID="22" presetClass="entr" presetSubtype="4" repeatCount="0" fill="hold" grpId="0" nodeType="afterEffect">
                                  <p:stCondLst>
                                    <p:cond delay="0"/>
                                  </p:stCondLst>
                                  <p:childTnLst>
                                    <p:set>
                                      <p:cBhvr>
                                        <p:cTn id="94" dur="1" fill="hold">
                                          <p:stCondLst>
                                            <p:cond delay="0"/>
                                          </p:stCondLst>
                                        </p:cTn>
                                        <p:tgtEl>
                                          <p:spTgt spid="63">
                                            <p:graphicEl>
                                              <a:chart seriesIdx="-4" categoryIdx="21" bldStep="category"/>
                                            </p:graphicEl>
                                          </p:spTgt>
                                        </p:tgtEl>
                                        <p:attrNameLst>
                                          <p:attrName>style.visibility</p:attrName>
                                        </p:attrNameLst>
                                      </p:cBhvr>
                                      <p:to>
                                        <p:strVal val="visible"/>
                                      </p:to>
                                    </p:set>
                                    <p:animEffect transition="in" filter="wipe(down)">
                                      <p:cBhvr>
                                        <p:cTn id="95" dur="300"/>
                                        <p:tgtEl>
                                          <p:spTgt spid="63">
                                            <p:graphicEl>
                                              <a:chart seriesIdx="-4" categoryIdx="21" bldStep="category"/>
                                            </p:graphicEl>
                                          </p:spTgt>
                                        </p:tgtEl>
                                      </p:cBhvr>
                                    </p:animEffect>
                                  </p:childTnLst>
                                </p:cTn>
                              </p:par>
                            </p:childTnLst>
                          </p:cTn>
                        </p:par>
                        <p:par>
                          <p:cTn id="96" fill="hold">
                            <p:stCondLst>
                              <p:cond delay="6900"/>
                            </p:stCondLst>
                            <p:childTnLst>
                              <p:par>
                                <p:cTn id="97" presetID="22" presetClass="entr" presetSubtype="4" repeatCount="0" fill="hold" grpId="0" nodeType="afterEffect">
                                  <p:stCondLst>
                                    <p:cond delay="0"/>
                                  </p:stCondLst>
                                  <p:childTnLst>
                                    <p:set>
                                      <p:cBhvr>
                                        <p:cTn id="98" dur="1" fill="hold">
                                          <p:stCondLst>
                                            <p:cond delay="0"/>
                                          </p:stCondLst>
                                        </p:cTn>
                                        <p:tgtEl>
                                          <p:spTgt spid="63">
                                            <p:graphicEl>
                                              <a:chart seriesIdx="-4" categoryIdx="22" bldStep="category"/>
                                            </p:graphicEl>
                                          </p:spTgt>
                                        </p:tgtEl>
                                        <p:attrNameLst>
                                          <p:attrName>style.visibility</p:attrName>
                                        </p:attrNameLst>
                                      </p:cBhvr>
                                      <p:to>
                                        <p:strVal val="visible"/>
                                      </p:to>
                                    </p:set>
                                    <p:animEffect transition="in" filter="wipe(down)">
                                      <p:cBhvr>
                                        <p:cTn id="99" dur="300"/>
                                        <p:tgtEl>
                                          <p:spTgt spid="63">
                                            <p:graphicEl>
                                              <a:chart seriesIdx="-4" categoryIdx="22" bldStep="category"/>
                                            </p:graphicEl>
                                          </p:spTgt>
                                        </p:tgtEl>
                                      </p:cBhvr>
                                    </p:animEffect>
                                  </p:childTnLst>
                                </p:cTn>
                              </p:par>
                            </p:childTnLst>
                          </p:cTn>
                        </p:par>
                        <p:par>
                          <p:cTn id="100" fill="hold">
                            <p:stCondLst>
                              <p:cond delay="7200"/>
                            </p:stCondLst>
                            <p:childTnLst>
                              <p:par>
                                <p:cTn id="101" presetID="22" presetClass="entr" presetSubtype="4" repeatCount="0" fill="hold" grpId="0" nodeType="afterEffect">
                                  <p:stCondLst>
                                    <p:cond delay="0"/>
                                  </p:stCondLst>
                                  <p:childTnLst>
                                    <p:set>
                                      <p:cBhvr>
                                        <p:cTn id="102" dur="1" fill="hold">
                                          <p:stCondLst>
                                            <p:cond delay="0"/>
                                          </p:stCondLst>
                                        </p:cTn>
                                        <p:tgtEl>
                                          <p:spTgt spid="63">
                                            <p:graphicEl>
                                              <a:chart seriesIdx="-4" categoryIdx="23" bldStep="category"/>
                                            </p:graphicEl>
                                          </p:spTgt>
                                        </p:tgtEl>
                                        <p:attrNameLst>
                                          <p:attrName>style.visibility</p:attrName>
                                        </p:attrNameLst>
                                      </p:cBhvr>
                                      <p:to>
                                        <p:strVal val="visible"/>
                                      </p:to>
                                    </p:set>
                                    <p:animEffect transition="in" filter="wipe(down)">
                                      <p:cBhvr>
                                        <p:cTn id="103" dur="300"/>
                                        <p:tgtEl>
                                          <p:spTgt spid="63">
                                            <p:graphicEl>
                                              <a:chart seriesIdx="-4" categoryIdx="23" bldStep="category"/>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3" grpId="0">
        <p:bldSub>
          <a:bldChart bld="category"/>
        </p:bldSub>
      </p:bldGraphic>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DARK5">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A3EA04B-9705-5447-BA51-0DE6D96B4A59}"/>
              </a:ext>
            </a:extLst>
          </p:cNvPr>
          <p:cNvSpPr/>
          <p:nvPr userDrawn="1"/>
        </p:nvSpPr>
        <p:spPr>
          <a:xfrm>
            <a:off x="0" y="6426000"/>
            <a:ext cx="12192000" cy="432000"/>
          </a:xfrm>
          <a:prstGeom prst="rect">
            <a:avLst/>
          </a:prstGeom>
          <a:solidFill>
            <a:srgbClr val="0032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61" name="Straight Connector 60"/>
          <p:cNvCxnSpPr/>
          <p:nvPr userDrawn="1"/>
        </p:nvCxnSpPr>
        <p:spPr>
          <a:xfrm>
            <a:off x="218262" y="882193"/>
            <a:ext cx="1176840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59" name="Picture 58"/>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10331489" y="-216085"/>
            <a:ext cx="2093892" cy="1314000"/>
          </a:xfrm>
          <a:prstGeom prst="rect">
            <a:avLst/>
          </a:prstGeom>
        </p:spPr>
      </p:pic>
      <p:sp>
        <p:nvSpPr>
          <p:cNvPr id="98" name="Text Box 38">
            <a:extLst>
              <a:ext uri="{FF2B5EF4-FFF2-40B4-BE49-F238E27FC236}">
                <a16:creationId xmlns:a16="http://schemas.microsoft.com/office/drawing/2014/main" id="{7FCD07CB-9B49-8542-B6E1-EE8F108950D4}"/>
              </a:ext>
            </a:extLst>
          </p:cNvPr>
          <p:cNvSpPr txBox="1">
            <a:spLocks noChangeArrowheads="1"/>
          </p:cNvSpPr>
          <p:nvPr userDrawn="1"/>
        </p:nvSpPr>
        <p:spPr bwMode="auto">
          <a:xfrm>
            <a:off x="8205939" y="6201716"/>
            <a:ext cx="3751495" cy="21544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lIns="0" rIns="0">
            <a:spAutoFit/>
          </a:bodyPr>
          <a:lstStyle/>
          <a:p>
            <a:pPr lvl="2" algn="r">
              <a:spcBef>
                <a:spcPct val="50000"/>
              </a:spcBef>
            </a:pPr>
            <a:fld id="{BBA2E11D-44E1-43DD-A173-928128880055}" type="slidenum">
              <a:rPr lang="en-GB" sz="800" noProof="1" smtClean="0">
                <a:solidFill>
                  <a:srgbClr val="8197A6"/>
                </a:solidFill>
                <a:latin typeface="Arial" charset="0"/>
                <a:ea typeface="Arial" charset="0"/>
                <a:cs typeface="Arial" charset="0"/>
              </a:rPr>
              <a:pPr lvl="2" algn="r">
                <a:spcBef>
                  <a:spcPct val="50000"/>
                </a:spcBef>
              </a:pPr>
              <a:t>‹#›</a:t>
            </a:fld>
            <a:endParaRPr lang="en-GB" sz="800" b="0" i="0" noProof="0">
              <a:solidFill>
                <a:srgbClr val="8197A6"/>
              </a:solidFill>
              <a:latin typeface="Arial" charset="0"/>
              <a:ea typeface="Arial" charset="0"/>
              <a:cs typeface="Arial" charset="0"/>
            </a:endParaRPr>
          </a:p>
        </p:txBody>
      </p:sp>
      <p:cxnSp>
        <p:nvCxnSpPr>
          <p:cNvPr id="65" name="Straight Connector 64">
            <a:extLst>
              <a:ext uri="{FF2B5EF4-FFF2-40B4-BE49-F238E27FC236}">
                <a16:creationId xmlns:a16="http://schemas.microsoft.com/office/drawing/2014/main" id="{C7AD4B35-54FA-9144-8CA0-29E6DFD8430A}"/>
              </a:ext>
            </a:extLst>
          </p:cNvPr>
          <p:cNvCxnSpPr>
            <a:cxnSpLocks/>
          </p:cNvCxnSpPr>
          <p:nvPr userDrawn="1"/>
        </p:nvCxnSpPr>
        <p:spPr>
          <a:xfrm>
            <a:off x="221435" y="6422971"/>
            <a:ext cx="11736000" cy="0"/>
          </a:xfrm>
          <a:prstGeom prst="line">
            <a:avLst/>
          </a:prstGeom>
          <a:ln w="9525" cmpd="sng">
            <a:solidFill>
              <a:schemeClr val="bg1"/>
            </a:solidFill>
            <a:prstDash val="solid"/>
          </a:ln>
        </p:spPr>
        <p:style>
          <a:lnRef idx="1">
            <a:schemeClr val="accent1"/>
          </a:lnRef>
          <a:fillRef idx="0">
            <a:schemeClr val="accent1"/>
          </a:fillRef>
          <a:effectRef idx="0">
            <a:schemeClr val="accent1"/>
          </a:effectRef>
          <a:fontRef idx="minor">
            <a:schemeClr val="tx1"/>
          </a:fontRef>
        </p:style>
      </p:cxnSp>
      <p:graphicFrame>
        <p:nvGraphicFramePr>
          <p:cNvPr id="63" name="Chart 62">
            <a:extLst>
              <a:ext uri="{FF2B5EF4-FFF2-40B4-BE49-F238E27FC236}">
                <a16:creationId xmlns:a16="http://schemas.microsoft.com/office/drawing/2014/main" id="{32CB0D33-0F35-234C-8580-BE31162166B2}"/>
              </a:ext>
            </a:extLst>
          </p:cNvPr>
          <p:cNvGraphicFramePr/>
          <p:nvPr userDrawn="1">
            <p:extLst>
              <p:ext uri="{D42A27DB-BD31-4B8C-83A1-F6EECF244321}">
                <p14:modId xmlns:p14="http://schemas.microsoft.com/office/powerpoint/2010/main" val="1083639943"/>
              </p:ext>
            </p:extLst>
          </p:nvPr>
        </p:nvGraphicFramePr>
        <p:xfrm>
          <a:off x="278275" y="1244313"/>
          <a:ext cx="11624274" cy="4832637"/>
        </p:xfrm>
        <a:graphic>
          <a:graphicData uri="http://schemas.openxmlformats.org/drawingml/2006/chart">
            <c:chart xmlns:c="http://schemas.openxmlformats.org/drawingml/2006/chart" xmlns:r="http://schemas.openxmlformats.org/officeDocument/2006/relationships" r:id="rId3"/>
          </a:graphicData>
        </a:graphic>
      </p:graphicFrame>
      <p:sp>
        <p:nvSpPr>
          <p:cNvPr id="95" name="Rectangle 6">
            <a:extLst>
              <a:ext uri="{FF2B5EF4-FFF2-40B4-BE49-F238E27FC236}">
                <a16:creationId xmlns:a16="http://schemas.microsoft.com/office/drawing/2014/main" id="{34F911A5-0999-1346-B5B7-6D1872DC7B8B}"/>
              </a:ext>
            </a:extLst>
          </p:cNvPr>
          <p:cNvSpPr>
            <a:spLocks noGrp="1" noChangeArrowheads="1"/>
          </p:cNvSpPr>
          <p:nvPr>
            <p:ph type="title" hasCustomPrompt="1"/>
          </p:nvPr>
        </p:nvSpPr>
        <p:spPr bwMode="auto">
          <a:xfrm>
            <a:off x="218261" y="157324"/>
            <a:ext cx="10113228"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45720" rIns="0" bIns="45720" numCol="1" anchor="ctr" anchorCtr="0" compatLnSpc="1">
            <a:prstTxWarp prst="textNoShape">
              <a:avLst/>
            </a:prstTxWarp>
            <a:spAutoFit/>
          </a:bodyPr>
          <a:lstStyle>
            <a:lvl1pPr>
              <a:defRPr>
                <a:solidFill>
                  <a:schemeClr val="bg1"/>
                </a:solidFill>
              </a:defRPr>
            </a:lvl1pPr>
          </a:lstStyle>
          <a:p>
            <a:pPr lvl="0"/>
            <a:r>
              <a:rPr lang="en-GB" altLang="en-US" noProof="0" dirty="0"/>
              <a:t>CLICK TO EDIT MASTER TITLE STYLE</a:t>
            </a:r>
          </a:p>
        </p:txBody>
      </p:sp>
      <p:pic>
        <p:nvPicPr>
          <p:cNvPr id="93" name="Picture 92">
            <a:extLst>
              <a:ext uri="{FF2B5EF4-FFF2-40B4-BE49-F238E27FC236}">
                <a16:creationId xmlns:a16="http://schemas.microsoft.com/office/drawing/2014/main" id="{6DD9E2B0-F6A6-2F4E-9ED8-6C559257CAD3}"/>
              </a:ext>
            </a:extLst>
          </p:cNvPr>
          <p:cNvPicPr>
            <a:picLocks noChangeAspect="1"/>
          </p:cNvPicPr>
          <p:nvPr userDrawn="1"/>
        </p:nvPicPr>
        <p:blipFill>
          <a:blip r:embed="rId4" cstate="hqprint">
            <a:extLst>
              <a:ext uri="{28A0092B-C50C-407E-A947-70E740481C1C}">
                <a14:useLocalDpi xmlns:a14="http://schemas.microsoft.com/office/drawing/2010/main" val="0"/>
              </a:ext>
            </a:extLst>
          </a:blip>
          <a:stretch>
            <a:fillRect/>
          </a:stretch>
        </p:blipFill>
        <p:spPr>
          <a:xfrm>
            <a:off x="10343245" y="6585917"/>
            <a:ext cx="1636920" cy="105918"/>
          </a:xfrm>
          <a:prstGeom prst="rect">
            <a:avLst/>
          </a:prstGeom>
        </p:spPr>
      </p:pic>
      <p:grpSp>
        <p:nvGrpSpPr>
          <p:cNvPr id="36" name="Group 35">
            <a:extLst>
              <a:ext uri="{FF2B5EF4-FFF2-40B4-BE49-F238E27FC236}">
                <a16:creationId xmlns:a16="http://schemas.microsoft.com/office/drawing/2014/main" id="{FB321021-5660-EB47-8BA6-304C79272C62}"/>
              </a:ext>
            </a:extLst>
          </p:cNvPr>
          <p:cNvGrpSpPr/>
          <p:nvPr userDrawn="1"/>
        </p:nvGrpSpPr>
        <p:grpSpPr>
          <a:xfrm>
            <a:off x="226688" y="6569736"/>
            <a:ext cx="9628745" cy="144114"/>
            <a:chOff x="1076500" y="4469696"/>
            <a:chExt cx="9628745" cy="144114"/>
          </a:xfrm>
        </p:grpSpPr>
        <p:pic>
          <p:nvPicPr>
            <p:cNvPr id="37" name="Picture 36" descr="de.png">
              <a:extLst>
                <a:ext uri="{FF2B5EF4-FFF2-40B4-BE49-F238E27FC236}">
                  <a16:creationId xmlns:a16="http://schemas.microsoft.com/office/drawing/2014/main" id="{6705C573-7F21-B342-A090-1A6C26CD7B87}"/>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076500" y="4469696"/>
              <a:ext cx="217977" cy="144114"/>
            </a:xfrm>
            <a:prstGeom prst="rect">
              <a:avLst/>
            </a:prstGeom>
            <a:ln>
              <a:noFill/>
            </a:ln>
          </p:spPr>
        </p:pic>
        <p:pic>
          <p:nvPicPr>
            <p:cNvPr id="38" name="Picture 37" descr="at.png">
              <a:extLst>
                <a:ext uri="{FF2B5EF4-FFF2-40B4-BE49-F238E27FC236}">
                  <a16:creationId xmlns:a16="http://schemas.microsoft.com/office/drawing/2014/main" id="{6E5EA9CB-46C1-1244-9266-8C00B92ABFCB}"/>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447640" y="4469696"/>
              <a:ext cx="217977" cy="144114"/>
            </a:xfrm>
            <a:prstGeom prst="rect">
              <a:avLst/>
            </a:prstGeom>
            <a:ln>
              <a:noFill/>
            </a:ln>
          </p:spPr>
        </p:pic>
        <p:pic>
          <p:nvPicPr>
            <p:cNvPr id="39" name="Picture 38" descr="be.png">
              <a:extLst>
                <a:ext uri="{FF2B5EF4-FFF2-40B4-BE49-F238E27FC236}">
                  <a16:creationId xmlns:a16="http://schemas.microsoft.com/office/drawing/2014/main" id="{AB9EB0F2-8599-8F46-BDBF-50594130B1B2}"/>
                </a:ext>
              </a:extLst>
            </p:cNvPr>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1818780" y="4469696"/>
              <a:ext cx="217977" cy="144114"/>
            </a:xfrm>
            <a:prstGeom prst="rect">
              <a:avLst/>
            </a:prstGeom>
            <a:ln>
              <a:noFill/>
            </a:ln>
          </p:spPr>
        </p:pic>
        <p:pic>
          <p:nvPicPr>
            <p:cNvPr id="40" name="Picture 39" descr="dk.png">
              <a:extLst>
                <a:ext uri="{FF2B5EF4-FFF2-40B4-BE49-F238E27FC236}">
                  <a16:creationId xmlns:a16="http://schemas.microsoft.com/office/drawing/2014/main" id="{E84CCD7E-CD19-5C40-8499-A9A2BF933B34}"/>
                </a:ext>
              </a:extLst>
            </p:cNvPr>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2189920" y="4469696"/>
              <a:ext cx="217977" cy="144114"/>
            </a:xfrm>
            <a:prstGeom prst="rect">
              <a:avLst/>
            </a:prstGeom>
            <a:ln>
              <a:noFill/>
            </a:ln>
          </p:spPr>
        </p:pic>
        <p:pic>
          <p:nvPicPr>
            <p:cNvPr id="41" name="Picture 40" descr="es.png">
              <a:extLst>
                <a:ext uri="{FF2B5EF4-FFF2-40B4-BE49-F238E27FC236}">
                  <a16:creationId xmlns:a16="http://schemas.microsoft.com/office/drawing/2014/main" id="{64F9DD03-F825-A14A-8939-41CEA1D3F802}"/>
                </a:ext>
              </a:extLst>
            </p:cNvPr>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2561060" y="4469696"/>
              <a:ext cx="217977" cy="144114"/>
            </a:xfrm>
            <a:prstGeom prst="rect">
              <a:avLst/>
            </a:prstGeom>
            <a:ln>
              <a:noFill/>
            </a:ln>
          </p:spPr>
        </p:pic>
        <p:pic>
          <p:nvPicPr>
            <p:cNvPr id="42" name="Picture 41" descr="ee.png">
              <a:extLst>
                <a:ext uri="{FF2B5EF4-FFF2-40B4-BE49-F238E27FC236}">
                  <a16:creationId xmlns:a16="http://schemas.microsoft.com/office/drawing/2014/main" id="{686C5F97-EE26-D545-972E-35E1947B818B}"/>
                </a:ext>
              </a:extLst>
            </p:cNvPr>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2932200" y="4469696"/>
              <a:ext cx="217977" cy="144114"/>
            </a:xfrm>
            <a:prstGeom prst="rect">
              <a:avLst/>
            </a:prstGeom>
            <a:ln>
              <a:noFill/>
            </a:ln>
          </p:spPr>
        </p:pic>
        <p:pic>
          <p:nvPicPr>
            <p:cNvPr id="43" name="Picture 42" descr="fi.png">
              <a:extLst>
                <a:ext uri="{FF2B5EF4-FFF2-40B4-BE49-F238E27FC236}">
                  <a16:creationId xmlns:a16="http://schemas.microsoft.com/office/drawing/2014/main" id="{CAAFFB4A-3C75-C945-A251-BEE380521953}"/>
                </a:ext>
              </a:extLst>
            </p:cNvPr>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3303340" y="4469696"/>
              <a:ext cx="217977" cy="144114"/>
            </a:xfrm>
            <a:prstGeom prst="rect">
              <a:avLst/>
            </a:prstGeom>
            <a:ln>
              <a:noFill/>
            </a:ln>
          </p:spPr>
        </p:pic>
        <p:pic>
          <p:nvPicPr>
            <p:cNvPr id="44" name="Picture 43" descr="fr.png">
              <a:extLst>
                <a:ext uri="{FF2B5EF4-FFF2-40B4-BE49-F238E27FC236}">
                  <a16:creationId xmlns:a16="http://schemas.microsoft.com/office/drawing/2014/main" id="{98635036-B69D-3742-9E37-5ED8FDB996CB}"/>
                </a:ext>
              </a:extLst>
            </p:cNvPr>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3674480" y="4469696"/>
              <a:ext cx="217977" cy="144114"/>
            </a:xfrm>
            <a:prstGeom prst="rect">
              <a:avLst/>
            </a:prstGeom>
            <a:ln>
              <a:noFill/>
            </a:ln>
          </p:spPr>
        </p:pic>
        <p:pic>
          <p:nvPicPr>
            <p:cNvPr id="45" name="Picture 44" descr="gr.png">
              <a:extLst>
                <a:ext uri="{FF2B5EF4-FFF2-40B4-BE49-F238E27FC236}">
                  <a16:creationId xmlns:a16="http://schemas.microsoft.com/office/drawing/2014/main" id="{10D8C8F8-E354-894F-A153-41AC96F6CD80}"/>
                </a:ext>
              </a:extLst>
            </p:cNvPr>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4045620" y="4469696"/>
              <a:ext cx="217977" cy="144114"/>
            </a:xfrm>
            <a:prstGeom prst="rect">
              <a:avLst/>
            </a:prstGeom>
            <a:ln>
              <a:noFill/>
            </a:ln>
          </p:spPr>
        </p:pic>
        <p:pic>
          <p:nvPicPr>
            <p:cNvPr id="46" name="Picture 45" descr="hu.png">
              <a:extLst>
                <a:ext uri="{FF2B5EF4-FFF2-40B4-BE49-F238E27FC236}">
                  <a16:creationId xmlns:a16="http://schemas.microsoft.com/office/drawing/2014/main" id="{5A9BF6FD-8270-9D43-B521-8581BC3948F1}"/>
                </a:ext>
              </a:extLst>
            </p:cNvPr>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4416760" y="4469696"/>
              <a:ext cx="217977" cy="144114"/>
            </a:xfrm>
            <a:prstGeom prst="rect">
              <a:avLst/>
            </a:prstGeom>
            <a:ln>
              <a:noFill/>
            </a:ln>
          </p:spPr>
        </p:pic>
        <p:pic>
          <p:nvPicPr>
            <p:cNvPr id="47" name="Picture 46" descr="ie.png">
              <a:extLst>
                <a:ext uri="{FF2B5EF4-FFF2-40B4-BE49-F238E27FC236}">
                  <a16:creationId xmlns:a16="http://schemas.microsoft.com/office/drawing/2014/main" id="{14B6B9B8-9CB9-C54F-AE18-37B7E06A5C09}"/>
                </a:ext>
              </a:extLst>
            </p:cNvPr>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4787900" y="4469696"/>
              <a:ext cx="217977" cy="144114"/>
            </a:xfrm>
            <a:prstGeom prst="rect">
              <a:avLst/>
            </a:prstGeom>
            <a:ln>
              <a:noFill/>
            </a:ln>
          </p:spPr>
        </p:pic>
        <p:pic>
          <p:nvPicPr>
            <p:cNvPr id="48" name="Picture 47" descr="it.png">
              <a:extLst>
                <a:ext uri="{FF2B5EF4-FFF2-40B4-BE49-F238E27FC236}">
                  <a16:creationId xmlns:a16="http://schemas.microsoft.com/office/drawing/2014/main" id="{768B3063-BAAD-1340-A865-830B2616D6FF}"/>
                </a:ext>
              </a:extLst>
            </p:cNvPr>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5159040" y="4469696"/>
              <a:ext cx="217977" cy="144114"/>
            </a:xfrm>
            <a:prstGeom prst="rect">
              <a:avLst/>
            </a:prstGeom>
            <a:ln>
              <a:noFill/>
            </a:ln>
          </p:spPr>
        </p:pic>
        <p:pic>
          <p:nvPicPr>
            <p:cNvPr id="49" name="Picture 48" descr="lu.png">
              <a:extLst>
                <a:ext uri="{FF2B5EF4-FFF2-40B4-BE49-F238E27FC236}">
                  <a16:creationId xmlns:a16="http://schemas.microsoft.com/office/drawing/2014/main" id="{C50D5B27-F700-0E4D-ABAC-8E7F47823451}"/>
                </a:ext>
              </a:extLst>
            </p:cNvPr>
            <p:cNvPicPr>
              <a:picLocks noChangeAspect="1"/>
            </p:cNvPicPr>
            <p:nvPr userDrawn="1"/>
          </p:nvPicPr>
          <p:blipFill>
            <a:blip r:embed="rId17" cstate="print">
              <a:extLst>
                <a:ext uri="{28A0092B-C50C-407E-A947-70E740481C1C}">
                  <a14:useLocalDpi xmlns:a14="http://schemas.microsoft.com/office/drawing/2010/main" val="0"/>
                </a:ext>
              </a:extLst>
            </a:blip>
            <a:stretch>
              <a:fillRect/>
            </a:stretch>
          </p:blipFill>
          <p:spPr>
            <a:xfrm>
              <a:off x="5530180" y="4469696"/>
              <a:ext cx="217977" cy="144114"/>
            </a:xfrm>
            <a:prstGeom prst="rect">
              <a:avLst/>
            </a:prstGeom>
            <a:ln>
              <a:noFill/>
            </a:ln>
          </p:spPr>
        </p:pic>
        <p:pic>
          <p:nvPicPr>
            <p:cNvPr id="50" name="Picture 49" descr="no.png">
              <a:extLst>
                <a:ext uri="{FF2B5EF4-FFF2-40B4-BE49-F238E27FC236}">
                  <a16:creationId xmlns:a16="http://schemas.microsoft.com/office/drawing/2014/main" id="{EEE21768-4FCC-884A-B1AE-22B6652D9A65}"/>
                </a:ext>
              </a:extLst>
            </p:cNvPr>
            <p:cNvPicPr>
              <a:picLocks noChangeAspect="1"/>
            </p:cNvPicPr>
            <p:nvPr userDrawn="1"/>
          </p:nvPicPr>
          <p:blipFill>
            <a:blip r:embed="rId18" cstate="print">
              <a:extLst>
                <a:ext uri="{28A0092B-C50C-407E-A947-70E740481C1C}">
                  <a14:useLocalDpi xmlns:a14="http://schemas.microsoft.com/office/drawing/2010/main" val="0"/>
                </a:ext>
              </a:extLst>
            </a:blip>
            <a:stretch>
              <a:fillRect/>
            </a:stretch>
          </p:blipFill>
          <p:spPr>
            <a:xfrm>
              <a:off x="5901320" y="4469696"/>
              <a:ext cx="217977" cy="144114"/>
            </a:xfrm>
            <a:prstGeom prst="rect">
              <a:avLst/>
            </a:prstGeom>
            <a:ln>
              <a:noFill/>
            </a:ln>
          </p:spPr>
        </p:pic>
        <p:pic>
          <p:nvPicPr>
            <p:cNvPr id="51" name="Picture 50" descr="nl.png">
              <a:extLst>
                <a:ext uri="{FF2B5EF4-FFF2-40B4-BE49-F238E27FC236}">
                  <a16:creationId xmlns:a16="http://schemas.microsoft.com/office/drawing/2014/main" id="{F3A8536C-BDE0-404F-837A-2693906048DE}"/>
                </a:ext>
              </a:extLst>
            </p:cNvPr>
            <p:cNvPicPr>
              <a:picLocks noChangeAspect="1"/>
            </p:cNvPicPr>
            <p:nvPr userDrawn="1"/>
          </p:nvPicPr>
          <p:blipFill>
            <a:blip r:embed="rId19" cstate="print">
              <a:extLst>
                <a:ext uri="{28A0092B-C50C-407E-A947-70E740481C1C}">
                  <a14:useLocalDpi xmlns:a14="http://schemas.microsoft.com/office/drawing/2010/main" val="0"/>
                </a:ext>
              </a:extLst>
            </a:blip>
            <a:stretch>
              <a:fillRect/>
            </a:stretch>
          </p:blipFill>
          <p:spPr>
            <a:xfrm>
              <a:off x="6272460" y="4469696"/>
              <a:ext cx="217977" cy="144114"/>
            </a:xfrm>
            <a:prstGeom prst="rect">
              <a:avLst/>
            </a:prstGeom>
            <a:ln>
              <a:noFill/>
            </a:ln>
          </p:spPr>
        </p:pic>
        <p:pic>
          <p:nvPicPr>
            <p:cNvPr id="52" name="Picture 51" descr="pl.png">
              <a:extLst>
                <a:ext uri="{FF2B5EF4-FFF2-40B4-BE49-F238E27FC236}">
                  <a16:creationId xmlns:a16="http://schemas.microsoft.com/office/drawing/2014/main" id="{C2AC4DB9-ABEE-C04F-B4C3-09C4682EFF08}"/>
                </a:ext>
              </a:extLst>
            </p:cNvPr>
            <p:cNvPicPr>
              <a:picLocks noChangeAspect="1"/>
            </p:cNvPicPr>
            <p:nvPr userDrawn="1"/>
          </p:nvPicPr>
          <p:blipFill>
            <a:blip r:embed="rId20" cstate="print">
              <a:extLst>
                <a:ext uri="{28A0092B-C50C-407E-A947-70E740481C1C}">
                  <a14:useLocalDpi xmlns:a14="http://schemas.microsoft.com/office/drawing/2010/main" val="0"/>
                </a:ext>
              </a:extLst>
            </a:blip>
            <a:stretch>
              <a:fillRect/>
            </a:stretch>
          </p:blipFill>
          <p:spPr>
            <a:xfrm>
              <a:off x="6643600" y="4469696"/>
              <a:ext cx="217977" cy="144114"/>
            </a:xfrm>
            <a:prstGeom prst="rect">
              <a:avLst/>
            </a:prstGeom>
            <a:ln>
              <a:noFill/>
            </a:ln>
          </p:spPr>
        </p:pic>
        <p:pic>
          <p:nvPicPr>
            <p:cNvPr id="53" name="Picture 52" descr="pt.png">
              <a:extLst>
                <a:ext uri="{FF2B5EF4-FFF2-40B4-BE49-F238E27FC236}">
                  <a16:creationId xmlns:a16="http://schemas.microsoft.com/office/drawing/2014/main" id="{1583F378-AC2C-D048-A473-AB1BFE7EA3D6}"/>
                </a:ext>
              </a:extLst>
            </p:cNvPr>
            <p:cNvPicPr>
              <a:picLocks noChangeAspect="1"/>
            </p:cNvPicPr>
            <p:nvPr userDrawn="1"/>
          </p:nvPicPr>
          <p:blipFill>
            <a:blip r:embed="rId21" cstate="print">
              <a:extLst>
                <a:ext uri="{28A0092B-C50C-407E-A947-70E740481C1C}">
                  <a14:useLocalDpi xmlns:a14="http://schemas.microsoft.com/office/drawing/2010/main" val="0"/>
                </a:ext>
              </a:extLst>
            </a:blip>
            <a:stretch>
              <a:fillRect/>
            </a:stretch>
          </p:blipFill>
          <p:spPr>
            <a:xfrm>
              <a:off x="7014740" y="4469696"/>
              <a:ext cx="217977" cy="144114"/>
            </a:xfrm>
            <a:prstGeom prst="rect">
              <a:avLst/>
            </a:prstGeom>
            <a:ln>
              <a:noFill/>
            </a:ln>
          </p:spPr>
        </p:pic>
        <p:pic>
          <p:nvPicPr>
            <p:cNvPr id="54" name="Picture 53" descr="cz.png">
              <a:extLst>
                <a:ext uri="{FF2B5EF4-FFF2-40B4-BE49-F238E27FC236}">
                  <a16:creationId xmlns:a16="http://schemas.microsoft.com/office/drawing/2014/main" id="{DF5F68D2-8406-374A-AD83-A239F5455955}"/>
                </a:ext>
              </a:extLst>
            </p:cNvPr>
            <p:cNvPicPr>
              <a:picLocks noChangeAspect="1"/>
            </p:cNvPicPr>
            <p:nvPr userDrawn="1"/>
          </p:nvPicPr>
          <p:blipFill>
            <a:blip r:embed="rId22" cstate="print">
              <a:extLst>
                <a:ext uri="{28A0092B-C50C-407E-A947-70E740481C1C}">
                  <a14:useLocalDpi xmlns:a14="http://schemas.microsoft.com/office/drawing/2010/main" val="0"/>
                </a:ext>
              </a:extLst>
            </a:blip>
            <a:stretch>
              <a:fillRect/>
            </a:stretch>
          </p:blipFill>
          <p:spPr>
            <a:xfrm>
              <a:off x="7385880" y="4469696"/>
              <a:ext cx="217977" cy="144114"/>
            </a:xfrm>
            <a:prstGeom prst="rect">
              <a:avLst/>
            </a:prstGeom>
            <a:ln>
              <a:noFill/>
            </a:ln>
          </p:spPr>
        </p:pic>
        <p:pic>
          <p:nvPicPr>
            <p:cNvPr id="55" name="Picture 54" descr="ro.png">
              <a:extLst>
                <a:ext uri="{FF2B5EF4-FFF2-40B4-BE49-F238E27FC236}">
                  <a16:creationId xmlns:a16="http://schemas.microsoft.com/office/drawing/2014/main" id="{E6725D2E-4FF2-9248-8333-05CFA18C70C0}"/>
                </a:ext>
              </a:extLst>
            </p:cNvPr>
            <p:cNvPicPr>
              <a:picLocks noChangeAspect="1"/>
            </p:cNvPicPr>
            <p:nvPr userDrawn="1"/>
          </p:nvPicPr>
          <p:blipFill>
            <a:blip r:embed="rId23" cstate="print">
              <a:extLst>
                <a:ext uri="{28A0092B-C50C-407E-A947-70E740481C1C}">
                  <a14:useLocalDpi xmlns:a14="http://schemas.microsoft.com/office/drawing/2010/main" val="0"/>
                </a:ext>
              </a:extLst>
            </a:blip>
            <a:stretch>
              <a:fillRect/>
            </a:stretch>
          </p:blipFill>
          <p:spPr>
            <a:xfrm>
              <a:off x="7757020" y="4469696"/>
              <a:ext cx="217977" cy="144114"/>
            </a:xfrm>
            <a:prstGeom prst="rect">
              <a:avLst/>
            </a:prstGeom>
            <a:ln>
              <a:noFill/>
            </a:ln>
          </p:spPr>
        </p:pic>
        <p:pic>
          <p:nvPicPr>
            <p:cNvPr id="56" name="Picture 55" descr="se.png">
              <a:extLst>
                <a:ext uri="{FF2B5EF4-FFF2-40B4-BE49-F238E27FC236}">
                  <a16:creationId xmlns:a16="http://schemas.microsoft.com/office/drawing/2014/main" id="{74AB8C92-E6A7-C144-B537-72B3915DD46B}"/>
                </a:ext>
              </a:extLst>
            </p:cNvPr>
            <p:cNvPicPr>
              <a:picLocks noChangeAspect="1"/>
            </p:cNvPicPr>
            <p:nvPr userDrawn="1"/>
          </p:nvPicPr>
          <p:blipFill>
            <a:blip r:embed="rId24" cstate="print">
              <a:extLst>
                <a:ext uri="{28A0092B-C50C-407E-A947-70E740481C1C}">
                  <a14:useLocalDpi xmlns:a14="http://schemas.microsoft.com/office/drawing/2010/main" val="0"/>
                </a:ext>
              </a:extLst>
            </a:blip>
            <a:stretch>
              <a:fillRect/>
            </a:stretch>
          </p:blipFill>
          <p:spPr>
            <a:xfrm>
              <a:off x="8499300" y="4469696"/>
              <a:ext cx="217977" cy="144114"/>
            </a:xfrm>
            <a:prstGeom prst="rect">
              <a:avLst/>
            </a:prstGeom>
            <a:ln>
              <a:noFill/>
            </a:ln>
          </p:spPr>
        </p:pic>
        <p:pic>
          <p:nvPicPr>
            <p:cNvPr id="57" name="Picture 56" descr="ch.png">
              <a:extLst>
                <a:ext uri="{FF2B5EF4-FFF2-40B4-BE49-F238E27FC236}">
                  <a16:creationId xmlns:a16="http://schemas.microsoft.com/office/drawing/2014/main" id="{C48E0D8F-2BC8-F14C-9362-9E8607F5C1C0}"/>
                </a:ext>
              </a:extLst>
            </p:cNvPr>
            <p:cNvPicPr>
              <a:picLocks noChangeAspect="1"/>
            </p:cNvPicPr>
            <p:nvPr userDrawn="1"/>
          </p:nvPicPr>
          <p:blipFill>
            <a:blip r:embed="rId25" cstate="print">
              <a:extLst>
                <a:ext uri="{28A0092B-C50C-407E-A947-70E740481C1C}">
                  <a14:useLocalDpi xmlns:a14="http://schemas.microsoft.com/office/drawing/2010/main" val="0"/>
                </a:ext>
              </a:extLst>
            </a:blip>
            <a:stretch>
              <a:fillRect/>
            </a:stretch>
          </p:blipFill>
          <p:spPr>
            <a:xfrm>
              <a:off x="8870442" y="4469696"/>
              <a:ext cx="217977" cy="144114"/>
            </a:xfrm>
            <a:prstGeom prst="rect">
              <a:avLst/>
            </a:prstGeom>
            <a:ln>
              <a:noFill/>
            </a:ln>
          </p:spPr>
        </p:pic>
        <p:pic>
          <p:nvPicPr>
            <p:cNvPr id="58" name="Picture 57" descr="uk.png">
              <a:extLst>
                <a:ext uri="{FF2B5EF4-FFF2-40B4-BE49-F238E27FC236}">
                  <a16:creationId xmlns:a16="http://schemas.microsoft.com/office/drawing/2014/main" id="{E5508957-8372-AF44-9157-4F8AF0056F70}"/>
                </a:ext>
              </a:extLst>
            </p:cNvPr>
            <p:cNvPicPr>
              <a:picLocks noChangeAspect="1"/>
            </p:cNvPicPr>
            <p:nvPr userDrawn="1"/>
          </p:nvPicPr>
          <p:blipFill>
            <a:blip r:embed="rId26" cstate="print">
              <a:extLst>
                <a:ext uri="{28A0092B-C50C-407E-A947-70E740481C1C}">
                  <a14:useLocalDpi xmlns:a14="http://schemas.microsoft.com/office/drawing/2010/main" val="0"/>
                </a:ext>
              </a:extLst>
            </a:blip>
            <a:stretch>
              <a:fillRect/>
            </a:stretch>
          </p:blipFill>
          <p:spPr>
            <a:xfrm>
              <a:off x="8128160" y="4469696"/>
              <a:ext cx="217977" cy="144114"/>
            </a:xfrm>
            <a:prstGeom prst="rect">
              <a:avLst/>
            </a:prstGeom>
            <a:ln>
              <a:noFill/>
            </a:ln>
          </p:spPr>
        </p:pic>
        <p:pic>
          <p:nvPicPr>
            <p:cNvPr id="60" name="Picture 59">
              <a:extLst>
                <a:ext uri="{FF2B5EF4-FFF2-40B4-BE49-F238E27FC236}">
                  <a16:creationId xmlns:a16="http://schemas.microsoft.com/office/drawing/2014/main" id="{93E77BB0-CCCB-184C-8A71-2856CDD78E38}"/>
                </a:ext>
              </a:extLst>
            </p:cNvPr>
            <p:cNvPicPr>
              <a:picLocks noChangeAspect="1"/>
            </p:cNvPicPr>
            <p:nvPr userDrawn="1"/>
          </p:nvPicPr>
          <p:blipFill>
            <a:blip r:embed="rId27" cstate="hqprint">
              <a:extLst>
                <a:ext uri="{28A0092B-C50C-407E-A947-70E740481C1C}">
                  <a14:useLocalDpi xmlns:a14="http://schemas.microsoft.com/office/drawing/2010/main" val="0"/>
                </a:ext>
              </a:extLst>
            </a:blip>
            <a:stretch>
              <a:fillRect/>
            </a:stretch>
          </p:blipFill>
          <p:spPr>
            <a:xfrm>
              <a:off x="9408598" y="4469696"/>
              <a:ext cx="216000" cy="144000"/>
            </a:xfrm>
            <a:prstGeom prst="rect">
              <a:avLst/>
            </a:prstGeom>
          </p:spPr>
        </p:pic>
        <p:pic>
          <p:nvPicPr>
            <p:cNvPr id="62" name="Picture 61">
              <a:extLst>
                <a:ext uri="{FF2B5EF4-FFF2-40B4-BE49-F238E27FC236}">
                  <a16:creationId xmlns:a16="http://schemas.microsoft.com/office/drawing/2014/main" id="{7D4A6225-A6BA-474B-9F8F-B55FD8A87BDA}"/>
                </a:ext>
              </a:extLst>
            </p:cNvPr>
            <p:cNvPicPr>
              <a:picLocks noChangeAspect="1"/>
            </p:cNvPicPr>
            <p:nvPr userDrawn="1"/>
          </p:nvPicPr>
          <p:blipFill>
            <a:blip r:embed="rId28"/>
            <a:stretch>
              <a:fillRect/>
            </a:stretch>
          </p:blipFill>
          <p:spPr>
            <a:xfrm>
              <a:off x="9768386" y="4469696"/>
              <a:ext cx="216000" cy="144000"/>
            </a:xfrm>
            <a:prstGeom prst="rect">
              <a:avLst/>
            </a:prstGeom>
          </p:spPr>
        </p:pic>
        <p:pic>
          <p:nvPicPr>
            <p:cNvPr id="64" name="Picture 63" descr="ca.png">
              <a:extLst>
                <a:ext uri="{FF2B5EF4-FFF2-40B4-BE49-F238E27FC236}">
                  <a16:creationId xmlns:a16="http://schemas.microsoft.com/office/drawing/2014/main" id="{02C75BE4-D548-4049-B4EA-FE8098E2394C}"/>
                </a:ext>
              </a:extLst>
            </p:cNvPr>
            <p:cNvPicPr>
              <a:picLocks noChangeAspect="1"/>
            </p:cNvPicPr>
            <p:nvPr userDrawn="1"/>
          </p:nvPicPr>
          <p:blipFill>
            <a:blip r:embed="rId29" cstate="print">
              <a:extLst>
                <a:ext uri="{28A0092B-C50C-407E-A947-70E740481C1C}">
                  <a14:useLocalDpi xmlns:a14="http://schemas.microsoft.com/office/drawing/2010/main" val="0"/>
                </a:ext>
              </a:extLst>
            </a:blip>
            <a:stretch>
              <a:fillRect/>
            </a:stretch>
          </p:blipFill>
          <p:spPr>
            <a:xfrm>
              <a:off x="10489245" y="4469696"/>
              <a:ext cx="216000" cy="142807"/>
            </a:xfrm>
            <a:prstGeom prst="rect">
              <a:avLst/>
            </a:prstGeom>
            <a:ln>
              <a:noFill/>
            </a:ln>
          </p:spPr>
        </p:pic>
        <p:pic>
          <p:nvPicPr>
            <p:cNvPr id="66" name="Picture 65" descr="si.png">
              <a:extLst>
                <a:ext uri="{FF2B5EF4-FFF2-40B4-BE49-F238E27FC236}">
                  <a16:creationId xmlns:a16="http://schemas.microsoft.com/office/drawing/2014/main" id="{28548056-32EB-4547-A1E8-C49E5B25653B}"/>
                </a:ext>
              </a:extLst>
            </p:cNvPr>
            <p:cNvPicPr>
              <a:picLocks noChangeAspect="1"/>
            </p:cNvPicPr>
            <p:nvPr userDrawn="1"/>
          </p:nvPicPr>
          <p:blipFill>
            <a:blip r:embed="rId30" cstate="print">
              <a:extLst>
                <a:ext uri="{28A0092B-C50C-407E-A947-70E740481C1C}">
                  <a14:useLocalDpi xmlns:a14="http://schemas.microsoft.com/office/drawing/2010/main" val="0"/>
                </a:ext>
              </a:extLst>
            </a:blip>
            <a:stretch>
              <a:fillRect/>
            </a:stretch>
          </p:blipFill>
          <p:spPr>
            <a:xfrm>
              <a:off x="10128174" y="4469696"/>
              <a:ext cx="217284" cy="143656"/>
            </a:xfrm>
            <a:prstGeom prst="rect">
              <a:avLst/>
            </a:prstGeom>
          </p:spPr>
        </p:pic>
      </p:grpSp>
    </p:spTree>
    <p:extLst>
      <p:ext uri="{BB962C8B-B14F-4D97-AF65-F5344CB8AC3E}">
        <p14:creationId xmlns:p14="http://schemas.microsoft.com/office/powerpoint/2010/main" val="34765486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repeatCount="0" fill="hold" grpId="0" nodeType="afterEffect">
                                  <p:stCondLst>
                                    <p:cond delay="0"/>
                                  </p:stCondLst>
                                  <p:childTnLst>
                                    <p:set>
                                      <p:cBhvr>
                                        <p:cTn id="6" dur="1" fill="hold">
                                          <p:stCondLst>
                                            <p:cond delay="0"/>
                                          </p:stCondLst>
                                        </p:cTn>
                                        <p:tgtEl>
                                          <p:spTgt spid="63">
                                            <p:graphicEl>
                                              <a:chart seriesIdx="-3" categoryIdx="-3" bldStep="gridLegend"/>
                                            </p:graphicEl>
                                          </p:spTgt>
                                        </p:tgtEl>
                                        <p:attrNameLst>
                                          <p:attrName>style.visibility</p:attrName>
                                        </p:attrNameLst>
                                      </p:cBhvr>
                                      <p:to>
                                        <p:strVal val="visible"/>
                                      </p:to>
                                    </p:set>
                                    <p:animEffect transition="in" filter="wipe(down)">
                                      <p:cBhvr>
                                        <p:cTn id="7" dur="300"/>
                                        <p:tgtEl>
                                          <p:spTgt spid="63">
                                            <p:graphicEl>
                                              <a:chart seriesIdx="-3" categoryIdx="-3" bldStep="gridLegend"/>
                                            </p:graphicEl>
                                          </p:spTgt>
                                        </p:tgtEl>
                                      </p:cBhvr>
                                    </p:animEffect>
                                  </p:childTnLst>
                                </p:cTn>
                              </p:par>
                            </p:childTnLst>
                          </p:cTn>
                        </p:par>
                        <p:par>
                          <p:cTn id="8" fill="hold">
                            <p:stCondLst>
                              <p:cond delay="300"/>
                            </p:stCondLst>
                            <p:childTnLst>
                              <p:par>
                                <p:cTn id="9" presetID="22" presetClass="entr" presetSubtype="4" repeatCount="0" fill="hold" grpId="0" nodeType="afterEffect">
                                  <p:stCondLst>
                                    <p:cond delay="0"/>
                                  </p:stCondLst>
                                  <p:childTnLst>
                                    <p:set>
                                      <p:cBhvr>
                                        <p:cTn id="10" dur="1" fill="hold">
                                          <p:stCondLst>
                                            <p:cond delay="0"/>
                                          </p:stCondLst>
                                        </p:cTn>
                                        <p:tgtEl>
                                          <p:spTgt spid="63">
                                            <p:graphicEl>
                                              <a:chart seriesIdx="-4" categoryIdx="0" bldStep="category"/>
                                            </p:graphicEl>
                                          </p:spTgt>
                                        </p:tgtEl>
                                        <p:attrNameLst>
                                          <p:attrName>style.visibility</p:attrName>
                                        </p:attrNameLst>
                                      </p:cBhvr>
                                      <p:to>
                                        <p:strVal val="visible"/>
                                      </p:to>
                                    </p:set>
                                    <p:animEffect transition="in" filter="wipe(down)">
                                      <p:cBhvr>
                                        <p:cTn id="11" dur="300"/>
                                        <p:tgtEl>
                                          <p:spTgt spid="63">
                                            <p:graphicEl>
                                              <a:chart seriesIdx="-4" categoryIdx="0" bldStep="category"/>
                                            </p:graphicEl>
                                          </p:spTgt>
                                        </p:tgtEl>
                                      </p:cBhvr>
                                    </p:animEffect>
                                  </p:childTnLst>
                                </p:cTn>
                              </p:par>
                            </p:childTnLst>
                          </p:cTn>
                        </p:par>
                        <p:par>
                          <p:cTn id="12" fill="hold">
                            <p:stCondLst>
                              <p:cond delay="600"/>
                            </p:stCondLst>
                            <p:childTnLst>
                              <p:par>
                                <p:cTn id="13" presetID="22" presetClass="entr" presetSubtype="4" repeatCount="0" fill="hold" grpId="0" nodeType="afterEffect">
                                  <p:stCondLst>
                                    <p:cond delay="0"/>
                                  </p:stCondLst>
                                  <p:childTnLst>
                                    <p:set>
                                      <p:cBhvr>
                                        <p:cTn id="14" dur="1" fill="hold">
                                          <p:stCondLst>
                                            <p:cond delay="0"/>
                                          </p:stCondLst>
                                        </p:cTn>
                                        <p:tgtEl>
                                          <p:spTgt spid="63">
                                            <p:graphicEl>
                                              <a:chart seriesIdx="-4" categoryIdx="1" bldStep="category"/>
                                            </p:graphicEl>
                                          </p:spTgt>
                                        </p:tgtEl>
                                        <p:attrNameLst>
                                          <p:attrName>style.visibility</p:attrName>
                                        </p:attrNameLst>
                                      </p:cBhvr>
                                      <p:to>
                                        <p:strVal val="visible"/>
                                      </p:to>
                                    </p:set>
                                    <p:animEffect transition="in" filter="wipe(down)">
                                      <p:cBhvr>
                                        <p:cTn id="15" dur="300"/>
                                        <p:tgtEl>
                                          <p:spTgt spid="63">
                                            <p:graphicEl>
                                              <a:chart seriesIdx="-4" categoryIdx="1" bldStep="category"/>
                                            </p:graphicEl>
                                          </p:spTgt>
                                        </p:tgtEl>
                                      </p:cBhvr>
                                    </p:animEffect>
                                  </p:childTnLst>
                                </p:cTn>
                              </p:par>
                            </p:childTnLst>
                          </p:cTn>
                        </p:par>
                        <p:par>
                          <p:cTn id="16" fill="hold">
                            <p:stCondLst>
                              <p:cond delay="900"/>
                            </p:stCondLst>
                            <p:childTnLst>
                              <p:par>
                                <p:cTn id="17" presetID="22" presetClass="entr" presetSubtype="4" repeatCount="0" fill="hold" grpId="0" nodeType="afterEffect">
                                  <p:stCondLst>
                                    <p:cond delay="0"/>
                                  </p:stCondLst>
                                  <p:childTnLst>
                                    <p:set>
                                      <p:cBhvr>
                                        <p:cTn id="18" dur="1" fill="hold">
                                          <p:stCondLst>
                                            <p:cond delay="0"/>
                                          </p:stCondLst>
                                        </p:cTn>
                                        <p:tgtEl>
                                          <p:spTgt spid="63">
                                            <p:graphicEl>
                                              <a:chart seriesIdx="-4" categoryIdx="2" bldStep="category"/>
                                            </p:graphicEl>
                                          </p:spTgt>
                                        </p:tgtEl>
                                        <p:attrNameLst>
                                          <p:attrName>style.visibility</p:attrName>
                                        </p:attrNameLst>
                                      </p:cBhvr>
                                      <p:to>
                                        <p:strVal val="visible"/>
                                      </p:to>
                                    </p:set>
                                    <p:animEffect transition="in" filter="wipe(down)">
                                      <p:cBhvr>
                                        <p:cTn id="19" dur="300"/>
                                        <p:tgtEl>
                                          <p:spTgt spid="63">
                                            <p:graphicEl>
                                              <a:chart seriesIdx="-4" categoryIdx="2" bldStep="category"/>
                                            </p:graphicEl>
                                          </p:spTgt>
                                        </p:tgtEl>
                                      </p:cBhvr>
                                    </p:animEffect>
                                  </p:childTnLst>
                                </p:cTn>
                              </p:par>
                            </p:childTnLst>
                          </p:cTn>
                        </p:par>
                        <p:par>
                          <p:cTn id="20" fill="hold">
                            <p:stCondLst>
                              <p:cond delay="1200"/>
                            </p:stCondLst>
                            <p:childTnLst>
                              <p:par>
                                <p:cTn id="21" presetID="22" presetClass="entr" presetSubtype="4" repeatCount="0" fill="hold" grpId="0" nodeType="afterEffect">
                                  <p:stCondLst>
                                    <p:cond delay="0"/>
                                  </p:stCondLst>
                                  <p:childTnLst>
                                    <p:set>
                                      <p:cBhvr>
                                        <p:cTn id="22" dur="1" fill="hold">
                                          <p:stCondLst>
                                            <p:cond delay="0"/>
                                          </p:stCondLst>
                                        </p:cTn>
                                        <p:tgtEl>
                                          <p:spTgt spid="63">
                                            <p:graphicEl>
                                              <a:chart seriesIdx="-4" categoryIdx="3" bldStep="category"/>
                                            </p:graphicEl>
                                          </p:spTgt>
                                        </p:tgtEl>
                                        <p:attrNameLst>
                                          <p:attrName>style.visibility</p:attrName>
                                        </p:attrNameLst>
                                      </p:cBhvr>
                                      <p:to>
                                        <p:strVal val="visible"/>
                                      </p:to>
                                    </p:set>
                                    <p:animEffect transition="in" filter="wipe(down)">
                                      <p:cBhvr>
                                        <p:cTn id="23" dur="300"/>
                                        <p:tgtEl>
                                          <p:spTgt spid="63">
                                            <p:graphicEl>
                                              <a:chart seriesIdx="-4" categoryIdx="3" bldStep="category"/>
                                            </p:graphicEl>
                                          </p:spTgt>
                                        </p:tgtEl>
                                      </p:cBhvr>
                                    </p:animEffect>
                                  </p:childTnLst>
                                </p:cTn>
                              </p:par>
                            </p:childTnLst>
                          </p:cTn>
                        </p:par>
                        <p:par>
                          <p:cTn id="24" fill="hold">
                            <p:stCondLst>
                              <p:cond delay="1500"/>
                            </p:stCondLst>
                            <p:childTnLst>
                              <p:par>
                                <p:cTn id="25" presetID="22" presetClass="entr" presetSubtype="4" repeatCount="0" fill="hold" grpId="0" nodeType="afterEffect">
                                  <p:stCondLst>
                                    <p:cond delay="0"/>
                                  </p:stCondLst>
                                  <p:childTnLst>
                                    <p:set>
                                      <p:cBhvr>
                                        <p:cTn id="26" dur="1" fill="hold">
                                          <p:stCondLst>
                                            <p:cond delay="0"/>
                                          </p:stCondLst>
                                        </p:cTn>
                                        <p:tgtEl>
                                          <p:spTgt spid="63">
                                            <p:graphicEl>
                                              <a:chart seriesIdx="-4" categoryIdx="4" bldStep="category"/>
                                            </p:graphicEl>
                                          </p:spTgt>
                                        </p:tgtEl>
                                        <p:attrNameLst>
                                          <p:attrName>style.visibility</p:attrName>
                                        </p:attrNameLst>
                                      </p:cBhvr>
                                      <p:to>
                                        <p:strVal val="visible"/>
                                      </p:to>
                                    </p:set>
                                    <p:animEffect transition="in" filter="wipe(down)">
                                      <p:cBhvr>
                                        <p:cTn id="27" dur="300"/>
                                        <p:tgtEl>
                                          <p:spTgt spid="63">
                                            <p:graphicEl>
                                              <a:chart seriesIdx="-4" categoryIdx="4" bldStep="category"/>
                                            </p:graphicEl>
                                          </p:spTgt>
                                        </p:tgtEl>
                                      </p:cBhvr>
                                    </p:animEffect>
                                  </p:childTnLst>
                                </p:cTn>
                              </p:par>
                            </p:childTnLst>
                          </p:cTn>
                        </p:par>
                        <p:par>
                          <p:cTn id="28" fill="hold">
                            <p:stCondLst>
                              <p:cond delay="1800"/>
                            </p:stCondLst>
                            <p:childTnLst>
                              <p:par>
                                <p:cTn id="29" presetID="22" presetClass="entr" presetSubtype="4" repeatCount="0" fill="hold" grpId="0" nodeType="afterEffect">
                                  <p:stCondLst>
                                    <p:cond delay="0"/>
                                  </p:stCondLst>
                                  <p:childTnLst>
                                    <p:set>
                                      <p:cBhvr>
                                        <p:cTn id="30" dur="1" fill="hold">
                                          <p:stCondLst>
                                            <p:cond delay="0"/>
                                          </p:stCondLst>
                                        </p:cTn>
                                        <p:tgtEl>
                                          <p:spTgt spid="63">
                                            <p:graphicEl>
                                              <a:chart seriesIdx="-4" categoryIdx="5" bldStep="category"/>
                                            </p:graphicEl>
                                          </p:spTgt>
                                        </p:tgtEl>
                                        <p:attrNameLst>
                                          <p:attrName>style.visibility</p:attrName>
                                        </p:attrNameLst>
                                      </p:cBhvr>
                                      <p:to>
                                        <p:strVal val="visible"/>
                                      </p:to>
                                    </p:set>
                                    <p:animEffect transition="in" filter="wipe(down)">
                                      <p:cBhvr>
                                        <p:cTn id="31" dur="300"/>
                                        <p:tgtEl>
                                          <p:spTgt spid="63">
                                            <p:graphicEl>
                                              <a:chart seriesIdx="-4" categoryIdx="5" bldStep="category"/>
                                            </p:graphicEl>
                                          </p:spTgt>
                                        </p:tgtEl>
                                      </p:cBhvr>
                                    </p:animEffect>
                                  </p:childTnLst>
                                </p:cTn>
                              </p:par>
                            </p:childTnLst>
                          </p:cTn>
                        </p:par>
                        <p:par>
                          <p:cTn id="32" fill="hold">
                            <p:stCondLst>
                              <p:cond delay="2100"/>
                            </p:stCondLst>
                            <p:childTnLst>
                              <p:par>
                                <p:cTn id="33" presetID="22" presetClass="entr" presetSubtype="4" repeatCount="0" fill="hold" grpId="0" nodeType="afterEffect">
                                  <p:stCondLst>
                                    <p:cond delay="0"/>
                                  </p:stCondLst>
                                  <p:childTnLst>
                                    <p:set>
                                      <p:cBhvr>
                                        <p:cTn id="34" dur="1" fill="hold">
                                          <p:stCondLst>
                                            <p:cond delay="0"/>
                                          </p:stCondLst>
                                        </p:cTn>
                                        <p:tgtEl>
                                          <p:spTgt spid="63">
                                            <p:graphicEl>
                                              <a:chart seriesIdx="-4" categoryIdx="6" bldStep="category"/>
                                            </p:graphicEl>
                                          </p:spTgt>
                                        </p:tgtEl>
                                        <p:attrNameLst>
                                          <p:attrName>style.visibility</p:attrName>
                                        </p:attrNameLst>
                                      </p:cBhvr>
                                      <p:to>
                                        <p:strVal val="visible"/>
                                      </p:to>
                                    </p:set>
                                    <p:animEffect transition="in" filter="wipe(down)">
                                      <p:cBhvr>
                                        <p:cTn id="35" dur="300"/>
                                        <p:tgtEl>
                                          <p:spTgt spid="63">
                                            <p:graphicEl>
                                              <a:chart seriesIdx="-4" categoryIdx="6" bldStep="category"/>
                                            </p:graphicEl>
                                          </p:spTgt>
                                        </p:tgtEl>
                                      </p:cBhvr>
                                    </p:animEffect>
                                  </p:childTnLst>
                                </p:cTn>
                              </p:par>
                            </p:childTnLst>
                          </p:cTn>
                        </p:par>
                        <p:par>
                          <p:cTn id="36" fill="hold">
                            <p:stCondLst>
                              <p:cond delay="2400"/>
                            </p:stCondLst>
                            <p:childTnLst>
                              <p:par>
                                <p:cTn id="37" presetID="22" presetClass="entr" presetSubtype="4" repeatCount="0" fill="hold" grpId="0" nodeType="afterEffect">
                                  <p:stCondLst>
                                    <p:cond delay="0"/>
                                  </p:stCondLst>
                                  <p:childTnLst>
                                    <p:set>
                                      <p:cBhvr>
                                        <p:cTn id="38" dur="1" fill="hold">
                                          <p:stCondLst>
                                            <p:cond delay="0"/>
                                          </p:stCondLst>
                                        </p:cTn>
                                        <p:tgtEl>
                                          <p:spTgt spid="63">
                                            <p:graphicEl>
                                              <a:chart seriesIdx="-4" categoryIdx="7" bldStep="category"/>
                                            </p:graphicEl>
                                          </p:spTgt>
                                        </p:tgtEl>
                                        <p:attrNameLst>
                                          <p:attrName>style.visibility</p:attrName>
                                        </p:attrNameLst>
                                      </p:cBhvr>
                                      <p:to>
                                        <p:strVal val="visible"/>
                                      </p:to>
                                    </p:set>
                                    <p:animEffect transition="in" filter="wipe(down)">
                                      <p:cBhvr>
                                        <p:cTn id="39" dur="300"/>
                                        <p:tgtEl>
                                          <p:spTgt spid="63">
                                            <p:graphicEl>
                                              <a:chart seriesIdx="-4" categoryIdx="7" bldStep="category"/>
                                            </p:graphicEl>
                                          </p:spTgt>
                                        </p:tgtEl>
                                      </p:cBhvr>
                                    </p:animEffect>
                                  </p:childTnLst>
                                </p:cTn>
                              </p:par>
                            </p:childTnLst>
                          </p:cTn>
                        </p:par>
                        <p:par>
                          <p:cTn id="40" fill="hold">
                            <p:stCondLst>
                              <p:cond delay="2700"/>
                            </p:stCondLst>
                            <p:childTnLst>
                              <p:par>
                                <p:cTn id="41" presetID="22" presetClass="entr" presetSubtype="4" repeatCount="0" fill="hold" grpId="0" nodeType="afterEffect">
                                  <p:stCondLst>
                                    <p:cond delay="0"/>
                                  </p:stCondLst>
                                  <p:childTnLst>
                                    <p:set>
                                      <p:cBhvr>
                                        <p:cTn id="42" dur="1" fill="hold">
                                          <p:stCondLst>
                                            <p:cond delay="0"/>
                                          </p:stCondLst>
                                        </p:cTn>
                                        <p:tgtEl>
                                          <p:spTgt spid="63">
                                            <p:graphicEl>
                                              <a:chart seriesIdx="-4" categoryIdx="8" bldStep="category"/>
                                            </p:graphicEl>
                                          </p:spTgt>
                                        </p:tgtEl>
                                        <p:attrNameLst>
                                          <p:attrName>style.visibility</p:attrName>
                                        </p:attrNameLst>
                                      </p:cBhvr>
                                      <p:to>
                                        <p:strVal val="visible"/>
                                      </p:to>
                                    </p:set>
                                    <p:animEffect transition="in" filter="wipe(down)">
                                      <p:cBhvr>
                                        <p:cTn id="43" dur="300"/>
                                        <p:tgtEl>
                                          <p:spTgt spid="63">
                                            <p:graphicEl>
                                              <a:chart seriesIdx="-4" categoryIdx="8" bldStep="category"/>
                                            </p:graphicEl>
                                          </p:spTgt>
                                        </p:tgtEl>
                                      </p:cBhvr>
                                    </p:animEffect>
                                  </p:childTnLst>
                                </p:cTn>
                              </p:par>
                            </p:childTnLst>
                          </p:cTn>
                        </p:par>
                        <p:par>
                          <p:cTn id="44" fill="hold">
                            <p:stCondLst>
                              <p:cond delay="3000"/>
                            </p:stCondLst>
                            <p:childTnLst>
                              <p:par>
                                <p:cTn id="45" presetID="22" presetClass="entr" presetSubtype="4" repeatCount="0" fill="hold" grpId="0" nodeType="afterEffect">
                                  <p:stCondLst>
                                    <p:cond delay="0"/>
                                  </p:stCondLst>
                                  <p:childTnLst>
                                    <p:set>
                                      <p:cBhvr>
                                        <p:cTn id="46" dur="1" fill="hold">
                                          <p:stCondLst>
                                            <p:cond delay="0"/>
                                          </p:stCondLst>
                                        </p:cTn>
                                        <p:tgtEl>
                                          <p:spTgt spid="63">
                                            <p:graphicEl>
                                              <a:chart seriesIdx="-4" categoryIdx="9" bldStep="category"/>
                                            </p:graphicEl>
                                          </p:spTgt>
                                        </p:tgtEl>
                                        <p:attrNameLst>
                                          <p:attrName>style.visibility</p:attrName>
                                        </p:attrNameLst>
                                      </p:cBhvr>
                                      <p:to>
                                        <p:strVal val="visible"/>
                                      </p:to>
                                    </p:set>
                                    <p:animEffect transition="in" filter="wipe(down)">
                                      <p:cBhvr>
                                        <p:cTn id="47" dur="300"/>
                                        <p:tgtEl>
                                          <p:spTgt spid="63">
                                            <p:graphicEl>
                                              <a:chart seriesIdx="-4" categoryIdx="9" bldStep="category"/>
                                            </p:graphicEl>
                                          </p:spTgt>
                                        </p:tgtEl>
                                      </p:cBhvr>
                                    </p:animEffect>
                                  </p:childTnLst>
                                </p:cTn>
                              </p:par>
                            </p:childTnLst>
                          </p:cTn>
                        </p:par>
                        <p:par>
                          <p:cTn id="48" fill="hold">
                            <p:stCondLst>
                              <p:cond delay="3300"/>
                            </p:stCondLst>
                            <p:childTnLst>
                              <p:par>
                                <p:cTn id="49" presetID="22" presetClass="entr" presetSubtype="4" repeatCount="0" fill="hold" grpId="0" nodeType="afterEffect">
                                  <p:stCondLst>
                                    <p:cond delay="0"/>
                                  </p:stCondLst>
                                  <p:childTnLst>
                                    <p:set>
                                      <p:cBhvr>
                                        <p:cTn id="50" dur="1" fill="hold">
                                          <p:stCondLst>
                                            <p:cond delay="0"/>
                                          </p:stCondLst>
                                        </p:cTn>
                                        <p:tgtEl>
                                          <p:spTgt spid="63">
                                            <p:graphicEl>
                                              <a:chart seriesIdx="-4" categoryIdx="10" bldStep="category"/>
                                            </p:graphicEl>
                                          </p:spTgt>
                                        </p:tgtEl>
                                        <p:attrNameLst>
                                          <p:attrName>style.visibility</p:attrName>
                                        </p:attrNameLst>
                                      </p:cBhvr>
                                      <p:to>
                                        <p:strVal val="visible"/>
                                      </p:to>
                                    </p:set>
                                    <p:animEffect transition="in" filter="wipe(down)">
                                      <p:cBhvr>
                                        <p:cTn id="51" dur="300"/>
                                        <p:tgtEl>
                                          <p:spTgt spid="63">
                                            <p:graphicEl>
                                              <a:chart seriesIdx="-4" categoryIdx="10" bldStep="category"/>
                                            </p:graphicEl>
                                          </p:spTgt>
                                        </p:tgtEl>
                                      </p:cBhvr>
                                    </p:animEffect>
                                  </p:childTnLst>
                                </p:cTn>
                              </p:par>
                            </p:childTnLst>
                          </p:cTn>
                        </p:par>
                        <p:par>
                          <p:cTn id="52" fill="hold">
                            <p:stCondLst>
                              <p:cond delay="3600"/>
                            </p:stCondLst>
                            <p:childTnLst>
                              <p:par>
                                <p:cTn id="53" presetID="22" presetClass="entr" presetSubtype="4" repeatCount="0" fill="hold" grpId="0" nodeType="afterEffect">
                                  <p:stCondLst>
                                    <p:cond delay="0"/>
                                  </p:stCondLst>
                                  <p:childTnLst>
                                    <p:set>
                                      <p:cBhvr>
                                        <p:cTn id="54" dur="1" fill="hold">
                                          <p:stCondLst>
                                            <p:cond delay="0"/>
                                          </p:stCondLst>
                                        </p:cTn>
                                        <p:tgtEl>
                                          <p:spTgt spid="63">
                                            <p:graphicEl>
                                              <a:chart seriesIdx="-4" categoryIdx="11" bldStep="category"/>
                                            </p:graphicEl>
                                          </p:spTgt>
                                        </p:tgtEl>
                                        <p:attrNameLst>
                                          <p:attrName>style.visibility</p:attrName>
                                        </p:attrNameLst>
                                      </p:cBhvr>
                                      <p:to>
                                        <p:strVal val="visible"/>
                                      </p:to>
                                    </p:set>
                                    <p:animEffect transition="in" filter="wipe(down)">
                                      <p:cBhvr>
                                        <p:cTn id="55" dur="300"/>
                                        <p:tgtEl>
                                          <p:spTgt spid="63">
                                            <p:graphicEl>
                                              <a:chart seriesIdx="-4" categoryIdx="11" bldStep="category"/>
                                            </p:graphicEl>
                                          </p:spTgt>
                                        </p:tgtEl>
                                      </p:cBhvr>
                                    </p:animEffect>
                                  </p:childTnLst>
                                </p:cTn>
                              </p:par>
                            </p:childTnLst>
                          </p:cTn>
                        </p:par>
                        <p:par>
                          <p:cTn id="56" fill="hold">
                            <p:stCondLst>
                              <p:cond delay="3900"/>
                            </p:stCondLst>
                            <p:childTnLst>
                              <p:par>
                                <p:cTn id="57" presetID="22" presetClass="entr" presetSubtype="4" repeatCount="0" fill="hold" grpId="0" nodeType="afterEffect">
                                  <p:stCondLst>
                                    <p:cond delay="0"/>
                                  </p:stCondLst>
                                  <p:childTnLst>
                                    <p:set>
                                      <p:cBhvr>
                                        <p:cTn id="58" dur="1" fill="hold">
                                          <p:stCondLst>
                                            <p:cond delay="0"/>
                                          </p:stCondLst>
                                        </p:cTn>
                                        <p:tgtEl>
                                          <p:spTgt spid="63">
                                            <p:graphicEl>
                                              <a:chart seriesIdx="-4" categoryIdx="12" bldStep="category"/>
                                            </p:graphicEl>
                                          </p:spTgt>
                                        </p:tgtEl>
                                        <p:attrNameLst>
                                          <p:attrName>style.visibility</p:attrName>
                                        </p:attrNameLst>
                                      </p:cBhvr>
                                      <p:to>
                                        <p:strVal val="visible"/>
                                      </p:to>
                                    </p:set>
                                    <p:animEffect transition="in" filter="wipe(down)">
                                      <p:cBhvr>
                                        <p:cTn id="59" dur="300"/>
                                        <p:tgtEl>
                                          <p:spTgt spid="63">
                                            <p:graphicEl>
                                              <a:chart seriesIdx="-4" categoryIdx="12" bldStep="category"/>
                                            </p:graphicEl>
                                          </p:spTgt>
                                        </p:tgtEl>
                                      </p:cBhvr>
                                    </p:animEffect>
                                  </p:childTnLst>
                                </p:cTn>
                              </p:par>
                            </p:childTnLst>
                          </p:cTn>
                        </p:par>
                        <p:par>
                          <p:cTn id="60" fill="hold">
                            <p:stCondLst>
                              <p:cond delay="4200"/>
                            </p:stCondLst>
                            <p:childTnLst>
                              <p:par>
                                <p:cTn id="61" presetID="22" presetClass="entr" presetSubtype="4" repeatCount="0" fill="hold" grpId="0" nodeType="afterEffect">
                                  <p:stCondLst>
                                    <p:cond delay="0"/>
                                  </p:stCondLst>
                                  <p:childTnLst>
                                    <p:set>
                                      <p:cBhvr>
                                        <p:cTn id="62" dur="1" fill="hold">
                                          <p:stCondLst>
                                            <p:cond delay="0"/>
                                          </p:stCondLst>
                                        </p:cTn>
                                        <p:tgtEl>
                                          <p:spTgt spid="63">
                                            <p:graphicEl>
                                              <a:chart seriesIdx="-4" categoryIdx="13" bldStep="category"/>
                                            </p:graphicEl>
                                          </p:spTgt>
                                        </p:tgtEl>
                                        <p:attrNameLst>
                                          <p:attrName>style.visibility</p:attrName>
                                        </p:attrNameLst>
                                      </p:cBhvr>
                                      <p:to>
                                        <p:strVal val="visible"/>
                                      </p:to>
                                    </p:set>
                                    <p:animEffect transition="in" filter="wipe(down)">
                                      <p:cBhvr>
                                        <p:cTn id="63" dur="300"/>
                                        <p:tgtEl>
                                          <p:spTgt spid="63">
                                            <p:graphicEl>
                                              <a:chart seriesIdx="-4" categoryIdx="13" bldStep="category"/>
                                            </p:graphicEl>
                                          </p:spTgt>
                                        </p:tgtEl>
                                      </p:cBhvr>
                                    </p:animEffect>
                                  </p:childTnLst>
                                </p:cTn>
                              </p:par>
                            </p:childTnLst>
                          </p:cTn>
                        </p:par>
                        <p:par>
                          <p:cTn id="64" fill="hold">
                            <p:stCondLst>
                              <p:cond delay="4500"/>
                            </p:stCondLst>
                            <p:childTnLst>
                              <p:par>
                                <p:cTn id="65" presetID="22" presetClass="entr" presetSubtype="4" repeatCount="0" fill="hold" grpId="0" nodeType="afterEffect">
                                  <p:stCondLst>
                                    <p:cond delay="0"/>
                                  </p:stCondLst>
                                  <p:childTnLst>
                                    <p:set>
                                      <p:cBhvr>
                                        <p:cTn id="66" dur="1" fill="hold">
                                          <p:stCondLst>
                                            <p:cond delay="0"/>
                                          </p:stCondLst>
                                        </p:cTn>
                                        <p:tgtEl>
                                          <p:spTgt spid="63">
                                            <p:graphicEl>
                                              <a:chart seriesIdx="-4" categoryIdx="14" bldStep="category"/>
                                            </p:graphicEl>
                                          </p:spTgt>
                                        </p:tgtEl>
                                        <p:attrNameLst>
                                          <p:attrName>style.visibility</p:attrName>
                                        </p:attrNameLst>
                                      </p:cBhvr>
                                      <p:to>
                                        <p:strVal val="visible"/>
                                      </p:to>
                                    </p:set>
                                    <p:animEffect transition="in" filter="wipe(down)">
                                      <p:cBhvr>
                                        <p:cTn id="67" dur="300"/>
                                        <p:tgtEl>
                                          <p:spTgt spid="63">
                                            <p:graphicEl>
                                              <a:chart seriesIdx="-4" categoryIdx="14" bldStep="category"/>
                                            </p:graphicEl>
                                          </p:spTgt>
                                        </p:tgtEl>
                                      </p:cBhvr>
                                    </p:animEffect>
                                  </p:childTnLst>
                                </p:cTn>
                              </p:par>
                            </p:childTnLst>
                          </p:cTn>
                        </p:par>
                        <p:par>
                          <p:cTn id="68" fill="hold">
                            <p:stCondLst>
                              <p:cond delay="4800"/>
                            </p:stCondLst>
                            <p:childTnLst>
                              <p:par>
                                <p:cTn id="69" presetID="22" presetClass="entr" presetSubtype="4" repeatCount="0" fill="hold" grpId="0" nodeType="afterEffect">
                                  <p:stCondLst>
                                    <p:cond delay="0"/>
                                  </p:stCondLst>
                                  <p:childTnLst>
                                    <p:set>
                                      <p:cBhvr>
                                        <p:cTn id="70" dur="1" fill="hold">
                                          <p:stCondLst>
                                            <p:cond delay="0"/>
                                          </p:stCondLst>
                                        </p:cTn>
                                        <p:tgtEl>
                                          <p:spTgt spid="63">
                                            <p:graphicEl>
                                              <a:chart seriesIdx="-4" categoryIdx="15" bldStep="category"/>
                                            </p:graphicEl>
                                          </p:spTgt>
                                        </p:tgtEl>
                                        <p:attrNameLst>
                                          <p:attrName>style.visibility</p:attrName>
                                        </p:attrNameLst>
                                      </p:cBhvr>
                                      <p:to>
                                        <p:strVal val="visible"/>
                                      </p:to>
                                    </p:set>
                                    <p:animEffect transition="in" filter="wipe(down)">
                                      <p:cBhvr>
                                        <p:cTn id="71" dur="300"/>
                                        <p:tgtEl>
                                          <p:spTgt spid="63">
                                            <p:graphicEl>
                                              <a:chart seriesIdx="-4" categoryIdx="15" bldStep="category"/>
                                            </p:graphicEl>
                                          </p:spTgt>
                                        </p:tgtEl>
                                      </p:cBhvr>
                                    </p:animEffect>
                                  </p:childTnLst>
                                </p:cTn>
                              </p:par>
                            </p:childTnLst>
                          </p:cTn>
                        </p:par>
                        <p:par>
                          <p:cTn id="72" fill="hold">
                            <p:stCondLst>
                              <p:cond delay="5100"/>
                            </p:stCondLst>
                            <p:childTnLst>
                              <p:par>
                                <p:cTn id="73" presetID="22" presetClass="entr" presetSubtype="4" repeatCount="0" fill="hold" grpId="0" nodeType="afterEffect">
                                  <p:stCondLst>
                                    <p:cond delay="0"/>
                                  </p:stCondLst>
                                  <p:childTnLst>
                                    <p:set>
                                      <p:cBhvr>
                                        <p:cTn id="74" dur="1" fill="hold">
                                          <p:stCondLst>
                                            <p:cond delay="0"/>
                                          </p:stCondLst>
                                        </p:cTn>
                                        <p:tgtEl>
                                          <p:spTgt spid="63">
                                            <p:graphicEl>
                                              <a:chart seriesIdx="-4" categoryIdx="16" bldStep="category"/>
                                            </p:graphicEl>
                                          </p:spTgt>
                                        </p:tgtEl>
                                        <p:attrNameLst>
                                          <p:attrName>style.visibility</p:attrName>
                                        </p:attrNameLst>
                                      </p:cBhvr>
                                      <p:to>
                                        <p:strVal val="visible"/>
                                      </p:to>
                                    </p:set>
                                    <p:animEffect transition="in" filter="wipe(down)">
                                      <p:cBhvr>
                                        <p:cTn id="75" dur="300"/>
                                        <p:tgtEl>
                                          <p:spTgt spid="63">
                                            <p:graphicEl>
                                              <a:chart seriesIdx="-4" categoryIdx="16" bldStep="category"/>
                                            </p:graphicEl>
                                          </p:spTgt>
                                        </p:tgtEl>
                                      </p:cBhvr>
                                    </p:animEffect>
                                  </p:childTnLst>
                                </p:cTn>
                              </p:par>
                            </p:childTnLst>
                          </p:cTn>
                        </p:par>
                        <p:par>
                          <p:cTn id="76" fill="hold">
                            <p:stCondLst>
                              <p:cond delay="5400"/>
                            </p:stCondLst>
                            <p:childTnLst>
                              <p:par>
                                <p:cTn id="77" presetID="22" presetClass="entr" presetSubtype="4" repeatCount="0" fill="hold" grpId="0" nodeType="afterEffect">
                                  <p:stCondLst>
                                    <p:cond delay="0"/>
                                  </p:stCondLst>
                                  <p:childTnLst>
                                    <p:set>
                                      <p:cBhvr>
                                        <p:cTn id="78" dur="1" fill="hold">
                                          <p:stCondLst>
                                            <p:cond delay="0"/>
                                          </p:stCondLst>
                                        </p:cTn>
                                        <p:tgtEl>
                                          <p:spTgt spid="63">
                                            <p:graphicEl>
                                              <a:chart seriesIdx="-4" categoryIdx="17" bldStep="category"/>
                                            </p:graphicEl>
                                          </p:spTgt>
                                        </p:tgtEl>
                                        <p:attrNameLst>
                                          <p:attrName>style.visibility</p:attrName>
                                        </p:attrNameLst>
                                      </p:cBhvr>
                                      <p:to>
                                        <p:strVal val="visible"/>
                                      </p:to>
                                    </p:set>
                                    <p:animEffect transition="in" filter="wipe(down)">
                                      <p:cBhvr>
                                        <p:cTn id="79" dur="300"/>
                                        <p:tgtEl>
                                          <p:spTgt spid="63">
                                            <p:graphicEl>
                                              <a:chart seriesIdx="-4" categoryIdx="17" bldStep="category"/>
                                            </p:graphicEl>
                                          </p:spTgt>
                                        </p:tgtEl>
                                      </p:cBhvr>
                                    </p:animEffect>
                                  </p:childTnLst>
                                </p:cTn>
                              </p:par>
                            </p:childTnLst>
                          </p:cTn>
                        </p:par>
                        <p:par>
                          <p:cTn id="80" fill="hold">
                            <p:stCondLst>
                              <p:cond delay="5700"/>
                            </p:stCondLst>
                            <p:childTnLst>
                              <p:par>
                                <p:cTn id="81" presetID="22" presetClass="entr" presetSubtype="4" repeatCount="0" fill="hold" grpId="0" nodeType="afterEffect">
                                  <p:stCondLst>
                                    <p:cond delay="0"/>
                                  </p:stCondLst>
                                  <p:childTnLst>
                                    <p:set>
                                      <p:cBhvr>
                                        <p:cTn id="82" dur="1" fill="hold">
                                          <p:stCondLst>
                                            <p:cond delay="0"/>
                                          </p:stCondLst>
                                        </p:cTn>
                                        <p:tgtEl>
                                          <p:spTgt spid="63">
                                            <p:graphicEl>
                                              <a:chart seriesIdx="-4" categoryIdx="18" bldStep="category"/>
                                            </p:graphicEl>
                                          </p:spTgt>
                                        </p:tgtEl>
                                        <p:attrNameLst>
                                          <p:attrName>style.visibility</p:attrName>
                                        </p:attrNameLst>
                                      </p:cBhvr>
                                      <p:to>
                                        <p:strVal val="visible"/>
                                      </p:to>
                                    </p:set>
                                    <p:animEffect transition="in" filter="wipe(down)">
                                      <p:cBhvr>
                                        <p:cTn id="83" dur="300"/>
                                        <p:tgtEl>
                                          <p:spTgt spid="63">
                                            <p:graphicEl>
                                              <a:chart seriesIdx="-4" categoryIdx="18" bldStep="category"/>
                                            </p:graphicEl>
                                          </p:spTgt>
                                        </p:tgtEl>
                                      </p:cBhvr>
                                    </p:animEffect>
                                  </p:childTnLst>
                                </p:cTn>
                              </p:par>
                            </p:childTnLst>
                          </p:cTn>
                        </p:par>
                        <p:par>
                          <p:cTn id="84" fill="hold">
                            <p:stCondLst>
                              <p:cond delay="6000"/>
                            </p:stCondLst>
                            <p:childTnLst>
                              <p:par>
                                <p:cTn id="85" presetID="22" presetClass="entr" presetSubtype="4" repeatCount="0" fill="hold" grpId="0" nodeType="afterEffect">
                                  <p:stCondLst>
                                    <p:cond delay="0"/>
                                  </p:stCondLst>
                                  <p:childTnLst>
                                    <p:set>
                                      <p:cBhvr>
                                        <p:cTn id="86" dur="1" fill="hold">
                                          <p:stCondLst>
                                            <p:cond delay="0"/>
                                          </p:stCondLst>
                                        </p:cTn>
                                        <p:tgtEl>
                                          <p:spTgt spid="63">
                                            <p:graphicEl>
                                              <a:chart seriesIdx="-4" categoryIdx="19" bldStep="category"/>
                                            </p:graphicEl>
                                          </p:spTgt>
                                        </p:tgtEl>
                                        <p:attrNameLst>
                                          <p:attrName>style.visibility</p:attrName>
                                        </p:attrNameLst>
                                      </p:cBhvr>
                                      <p:to>
                                        <p:strVal val="visible"/>
                                      </p:to>
                                    </p:set>
                                    <p:animEffect transition="in" filter="wipe(down)">
                                      <p:cBhvr>
                                        <p:cTn id="87" dur="300"/>
                                        <p:tgtEl>
                                          <p:spTgt spid="63">
                                            <p:graphicEl>
                                              <a:chart seriesIdx="-4" categoryIdx="19" bldStep="category"/>
                                            </p:graphicEl>
                                          </p:spTgt>
                                        </p:tgtEl>
                                      </p:cBhvr>
                                    </p:animEffect>
                                  </p:childTnLst>
                                </p:cTn>
                              </p:par>
                            </p:childTnLst>
                          </p:cTn>
                        </p:par>
                        <p:par>
                          <p:cTn id="88" fill="hold">
                            <p:stCondLst>
                              <p:cond delay="6300"/>
                            </p:stCondLst>
                            <p:childTnLst>
                              <p:par>
                                <p:cTn id="89" presetID="22" presetClass="entr" presetSubtype="4" repeatCount="0" fill="hold" grpId="0" nodeType="afterEffect">
                                  <p:stCondLst>
                                    <p:cond delay="0"/>
                                  </p:stCondLst>
                                  <p:childTnLst>
                                    <p:set>
                                      <p:cBhvr>
                                        <p:cTn id="90" dur="1" fill="hold">
                                          <p:stCondLst>
                                            <p:cond delay="0"/>
                                          </p:stCondLst>
                                        </p:cTn>
                                        <p:tgtEl>
                                          <p:spTgt spid="63">
                                            <p:graphicEl>
                                              <a:chart seriesIdx="-4" categoryIdx="20" bldStep="category"/>
                                            </p:graphicEl>
                                          </p:spTgt>
                                        </p:tgtEl>
                                        <p:attrNameLst>
                                          <p:attrName>style.visibility</p:attrName>
                                        </p:attrNameLst>
                                      </p:cBhvr>
                                      <p:to>
                                        <p:strVal val="visible"/>
                                      </p:to>
                                    </p:set>
                                    <p:animEffect transition="in" filter="wipe(down)">
                                      <p:cBhvr>
                                        <p:cTn id="91" dur="300"/>
                                        <p:tgtEl>
                                          <p:spTgt spid="63">
                                            <p:graphicEl>
                                              <a:chart seriesIdx="-4" categoryIdx="20" bldStep="category"/>
                                            </p:graphicEl>
                                          </p:spTgt>
                                        </p:tgtEl>
                                      </p:cBhvr>
                                    </p:animEffect>
                                  </p:childTnLst>
                                </p:cTn>
                              </p:par>
                            </p:childTnLst>
                          </p:cTn>
                        </p:par>
                        <p:par>
                          <p:cTn id="92" fill="hold">
                            <p:stCondLst>
                              <p:cond delay="6600"/>
                            </p:stCondLst>
                            <p:childTnLst>
                              <p:par>
                                <p:cTn id="93" presetID="22" presetClass="entr" presetSubtype="4" repeatCount="0" fill="hold" grpId="0" nodeType="afterEffect">
                                  <p:stCondLst>
                                    <p:cond delay="0"/>
                                  </p:stCondLst>
                                  <p:childTnLst>
                                    <p:set>
                                      <p:cBhvr>
                                        <p:cTn id="94" dur="1" fill="hold">
                                          <p:stCondLst>
                                            <p:cond delay="0"/>
                                          </p:stCondLst>
                                        </p:cTn>
                                        <p:tgtEl>
                                          <p:spTgt spid="63">
                                            <p:graphicEl>
                                              <a:chart seriesIdx="-4" categoryIdx="21" bldStep="category"/>
                                            </p:graphicEl>
                                          </p:spTgt>
                                        </p:tgtEl>
                                        <p:attrNameLst>
                                          <p:attrName>style.visibility</p:attrName>
                                        </p:attrNameLst>
                                      </p:cBhvr>
                                      <p:to>
                                        <p:strVal val="visible"/>
                                      </p:to>
                                    </p:set>
                                    <p:animEffect transition="in" filter="wipe(down)">
                                      <p:cBhvr>
                                        <p:cTn id="95" dur="300"/>
                                        <p:tgtEl>
                                          <p:spTgt spid="63">
                                            <p:graphicEl>
                                              <a:chart seriesIdx="-4" categoryIdx="21" bldStep="category"/>
                                            </p:graphicEl>
                                          </p:spTgt>
                                        </p:tgtEl>
                                      </p:cBhvr>
                                    </p:animEffect>
                                  </p:childTnLst>
                                </p:cTn>
                              </p:par>
                            </p:childTnLst>
                          </p:cTn>
                        </p:par>
                        <p:par>
                          <p:cTn id="96" fill="hold">
                            <p:stCondLst>
                              <p:cond delay="6900"/>
                            </p:stCondLst>
                            <p:childTnLst>
                              <p:par>
                                <p:cTn id="97" presetID="22" presetClass="entr" presetSubtype="4" repeatCount="0" fill="hold" grpId="0" nodeType="afterEffect">
                                  <p:stCondLst>
                                    <p:cond delay="0"/>
                                  </p:stCondLst>
                                  <p:childTnLst>
                                    <p:set>
                                      <p:cBhvr>
                                        <p:cTn id="98" dur="1" fill="hold">
                                          <p:stCondLst>
                                            <p:cond delay="0"/>
                                          </p:stCondLst>
                                        </p:cTn>
                                        <p:tgtEl>
                                          <p:spTgt spid="63">
                                            <p:graphicEl>
                                              <a:chart seriesIdx="-4" categoryIdx="22" bldStep="category"/>
                                            </p:graphicEl>
                                          </p:spTgt>
                                        </p:tgtEl>
                                        <p:attrNameLst>
                                          <p:attrName>style.visibility</p:attrName>
                                        </p:attrNameLst>
                                      </p:cBhvr>
                                      <p:to>
                                        <p:strVal val="visible"/>
                                      </p:to>
                                    </p:set>
                                    <p:animEffect transition="in" filter="wipe(down)">
                                      <p:cBhvr>
                                        <p:cTn id="99" dur="300"/>
                                        <p:tgtEl>
                                          <p:spTgt spid="63">
                                            <p:graphicEl>
                                              <a:chart seriesIdx="-4" categoryIdx="22" bldStep="category"/>
                                            </p:graphicEl>
                                          </p:spTgt>
                                        </p:tgtEl>
                                      </p:cBhvr>
                                    </p:animEffect>
                                  </p:childTnLst>
                                </p:cTn>
                              </p:par>
                            </p:childTnLst>
                          </p:cTn>
                        </p:par>
                        <p:par>
                          <p:cTn id="100" fill="hold">
                            <p:stCondLst>
                              <p:cond delay="7200"/>
                            </p:stCondLst>
                            <p:childTnLst>
                              <p:par>
                                <p:cTn id="101" presetID="22" presetClass="entr" presetSubtype="4" repeatCount="0" fill="hold" grpId="0" nodeType="afterEffect">
                                  <p:stCondLst>
                                    <p:cond delay="0"/>
                                  </p:stCondLst>
                                  <p:childTnLst>
                                    <p:set>
                                      <p:cBhvr>
                                        <p:cTn id="102" dur="1" fill="hold">
                                          <p:stCondLst>
                                            <p:cond delay="0"/>
                                          </p:stCondLst>
                                        </p:cTn>
                                        <p:tgtEl>
                                          <p:spTgt spid="63">
                                            <p:graphicEl>
                                              <a:chart seriesIdx="-4" categoryIdx="23" bldStep="category"/>
                                            </p:graphicEl>
                                          </p:spTgt>
                                        </p:tgtEl>
                                        <p:attrNameLst>
                                          <p:attrName>style.visibility</p:attrName>
                                        </p:attrNameLst>
                                      </p:cBhvr>
                                      <p:to>
                                        <p:strVal val="visible"/>
                                      </p:to>
                                    </p:set>
                                    <p:animEffect transition="in" filter="wipe(down)">
                                      <p:cBhvr>
                                        <p:cTn id="103" dur="300"/>
                                        <p:tgtEl>
                                          <p:spTgt spid="63">
                                            <p:graphicEl>
                                              <a:chart seriesIdx="-4" categoryIdx="23" bldStep="category"/>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3" grpId="0">
        <p:bldSub>
          <a:bldChart bld="category"/>
        </p:bldSub>
      </p:bldGraphic>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DARK6">
    <p:spTree>
      <p:nvGrpSpPr>
        <p:cNvPr id="1" name=""/>
        <p:cNvGrpSpPr/>
        <p:nvPr/>
      </p:nvGrpSpPr>
      <p:grpSpPr>
        <a:xfrm>
          <a:off x="0" y="0"/>
          <a:ext cx="0" cy="0"/>
          <a:chOff x="0" y="0"/>
          <a:chExt cx="0" cy="0"/>
        </a:xfrm>
      </p:grpSpPr>
      <p:sp>
        <p:nvSpPr>
          <p:cNvPr id="38" name="Rectangle 37">
            <a:extLst>
              <a:ext uri="{FF2B5EF4-FFF2-40B4-BE49-F238E27FC236}">
                <a16:creationId xmlns:a16="http://schemas.microsoft.com/office/drawing/2014/main" id="{B4BB0771-C5FD-364D-BD90-42231504E0FB}"/>
              </a:ext>
            </a:extLst>
          </p:cNvPr>
          <p:cNvSpPr/>
          <p:nvPr userDrawn="1"/>
        </p:nvSpPr>
        <p:spPr>
          <a:xfrm>
            <a:off x="0" y="-1"/>
            <a:ext cx="12192000" cy="882193"/>
          </a:xfrm>
          <a:prstGeom prst="rect">
            <a:avLst/>
          </a:prstGeom>
          <a:solidFill>
            <a:srgbClr val="0032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41" name="Picture 40">
            <a:extLst>
              <a:ext uri="{FF2B5EF4-FFF2-40B4-BE49-F238E27FC236}">
                <a16:creationId xmlns:a16="http://schemas.microsoft.com/office/drawing/2014/main" id="{2CB0AC2C-C495-9D4C-B412-174B5899FD61}"/>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10331489" y="-216085"/>
            <a:ext cx="2093892" cy="1314000"/>
          </a:xfrm>
          <a:prstGeom prst="rect">
            <a:avLst/>
          </a:prstGeom>
        </p:spPr>
      </p:pic>
      <p:sp>
        <p:nvSpPr>
          <p:cNvPr id="39" name="Rectangle 6">
            <a:extLst>
              <a:ext uri="{FF2B5EF4-FFF2-40B4-BE49-F238E27FC236}">
                <a16:creationId xmlns:a16="http://schemas.microsoft.com/office/drawing/2014/main" id="{8493550D-A1E3-3A4E-9392-FA472511DF53}"/>
              </a:ext>
            </a:extLst>
          </p:cNvPr>
          <p:cNvSpPr>
            <a:spLocks noGrp="1" noChangeArrowheads="1"/>
          </p:cNvSpPr>
          <p:nvPr>
            <p:ph type="title" hasCustomPrompt="1"/>
          </p:nvPr>
        </p:nvSpPr>
        <p:spPr bwMode="auto">
          <a:xfrm>
            <a:off x="218261" y="157324"/>
            <a:ext cx="10113228"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45720" rIns="0" bIns="45720" numCol="1" anchor="ctr" anchorCtr="0" compatLnSpc="1">
            <a:prstTxWarp prst="textNoShape">
              <a:avLst/>
            </a:prstTxWarp>
            <a:spAutoFit/>
          </a:bodyPr>
          <a:lstStyle>
            <a:lvl1pPr>
              <a:defRPr>
                <a:solidFill>
                  <a:schemeClr val="bg1"/>
                </a:solidFill>
              </a:defRPr>
            </a:lvl1pPr>
          </a:lstStyle>
          <a:p>
            <a:pPr lvl="0"/>
            <a:r>
              <a:rPr lang="en-GB" altLang="en-US" noProof="0"/>
              <a:t>CLICK TO EDIT MASTER TITLE STYLE</a:t>
            </a:r>
          </a:p>
        </p:txBody>
      </p:sp>
      <p:sp>
        <p:nvSpPr>
          <p:cNvPr id="42" name="Content Placeholder 2">
            <a:extLst>
              <a:ext uri="{FF2B5EF4-FFF2-40B4-BE49-F238E27FC236}">
                <a16:creationId xmlns:a16="http://schemas.microsoft.com/office/drawing/2014/main" id="{6C1A716A-F635-E146-B1C9-5DAFF97E9B9F}"/>
              </a:ext>
            </a:extLst>
          </p:cNvPr>
          <p:cNvSpPr>
            <a:spLocks noGrp="1"/>
          </p:cNvSpPr>
          <p:nvPr>
            <p:ph idx="1" hasCustomPrompt="1"/>
          </p:nvPr>
        </p:nvSpPr>
        <p:spPr>
          <a:xfrm>
            <a:off x="218262" y="882192"/>
            <a:ext cx="11763662" cy="5514770"/>
          </a:xfrm>
        </p:spPr>
        <p:txBody>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Tree>
    <p:extLst>
      <p:ext uri="{BB962C8B-B14F-4D97-AF65-F5344CB8AC3E}">
        <p14:creationId xmlns:p14="http://schemas.microsoft.com/office/powerpoint/2010/main" val="100520765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DARK7">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A3EA04B-9705-5447-BA51-0DE6D96B4A59}"/>
              </a:ext>
            </a:extLst>
          </p:cNvPr>
          <p:cNvSpPr/>
          <p:nvPr userDrawn="1"/>
        </p:nvSpPr>
        <p:spPr>
          <a:xfrm>
            <a:off x="0" y="6426000"/>
            <a:ext cx="12192000" cy="432000"/>
          </a:xfrm>
          <a:prstGeom prst="rect">
            <a:avLst/>
          </a:prstGeom>
          <a:solidFill>
            <a:srgbClr val="0032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61" name="Straight Connector 60"/>
          <p:cNvCxnSpPr/>
          <p:nvPr userDrawn="1"/>
        </p:nvCxnSpPr>
        <p:spPr>
          <a:xfrm>
            <a:off x="218262" y="882193"/>
            <a:ext cx="1176840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59" name="Picture 58"/>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10331489" y="-216085"/>
            <a:ext cx="2093892" cy="1314000"/>
          </a:xfrm>
          <a:prstGeom prst="rect">
            <a:avLst/>
          </a:prstGeom>
        </p:spPr>
      </p:pic>
      <p:sp>
        <p:nvSpPr>
          <p:cNvPr id="98" name="Text Box 38">
            <a:extLst>
              <a:ext uri="{FF2B5EF4-FFF2-40B4-BE49-F238E27FC236}">
                <a16:creationId xmlns:a16="http://schemas.microsoft.com/office/drawing/2014/main" id="{7FCD07CB-9B49-8542-B6E1-EE8F108950D4}"/>
              </a:ext>
            </a:extLst>
          </p:cNvPr>
          <p:cNvSpPr txBox="1">
            <a:spLocks noChangeArrowheads="1"/>
          </p:cNvSpPr>
          <p:nvPr userDrawn="1"/>
        </p:nvSpPr>
        <p:spPr bwMode="auto">
          <a:xfrm>
            <a:off x="8205939" y="6201716"/>
            <a:ext cx="3751495" cy="21544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lIns="0" rIns="0">
            <a:spAutoFit/>
          </a:bodyPr>
          <a:lstStyle/>
          <a:p>
            <a:pPr lvl="2" algn="r">
              <a:spcBef>
                <a:spcPct val="50000"/>
              </a:spcBef>
            </a:pPr>
            <a:fld id="{BBA2E11D-44E1-43DD-A173-928128880055}" type="slidenum">
              <a:rPr lang="en-GB" sz="800" noProof="1" smtClean="0">
                <a:solidFill>
                  <a:srgbClr val="8197A6"/>
                </a:solidFill>
                <a:latin typeface="Arial" charset="0"/>
                <a:ea typeface="Arial" charset="0"/>
                <a:cs typeface="Arial" charset="0"/>
              </a:rPr>
              <a:pPr lvl="2" algn="r">
                <a:spcBef>
                  <a:spcPct val="50000"/>
                </a:spcBef>
              </a:pPr>
              <a:t>‹#›</a:t>
            </a:fld>
            <a:endParaRPr lang="en-GB" sz="800" b="0" i="0" noProof="0">
              <a:solidFill>
                <a:srgbClr val="8197A6"/>
              </a:solidFill>
              <a:latin typeface="Arial" charset="0"/>
              <a:ea typeface="Arial" charset="0"/>
              <a:cs typeface="Arial" charset="0"/>
            </a:endParaRPr>
          </a:p>
        </p:txBody>
      </p:sp>
      <p:cxnSp>
        <p:nvCxnSpPr>
          <p:cNvPr id="65" name="Straight Connector 64">
            <a:extLst>
              <a:ext uri="{FF2B5EF4-FFF2-40B4-BE49-F238E27FC236}">
                <a16:creationId xmlns:a16="http://schemas.microsoft.com/office/drawing/2014/main" id="{C7AD4B35-54FA-9144-8CA0-29E6DFD8430A}"/>
              </a:ext>
            </a:extLst>
          </p:cNvPr>
          <p:cNvCxnSpPr>
            <a:cxnSpLocks/>
          </p:cNvCxnSpPr>
          <p:nvPr userDrawn="1"/>
        </p:nvCxnSpPr>
        <p:spPr>
          <a:xfrm>
            <a:off x="221435" y="6422971"/>
            <a:ext cx="11736000" cy="0"/>
          </a:xfrm>
          <a:prstGeom prst="line">
            <a:avLst/>
          </a:prstGeom>
          <a:ln w="9525" cmpd="sng">
            <a:solidFill>
              <a:schemeClr val="bg1"/>
            </a:solidFill>
            <a:prstDash val="solid"/>
          </a:ln>
        </p:spPr>
        <p:style>
          <a:lnRef idx="1">
            <a:schemeClr val="accent1"/>
          </a:lnRef>
          <a:fillRef idx="0">
            <a:schemeClr val="accent1"/>
          </a:fillRef>
          <a:effectRef idx="0">
            <a:schemeClr val="accent1"/>
          </a:effectRef>
          <a:fontRef idx="minor">
            <a:schemeClr val="tx1"/>
          </a:fontRef>
        </p:style>
      </p:cxnSp>
      <p:sp>
        <p:nvSpPr>
          <p:cNvPr id="63" name="Content Placeholder 2">
            <a:extLst>
              <a:ext uri="{FF2B5EF4-FFF2-40B4-BE49-F238E27FC236}">
                <a16:creationId xmlns:a16="http://schemas.microsoft.com/office/drawing/2014/main" id="{136C1632-A714-CF4A-AE79-5241C3E62579}"/>
              </a:ext>
            </a:extLst>
          </p:cNvPr>
          <p:cNvSpPr>
            <a:spLocks noGrp="1"/>
          </p:cNvSpPr>
          <p:nvPr>
            <p:ph idx="1" hasCustomPrompt="1"/>
          </p:nvPr>
        </p:nvSpPr>
        <p:spPr>
          <a:xfrm>
            <a:off x="218262" y="882192"/>
            <a:ext cx="11763662" cy="5534968"/>
          </a:xfrm>
        </p:spPr>
        <p:txBody>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95" name="Rectangle 6">
            <a:extLst>
              <a:ext uri="{FF2B5EF4-FFF2-40B4-BE49-F238E27FC236}">
                <a16:creationId xmlns:a16="http://schemas.microsoft.com/office/drawing/2014/main" id="{AB933D8D-E14C-BA4A-B236-D5A1517FD2DB}"/>
              </a:ext>
            </a:extLst>
          </p:cNvPr>
          <p:cNvSpPr>
            <a:spLocks noGrp="1" noChangeArrowheads="1"/>
          </p:cNvSpPr>
          <p:nvPr>
            <p:ph type="title" hasCustomPrompt="1"/>
          </p:nvPr>
        </p:nvSpPr>
        <p:spPr bwMode="auto">
          <a:xfrm>
            <a:off x="218261" y="157324"/>
            <a:ext cx="10113228"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45720" rIns="0" bIns="45720" numCol="1" anchor="ctr" anchorCtr="0" compatLnSpc="1">
            <a:prstTxWarp prst="textNoShape">
              <a:avLst/>
            </a:prstTxWarp>
            <a:spAutoFit/>
          </a:bodyPr>
          <a:lstStyle>
            <a:lvl1pPr>
              <a:defRPr>
                <a:solidFill>
                  <a:schemeClr val="bg1"/>
                </a:solidFill>
              </a:defRPr>
            </a:lvl1pPr>
          </a:lstStyle>
          <a:p>
            <a:pPr lvl="0"/>
            <a:r>
              <a:rPr lang="en-GB" altLang="en-US" noProof="0"/>
              <a:t>CLICK TO EDIT MASTER TITLE STYLE</a:t>
            </a:r>
          </a:p>
        </p:txBody>
      </p:sp>
      <p:pic>
        <p:nvPicPr>
          <p:cNvPr id="93" name="Picture 92">
            <a:extLst>
              <a:ext uri="{FF2B5EF4-FFF2-40B4-BE49-F238E27FC236}">
                <a16:creationId xmlns:a16="http://schemas.microsoft.com/office/drawing/2014/main" id="{87C3AC94-60D7-0646-AE5D-676AB1053ACF}"/>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10343245" y="6585917"/>
            <a:ext cx="1636920" cy="105918"/>
          </a:xfrm>
          <a:prstGeom prst="rect">
            <a:avLst/>
          </a:prstGeom>
        </p:spPr>
      </p:pic>
      <p:grpSp>
        <p:nvGrpSpPr>
          <p:cNvPr id="36" name="Group 35">
            <a:extLst>
              <a:ext uri="{FF2B5EF4-FFF2-40B4-BE49-F238E27FC236}">
                <a16:creationId xmlns:a16="http://schemas.microsoft.com/office/drawing/2014/main" id="{FB321021-5660-EB47-8BA6-304C79272C62}"/>
              </a:ext>
            </a:extLst>
          </p:cNvPr>
          <p:cNvGrpSpPr/>
          <p:nvPr userDrawn="1"/>
        </p:nvGrpSpPr>
        <p:grpSpPr>
          <a:xfrm>
            <a:off x="226688" y="6569736"/>
            <a:ext cx="9628745" cy="144114"/>
            <a:chOff x="1076500" y="4469696"/>
            <a:chExt cx="9628745" cy="144114"/>
          </a:xfrm>
        </p:grpSpPr>
        <p:pic>
          <p:nvPicPr>
            <p:cNvPr id="37" name="Picture 36" descr="de.png">
              <a:extLst>
                <a:ext uri="{FF2B5EF4-FFF2-40B4-BE49-F238E27FC236}">
                  <a16:creationId xmlns:a16="http://schemas.microsoft.com/office/drawing/2014/main" id="{6705C573-7F21-B342-A090-1A6C26CD7B87}"/>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76500" y="4469696"/>
              <a:ext cx="217977" cy="144114"/>
            </a:xfrm>
            <a:prstGeom prst="rect">
              <a:avLst/>
            </a:prstGeom>
            <a:ln>
              <a:noFill/>
            </a:ln>
          </p:spPr>
        </p:pic>
        <p:pic>
          <p:nvPicPr>
            <p:cNvPr id="38" name="Picture 37" descr="at.png">
              <a:extLst>
                <a:ext uri="{FF2B5EF4-FFF2-40B4-BE49-F238E27FC236}">
                  <a16:creationId xmlns:a16="http://schemas.microsoft.com/office/drawing/2014/main" id="{6E5EA9CB-46C1-1244-9266-8C00B92ABFCB}"/>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447640" y="4469696"/>
              <a:ext cx="217977" cy="144114"/>
            </a:xfrm>
            <a:prstGeom prst="rect">
              <a:avLst/>
            </a:prstGeom>
            <a:ln>
              <a:noFill/>
            </a:ln>
          </p:spPr>
        </p:pic>
        <p:pic>
          <p:nvPicPr>
            <p:cNvPr id="39" name="Picture 38" descr="be.png">
              <a:extLst>
                <a:ext uri="{FF2B5EF4-FFF2-40B4-BE49-F238E27FC236}">
                  <a16:creationId xmlns:a16="http://schemas.microsoft.com/office/drawing/2014/main" id="{AB9EB0F2-8599-8F46-BDBF-50594130B1B2}"/>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818780" y="4469696"/>
              <a:ext cx="217977" cy="144114"/>
            </a:xfrm>
            <a:prstGeom prst="rect">
              <a:avLst/>
            </a:prstGeom>
            <a:ln>
              <a:noFill/>
            </a:ln>
          </p:spPr>
        </p:pic>
        <p:pic>
          <p:nvPicPr>
            <p:cNvPr id="40" name="Picture 39" descr="dk.png">
              <a:extLst>
                <a:ext uri="{FF2B5EF4-FFF2-40B4-BE49-F238E27FC236}">
                  <a16:creationId xmlns:a16="http://schemas.microsoft.com/office/drawing/2014/main" id="{E84CCD7E-CD19-5C40-8499-A9A2BF933B34}"/>
                </a:ext>
              </a:extLst>
            </p:cNvPr>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2189920" y="4469696"/>
              <a:ext cx="217977" cy="144114"/>
            </a:xfrm>
            <a:prstGeom prst="rect">
              <a:avLst/>
            </a:prstGeom>
            <a:ln>
              <a:noFill/>
            </a:ln>
          </p:spPr>
        </p:pic>
        <p:pic>
          <p:nvPicPr>
            <p:cNvPr id="41" name="Picture 40" descr="es.png">
              <a:extLst>
                <a:ext uri="{FF2B5EF4-FFF2-40B4-BE49-F238E27FC236}">
                  <a16:creationId xmlns:a16="http://schemas.microsoft.com/office/drawing/2014/main" id="{64F9DD03-F825-A14A-8939-41CEA1D3F802}"/>
                </a:ext>
              </a:extLst>
            </p:cNvPr>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2561060" y="4469696"/>
              <a:ext cx="217977" cy="144114"/>
            </a:xfrm>
            <a:prstGeom prst="rect">
              <a:avLst/>
            </a:prstGeom>
            <a:ln>
              <a:noFill/>
            </a:ln>
          </p:spPr>
        </p:pic>
        <p:pic>
          <p:nvPicPr>
            <p:cNvPr id="42" name="Picture 41" descr="ee.png">
              <a:extLst>
                <a:ext uri="{FF2B5EF4-FFF2-40B4-BE49-F238E27FC236}">
                  <a16:creationId xmlns:a16="http://schemas.microsoft.com/office/drawing/2014/main" id="{686C5F97-EE26-D545-972E-35E1947B818B}"/>
                </a:ext>
              </a:extLst>
            </p:cNvPr>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2932200" y="4469696"/>
              <a:ext cx="217977" cy="144114"/>
            </a:xfrm>
            <a:prstGeom prst="rect">
              <a:avLst/>
            </a:prstGeom>
            <a:ln>
              <a:noFill/>
            </a:ln>
          </p:spPr>
        </p:pic>
        <p:pic>
          <p:nvPicPr>
            <p:cNvPr id="43" name="Picture 42" descr="fi.png">
              <a:extLst>
                <a:ext uri="{FF2B5EF4-FFF2-40B4-BE49-F238E27FC236}">
                  <a16:creationId xmlns:a16="http://schemas.microsoft.com/office/drawing/2014/main" id="{CAAFFB4A-3C75-C945-A251-BEE380521953}"/>
                </a:ext>
              </a:extLst>
            </p:cNvPr>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3303340" y="4469696"/>
              <a:ext cx="217977" cy="144114"/>
            </a:xfrm>
            <a:prstGeom prst="rect">
              <a:avLst/>
            </a:prstGeom>
            <a:ln>
              <a:noFill/>
            </a:ln>
          </p:spPr>
        </p:pic>
        <p:pic>
          <p:nvPicPr>
            <p:cNvPr id="44" name="Picture 43" descr="fr.png">
              <a:extLst>
                <a:ext uri="{FF2B5EF4-FFF2-40B4-BE49-F238E27FC236}">
                  <a16:creationId xmlns:a16="http://schemas.microsoft.com/office/drawing/2014/main" id="{98635036-B69D-3742-9E37-5ED8FDB996CB}"/>
                </a:ext>
              </a:extLst>
            </p:cNvPr>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3674480" y="4469696"/>
              <a:ext cx="217977" cy="144114"/>
            </a:xfrm>
            <a:prstGeom prst="rect">
              <a:avLst/>
            </a:prstGeom>
            <a:ln>
              <a:noFill/>
            </a:ln>
          </p:spPr>
        </p:pic>
        <p:pic>
          <p:nvPicPr>
            <p:cNvPr id="45" name="Picture 44" descr="gr.png">
              <a:extLst>
                <a:ext uri="{FF2B5EF4-FFF2-40B4-BE49-F238E27FC236}">
                  <a16:creationId xmlns:a16="http://schemas.microsoft.com/office/drawing/2014/main" id="{10D8C8F8-E354-894F-A153-41AC96F6CD80}"/>
                </a:ext>
              </a:extLst>
            </p:cNvPr>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4045620" y="4469696"/>
              <a:ext cx="217977" cy="144114"/>
            </a:xfrm>
            <a:prstGeom prst="rect">
              <a:avLst/>
            </a:prstGeom>
            <a:ln>
              <a:noFill/>
            </a:ln>
          </p:spPr>
        </p:pic>
        <p:pic>
          <p:nvPicPr>
            <p:cNvPr id="46" name="Picture 45" descr="hu.png">
              <a:extLst>
                <a:ext uri="{FF2B5EF4-FFF2-40B4-BE49-F238E27FC236}">
                  <a16:creationId xmlns:a16="http://schemas.microsoft.com/office/drawing/2014/main" id="{5A9BF6FD-8270-9D43-B521-8581BC3948F1}"/>
                </a:ext>
              </a:extLst>
            </p:cNvPr>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4416760" y="4469696"/>
              <a:ext cx="217977" cy="144114"/>
            </a:xfrm>
            <a:prstGeom prst="rect">
              <a:avLst/>
            </a:prstGeom>
            <a:ln>
              <a:noFill/>
            </a:ln>
          </p:spPr>
        </p:pic>
        <p:pic>
          <p:nvPicPr>
            <p:cNvPr id="47" name="Picture 46" descr="ie.png">
              <a:extLst>
                <a:ext uri="{FF2B5EF4-FFF2-40B4-BE49-F238E27FC236}">
                  <a16:creationId xmlns:a16="http://schemas.microsoft.com/office/drawing/2014/main" id="{14B6B9B8-9CB9-C54F-AE18-37B7E06A5C09}"/>
                </a:ext>
              </a:extLst>
            </p:cNvPr>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4787900" y="4469696"/>
              <a:ext cx="217977" cy="144114"/>
            </a:xfrm>
            <a:prstGeom prst="rect">
              <a:avLst/>
            </a:prstGeom>
            <a:ln>
              <a:noFill/>
            </a:ln>
          </p:spPr>
        </p:pic>
        <p:pic>
          <p:nvPicPr>
            <p:cNvPr id="48" name="Picture 47" descr="it.png">
              <a:extLst>
                <a:ext uri="{FF2B5EF4-FFF2-40B4-BE49-F238E27FC236}">
                  <a16:creationId xmlns:a16="http://schemas.microsoft.com/office/drawing/2014/main" id="{768B3063-BAAD-1340-A865-830B2616D6FF}"/>
                </a:ext>
              </a:extLst>
            </p:cNvPr>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5159040" y="4469696"/>
              <a:ext cx="217977" cy="144114"/>
            </a:xfrm>
            <a:prstGeom prst="rect">
              <a:avLst/>
            </a:prstGeom>
            <a:ln>
              <a:noFill/>
            </a:ln>
          </p:spPr>
        </p:pic>
        <p:pic>
          <p:nvPicPr>
            <p:cNvPr id="49" name="Picture 48" descr="lu.png">
              <a:extLst>
                <a:ext uri="{FF2B5EF4-FFF2-40B4-BE49-F238E27FC236}">
                  <a16:creationId xmlns:a16="http://schemas.microsoft.com/office/drawing/2014/main" id="{C50D5B27-F700-0E4D-ABAC-8E7F47823451}"/>
                </a:ext>
              </a:extLst>
            </p:cNvPr>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5530180" y="4469696"/>
              <a:ext cx="217977" cy="144114"/>
            </a:xfrm>
            <a:prstGeom prst="rect">
              <a:avLst/>
            </a:prstGeom>
            <a:ln>
              <a:noFill/>
            </a:ln>
          </p:spPr>
        </p:pic>
        <p:pic>
          <p:nvPicPr>
            <p:cNvPr id="50" name="Picture 49" descr="no.png">
              <a:extLst>
                <a:ext uri="{FF2B5EF4-FFF2-40B4-BE49-F238E27FC236}">
                  <a16:creationId xmlns:a16="http://schemas.microsoft.com/office/drawing/2014/main" id="{EEE21768-4FCC-884A-B1AE-22B6652D9A65}"/>
                </a:ext>
              </a:extLst>
            </p:cNvPr>
            <p:cNvPicPr>
              <a:picLocks noChangeAspect="1"/>
            </p:cNvPicPr>
            <p:nvPr userDrawn="1"/>
          </p:nvPicPr>
          <p:blipFill>
            <a:blip r:embed="rId17" cstate="print">
              <a:extLst>
                <a:ext uri="{28A0092B-C50C-407E-A947-70E740481C1C}">
                  <a14:useLocalDpi xmlns:a14="http://schemas.microsoft.com/office/drawing/2010/main" val="0"/>
                </a:ext>
              </a:extLst>
            </a:blip>
            <a:stretch>
              <a:fillRect/>
            </a:stretch>
          </p:blipFill>
          <p:spPr>
            <a:xfrm>
              <a:off x="5901320" y="4469696"/>
              <a:ext cx="217977" cy="144114"/>
            </a:xfrm>
            <a:prstGeom prst="rect">
              <a:avLst/>
            </a:prstGeom>
            <a:ln>
              <a:noFill/>
            </a:ln>
          </p:spPr>
        </p:pic>
        <p:pic>
          <p:nvPicPr>
            <p:cNvPr id="51" name="Picture 50" descr="nl.png">
              <a:extLst>
                <a:ext uri="{FF2B5EF4-FFF2-40B4-BE49-F238E27FC236}">
                  <a16:creationId xmlns:a16="http://schemas.microsoft.com/office/drawing/2014/main" id="{F3A8536C-BDE0-404F-837A-2693906048DE}"/>
                </a:ext>
              </a:extLst>
            </p:cNvPr>
            <p:cNvPicPr>
              <a:picLocks noChangeAspect="1"/>
            </p:cNvPicPr>
            <p:nvPr userDrawn="1"/>
          </p:nvPicPr>
          <p:blipFill>
            <a:blip r:embed="rId18" cstate="print">
              <a:extLst>
                <a:ext uri="{28A0092B-C50C-407E-A947-70E740481C1C}">
                  <a14:useLocalDpi xmlns:a14="http://schemas.microsoft.com/office/drawing/2010/main" val="0"/>
                </a:ext>
              </a:extLst>
            </a:blip>
            <a:stretch>
              <a:fillRect/>
            </a:stretch>
          </p:blipFill>
          <p:spPr>
            <a:xfrm>
              <a:off x="6272460" y="4469696"/>
              <a:ext cx="217977" cy="144114"/>
            </a:xfrm>
            <a:prstGeom prst="rect">
              <a:avLst/>
            </a:prstGeom>
            <a:ln>
              <a:noFill/>
            </a:ln>
          </p:spPr>
        </p:pic>
        <p:pic>
          <p:nvPicPr>
            <p:cNvPr id="52" name="Picture 51" descr="pl.png">
              <a:extLst>
                <a:ext uri="{FF2B5EF4-FFF2-40B4-BE49-F238E27FC236}">
                  <a16:creationId xmlns:a16="http://schemas.microsoft.com/office/drawing/2014/main" id="{C2AC4DB9-ABEE-C04F-B4C3-09C4682EFF08}"/>
                </a:ext>
              </a:extLst>
            </p:cNvPr>
            <p:cNvPicPr>
              <a:picLocks noChangeAspect="1"/>
            </p:cNvPicPr>
            <p:nvPr userDrawn="1"/>
          </p:nvPicPr>
          <p:blipFill>
            <a:blip r:embed="rId19" cstate="print">
              <a:extLst>
                <a:ext uri="{28A0092B-C50C-407E-A947-70E740481C1C}">
                  <a14:useLocalDpi xmlns:a14="http://schemas.microsoft.com/office/drawing/2010/main" val="0"/>
                </a:ext>
              </a:extLst>
            </a:blip>
            <a:stretch>
              <a:fillRect/>
            </a:stretch>
          </p:blipFill>
          <p:spPr>
            <a:xfrm>
              <a:off x="6643600" y="4469696"/>
              <a:ext cx="217977" cy="144114"/>
            </a:xfrm>
            <a:prstGeom prst="rect">
              <a:avLst/>
            </a:prstGeom>
            <a:ln>
              <a:noFill/>
            </a:ln>
          </p:spPr>
        </p:pic>
        <p:pic>
          <p:nvPicPr>
            <p:cNvPr id="53" name="Picture 52" descr="pt.png">
              <a:extLst>
                <a:ext uri="{FF2B5EF4-FFF2-40B4-BE49-F238E27FC236}">
                  <a16:creationId xmlns:a16="http://schemas.microsoft.com/office/drawing/2014/main" id="{1583F378-AC2C-D048-A473-AB1BFE7EA3D6}"/>
                </a:ext>
              </a:extLst>
            </p:cNvPr>
            <p:cNvPicPr>
              <a:picLocks noChangeAspect="1"/>
            </p:cNvPicPr>
            <p:nvPr userDrawn="1"/>
          </p:nvPicPr>
          <p:blipFill>
            <a:blip r:embed="rId20" cstate="print">
              <a:extLst>
                <a:ext uri="{28A0092B-C50C-407E-A947-70E740481C1C}">
                  <a14:useLocalDpi xmlns:a14="http://schemas.microsoft.com/office/drawing/2010/main" val="0"/>
                </a:ext>
              </a:extLst>
            </a:blip>
            <a:stretch>
              <a:fillRect/>
            </a:stretch>
          </p:blipFill>
          <p:spPr>
            <a:xfrm>
              <a:off x="7014740" y="4469696"/>
              <a:ext cx="217977" cy="144114"/>
            </a:xfrm>
            <a:prstGeom prst="rect">
              <a:avLst/>
            </a:prstGeom>
            <a:ln>
              <a:noFill/>
            </a:ln>
          </p:spPr>
        </p:pic>
        <p:pic>
          <p:nvPicPr>
            <p:cNvPr id="54" name="Picture 53" descr="cz.png">
              <a:extLst>
                <a:ext uri="{FF2B5EF4-FFF2-40B4-BE49-F238E27FC236}">
                  <a16:creationId xmlns:a16="http://schemas.microsoft.com/office/drawing/2014/main" id="{DF5F68D2-8406-374A-AD83-A239F5455955}"/>
                </a:ext>
              </a:extLst>
            </p:cNvPr>
            <p:cNvPicPr>
              <a:picLocks noChangeAspect="1"/>
            </p:cNvPicPr>
            <p:nvPr userDrawn="1"/>
          </p:nvPicPr>
          <p:blipFill>
            <a:blip r:embed="rId21" cstate="print">
              <a:extLst>
                <a:ext uri="{28A0092B-C50C-407E-A947-70E740481C1C}">
                  <a14:useLocalDpi xmlns:a14="http://schemas.microsoft.com/office/drawing/2010/main" val="0"/>
                </a:ext>
              </a:extLst>
            </a:blip>
            <a:stretch>
              <a:fillRect/>
            </a:stretch>
          </p:blipFill>
          <p:spPr>
            <a:xfrm>
              <a:off x="7385880" y="4469696"/>
              <a:ext cx="217977" cy="144114"/>
            </a:xfrm>
            <a:prstGeom prst="rect">
              <a:avLst/>
            </a:prstGeom>
            <a:ln>
              <a:noFill/>
            </a:ln>
          </p:spPr>
        </p:pic>
        <p:pic>
          <p:nvPicPr>
            <p:cNvPr id="55" name="Picture 54" descr="ro.png">
              <a:extLst>
                <a:ext uri="{FF2B5EF4-FFF2-40B4-BE49-F238E27FC236}">
                  <a16:creationId xmlns:a16="http://schemas.microsoft.com/office/drawing/2014/main" id="{E6725D2E-4FF2-9248-8333-05CFA18C70C0}"/>
                </a:ext>
              </a:extLst>
            </p:cNvPr>
            <p:cNvPicPr>
              <a:picLocks noChangeAspect="1"/>
            </p:cNvPicPr>
            <p:nvPr userDrawn="1"/>
          </p:nvPicPr>
          <p:blipFill>
            <a:blip r:embed="rId22" cstate="print">
              <a:extLst>
                <a:ext uri="{28A0092B-C50C-407E-A947-70E740481C1C}">
                  <a14:useLocalDpi xmlns:a14="http://schemas.microsoft.com/office/drawing/2010/main" val="0"/>
                </a:ext>
              </a:extLst>
            </a:blip>
            <a:stretch>
              <a:fillRect/>
            </a:stretch>
          </p:blipFill>
          <p:spPr>
            <a:xfrm>
              <a:off x="7757020" y="4469696"/>
              <a:ext cx="217977" cy="144114"/>
            </a:xfrm>
            <a:prstGeom prst="rect">
              <a:avLst/>
            </a:prstGeom>
            <a:ln>
              <a:noFill/>
            </a:ln>
          </p:spPr>
        </p:pic>
        <p:pic>
          <p:nvPicPr>
            <p:cNvPr id="56" name="Picture 55" descr="se.png">
              <a:extLst>
                <a:ext uri="{FF2B5EF4-FFF2-40B4-BE49-F238E27FC236}">
                  <a16:creationId xmlns:a16="http://schemas.microsoft.com/office/drawing/2014/main" id="{74AB8C92-E6A7-C144-B537-72B3915DD46B}"/>
                </a:ext>
              </a:extLst>
            </p:cNvPr>
            <p:cNvPicPr>
              <a:picLocks noChangeAspect="1"/>
            </p:cNvPicPr>
            <p:nvPr userDrawn="1"/>
          </p:nvPicPr>
          <p:blipFill>
            <a:blip r:embed="rId23" cstate="print">
              <a:extLst>
                <a:ext uri="{28A0092B-C50C-407E-A947-70E740481C1C}">
                  <a14:useLocalDpi xmlns:a14="http://schemas.microsoft.com/office/drawing/2010/main" val="0"/>
                </a:ext>
              </a:extLst>
            </a:blip>
            <a:stretch>
              <a:fillRect/>
            </a:stretch>
          </p:blipFill>
          <p:spPr>
            <a:xfrm>
              <a:off x="8499300" y="4469696"/>
              <a:ext cx="217977" cy="144114"/>
            </a:xfrm>
            <a:prstGeom prst="rect">
              <a:avLst/>
            </a:prstGeom>
            <a:ln>
              <a:noFill/>
            </a:ln>
          </p:spPr>
        </p:pic>
        <p:pic>
          <p:nvPicPr>
            <p:cNvPr id="57" name="Picture 56" descr="ch.png">
              <a:extLst>
                <a:ext uri="{FF2B5EF4-FFF2-40B4-BE49-F238E27FC236}">
                  <a16:creationId xmlns:a16="http://schemas.microsoft.com/office/drawing/2014/main" id="{C48E0D8F-2BC8-F14C-9362-9E8607F5C1C0}"/>
                </a:ext>
              </a:extLst>
            </p:cNvPr>
            <p:cNvPicPr>
              <a:picLocks noChangeAspect="1"/>
            </p:cNvPicPr>
            <p:nvPr userDrawn="1"/>
          </p:nvPicPr>
          <p:blipFill>
            <a:blip r:embed="rId24" cstate="print">
              <a:extLst>
                <a:ext uri="{28A0092B-C50C-407E-A947-70E740481C1C}">
                  <a14:useLocalDpi xmlns:a14="http://schemas.microsoft.com/office/drawing/2010/main" val="0"/>
                </a:ext>
              </a:extLst>
            </a:blip>
            <a:stretch>
              <a:fillRect/>
            </a:stretch>
          </p:blipFill>
          <p:spPr>
            <a:xfrm>
              <a:off x="8870442" y="4469696"/>
              <a:ext cx="217977" cy="144114"/>
            </a:xfrm>
            <a:prstGeom prst="rect">
              <a:avLst/>
            </a:prstGeom>
            <a:ln>
              <a:noFill/>
            </a:ln>
          </p:spPr>
        </p:pic>
        <p:pic>
          <p:nvPicPr>
            <p:cNvPr id="58" name="Picture 57" descr="uk.png">
              <a:extLst>
                <a:ext uri="{FF2B5EF4-FFF2-40B4-BE49-F238E27FC236}">
                  <a16:creationId xmlns:a16="http://schemas.microsoft.com/office/drawing/2014/main" id="{E5508957-8372-AF44-9157-4F8AF0056F70}"/>
                </a:ext>
              </a:extLst>
            </p:cNvPr>
            <p:cNvPicPr>
              <a:picLocks noChangeAspect="1"/>
            </p:cNvPicPr>
            <p:nvPr userDrawn="1"/>
          </p:nvPicPr>
          <p:blipFill>
            <a:blip r:embed="rId25" cstate="print">
              <a:extLst>
                <a:ext uri="{28A0092B-C50C-407E-A947-70E740481C1C}">
                  <a14:useLocalDpi xmlns:a14="http://schemas.microsoft.com/office/drawing/2010/main" val="0"/>
                </a:ext>
              </a:extLst>
            </a:blip>
            <a:stretch>
              <a:fillRect/>
            </a:stretch>
          </p:blipFill>
          <p:spPr>
            <a:xfrm>
              <a:off x="8128160" y="4469696"/>
              <a:ext cx="217977" cy="144114"/>
            </a:xfrm>
            <a:prstGeom prst="rect">
              <a:avLst/>
            </a:prstGeom>
            <a:ln>
              <a:noFill/>
            </a:ln>
          </p:spPr>
        </p:pic>
        <p:pic>
          <p:nvPicPr>
            <p:cNvPr id="60" name="Picture 59">
              <a:extLst>
                <a:ext uri="{FF2B5EF4-FFF2-40B4-BE49-F238E27FC236}">
                  <a16:creationId xmlns:a16="http://schemas.microsoft.com/office/drawing/2014/main" id="{93E77BB0-CCCB-184C-8A71-2856CDD78E38}"/>
                </a:ext>
              </a:extLst>
            </p:cNvPr>
            <p:cNvPicPr>
              <a:picLocks noChangeAspect="1"/>
            </p:cNvPicPr>
            <p:nvPr userDrawn="1"/>
          </p:nvPicPr>
          <p:blipFill>
            <a:blip r:embed="rId26" cstate="hqprint">
              <a:extLst>
                <a:ext uri="{28A0092B-C50C-407E-A947-70E740481C1C}">
                  <a14:useLocalDpi xmlns:a14="http://schemas.microsoft.com/office/drawing/2010/main" val="0"/>
                </a:ext>
              </a:extLst>
            </a:blip>
            <a:stretch>
              <a:fillRect/>
            </a:stretch>
          </p:blipFill>
          <p:spPr>
            <a:xfrm>
              <a:off x="9408598" y="4469696"/>
              <a:ext cx="216000" cy="144000"/>
            </a:xfrm>
            <a:prstGeom prst="rect">
              <a:avLst/>
            </a:prstGeom>
          </p:spPr>
        </p:pic>
        <p:pic>
          <p:nvPicPr>
            <p:cNvPr id="62" name="Picture 61">
              <a:extLst>
                <a:ext uri="{FF2B5EF4-FFF2-40B4-BE49-F238E27FC236}">
                  <a16:creationId xmlns:a16="http://schemas.microsoft.com/office/drawing/2014/main" id="{7D4A6225-A6BA-474B-9F8F-B55FD8A87BDA}"/>
                </a:ext>
              </a:extLst>
            </p:cNvPr>
            <p:cNvPicPr>
              <a:picLocks noChangeAspect="1"/>
            </p:cNvPicPr>
            <p:nvPr userDrawn="1"/>
          </p:nvPicPr>
          <p:blipFill>
            <a:blip r:embed="rId27"/>
            <a:stretch>
              <a:fillRect/>
            </a:stretch>
          </p:blipFill>
          <p:spPr>
            <a:xfrm>
              <a:off x="9768386" y="4469696"/>
              <a:ext cx="216000" cy="144000"/>
            </a:xfrm>
            <a:prstGeom prst="rect">
              <a:avLst/>
            </a:prstGeom>
          </p:spPr>
        </p:pic>
        <p:pic>
          <p:nvPicPr>
            <p:cNvPr id="64" name="Picture 63" descr="ca.png">
              <a:extLst>
                <a:ext uri="{FF2B5EF4-FFF2-40B4-BE49-F238E27FC236}">
                  <a16:creationId xmlns:a16="http://schemas.microsoft.com/office/drawing/2014/main" id="{02C75BE4-D548-4049-B4EA-FE8098E2394C}"/>
                </a:ext>
              </a:extLst>
            </p:cNvPr>
            <p:cNvPicPr>
              <a:picLocks noChangeAspect="1"/>
            </p:cNvPicPr>
            <p:nvPr userDrawn="1"/>
          </p:nvPicPr>
          <p:blipFill>
            <a:blip r:embed="rId28" cstate="print">
              <a:extLst>
                <a:ext uri="{28A0092B-C50C-407E-A947-70E740481C1C}">
                  <a14:useLocalDpi xmlns:a14="http://schemas.microsoft.com/office/drawing/2010/main" val="0"/>
                </a:ext>
              </a:extLst>
            </a:blip>
            <a:stretch>
              <a:fillRect/>
            </a:stretch>
          </p:blipFill>
          <p:spPr>
            <a:xfrm>
              <a:off x="10489245" y="4469696"/>
              <a:ext cx="216000" cy="142807"/>
            </a:xfrm>
            <a:prstGeom prst="rect">
              <a:avLst/>
            </a:prstGeom>
            <a:ln>
              <a:noFill/>
            </a:ln>
          </p:spPr>
        </p:pic>
        <p:pic>
          <p:nvPicPr>
            <p:cNvPr id="66" name="Picture 65" descr="si.png">
              <a:extLst>
                <a:ext uri="{FF2B5EF4-FFF2-40B4-BE49-F238E27FC236}">
                  <a16:creationId xmlns:a16="http://schemas.microsoft.com/office/drawing/2014/main" id="{28548056-32EB-4547-A1E8-C49E5B25653B}"/>
                </a:ext>
              </a:extLst>
            </p:cNvPr>
            <p:cNvPicPr>
              <a:picLocks noChangeAspect="1"/>
            </p:cNvPicPr>
            <p:nvPr userDrawn="1"/>
          </p:nvPicPr>
          <p:blipFill>
            <a:blip r:embed="rId29" cstate="print">
              <a:extLst>
                <a:ext uri="{28A0092B-C50C-407E-A947-70E740481C1C}">
                  <a14:useLocalDpi xmlns:a14="http://schemas.microsoft.com/office/drawing/2010/main" val="0"/>
                </a:ext>
              </a:extLst>
            </a:blip>
            <a:stretch>
              <a:fillRect/>
            </a:stretch>
          </p:blipFill>
          <p:spPr>
            <a:xfrm>
              <a:off x="10128174" y="4469696"/>
              <a:ext cx="217284" cy="143656"/>
            </a:xfrm>
            <a:prstGeom prst="rect">
              <a:avLst/>
            </a:prstGeom>
          </p:spPr>
        </p:pic>
      </p:grpSp>
    </p:spTree>
    <p:extLst>
      <p:ext uri="{BB962C8B-B14F-4D97-AF65-F5344CB8AC3E}">
        <p14:creationId xmlns:p14="http://schemas.microsoft.com/office/powerpoint/2010/main" val="347213269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DARK8">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A3EA04B-9705-5447-BA51-0DE6D96B4A59}"/>
              </a:ext>
            </a:extLst>
          </p:cNvPr>
          <p:cNvSpPr/>
          <p:nvPr userDrawn="1"/>
        </p:nvSpPr>
        <p:spPr>
          <a:xfrm>
            <a:off x="0" y="6426000"/>
            <a:ext cx="12192000" cy="432000"/>
          </a:xfrm>
          <a:prstGeom prst="rect">
            <a:avLst/>
          </a:prstGeom>
          <a:solidFill>
            <a:srgbClr val="0032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61" name="Straight Connector 60"/>
          <p:cNvCxnSpPr/>
          <p:nvPr userDrawn="1"/>
        </p:nvCxnSpPr>
        <p:spPr>
          <a:xfrm>
            <a:off x="218262" y="882193"/>
            <a:ext cx="1176840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59" name="Picture 58"/>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10331489" y="-216085"/>
            <a:ext cx="2093892" cy="1314000"/>
          </a:xfrm>
          <a:prstGeom prst="rect">
            <a:avLst/>
          </a:prstGeom>
        </p:spPr>
      </p:pic>
      <p:sp>
        <p:nvSpPr>
          <p:cNvPr id="98" name="Text Box 38">
            <a:extLst>
              <a:ext uri="{FF2B5EF4-FFF2-40B4-BE49-F238E27FC236}">
                <a16:creationId xmlns:a16="http://schemas.microsoft.com/office/drawing/2014/main" id="{7FCD07CB-9B49-8542-B6E1-EE8F108950D4}"/>
              </a:ext>
            </a:extLst>
          </p:cNvPr>
          <p:cNvSpPr txBox="1">
            <a:spLocks noChangeArrowheads="1"/>
          </p:cNvSpPr>
          <p:nvPr userDrawn="1"/>
        </p:nvSpPr>
        <p:spPr bwMode="auto">
          <a:xfrm>
            <a:off x="8205939" y="6201716"/>
            <a:ext cx="3751495" cy="21544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lIns="0" rIns="0">
            <a:spAutoFit/>
          </a:bodyPr>
          <a:lstStyle/>
          <a:p>
            <a:pPr lvl="2" algn="r">
              <a:spcBef>
                <a:spcPct val="50000"/>
              </a:spcBef>
            </a:pPr>
            <a:fld id="{BBA2E11D-44E1-43DD-A173-928128880055}" type="slidenum">
              <a:rPr lang="en-GB" sz="800" noProof="1" smtClean="0">
                <a:solidFill>
                  <a:srgbClr val="8197A6"/>
                </a:solidFill>
                <a:latin typeface="Arial" charset="0"/>
                <a:ea typeface="Arial" charset="0"/>
                <a:cs typeface="Arial" charset="0"/>
              </a:rPr>
              <a:pPr lvl="2" algn="r">
                <a:spcBef>
                  <a:spcPct val="50000"/>
                </a:spcBef>
              </a:pPr>
              <a:t>‹#›</a:t>
            </a:fld>
            <a:endParaRPr lang="en-GB" sz="800" b="0" i="0" noProof="0">
              <a:solidFill>
                <a:srgbClr val="8197A6"/>
              </a:solidFill>
              <a:latin typeface="Arial" charset="0"/>
              <a:ea typeface="Arial" charset="0"/>
              <a:cs typeface="Arial" charset="0"/>
            </a:endParaRPr>
          </a:p>
        </p:txBody>
      </p:sp>
      <p:cxnSp>
        <p:nvCxnSpPr>
          <p:cNvPr id="65" name="Straight Connector 64">
            <a:extLst>
              <a:ext uri="{FF2B5EF4-FFF2-40B4-BE49-F238E27FC236}">
                <a16:creationId xmlns:a16="http://schemas.microsoft.com/office/drawing/2014/main" id="{C7AD4B35-54FA-9144-8CA0-29E6DFD8430A}"/>
              </a:ext>
            </a:extLst>
          </p:cNvPr>
          <p:cNvCxnSpPr>
            <a:cxnSpLocks/>
          </p:cNvCxnSpPr>
          <p:nvPr userDrawn="1"/>
        </p:nvCxnSpPr>
        <p:spPr>
          <a:xfrm>
            <a:off x="221435" y="6422971"/>
            <a:ext cx="11736000" cy="0"/>
          </a:xfrm>
          <a:prstGeom prst="line">
            <a:avLst/>
          </a:prstGeom>
          <a:ln w="9525" cmpd="sng">
            <a:solidFill>
              <a:schemeClr val="bg1"/>
            </a:solidFill>
            <a:prstDash val="solid"/>
          </a:ln>
        </p:spPr>
        <p:style>
          <a:lnRef idx="1">
            <a:schemeClr val="accent1"/>
          </a:lnRef>
          <a:fillRef idx="0">
            <a:schemeClr val="accent1"/>
          </a:fillRef>
          <a:effectRef idx="0">
            <a:schemeClr val="accent1"/>
          </a:effectRef>
          <a:fontRef idx="minor">
            <a:schemeClr val="tx1"/>
          </a:fontRef>
        </p:style>
      </p:cxnSp>
      <p:sp>
        <p:nvSpPr>
          <p:cNvPr id="63" name="Content Placeholder 2">
            <a:extLst>
              <a:ext uri="{FF2B5EF4-FFF2-40B4-BE49-F238E27FC236}">
                <a16:creationId xmlns:a16="http://schemas.microsoft.com/office/drawing/2014/main" id="{0A18E72C-2C4E-524F-A17A-85AA74107995}"/>
              </a:ext>
            </a:extLst>
          </p:cNvPr>
          <p:cNvSpPr>
            <a:spLocks noGrp="1"/>
          </p:cNvSpPr>
          <p:nvPr>
            <p:ph sz="half" idx="10" hasCustomPrompt="1"/>
          </p:nvPr>
        </p:nvSpPr>
        <p:spPr>
          <a:xfrm>
            <a:off x="218261" y="1673225"/>
            <a:ext cx="5788843" cy="431800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66" name="Content Placeholder 3">
            <a:extLst>
              <a:ext uri="{FF2B5EF4-FFF2-40B4-BE49-F238E27FC236}">
                <a16:creationId xmlns:a16="http://schemas.microsoft.com/office/drawing/2014/main" id="{F3286B48-E06B-6644-A082-EEBC19D84E42}"/>
              </a:ext>
            </a:extLst>
          </p:cNvPr>
          <p:cNvSpPr>
            <a:spLocks noGrp="1"/>
          </p:cNvSpPr>
          <p:nvPr>
            <p:ph sz="half" idx="2" hasCustomPrompt="1"/>
          </p:nvPr>
        </p:nvSpPr>
        <p:spPr>
          <a:xfrm>
            <a:off x="6210296" y="1673225"/>
            <a:ext cx="5776365" cy="431800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96" name="Rectangle 6">
            <a:extLst>
              <a:ext uri="{FF2B5EF4-FFF2-40B4-BE49-F238E27FC236}">
                <a16:creationId xmlns:a16="http://schemas.microsoft.com/office/drawing/2014/main" id="{15637BF2-3DA9-B642-B1D5-C75488583822}"/>
              </a:ext>
            </a:extLst>
          </p:cNvPr>
          <p:cNvSpPr>
            <a:spLocks noGrp="1" noChangeArrowheads="1"/>
          </p:cNvSpPr>
          <p:nvPr>
            <p:ph type="title" hasCustomPrompt="1"/>
          </p:nvPr>
        </p:nvSpPr>
        <p:spPr bwMode="auto">
          <a:xfrm>
            <a:off x="218261" y="157324"/>
            <a:ext cx="10113228"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45720" rIns="0" bIns="45720" numCol="1" anchor="ctr" anchorCtr="0" compatLnSpc="1">
            <a:prstTxWarp prst="textNoShape">
              <a:avLst/>
            </a:prstTxWarp>
            <a:spAutoFit/>
          </a:bodyPr>
          <a:lstStyle>
            <a:lvl1pPr>
              <a:defRPr>
                <a:solidFill>
                  <a:schemeClr val="bg1"/>
                </a:solidFill>
              </a:defRPr>
            </a:lvl1pPr>
          </a:lstStyle>
          <a:p>
            <a:pPr lvl="0"/>
            <a:r>
              <a:rPr lang="en-GB" altLang="en-US" noProof="0"/>
              <a:t>CLICK TO EDIT MASTER TITLE STYLE</a:t>
            </a:r>
          </a:p>
        </p:txBody>
      </p:sp>
      <p:pic>
        <p:nvPicPr>
          <p:cNvPr id="94" name="Picture 93">
            <a:extLst>
              <a:ext uri="{FF2B5EF4-FFF2-40B4-BE49-F238E27FC236}">
                <a16:creationId xmlns:a16="http://schemas.microsoft.com/office/drawing/2014/main" id="{A33B9BBA-A845-6D4E-86B2-BC5A90630F4C}"/>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10343245" y="6585917"/>
            <a:ext cx="1636920" cy="105918"/>
          </a:xfrm>
          <a:prstGeom prst="rect">
            <a:avLst/>
          </a:prstGeom>
        </p:spPr>
      </p:pic>
      <p:grpSp>
        <p:nvGrpSpPr>
          <p:cNvPr id="37" name="Group 36">
            <a:extLst>
              <a:ext uri="{FF2B5EF4-FFF2-40B4-BE49-F238E27FC236}">
                <a16:creationId xmlns:a16="http://schemas.microsoft.com/office/drawing/2014/main" id="{FB321021-5660-EB47-8BA6-304C79272C62}"/>
              </a:ext>
            </a:extLst>
          </p:cNvPr>
          <p:cNvGrpSpPr/>
          <p:nvPr userDrawn="1"/>
        </p:nvGrpSpPr>
        <p:grpSpPr>
          <a:xfrm>
            <a:off x="226688" y="6569736"/>
            <a:ext cx="9628745" cy="144114"/>
            <a:chOff x="1076500" y="4469696"/>
            <a:chExt cx="9628745" cy="144114"/>
          </a:xfrm>
        </p:grpSpPr>
        <p:pic>
          <p:nvPicPr>
            <p:cNvPr id="38" name="Picture 37" descr="de.png">
              <a:extLst>
                <a:ext uri="{FF2B5EF4-FFF2-40B4-BE49-F238E27FC236}">
                  <a16:creationId xmlns:a16="http://schemas.microsoft.com/office/drawing/2014/main" id="{6705C573-7F21-B342-A090-1A6C26CD7B87}"/>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76500" y="4469696"/>
              <a:ext cx="217977" cy="144114"/>
            </a:xfrm>
            <a:prstGeom prst="rect">
              <a:avLst/>
            </a:prstGeom>
            <a:ln>
              <a:noFill/>
            </a:ln>
          </p:spPr>
        </p:pic>
        <p:pic>
          <p:nvPicPr>
            <p:cNvPr id="39" name="Picture 38" descr="at.png">
              <a:extLst>
                <a:ext uri="{FF2B5EF4-FFF2-40B4-BE49-F238E27FC236}">
                  <a16:creationId xmlns:a16="http://schemas.microsoft.com/office/drawing/2014/main" id="{6E5EA9CB-46C1-1244-9266-8C00B92ABFCB}"/>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447640" y="4469696"/>
              <a:ext cx="217977" cy="144114"/>
            </a:xfrm>
            <a:prstGeom prst="rect">
              <a:avLst/>
            </a:prstGeom>
            <a:ln>
              <a:noFill/>
            </a:ln>
          </p:spPr>
        </p:pic>
        <p:pic>
          <p:nvPicPr>
            <p:cNvPr id="40" name="Picture 39" descr="be.png">
              <a:extLst>
                <a:ext uri="{FF2B5EF4-FFF2-40B4-BE49-F238E27FC236}">
                  <a16:creationId xmlns:a16="http://schemas.microsoft.com/office/drawing/2014/main" id="{AB9EB0F2-8599-8F46-BDBF-50594130B1B2}"/>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818780" y="4469696"/>
              <a:ext cx="217977" cy="144114"/>
            </a:xfrm>
            <a:prstGeom prst="rect">
              <a:avLst/>
            </a:prstGeom>
            <a:ln>
              <a:noFill/>
            </a:ln>
          </p:spPr>
        </p:pic>
        <p:pic>
          <p:nvPicPr>
            <p:cNvPr id="41" name="Picture 40" descr="dk.png">
              <a:extLst>
                <a:ext uri="{FF2B5EF4-FFF2-40B4-BE49-F238E27FC236}">
                  <a16:creationId xmlns:a16="http://schemas.microsoft.com/office/drawing/2014/main" id="{E84CCD7E-CD19-5C40-8499-A9A2BF933B34}"/>
                </a:ext>
              </a:extLst>
            </p:cNvPr>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2189920" y="4469696"/>
              <a:ext cx="217977" cy="144114"/>
            </a:xfrm>
            <a:prstGeom prst="rect">
              <a:avLst/>
            </a:prstGeom>
            <a:ln>
              <a:noFill/>
            </a:ln>
          </p:spPr>
        </p:pic>
        <p:pic>
          <p:nvPicPr>
            <p:cNvPr id="42" name="Picture 41" descr="es.png">
              <a:extLst>
                <a:ext uri="{FF2B5EF4-FFF2-40B4-BE49-F238E27FC236}">
                  <a16:creationId xmlns:a16="http://schemas.microsoft.com/office/drawing/2014/main" id="{64F9DD03-F825-A14A-8939-41CEA1D3F802}"/>
                </a:ext>
              </a:extLst>
            </p:cNvPr>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2561060" y="4469696"/>
              <a:ext cx="217977" cy="144114"/>
            </a:xfrm>
            <a:prstGeom prst="rect">
              <a:avLst/>
            </a:prstGeom>
            <a:ln>
              <a:noFill/>
            </a:ln>
          </p:spPr>
        </p:pic>
        <p:pic>
          <p:nvPicPr>
            <p:cNvPr id="43" name="Picture 42" descr="ee.png">
              <a:extLst>
                <a:ext uri="{FF2B5EF4-FFF2-40B4-BE49-F238E27FC236}">
                  <a16:creationId xmlns:a16="http://schemas.microsoft.com/office/drawing/2014/main" id="{686C5F97-EE26-D545-972E-35E1947B818B}"/>
                </a:ext>
              </a:extLst>
            </p:cNvPr>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2932200" y="4469696"/>
              <a:ext cx="217977" cy="144114"/>
            </a:xfrm>
            <a:prstGeom prst="rect">
              <a:avLst/>
            </a:prstGeom>
            <a:ln>
              <a:noFill/>
            </a:ln>
          </p:spPr>
        </p:pic>
        <p:pic>
          <p:nvPicPr>
            <p:cNvPr id="44" name="Picture 43" descr="fi.png">
              <a:extLst>
                <a:ext uri="{FF2B5EF4-FFF2-40B4-BE49-F238E27FC236}">
                  <a16:creationId xmlns:a16="http://schemas.microsoft.com/office/drawing/2014/main" id="{CAAFFB4A-3C75-C945-A251-BEE380521953}"/>
                </a:ext>
              </a:extLst>
            </p:cNvPr>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3303340" y="4469696"/>
              <a:ext cx="217977" cy="144114"/>
            </a:xfrm>
            <a:prstGeom prst="rect">
              <a:avLst/>
            </a:prstGeom>
            <a:ln>
              <a:noFill/>
            </a:ln>
          </p:spPr>
        </p:pic>
        <p:pic>
          <p:nvPicPr>
            <p:cNvPr id="45" name="Picture 44" descr="fr.png">
              <a:extLst>
                <a:ext uri="{FF2B5EF4-FFF2-40B4-BE49-F238E27FC236}">
                  <a16:creationId xmlns:a16="http://schemas.microsoft.com/office/drawing/2014/main" id="{98635036-B69D-3742-9E37-5ED8FDB996CB}"/>
                </a:ext>
              </a:extLst>
            </p:cNvPr>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3674480" y="4469696"/>
              <a:ext cx="217977" cy="144114"/>
            </a:xfrm>
            <a:prstGeom prst="rect">
              <a:avLst/>
            </a:prstGeom>
            <a:ln>
              <a:noFill/>
            </a:ln>
          </p:spPr>
        </p:pic>
        <p:pic>
          <p:nvPicPr>
            <p:cNvPr id="46" name="Picture 45" descr="gr.png">
              <a:extLst>
                <a:ext uri="{FF2B5EF4-FFF2-40B4-BE49-F238E27FC236}">
                  <a16:creationId xmlns:a16="http://schemas.microsoft.com/office/drawing/2014/main" id="{10D8C8F8-E354-894F-A153-41AC96F6CD80}"/>
                </a:ext>
              </a:extLst>
            </p:cNvPr>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4045620" y="4469696"/>
              <a:ext cx="217977" cy="144114"/>
            </a:xfrm>
            <a:prstGeom prst="rect">
              <a:avLst/>
            </a:prstGeom>
            <a:ln>
              <a:noFill/>
            </a:ln>
          </p:spPr>
        </p:pic>
        <p:pic>
          <p:nvPicPr>
            <p:cNvPr id="47" name="Picture 46" descr="hu.png">
              <a:extLst>
                <a:ext uri="{FF2B5EF4-FFF2-40B4-BE49-F238E27FC236}">
                  <a16:creationId xmlns:a16="http://schemas.microsoft.com/office/drawing/2014/main" id="{5A9BF6FD-8270-9D43-B521-8581BC3948F1}"/>
                </a:ext>
              </a:extLst>
            </p:cNvPr>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4416760" y="4469696"/>
              <a:ext cx="217977" cy="144114"/>
            </a:xfrm>
            <a:prstGeom prst="rect">
              <a:avLst/>
            </a:prstGeom>
            <a:ln>
              <a:noFill/>
            </a:ln>
          </p:spPr>
        </p:pic>
        <p:pic>
          <p:nvPicPr>
            <p:cNvPr id="48" name="Picture 47" descr="ie.png">
              <a:extLst>
                <a:ext uri="{FF2B5EF4-FFF2-40B4-BE49-F238E27FC236}">
                  <a16:creationId xmlns:a16="http://schemas.microsoft.com/office/drawing/2014/main" id="{14B6B9B8-9CB9-C54F-AE18-37B7E06A5C09}"/>
                </a:ext>
              </a:extLst>
            </p:cNvPr>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4787900" y="4469696"/>
              <a:ext cx="217977" cy="144114"/>
            </a:xfrm>
            <a:prstGeom prst="rect">
              <a:avLst/>
            </a:prstGeom>
            <a:ln>
              <a:noFill/>
            </a:ln>
          </p:spPr>
        </p:pic>
        <p:pic>
          <p:nvPicPr>
            <p:cNvPr id="49" name="Picture 48" descr="it.png">
              <a:extLst>
                <a:ext uri="{FF2B5EF4-FFF2-40B4-BE49-F238E27FC236}">
                  <a16:creationId xmlns:a16="http://schemas.microsoft.com/office/drawing/2014/main" id="{768B3063-BAAD-1340-A865-830B2616D6FF}"/>
                </a:ext>
              </a:extLst>
            </p:cNvPr>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5159040" y="4469696"/>
              <a:ext cx="217977" cy="144114"/>
            </a:xfrm>
            <a:prstGeom prst="rect">
              <a:avLst/>
            </a:prstGeom>
            <a:ln>
              <a:noFill/>
            </a:ln>
          </p:spPr>
        </p:pic>
        <p:pic>
          <p:nvPicPr>
            <p:cNvPr id="50" name="Picture 49" descr="lu.png">
              <a:extLst>
                <a:ext uri="{FF2B5EF4-FFF2-40B4-BE49-F238E27FC236}">
                  <a16:creationId xmlns:a16="http://schemas.microsoft.com/office/drawing/2014/main" id="{C50D5B27-F700-0E4D-ABAC-8E7F47823451}"/>
                </a:ext>
              </a:extLst>
            </p:cNvPr>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5530180" y="4469696"/>
              <a:ext cx="217977" cy="144114"/>
            </a:xfrm>
            <a:prstGeom prst="rect">
              <a:avLst/>
            </a:prstGeom>
            <a:ln>
              <a:noFill/>
            </a:ln>
          </p:spPr>
        </p:pic>
        <p:pic>
          <p:nvPicPr>
            <p:cNvPr id="51" name="Picture 50" descr="no.png">
              <a:extLst>
                <a:ext uri="{FF2B5EF4-FFF2-40B4-BE49-F238E27FC236}">
                  <a16:creationId xmlns:a16="http://schemas.microsoft.com/office/drawing/2014/main" id="{EEE21768-4FCC-884A-B1AE-22B6652D9A65}"/>
                </a:ext>
              </a:extLst>
            </p:cNvPr>
            <p:cNvPicPr>
              <a:picLocks noChangeAspect="1"/>
            </p:cNvPicPr>
            <p:nvPr userDrawn="1"/>
          </p:nvPicPr>
          <p:blipFill>
            <a:blip r:embed="rId17" cstate="print">
              <a:extLst>
                <a:ext uri="{28A0092B-C50C-407E-A947-70E740481C1C}">
                  <a14:useLocalDpi xmlns:a14="http://schemas.microsoft.com/office/drawing/2010/main" val="0"/>
                </a:ext>
              </a:extLst>
            </a:blip>
            <a:stretch>
              <a:fillRect/>
            </a:stretch>
          </p:blipFill>
          <p:spPr>
            <a:xfrm>
              <a:off x="5901320" y="4469696"/>
              <a:ext cx="217977" cy="144114"/>
            </a:xfrm>
            <a:prstGeom prst="rect">
              <a:avLst/>
            </a:prstGeom>
            <a:ln>
              <a:noFill/>
            </a:ln>
          </p:spPr>
        </p:pic>
        <p:pic>
          <p:nvPicPr>
            <p:cNvPr id="52" name="Picture 51" descr="nl.png">
              <a:extLst>
                <a:ext uri="{FF2B5EF4-FFF2-40B4-BE49-F238E27FC236}">
                  <a16:creationId xmlns:a16="http://schemas.microsoft.com/office/drawing/2014/main" id="{F3A8536C-BDE0-404F-837A-2693906048DE}"/>
                </a:ext>
              </a:extLst>
            </p:cNvPr>
            <p:cNvPicPr>
              <a:picLocks noChangeAspect="1"/>
            </p:cNvPicPr>
            <p:nvPr userDrawn="1"/>
          </p:nvPicPr>
          <p:blipFill>
            <a:blip r:embed="rId18" cstate="print">
              <a:extLst>
                <a:ext uri="{28A0092B-C50C-407E-A947-70E740481C1C}">
                  <a14:useLocalDpi xmlns:a14="http://schemas.microsoft.com/office/drawing/2010/main" val="0"/>
                </a:ext>
              </a:extLst>
            </a:blip>
            <a:stretch>
              <a:fillRect/>
            </a:stretch>
          </p:blipFill>
          <p:spPr>
            <a:xfrm>
              <a:off x="6272460" y="4469696"/>
              <a:ext cx="217977" cy="144114"/>
            </a:xfrm>
            <a:prstGeom prst="rect">
              <a:avLst/>
            </a:prstGeom>
            <a:ln>
              <a:noFill/>
            </a:ln>
          </p:spPr>
        </p:pic>
        <p:pic>
          <p:nvPicPr>
            <p:cNvPr id="53" name="Picture 52" descr="pl.png">
              <a:extLst>
                <a:ext uri="{FF2B5EF4-FFF2-40B4-BE49-F238E27FC236}">
                  <a16:creationId xmlns:a16="http://schemas.microsoft.com/office/drawing/2014/main" id="{C2AC4DB9-ABEE-C04F-B4C3-09C4682EFF08}"/>
                </a:ext>
              </a:extLst>
            </p:cNvPr>
            <p:cNvPicPr>
              <a:picLocks noChangeAspect="1"/>
            </p:cNvPicPr>
            <p:nvPr userDrawn="1"/>
          </p:nvPicPr>
          <p:blipFill>
            <a:blip r:embed="rId19" cstate="print">
              <a:extLst>
                <a:ext uri="{28A0092B-C50C-407E-A947-70E740481C1C}">
                  <a14:useLocalDpi xmlns:a14="http://schemas.microsoft.com/office/drawing/2010/main" val="0"/>
                </a:ext>
              </a:extLst>
            </a:blip>
            <a:stretch>
              <a:fillRect/>
            </a:stretch>
          </p:blipFill>
          <p:spPr>
            <a:xfrm>
              <a:off x="6643600" y="4469696"/>
              <a:ext cx="217977" cy="144114"/>
            </a:xfrm>
            <a:prstGeom prst="rect">
              <a:avLst/>
            </a:prstGeom>
            <a:ln>
              <a:noFill/>
            </a:ln>
          </p:spPr>
        </p:pic>
        <p:pic>
          <p:nvPicPr>
            <p:cNvPr id="54" name="Picture 53" descr="pt.png">
              <a:extLst>
                <a:ext uri="{FF2B5EF4-FFF2-40B4-BE49-F238E27FC236}">
                  <a16:creationId xmlns:a16="http://schemas.microsoft.com/office/drawing/2014/main" id="{1583F378-AC2C-D048-A473-AB1BFE7EA3D6}"/>
                </a:ext>
              </a:extLst>
            </p:cNvPr>
            <p:cNvPicPr>
              <a:picLocks noChangeAspect="1"/>
            </p:cNvPicPr>
            <p:nvPr userDrawn="1"/>
          </p:nvPicPr>
          <p:blipFill>
            <a:blip r:embed="rId20" cstate="print">
              <a:extLst>
                <a:ext uri="{28A0092B-C50C-407E-A947-70E740481C1C}">
                  <a14:useLocalDpi xmlns:a14="http://schemas.microsoft.com/office/drawing/2010/main" val="0"/>
                </a:ext>
              </a:extLst>
            </a:blip>
            <a:stretch>
              <a:fillRect/>
            </a:stretch>
          </p:blipFill>
          <p:spPr>
            <a:xfrm>
              <a:off x="7014740" y="4469696"/>
              <a:ext cx="217977" cy="144114"/>
            </a:xfrm>
            <a:prstGeom prst="rect">
              <a:avLst/>
            </a:prstGeom>
            <a:ln>
              <a:noFill/>
            </a:ln>
          </p:spPr>
        </p:pic>
        <p:pic>
          <p:nvPicPr>
            <p:cNvPr id="55" name="Picture 54" descr="cz.png">
              <a:extLst>
                <a:ext uri="{FF2B5EF4-FFF2-40B4-BE49-F238E27FC236}">
                  <a16:creationId xmlns:a16="http://schemas.microsoft.com/office/drawing/2014/main" id="{DF5F68D2-8406-374A-AD83-A239F5455955}"/>
                </a:ext>
              </a:extLst>
            </p:cNvPr>
            <p:cNvPicPr>
              <a:picLocks noChangeAspect="1"/>
            </p:cNvPicPr>
            <p:nvPr userDrawn="1"/>
          </p:nvPicPr>
          <p:blipFill>
            <a:blip r:embed="rId21" cstate="print">
              <a:extLst>
                <a:ext uri="{28A0092B-C50C-407E-A947-70E740481C1C}">
                  <a14:useLocalDpi xmlns:a14="http://schemas.microsoft.com/office/drawing/2010/main" val="0"/>
                </a:ext>
              </a:extLst>
            </a:blip>
            <a:stretch>
              <a:fillRect/>
            </a:stretch>
          </p:blipFill>
          <p:spPr>
            <a:xfrm>
              <a:off x="7385880" y="4469696"/>
              <a:ext cx="217977" cy="144114"/>
            </a:xfrm>
            <a:prstGeom prst="rect">
              <a:avLst/>
            </a:prstGeom>
            <a:ln>
              <a:noFill/>
            </a:ln>
          </p:spPr>
        </p:pic>
        <p:pic>
          <p:nvPicPr>
            <p:cNvPr id="56" name="Picture 55" descr="ro.png">
              <a:extLst>
                <a:ext uri="{FF2B5EF4-FFF2-40B4-BE49-F238E27FC236}">
                  <a16:creationId xmlns:a16="http://schemas.microsoft.com/office/drawing/2014/main" id="{E6725D2E-4FF2-9248-8333-05CFA18C70C0}"/>
                </a:ext>
              </a:extLst>
            </p:cNvPr>
            <p:cNvPicPr>
              <a:picLocks noChangeAspect="1"/>
            </p:cNvPicPr>
            <p:nvPr userDrawn="1"/>
          </p:nvPicPr>
          <p:blipFill>
            <a:blip r:embed="rId22" cstate="print">
              <a:extLst>
                <a:ext uri="{28A0092B-C50C-407E-A947-70E740481C1C}">
                  <a14:useLocalDpi xmlns:a14="http://schemas.microsoft.com/office/drawing/2010/main" val="0"/>
                </a:ext>
              </a:extLst>
            </a:blip>
            <a:stretch>
              <a:fillRect/>
            </a:stretch>
          </p:blipFill>
          <p:spPr>
            <a:xfrm>
              <a:off x="7757020" y="4469696"/>
              <a:ext cx="217977" cy="144114"/>
            </a:xfrm>
            <a:prstGeom prst="rect">
              <a:avLst/>
            </a:prstGeom>
            <a:ln>
              <a:noFill/>
            </a:ln>
          </p:spPr>
        </p:pic>
        <p:pic>
          <p:nvPicPr>
            <p:cNvPr id="57" name="Picture 56" descr="se.png">
              <a:extLst>
                <a:ext uri="{FF2B5EF4-FFF2-40B4-BE49-F238E27FC236}">
                  <a16:creationId xmlns:a16="http://schemas.microsoft.com/office/drawing/2014/main" id="{74AB8C92-E6A7-C144-B537-72B3915DD46B}"/>
                </a:ext>
              </a:extLst>
            </p:cNvPr>
            <p:cNvPicPr>
              <a:picLocks noChangeAspect="1"/>
            </p:cNvPicPr>
            <p:nvPr userDrawn="1"/>
          </p:nvPicPr>
          <p:blipFill>
            <a:blip r:embed="rId23" cstate="print">
              <a:extLst>
                <a:ext uri="{28A0092B-C50C-407E-A947-70E740481C1C}">
                  <a14:useLocalDpi xmlns:a14="http://schemas.microsoft.com/office/drawing/2010/main" val="0"/>
                </a:ext>
              </a:extLst>
            </a:blip>
            <a:stretch>
              <a:fillRect/>
            </a:stretch>
          </p:blipFill>
          <p:spPr>
            <a:xfrm>
              <a:off x="8499300" y="4469696"/>
              <a:ext cx="217977" cy="144114"/>
            </a:xfrm>
            <a:prstGeom prst="rect">
              <a:avLst/>
            </a:prstGeom>
            <a:ln>
              <a:noFill/>
            </a:ln>
          </p:spPr>
        </p:pic>
        <p:pic>
          <p:nvPicPr>
            <p:cNvPr id="58" name="Picture 57" descr="ch.png">
              <a:extLst>
                <a:ext uri="{FF2B5EF4-FFF2-40B4-BE49-F238E27FC236}">
                  <a16:creationId xmlns:a16="http://schemas.microsoft.com/office/drawing/2014/main" id="{C48E0D8F-2BC8-F14C-9362-9E8607F5C1C0}"/>
                </a:ext>
              </a:extLst>
            </p:cNvPr>
            <p:cNvPicPr>
              <a:picLocks noChangeAspect="1"/>
            </p:cNvPicPr>
            <p:nvPr userDrawn="1"/>
          </p:nvPicPr>
          <p:blipFill>
            <a:blip r:embed="rId24" cstate="print">
              <a:extLst>
                <a:ext uri="{28A0092B-C50C-407E-A947-70E740481C1C}">
                  <a14:useLocalDpi xmlns:a14="http://schemas.microsoft.com/office/drawing/2010/main" val="0"/>
                </a:ext>
              </a:extLst>
            </a:blip>
            <a:stretch>
              <a:fillRect/>
            </a:stretch>
          </p:blipFill>
          <p:spPr>
            <a:xfrm>
              <a:off x="8870442" y="4469696"/>
              <a:ext cx="217977" cy="144114"/>
            </a:xfrm>
            <a:prstGeom prst="rect">
              <a:avLst/>
            </a:prstGeom>
            <a:ln>
              <a:noFill/>
            </a:ln>
          </p:spPr>
        </p:pic>
        <p:pic>
          <p:nvPicPr>
            <p:cNvPr id="60" name="Picture 59" descr="uk.png">
              <a:extLst>
                <a:ext uri="{FF2B5EF4-FFF2-40B4-BE49-F238E27FC236}">
                  <a16:creationId xmlns:a16="http://schemas.microsoft.com/office/drawing/2014/main" id="{E5508957-8372-AF44-9157-4F8AF0056F70}"/>
                </a:ext>
              </a:extLst>
            </p:cNvPr>
            <p:cNvPicPr>
              <a:picLocks noChangeAspect="1"/>
            </p:cNvPicPr>
            <p:nvPr userDrawn="1"/>
          </p:nvPicPr>
          <p:blipFill>
            <a:blip r:embed="rId25" cstate="print">
              <a:extLst>
                <a:ext uri="{28A0092B-C50C-407E-A947-70E740481C1C}">
                  <a14:useLocalDpi xmlns:a14="http://schemas.microsoft.com/office/drawing/2010/main" val="0"/>
                </a:ext>
              </a:extLst>
            </a:blip>
            <a:stretch>
              <a:fillRect/>
            </a:stretch>
          </p:blipFill>
          <p:spPr>
            <a:xfrm>
              <a:off x="8128160" y="4469696"/>
              <a:ext cx="217977" cy="144114"/>
            </a:xfrm>
            <a:prstGeom prst="rect">
              <a:avLst/>
            </a:prstGeom>
            <a:ln>
              <a:noFill/>
            </a:ln>
          </p:spPr>
        </p:pic>
        <p:pic>
          <p:nvPicPr>
            <p:cNvPr id="62" name="Picture 61">
              <a:extLst>
                <a:ext uri="{FF2B5EF4-FFF2-40B4-BE49-F238E27FC236}">
                  <a16:creationId xmlns:a16="http://schemas.microsoft.com/office/drawing/2014/main" id="{93E77BB0-CCCB-184C-8A71-2856CDD78E38}"/>
                </a:ext>
              </a:extLst>
            </p:cNvPr>
            <p:cNvPicPr>
              <a:picLocks noChangeAspect="1"/>
            </p:cNvPicPr>
            <p:nvPr userDrawn="1"/>
          </p:nvPicPr>
          <p:blipFill>
            <a:blip r:embed="rId26" cstate="hqprint">
              <a:extLst>
                <a:ext uri="{28A0092B-C50C-407E-A947-70E740481C1C}">
                  <a14:useLocalDpi xmlns:a14="http://schemas.microsoft.com/office/drawing/2010/main" val="0"/>
                </a:ext>
              </a:extLst>
            </a:blip>
            <a:stretch>
              <a:fillRect/>
            </a:stretch>
          </p:blipFill>
          <p:spPr>
            <a:xfrm>
              <a:off x="9408598" y="4469696"/>
              <a:ext cx="216000" cy="144000"/>
            </a:xfrm>
            <a:prstGeom prst="rect">
              <a:avLst/>
            </a:prstGeom>
          </p:spPr>
        </p:pic>
        <p:pic>
          <p:nvPicPr>
            <p:cNvPr id="64" name="Picture 63">
              <a:extLst>
                <a:ext uri="{FF2B5EF4-FFF2-40B4-BE49-F238E27FC236}">
                  <a16:creationId xmlns:a16="http://schemas.microsoft.com/office/drawing/2014/main" id="{7D4A6225-A6BA-474B-9F8F-B55FD8A87BDA}"/>
                </a:ext>
              </a:extLst>
            </p:cNvPr>
            <p:cNvPicPr>
              <a:picLocks noChangeAspect="1"/>
            </p:cNvPicPr>
            <p:nvPr userDrawn="1"/>
          </p:nvPicPr>
          <p:blipFill>
            <a:blip r:embed="rId27"/>
            <a:stretch>
              <a:fillRect/>
            </a:stretch>
          </p:blipFill>
          <p:spPr>
            <a:xfrm>
              <a:off x="9768386" y="4469696"/>
              <a:ext cx="216000" cy="144000"/>
            </a:xfrm>
            <a:prstGeom prst="rect">
              <a:avLst/>
            </a:prstGeom>
          </p:spPr>
        </p:pic>
        <p:pic>
          <p:nvPicPr>
            <p:cNvPr id="67" name="Picture 66" descr="ca.png">
              <a:extLst>
                <a:ext uri="{FF2B5EF4-FFF2-40B4-BE49-F238E27FC236}">
                  <a16:creationId xmlns:a16="http://schemas.microsoft.com/office/drawing/2014/main" id="{02C75BE4-D548-4049-B4EA-FE8098E2394C}"/>
                </a:ext>
              </a:extLst>
            </p:cNvPr>
            <p:cNvPicPr>
              <a:picLocks noChangeAspect="1"/>
            </p:cNvPicPr>
            <p:nvPr userDrawn="1"/>
          </p:nvPicPr>
          <p:blipFill>
            <a:blip r:embed="rId28" cstate="print">
              <a:extLst>
                <a:ext uri="{28A0092B-C50C-407E-A947-70E740481C1C}">
                  <a14:useLocalDpi xmlns:a14="http://schemas.microsoft.com/office/drawing/2010/main" val="0"/>
                </a:ext>
              </a:extLst>
            </a:blip>
            <a:stretch>
              <a:fillRect/>
            </a:stretch>
          </p:blipFill>
          <p:spPr>
            <a:xfrm>
              <a:off x="10489245" y="4469696"/>
              <a:ext cx="216000" cy="142807"/>
            </a:xfrm>
            <a:prstGeom prst="rect">
              <a:avLst/>
            </a:prstGeom>
            <a:ln>
              <a:noFill/>
            </a:ln>
          </p:spPr>
        </p:pic>
        <p:pic>
          <p:nvPicPr>
            <p:cNvPr id="68" name="Picture 67" descr="si.png">
              <a:extLst>
                <a:ext uri="{FF2B5EF4-FFF2-40B4-BE49-F238E27FC236}">
                  <a16:creationId xmlns:a16="http://schemas.microsoft.com/office/drawing/2014/main" id="{28548056-32EB-4547-A1E8-C49E5B25653B}"/>
                </a:ext>
              </a:extLst>
            </p:cNvPr>
            <p:cNvPicPr>
              <a:picLocks noChangeAspect="1"/>
            </p:cNvPicPr>
            <p:nvPr userDrawn="1"/>
          </p:nvPicPr>
          <p:blipFill>
            <a:blip r:embed="rId29" cstate="print">
              <a:extLst>
                <a:ext uri="{28A0092B-C50C-407E-A947-70E740481C1C}">
                  <a14:useLocalDpi xmlns:a14="http://schemas.microsoft.com/office/drawing/2010/main" val="0"/>
                </a:ext>
              </a:extLst>
            </a:blip>
            <a:stretch>
              <a:fillRect/>
            </a:stretch>
          </p:blipFill>
          <p:spPr>
            <a:xfrm>
              <a:off x="10128174" y="4469696"/>
              <a:ext cx="217284" cy="143656"/>
            </a:xfrm>
            <a:prstGeom prst="rect">
              <a:avLst/>
            </a:prstGeom>
          </p:spPr>
        </p:pic>
      </p:grpSp>
    </p:spTree>
    <p:extLst>
      <p:ext uri="{BB962C8B-B14F-4D97-AF65-F5344CB8AC3E}">
        <p14:creationId xmlns:p14="http://schemas.microsoft.com/office/powerpoint/2010/main" val="407793207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DARK_COLOUR_BG1">
    <p:spTree>
      <p:nvGrpSpPr>
        <p:cNvPr id="1" name=""/>
        <p:cNvGrpSpPr/>
        <p:nvPr/>
      </p:nvGrpSpPr>
      <p:grpSpPr>
        <a:xfrm>
          <a:off x="0" y="0"/>
          <a:ext cx="0" cy="0"/>
          <a:chOff x="0" y="0"/>
          <a:chExt cx="0" cy="0"/>
        </a:xfrm>
      </p:grpSpPr>
      <p:sp>
        <p:nvSpPr>
          <p:cNvPr id="154" name="Rectangle 153">
            <a:extLst>
              <a:ext uri="{FF2B5EF4-FFF2-40B4-BE49-F238E27FC236}">
                <a16:creationId xmlns:a16="http://schemas.microsoft.com/office/drawing/2014/main" id="{2FDEDD14-D71C-FA46-B659-781FB04D4CD6}"/>
              </a:ext>
            </a:extLst>
          </p:cNvPr>
          <p:cNvSpPr/>
          <p:nvPr userDrawn="1"/>
        </p:nvSpPr>
        <p:spPr>
          <a:xfrm>
            <a:off x="-6566" y="-2"/>
            <a:ext cx="12198565" cy="6858002"/>
          </a:xfrm>
          <a:prstGeom prst="rect">
            <a:avLst/>
          </a:prstGeom>
          <a:solidFill>
            <a:srgbClr val="335E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61" name="Straight Connector 60"/>
          <p:cNvCxnSpPr/>
          <p:nvPr userDrawn="1"/>
        </p:nvCxnSpPr>
        <p:spPr>
          <a:xfrm>
            <a:off x="218262" y="882193"/>
            <a:ext cx="1176840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59" name="Picture 58"/>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10331489" y="-216085"/>
            <a:ext cx="2093892" cy="1314000"/>
          </a:xfrm>
          <a:prstGeom prst="rect">
            <a:avLst/>
          </a:prstGeom>
        </p:spPr>
      </p:pic>
      <p:sp>
        <p:nvSpPr>
          <p:cNvPr id="98" name="Text Box 38">
            <a:extLst>
              <a:ext uri="{FF2B5EF4-FFF2-40B4-BE49-F238E27FC236}">
                <a16:creationId xmlns:a16="http://schemas.microsoft.com/office/drawing/2014/main" id="{7FCD07CB-9B49-8542-B6E1-EE8F108950D4}"/>
              </a:ext>
            </a:extLst>
          </p:cNvPr>
          <p:cNvSpPr txBox="1">
            <a:spLocks noChangeArrowheads="1"/>
          </p:cNvSpPr>
          <p:nvPr userDrawn="1"/>
        </p:nvSpPr>
        <p:spPr bwMode="auto">
          <a:xfrm>
            <a:off x="8205939" y="6201716"/>
            <a:ext cx="3751495" cy="21544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lIns="0" rIns="0">
            <a:spAutoFit/>
          </a:bodyPr>
          <a:lstStyle/>
          <a:p>
            <a:pPr lvl="2" algn="r">
              <a:spcBef>
                <a:spcPct val="50000"/>
              </a:spcBef>
            </a:pPr>
            <a:fld id="{BBA2E11D-44E1-43DD-A173-928128880055}" type="slidenum">
              <a:rPr lang="en-GB" sz="800" noProof="1" smtClean="0">
                <a:solidFill>
                  <a:schemeClr val="bg1"/>
                </a:solidFill>
                <a:latin typeface="Arial" charset="0"/>
                <a:ea typeface="Arial" charset="0"/>
                <a:cs typeface="Arial" charset="0"/>
              </a:rPr>
              <a:pPr lvl="2" algn="r">
                <a:spcBef>
                  <a:spcPct val="50000"/>
                </a:spcBef>
              </a:pPr>
              <a:t>‹#›</a:t>
            </a:fld>
            <a:endParaRPr lang="en-GB" sz="800" b="0" i="0" noProof="0">
              <a:solidFill>
                <a:schemeClr val="bg1"/>
              </a:solidFill>
              <a:latin typeface="Arial" charset="0"/>
              <a:ea typeface="Arial" charset="0"/>
              <a:cs typeface="Arial" charset="0"/>
            </a:endParaRPr>
          </a:p>
        </p:txBody>
      </p:sp>
      <p:cxnSp>
        <p:nvCxnSpPr>
          <p:cNvPr id="65" name="Straight Connector 64">
            <a:extLst>
              <a:ext uri="{FF2B5EF4-FFF2-40B4-BE49-F238E27FC236}">
                <a16:creationId xmlns:a16="http://schemas.microsoft.com/office/drawing/2014/main" id="{C7AD4B35-54FA-9144-8CA0-29E6DFD8430A}"/>
              </a:ext>
            </a:extLst>
          </p:cNvPr>
          <p:cNvCxnSpPr>
            <a:cxnSpLocks/>
          </p:cNvCxnSpPr>
          <p:nvPr userDrawn="1"/>
        </p:nvCxnSpPr>
        <p:spPr>
          <a:xfrm>
            <a:off x="221435" y="6422971"/>
            <a:ext cx="11736000" cy="0"/>
          </a:xfrm>
          <a:prstGeom prst="line">
            <a:avLst/>
          </a:prstGeom>
          <a:ln w="9525" cmpd="sng">
            <a:solidFill>
              <a:schemeClr val="bg1"/>
            </a:solidFill>
            <a:prstDash val="solid"/>
          </a:ln>
        </p:spPr>
        <p:style>
          <a:lnRef idx="1">
            <a:schemeClr val="accent1"/>
          </a:lnRef>
          <a:fillRef idx="0">
            <a:schemeClr val="accent1"/>
          </a:fillRef>
          <a:effectRef idx="0">
            <a:schemeClr val="accent1"/>
          </a:effectRef>
          <a:fontRef idx="minor">
            <a:schemeClr val="tx1"/>
          </a:fontRef>
        </p:style>
      </p:cxnSp>
      <p:sp>
        <p:nvSpPr>
          <p:cNvPr id="40" name="Rectangle 6">
            <a:extLst>
              <a:ext uri="{FF2B5EF4-FFF2-40B4-BE49-F238E27FC236}">
                <a16:creationId xmlns:a16="http://schemas.microsoft.com/office/drawing/2014/main" id="{96350AC2-572B-E748-93A7-E8D48F6FC327}"/>
              </a:ext>
            </a:extLst>
          </p:cNvPr>
          <p:cNvSpPr>
            <a:spLocks noGrp="1" noChangeArrowheads="1"/>
          </p:cNvSpPr>
          <p:nvPr>
            <p:ph type="title" hasCustomPrompt="1"/>
          </p:nvPr>
        </p:nvSpPr>
        <p:spPr bwMode="auto">
          <a:xfrm>
            <a:off x="218261" y="157324"/>
            <a:ext cx="10113228"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45720" rIns="0" bIns="45720" numCol="1" anchor="ctr" anchorCtr="0" compatLnSpc="1">
            <a:prstTxWarp prst="textNoShape">
              <a:avLst/>
            </a:prstTxWarp>
            <a:spAutoFit/>
          </a:bodyPr>
          <a:lstStyle>
            <a:lvl1pPr>
              <a:defRPr>
                <a:solidFill>
                  <a:schemeClr val="bg1"/>
                </a:solidFill>
              </a:defRPr>
            </a:lvl1pPr>
          </a:lstStyle>
          <a:p>
            <a:pPr lvl="0"/>
            <a:r>
              <a:rPr lang="en-GB" altLang="en-US" noProof="0"/>
              <a:t>CLICK TO EDIT MASTER TITLE STYLE</a:t>
            </a:r>
          </a:p>
        </p:txBody>
      </p:sp>
      <p:sp>
        <p:nvSpPr>
          <p:cNvPr id="41" name="Content Placeholder 2">
            <a:extLst>
              <a:ext uri="{FF2B5EF4-FFF2-40B4-BE49-F238E27FC236}">
                <a16:creationId xmlns:a16="http://schemas.microsoft.com/office/drawing/2014/main" id="{4CCAF8EA-1D76-424C-ACE1-069FB50A35DC}"/>
              </a:ext>
            </a:extLst>
          </p:cNvPr>
          <p:cNvSpPr>
            <a:spLocks noGrp="1"/>
          </p:cNvSpPr>
          <p:nvPr>
            <p:ph idx="1" hasCustomPrompt="1"/>
          </p:nvPr>
        </p:nvSpPr>
        <p:spPr>
          <a:xfrm>
            <a:off x="218262" y="882192"/>
            <a:ext cx="11763662" cy="5534968"/>
          </a:xfrm>
        </p:spPr>
        <p:txBody>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pic>
        <p:nvPicPr>
          <p:cNvPr id="38" name="Picture 37">
            <a:extLst>
              <a:ext uri="{FF2B5EF4-FFF2-40B4-BE49-F238E27FC236}">
                <a16:creationId xmlns:a16="http://schemas.microsoft.com/office/drawing/2014/main" id="{5812556C-035F-674D-8E77-65829009A765}"/>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10343245" y="6585917"/>
            <a:ext cx="1636920" cy="105918"/>
          </a:xfrm>
          <a:prstGeom prst="rect">
            <a:avLst/>
          </a:prstGeom>
        </p:spPr>
      </p:pic>
      <p:grpSp>
        <p:nvGrpSpPr>
          <p:cNvPr id="36" name="Group 35">
            <a:extLst>
              <a:ext uri="{FF2B5EF4-FFF2-40B4-BE49-F238E27FC236}">
                <a16:creationId xmlns:a16="http://schemas.microsoft.com/office/drawing/2014/main" id="{FB321021-5660-EB47-8BA6-304C79272C62}"/>
              </a:ext>
            </a:extLst>
          </p:cNvPr>
          <p:cNvGrpSpPr/>
          <p:nvPr userDrawn="1"/>
        </p:nvGrpSpPr>
        <p:grpSpPr>
          <a:xfrm>
            <a:off x="226688" y="6569736"/>
            <a:ext cx="9628745" cy="144114"/>
            <a:chOff x="1076500" y="4469696"/>
            <a:chExt cx="9628745" cy="144114"/>
          </a:xfrm>
        </p:grpSpPr>
        <p:pic>
          <p:nvPicPr>
            <p:cNvPr id="37" name="Picture 36" descr="de.png">
              <a:extLst>
                <a:ext uri="{FF2B5EF4-FFF2-40B4-BE49-F238E27FC236}">
                  <a16:creationId xmlns:a16="http://schemas.microsoft.com/office/drawing/2014/main" id="{6705C573-7F21-B342-A090-1A6C26CD7B87}"/>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76500" y="4469696"/>
              <a:ext cx="217977" cy="144114"/>
            </a:xfrm>
            <a:prstGeom prst="rect">
              <a:avLst/>
            </a:prstGeom>
            <a:ln>
              <a:noFill/>
            </a:ln>
          </p:spPr>
        </p:pic>
        <p:pic>
          <p:nvPicPr>
            <p:cNvPr id="39" name="Picture 38" descr="at.png">
              <a:extLst>
                <a:ext uri="{FF2B5EF4-FFF2-40B4-BE49-F238E27FC236}">
                  <a16:creationId xmlns:a16="http://schemas.microsoft.com/office/drawing/2014/main" id="{6E5EA9CB-46C1-1244-9266-8C00B92ABFCB}"/>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447640" y="4469696"/>
              <a:ext cx="217977" cy="144114"/>
            </a:xfrm>
            <a:prstGeom prst="rect">
              <a:avLst/>
            </a:prstGeom>
            <a:ln>
              <a:noFill/>
            </a:ln>
          </p:spPr>
        </p:pic>
        <p:pic>
          <p:nvPicPr>
            <p:cNvPr id="42" name="Picture 41" descr="be.png">
              <a:extLst>
                <a:ext uri="{FF2B5EF4-FFF2-40B4-BE49-F238E27FC236}">
                  <a16:creationId xmlns:a16="http://schemas.microsoft.com/office/drawing/2014/main" id="{AB9EB0F2-8599-8F46-BDBF-50594130B1B2}"/>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818780" y="4469696"/>
              <a:ext cx="217977" cy="144114"/>
            </a:xfrm>
            <a:prstGeom prst="rect">
              <a:avLst/>
            </a:prstGeom>
            <a:ln>
              <a:noFill/>
            </a:ln>
          </p:spPr>
        </p:pic>
        <p:pic>
          <p:nvPicPr>
            <p:cNvPr id="43" name="Picture 42" descr="dk.png">
              <a:extLst>
                <a:ext uri="{FF2B5EF4-FFF2-40B4-BE49-F238E27FC236}">
                  <a16:creationId xmlns:a16="http://schemas.microsoft.com/office/drawing/2014/main" id="{E84CCD7E-CD19-5C40-8499-A9A2BF933B34}"/>
                </a:ext>
              </a:extLst>
            </p:cNvPr>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2189920" y="4469696"/>
              <a:ext cx="217977" cy="144114"/>
            </a:xfrm>
            <a:prstGeom prst="rect">
              <a:avLst/>
            </a:prstGeom>
            <a:ln>
              <a:noFill/>
            </a:ln>
          </p:spPr>
        </p:pic>
        <p:pic>
          <p:nvPicPr>
            <p:cNvPr id="44" name="Picture 43" descr="es.png">
              <a:extLst>
                <a:ext uri="{FF2B5EF4-FFF2-40B4-BE49-F238E27FC236}">
                  <a16:creationId xmlns:a16="http://schemas.microsoft.com/office/drawing/2014/main" id="{64F9DD03-F825-A14A-8939-41CEA1D3F802}"/>
                </a:ext>
              </a:extLst>
            </p:cNvPr>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2561060" y="4469696"/>
              <a:ext cx="217977" cy="144114"/>
            </a:xfrm>
            <a:prstGeom prst="rect">
              <a:avLst/>
            </a:prstGeom>
            <a:ln>
              <a:noFill/>
            </a:ln>
          </p:spPr>
        </p:pic>
        <p:pic>
          <p:nvPicPr>
            <p:cNvPr id="45" name="Picture 44" descr="ee.png">
              <a:extLst>
                <a:ext uri="{FF2B5EF4-FFF2-40B4-BE49-F238E27FC236}">
                  <a16:creationId xmlns:a16="http://schemas.microsoft.com/office/drawing/2014/main" id="{686C5F97-EE26-D545-972E-35E1947B818B}"/>
                </a:ext>
              </a:extLst>
            </p:cNvPr>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2932200" y="4469696"/>
              <a:ext cx="217977" cy="144114"/>
            </a:xfrm>
            <a:prstGeom prst="rect">
              <a:avLst/>
            </a:prstGeom>
            <a:ln>
              <a:noFill/>
            </a:ln>
          </p:spPr>
        </p:pic>
        <p:pic>
          <p:nvPicPr>
            <p:cNvPr id="46" name="Picture 45" descr="fi.png">
              <a:extLst>
                <a:ext uri="{FF2B5EF4-FFF2-40B4-BE49-F238E27FC236}">
                  <a16:creationId xmlns:a16="http://schemas.microsoft.com/office/drawing/2014/main" id="{CAAFFB4A-3C75-C945-A251-BEE380521953}"/>
                </a:ext>
              </a:extLst>
            </p:cNvPr>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3303340" y="4469696"/>
              <a:ext cx="217977" cy="144114"/>
            </a:xfrm>
            <a:prstGeom prst="rect">
              <a:avLst/>
            </a:prstGeom>
            <a:ln>
              <a:noFill/>
            </a:ln>
          </p:spPr>
        </p:pic>
        <p:pic>
          <p:nvPicPr>
            <p:cNvPr id="47" name="Picture 46" descr="fr.png">
              <a:extLst>
                <a:ext uri="{FF2B5EF4-FFF2-40B4-BE49-F238E27FC236}">
                  <a16:creationId xmlns:a16="http://schemas.microsoft.com/office/drawing/2014/main" id="{98635036-B69D-3742-9E37-5ED8FDB996CB}"/>
                </a:ext>
              </a:extLst>
            </p:cNvPr>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3674480" y="4469696"/>
              <a:ext cx="217977" cy="144114"/>
            </a:xfrm>
            <a:prstGeom prst="rect">
              <a:avLst/>
            </a:prstGeom>
            <a:ln>
              <a:noFill/>
            </a:ln>
          </p:spPr>
        </p:pic>
        <p:pic>
          <p:nvPicPr>
            <p:cNvPr id="48" name="Picture 47" descr="gr.png">
              <a:extLst>
                <a:ext uri="{FF2B5EF4-FFF2-40B4-BE49-F238E27FC236}">
                  <a16:creationId xmlns:a16="http://schemas.microsoft.com/office/drawing/2014/main" id="{10D8C8F8-E354-894F-A153-41AC96F6CD80}"/>
                </a:ext>
              </a:extLst>
            </p:cNvPr>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4045620" y="4469696"/>
              <a:ext cx="217977" cy="144114"/>
            </a:xfrm>
            <a:prstGeom prst="rect">
              <a:avLst/>
            </a:prstGeom>
            <a:ln>
              <a:noFill/>
            </a:ln>
          </p:spPr>
        </p:pic>
        <p:pic>
          <p:nvPicPr>
            <p:cNvPr id="49" name="Picture 48" descr="hu.png">
              <a:extLst>
                <a:ext uri="{FF2B5EF4-FFF2-40B4-BE49-F238E27FC236}">
                  <a16:creationId xmlns:a16="http://schemas.microsoft.com/office/drawing/2014/main" id="{5A9BF6FD-8270-9D43-B521-8581BC3948F1}"/>
                </a:ext>
              </a:extLst>
            </p:cNvPr>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4416760" y="4469696"/>
              <a:ext cx="217977" cy="144114"/>
            </a:xfrm>
            <a:prstGeom prst="rect">
              <a:avLst/>
            </a:prstGeom>
            <a:ln>
              <a:noFill/>
            </a:ln>
          </p:spPr>
        </p:pic>
        <p:pic>
          <p:nvPicPr>
            <p:cNvPr id="50" name="Picture 49" descr="ie.png">
              <a:extLst>
                <a:ext uri="{FF2B5EF4-FFF2-40B4-BE49-F238E27FC236}">
                  <a16:creationId xmlns:a16="http://schemas.microsoft.com/office/drawing/2014/main" id="{14B6B9B8-9CB9-C54F-AE18-37B7E06A5C09}"/>
                </a:ext>
              </a:extLst>
            </p:cNvPr>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4787900" y="4469696"/>
              <a:ext cx="217977" cy="144114"/>
            </a:xfrm>
            <a:prstGeom prst="rect">
              <a:avLst/>
            </a:prstGeom>
            <a:ln>
              <a:noFill/>
            </a:ln>
          </p:spPr>
        </p:pic>
        <p:pic>
          <p:nvPicPr>
            <p:cNvPr id="51" name="Picture 50" descr="it.png">
              <a:extLst>
                <a:ext uri="{FF2B5EF4-FFF2-40B4-BE49-F238E27FC236}">
                  <a16:creationId xmlns:a16="http://schemas.microsoft.com/office/drawing/2014/main" id="{768B3063-BAAD-1340-A865-830B2616D6FF}"/>
                </a:ext>
              </a:extLst>
            </p:cNvPr>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5159040" y="4469696"/>
              <a:ext cx="217977" cy="144114"/>
            </a:xfrm>
            <a:prstGeom prst="rect">
              <a:avLst/>
            </a:prstGeom>
            <a:ln>
              <a:noFill/>
            </a:ln>
          </p:spPr>
        </p:pic>
        <p:pic>
          <p:nvPicPr>
            <p:cNvPr id="52" name="Picture 51" descr="lu.png">
              <a:extLst>
                <a:ext uri="{FF2B5EF4-FFF2-40B4-BE49-F238E27FC236}">
                  <a16:creationId xmlns:a16="http://schemas.microsoft.com/office/drawing/2014/main" id="{C50D5B27-F700-0E4D-ABAC-8E7F47823451}"/>
                </a:ext>
              </a:extLst>
            </p:cNvPr>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5530180" y="4469696"/>
              <a:ext cx="217977" cy="144114"/>
            </a:xfrm>
            <a:prstGeom prst="rect">
              <a:avLst/>
            </a:prstGeom>
            <a:ln>
              <a:noFill/>
            </a:ln>
          </p:spPr>
        </p:pic>
        <p:pic>
          <p:nvPicPr>
            <p:cNvPr id="53" name="Picture 52" descr="no.png">
              <a:extLst>
                <a:ext uri="{FF2B5EF4-FFF2-40B4-BE49-F238E27FC236}">
                  <a16:creationId xmlns:a16="http://schemas.microsoft.com/office/drawing/2014/main" id="{EEE21768-4FCC-884A-B1AE-22B6652D9A65}"/>
                </a:ext>
              </a:extLst>
            </p:cNvPr>
            <p:cNvPicPr>
              <a:picLocks noChangeAspect="1"/>
            </p:cNvPicPr>
            <p:nvPr userDrawn="1"/>
          </p:nvPicPr>
          <p:blipFill>
            <a:blip r:embed="rId17" cstate="print">
              <a:extLst>
                <a:ext uri="{28A0092B-C50C-407E-A947-70E740481C1C}">
                  <a14:useLocalDpi xmlns:a14="http://schemas.microsoft.com/office/drawing/2010/main" val="0"/>
                </a:ext>
              </a:extLst>
            </a:blip>
            <a:stretch>
              <a:fillRect/>
            </a:stretch>
          </p:blipFill>
          <p:spPr>
            <a:xfrm>
              <a:off x="5901320" y="4469696"/>
              <a:ext cx="217977" cy="144114"/>
            </a:xfrm>
            <a:prstGeom prst="rect">
              <a:avLst/>
            </a:prstGeom>
            <a:ln>
              <a:noFill/>
            </a:ln>
          </p:spPr>
        </p:pic>
        <p:pic>
          <p:nvPicPr>
            <p:cNvPr id="54" name="Picture 53" descr="nl.png">
              <a:extLst>
                <a:ext uri="{FF2B5EF4-FFF2-40B4-BE49-F238E27FC236}">
                  <a16:creationId xmlns:a16="http://schemas.microsoft.com/office/drawing/2014/main" id="{F3A8536C-BDE0-404F-837A-2693906048DE}"/>
                </a:ext>
              </a:extLst>
            </p:cNvPr>
            <p:cNvPicPr>
              <a:picLocks noChangeAspect="1"/>
            </p:cNvPicPr>
            <p:nvPr userDrawn="1"/>
          </p:nvPicPr>
          <p:blipFill>
            <a:blip r:embed="rId18" cstate="print">
              <a:extLst>
                <a:ext uri="{28A0092B-C50C-407E-A947-70E740481C1C}">
                  <a14:useLocalDpi xmlns:a14="http://schemas.microsoft.com/office/drawing/2010/main" val="0"/>
                </a:ext>
              </a:extLst>
            </a:blip>
            <a:stretch>
              <a:fillRect/>
            </a:stretch>
          </p:blipFill>
          <p:spPr>
            <a:xfrm>
              <a:off x="6272460" y="4469696"/>
              <a:ext cx="217977" cy="144114"/>
            </a:xfrm>
            <a:prstGeom prst="rect">
              <a:avLst/>
            </a:prstGeom>
            <a:ln>
              <a:noFill/>
            </a:ln>
          </p:spPr>
        </p:pic>
        <p:pic>
          <p:nvPicPr>
            <p:cNvPr id="55" name="Picture 54" descr="pl.png">
              <a:extLst>
                <a:ext uri="{FF2B5EF4-FFF2-40B4-BE49-F238E27FC236}">
                  <a16:creationId xmlns:a16="http://schemas.microsoft.com/office/drawing/2014/main" id="{C2AC4DB9-ABEE-C04F-B4C3-09C4682EFF08}"/>
                </a:ext>
              </a:extLst>
            </p:cNvPr>
            <p:cNvPicPr>
              <a:picLocks noChangeAspect="1"/>
            </p:cNvPicPr>
            <p:nvPr userDrawn="1"/>
          </p:nvPicPr>
          <p:blipFill>
            <a:blip r:embed="rId19" cstate="print">
              <a:extLst>
                <a:ext uri="{28A0092B-C50C-407E-A947-70E740481C1C}">
                  <a14:useLocalDpi xmlns:a14="http://schemas.microsoft.com/office/drawing/2010/main" val="0"/>
                </a:ext>
              </a:extLst>
            </a:blip>
            <a:stretch>
              <a:fillRect/>
            </a:stretch>
          </p:blipFill>
          <p:spPr>
            <a:xfrm>
              <a:off x="6643600" y="4469696"/>
              <a:ext cx="217977" cy="144114"/>
            </a:xfrm>
            <a:prstGeom prst="rect">
              <a:avLst/>
            </a:prstGeom>
            <a:ln>
              <a:noFill/>
            </a:ln>
          </p:spPr>
        </p:pic>
        <p:pic>
          <p:nvPicPr>
            <p:cNvPr id="56" name="Picture 55" descr="pt.png">
              <a:extLst>
                <a:ext uri="{FF2B5EF4-FFF2-40B4-BE49-F238E27FC236}">
                  <a16:creationId xmlns:a16="http://schemas.microsoft.com/office/drawing/2014/main" id="{1583F378-AC2C-D048-A473-AB1BFE7EA3D6}"/>
                </a:ext>
              </a:extLst>
            </p:cNvPr>
            <p:cNvPicPr>
              <a:picLocks noChangeAspect="1"/>
            </p:cNvPicPr>
            <p:nvPr userDrawn="1"/>
          </p:nvPicPr>
          <p:blipFill>
            <a:blip r:embed="rId20" cstate="print">
              <a:extLst>
                <a:ext uri="{28A0092B-C50C-407E-A947-70E740481C1C}">
                  <a14:useLocalDpi xmlns:a14="http://schemas.microsoft.com/office/drawing/2010/main" val="0"/>
                </a:ext>
              </a:extLst>
            </a:blip>
            <a:stretch>
              <a:fillRect/>
            </a:stretch>
          </p:blipFill>
          <p:spPr>
            <a:xfrm>
              <a:off x="7014740" y="4469696"/>
              <a:ext cx="217977" cy="144114"/>
            </a:xfrm>
            <a:prstGeom prst="rect">
              <a:avLst/>
            </a:prstGeom>
            <a:ln>
              <a:noFill/>
            </a:ln>
          </p:spPr>
        </p:pic>
        <p:pic>
          <p:nvPicPr>
            <p:cNvPr id="57" name="Picture 56" descr="cz.png">
              <a:extLst>
                <a:ext uri="{FF2B5EF4-FFF2-40B4-BE49-F238E27FC236}">
                  <a16:creationId xmlns:a16="http://schemas.microsoft.com/office/drawing/2014/main" id="{DF5F68D2-8406-374A-AD83-A239F5455955}"/>
                </a:ext>
              </a:extLst>
            </p:cNvPr>
            <p:cNvPicPr>
              <a:picLocks noChangeAspect="1"/>
            </p:cNvPicPr>
            <p:nvPr userDrawn="1"/>
          </p:nvPicPr>
          <p:blipFill>
            <a:blip r:embed="rId21" cstate="print">
              <a:extLst>
                <a:ext uri="{28A0092B-C50C-407E-A947-70E740481C1C}">
                  <a14:useLocalDpi xmlns:a14="http://schemas.microsoft.com/office/drawing/2010/main" val="0"/>
                </a:ext>
              </a:extLst>
            </a:blip>
            <a:stretch>
              <a:fillRect/>
            </a:stretch>
          </p:blipFill>
          <p:spPr>
            <a:xfrm>
              <a:off x="7385880" y="4469696"/>
              <a:ext cx="217977" cy="144114"/>
            </a:xfrm>
            <a:prstGeom prst="rect">
              <a:avLst/>
            </a:prstGeom>
            <a:ln>
              <a:noFill/>
            </a:ln>
          </p:spPr>
        </p:pic>
        <p:pic>
          <p:nvPicPr>
            <p:cNvPr id="58" name="Picture 57" descr="ro.png">
              <a:extLst>
                <a:ext uri="{FF2B5EF4-FFF2-40B4-BE49-F238E27FC236}">
                  <a16:creationId xmlns:a16="http://schemas.microsoft.com/office/drawing/2014/main" id="{E6725D2E-4FF2-9248-8333-05CFA18C70C0}"/>
                </a:ext>
              </a:extLst>
            </p:cNvPr>
            <p:cNvPicPr>
              <a:picLocks noChangeAspect="1"/>
            </p:cNvPicPr>
            <p:nvPr userDrawn="1"/>
          </p:nvPicPr>
          <p:blipFill>
            <a:blip r:embed="rId22" cstate="print">
              <a:extLst>
                <a:ext uri="{28A0092B-C50C-407E-A947-70E740481C1C}">
                  <a14:useLocalDpi xmlns:a14="http://schemas.microsoft.com/office/drawing/2010/main" val="0"/>
                </a:ext>
              </a:extLst>
            </a:blip>
            <a:stretch>
              <a:fillRect/>
            </a:stretch>
          </p:blipFill>
          <p:spPr>
            <a:xfrm>
              <a:off x="7757020" y="4469696"/>
              <a:ext cx="217977" cy="144114"/>
            </a:xfrm>
            <a:prstGeom prst="rect">
              <a:avLst/>
            </a:prstGeom>
            <a:ln>
              <a:noFill/>
            </a:ln>
          </p:spPr>
        </p:pic>
        <p:pic>
          <p:nvPicPr>
            <p:cNvPr id="60" name="Picture 59" descr="se.png">
              <a:extLst>
                <a:ext uri="{FF2B5EF4-FFF2-40B4-BE49-F238E27FC236}">
                  <a16:creationId xmlns:a16="http://schemas.microsoft.com/office/drawing/2014/main" id="{74AB8C92-E6A7-C144-B537-72B3915DD46B}"/>
                </a:ext>
              </a:extLst>
            </p:cNvPr>
            <p:cNvPicPr>
              <a:picLocks noChangeAspect="1"/>
            </p:cNvPicPr>
            <p:nvPr userDrawn="1"/>
          </p:nvPicPr>
          <p:blipFill>
            <a:blip r:embed="rId23" cstate="print">
              <a:extLst>
                <a:ext uri="{28A0092B-C50C-407E-A947-70E740481C1C}">
                  <a14:useLocalDpi xmlns:a14="http://schemas.microsoft.com/office/drawing/2010/main" val="0"/>
                </a:ext>
              </a:extLst>
            </a:blip>
            <a:stretch>
              <a:fillRect/>
            </a:stretch>
          </p:blipFill>
          <p:spPr>
            <a:xfrm>
              <a:off x="8499300" y="4469696"/>
              <a:ext cx="217977" cy="144114"/>
            </a:xfrm>
            <a:prstGeom prst="rect">
              <a:avLst/>
            </a:prstGeom>
            <a:ln>
              <a:noFill/>
            </a:ln>
          </p:spPr>
        </p:pic>
        <p:pic>
          <p:nvPicPr>
            <p:cNvPr id="62" name="Picture 61" descr="ch.png">
              <a:extLst>
                <a:ext uri="{FF2B5EF4-FFF2-40B4-BE49-F238E27FC236}">
                  <a16:creationId xmlns:a16="http://schemas.microsoft.com/office/drawing/2014/main" id="{C48E0D8F-2BC8-F14C-9362-9E8607F5C1C0}"/>
                </a:ext>
              </a:extLst>
            </p:cNvPr>
            <p:cNvPicPr>
              <a:picLocks noChangeAspect="1"/>
            </p:cNvPicPr>
            <p:nvPr userDrawn="1"/>
          </p:nvPicPr>
          <p:blipFill>
            <a:blip r:embed="rId24" cstate="print">
              <a:extLst>
                <a:ext uri="{28A0092B-C50C-407E-A947-70E740481C1C}">
                  <a14:useLocalDpi xmlns:a14="http://schemas.microsoft.com/office/drawing/2010/main" val="0"/>
                </a:ext>
              </a:extLst>
            </a:blip>
            <a:stretch>
              <a:fillRect/>
            </a:stretch>
          </p:blipFill>
          <p:spPr>
            <a:xfrm>
              <a:off x="8870442" y="4469696"/>
              <a:ext cx="217977" cy="144114"/>
            </a:xfrm>
            <a:prstGeom prst="rect">
              <a:avLst/>
            </a:prstGeom>
            <a:ln>
              <a:noFill/>
            </a:ln>
          </p:spPr>
        </p:pic>
        <p:pic>
          <p:nvPicPr>
            <p:cNvPr id="63" name="Picture 62" descr="uk.png">
              <a:extLst>
                <a:ext uri="{FF2B5EF4-FFF2-40B4-BE49-F238E27FC236}">
                  <a16:creationId xmlns:a16="http://schemas.microsoft.com/office/drawing/2014/main" id="{E5508957-8372-AF44-9157-4F8AF0056F70}"/>
                </a:ext>
              </a:extLst>
            </p:cNvPr>
            <p:cNvPicPr>
              <a:picLocks noChangeAspect="1"/>
            </p:cNvPicPr>
            <p:nvPr userDrawn="1"/>
          </p:nvPicPr>
          <p:blipFill>
            <a:blip r:embed="rId25" cstate="print">
              <a:extLst>
                <a:ext uri="{28A0092B-C50C-407E-A947-70E740481C1C}">
                  <a14:useLocalDpi xmlns:a14="http://schemas.microsoft.com/office/drawing/2010/main" val="0"/>
                </a:ext>
              </a:extLst>
            </a:blip>
            <a:stretch>
              <a:fillRect/>
            </a:stretch>
          </p:blipFill>
          <p:spPr>
            <a:xfrm>
              <a:off x="8128160" y="4469696"/>
              <a:ext cx="217977" cy="144114"/>
            </a:xfrm>
            <a:prstGeom prst="rect">
              <a:avLst/>
            </a:prstGeom>
            <a:ln>
              <a:noFill/>
            </a:ln>
          </p:spPr>
        </p:pic>
        <p:pic>
          <p:nvPicPr>
            <p:cNvPr id="64" name="Picture 63">
              <a:extLst>
                <a:ext uri="{FF2B5EF4-FFF2-40B4-BE49-F238E27FC236}">
                  <a16:creationId xmlns:a16="http://schemas.microsoft.com/office/drawing/2014/main" id="{93E77BB0-CCCB-184C-8A71-2856CDD78E38}"/>
                </a:ext>
              </a:extLst>
            </p:cNvPr>
            <p:cNvPicPr>
              <a:picLocks noChangeAspect="1"/>
            </p:cNvPicPr>
            <p:nvPr userDrawn="1"/>
          </p:nvPicPr>
          <p:blipFill>
            <a:blip r:embed="rId26" cstate="hqprint">
              <a:extLst>
                <a:ext uri="{28A0092B-C50C-407E-A947-70E740481C1C}">
                  <a14:useLocalDpi xmlns:a14="http://schemas.microsoft.com/office/drawing/2010/main" val="0"/>
                </a:ext>
              </a:extLst>
            </a:blip>
            <a:stretch>
              <a:fillRect/>
            </a:stretch>
          </p:blipFill>
          <p:spPr>
            <a:xfrm>
              <a:off x="9408598" y="4469696"/>
              <a:ext cx="216000" cy="144000"/>
            </a:xfrm>
            <a:prstGeom prst="rect">
              <a:avLst/>
            </a:prstGeom>
          </p:spPr>
        </p:pic>
        <p:pic>
          <p:nvPicPr>
            <p:cNvPr id="66" name="Picture 65">
              <a:extLst>
                <a:ext uri="{FF2B5EF4-FFF2-40B4-BE49-F238E27FC236}">
                  <a16:creationId xmlns:a16="http://schemas.microsoft.com/office/drawing/2014/main" id="{7D4A6225-A6BA-474B-9F8F-B55FD8A87BDA}"/>
                </a:ext>
              </a:extLst>
            </p:cNvPr>
            <p:cNvPicPr>
              <a:picLocks noChangeAspect="1"/>
            </p:cNvPicPr>
            <p:nvPr userDrawn="1"/>
          </p:nvPicPr>
          <p:blipFill>
            <a:blip r:embed="rId27"/>
            <a:stretch>
              <a:fillRect/>
            </a:stretch>
          </p:blipFill>
          <p:spPr>
            <a:xfrm>
              <a:off x="9768386" y="4469696"/>
              <a:ext cx="216000" cy="144000"/>
            </a:xfrm>
            <a:prstGeom prst="rect">
              <a:avLst/>
            </a:prstGeom>
          </p:spPr>
        </p:pic>
        <p:pic>
          <p:nvPicPr>
            <p:cNvPr id="67" name="Picture 66" descr="ca.png">
              <a:extLst>
                <a:ext uri="{FF2B5EF4-FFF2-40B4-BE49-F238E27FC236}">
                  <a16:creationId xmlns:a16="http://schemas.microsoft.com/office/drawing/2014/main" id="{02C75BE4-D548-4049-B4EA-FE8098E2394C}"/>
                </a:ext>
              </a:extLst>
            </p:cNvPr>
            <p:cNvPicPr>
              <a:picLocks noChangeAspect="1"/>
            </p:cNvPicPr>
            <p:nvPr userDrawn="1"/>
          </p:nvPicPr>
          <p:blipFill>
            <a:blip r:embed="rId28" cstate="print">
              <a:extLst>
                <a:ext uri="{28A0092B-C50C-407E-A947-70E740481C1C}">
                  <a14:useLocalDpi xmlns:a14="http://schemas.microsoft.com/office/drawing/2010/main" val="0"/>
                </a:ext>
              </a:extLst>
            </a:blip>
            <a:stretch>
              <a:fillRect/>
            </a:stretch>
          </p:blipFill>
          <p:spPr>
            <a:xfrm>
              <a:off x="10489245" y="4469696"/>
              <a:ext cx="216000" cy="142807"/>
            </a:xfrm>
            <a:prstGeom prst="rect">
              <a:avLst/>
            </a:prstGeom>
            <a:ln>
              <a:noFill/>
            </a:ln>
          </p:spPr>
        </p:pic>
        <p:pic>
          <p:nvPicPr>
            <p:cNvPr id="68" name="Picture 67" descr="si.png">
              <a:extLst>
                <a:ext uri="{FF2B5EF4-FFF2-40B4-BE49-F238E27FC236}">
                  <a16:creationId xmlns:a16="http://schemas.microsoft.com/office/drawing/2014/main" id="{28548056-32EB-4547-A1E8-C49E5B25653B}"/>
                </a:ext>
              </a:extLst>
            </p:cNvPr>
            <p:cNvPicPr>
              <a:picLocks noChangeAspect="1"/>
            </p:cNvPicPr>
            <p:nvPr userDrawn="1"/>
          </p:nvPicPr>
          <p:blipFill>
            <a:blip r:embed="rId29" cstate="print">
              <a:extLst>
                <a:ext uri="{28A0092B-C50C-407E-A947-70E740481C1C}">
                  <a14:useLocalDpi xmlns:a14="http://schemas.microsoft.com/office/drawing/2010/main" val="0"/>
                </a:ext>
              </a:extLst>
            </a:blip>
            <a:stretch>
              <a:fillRect/>
            </a:stretch>
          </p:blipFill>
          <p:spPr>
            <a:xfrm>
              <a:off x="10128174" y="4469696"/>
              <a:ext cx="217284" cy="143656"/>
            </a:xfrm>
            <a:prstGeom prst="rect">
              <a:avLst/>
            </a:prstGeom>
          </p:spPr>
        </p:pic>
      </p:grpSp>
    </p:spTree>
    <p:extLst>
      <p:ext uri="{BB962C8B-B14F-4D97-AF65-F5344CB8AC3E}">
        <p14:creationId xmlns:p14="http://schemas.microsoft.com/office/powerpoint/2010/main" val="279960001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DARK_COLOUR_BG2">
    <p:spTree>
      <p:nvGrpSpPr>
        <p:cNvPr id="1" name=""/>
        <p:cNvGrpSpPr/>
        <p:nvPr/>
      </p:nvGrpSpPr>
      <p:grpSpPr>
        <a:xfrm>
          <a:off x="0" y="0"/>
          <a:ext cx="0" cy="0"/>
          <a:chOff x="0" y="0"/>
          <a:chExt cx="0" cy="0"/>
        </a:xfrm>
      </p:grpSpPr>
      <p:sp>
        <p:nvSpPr>
          <p:cNvPr id="154" name="Rectangle 153">
            <a:extLst>
              <a:ext uri="{FF2B5EF4-FFF2-40B4-BE49-F238E27FC236}">
                <a16:creationId xmlns:a16="http://schemas.microsoft.com/office/drawing/2014/main" id="{2FDEDD14-D71C-FA46-B659-781FB04D4CD6}"/>
              </a:ext>
            </a:extLst>
          </p:cNvPr>
          <p:cNvSpPr/>
          <p:nvPr userDrawn="1"/>
        </p:nvSpPr>
        <p:spPr>
          <a:xfrm>
            <a:off x="-6566" y="-2"/>
            <a:ext cx="12198565" cy="6858002"/>
          </a:xfrm>
          <a:prstGeom prst="rect">
            <a:avLst/>
          </a:prstGeom>
          <a:solidFill>
            <a:srgbClr val="8197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61" name="Straight Connector 60"/>
          <p:cNvCxnSpPr/>
          <p:nvPr userDrawn="1"/>
        </p:nvCxnSpPr>
        <p:spPr>
          <a:xfrm>
            <a:off x="218262" y="882193"/>
            <a:ext cx="1176840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59" name="Picture 58"/>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10331489" y="-216085"/>
            <a:ext cx="2093892" cy="1314000"/>
          </a:xfrm>
          <a:prstGeom prst="rect">
            <a:avLst/>
          </a:prstGeom>
        </p:spPr>
      </p:pic>
      <p:sp>
        <p:nvSpPr>
          <p:cNvPr id="98" name="Text Box 38">
            <a:extLst>
              <a:ext uri="{FF2B5EF4-FFF2-40B4-BE49-F238E27FC236}">
                <a16:creationId xmlns:a16="http://schemas.microsoft.com/office/drawing/2014/main" id="{7FCD07CB-9B49-8542-B6E1-EE8F108950D4}"/>
              </a:ext>
            </a:extLst>
          </p:cNvPr>
          <p:cNvSpPr txBox="1">
            <a:spLocks noChangeArrowheads="1"/>
          </p:cNvSpPr>
          <p:nvPr userDrawn="1"/>
        </p:nvSpPr>
        <p:spPr bwMode="auto">
          <a:xfrm>
            <a:off x="8205939" y="6201716"/>
            <a:ext cx="3751495" cy="21544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lIns="0" rIns="0">
            <a:spAutoFit/>
          </a:bodyPr>
          <a:lstStyle/>
          <a:p>
            <a:pPr lvl="2" algn="r">
              <a:spcBef>
                <a:spcPct val="50000"/>
              </a:spcBef>
            </a:pPr>
            <a:fld id="{BBA2E11D-44E1-43DD-A173-928128880055}" type="slidenum">
              <a:rPr lang="en-GB" sz="800" noProof="1" smtClean="0">
                <a:solidFill>
                  <a:schemeClr val="bg1"/>
                </a:solidFill>
                <a:latin typeface="Arial" charset="0"/>
                <a:ea typeface="Arial" charset="0"/>
                <a:cs typeface="Arial" charset="0"/>
              </a:rPr>
              <a:pPr lvl="2" algn="r">
                <a:spcBef>
                  <a:spcPct val="50000"/>
                </a:spcBef>
              </a:pPr>
              <a:t>‹#›</a:t>
            </a:fld>
            <a:endParaRPr lang="en-GB" sz="800" b="0" i="0" noProof="0">
              <a:solidFill>
                <a:schemeClr val="bg1"/>
              </a:solidFill>
              <a:latin typeface="Arial" charset="0"/>
              <a:ea typeface="Arial" charset="0"/>
              <a:cs typeface="Arial" charset="0"/>
            </a:endParaRPr>
          </a:p>
        </p:txBody>
      </p:sp>
      <p:cxnSp>
        <p:nvCxnSpPr>
          <p:cNvPr id="65" name="Straight Connector 64">
            <a:extLst>
              <a:ext uri="{FF2B5EF4-FFF2-40B4-BE49-F238E27FC236}">
                <a16:creationId xmlns:a16="http://schemas.microsoft.com/office/drawing/2014/main" id="{C7AD4B35-54FA-9144-8CA0-29E6DFD8430A}"/>
              </a:ext>
            </a:extLst>
          </p:cNvPr>
          <p:cNvCxnSpPr>
            <a:cxnSpLocks/>
          </p:cNvCxnSpPr>
          <p:nvPr userDrawn="1"/>
        </p:nvCxnSpPr>
        <p:spPr>
          <a:xfrm>
            <a:off x="221435" y="6422971"/>
            <a:ext cx="11736000" cy="0"/>
          </a:xfrm>
          <a:prstGeom prst="line">
            <a:avLst/>
          </a:prstGeom>
          <a:ln w="9525" cmpd="sng">
            <a:solidFill>
              <a:schemeClr val="bg1"/>
            </a:solidFill>
            <a:prstDash val="solid"/>
          </a:ln>
        </p:spPr>
        <p:style>
          <a:lnRef idx="1">
            <a:schemeClr val="accent1"/>
          </a:lnRef>
          <a:fillRef idx="0">
            <a:schemeClr val="accent1"/>
          </a:fillRef>
          <a:effectRef idx="0">
            <a:schemeClr val="accent1"/>
          </a:effectRef>
          <a:fontRef idx="minor">
            <a:schemeClr val="tx1"/>
          </a:fontRef>
        </p:style>
      </p:cxnSp>
      <p:sp>
        <p:nvSpPr>
          <p:cNvPr id="40" name="Rectangle 6">
            <a:extLst>
              <a:ext uri="{FF2B5EF4-FFF2-40B4-BE49-F238E27FC236}">
                <a16:creationId xmlns:a16="http://schemas.microsoft.com/office/drawing/2014/main" id="{99CF3855-1D27-0A40-BAE3-42EFBD7480E4}"/>
              </a:ext>
            </a:extLst>
          </p:cNvPr>
          <p:cNvSpPr>
            <a:spLocks noGrp="1" noChangeArrowheads="1"/>
          </p:cNvSpPr>
          <p:nvPr>
            <p:ph type="title" hasCustomPrompt="1"/>
          </p:nvPr>
        </p:nvSpPr>
        <p:spPr bwMode="auto">
          <a:xfrm>
            <a:off x="218261" y="157324"/>
            <a:ext cx="10113228"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45720" rIns="0" bIns="45720" numCol="1" anchor="ctr" anchorCtr="0" compatLnSpc="1">
            <a:prstTxWarp prst="textNoShape">
              <a:avLst/>
            </a:prstTxWarp>
            <a:spAutoFit/>
          </a:bodyPr>
          <a:lstStyle>
            <a:lvl1pPr>
              <a:defRPr>
                <a:solidFill>
                  <a:schemeClr val="bg1"/>
                </a:solidFill>
              </a:defRPr>
            </a:lvl1pPr>
          </a:lstStyle>
          <a:p>
            <a:pPr lvl="0"/>
            <a:r>
              <a:rPr lang="en-GB" altLang="en-US" noProof="0"/>
              <a:t>CLICK TO EDIT MASTER TITLE STYLE</a:t>
            </a:r>
          </a:p>
        </p:txBody>
      </p:sp>
      <p:sp>
        <p:nvSpPr>
          <p:cNvPr id="41" name="Content Placeholder 2">
            <a:extLst>
              <a:ext uri="{FF2B5EF4-FFF2-40B4-BE49-F238E27FC236}">
                <a16:creationId xmlns:a16="http://schemas.microsoft.com/office/drawing/2014/main" id="{98BCAF30-A127-1A48-9EAD-FDB4600F8163}"/>
              </a:ext>
            </a:extLst>
          </p:cNvPr>
          <p:cNvSpPr>
            <a:spLocks noGrp="1"/>
          </p:cNvSpPr>
          <p:nvPr>
            <p:ph idx="1" hasCustomPrompt="1"/>
          </p:nvPr>
        </p:nvSpPr>
        <p:spPr>
          <a:xfrm>
            <a:off x="218262" y="882192"/>
            <a:ext cx="11763662" cy="5541665"/>
          </a:xfrm>
        </p:spPr>
        <p:txBody>
          <a:bodyPr/>
          <a:lstStyle>
            <a:lvl1pPr>
              <a:defRPr>
                <a:solidFill>
                  <a:srgbClr val="335E6F"/>
                </a:solidFill>
              </a:defRPr>
            </a:lvl1pPr>
            <a:lvl2pPr>
              <a:defRPr>
                <a:solidFill>
                  <a:srgbClr val="335E6F"/>
                </a:solidFill>
              </a:defRPr>
            </a:lvl2pPr>
            <a:lvl3pPr>
              <a:defRPr>
                <a:solidFill>
                  <a:srgbClr val="335E6F"/>
                </a:solidFill>
              </a:defRPr>
            </a:lvl3pPr>
            <a:lvl4pPr>
              <a:defRPr>
                <a:solidFill>
                  <a:srgbClr val="335E6F"/>
                </a:solidFill>
              </a:defRPr>
            </a:lvl4pPr>
            <a:lvl5pPr>
              <a:defRPr>
                <a:solidFill>
                  <a:srgbClr val="335E6F"/>
                </a:solidFill>
              </a:defRPr>
            </a:lvl5p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pic>
        <p:nvPicPr>
          <p:cNvPr id="38" name="Picture 37">
            <a:extLst>
              <a:ext uri="{FF2B5EF4-FFF2-40B4-BE49-F238E27FC236}">
                <a16:creationId xmlns:a16="http://schemas.microsoft.com/office/drawing/2014/main" id="{E7828C28-FB53-5144-86D3-7E4683BB9067}"/>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10343245" y="6585917"/>
            <a:ext cx="1636920" cy="105918"/>
          </a:xfrm>
          <a:prstGeom prst="rect">
            <a:avLst/>
          </a:prstGeom>
        </p:spPr>
      </p:pic>
      <p:grpSp>
        <p:nvGrpSpPr>
          <p:cNvPr id="36" name="Group 35">
            <a:extLst>
              <a:ext uri="{FF2B5EF4-FFF2-40B4-BE49-F238E27FC236}">
                <a16:creationId xmlns:a16="http://schemas.microsoft.com/office/drawing/2014/main" id="{FB321021-5660-EB47-8BA6-304C79272C62}"/>
              </a:ext>
            </a:extLst>
          </p:cNvPr>
          <p:cNvGrpSpPr/>
          <p:nvPr userDrawn="1"/>
        </p:nvGrpSpPr>
        <p:grpSpPr>
          <a:xfrm>
            <a:off x="226688" y="6569736"/>
            <a:ext cx="9628745" cy="144114"/>
            <a:chOff x="1076500" y="4469696"/>
            <a:chExt cx="9628745" cy="144114"/>
          </a:xfrm>
        </p:grpSpPr>
        <p:pic>
          <p:nvPicPr>
            <p:cNvPr id="37" name="Picture 36" descr="de.png">
              <a:extLst>
                <a:ext uri="{FF2B5EF4-FFF2-40B4-BE49-F238E27FC236}">
                  <a16:creationId xmlns:a16="http://schemas.microsoft.com/office/drawing/2014/main" id="{6705C573-7F21-B342-A090-1A6C26CD7B87}"/>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76500" y="4469696"/>
              <a:ext cx="217977" cy="144114"/>
            </a:xfrm>
            <a:prstGeom prst="rect">
              <a:avLst/>
            </a:prstGeom>
            <a:ln>
              <a:noFill/>
            </a:ln>
          </p:spPr>
        </p:pic>
        <p:pic>
          <p:nvPicPr>
            <p:cNvPr id="39" name="Picture 38" descr="at.png">
              <a:extLst>
                <a:ext uri="{FF2B5EF4-FFF2-40B4-BE49-F238E27FC236}">
                  <a16:creationId xmlns:a16="http://schemas.microsoft.com/office/drawing/2014/main" id="{6E5EA9CB-46C1-1244-9266-8C00B92ABFCB}"/>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447640" y="4469696"/>
              <a:ext cx="217977" cy="144114"/>
            </a:xfrm>
            <a:prstGeom prst="rect">
              <a:avLst/>
            </a:prstGeom>
            <a:ln>
              <a:noFill/>
            </a:ln>
          </p:spPr>
        </p:pic>
        <p:pic>
          <p:nvPicPr>
            <p:cNvPr id="42" name="Picture 41" descr="be.png">
              <a:extLst>
                <a:ext uri="{FF2B5EF4-FFF2-40B4-BE49-F238E27FC236}">
                  <a16:creationId xmlns:a16="http://schemas.microsoft.com/office/drawing/2014/main" id="{AB9EB0F2-8599-8F46-BDBF-50594130B1B2}"/>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818780" y="4469696"/>
              <a:ext cx="217977" cy="144114"/>
            </a:xfrm>
            <a:prstGeom prst="rect">
              <a:avLst/>
            </a:prstGeom>
            <a:ln>
              <a:noFill/>
            </a:ln>
          </p:spPr>
        </p:pic>
        <p:pic>
          <p:nvPicPr>
            <p:cNvPr id="43" name="Picture 42" descr="dk.png">
              <a:extLst>
                <a:ext uri="{FF2B5EF4-FFF2-40B4-BE49-F238E27FC236}">
                  <a16:creationId xmlns:a16="http://schemas.microsoft.com/office/drawing/2014/main" id="{E84CCD7E-CD19-5C40-8499-A9A2BF933B34}"/>
                </a:ext>
              </a:extLst>
            </p:cNvPr>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2189920" y="4469696"/>
              <a:ext cx="217977" cy="144114"/>
            </a:xfrm>
            <a:prstGeom prst="rect">
              <a:avLst/>
            </a:prstGeom>
            <a:ln>
              <a:noFill/>
            </a:ln>
          </p:spPr>
        </p:pic>
        <p:pic>
          <p:nvPicPr>
            <p:cNvPr id="44" name="Picture 43" descr="es.png">
              <a:extLst>
                <a:ext uri="{FF2B5EF4-FFF2-40B4-BE49-F238E27FC236}">
                  <a16:creationId xmlns:a16="http://schemas.microsoft.com/office/drawing/2014/main" id="{64F9DD03-F825-A14A-8939-41CEA1D3F802}"/>
                </a:ext>
              </a:extLst>
            </p:cNvPr>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2561060" y="4469696"/>
              <a:ext cx="217977" cy="144114"/>
            </a:xfrm>
            <a:prstGeom prst="rect">
              <a:avLst/>
            </a:prstGeom>
            <a:ln>
              <a:noFill/>
            </a:ln>
          </p:spPr>
        </p:pic>
        <p:pic>
          <p:nvPicPr>
            <p:cNvPr id="45" name="Picture 44" descr="ee.png">
              <a:extLst>
                <a:ext uri="{FF2B5EF4-FFF2-40B4-BE49-F238E27FC236}">
                  <a16:creationId xmlns:a16="http://schemas.microsoft.com/office/drawing/2014/main" id="{686C5F97-EE26-D545-972E-35E1947B818B}"/>
                </a:ext>
              </a:extLst>
            </p:cNvPr>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2932200" y="4469696"/>
              <a:ext cx="217977" cy="144114"/>
            </a:xfrm>
            <a:prstGeom prst="rect">
              <a:avLst/>
            </a:prstGeom>
            <a:ln>
              <a:noFill/>
            </a:ln>
          </p:spPr>
        </p:pic>
        <p:pic>
          <p:nvPicPr>
            <p:cNvPr id="46" name="Picture 45" descr="fi.png">
              <a:extLst>
                <a:ext uri="{FF2B5EF4-FFF2-40B4-BE49-F238E27FC236}">
                  <a16:creationId xmlns:a16="http://schemas.microsoft.com/office/drawing/2014/main" id="{CAAFFB4A-3C75-C945-A251-BEE380521953}"/>
                </a:ext>
              </a:extLst>
            </p:cNvPr>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3303340" y="4469696"/>
              <a:ext cx="217977" cy="144114"/>
            </a:xfrm>
            <a:prstGeom prst="rect">
              <a:avLst/>
            </a:prstGeom>
            <a:ln>
              <a:noFill/>
            </a:ln>
          </p:spPr>
        </p:pic>
        <p:pic>
          <p:nvPicPr>
            <p:cNvPr id="47" name="Picture 46" descr="fr.png">
              <a:extLst>
                <a:ext uri="{FF2B5EF4-FFF2-40B4-BE49-F238E27FC236}">
                  <a16:creationId xmlns:a16="http://schemas.microsoft.com/office/drawing/2014/main" id="{98635036-B69D-3742-9E37-5ED8FDB996CB}"/>
                </a:ext>
              </a:extLst>
            </p:cNvPr>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3674480" y="4469696"/>
              <a:ext cx="217977" cy="144114"/>
            </a:xfrm>
            <a:prstGeom prst="rect">
              <a:avLst/>
            </a:prstGeom>
            <a:ln>
              <a:noFill/>
            </a:ln>
          </p:spPr>
        </p:pic>
        <p:pic>
          <p:nvPicPr>
            <p:cNvPr id="48" name="Picture 47" descr="gr.png">
              <a:extLst>
                <a:ext uri="{FF2B5EF4-FFF2-40B4-BE49-F238E27FC236}">
                  <a16:creationId xmlns:a16="http://schemas.microsoft.com/office/drawing/2014/main" id="{10D8C8F8-E354-894F-A153-41AC96F6CD80}"/>
                </a:ext>
              </a:extLst>
            </p:cNvPr>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4045620" y="4469696"/>
              <a:ext cx="217977" cy="144114"/>
            </a:xfrm>
            <a:prstGeom prst="rect">
              <a:avLst/>
            </a:prstGeom>
            <a:ln>
              <a:noFill/>
            </a:ln>
          </p:spPr>
        </p:pic>
        <p:pic>
          <p:nvPicPr>
            <p:cNvPr id="49" name="Picture 48" descr="hu.png">
              <a:extLst>
                <a:ext uri="{FF2B5EF4-FFF2-40B4-BE49-F238E27FC236}">
                  <a16:creationId xmlns:a16="http://schemas.microsoft.com/office/drawing/2014/main" id="{5A9BF6FD-8270-9D43-B521-8581BC3948F1}"/>
                </a:ext>
              </a:extLst>
            </p:cNvPr>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4416760" y="4469696"/>
              <a:ext cx="217977" cy="144114"/>
            </a:xfrm>
            <a:prstGeom prst="rect">
              <a:avLst/>
            </a:prstGeom>
            <a:ln>
              <a:noFill/>
            </a:ln>
          </p:spPr>
        </p:pic>
        <p:pic>
          <p:nvPicPr>
            <p:cNvPr id="50" name="Picture 49" descr="ie.png">
              <a:extLst>
                <a:ext uri="{FF2B5EF4-FFF2-40B4-BE49-F238E27FC236}">
                  <a16:creationId xmlns:a16="http://schemas.microsoft.com/office/drawing/2014/main" id="{14B6B9B8-9CB9-C54F-AE18-37B7E06A5C09}"/>
                </a:ext>
              </a:extLst>
            </p:cNvPr>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4787900" y="4469696"/>
              <a:ext cx="217977" cy="144114"/>
            </a:xfrm>
            <a:prstGeom prst="rect">
              <a:avLst/>
            </a:prstGeom>
            <a:ln>
              <a:noFill/>
            </a:ln>
          </p:spPr>
        </p:pic>
        <p:pic>
          <p:nvPicPr>
            <p:cNvPr id="51" name="Picture 50" descr="it.png">
              <a:extLst>
                <a:ext uri="{FF2B5EF4-FFF2-40B4-BE49-F238E27FC236}">
                  <a16:creationId xmlns:a16="http://schemas.microsoft.com/office/drawing/2014/main" id="{768B3063-BAAD-1340-A865-830B2616D6FF}"/>
                </a:ext>
              </a:extLst>
            </p:cNvPr>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5159040" y="4469696"/>
              <a:ext cx="217977" cy="144114"/>
            </a:xfrm>
            <a:prstGeom prst="rect">
              <a:avLst/>
            </a:prstGeom>
            <a:ln>
              <a:noFill/>
            </a:ln>
          </p:spPr>
        </p:pic>
        <p:pic>
          <p:nvPicPr>
            <p:cNvPr id="52" name="Picture 51" descr="lu.png">
              <a:extLst>
                <a:ext uri="{FF2B5EF4-FFF2-40B4-BE49-F238E27FC236}">
                  <a16:creationId xmlns:a16="http://schemas.microsoft.com/office/drawing/2014/main" id="{C50D5B27-F700-0E4D-ABAC-8E7F47823451}"/>
                </a:ext>
              </a:extLst>
            </p:cNvPr>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5530180" y="4469696"/>
              <a:ext cx="217977" cy="144114"/>
            </a:xfrm>
            <a:prstGeom prst="rect">
              <a:avLst/>
            </a:prstGeom>
            <a:ln>
              <a:noFill/>
            </a:ln>
          </p:spPr>
        </p:pic>
        <p:pic>
          <p:nvPicPr>
            <p:cNvPr id="53" name="Picture 52" descr="no.png">
              <a:extLst>
                <a:ext uri="{FF2B5EF4-FFF2-40B4-BE49-F238E27FC236}">
                  <a16:creationId xmlns:a16="http://schemas.microsoft.com/office/drawing/2014/main" id="{EEE21768-4FCC-884A-B1AE-22B6652D9A65}"/>
                </a:ext>
              </a:extLst>
            </p:cNvPr>
            <p:cNvPicPr>
              <a:picLocks noChangeAspect="1"/>
            </p:cNvPicPr>
            <p:nvPr userDrawn="1"/>
          </p:nvPicPr>
          <p:blipFill>
            <a:blip r:embed="rId17" cstate="print">
              <a:extLst>
                <a:ext uri="{28A0092B-C50C-407E-A947-70E740481C1C}">
                  <a14:useLocalDpi xmlns:a14="http://schemas.microsoft.com/office/drawing/2010/main" val="0"/>
                </a:ext>
              </a:extLst>
            </a:blip>
            <a:stretch>
              <a:fillRect/>
            </a:stretch>
          </p:blipFill>
          <p:spPr>
            <a:xfrm>
              <a:off x="5901320" y="4469696"/>
              <a:ext cx="217977" cy="144114"/>
            </a:xfrm>
            <a:prstGeom prst="rect">
              <a:avLst/>
            </a:prstGeom>
            <a:ln>
              <a:noFill/>
            </a:ln>
          </p:spPr>
        </p:pic>
        <p:pic>
          <p:nvPicPr>
            <p:cNvPr id="54" name="Picture 53" descr="nl.png">
              <a:extLst>
                <a:ext uri="{FF2B5EF4-FFF2-40B4-BE49-F238E27FC236}">
                  <a16:creationId xmlns:a16="http://schemas.microsoft.com/office/drawing/2014/main" id="{F3A8536C-BDE0-404F-837A-2693906048DE}"/>
                </a:ext>
              </a:extLst>
            </p:cNvPr>
            <p:cNvPicPr>
              <a:picLocks noChangeAspect="1"/>
            </p:cNvPicPr>
            <p:nvPr userDrawn="1"/>
          </p:nvPicPr>
          <p:blipFill>
            <a:blip r:embed="rId18" cstate="print">
              <a:extLst>
                <a:ext uri="{28A0092B-C50C-407E-A947-70E740481C1C}">
                  <a14:useLocalDpi xmlns:a14="http://schemas.microsoft.com/office/drawing/2010/main" val="0"/>
                </a:ext>
              </a:extLst>
            </a:blip>
            <a:stretch>
              <a:fillRect/>
            </a:stretch>
          </p:blipFill>
          <p:spPr>
            <a:xfrm>
              <a:off x="6272460" y="4469696"/>
              <a:ext cx="217977" cy="144114"/>
            </a:xfrm>
            <a:prstGeom prst="rect">
              <a:avLst/>
            </a:prstGeom>
            <a:ln>
              <a:noFill/>
            </a:ln>
          </p:spPr>
        </p:pic>
        <p:pic>
          <p:nvPicPr>
            <p:cNvPr id="55" name="Picture 54" descr="pl.png">
              <a:extLst>
                <a:ext uri="{FF2B5EF4-FFF2-40B4-BE49-F238E27FC236}">
                  <a16:creationId xmlns:a16="http://schemas.microsoft.com/office/drawing/2014/main" id="{C2AC4DB9-ABEE-C04F-B4C3-09C4682EFF08}"/>
                </a:ext>
              </a:extLst>
            </p:cNvPr>
            <p:cNvPicPr>
              <a:picLocks noChangeAspect="1"/>
            </p:cNvPicPr>
            <p:nvPr userDrawn="1"/>
          </p:nvPicPr>
          <p:blipFill>
            <a:blip r:embed="rId19" cstate="print">
              <a:extLst>
                <a:ext uri="{28A0092B-C50C-407E-A947-70E740481C1C}">
                  <a14:useLocalDpi xmlns:a14="http://schemas.microsoft.com/office/drawing/2010/main" val="0"/>
                </a:ext>
              </a:extLst>
            </a:blip>
            <a:stretch>
              <a:fillRect/>
            </a:stretch>
          </p:blipFill>
          <p:spPr>
            <a:xfrm>
              <a:off x="6643600" y="4469696"/>
              <a:ext cx="217977" cy="144114"/>
            </a:xfrm>
            <a:prstGeom prst="rect">
              <a:avLst/>
            </a:prstGeom>
            <a:ln>
              <a:noFill/>
            </a:ln>
          </p:spPr>
        </p:pic>
        <p:pic>
          <p:nvPicPr>
            <p:cNvPr id="56" name="Picture 55" descr="pt.png">
              <a:extLst>
                <a:ext uri="{FF2B5EF4-FFF2-40B4-BE49-F238E27FC236}">
                  <a16:creationId xmlns:a16="http://schemas.microsoft.com/office/drawing/2014/main" id="{1583F378-AC2C-D048-A473-AB1BFE7EA3D6}"/>
                </a:ext>
              </a:extLst>
            </p:cNvPr>
            <p:cNvPicPr>
              <a:picLocks noChangeAspect="1"/>
            </p:cNvPicPr>
            <p:nvPr userDrawn="1"/>
          </p:nvPicPr>
          <p:blipFill>
            <a:blip r:embed="rId20" cstate="print">
              <a:extLst>
                <a:ext uri="{28A0092B-C50C-407E-A947-70E740481C1C}">
                  <a14:useLocalDpi xmlns:a14="http://schemas.microsoft.com/office/drawing/2010/main" val="0"/>
                </a:ext>
              </a:extLst>
            </a:blip>
            <a:stretch>
              <a:fillRect/>
            </a:stretch>
          </p:blipFill>
          <p:spPr>
            <a:xfrm>
              <a:off x="7014740" y="4469696"/>
              <a:ext cx="217977" cy="144114"/>
            </a:xfrm>
            <a:prstGeom prst="rect">
              <a:avLst/>
            </a:prstGeom>
            <a:ln>
              <a:noFill/>
            </a:ln>
          </p:spPr>
        </p:pic>
        <p:pic>
          <p:nvPicPr>
            <p:cNvPr id="57" name="Picture 56" descr="cz.png">
              <a:extLst>
                <a:ext uri="{FF2B5EF4-FFF2-40B4-BE49-F238E27FC236}">
                  <a16:creationId xmlns:a16="http://schemas.microsoft.com/office/drawing/2014/main" id="{DF5F68D2-8406-374A-AD83-A239F5455955}"/>
                </a:ext>
              </a:extLst>
            </p:cNvPr>
            <p:cNvPicPr>
              <a:picLocks noChangeAspect="1"/>
            </p:cNvPicPr>
            <p:nvPr userDrawn="1"/>
          </p:nvPicPr>
          <p:blipFill>
            <a:blip r:embed="rId21" cstate="print">
              <a:extLst>
                <a:ext uri="{28A0092B-C50C-407E-A947-70E740481C1C}">
                  <a14:useLocalDpi xmlns:a14="http://schemas.microsoft.com/office/drawing/2010/main" val="0"/>
                </a:ext>
              </a:extLst>
            </a:blip>
            <a:stretch>
              <a:fillRect/>
            </a:stretch>
          </p:blipFill>
          <p:spPr>
            <a:xfrm>
              <a:off x="7385880" y="4469696"/>
              <a:ext cx="217977" cy="144114"/>
            </a:xfrm>
            <a:prstGeom prst="rect">
              <a:avLst/>
            </a:prstGeom>
            <a:ln>
              <a:noFill/>
            </a:ln>
          </p:spPr>
        </p:pic>
        <p:pic>
          <p:nvPicPr>
            <p:cNvPr id="58" name="Picture 57" descr="ro.png">
              <a:extLst>
                <a:ext uri="{FF2B5EF4-FFF2-40B4-BE49-F238E27FC236}">
                  <a16:creationId xmlns:a16="http://schemas.microsoft.com/office/drawing/2014/main" id="{E6725D2E-4FF2-9248-8333-05CFA18C70C0}"/>
                </a:ext>
              </a:extLst>
            </p:cNvPr>
            <p:cNvPicPr>
              <a:picLocks noChangeAspect="1"/>
            </p:cNvPicPr>
            <p:nvPr userDrawn="1"/>
          </p:nvPicPr>
          <p:blipFill>
            <a:blip r:embed="rId22" cstate="print">
              <a:extLst>
                <a:ext uri="{28A0092B-C50C-407E-A947-70E740481C1C}">
                  <a14:useLocalDpi xmlns:a14="http://schemas.microsoft.com/office/drawing/2010/main" val="0"/>
                </a:ext>
              </a:extLst>
            </a:blip>
            <a:stretch>
              <a:fillRect/>
            </a:stretch>
          </p:blipFill>
          <p:spPr>
            <a:xfrm>
              <a:off x="7757020" y="4469696"/>
              <a:ext cx="217977" cy="144114"/>
            </a:xfrm>
            <a:prstGeom prst="rect">
              <a:avLst/>
            </a:prstGeom>
            <a:ln>
              <a:noFill/>
            </a:ln>
          </p:spPr>
        </p:pic>
        <p:pic>
          <p:nvPicPr>
            <p:cNvPr id="60" name="Picture 59" descr="se.png">
              <a:extLst>
                <a:ext uri="{FF2B5EF4-FFF2-40B4-BE49-F238E27FC236}">
                  <a16:creationId xmlns:a16="http://schemas.microsoft.com/office/drawing/2014/main" id="{74AB8C92-E6A7-C144-B537-72B3915DD46B}"/>
                </a:ext>
              </a:extLst>
            </p:cNvPr>
            <p:cNvPicPr>
              <a:picLocks noChangeAspect="1"/>
            </p:cNvPicPr>
            <p:nvPr userDrawn="1"/>
          </p:nvPicPr>
          <p:blipFill>
            <a:blip r:embed="rId23" cstate="print">
              <a:extLst>
                <a:ext uri="{28A0092B-C50C-407E-A947-70E740481C1C}">
                  <a14:useLocalDpi xmlns:a14="http://schemas.microsoft.com/office/drawing/2010/main" val="0"/>
                </a:ext>
              </a:extLst>
            </a:blip>
            <a:stretch>
              <a:fillRect/>
            </a:stretch>
          </p:blipFill>
          <p:spPr>
            <a:xfrm>
              <a:off x="8499300" y="4469696"/>
              <a:ext cx="217977" cy="144114"/>
            </a:xfrm>
            <a:prstGeom prst="rect">
              <a:avLst/>
            </a:prstGeom>
            <a:ln>
              <a:noFill/>
            </a:ln>
          </p:spPr>
        </p:pic>
        <p:pic>
          <p:nvPicPr>
            <p:cNvPr id="62" name="Picture 61" descr="ch.png">
              <a:extLst>
                <a:ext uri="{FF2B5EF4-FFF2-40B4-BE49-F238E27FC236}">
                  <a16:creationId xmlns:a16="http://schemas.microsoft.com/office/drawing/2014/main" id="{C48E0D8F-2BC8-F14C-9362-9E8607F5C1C0}"/>
                </a:ext>
              </a:extLst>
            </p:cNvPr>
            <p:cNvPicPr>
              <a:picLocks noChangeAspect="1"/>
            </p:cNvPicPr>
            <p:nvPr userDrawn="1"/>
          </p:nvPicPr>
          <p:blipFill>
            <a:blip r:embed="rId24" cstate="print">
              <a:extLst>
                <a:ext uri="{28A0092B-C50C-407E-A947-70E740481C1C}">
                  <a14:useLocalDpi xmlns:a14="http://schemas.microsoft.com/office/drawing/2010/main" val="0"/>
                </a:ext>
              </a:extLst>
            </a:blip>
            <a:stretch>
              <a:fillRect/>
            </a:stretch>
          </p:blipFill>
          <p:spPr>
            <a:xfrm>
              <a:off x="8870442" y="4469696"/>
              <a:ext cx="217977" cy="144114"/>
            </a:xfrm>
            <a:prstGeom prst="rect">
              <a:avLst/>
            </a:prstGeom>
            <a:ln>
              <a:noFill/>
            </a:ln>
          </p:spPr>
        </p:pic>
        <p:pic>
          <p:nvPicPr>
            <p:cNvPr id="63" name="Picture 62" descr="uk.png">
              <a:extLst>
                <a:ext uri="{FF2B5EF4-FFF2-40B4-BE49-F238E27FC236}">
                  <a16:creationId xmlns:a16="http://schemas.microsoft.com/office/drawing/2014/main" id="{E5508957-8372-AF44-9157-4F8AF0056F70}"/>
                </a:ext>
              </a:extLst>
            </p:cNvPr>
            <p:cNvPicPr>
              <a:picLocks noChangeAspect="1"/>
            </p:cNvPicPr>
            <p:nvPr userDrawn="1"/>
          </p:nvPicPr>
          <p:blipFill>
            <a:blip r:embed="rId25" cstate="print">
              <a:extLst>
                <a:ext uri="{28A0092B-C50C-407E-A947-70E740481C1C}">
                  <a14:useLocalDpi xmlns:a14="http://schemas.microsoft.com/office/drawing/2010/main" val="0"/>
                </a:ext>
              </a:extLst>
            </a:blip>
            <a:stretch>
              <a:fillRect/>
            </a:stretch>
          </p:blipFill>
          <p:spPr>
            <a:xfrm>
              <a:off x="8128160" y="4469696"/>
              <a:ext cx="217977" cy="144114"/>
            </a:xfrm>
            <a:prstGeom prst="rect">
              <a:avLst/>
            </a:prstGeom>
            <a:ln>
              <a:noFill/>
            </a:ln>
          </p:spPr>
        </p:pic>
        <p:pic>
          <p:nvPicPr>
            <p:cNvPr id="64" name="Picture 63">
              <a:extLst>
                <a:ext uri="{FF2B5EF4-FFF2-40B4-BE49-F238E27FC236}">
                  <a16:creationId xmlns:a16="http://schemas.microsoft.com/office/drawing/2014/main" id="{93E77BB0-CCCB-184C-8A71-2856CDD78E38}"/>
                </a:ext>
              </a:extLst>
            </p:cNvPr>
            <p:cNvPicPr>
              <a:picLocks noChangeAspect="1"/>
            </p:cNvPicPr>
            <p:nvPr userDrawn="1"/>
          </p:nvPicPr>
          <p:blipFill>
            <a:blip r:embed="rId26" cstate="hqprint">
              <a:extLst>
                <a:ext uri="{28A0092B-C50C-407E-A947-70E740481C1C}">
                  <a14:useLocalDpi xmlns:a14="http://schemas.microsoft.com/office/drawing/2010/main" val="0"/>
                </a:ext>
              </a:extLst>
            </a:blip>
            <a:stretch>
              <a:fillRect/>
            </a:stretch>
          </p:blipFill>
          <p:spPr>
            <a:xfrm>
              <a:off x="9408598" y="4469696"/>
              <a:ext cx="216000" cy="144000"/>
            </a:xfrm>
            <a:prstGeom prst="rect">
              <a:avLst/>
            </a:prstGeom>
          </p:spPr>
        </p:pic>
        <p:pic>
          <p:nvPicPr>
            <p:cNvPr id="66" name="Picture 65">
              <a:extLst>
                <a:ext uri="{FF2B5EF4-FFF2-40B4-BE49-F238E27FC236}">
                  <a16:creationId xmlns:a16="http://schemas.microsoft.com/office/drawing/2014/main" id="{7D4A6225-A6BA-474B-9F8F-B55FD8A87BDA}"/>
                </a:ext>
              </a:extLst>
            </p:cNvPr>
            <p:cNvPicPr>
              <a:picLocks noChangeAspect="1"/>
            </p:cNvPicPr>
            <p:nvPr userDrawn="1"/>
          </p:nvPicPr>
          <p:blipFill>
            <a:blip r:embed="rId27"/>
            <a:stretch>
              <a:fillRect/>
            </a:stretch>
          </p:blipFill>
          <p:spPr>
            <a:xfrm>
              <a:off x="9768386" y="4469696"/>
              <a:ext cx="216000" cy="144000"/>
            </a:xfrm>
            <a:prstGeom prst="rect">
              <a:avLst/>
            </a:prstGeom>
          </p:spPr>
        </p:pic>
        <p:pic>
          <p:nvPicPr>
            <p:cNvPr id="67" name="Picture 66" descr="ca.png">
              <a:extLst>
                <a:ext uri="{FF2B5EF4-FFF2-40B4-BE49-F238E27FC236}">
                  <a16:creationId xmlns:a16="http://schemas.microsoft.com/office/drawing/2014/main" id="{02C75BE4-D548-4049-B4EA-FE8098E2394C}"/>
                </a:ext>
              </a:extLst>
            </p:cNvPr>
            <p:cNvPicPr>
              <a:picLocks noChangeAspect="1"/>
            </p:cNvPicPr>
            <p:nvPr userDrawn="1"/>
          </p:nvPicPr>
          <p:blipFill>
            <a:blip r:embed="rId28" cstate="print">
              <a:extLst>
                <a:ext uri="{28A0092B-C50C-407E-A947-70E740481C1C}">
                  <a14:useLocalDpi xmlns:a14="http://schemas.microsoft.com/office/drawing/2010/main" val="0"/>
                </a:ext>
              </a:extLst>
            </a:blip>
            <a:stretch>
              <a:fillRect/>
            </a:stretch>
          </p:blipFill>
          <p:spPr>
            <a:xfrm>
              <a:off x="10489245" y="4469696"/>
              <a:ext cx="216000" cy="142807"/>
            </a:xfrm>
            <a:prstGeom prst="rect">
              <a:avLst/>
            </a:prstGeom>
            <a:ln>
              <a:noFill/>
            </a:ln>
          </p:spPr>
        </p:pic>
        <p:pic>
          <p:nvPicPr>
            <p:cNvPr id="68" name="Picture 67" descr="si.png">
              <a:extLst>
                <a:ext uri="{FF2B5EF4-FFF2-40B4-BE49-F238E27FC236}">
                  <a16:creationId xmlns:a16="http://schemas.microsoft.com/office/drawing/2014/main" id="{28548056-32EB-4547-A1E8-C49E5B25653B}"/>
                </a:ext>
              </a:extLst>
            </p:cNvPr>
            <p:cNvPicPr>
              <a:picLocks noChangeAspect="1"/>
            </p:cNvPicPr>
            <p:nvPr userDrawn="1"/>
          </p:nvPicPr>
          <p:blipFill>
            <a:blip r:embed="rId29" cstate="print">
              <a:extLst>
                <a:ext uri="{28A0092B-C50C-407E-A947-70E740481C1C}">
                  <a14:useLocalDpi xmlns:a14="http://schemas.microsoft.com/office/drawing/2010/main" val="0"/>
                </a:ext>
              </a:extLst>
            </a:blip>
            <a:stretch>
              <a:fillRect/>
            </a:stretch>
          </p:blipFill>
          <p:spPr>
            <a:xfrm>
              <a:off x="10128174" y="4469696"/>
              <a:ext cx="217284" cy="143656"/>
            </a:xfrm>
            <a:prstGeom prst="rect">
              <a:avLst/>
            </a:prstGeom>
          </p:spPr>
        </p:pic>
      </p:grpSp>
    </p:spTree>
    <p:extLst>
      <p:ext uri="{BB962C8B-B14F-4D97-AF65-F5344CB8AC3E}">
        <p14:creationId xmlns:p14="http://schemas.microsoft.com/office/powerpoint/2010/main" val="13565711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ARK1">
    <p:spTree>
      <p:nvGrpSpPr>
        <p:cNvPr id="1" name=""/>
        <p:cNvGrpSpPr/>
        <p:nvPr/>
      </p:nvGrpSpPr>
      <p:grpSpPr>
        <a:xfrm>
          <a:off x="0" y="0"/>
          <a:ext cx="0" cy="0"/>
          <a:chOff x="0" y="0"/>
          <a:chExt cx="0" cy="0"/>
        </a:xfrm>
      </p:grpSpPr>
      <p:pic>
        <p:nvPicPr>
          <p:cNvPr id="36" name="Picture 35">
            <a:extLst>
              <a:ext uri="{FF2B5EF4-FFF2-40B4-BE49-F238E27FC236}">
                <a16:creationId xmlns:a16="http://schemas.microsoft.com/office/drawing/2014/main" id="{DE2B681B-3E4B-354E-896C-9E7F61EBC605}"/>
              </a:ext>
            </a:extLst>
          </p:cNvPr>
          <p:cNvPicPr>
            <a:picLocks noChangeAspect="1"/>
          </p:cNvPicPr>
          <p:nvPr userDrawn="1"/>
        </p:nvPicPr>
        <p:blipFill rotWithShape="1">
          <a:blip r:embed="rId2" cstate="hqprint">
            <a:extLst>
              <a:ext uri="{28A0092B-C50C-407E-A947-70E740481C1C}">
                <a14:useLocalDpi xmlns:a14="http://schemas.microsoft.com/office/drawing/2010/main" val="0"/>
              </a:ext>
            </a:extLst>
          </a:blip>
          <a:srcRect t="7695" b="7948"/>
          <a:stretch/>
        </p:blipFill>
        <p:spPr>
          <a:xfrm>
            <a:off x="0" y="0"/>
            <a:ext cx="12192000" cy="6858000"/>
          </a:xfrm>
          <a:prstGeom prst="rect">
            <a:avLst/>
          </a:prstGeom>
        </p:spPr>
      </p:pic>
      <p:sp>
        <p:nvSpPr>
          <p:cNvPr id="39" name="Rectangle 38">
            <a:extLst>
              <a:ext uri="{FF2B5EF4-FFF2-40B4-BE49-F238E27FC236}">
                <a16:creationId xmlns:a16="http://schemas.microsoft.com/office/drawing/2014/main" id="{068F92FD-2519-D543-9089-A37EB34C04EF}"/>
              </a:ext>
            </a:extLst>
          </p:cNvPr>
          <p:cNvSpPr/>
          <p:nvPr userDrawn="1"/>
        </p:nvSpPr>
        <p:spPr>
          <a:xfrm>
            <a:off x="0" y="0"/>
            <a:ext cx="12198565" cy="6858000"/>
          </a:xfrm>
          <a:prstGeom prst="rect">
            <a:avLst/>
          </a:prstGeom>
          <a:solidFill>
            <a:srgbClr val="003249">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lt1">
                  <a:alpha val="60000"/>
                </a:schemeClr>
              </a:solidFill>
            </a:endParaRPr>
          </a:p>
        </p:txBody>
      </p:sp>
      <p:cxnSp>
        <p:nvCxnSpPr>
          <p:cNvPr id="61" name="Straight Connector 60"/>
          <p:cNvCxnSpPr/>
          <p:nvPr userDrawn="1"/>
        </p:nvCxnSpPr>
        <p:spPr>
          <a:xfrm>
            <a:off x="218262" y="882193"/>
            <a:ext cx="1176840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
        <p:nvSpPr>
          <p:cNvPr id="64" name="Rectangle 6"/>
          <p:cNvSpPr>
            <a:spLocks noGrp="1" noChangeArrowheads="1"/>
          </p:cNvSpPr>
          <p:nvPr userDrawn="1">
            <p:ph type="title" hasCustomPrompt="1"/>
          </p:nvPr>
        </p:nvSpPr>
        <p:spPr bwMode="auto">
          <a:xfrm>
            <a:off x="218261" y="157324"/>
            <a:ext cx="10113228"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45720" rIns="0" bIns="45720" numCol="1" anchor="ctr" anchorCtr="0" compatLnSpc="1">
            <a:prstTxWarp prst="textNoShape">
              <a:avLst/>
            </a:prstTxWarp>
            <a:spAutoFit/>
          </a:bodyPr>
          <a:lstStyle>
            <a:lvl1pPr>
              <a:defRPr>
                <a:solidFill>
                  <a:schemeClr val="bg1"/>
                </a:solidFill>
              </a:defRPr>
            </a:lvl1pPr>
          </a:lstStyle>
          <a:p>
            <a:pPr lvl="0"/>
            <a:r>
              <a:rPr lang="en-GB" altLang="en-US" noProof="0"/>
              <a:t>CLICK TO EDIT MASTER TITLE STYLE</a:t>
            </a:r>
          </a:p>
        </p:txBody>
      </p:sp>
      <p:pic>
        <p:nvPicPr>
          <p:cNvPr id="59" name="Picture 58"/>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10331489" y="-216085"/>
            <a:ext cx="2093892" cy="1314000"/>
          </a:xfrm>
          <a:prstGeom prst="rect">
            <a:avLst/>
          </a:prstGeom>
        </p:spPr>
      </p:pic>
      <p:sp>
        <p:nvSpPr>
          <p:cNvPr id="98" name="Text Box 38">
            <a:extLst>
              <a:ext uri="{FF2B5EF4-FFF2-40B4-BE49-F238E27FC236}">
                <a16:creationId xmlns:a16="http://schemas.microsoft.com/office/drawing/2014/main" id="{7FCD07CB-9B49-8542-B6E1-EE8F108950D4}"/>
              </a:ext>
            </a:extLst>
          </p:cNvPr>
          <p:cNvSpPr txBox="1">
            <a:spLocks noChangeArrowheads="1"/>
          </p:cNvSpPr>
          <p:nvPr userDrawn="1"/>
        </p:nvSpPr>
        <p:spPr bwMode="auto">
          <a:xfrm>
            <a:off x="8205939" y="6201716"/>
            <a:ext cx="3751495" cy="21544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lIns="0" rIns="0">
            <a:spAutoFit/>
          </a:bodyPr>
          <a:lstStyle/>
          <a:p>
            <a:pPr lvl="2" algn="r">
              <a:spcBef>
                <a:spcPct val="50000"/>
              </a:spcBef>
            </a:pPr>
            <a:fld id="{BBA2E11D-44E1-43DD-A173-928128880055}" type="slidenum">
              <a:rPr lang="en-GB" sz="800" noProof="1" smtClean="0">
                <a:solidFill>
                  <a:srgbClr val="8197A6"/>
                </a:solidFill>
                <a:latin typeface="Arial" charset="0"/>
                <a:ea typeface="Arial" charset="0"/>
                <a:cs typeface="Arial" charset="0"/>
              </a:rPr>
              <a:pPr lvl="2" algn="r">
                <a:spcBef>
                  <a:spcPct val="50000"/>
                </a:spcBef>
              </a:pPr>
              <a:t>‹#›</a:t>
            </a:fld>
            <a:endParaRPr lang="en-GB" sz="800" b="0" i="0" noProof="0">
              <a:solidFill>
                <a:srgbClr val="8197A6"/>
              </a:solidFill>
              <a:latin typeface="Arial" charset="0"/>
              <a:ea typeface="Arial" charset="0"/>
              <a:cs typeface="Arial" charset="0"/>
            </a:endParaRPr>
          </a:p>
        </p:txBody>
      </p:sp>
      <p:cxnSp>
        <p:nvCxnSpPr>
          <p:cNvPr id="65" name="Straight Connector 64">
            <a:extLst>
              <a:ext uri="{FF2B5EF4-FFF2-40B4-BE49-F238E27FC236}">
                <a16:creationId xmlns:a16="http://schemas.microsoft.com/office/drawing/2014/main" id="{C7AD4B35-54FA-9144-8CA0-29E6DFD8430A}"/>
              </a:ext>
            </a:extLst>
          </p:cNvPr>
          <p:cNvCxnSpPr>
            <a:cxnSpLocks/>
          </p:cNvCxnSpPr>
          <p:nvPr userDrawn="1"/>
        </p:nvCxnSpPr>
        <p:spPr>
          <a:xfrm>
            <a:off x="221435" y="6422971"/>
            <a:ext cx="11736000" cy="0"/>
          </a:xfrm>
          <a:prstGeom prst="line">
            <a:avLst/>
          </a:prstGeom>
          <a:ln w="9525" cmpd="sng">
            <a:solidFill>
              <a:schemeClr val="bg1"/>
            </a:solidFill>
            <a:prstDash val="solid"/>
          </a:ln>
        </p:spPr>
        <p:style>
          <a:lnRef idx="1">
            <a:schemeClr val="accent1"/>
          </a:lnRef>
          <a:fillRef idx="0">
            <a:schemeClr val="accent1"/>
          </a:fillRef>
          <a:effectRef idx="0">
            <a:schemeClr val="accent1"/>
          </a:effectRef>
          <a:fontRef idx="minor">
            <a:schemeClr val="tx1"/>
          </a:fontRef>
        </p:style>
      </p:cxnSp>
      <p:sp>
        <p:nvSpPr>
          <p:cNvPr id="41" name="Content Placeholder 2">
            <a:extLst>
              <a:ext uri="{FF2B5EF4-FFF2-40B4-BE49-F238E27FC236}">
                <a16:creationId xmlns:a16="http://schemas.microsoft.com/office/drawing/2014/main" id="{B7472B44-2D02-5949-9E0B-52A429F67339}"/>
              </a:ext>
            </a:extLst>
          </p:cNvPr>
          <p:cNvSpPr>
            <a:spLocks noGrp="1"/>
          </p:cNvSpPr>
          <p:nvPr>
            <p:ph idx="1" hasCustomPrompt="1"/>
          </p:nvPr>
        </p:nvSpPr>
        <p:spPr>
          <a:xfrm>
            <a:off x="218262" y="888004"/>
            <a:ext cx="11763662" cy="5529155"/>
          </a:xfrm>
        </p:spPr>
        <p:txBody>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pic>
        <p:nvPicPr>
          <p:cNvPr id="40" name="Picture 39">
            <a:extLst>
              <a:ext uri="{FF2B5EF4-FFF2-40B4-BE49-F238E27FC236}">
                <a16:creationId xmlns:a16="http://schemas.microsoft.com/office/drawing/2014/main" id="{4A42A45F-67BE-BD4F-B645-969DFC49076B}"/>
              </a:ext>
            </a:extLst>
          </p:cNvPr>
          <p:cNvPicPr>
            <a:picLocks noChangeAspect="1"/>
          </p:cNvPicPr>
          <p:nvPr userDrawn="1"/>
        </p:nvPicPr>
        <p:blipFill>
          <a:blip r:embed="rId4" cstate="hqprint">
            <a:extLst>
              <a:ext uri="{28A0092B-C50C-407E-A947-70E740481C1C}">
                <a14:useLocalDpi xmlns:a14="http://schemas.microsoft.com/office/drawing/2010/main" val="0"/>
              </a:ext>
            </a:extLst>
          </a:blip>
          <a:stretch>
            <a:fillRect/>
          </a:stretch>
        </p:blipFill>
        <p:spPr>
          <a:xfrm>
            <a:off x="10343245" y="6585917"/>
            <a:ext cx="1636920" cy="105918"/>
          </a:xfrm>
          <a:prstGeom prst="rect">
            <a:avLst/>
          </a:prstGeom>
        </p:spPr>
      </p:pic>
      <p:grpSp>
        <p:nvGrpSpPr>
          <p:cNvPr id="37" name="Group 36">
            <a:extLst>
              <a:ext uri="{FF2B5EF4-FFF2-40B4-BE49-F238E27FC236}">
                <a16:creationId xmlns:a16="http://schemas.microsoft.com/office/drawing/2014/main" id="{FB321021-5660-EB47-8BA6-304C79272C62}"/>
              </a:ext>
            </a:extLst>
          </p:cNvPr>
          <p:cNvGrpSpPr/>
          <p:nvPr userDrawn="1"/>
        </p:nvGrpSpPr>
        <p:grpSpPr>
          <a:xfrm>
            <a:off x="226688" y="6569736"/>
            <a:ext cx="9628745" cy="144114"/>
            <a:chOff x="1076500" y="4469696"/>
            <a:chExt cx="9628745" cy="144114"/>
          </a:xfrm>
        </p:grpSpPr>
        <p:pic>
          <p:nvPicPr>
            <p:cNvPr id="38" name="Picture 37" descr="de.png">
              <a:extLst>
                <a:ext uri="{FF2B5EF4-FFF2-40B4-BE49-F238E27FC236}">
                  <a16:creationId xmlns:a16="http://schemas.microsoft.com/office/drawing/2014/main" id="{6705C573-7F21-B342-A090-1A6C26CD7B87}"/>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076500" y="4469696"/>
              <a:ext cx="217977" cy="144114"/>
            </a:xfrm>
            <a:prstGeom prst="rect">
              <a:avLst/>
            </a:prstGeom>
            <a:ln>
              <a:noFill/>
            </a:ln>
          </p:spPr>
        </p:pic>
        <p:pic>
          <p:nvPicPr>
            <p:cNvPr id="42" name="Picture 41" descr="at.png">
              <a:extLst>
                <a:ext uri="{FF2B5EF4-FFF2-40B4-BE49-F238E27FC236}">
                  <a16:creationId xmlns:a16="http://schemas.microsoft.com/office/drawing/2014/main" id="{6E5EA9CB-46C1-1244-9266-8C00B92ABFCB}"/>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447640" y="4469696"/>
              <a:ext cx="217977" cy="144114"/>
            </a:xfrm>
            <a:prstGeom prst="rect">
              <a:avLst/>
            </a:prstGeom>
            <a:ln>
              <a:noFill/>
            </a:ln>
          </p:spPr>
        </p:pic>
        <p:pic>
          <p:nvPicPr>
            <p:cNvPr id="43" name="Picture 42" descr="be.png">
              <a:extLst>
                <a:ext uri="{FF2B5EF4-FFF2-40B4-BE49-F238E27FC236}">
                  <a16:creationId xmlns:a16="http://schemas.microsoft.com/office/drawing/2014/main" id="{AB9EB0F2-8599-8F46-BDBF-50594130B1B2}"/>
                </a:ext>
              </a:extLst>
            </p:cNvPr>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1818780" y="4469696"/>
              <a:ext cx="217977" cy="144114"/>
            </a:xfrm>
            <a:prstGeom prst="rect">
              <a:avLst/>
            </a:prstGeom>
            <a:ln>
              <a:noFill/>
            </a:ln>
          </p:spPr>
        </p:pic>
        <p:pic>
          <p:nvPicPr>
            <p:cNvPr id="44" name="Picture 43" descr="dk.png">
              <a:extLst>
                <a:ext uri="{FF2B5EF4-FFF2-40B4-BE49-F238E27FC236}">
                  <a16:creationId xmlns:a16="http://schemas.microsoft.com/office/drawing/2014/main" id="{E84CCD7E-CD19-5C40-8499-A9A2BF933B34}"/>
                </a:ext>
              </a:extLst>
            </p:cNvPr>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2189920" y="4469696"/>
              <a:ext cx="217977" cy="144114"/>
            </a:xfrm>
            <a:prstGeom prst="rect">
              <a:avLst/>
            </a:prstGeom>
            <a:ln>
              <a:noFill/>
            </a:ln>
          </p:spPr>
        </p:pic>
        <p:pic>
          <p:nvPicPr>
            <p:cNvPr id="45" name="Picture 44" descr="es.png">
              <a:extLst>
                <a:ext uri="{FF2B5EF4-FFF2-40B4-BE49-F238E27FC236}">
                  <a16:creationId xmlns:a16="http://schemas.microsoft.com/office/drawing/2014/main" id="{64F9DD03-F825-A14A-8939-41CEA1D3F802}"/>
                </a:ext>
              </a:extLst>
            </p:cNvPr>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2561060" y="4469696"/>
              <a:ext cx="217977" cy="144114"/>
            </a:xfrm>
            <a:prstGeom prst="rect">
              <a:avLst/>
            </a:prstGeom>
            <a:ln>
              <a:noFill/>
            </a:ln>
          </p:spPr>
        </p:pic>
        <p:pic>
          <p:nvPicPr>
            <p:cNvPr id="46" name="Picture 45" descr="ee.png">
              <a:extLst>
                <a:ext uri="{FF2B5EF4-FFF2-40B4-BE49-F238E27FC236}">
                  <a16:creationId xmlns:a16="http://schemas.microsoft.com/office/drawing/2014/main" id="{686C5F97-EE26-D545-972E-35E1947B818B}"/>
                </a:ext>
              </a:extLst>
            </p:cNvPr>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2932200" y="4469696"/>
              <a:ext cx="217977" cy="144114"/>
            </a:xfrm>
            <a:prstGeom prst="rect">
              <a:avLst/>
            </a:prstGeom>
            <a:ln>
              <a:noFill/>
            </a:ln>
          </p:spPr>
        </p:pic>
        <p:pic>
          <p:nvPicPr>
            <p:cNvPr id="47" name="Picture 46" descr="fi.png">
              <a:extLst>
                <a:ext uri="{FF2B5EF4-FFF2-40B4-BE49-F238E27FC236}">
                  <a16:creationId xmlns:a16="http://schemas.microsoft.com/office/drawing/2014/main" id="{CAAFFB4A-3C75-C945-A251-BEE380521953}"/>
                </a:ext>
              </a:extLst>
            </p:cNvPr>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3303340" y="4469696"/>
              <a:ext cx="217977" cy="144114"/>
            </a:xfrm>
            <a:prstGeom prst="rect">
              <a:avLst/>
            </a:prstGeom>
            <a:ln>
              <a:noFill/>
            </a:ln>
          </p:spPr>
        </p:pic>
        <p:pic>
          <p:nvPicPr>
            <p:cNvPr id="48" name="Picture 47" descr="fr.png">
              <a:extLst>
                <a:ext uri="{FF2B5EF4-FFF2-40B4-BE49-F238E27FC236}">
                  <a16:creationId xmlns:a16="http://schemas.microsoft.com/office/drawing/2014/main" id="{98635036-B69D-3742-9E37-5ED8FDB996CB}"/>
                </a:ext>
              </a:extLst>
            </p:cNvPr>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3674480" y="4469696"/>
              <a:ext cx="217977" cy="144114"/>
            </a:xfrm>
            <a:prstGeom prst="rect">
              <a:avLst/>
            </a:prstGeom>
            <a:ln>
              <a:noFill/>
            </a:ln>
          </p:spPr>
        </p:pic>
        <p:pic>
          <p:nvPicPr>
            <p:cNvPr id="49" name="Picture 48" descr="gr.png">
              <a:extLst>
                <a:ext uri="{FF2B5EF4-FFF2-40B4-BE49-F238E27FC236}">
                  <a16:creationId xmlns:a16="http://schemas.microsoft.com/office/drawing/2014/main" id="{10D8C8F8-E354-894F-A153-41AC96F6CD80}"/>
                </a:ext>
              </a:extLst>
            </p:cNvPr>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4045620" y="4469696"/>
              <a:ext cx="217977" cy="144114"/>
            </a:xfrm>
            <a:prstGeom prst="rect">
              <a:avLst/>
            </a:prstGeom>
            <a:ln>
              <a:noFill/>
            </a:ln>
          </p:spPr>
        </p:pic>
        <p:pic>
          <p:nvPicPr>
            <p:cNvPr id="50" name="Picture 49" descr="hu.png">
              <a:extLst>
                <a:ext uri="{FF2B5EF4-FFF2-40B4-BE49-F238E27FC236}">
                  <a16:creationId xmlns:a16="http://schemas.microsoft.com/office/drawing/2014/main" id="{5A9BF6FD-8270-9D43-B521-8581BC3948F1}"/>
                </a:ext>
              </a:extLst>
            </p:cNvPr>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4416760" y="4469696"/>
              <a:ext cx="217977" cy="144114"/>
            </a:xfrm>
            <a:prstGeom prst="rect">
              <a:avLst/>
            </a:prstGeom>
            <a:ln>
              <a:noFill/>
            </a:ln>
          </p:spPr>
        </p:pic>
        <p:pic>
          <p:nvPicPr>
            <p:cNvPr id="51" name="Picture 50" descr="ie.png">
              <a:extLst>
                <a:ext uri="{FF2B5EF4-FFF2-40B4-BE49-F238E27FC236}">
                  <a16:creationId xmlns:a16="http://schemas.microsoft.com/office/drawing/2014/main" id="{14B6B9B8-9CB9-C54F-AE18-37B7E06A5C09}"/>
                </a:ext>
              </a:extLst>
            </p:cNvPr>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4787900" y="4469696"/>
              <a:ext cx="217977" cy="144114"/>
            </a:xfrm>
            <a:prstGeom prst="rect">
              <a:avLst/>
            </a:prstGeom>
            <a:ln>
              <a:noFill/>
            </a:ln>
          </p:spPr>
        </p:pic>
        <p:pic>
          <p:nvPicPr>
            <p:cNvPr id="52" name="Picture 51" descr="it.png">
              <a:extLst>
                <a:ext uri="{FF2B5EF4-FFF2-40B4-BE49-F238E27FC236}">
                  <a16:creationId xmlns:a16="http://schemas.microsoft.com/office/drawing/2014/main" id="{768B3063-BAAD-1340-A865-830B2616D6FF}"/>
                </a:ext>
              </a:extLst>
            </p:cNvPr>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5159040" y="4469696"/>
              <a:ext cx="217977" cy="144114"/>
            </a:xfrm>
            <a:prstGeom prst="rect">
              <a:avLst/>
            </a:prstGeom>
            <a:ln>
              <a:noFill/>
            </a:ln>
          </p:spPr>
        </p:pic>
        <p:pic>
          <p:nvPicPr>
            <p:cNvPr id="53" name="Picture 52" descr="lu.png">
              <a:extLst>
                <a:ext uri="{FF2B5EF4-FFF2-40B4-BE49-F238E27FC236}">
                  <a16:creationId xmlns:a16="http://schemas.microsoft.com/office/drawing/2014/main" id="{C50D5B27-F700-0E4D-ABAC-8E7F47823451}"/>
                </a:ext>
              </a:extLst>
            </p:cNvPr>
            <p:cNvPicPr>
              <a:picLocks noChangeAspect="1"/>
            </p:cNvPicPr>
            <p:nvPr userDrawn="1"/>
          </p:nvPicPr>
          <p:blipFill>
            <a:blip r:embed="rId17" cstate="print">
              <a:extLst>
                <a:ext uri="{28A0092B-C50C-407E-A947-70E740481C1C}">
                  <a14:useLocalDpi xmlns:a14="http://schemas.microsoft.com/office/drawing/2010/main" val="0"/>
                </a:ext>
              </a:extLst>
            </a:blip>
            <a:stretch>
              <a:fillRect/>
            </a:stretch>
          </p:blipFill>
          <p:spPr>
            <a:xfrm>
              <a:off x="5530180" y="4469696"/>
              <a:ext cx="217977" cy="144114"/>
            </a:xfrm>
            <a:prstGeom prst="rect">
              <a:avLst/>
            </a:prstGeom>
            <a:ln>
              <a:noFill/>
            </a:ln>
          </p:spPr>
        </p:pic>
        <p:pic>
          <p:nvPicPr>
            <p:cNvPr id="54" name="Picture 53" descr="no.png">
              <a:extLst>
                <a:ext uri="{FF2B5EF4-FFF2-40B4-BE49-F238E27FC236}">
                  <a16:creationId xmlns:a16="http://schemas.microsoft.com/office/drawing/2014/main" id="{EEE21768-4FCC-884A-B1AE-22B6652D9A65}"/>
                </a:ext>
              </a:extLst>
            </p:cNvPr>
            <p:cNvPicPr>
              <a:picLocks noChangeAspect="1"/>
            </p:cNvPicPr>
            <p:nvPr userDrawn="1"/>
          </p:nvPicPr>
          <p:blipFill>
            <a:blip r:embed="rId18" cstate="print">
              <a:extLst>
                <a:ext uri="{28A0092B-C50C-407E-A947-70E740481C1C}">
                  <a14:useLocalDpi xmlns:a14="http://schemas.microsoft.com/office/drawing/2010/main" val="0"/>
                </a:ext>
              </a:extLst>
            </a:blip>
            <a:stretch>
              <a:fillRect/>
            </a:stretch>
          </p:blipFill>
          <p:spPr>
            <a:xfrm>
              <a:off x="5901320" y="4469696"/>
              <a:ext cx="217977" cy="144114"/>
            </a:xfrm>
            <a:prstGeom prst="rect">
              <a:avLst/>
            </a:prstGeom>
            <a:ln>
              <a:noFill/>
            </a:ln>
          </p:spPr>
        </p:pic>
        <p:pic>
          <p:nvPicPr>
            <p:cNvPr id="55" name="Picture 54" descr="nl.png">
              <a:extLst>
                <a:ext uri="{FF2B5EF4-FFF2-40B4-BE49-F238E27FC236}">
                  <a16:creationId xmlns:a16="http://schemas.microsoft.com/office/drawing/2014/main" id="{F3A8536C-BDE0-404F-837A-2693906048DE}"/>
                </a:ext>
              </a:extLst>
            </p:cNvPr>
            <p:cNvPicPr>
              <a:picLocks noChangeAspect="1"/>
            </p:cNvPicPr>
            <p:nvPr userDrawn="1"/>
          </p:nvPicPr>
          <p:blipFill>
            <a:blip r:embed="rId19" cstate="print">
              <a:extLst>
                <a:ext uri="{28A0092B-C50C-407E-A947-70E740481C1C}">
                  <a14:useLocalDpi xmlns:a14="http://schemas.microsoft.com/office/drawing/2010/main" val="0"/>
                </a:ext>
              </a:extLst>
            </a:blip>
            <a:stretch>
              <a:fillRect/>
            </a:stretch>
          </p:blipFill>
          <p:spPr>
            <a:xfrm>
              <a:off x="6272460" y="4469696"/>
              <a:ext cx="217977" cy="144114"/>
            </a:xfrm>
            <a:prstGeom prst="rect">
              <a:avLst/>
            </a:prstGeom>
            <a:ln>
              <a:noFill/>
            </a:ln>
          </p:spPr>
        </p:pic>
        <p:pic>
          <p:nvPicPr>
            <p:cNvPr id="56" name="Picture 55" descr="pl.png">
              <a:extLst>
                <a:ext uri="{FF2B5EF4-FFF2-40B4-BE49-F238E27FC236}">
                  <a16:creationId xmlns:a16="http://schemas.microsoft.com/office/drawing/2014/main" id="{C2AC4DB9-ABEE-C04F-B4C3-09C4682EFF08}"/>
                </a:ext>
              </a:extLst>
            </p:cNvPr>
            <p:cNvPicPr>
              <a:picLocks noChangeAspect="1"/>
            </p:cNvPicPr>
            <p:nvPr userDrawn="1"/>
          </p:nvPicPr>
          <p:blipFill>
            <a:blip r:embed="rId20" cstate="print">
              <a:extLst>
                <a:ext uri="{28A0092B-C50C-407E-A947-70E740481C1C}">
                  <a14:useLocalDpi xmlns:a14="http://schemas.microsoft.com/office/drawing/2010/main" val="0"/>
                </a:ext>
              </a:extLst>
            </a:blip>
            <a:stretch>
              <a:fillRect/>
            </a:stretch>
          </p:blipFill>
          <p:spPr>
            <a:xfrm>
              <a:off x="6643600" y="4469696"/>
              <a:ext cx="217977" cy="144114"/>
            </a:xfrm>
            <a:prstGeom prst="rect">
              <a:avLst/>
            </a:prstGeom>
            <a:ln>
              <a:noFill/>
            </a:ln>
          </p:spPr>
        </p:pic>
        <p:pic>
          <p:nvPicPr>
            <p:cNvPr id="57" name="Picture 56" descr="pt.png">
              <a:extLst>
                <a:ext uri="{FF2B5EF4-FFF2-40B4-BE49-F238E27FC236}">
                  <a16:creationId xmlns:a16="http://schemas.microsoft.com/office/drawing/2014/main" id="{1583F378-AC2C-D048-A473-AB1BFE7EA3D6}"/>
                </a:ext>
              </a:extLst>
            </p:cNvPr>
            <p:cNvPicPr>
              <a:picLocks noChangeAspect="1"/>
            </p:cNvPicPr>
            <p:nvPr userDrawn="1"/>
          </p:nvPicPr>
          <p:blipFill>
            <a:blip r:embed="rId21" cstate="print">
              <a:extLst>
                <a:ext uri="{28A0092B-C50C-407E-A947-70E740481C1C}">
                  <a14:useLocalDpi xmlns:a14="http://schemas.microsoft.com/office/drawing/2010/main" val="0"/>
                </a:ext>
              </a:extLst>
            </a:blip>
            <a:stretch>
              <a:fillRect/>
            </a:stretch>
          </p:blipFill>
          <p:spPr>
            <a:xfrm>
              <a:off x="7014740" y="4469696"/>
              <a:ext cx="217977" cy="144114"/>
            </a:xfrm>
            <a:prstGeom prst="rect">
              <a:avLst/>
            </a:prstGeom>
            <a:ln>
              <a:noFill/>
            </a:ln>
          </p:spPr>
        </p:pic>
        <p:pic>
          <p:nvPicPr>
            <p:cNvPr id="58" name="Picture 57" descr="cz.png">
              <a:extLst>
                <a:ext uri="{FF2B5EF4-FFF2-40B4-BE49-F238E27FC236}">
                  <a16:creationId xmlns:a16="http://schemas.microsoft.com/office/drawing/2014/main" id="{DF5F68D2-8406-374A-AD83-A239F5455955}"/>
                </a:ext>
              </a:extLst>
            </p:cNvPr>
            <p:cNvPicPr>
              <a:picLocks noChangeAspect="1"/>
            </p:cNvPicPr>
            <p:nvPr userDrawn="1"/>
          </p:nvPicPr>
          <p:blipFill>
            <a:blip r:embed="rId22" cstate="print">
              <a:extLst>
                <a:ext uri="{28A0092B-C50C-407E-A947-70E740481C1C}">
                  <a14:useLocalDpi xmlns:a14="http://schemas.microsoft.com/office/drawing/2010/main" val="0"/>
                </a:ext>
              </a:extLst>
            </a:blip>
            <a:stretch>
              <a:fillRect/>
            </a:stretch>
          </p:blipFill>
          <p:spPr>
            <a:xfrm>
              <a:off x="7385880" y="4469696"/>
              <a:ext cx="217977" cy="144114"/>
            </a:xfrm>
            <a:prstGeom prst="rect">
              <a:avLst/>
            </a:prstGeom>
            <a:ln>
              <a:noFill/>
            </a:ln>
          </p:spPr>
        </p:pic>
        <p:pic>
          <p:nvPicPr>
            <p:cNvPr id="60" name="Picture 59" descr="ro.png">
              <a:extLst>
                <a:ext uri="{FF2B5EF4-FFF2-40B4-BE49-F238E27FC236}">
                  <a16:creationId xmlns:a16="http://schemas.microsoft.com/office/drawing/2014/main" id="{E6725D2E-4FF2-9248-8333-05CFA18C70C0}"/>
                </a:ext>
              </a:extLst>
            </p:cNvPr>
            <p:cNvPicPr>
              <a:picLocks noChangeAspect="1"/>
            </p:cNvPicPr>
            <p:nvPr userDrawn="1"/>
          </p:nvPicPr>
          <p:blipFill>
            <a:blip r:embed="rId23" cstate="print">
              <a:extLst>
                <a:ext uri="{28A0092B-C50C-407E-A947-70E740481C1C}">
                  <a14:useLocalDpi xmlns:a14="http://schemas.microsoft.com/office/drawing/2010/main" val="0"/>
                </a:ext>
              </a:extLst>
            </a:blip>
            <a:stretch>
              <a:fillRect/>
            </a:stretch>
          </p:blipFill>
          <p:spPr>
            <a:xfrm>
              <a:off x="7757020" y="4469696"/>
              <a:ext cx="217977" cy="144114"/>
            </a:xfrm>
            <a:prstGeom prst="rect">
              <a:avLst/>
            </a:prstGeom>
            <a:ln>
              <a:noFill/>
            </a:ln>
          </p:spPr>
        </p:pic>
        <p:pic>
          <p:nvPicPr>
            <p:cNvPr id="62" name="Picture 61" descr="se.png">
              <a:extLst>
                <a:ext uri="{FF2B5EF4-FFF2-40B4-BE49-F238E27FC236}">
                  <a16:creationId xmlns:a16="http://schemas.microsoft.com/office/drawing/2014/main" id="{74AB8C92-E6A7-C144-B537-72B3915DD46B}"/>
                </a:ext>
              </a:extLst>
            </p:cNvPr>
            <p:cNvPicPr>
              <a:picLocks noChangeAspect="1"/>
            </p:cNvPicPr>
            <p:nvPr userDrawn="1"/>
          </p:nvPicPr>
          <p:blipFill>
            <a:blip r:embed="rId24" cstate="print">
              <a:extLst>
                <a:ext uri="{28A0092B-C50C-407E-A947-70E740481C1C}">
                  <a14:useLocalDpi xmlns:a14="http://schemas.microsoft.com/office/drawing/2010/main" val="0"/>
                </a:ext>
              </a:extLst>
            </a:blip>
            <a:stretch>
              <a:fillRect/>
            </a:stretch>
          </p:blipFill>
          <p:spPr>
            <a:xfrm>
              <a:off x="8499300" y="4469696"/>
              <a:ext cx="217977" cy="144114"/>
            </a:xfrm>
            <a:prstGeom prst="rect">
              <a:avLst/>
            </a:prstGeom>
            <a:ln>
              <a:noFill/>
            </a:ln>
          </p:spPr>
        </p:pic>
        <p:pic>
          <p:nvPicPr>
            <p:cNvPr id="63" name="Picture 62" descr="ch.png">
              <a:extLst>
                <a:ext uri="{FF2B5EF4-FFF2-40B4-BE49-F238E27FC236}">
                  <a16:creationId xmlns:a16="http://schemas.microsoft.com/office/drawing/2014/main" id="{C48E0D8F-2BC8-F14C-9362-9E8607F5C1C0}"/>
                </a:ext>
              </a:extLst>
            </p:cNvPr>
            <p:cNvPicPr>
              <a:picLocks noChangeAspect="1"/>
            </p:cNvPicPr>
            <p:nvPr userDrawn="1"/>
          </p:nvPicPr>
          <p:blipFill>
            <a:blip r:embed="rId25" cstate="print">
              <a:extLst>
                <a:ext uri="{28A0092B-C50C-407E-A947-70E740481C1C}">
                  <a14:useLocalDpi xmlns:a14="http://schemas.microsoft.com/office/drawing/2010/main" val="0"/>
                </a:ext>
              </a:extLst>
            </a:blip>
            <a:stretch>
              <a:fillRect/>
            </a:stretch>
          </p:blipFill>
          <p:spPr>
            <a:xfrm>
              <a:off x="8870442" y="4469696"/>
              <a:ext cx="217977" cy="144114"/>
            </a:xfrm>
            <a:prstGeom prst="rect">
              <a:avLst/>
            </a:prstGeom>
            <a:ln>
              <a:noFill/>
            </a:ln>
          </p:spPr>
        </p:pic>
        <p:pic>
          <p:nvPicPr>
            <p:cNvPr id="66" name="Picture 65" descr="uk.png">
              <a:extLst>
                <a:ext uri="{FF2B5EF4-FFF2-40B4-BE49-F238E27FC236}">
                  <a16:creationId xmlns:a16="http://schemas.microsoft.com/office/drawing/2014/main" id="{E5508957-8372-AF44-9157-4F8AF0056F70}"/>
                </a:ext>
              </a:extLst>
            </p:cNvPr>
            <p:cNvPicPr>
              <a:picLocks noChangeAspect="1"/>
            </p:cNvPicPr>
            <p:nvPr userDrawn="1"/>
          </p:nvPicPr>
          <p:blipFill>
            <a:blip r:embed="rId26" cstate="print">
              <a:extLst>
                <a:ext uri="{28A0092B-C50C-407E-A947-70E740481C1C}">
                  <a14:useLocalDpi xmlns:a14="http://schemas.microsoft.com/office/drawing/2010/main" val="0"/>
                </a:ext>
              </a:extLst>
            </a:blip>
            <a:stretch>
              <a:fillRect/>
            </a:stretch>
          </p:blipFill>
          <p:spPr>
            <a:xfrm>
              <a:off x="8128160" y="4469696"/>
              <a:ext cx="217977" cy="144114"/>
            </a:xfrm>
            <a:prstGeom prst="rect">
              <a:avLst/>
            </a:prstGeom>
            <a:ln>
              <a:noFill/>
            </a:ln>
          </p:spPr>
        </p:pic>
        <p:pic>
          <p:nvPicPr>
            <p:cNvPr id="67" name="Picture 66">
              <a:extLst>
                <a:ext uri="{FF2B5EF4-FFF2-40B4-BE49-F238E27FC236}">
                  <a16:creationId xmlns:a16="http://schemas.microsoft.com/office/drawing/2014/main" id="{93E77BB0-CCCB-184C-8A71-2856CDD78E38}"/>
                </a:ext>
              </a:extLst>
            </p:cNvPr>
            <p:cNvPicPr>
              <a:picLocks noChangeAspect="1"/>
            </p:cNvPicPr>
            <p:nvPr userDrawn="1"/>
          </p:nvPicPr>
          <p:blipFill>
            <a:blip r:embed="rId27" cstate="hqprint">
              <a:extLst>
                <a:ext uri="{28A0092B-C50C-407E-A947-70E740481C1C}">
                  <a14:useLocalDpi xmlns:a14="http://schemas.microsoft.com/office/drawing/2010/main" val="0"/>
                </a:ext>
              </a:extLst>
            </a:blip>
            <a:stretch>
              <a:fillRect/>
            </a:stretch>
          </p:blipFill>
          <p:spPr>
            <a:xfrm>
              <a:off x="9408598" y="4469696"/>
              <a:ext cx="216000" cy="144000"/>
            </a:xfrm>
            <a:prstGeom prst="rect">
              <a:avLst/>
            </a:prstGeom>
          </p:spPr>
        </p:pic>
        <p:pic>
          <p:nvPicPr>
            <p:cNvPr id="68" name="Picture 67">
              <a:extLst>
                <a:ext uri="{FF2B5EF4-FFF2-40B4-BE49-F238E27FC236}">
                  <a16:creationId xmlns:a16="http://schemas.microsoft.com/office/drawing/2014/main" id="{7D4A6225-A6BA-474B-9F8F-B55FD8A87BDA}"/>
                </a:ext>
              </a:extLst>
            </p:cNvPr>
            <p:cNvPicPr>
              <a:picLocks noChangeAspect="1"/>
            </p:cNvPicPr>
            <p:nvPr userDrawn="1"/>
          </p:nvPicPr>
          <p:blipFill>
            <a:blip r:embed="rId28"/>
            <a:stretch>
              <a:fillRect/>
            </a:stretch>
          </p:blipFill>
          <p:spPr>
            <a:xfrm>
              <a:off x="9768386" y="4469696"/>
              <a:ext cx="216000" cy="144000"/>
            </a:xfrm>
            <a:prstGeom prst="rect">
              <a:avLst/>
            </a:prstGeom>
          </p:spPr>
        </p:pic>
        <p:pic>
          <p:nvPicPr>
            <p:cNvPr id="69" name="Picture 68" descr="ca.png">
              <a:extLst>
                <a:ext uri="{FF2B5EF4-FFF2-40B4-BE49-F238E27FC236}">
                  <a16:creationId xmlns:a16="http://schemas.microsoft.com/office/drawing/2014/main" id="{02C75BE4-D548-4049-B4EA-FE8098E2394C}"/>
                </a:ext>
              </a:extLst>
            </p:cNvPr>
            <p:cNvPicPr>
              <a:picLocks noChangeAspect="1"/>
            </p:cNvPicPr>
            <p:nvPr userDrawn="1"/>
          </p:nvPicPr>
          <p:blipFill>
            <a:blip r:embed="rId29" cstate="print">
              <a:extLst>
                <a:ext uri="{28A0092B-C50C-407E-A947-70E740481C1C}">
                  <a14:useLocalDpi xmlns:a14="http://schemas.microsoft.com/office/drawing/2010/main" val="0"/>
                </a:ext>
              </a:extLst>
            </a:blip>
            <a:stretch>
              <a:fillRect/>
            </a:stretch>
          </p:blipFill>
          <p:spPr>
            <a:xfrm>
              <a:off x="10489245" y="4469696"/>
              <a:ext cx="216000" cy="142807"/>
            </a:xfrm>
            <a:prstGeom prst="rect">
              <a:avLst/>
            </a:prstGeom>
            <a:ln>
              <a:noFill/>
            </a:ln>
          </p:spPr>
        </p:pic>
        <p:pic>
          <p:nvPicPr>
            <p:cNvPr id="70" name="Picture 69" descr="si.png">
              <a:extLst>
                <a:ext uri="{FF2B5EF4-FFF2-40B4-BE49-F238E27FC236}">
                  <a16:creationId xmlns:a16="http://schemas.microsoft.com/office/drawing/2014/main" id="{28548056-32EB-4547-A1E8-C49E5B25653B}"/>
                </a:ext>
              </a:extLst>
            </p:cNvPr>
            <p:cNvPicPr>
              <a:picLocks noChangeAspect="1"/>
            </p:cNvPicPr>
            <p:nvPr userDrawn="1"/>
          </p:nvPicPr>
          <p:blipFill>
            <a:blip r:embed="rId30" cstate="print">
              <a:extLst>
                <a:ext uri="{28A0092B-C50C-407E-A947-70E740481C1C}">
                  <a14:useLocalDpi xmlns:a14="http://schemas.microsoft.com/office/drawing/2010/main" val="0"/>
                </a:ext>
              </a:extLst>
            </a:blip>
            <a:stretch>
              <a:fillRect/>
            </a:stretch>
          </p:blipFill>
          <p:spPr>
            <a:xfrm>
              <a:off x="10128174" y="4469696"/>
              <a:ext cx="217284" cy="143656"/>
            </a:xfrm>
            <a:prstGeom prst="rect">
              <a:avLst/>
            </a:prstGeom>
          </p:spPr>
        </p:pic>
      </p:grpSp>
    </p:spTree>
    <p:extLst>
      <p:ext uri="{BB962C8B-B14F-4D97-AF65-F5344CB8AC3E}">
        <p14:creationId xmlns:p14="http://schemas.microsoft.com/office/powerpoint/2010/main" val="409728029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DARK_COLOUR_BG3">
    <p:spTree>
      <p:nvGrpSpPr>
        <p:cNvPr id="1" name=""/>
        <p:cNvGrpSpPr/>
        <p:nvPr/>
      </p:nvGrpSpPr>
      <p:grpSpPr>
        <a:xfrm>
          <a:off x="0" y="0"/>
          <a:ext cx="0" cy="0"/>
          <a:chOff x="0" y="0"/>
          <a:chExt cx="0" cy="0"/>
        </a:xfrm>
      </p:grpSpPr>
      <p:sp>
        <p:nvSpPr>
          <p:cNvPr id="154" name="Rectangle 153">
            <a:extLst>
              <a:ext uri="{FF2B5EF4-FFF2-40B4-BE49-F238E27FC236}">
                <a16:creationId xmlns:a16="http://schemas.microsoft.com/office/drawing/2014/main" id="{2FDEDD14-D71C-FA46-B659-781FB04D4CD6}"/>
              </a:ext>
            </a:extLst>
          </p:cNvPr>
          <p:cNvSpPr/>
          <p:nvPr userDrawn="1"/>
        </p:nvSpPr>
        <p:spPr>
          <a:xfrm>
            <a:off x="-6566" y="-2"/>
            <a:ext cx="12198565" cy="6858002"/>
          </a:xfrm>
          <a:prstGeom prst="rect">
            <a:avLst/>
          </a:prstGeom>
          <a:solidFill>
            <a:srgbClr val="008E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61" name="Straight Connector 60"/>
          <p:cNvCxnSpPr/>
          <p:nvPr userDrawn="1"/>
        </p:nvCxnSpPr>
        <p:spPr>
          <a:xfrm>
            <a:off x="218262" y="882193"/>
            <a:ext cx="1176840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59" name="Picture 58"/>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10331489" y="-216085"/>
            <a:ext cx="2093892" cy="1314000"/>
          </a:xfrm>
          <a:prstGeom prst="rect">
            <a:avLst/>
          </a:prstGeom>
        </p:spPr>
      </p:pic>
      <p:sp>
        <p:nvSpPr>
          <p:cNvPr id="98" name="Text Box 38">
            <a:extLst>
              <a:ext uri="{FF2B5EF4-FFF2-40B4-BE49-F238E27FC236}">
                <a16:creationId xmlns:a16="http://schemas.microsoft.com/office/drawing/2014/main" id="{7FCD07CB-9B49-8542-B6E1-EE8F108950D4}"/>
              </a:ext>
            </a:extLst>
          </p:cNvPr>
          <p:cNvSpPr txBox="1">
            <a:spLocks noChangeArrowheads="1"/>
          </p:cNvSpPr>
          <p:nvPr userDrawn="1"/>
        </p:nvSpPr>
        <p:spPr bwMode="auto">
          <a:xfrm>
            <a:off x="8205939" y="6201716"/>
            <a:ext cx="3751495" cy="21544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lIns="0" rIns="0">
            <a:spAutoFit/>
          </a:bodyPr>
          <a:lstStyle/>
          <a:p>
            <a:pPr lvl="2" algn="r">
              <a:spcBef>
                <a:spcPct val="50000"/>
              </a:spcBef>
            </a:pPr>
            <a:fld id="{BBA2E11D-44E1-43DD-A173-928128880055}" type="slidenum">
              <a:rPr lang="en-GB" sz="800" noProof="1" smtClean="0">
                <a:solidFill>
                  <a:schemeClr val="bg1"/>
                </a:solidFill>
                <a:latin typeface="Arial" charset="0"/>
                <a:ea typeface="Arial" charset="0"/>
                <a:cs typeface="Arial" charset="0"/>
              </a:rPr>
              <a:pPr lvl="2" algn="r">
                <a:spcBef>
                  <a:spcPct val="50000"/>
                </a:spcBef>
              </a:pPr>
              <a:t>‹#›</a:t>
            </a:fld>
            <a:endParaRPr lang="en-GB" sz="800" b="0" i="0" noProof="0">
              <a:solidFill>
                <a:schemeClr val="bg1"/>
              </a:solidFill>
              <a:latin typeface="Arial" charset="0"/>
              <a:ea typeface="Arial" charset="0"/>
              <a:cs typeface="Arial" charset="0"/>
            </a:endParaRPr>
          </a:p>
        </p:txBody>
      </p:sp>
      <p:cxnSp>
        <p:nvCxnSpPr>
          <p:cNvPr id="65" name="Straight Connector 64">
            <a:extLst>
              <a:ext uri="{FF2B5EF4-FFF2-40B4-BE49-F238E27FC236}">
                <a16:creationId xmlns:a16="http://schemas.microsoft.com/office/drawing/2014/main" id="{C7AD4B35-54FA-9144-8CA0-29E6DFD8430A}"/>
              </a:ext>
            </a:extLst>
          </p:cNvPr>
          <p:cNvCxnSpPr>
            <a:cxnSpLocks/>
          </p:cNvCxnSpPr>
          <p:nvPr userDrawn="1"/>
        </p:nvCxnSpPr>
        <p:spPr>
          <a:xfrm>
            <a:off x="221435" y="6422971"/>
            <a:ext cx="11736000" cy="0"/>
          </a:xfrm>
          <a:prstGeom prst="line">
            <a:avLst/>
          </a:prstGeom>
          <a:ln w="9525" cmpd="sng">
            <a:solidFill>
              <a:schemeClr val="bg1"/>
            </a:solidFill>
            <a:prstDash val="solid"/>
          </a:ln>
        </p:spPr>
        <p:style>
          <a:lnRef idx="1">
            <a:schemeClr val="accent1"/>
          </a:lnRef>
          <a:fillRef idx="0">
            <a:schemeClr val="accent1"/>
          </a:fillRef>
          <a:effectRef idx="0">
            <a:schemeClr val="accent1"/>
          </a:effectRef>
          <a:fontRef idx="minor">
            <a:schemeClr val="tx1"/>
          </a:fontRef>
        </p:style>
      </p:cxnSp>
      <p:sp>
        <p:nvSpPr>
          <p:cNvPr id="40" name="Rectangle 6">
            <a:extLst>
              <a:ext uri="{FF2B5EF4-FFF2-40B4-BE49-F238E27FC236}">
                <a16:creationId xmlns:a16="http://schemas.microsoft.com/office/drawing/2014/main" id="{61A08BBE-5D70-DA4B-97D7-C86D7A5ABEF5}"/>
              </a:ext>
            </a:extLst>
          </p:cNvPr>
          <p:cNvSpPr>
            <a:spLocks noGrp="1" noChangeArrowheads="1"/>
          </p:cNvSpPr>
          <p:nvPr>
            <p:ph type="title" hasCustomPrompt="1"/>
          </p:nvPr>
        </p:nvSpPr>
        <p:spPr bwMode="auto">
          <a:xfrm>
            <a:off x="218261" y="157324"/>
            <a:ext cx="10113228"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45720" rIns="0" bIns="45720" numCol="1" anchor="ctr" anchorCtr="0" compatLnSpc="1">
            <a:prstTxWarp prst="textNoShape">
              <a:avLst/>
            </a:prstTxWarp>
            <a:spAutoFit/>
          </a:bodyPr>
          <a:lstStyle>
            <a:lvl1pPr>
              <a:defRPr>
                <a:solidFill>
                  <a:schemeClr val="bg1"/>
                </a:solidFill>
              </a:defRPr>
            </a:lvl1pPr>
          </a:lstStyle>
          <a:p>
            <a:pPr lvl="0"/>
            <a:r>
              <a:rPr lang="en-GB" altLang="en-US" noProof="0"/>
              <a:t>CLICK TO EDIT MASTER TITLE STYLE</a:t>
            </a:r>
          </a:p>
        </p:txBody>
      </p:sp>
      <p:sp>
        <p:nvSpPr>
          <p:cNvPr id="41" name="Content Placeholder 2">
            <a:extLst>
              <a:ext uri="{FF2B5EF4-FFF2-40B4-BE49-F238E27FC236}">
                <a16:creationId xmlns:a16="http://schemas.microsoft.com/office/drawing/2014/main" id="{59A771E7-2D58-194C-A791-65ECD8AB5A13}"/>
              </a:ext>
            </a:extLst>
          </p:cNvPr>
          <p:cNvSpPr>
            <a:spLocks noGrp="1"/>
          </p:cNvSpPr>
          <p:nvPr>
            <p:ph idx="1" hasCustomPrompt="1"/>
          </p:nvPr>
        </p:nvSpPr>
        <p:spPr>
          <a:xfrm>
            <a:off x="218262" y="882192"/>
            <a:ext cx="11763662" cy="5541665"/>
          </a:xfrm>
        </p:spPr>
        <p:txBody>
          <a:bodyPr/>
          <a:lstStyle>
            <a:lvl1pPr>
              <a:defRPr>
                <a:solidFill>
                  <a:srgbClr val="76C8AE"/>
                </a:solidFill>
              </a:defRPr>
            </a:lvl1pPr>
            <a:lvl2pPr>
              <a:defRPr>
                <a:solidFill>
                  <a:srgbClr val="76C8AE"/>
                </a:solidFill>
              </a:defRPr>
            </a:lvl2pPr>
            <a:lvl3pPr>
              <a:defRPr>
                <a:solidFill>
                  <a:srgbClr val="76C8AE"/>
                </a:solidFill>
              </a:defRPr>
            </a:lvl3pPr>
            <a:lvl4pPr>
              <a:defRPr>
                <a:solidFill>
                  <a:srgbClr val="76C8AE"/>
                </a:solidFill>
              </a:defRPr>
            </a:lvl4pPr>
            <a:lvl5pPr>
              <a:defRPr>
                <a:solidFill>
                  <a:srgbClr val="76C8AE"/>
                </a:solidFill>
              </a:defRPr>
            </a:lvl5p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pic>
        <p:nvPicPr>
          <p:cNvPr id="38" name="Picture 37">
            <a:extLst>
              <a:ext uri="{FF2B5EF4-FFF2-40B4-BE49-F238E27FC236}">
                <a16:creationId xmlns:a16="http://schemas.microsoft.com/office/drawing/2014/main" id="{DD14AB66-7690-9640-BED0-3CA428314030}"/>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10343245" y="6585917"/>
            <a:ext cx="1636920" cy="105918"/>
          </a:xfrm>
          <a:prstGeom prst="rect">
            <a:avLst/>
          </a:prstGeom>
        </p:spPr>
      </p:pic>
      <p:grpSp>
        <p:nvGrpSpPr>
          <p:cNvPr id="36" name="Group 35">
            <a:extLst>
              <a:ext uri="{FF2B5EF4-FFF2-40B4-BE49-F238E27FC236}">
                <a16:creationId xmlns:a16="http://schemas.microsoft.com/office/drawing/2014/main" id="{FB321021-5660-EB47-8BA6-304C79272C62}"/>
              </a:ext>
            </a:extLst>
          </p:cNvPr>
          <p:cNvGrpSpPr/>
          <p:nvPr userDrawn="1"/>
        </p:nvGrpSpPr>
        <p:grpSpPr>
          <a:xfrm>
            <a:off x="226688" y="6569736"/>
            <a:ext cx="9628745" cy="144114"/>
            <a:chOff x="1076500" y="4469696"/>
            <a:chExt cx="9628745" cy="144114"/>
          </a:xfrm>
        </p:grpSpPr>
        <p:pic>
          <p:nvPicPr>
            <p:cNvPr id="37" name="Picture 36" descr="de.png">
              <a:extLst>
                <a:ext uri="{FF2B5EF4-FFF2-40B4-BE49-F238E27FC236}">
                  <a16:creationId xmlns:a16="http://schemas.microsoft.com/office/drawing/2014/main" id="{6705C573-7F21-B342-A090-1A6C26CD7B87}"/>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76500" y="4469696"/>
              <a:ext cx="217977" cy="144114"/>
            </a:xfrm>
            <a:prstGeom prst="rect">
              <a:avLst/>
            </a:prstGeom>
            <a:ln>
              <a:noFill/>
            </a:ln>
          </p:spPr>
        </p:pic>
        <p:pic>
          <p:nvPicPr>
            <p:cNvPr id="39" name="Picture 38" descr="at.png">
              <a:extLst>
                <a:ext uri="{FF2B5EF4-FFF2-40B4-BE49-F238E27FC236}">
                  <a16:creationId xmlns:a16="http://schemas.microsoft.com/office/drawing/2014/main" id="{6E5EA9CB-46C1-1244-9266-8C00B92ABFCB}"/>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447640" y="4469696"/>
              <a:ext cx="217977" cy="144114"/>
            </a:xfrm>
            <a:prstGeom prst="rect">
              <a:avLst/>
            </a:prstGeom>
            <a:ln>
              <a:noFill/>
            </a:ln>
          </p:spPr>
        </p:pic>
        <p:pic>
          <p:nvPicPr>
            <p:cNvPr id="42" name="Picture 41" descr="be.png">
              <a:extLst>
                <a:ext uri="{FF2B5EF4-FFF2-40B4-BE49-F238E27FC236}">
                  <a16:creationId xmlns:a16="http://schemas.microsoft.com/office/drawing/2014/main" id="{AB9EB0F2-8599-8F46-BDBF-50594130B1B2}"/>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818780" y="4469696"/>
              <a:ext cx="217977" cy="144114"/>
            </a:xfrm>
            <a:prstGeom prst="rect">
              <a:avLst/>
            </a:prstGeom>
            <a:ln>
              <a:noFill/>
            </a:ln>
          </p:spPr>
        </p:pic>
        <p:pic>
          <p:nvPicPr>
            <p:cNvPr id="43" name="Picture 42" descr="dk.png">
              <a:extLst>
                <a:ext uri="{FF2B5EF4-FFF2-40B4-BE49-F238E27FC236}">
                  <a16:creationId xmlns:a16="http://schemas.microsoft.com/office/drawing/2014/main" id="{E84CCD7E-CD19-5C40-8499-A9A2BF933B34}"/>
                </a:ext>
              </a:extLst>
            </p:cNvPr>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2189920" y="4469696"/>
              <a:ext cx="217977" cy="144114"/>
            </a:xfrm>
            <a:prstGeom prst="rect">
              <a:avLst/>
            </a:prstGeom>
            <a:ln>
              <a:noFill/>
            </a:ln>
          </p:spPr>
        </p:pic>
        <p:pic>
          <p:nvPicPr>
            <p:cNvPr id="44" name="Picture 43" descr="es.png">
              <a:extLst>
                <a:ext uri="{FF2B5EF4-FFF2-40B4-BE49-F238E27FC236}">
                  <a16:creationId xmlns:a16="http://schemas.microsoft.com/office/drawing/2014/main" id="{64F9DD03-F825-A14A-8939-41CEA1D3F802}"/>
                </a:ext>
              </a:extLst>
            </p:cNvPr>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2561060" y="4469696"/>
              <a:ext cx="217977" cy="144114"/>
            </a:xfrm>
            <a:prstGeom prst="rect">
              <a:avLst/>
            </a:prstGeom>
            <a:ln>
              <a:noFill/>
            </a:ln>
          </p:spPr>
        </p:pic>
        <p:pic>
          <p:nvPicPr>
            <p:cNvPr id="45" name="Picture 44" descr="ee.png">
              <a:extLst>
                <a:ext uri="{FF2B5EF4-FFF2-40B4-BE49-F238E27FC236}">
                  <a16:creationId xmlns:a16="http://schemas.microsoft.com/office/drawing/2014/main" id="{686C5F97-EE26-D545-972E-35E1947B818B}"/>
                </a:ext>
              </a:extLst>
            </p:cNvPr>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2932200" y="4469696"/>
              <a:ext cx="217977" cy="144114"/>
            </a:xfrm>
            <a:prstGeom prst="rect">
              <a:avLst/>
            </a:prstGeom>
            <a:ln>
              <a:noFill/>
            </a:ln>
          </p:spPr>
        </p:pic>
        <p:pic>
          <p:nvPicPr>
            <p:cNvPr id="46" name="Picture 45" descr="fi.png">
              <a:extLst>
                <a:ext uri="{FF2B5EF4-FFF2-40B4-BE49-F238E27FC236}">
                  <a16:creationId xmlns:a16="http://schemas.microsoft.com/office/drawing/2014/main" id="{CAAFFB4A-3C75-C945-A251-BEE380521953}"/>
                </a:ext>
              </a:extLst>
            </p:cNvPr>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3303340" y="4469696"/>
              <a:ext cx="217977" cy="144114"/>
            </a:xfrm>
            <a:prstGeom prst="rect">
              <a:avLst/>
            </a:prstGeom>
            <a:ln>
              <a:noFill/>
            </a:ln>
          </p:spPr>
        </p:pic>
        <p:pic>
          <p:nvPicPr>
            <p:cNvPr id="47" name="Picture 46" descr="fr.png">
              <a:extLst>
                <a:ext uri="{FF2B5EF4-FFF2-40B4-BE49-F238E27FC236}">
                  <a16:creationId xmlns:a16="http://schemas.microsoft.com/office/drawing/2014/main" id="{98635036-B69D-3742-9E37-5ED8FDB996CB}"/>
                </a:ext>
              </a:extLst>
            </p:cNvPr>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3674480" y="4469696"/>
              <a:ext cx="217977" cy="144114"/>
            </a:xfrm>
            <a:prstGeom prst="rect">
              <a:avLst/>
            </a:prstGeom>
            <a:ln>
              <a:noFill/>
            </a:ln>
          </p:spPr>
        </p:pic>
        <p:pic>
          <p:nvPicPr>
            <p:cNvPr id="48" name="Picture 47" descr="gr.png">
              <a:extLst>
                <a:ext uri="{FF2B5EF4-FFF2-40B4-BE49-F238E27FC236}">
                  <a16:creationId xmlns:a16="http://schemas.microsoft.com/office/drawing/2014/main" id="{10D8C8F8-E354-894F-A153-41AC96F6CD80}"/>
                </a:ext>
              </a:extLst>
            </p:cNvPr>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4045620" y="4469696"/>
              <a:ext cx="217977" cy="144114"/>
            </a:xfrm>
            <a:prstGeom prst="rect">
              <a:avLst/>
            </a:prstGeom>
            <a:ln>
              <a:noFill/>
            </a:ln>
          </p:spPr>
        </p:pic>
        <p:pic>
          <p:nvPicPr>
            <p:cNvPr id="49" name="Picture 48" descr="hu.png">
              <a:extLst>
                <a:ext uri="{FF2B5EF4-FFF2-40B4-BE49-F238E27FC236}">
                  <a16:creationId xmlns:a16="http://schemas.microsoft.com/office/drawing/2014/main" id="{5A9BF6FD-8270-9D43-B521-8581BC3948F1}"/>
                </a:ext>
              </a:extLst>
            </p:cNvPr>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4416760" y="4469696"/>
              <a:ext cx="217977" cy="144114"/>
            </a:xfrm>
            <a:prstGeom prst="rect">
              <a:avLst/>
            </a:prstGeom>
            <a:ln>
              <a:noFill/>
            </a:ln>
          </p:spPr>
        </p:pic>
        <p:pic>
          <p:nvPicPr>
            <p:cNvPr id="50" name="Picture 49" descr="ie.png">
              <a:extLst>
                <a:ext uri="{FF2B5EF4-FFF2-40B4-BE49-F238E27FC236}">
                  <a16:creationId xmlns:a16="http://schemas.microsoft.com/office/drawing/2014/main" id="{14B6B9B8-9CB9-C54F-AE18-37B7E06A5C09}"/>
                </a:ext>
              </a:extLst>
            </p:cNvPr>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4787900" y="4469696"/>
              <a:ext cx="217977" cy="144114"/>
            </a:xfrm>
            <a:prstGeom prst="rect">
              <a:avLst/>
            </a:prstGeom>
            <a:ln>
              <a:noFill/>
            </a:ln>
          </p:spPr>
        </p:pic>
        <p:pic>
          <p:nvPicPr>
            <p:cNvPr id="51" name="Picture 50" descr="it.png">
              <a:extLst>
                <a:ext uri="{FF2B5EF4-FFF2-40B4-BE49-F238E27FC236}">
                  <a16:creationId xmlns:a16="http://schemas.microsoft.com/office/drawing/2014/main" id="{768B3063-BAAD-1340-A865-830B2616D6FF}"/>
                </a:ext>
              </a:extLst>
            </p:cNvPr>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5159040" y="4469696"/>
              <a:ext cx="217977" cy="144114"/>
            </a:xfrm>
            <a:prstGeom prst="rect">
              <a:avLst/>
            </a:prstGeom>
            <a:ln>
              <a:noFill/>
            </a:ln>
          </p:spPr>
        </p:pic>
        <p:pic>
          <p:nvPicPr>
            <p:cNvPr id="52" name="Picture 51" descr="lu.png">
              <a:extLst>
                <a:ext uri="{FF2B5EF4-FFF2-40B4-BE49-F238E27FC236}">
                  <a16:creationId xmlns:a16="http://schemas.microsoft.com/office/drawing/2014/main" id="{C50D5B27-F700-0E4D-ABAC-8E7F47823451}"/>
                </a:ext>
              </a:extLst>
            </p:cNvPr>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5530180" y="4469696"/>
              <a:ext cx="217977" cy="144114"/>
            </a:xfrm>
            <a:prstGeom prst="rect">
              <a:avLst/>
            </a:prstGeom>
            <a:ln>
              <a:noFill/>
            </a:ln>
          </p:spPr>
        </p:pic>
        <p:pic>
          <p:nvPicPr>
            <p:cNvPr id="53" name="Picture 52" descr="no.png">
              <a:extLst>
                <a:ext uri="{FF2B5EF4-FFF2-40B4-BE49-F238E27FC236}">
                  <a16:creationId xmlns:a16="http://schemas.microsoft.com/office/drawing/2014/main" id="{EEE21768-4FCC-884A-B1AE-22B6652D9A65}"/>
                </a:ext>
              </a:extLst>
            </p:cNvPr>
            <p:cNvPicPr>
              <a:picLocks noChangeAspect="1"/>
            </p:cNvPicPr>
            <p:nvPr userDrawn="1"/>
          </p:nvPicPr>
          <p:blipFill>
            <a:blip r:embed="rId17" cstate="print">
              <a:extLst>
                <a:ext uri="{28A0092B-C50C-407E-A947-70E740481C1C}">
                  <a14:useLocalDpi xmlns:a14="http://schemas.microsoft.com/office/drawing/2010/main" val="0"/>
                </a:ext>
              </a:extLst>
            </a:blip>
            <a:stretch>
              <a:fillRect/>
            </a:stretch>
          </p:blipFill>
          <p:spPr>
            <a:xfrm>
              <a:off x="5901320" y="4469696"/>
              <a:ext cx="217977" cy="144114"/>
            </a:xfrm>
            <a:prstGeom prst="rect">
              <a:avLst/>
            </a:prstGeom>
            <a:ln>
              <a:noFill/>
            </a:ln>
          </p:spPr>
        </p:pic>
        <p:pic>
          <p:nvPicPr>
            <p:cNvPr id="54" name="Picture 53" descr="nl.png">
              <a:extLst>
                <a:ext uri="{FF2B5EF4-FFF2-40B4-BE49-F238E27FC236}">
                  <a16:creationId xmlns:a16="http://schemas.microsoft.com/office/drawing/2014/main" id="{F3A8536C-BDE0-404F-837A-2693906048DE}"/>
                </a:ext>
              </a:extLst>
            </p:cNvPr>
            <p:cNvPicPr>
              <a:picLocks noChangeAspect="1"/>
            </p:cNvPicPr>
            <p:nvPr userDrawn="1"/>
          </p:nvPicPr>
          <p:blipFill>
            <a:blip r:embed="rId18" cstate="print">
              <a:extLst>
                <a:ext uri="{28A0092B-C50C-407E-A947-70E740481C1C}">
                  <a14:useLocalDpi xmlns:a14="http://schemas.microsoft.com/office/drawing/2010/main" val="0"/>
                </a:ext>
              </a:extLst>
            </a:blip>
            <a:stretch>
              <a:fillRect/>
            </a:stretch>
          </p:blipFill>
          <p:spPr>
            <a:xfrm>
              <a:off x="6272460" y="4469696"/>
              <a:ext cx="217977" cy="144114"/>
            </a:xfrm>
            <a:prstGeom prst="rect">
              <a:avLst/>
            </a:prstGeom>
            <a:ln>
              <a:noFill/>
            </a:ln>
          </p:spPr>
        </p:pic>
        <p:pic>
          <p:nvPicPr>
            <p:cNvPr id="55" name="Picture 54" descr="pl.png">
              <a:extLst>
                <a:ext uri="{FF2B5EF4-FFF2-40B4-BE49-F238E27FC236}">
                  <a16:creationId xmlns:a16="http://schemas.microsoft.com/office/drawing/2014/main" id="{C2AC4DB9-ABEE-C04F-B4C3-09C4682EFF08}"/>
                </a:ext>
              </a:extLst>
            </p:cNvPr>
            <p:cNvPicPr>
              <a:picLocks noChangeAspect="1"/>
            </p:cNvPicPr>
            <p:nvPr userDrawn="1"/>
          </p:nvPicPr>
          <p:blipFill>
            <a:blip r:embed="rId19" cstate="print">
              <a:extLst>
                <a:ext uri="{28A0092B-C50C-407E-A947-70E740481C1C}">
                  <a14:useLocalDpi xmlns:a14="http://schemas.microsoft.com/office/drawing/2010/main" val="0"/>
                </a:ext>
              </a:extLst>
            </a:blip>
            <a:stretch>
              <a:fillRect/>
            </a:stretch>
          </p:blipFill>
          <p:spPr>
            <a:xfrm>
              <a:off x="6643600" y="4469696"/>
              <a:ext cx="217977" cy="144114"/>
            </a:xfrm>
            <a:prstGeom prst="rect">
              <a:avLst/>
            </a:prstGeom>
            <a:ln>
              <a:noFill/>
            </a:ln>
          </p:spPr>
        </p:pic>
        <p:pic>
          <p:nvPicPr>
            <p:cNvPr id="56" name="Picture 55" descr="pt.png">
              <a:extLst>
                <a:ext uri="{FF2B5EF4-FFF2-40B4-BE49-F238E27FC236}">
                  <a16:creationId xmlns:a16="http://schemas.microsoft.com/office/drawing/2014/main" id="{1583F378-AC2C-D048-A473-AB1BFE7EA3D6}"/>
                </a:ext>
              </a:extLst>
            </p:cNvPr>
            <p:cNvPicPr>
              <a:picLocks noChangeAspect="1"/>
            </p:cNvPicPr>
            <p:nvPr userDrawn="1"/>
          </p:nvPicPr>
          <p:blipFill>
            <a:blip r:embed="rId20" cstate="print">
              <a:extLst>
                <a:ext uri="{28A0092B-C50C-407E-A947-70E740481C1C}">
                  <a14:useLocalDpi xmlns:a14="http://schemas.microsoft.com/office/drawing/2010/main" val="0"/>
                </a:ext>
              </a:extLst>
            </a:blip>
            <a:stretch>
              <a:fillRect/>
            </a:stretch>
          </p:blipFill>
          <p:spPr>
            <a:xfrm>
              <a:off x="7014740" y="4469696"/>
              <a:ext cx="217977" cy="144114"/>
            </a:xfrm>
            <a:prstGeom prst="rect">
              <a:avLst/>
            </a:prstGeom>
            <a:ln>
              <a:noFill/>
            </a:ln>
          </p:spPr>
        </p:pic>
        <p:pic>
          <p:nvPicPr>
            <p:cNvPr id="57" name="Picture 56" descr="cz.png">
              <a:extLst>
                <a:ext uri="{FF2B5EF4-FFF2-40B4-BE49-F238E27FC236}">
                  <a16:creationId xmlns:a16="http://schemas.microsoft.com/office/drawing/2014/main" id="{DF5F68D2-8406-374A-AD83-A239F5455955}"/>
                </a:ext>
              </a:extLst>
            </p:cNvPr>
            <p:cNvPicPr>
              <a:picLocks noChangeAspect="1"/>
            </p:cNvPicPr>
            <p:nvPr userDrawn="1"/>
          </p:nvPicPr>
          <p:blipFill>
            <a:blip r:embed="rId21" cstate="print">
              <a:extLst>
                <a:ext uri="{28A0092B-C50C-407E-A947-70E740481C1C}">
                  <a14:useLocalDpi xmlns:a14="http://schemas.microsoft.com/office/drawing/2010/main" val="0"/>
                </a:ext>
              </a:extLst>
            </a:blip>
            <a:stretch>
              <a:fillRect/>
            </a:stretch>
          </p:blipFill>
          <p:spPr>
            <a:xfrm>
              <a:off x="7385880" y="4469696"/>
              <a:ext cx="217977" cy="144114"/>
            </a:xfrm>
            <a:prstGeom prst="rect">
              <a:avLst/>
            </a:prstGeom>
            <a:ln>
              <a:noFill/>
            </a:ln>
          </p:spPr>
        </p:pic>
        <p:pic>
          <p:nvPicPr>
            <p:cNvPr id="58" name="Picture 57" descr="ro.png">
              <a:extLst>
                <a:ext uri="{FF2B5EF4-FFF2-40B4-BE49-F238E27FC236}">
                  <a16:creationId xmlns:a16="http://schemas.microsoft.com/office/drawing/2014/main" id="{E6725D2E-4FF2-9248-8333-05CFA18C70C0}"/>
                </a:ext>
              </a:extLst>
            </p:cNvPr>
            <p:cNvPicPr>
              <a:picLocks noChangeAspect="1"/>
            </p:cNvPicPr>
            <p:nvPr userDrawn="1"/>
          </p:nvPicPr>
          <p:blipFill>
            <a:blip r:embed="rId22" cstate="print">
              <a:extLst>
                <a:ext uri="{28A0092B-C50C-407E-A947-70E740481C1C}">
                  <a14:useLocalDpi xmlns:a14="http://schemas.microsoft.com/office/drawing/2010/main" val="0"/>
                </a:ext>
              </a:extLst>
            </a:blip>
            <a:stretch>
              <a:fillRect/>
            </a:stretch>
          </p:blipFill>
          <p:spPr>
            <a:xfrm>
              <a:off x="7757020" y="4469696"/>
              <a:ext cx="217977" cy="144114"/>
            </a:xfrm>
            <a:prstGeom prst="rect">
              <a:avLst/>
            </a:prstGeom>
            <a:ln>
              <a:noFill/>
            </a:ln>
          </p:spPr>
        </p:pic>
        <p:pic>
          <p:nvPicPr>
            <p:cNvPr id="60" name="Picture 59" descr="se.png">
              <a:extLst>
                <a:ext uri="{FF2B5EF4-FFF2-40B4-BE49-F238E27FC236}">
                  <a16:creationId xmlns:a16="http://schemas.microsoft.com/office/drawing/2014/main" id="{74AB8C92-E6A7-C144-B537-72B3915DD46B}"/>
                </a:ext>
              </a:extLst>
            </p:cNvPr>
            <p:cNvPicPr>
              <a:picLocks noChangeAspect="1"/>
            </p:cNvPicPr>
            <p:nvPr userDrawn="1"/>
          </p:nvPicPr>
          <p:blipFill>
            <a:blip r:embed="rId23" cstate="print">
              <a:extLst>
                <a:ext uri="{28A0092B-C50C-407E-A947-70E740481C1C}">
                  <a14:useLocalDpi xmlns:a14="http://schemas.microsoft.com/office/drawing/2010/main" val="0"/>
                </a:ext>
              </a:extLst>
            </a:blip>
            <a:stretch>
              <a:fillRect/>
            </a:stretch>
          </p:blipFill>
          <p:spPr>
            <a:xfrm>
              <a:off x="8499300" y="4469696"/>
              <a:ext cx="217977" cy="144114"/>
            </a:xfrm>
            <a:prstGeom prst="rect">
              <a:avLst/>
            </a:prstGeom>
            <a:ln>
              <a:noFill/>
            </a:ln>
          </p:spPr>
        </p:pic>
        <p:pic>
          <p:nvPicPr>
            <p:cNvPr id="62" name="Picture 61" descr="ch.png">
              <a:extLst>
                <a:ext uri="{FF2B5EF4-FFF2-40B4-BE49-F238E27FC236}">
                  <a16:creationId xmlns:a16="http://schemas.microsoft.com/office/drawing/2014/main" id="{C48E0D8F-2BC8-F14C-9362-9E8607F5C1C0}"/>
                </a:ext>
              </a:extLst>
            </p:cNvPr>
            <p:cNvPicPr>
              <a:picLocks noChangeAspect="1"/>
            </p:cNvPicPr>
            <p:nvPr userDrawn="1"/>
          </p:nvPicPr>
          <p:blipFill>
            <a:blip r:embed="rId24" cstate="print">
              <a:extLst>
                <a:ext uri="{28A0092B-C50C-407E-A947-70E740481C1C}">
                  <a14:useLocalDpi xmlns:a14="http://schemas.microsoft.com/office/drawing/2010/main" val="0"/>
                </a:ext>
              </a:extLst>
            </a:blip>
            <a:stretch>
              <a:fillRect/>
            </a:stretch>
          </p:blipFill>
          <p:spPr>
            <a:xfrm>
              <a:off x="8870442" y="4469696"/>
              <a:ext cx="217977" cy="144114"/>
            </a:xfrm>
            <a:prstGeom prst="rect">
              <a:avLst/>
            </a:prstGeom>
            <a:ln>
              <a:noFill/>
            </a:ln>
          </p:spPr>
        </p:pic>
        <p:pic>
          <p:nvPicPr>
            <p:cNvPr id="63" name="Picture 62" descr="uk.png">
              <a:extLst>
                <a:ext uri="{FF2B5EF4-FFF2-40B4-BE49-F238E27FC236}">
                  <a16:creationId xmlns:a16="http://schemas.microsoft.com/office/drawing/2014/main" id="{E5508957-8372-AF44-9157-4F8AF0056F70}"/>
                </a:ext>
              </a:extLst>
            </p:cNvPr>
            <p:cNvPicPr>
              <a:picLocks noChangeAspect="1"/>
            </p:cNvPicPr>
            <p:nvPr userDrawn="1"/>
          </p:nvPicPr>
          <p:blipFill>
            <a:blip r:embed="rId25" cstate="print">
              <a:extLst>
                <a:ext uri="{28A0092B-C50C-407E-A947-70E740481C1C}">
                  <a14:useLocalDpi xmlns:a14="http://schemas.microsoft.com/office/drawing/2010/main" val="0"/>
                </a:ext>
              </a:extLst>
            </a:blip>
            <a:stretch>
              <a:fillRect/>
            </a:stretch>
          </p:blipFill>
          <p:spPr>
            <a:xfrm>
              <a:off x="8128160" y="4469696"/>
              <a:ext cx="217977" cy="144114"/>
            </a:xfrm>
            <a:prstGeom prst="rect">
              <a:avLst/>
            </a:prstGeom>
            <a:ln>
              <a:noFill/>
            </a:ln>
          </p:spPr>
        </p:pic>
        <p:pic>
          <p:nvPicPr>
            <p:cNvPr id="64" name="Picture 63">
              <a:extLst>
                <a:ext uri="{FF2B5EF4-FFF2-40B4-BE49-F238E27FC236}">
                  <a16:creationId xmlns:a16="http://schemas.microsoft.com/office/drawing/2014/main" id="{93E77BB0-CCCB-184C-8A71-2856CDD78E38}"/>
                </a:ext>
              </a:extLst>
            </p:cNvPr>
            <p:cNvPicPr>
              <a:picLocks noChangeAspect="1"/>
            </p:cNvPicPr>
            <p:nvPr userDrawn="1"/>
          </p:nvPicPr>
          <p:blipFill>
            <a:blip r:embed="rId26" cstate="hqprint">
              <a:extLst>
                <a:ext uri="{28A0092B-C50C-407E-A947-70E740481C1C}">
                  <a14:useLocalDpi xmlns:a14="http://schemas.microsoft.com/office/drawing/2010/main" val="0"/>
                </a:ext>
              </a:extLst>
            </a:blip>
            <a:stretch>
              <a:fillRect/>
            </a:stretch>
          </p:blipFill>
          <p:spPr>
            <a:xfrm>
              <a:off x="9408598" y="4469696"/>
              <a:ext cx="216000" cy="144000"/>
            </a:xfrm>
            <a:prstGeom prst="rect">
              <a:avLst/>
            </a:prstGeom>
          </p:spPr>
        </p:pic>
        <p:pic>
          <p:nvPicPr>
            <p:cNvPr id="66" name="Picture 65">
              <a:extLst>
                <a:ext uri="{FF2B5EF4-FFF2-40B4-BE49-F238E27FC236}">
                  <a16:creationId xmlns:a16="http://schemas.microsoft.com/office/drawing/2014/main" id="{7D4A6225-A6BA-474B-9F8F-B55FD8A87BDA}"/>
                </a:ext>
              </a:extLst>
            </p:cNvPr>
            <p:cNvPicPr>
              <a:picLocks noChangeAspect="1"/>
            </p:cNvPicPr>
            <p:nvPr userDrawn="1"/>
          </p:nvPicPr>
          <p:blipFill>
            <a:blip r:embed="rId27"/>
            <a:stretch>
              <a:fillRect/>
            </a:stretch>
          </p:blipFill>
          <p:spPr>
            <a:xfrm>
              <a:off x="9768386" y="4469696"/>
              <a:ext cx="216000" cy="144000"/>
            </a:xfrm>
            <a:prstGeom prst="rect">
              <a:avLst/>
            </a:prstGeom>
          </p:spPr>
        </p:pic>
        <p:pic>
          <p:nvPicPr>
            <p:cNvPr id="67" name="Picture 66" descr="ca.png">
              <a:extLst>
                <a:ext uri="{FF2B5EF4-FFF2-40B4-BE49-F238E27FC236}">
                  <a16:creationId xmlns:a16="http://schemas.microsoft.com/office/drawing/2014/main" id="{02C75BE4-D548-4049-B4EA-FE8098E2394C}"/>
                </a:ext>
              </a:extLst>
            </p:cNvPr>
            <p:cNvPicPr>
              <a:picLocks noChangeAspect="1"/>
            </p:cNvPicPr>
            <p:nvPr userDrawn="1"/>
          </p:nvPicPr>
          <p:blipFill>
            <a:blip r:embed="rId28" cstate="print">
              <a:extLst>
                <a:ext uri="{28A0092B-C50C-407E-A947-70E740481C1C}">
                  <a14:useLocalDpi xmlns:a14="http://schemas.microsoft.com/office/drawing/2010/main" val="0"/>
                </a:ext>
              </a:extLst>
            </a:blip>
            <a:stretch>
              <a:fillRect/>
            </a:stretch>
          </p:blipFill>
          <p:spPr>
            <a:xfrm>
              <a:off x="10489245" y="4469696"/>
              <a:ext cx="216000" cy="142807"/>
            </a:xfrm>
            <a:prstGeom prst="rect">
              <a:avLst/>
            </a:prstGeom>
            <a:ln>
              <a:noFill/>
            </a:ln>
          </p:spPr>
        </p:pic>
        <p:pic>
          <p:nvPicPr>
            <p:cNvPr id="68" name="Picture 67" descr="si.png">
              <a:extLst>
                <a:ext uri="{FF2B5EF4-FFF2-40B4-BE49-F238E27FC236}">
                  <a16:creationId xmlns:a16="http://schemas.microsoft.com/office/drawing/2014/main" id="{28548056-32EB-4547-A1E8-C49E5B25653B}"/>
                </a:ext>
              </a:extLst>
            </p:cNvPr>
            <p:cNvPicPr>
              <a:picLocks noChangeAspect="1"/>
            </p:cNvPicPr>
            <p:nvPr userDrawn="1"/>
          </p:nvPicPr>
          <p:blipFill>
            <a:blip r:embed="rId29" cstate="print">
              <a:extLst>
                <a:ext uri="{28A0092B-C50C-407E-A947-70E740481C1C}">
                  <a14:useLocalDpi xmlns:a14="http://schemas.microsoft.com/office/drawing/2010/main" val="0"/>
                </a:ext>
              </a:extLst>
            </a:blip>
            <a:stretch>
              <a:fillRect/>
            </a:stretch>
          </p:blipFill>
          <p:spPr>
            <a:xfrm>
              <a:off x="10128174" y="4469696"/>
              <a:ext cx="217284" cy="143656"/>
            </a:xfrm>
            <a:prstGeom prst="rect">
              <a:avLst/>
            </a:prstGeom>
          </p:spPr>
        </p:pic>
      </p:grpSp>
    </p:spTree>
    <p:extLst>
      <p:ext uri="{BB962C8B-B14F-4D97-AF65-F5344CB8AC3E}">
        <p14:creationId xmlns:p14="http://schemas.microsoft.com/office/powerpoint/2010/main" val="245348121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DARK_COLOUR_BG4">
    <p:spTree>
      <p:nvGrpSpPr>
        <p:cNvPr id="1" name=""/>
        <p:cNvGrpSpPr/>
        <p:nvPr/>
      </p:nvGrpSpPr>
      <p:grpSpPr>
        <a:xfrm>
          <a:off x="0" y="0"/>
          <a:ext cx="0" cy="0"/>
          <a:chOff x="0" y="0"/>
          <a:chExt cx="0" cy="0"/>
        </a:xfrm>
      </p:grpSpPr>
      <p:sp>
        <p:nvSpPr>
          <p:cNvPr id="154" name="Rectangle 153">
            <a:extLst>
              <a:ext uri="{FF2B5EF4-FFF2-40B4-BE49-F238E27FC236}">
                <a16:creationId xmlns:a16="http://schemas.microsoft.com/office/drawing/2014/main" id="{2FDEDD14-D71C-FA46-B659-781FB04D4CD6}"/>
              </a:ext>
            </a:extLst>
          </p:cNvPr>
          <p:cNvSpPr/>
          <p:nvPr userDrawn="1"/>
        </p:nvSpPr>
        <p:spPr>
          <a:xfrm>
            <a:off x="-6566" y="-2"/>
            <a:ext cx="12198565" cy="6858001"/>
          </a:xfrm>
          <a:prstGeom prst="rect">
            <a:avLst/>
          </a:prstGeom>
          <a:solidFill>
            <a:srgbClr val="9601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61" name="Straight Connector 60"/>
          <p:cNvCxnSpPr/>
          <p:nvPr userDrawn="1"/>
        </p:nvCxnSpPr>
        <p:spPr>
          <a:xfrm>
            <a:off x="218262" y="882193"/>
            <a:ext cx="1176840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59" name="Picture 58"/>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10331489" y="-216085"/>
            <a:ext cx="2093892" cy="1314000"/>
          </a:xfrm>
          <a:prstGeom prst="rect">
            <a:avLst/>
          </a:prstGeom>
        </p:spPr>
      </p:pic>
      <p:sp>
        <p:nvSpPr>
          <p:cNvPr id="98" name="Text Box 38">
            <a:extLst>
              <a:ext uri="{FF2B5EF4-FFF2-40B4-BE49-F238E27FC236}">
                <a16:creationId xmlns:a16="http://schemas.microsoft.com/office/drawing/2014/main" id="{7FCD07CB-9B49-8542-B6E1-EE8F108950D4}"/>
              </a:ext>
            </a:extLst>
          </p:cNvPr>
          <p:cNvSpPr txBox="1">
            <a:spLocks noChangeArrowheads="1"/>
          </p:cNvSpPr>
          <p:nvPr userDrawn="1"/>
        </p:nvSpPr>
        <p:spPr bwMode="auto">
          <a:xfrm>
            <a:off x="8205939" y="6201716"/>
            <a:ext cx="3751495" cy="21544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lIns="0" rIns="0">
            <a:spAutoFit/>
          </a:bodyPr>
          <a:lstStyle/>
          <a:p>
            <a:pPr lvl="2" algn="r">
              <a:spcBef>
                <a:spcPct val="50000"/>
              </a:spcBef>
            </a:pPr>
            <a:fld id="{BBA2E11D-44E1-43DD-A173-928128880055}" type="slidenum">
              <a:rPr lang="en-GB" sz="800" noProof="1" smtClean="0">
                <a:solidFill>
                  <a:schemeClr val="bg1"/>
                </a:solidFill>
                <a:latin typeface="Arial" charset="0"/>
                <a:ea typeface="Arial" charset="0"/>
                <a:cs typeface="Arial" charset="0"/>
              </a:rPr>
              <a:pPr lvl="2" algn="r">
                <a:spcBef>
                  <a:spcPct val="50000"/>
                </a:spcBef>
              </a:pPr>
              <a:t>‹#›</a:t>
            </a:fld>
            <a:endParaRPr lang="en-GB" sz="800" b="0" i="0" noProof="0">
              <a:solidFill>
                <a:schemeClr val="bg1"/>
              </a:solidFill>
              <a:latin typeface="Arial" charset="0"/>
              <a:ea typeface="Arial" charset="0"/>
              <a:cs typeface="Arial" charset="0"/>
            </a:endParaRPr>
          </a:p>
        </p:txBody>
      </p:sp>
      <p:cxnSp>
        <p:nvCxnSpPr>
          <p:cNvPr id="65" name="Straight Connector 64">
            <a:extLst>
              <a:ext uri="{FF2B5EF4-FFF2-40B4-BE49-F238E27FC236}">
                <a16:creationId xmlns:a16="http://schemas.microsoft.com/office/drawing/2014/main" id="{C7AD4B35-54FA-9144-8CA0-29E6DFD8430A}"/>
              </a:ext>
            </a:extLst>
          </p:cNvPr>
          <p:cNvCxnSpPr>
            <a:cxnSpLocks/>
          </p:cNvCxnSpPr>
          <p:nvPr userDrawn="1"/>
        </p:nvCxnSpPr>
        <p:spPr>
          <a:xfrm>
            <a:off x="221435" y="6422971"/>
            <a:ext cx="11736000" cy="0"/>
          </a:xfrm>
          <a:prstGeom prst="line">
            <a:avLst/>
          </a:prstGeom>
          <a:ln w="9525" cmpd="sng">
            <a:solidFill>
              <a:schemeClr val="bg1"/>
            </a:solidFill>
            <a:prstDash val="solid"/>
          </a:ln>
        </p:spPr>
        <p:style>
          <a:lnRef idx="1">
            <a:schemeClr val="accent1"/>
          </a:lnRef>
          <a:fillRef idx="0">
            <a:schemeClr val="accent1"/>
          </a:fillRef>
          <a:effectRef idx="0">
            <a:schemeClr val="accent1"/>
          </a:effectRef>
          <a:fontRef idx="minor">
            <a:schemeClr val="tx1"/>
          </a:fontRef>
        </p:style>
      </p:cxnSp>
      <p:sp>
        <p:nvSpPr>
          <p:cNvPr id="40" name="Rectangle 6">
            <a:extLst>
              <a:ext uri="{FF2B5EF4-FFF2-40B4-BE49-F238E27FC236}">
                <a16:creationId xmlns:a16="http://schemas.microsoft.com/office/drawing/2014/main" id="{A19D1F52-7906-AD4A-B780-043F23CACFC7}"/>
              </a:ext>
            </a:extLst>
          </p:cNvPr>
          <p:cNvSpPr>
            <a:spLocks noGrp="1" noChangeArrowheads="1"/>
          </p:cNvSpPr>
          <p:nvPr>
            <p:ph type="title" hasCustomPrompt="1"/>
          </p:nvPr>
        </p:nvSpPr>
        <p:spPr bwMode="auto">
          <a:xfrm>
            <a:off x="218261" y="157324"/>
            <a:ext cx="10113228"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45720" rIns="0" bIns="45720" numCol="1" anchor="ctr" anchorCtr="0" compatLnSpc="1">
            <a:prstTxWarp prst="textNoShape">
              <a:avLst/>
            </a:prstTxWarp>
            <a:spAutoFit/>
          </a:bodyPr>
          <a:lstStyle>
            <a:lvl1pPr>
              <a:defRPr>
                <a:solidFill>
                  <a:schemeClr val="bg1"/>
                </a:solidFill>
              </a:defRPr>
            </a:lvl1pPr>
          </a:lstStyle>
          <a:p>
            <a:pPr lvl="0"/>
            <a:r>
              <a:rPr lang="en-GB" altLang="en-US" noProof="0" dirty="0"/>
              <a:t>CLICK TO EDIT MASTER TITLE STYLE</a:t>
            </a:r>
          </a:p>
        </p:txBody>
      </p:sp>
      <p:sp>
        <p:nvSpPr>
          <p:cNvPr id="41" name="Content Placeholder 2">
            <a:extLst>
              <a:ext uri="{FF2B5EF4-FFF2-40B4-BE49-F238E27FC236}">
                <a16:creationId xmlns:a16="http://schemas.microsoft.com/office/drawing/2014/main" id="{50DD3B0C-E39C-2649-9351-6C8A44BE98F2}"/>
              </a:ext>
            </a:extLst>
          </p:cNvPr>
          <p:cNvSpPr>
            <a:spLocks noGrp="1"/>
          </p:cNvSpPr>
          <p:nvPr>
            <p:ph idx="1" hasCustomPrompt="1"/>
          </p:nvPr>
        </p:nvSpPr>
        <p:spPr>
          <a:xfrm>
            <a:off x="218262" y="882192"/>
            <a:ext cx="11763662" cy="5541666"/>
          </a:xfrm>
        </p:spPr>
        <p:txBody>
          <a:bodyPr/>
          <a:lstStyle>
            <a:lvl1pPr>
              <a:defRPr>
                <a:solidFill>
                  <a:srgbClr val="F1666A"/>
                </a:solidFill>
              </a:defRPr>
            </a:lvl1pPr>
            <a:lvl2pPr>
              <a:defRPr>
                <a:solidFill>
                  <a:srgbClr val="F1666A"/>
                </a:solidFill>
              </a:defRPr>
            </a:lvl2pPr>
            <a:lvl3pPr>
              <a:defRPr>
                <a:solidFill>
                  <a:srgbClr val="F1666A"/>
                </a:solidFill>
              </a:defRPr>
            </a:lvl3pPr>
            <a:lvl4pPr>
              <a:defRPr>
                <a:solidFill>
                  <a:srgbClr val="F1666A"/>
                </a:solidFill>
              </a:defRPr>
            </a:lvl4pPr>
            <a:lvl5pPr>
              <a:defRPr>
                <a:solidFill>
                  <a:srgbClr val="F1666A"/>
                </a:solidFill>
              </a:defRPr>
            </a:lvl5p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pic>
        <p:nvPicPr>
          <p:cNvPr id="38" name="Picture 37">
            <a:extLst>
              <a:ext uri="{FF2B5EF4-FFF2-40B4-BE49-F238E27FC236}">
                <a16:creationId xmlns:a16="http://schemas.microsoft.com/office/drawing/2014/main" id="{461E3115-3303-9045-AC29-E05D095BD844}"/>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10343245" y="6585917"/>
            <a:ext cx="1636920" cy="105918"/>
          </a:xfrm>
          <a:prstGeom prst="rect">
            <a:avLst/>
          </a:prstGeom>
        </p:spPr>
      </p:pic>
      <p:grpSp>
        <p:nvGrpSpPr>
          <p:cNvPr id="36" name="Group 35">
            <a:extLst>
              <a:ext uri="{FF2B5EF4-FFF2-40B4-BE49-F238E27FC236}">
                <a16:creationId xmlns:a16="http://schemas.microsoft.com/office/drawing/2014/main" id="{FB321021-5660-EB47-8BA6-304C79272C62}"/>
              </a:ext>
            </a:extLst>
          </p:cNvPr>
          <p:cNvGrpSpPr/>
          <p:nvPr userDrawn="1"/>
        </p:nvGrpSpPr>
        <p:grpSpPr>
          <a:xfrm>
            <a:off x="226688" y="6569736"/>
            <a:ext cx="9628745" cy="144114"/>
            <a:chOff x="1076500" y="4469696"/>
            <a:chExt cx="9628745" cy="144114"/>
          </a:xfrm>
        </p:grpSpPr>
        <p:pic>
          <p:nvPicPr>
            <p:cNvPr id="37" name="Picture 36" descr="de.png">
              <a:extLst>
                <a:ext uri="{FF2B5EF4-FFF2-40B4-BE49-F238E27FC236}">
                  <a16:creationId xmlns:a16="http://schemas.microsoft.com/office/drawing/2014/main" id="{6705C573-7F21-B342-A090-1A6C26CD7B87}"/>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76500" y="4469696"/>
              <a:ext cx="217977" cy="144114"/>
            </a:xfrm>
            <a:prstGeom prst="rect">
              <a:avLst/>
            </a:prstGeom>
            <a:ln>
              <a:noFill/>
            </a:ln>
          </p:spPr>
        </p:pic>
        <p:pic>
          <p:nvPicPr>
            <p:cNvPr id="39" name="Picture 38" descr="at.png">
              <a:extLst>
                <a:ext uri="{FF2B5EF4-FFF2-40B4-BE49-F238E27FC236}">
                  <a16:creationId xmlns:a16="http://schemas.microsoft.com/office/drawing/2014/main" id="{6E5EA9CB-46C1-1244-9266-8C00B92ABFCB}"/>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447640" y="4469696"/>
              <a:ext cx="217977" cy="144114"/>
            </a:xfrm>
            <a:prstGeom prst="rect">
              <a:avLst/>
            </a:prstGeom>
            <a:ln>
              <a:noFill/>
            </a:ln>
          </p:spPr>
        </p:pic>
        <p:pic>
          <p:nvPicPr>
            <p:cNvPr id="42" name="Picture 41" descr="be.png">
              <a:extLst>
                <a:ext uri="{FF2B5EF4-FFF2-40B4-BE49-F238E27FC236}">
                  <a16:creationId xmlns:a16="http://schemas.microsoft.com/office/drawing/2014/main" id="{AB9EB0F2-8599-8F46-BDBF-50594130B1B2}"/>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818780" y="4469696"/>
              <a:ext cx="217977" cy="144114"/>
            </a:xfrm>
            <a:prstGeom prst="rect">
              <a:avLst/>
            </a:prstGeom>
            <a:ln>
              <a:noFill/>
            </a:ln>
          </p:spPr>
        </p:pic>
        <p:pic>
          <p:nvPicPr>
            <p:cNvPr id="43" name="Picture 42" descr="dk.png">
              <a:extLst>
                <a:ext uri="{FF2B5EF4-FFF2-40B4-BE49-F238E27FC236}">
                  <a16:creationId xmlns:a16="http://schemas.microsoft.com/office/drawing/2014/main" id="{E84CCD7E-CD19-5C40-8499-A9A2BF933B34}"/>
                </a:ext>
              </a:extLst>
            </p:cNvPr>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2189920" y="4469696"/>
              <a:ext cx="217977" cy="144114"/>
            </a:xfrm>
            <a:prstGeom prst="rect">
              <a:avLst/>
            </a:prstGeom>
            <a:ln>
              <a:noFill/>
            </a:ln>
          </p:spPr>
        </p:pic>
        <p:pic>
          <p:nvPicPr>
            <p:cNvPr id="44" name="Picture 43" descr="es.png">
              <a:extLst>
                <a:ext uri="{FF2B5EF4-FFF2-40B4-BE49-F238E27FC236}">
                  <a16:creationId xmlns:a16="http://schemas.microsoft.com/office/drawing/2014/main" id="{64F9DD03-F825-A14A-8939-41CEA1D3F802}"/>
                </a:ext>
              </a:extLst>
            </p:cNvPr>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2561060" y="4469696"/>
              <a:ext cx="217977" cy="144114"/>
            </a:xfrm>
            <a:prstGeom prst="rect">
              <a:avLst/>
            </a:prstGeom>
            <a:ln>
              <a:noFill/>
            </a:ln>
          </p:spPr>
        </p:pic>
        <p:pic>
          <p:nvPicPr>
            <p:cNvPr id="45" name="Picture 44" descr="ee.png">
              <a:extLst>
                <a:ext uri="{FF2B5EF4-FFF2-40B4-BE49-F238E27FC236}">
                  <a16:creationId xmlns:a16="http://schemas.microsoft.com/office/drawing/2014/main" id="{686C5F97-EE26-D545-972E-35E1947B818B}"/>
                </a:ext>
              </a:extLst>
            </p:cNvPr>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2932200" y="4469696"/>
              <a:ext cx="217977" cy="144114"/>
            </a:xfrm>
            <a:prstGeom prst="rect">
              <a:avLst/>
            </a:prstGeom>
            <a:ln>
              <a:noFill/>
            </a:ln>
          </p:spPr>
        </p:pic>
        <p:pic>
          <p:nvPicPr>
            <p:cNvPr id="46" name="Picture 45" descr="fi.png">
              <a:extLst>
                <a:ext uri="{FF2B5EF4-FFF2-40B4-BE49-F238E27FC236}">
                  <a16:creationId xmlns:a16="http://schemas.microsoft.com/office/drawing/2014/main" id="{CAAFFB4A-3C75-C945-A251-BEE380521953}"/>
                </a:ext>
              </a:extLst>
            </p:cNvPr>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3303340" y="4469696"/>
              <a:ext cx="217977" cy="144114"/>
            </a:xfrm>
            <a:prstGeom prst="rect">
              <a:avLst/>
            </a:prstGeom>
            <a:ln>
              <a:noFill/>
            </a:ln>
          </p:spPr>
        </p:pic>
        <p:pic>
          <p:nvPicPr>
            <p:cNvPr id="47" name="Picture 46" descr="fr.png">
              <a:extLst>
                <a:ext uri="{FF2B5EF4-FFF2-40B4-BE49-F238E27FC236}">
                  <a16:creationId xmlns:a16="http://schemas.microsoft.com/office/drawing/2014/main" id="{98635036-B69D-3742-9E37-5ED8FDB996CB}"/>
                </a:ext>
              </a:extLst>
            </p:cNvPr>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3674480" y="4469696"/>
              <a:ext cx="217977" cy="144114"/>
            </a:xfrm>
            <a:prstGeom prst="rect">
              <a:avLst/>
            </a:prstGeom>
            <a:ln>
              <a:noFill/>
            </a:ln>
          </p:spPr>
        </p:pic>
        <p:pic>
          <p:nvPicPr>
            <p:cNvPr id="48" name="Picture 47" descr="gr.png">
              <a:extLst>
                <a:ext uri="{FF2B5EF4-FFF2-40B4-BE49-F238E27FC236}">
                  <a16:creationId xmlns:a16="http://schemas.microsoft.com/office/drawing/2014/main" id="{10D8C8F8-E354-894F-A153-41AC96F6CD80}"/>
                </a:ext>
              </a:extLst>
            </p:cNvPr>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4045620" y="4469696"/>
              <a:ext cx="217977" cy="144114"/>
            </a:xfrm>
            <a:prstGeom prst="rect">
              <a:avLst/>
            </a:prstGeom>
            <a:ln>
              <a:noFill/>
            </a:ln>
          </p:spPr>
        </p:pic>
        <p:pic>
          <p:nvPicPr>
            <p:cNvPr id="49" name="Picture 48" descr="hu.png">
              <a:extLst>
                <a:ext uri="{FF2B5EF4-FFF2-40B4-BE49-F238E27FC236}">
                  <a16:creationId xmlns:a16="http://schemas.microsoft.com/office/drawing/2014/main" id="{5A9BF6FD-8270-9D43-B521-8581BC3948F1}"/>
                </a:ext>
              </a:extLst>
            </p:cNvPr>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4416760" y="4469696"/>
              <a:ext cx="217977" cy="144114"/>
            </a:xfrm>
            <a:prstGeom prst="rect">
              <a:avLst/>
            </a:prstGeom>
            <a:ln>
              <a:noFill/>
            </a:ln>
          </p:spPr>
        </p:pic>
        <p:pic>
          <p:nvPicPr>
            <p:cNvPr id="50" name="Picture 49" descr="ie.png">
              <a:extLst>
                <a:ext uri="{FF2B5EF4-FFF2-40B4-BE49-F238E27FC236}">
                  <a16:creationId xmlns:a16="http://schemas.microsoft.com/office/drawing/2014/main" id="{14B6B9B8-9CB9-C54F-AE18-37B7E06A5C09}"/>
                </a:ext>
              </a:extLst>
            </p:cNvPr>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4787900" y="4469696"/>
              <a:ext cx="217977" cy="144114"/>
            </a:xfrm>
            <a:prstGeom prst="rect">
              <a:avLst/>
            </a:prstGeom>
            <a:ln>
              <a:noFill/>
            </a:ln>
          </p:spPr>
        </p:pic>
        <p:pic>
          <p:nvPicPr>
            <p:cNvPr id="51" name="Picture 50" descr="it.png">
              <a:extLst>
                <a:ext uri="{FF2B5EF4-FFF2-40B4-BE49-F238E27FC236}">
                  <a16:creationId xmlns:a16="http://schemas.microsoft.com/office/drawing/2014/main" id="{768B3063-BAAD-1340-A865-830B2616D6FF}"/>
                </a:ext>
              </a:extLst>
            </p:cNvPr>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5159040" y="4469696"/>
              <a:ext cx="217977" cy="144114"/>
            </a:xfrm>
            <a:prstGeom prst="rect">
              <a:avLst/>
            </a:prstGeom>
            <a:ln>
              <a:noFill/>
            </a:ln>
          </p:spPr>
        </p:pic>
        <p:pic>
          <p:nvPicPr>
            <p:cNvPr id="52" name="Picture 51" descr="lu.png">
              <a:extLst>
                <a:ext uri="{FF2B5EF4-FFF2-40B4-BE49-F238E27FC236}">
                  <a16:creationId xmlns:a16="http://schemas.microsoft.com/office/drawing/2014/main" id="{C50D5B27-F700-0E4D-ABAC-8E7F47823451}"/>
                </a:ext>
              </a:extLst>
            </p:cNvPr>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5530180" y="4469696"/>
              <a:ext cx="217977" cy="144114"/>
            </a:xfrm>
            <a:prstGeom prst="rect">
              <a:avLst/>
            </a:prstGeom>
            <a:ln>
              <a:noFill/>
            </a:ln>
          </p:spPr>
        </p:pic>
        <p:pic>
          <p:nvPicPr>
            <p:cNvPr id="53" name="Picture 52" descr="no.png">
              <a:extLst>
                <a:ext uri="{FF2B5EF4-FFF2-40B4-BE49-F238E27FC236}">
                  <a16:creationId xmlns:a16="http://schemas.microsoft.com/office/drawing/2014/main" id="{EEE21768-4FCC-884A-B1AE-22B6652D9A65}"/>
                </a:ext>
              </a:extLst>
            </p:cNvPr>
            <p:cNvPicPr>
              <a:picLocks noChangeAspect="1"/>
            </p:cNvPicPr>
            <p:nvPr userDrawn="1"/>
          </p:nvPicPr>
          <p:blipFill>
            <a:blip r:embed="rId17" cstate="print">
              <a:extLst>
                <a:ext uri="{28A0092B-C50C-407E-A947-70E740481C1C}">
                  <a14:useLocalDpi xmlns:a14="http://schemas.microsoft.com/office/drawing/2010/main" val="0"/>
                </a:ext>
              </a:extLst>
            </a:blip>
            <a:stretch>
              <a:fillRect/>
            </a:stretch>
          </p:blipFill>
          <p:spPr>
            <a:xfrm>
              <a:off x="5901320" y="4469696"/>
              <a:ext cx="217977" cy="144114"/>
            </a:xfrm>
            <a:prstGeom prst="rect">
              <a:avLst/>
            </a:prstGeom>
            <a:ln>
              <a:noFill/>
            </a:ln>
          </p:spPr>
        </p:pic>
        <p:pic>
          <p:nvPicPr>
            <p:cNvPr id="54" name="Picture 53" descr="nl.png">
              <a:extLst>
                <a:ext uri="{FF2B5EF4-FFF2-40B4-BE49-F238E27FC236}">
                  <a16:creationId xmlns:a16="http://schemas.microsoft.com/office/drawing/2014/main" id="{F3A8536C-BDE0-404F-837A-2693906048DE}"/>
                </a:ext>
              </a:extLst>
            </p:cNvPr>
            <p:cNvPicPr>
              <a:picLocks noChangeAspect="1"/>
            </p:cNvPicPr>
            <p:nvPr userDrawn="1"/>
          </p:nvPicPr>
          <p:blipFill>
            <a:blip r:embed="rId18" cstate="print">
              <a:extLst>
                <a:ext uri="{28A0092B-C50C-407E-A947-70E740481C1C}">
                  <a14:useLocalDpi xmlns:a14="http://schemas.microsoft.com/office/drawing/2010/main" val="0"/>
                </a:ext>
              </a:extLst>
            </a:blip>
            <a:stretch>
              <a:fillRect/>
            </a:stretch>
          </p:blipFill>
          <p:spPr>
            <a:xfrm>
              <a:off x="6272460" y="4469696"/>
              <a:ext cx="217977" cy="144114"/>
            </a:xfrm>
            <a:prstGeom prst="rect">
              <a:avLst/>
            </a:prstGeom>
            <a:ln>
              <a:noFill/>
            </a:ln>
          </p:spPr>
        </p:pic>
        <p:pic>
          <p:nvPicPr>
            <p:cNvPr id="55" name="Picture 54" descr="pl.png">
              <a:extLst>
                <a:ext uri="{FF2B5EF4-FFF2-40B4-BE49-F238E27FC236}">
                  <a16:creationId xmlns:a16="http://schemas.microsoft.com/office/drawing/2014/main" id="{C2AC4DB9-ABEE-C04F-B4C3-09C4682EFF08}"/>
                </a:ext>
              </a:extLst>
            </p:cNvPr>
            <p:cNvPicPr>
              <a:picLocks noChangeAspect="1"/>
            </p:cNvPicPr>
            <p:nvPr userDrawn="1"/>
          </p:nvPicPr>
          <p:blipFill>
            <a:blip r:embed="rId19" cstate="print">
              <a:extLst>
                <a:ext uri="{28A0092B-C50C-407E-A947-70E740481C1C}">
                  <a14:useLocalDpi xmlns:a14="http://schemas.microsoft.com/office/drawing/2010/main" val="0"/>
                </a:ext>
              </a:extLst>
            </a:blip>
            <a:stretch>
              <a:fillRect/>
            </a:stretch>
          </p:blipFill>
          <p:spPr>
            <a:xfrm>
              <a:off x="6643600" y="4469696"/>
              <a:ext cx="217977" cy="144114"/>
            </a:xfrm>
            <a:prstGeom prst="rect">
              <a:avLst/>
            </a:prstGeom>
            <a:ln>
              <a:noFill/>
            </a:ln>
          </p:spPr>
        </p:pic>
        <p:pic>
          <p:nvPicPr>
            <p:cNvPr id="56" name="Picture 55" descr="pt.png">
              <a:extLst>
                <a:ext uri="{FF2B5EF4-FFF2-40B4-BE49-F238E27FC236}">
                  <a16:creationId xmlns:a16="http://schemas.microsoft.com/office/drawing/2014/main" id="{1583F378-AC2C-D048-A473-AB1BFE7EA3D6}"/>
                </a:ext>
              </a:extLst>
            </p:cNvPr>
            <p:cNvPicPr>
              <a:picLocks noChangeAspect="1"/>
            </p:cNvPicPr>
            <p:nvPr userDrawn="1"/>
          </p:nvPicPr>
          <p:blipFill>
            <a:blip r:embed="rId20" cstate="print">
              <a:extLst>
                <a:ext uri="{28A0092B-C50C-407E-A947-70E740481C1C}">
                  <a14:useLocalDpi xmlns:a14="http://schemas.microsoft.com/office/drawing/2010/main" val="0"/>
                </a:ext>
              </a:extLst>
            </a:blip>
            <a:stretch>
              <a:fillRect/>
            </a:stretch>
          </p:blipFill>
          <p:spPr>
            <a:xfrm>
              <a:off x="7014740" y="4469696"/>
              <a:ext cx="217977" cy="144114"/>
            </a:xfrm>
            <a:prstGeom prst="rect">
              <a:avLst/>
            </a:prstGeom>
            <a:ln>
              <a:noFill/>
            </a:ln>
          </p:spPr>
        </p:pic>
        <p:pic>
          <p:nvPicPr>
            <p:cNvPr id="57" name="Picture 56" descr="cz.png">
              <a:extLst>
                <a:ext uri="{FF2B5EF4-FFF2-40B4-BE49-F238E27FC236}">
                  <a16:creationId xmlns:a16="http://schemas.microsoft.com/office/drawing/2014/main" id="{DF5F68D2-8406-374A-AD83-A239F5455955}"/>
                </a:ext>
              </a:extLst>
            </p:cNvPr>
            <p:cNvPicPr>
              <a:picLocks noChangeAspect="1"/>
            </p:cNvPicPr>
            <p:nvPr userDrawn="1"/>
          </p:nvPicPr>
          <p:blipFill>
            <a:blip r:embed="rId21" cstate="print">
              <a:extLst>
                <a:ext uri="{28A0092B-C50C-407E-A947-70E740481C1C}">
                  <a14:useLocalDpi xmlns:a14="http://schemas.microsoft.com/office/drawing/2010/main" val="0"/>
                </a:ext>
              </a:extLst>
            </a:blip>
            <a:stretch>
              <a:fillRect/>
            </a:stretch>
          </p:blipFill>
          <p:spPr>
            <a:xfrm>
              <a:off x="7385880" y="4469696"/>
              <a:ext cx="217977" cy="144114"/>
            </a:xfrm>
            <a:prstGeom prst="rect">
              <a:avLst/>
            </a:prstGeom>
            <a:ln>
              <a:noFill/>
            </a:ln>
          </p:spPr>
        </p:pic>
        <p:pic>
          <p:nvPicPr>
            <p:cNvPr id="58" name="Picture 57" descr="ro.png">
              <a:extLst>
                <a:ext uri="{FF2B5EF4-FFF2-40B4-BE49-F238E27FC236}">
                  <a16:creationId xmlns:a16="http://schemas.microsoft.com/office/drawing/2014/main" id="{E6725D2E-4FF2-9248-8333-05CFA18C70C0}"/>
                </a:ext>
              </a:extLst>
            </p:cNvPr>
            <p:cNvPicPr>
              <a:picLocks noChangeAspect="1"/>
            </p:cNvPicPr>
            <p:nvPr userDrawn="1"/>
          </p:nvPicPr>
          <p:blipFill>
            <a:blip r:embed="rId22" cstate="print">
              <a:extLst>
                <a:ext uri="{28A0092B-C50C-407E-A947-70E740481C1C}">
                  <a14:useLocalDpi xmlns:a14="http://schemas.microsoft.com/office/drawing/2010/main" val="0"/>
                </a:ext>
              </a:extLst>
            </a:blip>
            <a:stretch>
              <a:fillRect/>
            </a:stretch>
          </p:blipFill>
          <p:spPr>
            <a:xfrm>
              <a:off x="7757020" y="4469696"/>
              <a:ext cx="217977" cy="144114"/>
            </a:xfrm>
            <a:prstGeom prst="rect">
              <a:avLst/>
            </a:prstGeom>
            <a:ln>
              <a:noFill/>
            </a:ln>
          </p:spPr>
        </p:pic>
        <p:pic>
          <p:nvPicPr>
            <p:cNvPr id="60" name="Picture 59" descr="se.png">
              <a:extLst>
                <a:ext uri="{FF2B5EF4-FFF2-40B4-BE49-F238E27FC236}">
                  <a16:creationId xmlns:a16="http://schemas.microsoft.com/office/drawing/2014/main" id="{74AB8C92-E6A7-C144-B537-72B3915DD46B}"/>
                </a:ext>
              </a:extLst>
            </p:cNvPr>
            <p:cNvPicPr>
              <a:picLocks noChangeAspect="1"/>
            </p:cNvPicPr>
            <p:nvPr userDrawn="1"/>
          </p:nvPicPr>
          <p:blipFill>
            <a:blip r:embed="rId23" cstate="print">
              <a:extLst>
                <a:ext uri="{28A0092B-C50C-407E-A947-70E740481C1C}">
                  <a14:useLocalDpi xmlns:a14="http://schemas.microsoft.com/office/drawing/2010/main" val="0"/>
                </a:ext>
              </a:extLst>
            </a:blip>
            <a:stretch>
              <a:fillRect/>
            </a:stretch>
          </p:blipFill>
          <p:spPr>
            <a:xfrm>
              <a:off x="8499300" y="4469696"/>
              <a:ext cx="217977" cy="144114"/>
            </a:xfrm>
            <a:prstGeom prst="rect">
              <a:avLst/>
            </a:prstGeom>
            <a:ln>
              <a:noFill/>
            </a:ln>
          </p:spPr>
        </p:pic>
        <p:pic>
          <p:nvPicPr>
            <p:cNvPr id="62" name="Picture 61" descr="ch.png">
              <a:extLst>
                <a:ext uri="{FF2B5EF4-FFF2-40B4-BE49-F238E27FC236}">
                  <a16:creationId xmlns:a16="http://schemas.microsoft.com/office/drawing/2014/main" id="{C48E0D8F-2BC8-F14C-9362-9E8607F5C1C0}"/>
                </a:ext>
              </a:extLst>
            </p:cNvPr>
            <p:cNvPicPr>
              <a:picLocks noChangeAspect="1"/>
            </p:cNvPicPr>
            <p:nvPr userDrawn="1"/>
          </p:nvPicPr>
          <p:blipFill>
            <a:blip r:embed="rId24" cstate="print">
              <a:extLst>
                <a:ext uri="{28A0092B-C50C-407E-A947-70E740481C1C}">
                  <a14:useLocalDpi xmlns:a14="http://schemas.microsoft.com/office/drawing/2010/main" val="0"/>
                </a:ext>
              </a:extLst>
            </a:blip>
            <a:stretch>
              <a:fillRect/>
            </a:stretch>
          </p:blipFill>
          <p:spPr>
            <a:xfrm>
              <a:off x="8870442" y="4469696"/>
              <a:ext cx="217977" cy="144114"/>
            </a:xfrm>
            <a:prstGeom prst="rect">
              <a:avLst/>
            </a:prstGeom>
            <a:ln>
              <a:noFill/>
            </a:ln>
          </p:spPr>
        </p:pic>
        <p:pic>
          <p:nvPicPr>
            <p:cNvPr id="63" name="Picture 62" descr="uk.png">
              <a:extLst>
                <a:ext uri="{FF2B5EF4-FFF2-40B4-BE49-F238E27FC236}">
                  <a16:creationId xmlns:a16="http://schemas.microsoft.com/office/drawing/2014/main" id="{E5508957-8372-AF44-9157-4F8AF0056F70}"/>
                </a:ext>
              </a:extLst>
            </p:cNvPr>
            <p:cNvPicPr>
              <a:picLocks noChangeAspect="1"/>
            </p:cNvPicPr>
            <p:nvPr userDrawn="1"/>
          </p:nvPicPr>
          <p:blipFill>
            <a:blip r:embed="rId25" cstate="print">
              <a:extLst>
                <a:ext uri="{28A0092B-C50C-407E-A947-70E740481C1C}">
                  <a14:useLocalDpi xmlns:a14="http://schemas.microsoft.com/office/drawing/2010/main" val="0"/>
                </a:ext>
              </a:extLst>
            </a:blip>
            <a:stretch>
              <a:fillRect/>
            </a:stretch>
          </p:blipFill>
          <p:spPr>
            <a:xfrm>
              <a:off x="8128160" y="4469696"/>
              <a:ext cx="217977" cy="144114"/>
            </a:xfrm>
            <a:prstGeom prst="rect">
              <a:avLst/>
            </a:prstGeom>
            <a:ln>
              <a:noFill/>
            </a:ln>
          </p:spPr>
        </p:pic>
        <p:pic>
          <p:nvPicPr>
            <p:cNvPr id="64" name="Picture 63">
              <a:extLst>
                <a:ext uri="{FF2B5EF4-FFF2-40B4-BE49-F238E27FC236}">
                  <a16:creationId xmlns:a16="http://schemas.microsoft.com/office/drawing/2014/main" id="{93E77BB0-CCCB-184C-8A71-2856CDD78E38}"/>
                </a:ext>
              </a:extLst>
            </p:cNvPr>
            <p:cNvPicPr>
              <a:picLocks noChangeAspect="1"/>
            </p:cNvPicPr>
            <p:nvPr userDrawn="1"/>
          </p:nvPicPr>
          <p:blipFill>
            <a:blip r:embed="rId26" cstate="hqprint">
              <a:extLst>
                <a:ext uri="{28A0092B-C50C-407E-A947-70E740481C1C}">
                  <a14:useLocalDpi xmlns:a14="http://schemas.microsoft.com/office/drawing/2010/main" val="0"/>
                </a:ext>
              </a:extLst>
            </a:blip>
            <a:stretch>
              <a:fillRect/>
            </a:stretch>
          </p:blipFill>
          <p:spPr>
            <a:xfrm>
              <a:off x="9408598" y="4469696"/>
              <a:ext cx="216000" cy="144000"/>
            </a:xfrm>
            <a:prstGeom prst="rect">
              <a:avLst/>
            </a:prstGeom>
          </p:spPr>
        </p:pic>
        <p:pic>
          <p:nvPicPr>
            <p:cNvPr id="66" name="Picture 65">
              <a:extLst>
                <a:ext uri="{FF2B5EF4-FFF2-40B4-BE49-F238E27FC236}">
                  <a16:creationId xmlns:a16="http://schemas.microsoft.com/office/drawing/2014/main" id="{7D4A6225-A6BA-474B-9F8F-B55FD8A87BDA}"/>
                </a:ext>
              </a:extLst>
            </p:cNvPr>
            <p:cNvPicPr>
              <a:picLocks noChangeAspect="1"/>
            </p:cNvPicPr>
            <p:nvPr userDrawn="1"/>
          </p:nvPicPr>
          <p:blipFill>
            <a:blip r:embed="rId27"/>
            <a:stretch>
              <a:fillRect/>
            </a:stretch>
          </p:blipFill>
          <p:spPr>
            <a:xfrm>
              <a:off x="9768386" y="4469696"/>
              <a:ext cx="216000" cy="144000"/>
            </a:xfrm>
            <a:prstGeom prst="rect">
              <a:avLst/>
            </a:prstGeom>
          </p:spPr>
        </p:pic>
        <p:pic>
          <p:nvPicPr>
            <p:cNvPr id="67" name="Picture 66" descr="ca.png">
              <a:extLst>
                <a:ext uri="{FF2B5EF4-FFF2-40B4-BE49-F238E27FC236}">
                  <a16:creationId xmlns:a16="http://schemas.microsoft.com/office/drawing/2014/main" id="{02C75BE4-D548-4049-B4EA-FE8098E2394C}"/>
                </a:ext>
              </a:extLst>
            </p:cNvPr>
            <p:cNvPicPr>
              <a:picLocks noChangeAspect="1"/>
            </p:cNvPicPr>
            <p:nvPr userDrawn="1"/>
          </p:nvPicPr>
          <p:blipFill>
            <a:blip r:embed="rId28" cstate="print">
              <a:extLst>
                <a:ext uri="{28A0092B-C50C-407E-A947-70E740481C1C}">
                  <a14:useLocalDpi xmlns:a14="http://schemas.microsoft.com/office/drawing/2010/main" val="0"/>
                </a:ext>
              </a:extLst>
            </a:blip>
            <a:stretch>
              <a:fillRect/>
            </a:stretch>
          </p:blipFill>
          <p:spPr>
            <a:xfrm>
              <a:off x="10489245" y="4469696"/>
              <a:ext cx="216000" cy="142807"/>
            </a:xfrm>
            <a:prstGeom prst="rect">
              <a:avLst/>
            </a:prstGeom>
            <a:ln>
              <a:noFill/>
            </a:ln>
          </p:spPr>
        </p:pic>
        <p:pic>
          <p:nvPicPr>
            <p:cNvPr id="68" name="Picture 67" descr="si.png">
              <a:extLst>
                <a:ext uri="{FF2B5EF4-FFF2-40B4-BE49-F238E27FC236}">
                  <a16:creationId xmlns:a16="http://schemas.microsoft.com/office/drawing/2014/main" id="{28548056-32EB-4547-A1E8-C49E5B25653B}"/>
                </a:ext>
              </a:extLst>
            </p:cNvPr>
            <p:cNvPicPr>
              <a:picLocks noChangeAspect="1"/>
            </p:cNvPicPr>
            <p:nvPr userDrawn="1"/>
          </p:nvPicPr>
          <p:blipFill>
            <a:blip r:embed="rId29" cstate="print">
              <a:extLst>
                <a:ext uri="{28A0092B-C50C-407E-A947-70E740481C1C}">
                  <a14:useLocalDpi xmlns:a14="http://schemas.microsoft.com/office/drawing/2010/main" val="0"/>
                </a:ext>
              </a:extLst>
            </a:blip>
            <a:stretch>
              <a:fillRect/>
            </a:stretch>
          </p:blipFill>
          <p:spPr>
            <a:xfrm>
              <a:off x="10128174" y="4469696"/>
              <a:ext cx="217284" cy="143656"/>
            </a:xfrm>
            <a:prstGeom prst="rect">
              <a:avLst/>
            </a:prstGeom>
          </p:spPr>
        </p:pic>
      </p:grpSp>
    </p:spTree>
    <p:extLst>
      <p:ext uri="{BB962C8B-B14F-4D97-AF65-F5344CB8AC3E}">
        <p14:creationId xmlns:p14="http://schemas.microsoft.com/office/powerpoint/2010/main" val="187701449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DARK_COLOUR_BG4">
    <p:spTree>
      <p:nvGrpSpPr>
        <p:cNvPr id="1" name=""/>
        <p:cNvGrpSpPr/>
        <p:nvPr/>
      </p:nvGrpSpPr>
      <p:grpSpPr>
        <a:xfrm>
          <a:off x="0" y="0"/>
          <a:ext cx="0" cy="0"/>
          <a:chOff x="0" y="0"/>
          <a:chExt cx="0" cy="0"/>
        </a:xfrm>
      </p:grpSpPr>
      <p:sp>
        <p:nvSpPr>
          <p:cNvPr id="154" name="Rectangle 153">
            <a:extLst>
              <a:ext uri="{FF2B5EF4-FFF2-40B4-BE49-F238E27FC236}">
                <a16:creationId xmlns:a16="http://schemas.microsoft.com/office/drawing/2014/main" id="{2FDEDD14-D71C-FA46-B659-781FB04D4CD6}"/>
              </a:ext>
            </a:extLst>
          </p:cNvPr>
          <p:cNvSpPr/>
          <p:nvPr userDrawn="1"/>
        </p:nvSpPr>
        <p:spPr>
          <a:xfrm>
            <a:off x="-6566" y="-2"/>
            <a:ext cx="12198565" cy="6858001"/>
          </a:xfrm>
          <a:prstGeom prst="rect">
            <a:avLst/>
          </a:prstGeom>
          <a:solidFill>
            <a:srgbClr val="9601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59" name="Picture 58"/>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10331489" y="-216085"/>
            <a:ext cx="2093892" cy="1314000"/>
          </a:xfrm>
          <a:prstGeom prst="rect">
            <a:avLst/>
          </a:prstGeom>
        </p:spPr>
      </p:pic>
      <p:sp>
        <p:nvSpPr>
          <p:cNvPr id="98" name="Text Box 38">
            <a:extLst>
              <a:ext uri="{FF2B5EF4-FFF2-40B4-BE49-F238E27FC236}">
                <a16:creationId xmlns:a16="http://schemas.microsoft.com/office/drawing/2014/main" id="{7FCD07CB-9B49-8542-B6E1-EE8F108950D4}"/>
              </a:ext>
            </a:extLst>
          </p:cNvPr>
          <p:cNvSpPr txBox="1">
            <a:spLocks noChangeArrowheads="1"/>
          </p:cNvSpPr>
          <p:nvPr userDrawn="1"/>
        </p:nvSpPr>
        <p:spPr bwMode="auto">
          <a:xfrm>
            <a:off x="8205939" y="6201716"/>
            <a:ext cx="3751495" cy="21544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lIns="0" rIns="0">
            <a:spAutoFit/>
          </a:bodyPr>
          <a:lstStyle/>
          <a:p>
            <a:pPr lvl="2" algn="r">
              <a:spcBef>
                <a:spcPct val="50000"/>
              </a:spcBef>
            </a:pPr>
            <a:fld id="{BBA2E11D-44E1-43DD-A173-928128880055}" type="slidenum">
              <a:rPr lang="en-GB" sz="800" noProof="1" smtClean="0">
                <a:solidFill>
                  <a:schemeClr val="bg1"/>
                </a:solidFill>
                <a:latin typeface="Arial" charset="0"/>
                <a:ea typeface="Arial" charset="0"/>
                <a:cs typeface="Arial" charset="0"/>
              </a:rPr>
              <a:pPr lvl="2" algn="r">
                <a:spcBef>
                  <a:spcPct val="50000"/>
                </a:spcBef>
              </a:pPr>
              <a:t>‹#›</a:t>
            </a:fld>
            <a:endParaRPr lang="en-GB" sz="800" b="0" i="0" noProof="0">
              <a:solidFill>
                <a:schemeClr val="bg1"/>
              </a:solidFill>
              <a:latin typeface="Arial" charset="0"/>
              <a:ea typeface="Arial" charset="0"/>
              <a:cs typeface="Arial" charset="0"/>
            </a:endParaRPr>
          </a:p>
        </p:txBody>
      </p:sp>
      <p:cxnSp>
        <p:nvCxnSpPr>
          <p:cNvPr id="65" name="Straight Connector 64">
            <a:extLst>
              <a:ext uri="{FF2B5EF4-FFF2-40B4-BE49-F238E27FC236}">
                <a16:creationId xmlns:a16="http://schemas.microsoft.com/office/drawing/2014/main" id="{C7AD4B35-54FA-9144-8CA0-29E6DFD8430A}"/>
              </a:ext>
            </a:extLst>
          </p:cNvPr>
          <p:cNvCxnSpPr>
            <a:cxnSpLocks/>
          </p:cNvCxnSpPr>
          <p:nvPr userDrawn="1"/>
        </p:nvCxnSpPr>
        <p:spPr>
          <a:xfrm>
            <a:off x="221435" y="6422971"/>
            <a:ext cx="11736000" cy="0"/>
          </a:xfrm>
          <a:prstGeom prst="line">
            <a:avLst/>
          </a:prstGeom>
          <a:ln w="9525" cmpd="sng">
            <a:solidFill>
              <a:schemeClr val="bg1"/>
            </a:solidFill>
            <a:prstDash val="solid"/>
          </a:ln>
        </p:spPr>
        <p:style>
          <a:lnRef idx="1">
            <a:schemeClr val="accent1"/>
          </a:lnRef>
          <a:fillRef idx="0">
            <a:schemeClr val="accent1"/>
          </a:fillRef>
          <a:effectRef idx="0">
            <a:schemeClr val="accent1"/>
          </a:effectRef>
          <a:fontRef idx="minor">
            <a:schemeClr val="tx1"/>
          </a:fontRef>
        </p:style>
      </p:cxnSp>
      <p:pic>
        <p:nvPicPr>
          <p:cNvPr id="38" name="Picture 37">
            <a:extLst>
              <a:ext uri="{FF2B5EF4-FFF2-40B4-BE49-F238E27FC236}">
                <a16:creationId xmlns:a16="http://schemas.microsoft.com/office/drawing/2014/main" id="{461E3115-3303-9045-AC29-E05D095BD844}"/>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10343245" y="6585917"/>
            <a:ext cx="1636920" cy="105918"/>
          </a:xfrm>
          <a:prstGeom prst="rect">
            <a:avLst/>
          </a:prstGeom>
        </p:spPr>
      </p:pic>
      <p:grpSp>
        <p:nvGrpSpPr>
          <p:cNvPr id="33" name="Group 32">
            <a:extLst>
              <a:ext uri="{FF2B5EF4-FFF2-40B4-BE49-F238E27FC236}">
                <a16:creationId xmlns:a16="http://schemas.microsoft.com/office/drawing/2014/main" id="{FB321021-5660-EB47-8BA6-304C79272C62}"/>
              </a:ext>
            </a:extLst>
          </p:cNvPr>
          <p:cNvGrpSpPr/>
          <p:nvPr userDrawn="1"/>
        </p:nvGrpSpPr>
        <p:grpSpPr>
          <a:xfrm>
            <a:off x="226688" y="6569736"/>
            <a:ext cx="9628745" cy="144114"/>
            <a:chOff x="1076500" y="4469696"/>
            <a:chExt cx="9628745" cy="144114"/>
          </a:xfrm>
        </p:grpSpPr>
        <p:pic>
          <p:nvPicPr>
            <p:cNvPr id="34" name="Picture 33" descr="de.png">
              <a:extLst>
                <a:ext uri="{FF2B5EF4-FFF2-40B4-BE49-F238E27FC236}">
                  <a16:creationId xmlns:a16="http://schemas.microsoft.com/office/drawing/2014/main" id="{6705C573-7F21-B342-A090-1A6C26CD7B87}"/>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76500" y="4469696"/>
              <a:ext cx="217977" cy="144114"/>
            </a:xfrm>
            <a:prstGeom prst="rect">
              <a:avLst/>
            </a:prstGeom>
            <a:ln>
              <a:noFill/>
            </a:ln>
          </p:spPr>
        </p:pic>
        <p:pic>
          <p:nvPicPr>
            <p:cNvPr id="35" name="Picture 34" descr="at.png">
              <a:extLst>
                <a:ext uri="{FF2B5EF4-FFF2-40B4-BE49-F238E27FC236}">
                  <a16:creationId xmlns:a16="http://schemas.microsoft.com/office/drawing/2014/main" id="{6E5EA9CB-46C1-1244-9266-8C00B92ABFCB}"/>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447640" y="4469696"/>
              <a:ext cx="217977" cy="144114"/>
            </a:xfrm>
            <a:prstGeom prst="rect">
              <a:avLst/>
            </a:prstGeom>
            <a:ln>
              <a:noFill/>
            </a:ln>
          </p:spPr>
        </p:pic>
        <p:pic>
          <p:nvPicPr>
            <p:cNvPr id="36" name="Picture 35" descr="be.png">
              <a:extLst>
                <a:ext uri="{FF2B5EF4-FFF2-40B4-BE49-F238E27FC236}">
                  <a16:creationId xmlns:a16="http://schemas.microsoft.com/office/drawing/2014/main" id="{AB9EB0F2-8599-8F46-BDBF-50594130B1B2}"/>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818780" y="4469696"/>
              <a:ext cx="217977" cy="144114"/>
            </a:xfrm>
            <a:prstGeom prst="rect">
              <a:avLst/>
            </a:prstGeom>
            <a:ln>
              <a:noFill/>
            </a:ln>
          </p:spPr>
        </p:pic>
        <p:pic>
          <p:nvPicPr>
            <p:cNvPr id="37" name="Picture 36" descr="dk.png">
              <a:extLst>
                <a:ext uri="{FF2B5EF4-FFF2-40B4-BE49-F238E27FC236}">
                  <a16:creationId xmlns:a16="http://schemas.microsoft.com/office/drawing/2014/main" id="{E84CCD7E-CD19-5C40-8499-A9A2BF933B34}"/>
                </a:ext>
              </a:extLst>
            </p:cNvPr>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2189920" y="4469696"/>
              <a:ext cx="217977" cy="144114"/>
            </a:xfrm>
            <a:prstGeom prst="rect">
              <a:avLst/>
            </a:prstGeom>
            <a:ln>
              <a:noFill/>
            </a:ln>
          </p:spPr>
        </p:pic>
        <p:pic>
          <p:nvPicPr>
            <p:cNvPr id="39" name="Picture 38" descr="es.png">
              <a:extLst>
                <a:ext uri="{FF2B5EF4-FFF2-40B4-BE49-F238E27FC236}">
                  <a16:creationId xmlns:a16="http://schemas.microsoft.com/office/drawing/2014/main" id="{64F9DD03-F825-A14A-8939-41CEA1D3F802}"/>
                </a:ext>
              </a:extLst>
            </p:cNvPr>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2561060" y="4469696"/>
              <a:ext cx="217977" cy="144114"/>
            </a:xfrm>
            <a:prstGeom prst="rect">
              <a:avLst/>
            </a:prstGeom>
            <a:ln>
              <a:noFill/>
            </a:ln>
          </p:spPr>
        </p:pic>
        <p:pic>
          <p:nvPicPr>
            <p:cNvPr id="40" name="Picture 39" descr="ee.png">
              <a:extLst>
                <a:ext uri="{FF2B5EF4-FFF2-40B4-BE49-F238E27FC236}">
                  <a16:creationId xmlns:a16="http://schemas.microsoft.com/office/drawing/2014/main" id="{686C5F97-EE26-D545-972E-35E1947B818B}"/>
                </a:ext>
              </a:extLst>
            </p:cNvPr>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2932200" y="4469696"/>
              <a:ext cx="217977" cy="144114"/>
            </a:xfrm>
            <a:prstGeom prst="rect">
              <a:avLst/>
            </a:prstGeom>
            <a:ln>
              <a:noFill/>
            </a:ln>
          </p:spPr>
        </p:pic>
        <p:pic>
          <p:nvPicPr>
            <p:cNvPr id="41" name="Picture 40" descr="fi.png">
              <a:extLst>
                <a:ext uri="{FF2B5EF4-FFF2-40B4-BE49-F238E27FC236}">
                  <a16:creationId xmlns:a16="http://schemas.microsoft.com/office/drawing/2014/main" id="{CAAFFB4A-3C75-C945-A251-BEE380521953}"/>
                </a:ext>
              </a:extLst>
            </p:cNvPr>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3303340" y="4469696"/>
              <a:ext cx="217977" cy="144114"/>
            </a:xfrm>
            <a:prstGeom prst="rect">
              <a:avLst/>
            </a:prstGeom>
            <a:ln>
              <a:noFill/>
            </a:ln>
          </p:spPr>
        </p:pic>
        <p:pic>
          <p:nvPicPr>
            <p:cNvPr id="42" name="Picture 41" descr="fr.png">
              <a:extLst>
                <a:ext uri="{FF2B5EF4-FFF2-40B4-BE49-F238E27FC236}">
                  <a16:creationId xmlns:a16="http://schemas.microsoft.com/office/drawing/2014/main" id="{98635036-B69D-3742-9E37-5ED8FDB996CB}"/>
                </a:ext>
              </a:extLst>
            </p:cNvPr>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3674480" y="4469696"/>
              <a:ext cx="217977" cy="144114"/>
            </a:xfrm>
            <a:prstGeom prst="rect">
              <a:avLst/>
            </a:prstGeom>
            <a:ln>
              <a:noFill/>
            </a:ln>
          </p:spPr>
        </p:pic>
        <p:pic>
          <p:nvPicPr>
            <p:cNvPr id="43" name="Picture 42" descr="gr.png">
              <a:extLst>
                <a:ext uri="{FF2B5EF4-FFF2-40B4-BE49-F238E27FC236}">
                  <a16:creationId xmlns:a16="http://schemas.microsoft.com/office/drawing/2014/main" id="{10D8C8F8-E354-894F-A153-41AC96F6CD80}"/>
                </a:ext>
              </a:extLst>
            </p:cNvPr>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4045620" y="4469696"/>
              <a:ext cx="217977" cy="144114"/>
            </a:xfrm>
            <a:prstGeom prst="rect">
              <a:avLst/>
            </a:prstGeom>
            <a:ln>
              <a:noFill/>
            </a:ln>
          </p:spPr>
        </p:pic>
        <p:pic>
          <p:nvPicPr>
            <p:cNvPr id="44" name="Picture 43" descr="hu.png">
              <a:extLst>
                <a:ext uri="{FF2B5EF4-FFF2-40B4-BE49-F238E27FC236}">
                  <a16:creationId xmlns:a16="http://schemas.microsoft.com/office/drawing/2014/main" id="{5A9BF6FD-8270-9D43-B521-8581BC3948F1}"/>
                </a:ext>
              </a:extLst>
            </p:cNvPr>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4416760" y="4469696"/>
              <a:ext cx="217977" cy="144114"/>
            </a:xfrm>
            <a:prstGeom prst="rect">
              <a:avLst/>
            </a:prstGeom>
            <a:ln>
              <a:noFill/>
            </a:ln>
          </p:spPr>
        </p:pic>
        <p:pic>
          <p:nvPicPr>
            <p:cNvPr id="45" name="Picture 44" descr="ie.png">
              <a:extLst>
                <a:ext uri="{FF2B5EF4-FFF2-40B4-BE49-F238E27FC236}">
                  <a16:creationId xmlns:a16="http://schemas.microsoft.com/office/drawing/2014/main" id="{14B6B9B8-9CB9-C54F-AE18-37B7E06A5C09}"/>
                </a:ext>
              </a:extLst>
            </p:cNvPr>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4787900" y="4469696"/>
              <a:ext cx="217977" cy="144114"/>
            </a:xfrm>
            <a:prstGeom prst="rect">
              <a:avLst/>
            </a:prstGeom>
            <a:ln>
              <a:noFill/>
            </a:ln>
          </p:spPr>
        </p:pic>
        <p:pic>
          <p:nvPicPr>
            <p:cNvPr id="46" name="Picture 45" descr="it.png">
              <a:extLst>
                <a:ext uri="{FF2B5EF4-FFF2-40B4-BE49-F238E27FC236}">
                  <a16:creationId xmlns:a16="http://schemas.microsoft.com/office/drawing/2014/main" id="{768B3063-BAAD-1340-A865-830B2616D6FF}"/>
                </a:ext>
              </a:extLst>
            </p:cNvPr>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5159040" y="4469696"/>
              <a:ext cx="217977" cy="144114"/>
            </a:xfrm>
            <a:prstGeom prst="rect">
              <a:avLst/>
            </a:prstGeom>
            <a:ln>
              <a:noFill/>
            </a:ln>
          </p:spPr>
        </p:pic>
        <p:pic>
          <p:nvPicPr>
            <p:cNvPr id="47" name="Picture 46" descr="lu.png">
              <a:extLst>
                <a:ext uri="{FF2B5EF4-FFF2-40B4-BE49-F238E27FC236}">
                  <a16:creationId xmlns:a16="http://schemas.microsoft.com/office/drawing/2014/main" id="{C50D5B27-F700-0E4D-ABAC-8E7F47823451}"/>
                </a:ext>
              </a:extLst>
            </p:cNvPr>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5530180" y="4469696"/>
              <a:ext cx="217977" cy="144114"/>
            </a:xfrm>
            <a:prstGeom prst="rect">
              <a:avLst/>
            </a:prstGeom>
            <a:ln>
              <a:noFill/>
            </a:ln>
          </p:spPr>
        </p:pic>
        <p:pic>
          <p:nvPicPr>
            <p:cNvPr id="48" name="Picture 47" descr="no.png">
              <a:extLst>
                <a:ext uri="{FF2B5EF4-FFF2-40B4-BE49-F238E27FC236}">
                  <a16:creationId xmlns:a16="http://schemas.microsoft.com/office/drawing/2014/main" id="{EEE21768-4FCC-884A-B1AE-22B6652D9A65}"/>
                </a:ext>
              </a:extLst>
            </p:cNvPr>
            <p:cNvPicPr>
              <a:picLocks noChangeAspect="1"/>
            </p:cNvPicPr>
            <p:nvPr userDrawn="1"/>
          </p:nvPicPr>
          <p:blipFill>
            <a:blip r:embed="rId17" cstate="print">
              <a:extLst>
                <a:ext uri="{28A0092B-C50C-407E-A947-70E740481C1C}">
                  <a14:useLocalDpi xmlns:a14="http://schemas.microsoft.com/office/drawing/2010/main" val="0"/>
                </a:ext>
              </a:extLst>
            </a:blip>
            <a:stretch>
              <a:fillRect/>
            </a:stretch>
          </p:blipFill>
          <p:spPr>
            <a:xfrm>
              <a:off x="5901320" y="4469696"/>
              <a:ext cx="217977" cy="144114"/>
            </a:xfrm>
            <a:prstGeom prst="rect">
              <a:avLst/>
            </a:prstGeom>
            <a:ln>
              <a:noFill/>
            </a:ln>
          </p:spPr>
        </p:pic>
        <p:pic>
          <p:nvPicPr>
            <p:cNvPr id="49" name="Picture 48" descr="nl.png">
              <a:extLst>
                <a:ext uri="{FF2B5EF4-FFF2-40B4-BE49-F238E27FC236}">
                  <a16:creationId xmlns:a16="http://schemas.microsoft.com/office/drawing/2014/main" id="{F3A8536C-BDE0-404F-837A-2693906048DE}"/>
                </a:ext>
              </a:extLst>
            </p:cNvPr>
            <p:cNvPicPr>
              <a:picLocks noChangeAspect="1"/>
            </p:cNvPicPr>
            <p:nvPr userDrawn="1"/>
          </p:nvPicPr>
          <p:blipFill>
            <a:blip r:embed="rId18" cstate="print">
              <a:extLst>
                <a:ext uri="{28A0092B-C50C-407E-A947-70E740481C1C}">
                  <a14:useLocalDpi xmlns:a14="http://schemas.microsoft.com/office/drawing/2010/main" val="0"/>
                </a:ext>
              </a:extLst>
            </a:blip>
            <a:stretch>
              <a:fillRect/>
            </a:stretch>
          </p:blipFill>
          <p:spPr>
            <a:xfrm>
              <a:off x="6272460" y="4469696"/>
              <a:ext cx="217977" cy="144114"/>
            </a:xfrm>
            <a:prstGeom prst="rect">
              <a:avLst/>
            </a:prstGeom>
            <a:ln>
              <a:noFill/>
            </a:ln>
          </p:spPr>
        </p:pic>
        <p:pic>
          <p:nvPicPr>
            <p:cNvPr id="50" name="Picture 49" descr="pl.png">
              <a:extLst>
                <a:ext uri="{FF2B5EF4-FFF2-40B4-BE49-F238E27FC236}">
                  <a16:creationId xmlns:a16="http://schemas.microsoft.com/office/drawing/2014/main" id="{C2AC4DB9-ABEE-C04F-B4C3-09C4682EFF08}"/>
                </a:ext>
              </a:extLst>
            </p:cNvPr>
            <p:cNvPicPr>
              <a:picLocks noChangeAspect="1"/>
            </p:cNvPicPr>
            <p:nvPr userDrawn="1"/>
          </p:nvPicPr>
          <p:blipFill>
            <a:blip r:embed="rId19" cstate="print">
              <a:extLst>
                <a:ext uri="{28A0092B-C50C-407E-A947-70E740481C1C}">
                  <a14:useLocalDpi xmlns:a14="http://schemas.microsoft.com/office/drawing/2010/main" val="0"/>
                </a:ext>
              </a:extLst>
            </a:blip>
            <a:stretch>
              <a:fillRect/>
            </a:stretch>
          </p:blipFill>
          <p:spPr>
            <a:xfrm>
              <a:off x="6643600" y="4469696"/>
              <a:ext cx="217977" cy="144114"/>
            </a:xfrm>
            <a:prstGeom prst="rect">
              <a:avLst/>
            </a:prstGeom>
            <a:ln>
              <a:noFill/>
            </a:ln>
          </p:spPr>
        </p:pic>
        <p:pic>
          <p:nvPicPr>
            <p:cNvPr id="51" name="Picture 50" descr="pt.png">
              <a:extLst>
                <a:ext uri="{FF2B5EF4-FFF2-40B4-BE49-F238E27FC236}">
                  <a16:creationId xmlns:a16="http://schemas.microsoft.com/office/drawing/2014/main" id="{1583F378-AC2C-D048-A473-AB1BFE7EA3D6}"/>
                </a:ext>
              </a:extLst>
            </p:cNvPr>
            <p:cNvPicPr>
              <a:picLocks noChangeAspect="1"/>
            </p:cNvPicPr>
            <p:nvPr userDrawn="1"/>
          </p:nvPicPr>
          <p:blipFill>
            <a:blip r:embed="rId20" cstate="print">
              <a:extLst>
                <a:ext uri="{28A0092B-C50C-407E-A947-70E740481C1C}">
                  <a14:useLocalDpi xmlns:a14="http://schemas.microsoft.com/office/drawing/2010/main" val="0"/>
                </a:ext>
              </a:extLst>
            </a:blip>
            <a:stretch>
              <a:fillRect/>
            </a:stretch>
          </p:blipFill>
          <p:spPr>
            <a:xfrm>
              <a:off x="7014740" y="4469696"/>
              <a:ext cx="217977" cy="144114"/>
            </a:xfrm>
            <a:prstGeom prst="rect">
              <a:avLst/>
            </a:prstGeom>
            <a:ln>
              <a:noFill/>
            </a:ln>
          </p:spPr>
        </p:pic>
        <p:pic>
          <p:nvPicPr>
            <p:cNvPr id="52" name="Picture 51" descr="cz.png">
              <a:extLst>
                <a:ext uri="{FF2B5EF4-FFF2-40B4-BE49-F238E27FC236}">
                  <a16:creationId xmlns:a16="http://schemas.microsoft.com/office/drawing/2014/main" id="{DF5F68D2-8406-374A-AD83-A239F5455955}"/>
                </a:ext>
              </a:extLst>
            </p:cNvPr>
            <p:cNvPicPr>
              <a:picLocks noChangeAspect="1"/>
            </p:cNvPicPr>
            <p:nvPr userDrawn="1"/>
          </p:nvPicPr>
          <p:blipFill>
            <a:blip r:embed="rId21" cstate="print">
              <a:extLst>
                <a:ext uri="{28A0092B-C50C-407E-A947-70E740481C1C}">
                  <a14:useLocalDpi xmlns:a14="http://schemas.microsoft.com/office/drawing/2010/main" val="0"/>
                </a:ext>
              </a:extLst>
            </a:blip>
            <a:stretch>
              <a:fillRect/>
            </a:stretch>
          </p:blipFill>
          <p:spPr>
            <a:xfrm>
              <a:off x="7385880" y="4469696"/>
              <a:ext cx="217977" cy="144114"/>
            </a:xfrm>
            <a:prstGeom prst="rect">
              <a:avLst/>
            </a:prstGeom>
            <a:ln>
              <a:noFill/>
            </a:ln>
          </p:spPr>
        </p:pic>
        <p:pic>
          <p:nvPicPr>
            <p:cNvPr id="53" name="Picture 52" descr="ro.png">
              <a:extLst>
                <a:ext uri="{FF2B5EF4-FFF2-40B4-BE49-F238E27FC236}">
                  <a16:creationId xmlns:a16="http://schemas.microsoft.com/office/drawing/2014/main" id="{E6725D2E-4FF2-9248-8333-05CFA18C70C0}"/>
                </a:ext>
              </a:extLst>
            </p:cNvPr>
            <p:cNvPicPr>
              <a:picLocks noChangeAspect="1"/>
            </p:cNvPicPr>
            <p:nvPr userDrawn="1"/>
          </p:nvPicPr>
          <p:blipFill>
            <a:blip r:embed="rId22" cstate="print">
              <a:extLst>
                <a:ext uri="{28A0092B-C50C-407E-A947-70E740481C1C}">
                  <a14:useLocalDpi xmlns:a14="http://schemas.microsoft.com/office/drawing/2010/main" val="0"/>
                </a:ext>
              </a:extLst>
            </a:blip>
            <a:stretch>
              <a:fillRect/>
            </a:stretch>
          </p:blipFill>
          <p:spPr>
            <a:xfrm>
              <a:off x="7757020" y="4469696"/>
              <a:ext cx="217977" cy="144114"/>
            </a:xfrm>
            <a:prstGeom prst="rect">
              <a:avLst/>
            </a:prstGeom>
            <a:ln>
              <a:noFill/>
            </a:ln>
          </p:spPr>
        </p:pic>
        <p:pic>
          <p:nvPicPr>
            <p:cNvPr id="54" name="Picture 53" descr="se.png">
              <a:extLst>
                <a:ext uri="{FF2B5EF4-FFF2-40B4-BE49-F238E27FC236}">
                  <a16:creationId xmlns:a16="http://schemas.microsoft.com/office/drawing/2014/main" id="{74AB8C92-E6A7-C144-B537-72B3915DD46B}"/>
                </a:ext>
              </a:extLst>
            </p:cNvPr>
            <p:cNvPicPr>
              <a:picLocks noChangeAspect="1"/>
            </p:cNvPicPr>
            <p:nvPr userDrawn="1"/>
          </p:nvPicPr>
          <p:blipFill>
            <a:blip r:embed="rId23" cstate="print">
              <a:extLst>
                <a:ext uri="{28A0092B-C50C-407E-A947-70E740481C1C}">
                  <a14:useLocalDpi xmlns:a14="http://schemas.microsoft.com/office/drawing/2010/main" val="0"/>
                </a:ext>
              </a:extLst>
            </a:blip>
            <a:stretch>
              <a:fillRect/>
            </a:stretch>
          </p:blipFill>
          <p:spPr>
            <a:xfrm>
              <a:off x="8499300" y="4469696"/>
              <a:ext cx="217977" cy="144114"/>
            </a:xfrm>
            <a:prstGeom prst="rect">
              <a:avLst/>
            </a:prstGeom>
            <a:ln>
              <a:noFill/>
            </a:ln>
          </p:spPr>
        </p:pic>
        <p:pic>
          <p:nvPicPr>
            <p:cNvPr id="55" name="Picture 54" descr="ch.png">
              <a:extLst>
                <a:ext uri="{FF2B5EF4-FFF2-40B4-BE49-F238E27FC236}">
                  <a16:creationId xmlns:a16="http://schemas.microsoft.com/office/drawing/2014/main" id="{C48E0D8F-2BC8-F14C-9362-9E8607F5C1C0}"/>
                </a:ext>
              </a:extLst>
            </p:cNvPr>
            <p:cNvPicPr>
              <a:picLocks noChangeAspect="1"/>
            </p:cNvPicPr>
            <p:nvPr userDrawn="1"/>
          </p:nvPicPr>
          <p:blipFill>
            <a:blip r:embed="rId24" cstate="print">
              <a:extLst>
                <a:ext uri="{28A0092B-C50C-407E-A947-70E740481C1C}">
                  <a14:useLocalDpi xmlns:a14="http://schemas.microsoft.com/office/drawing/2010/main" val="0"/>
                </a:ext>
              </a:extLst>
            </a:blip>
            <a:stretch>
              <a:fillRect/>
            </a:stretch>
          </p:blipFill>
          <p:spPr>
            <a:xfrm>
              <a:off x="8870442" y="4469696"/>
              <a:ext cx="217977" cy="144114"/>
            </a:xfrm>
            <a:prstGeom prst="rect">
              <a:avLst/>
            </a:prstGeom>
            <a:ln>
              <a:noFill/>
            </a:ln>
          </p:spPr>
        </p:pic>
        <p:pic>
          <p:nvPicPr>
            <p:cNvPr id="56" name="Picture 55" descr="uk.png">
              <a:extLst>
                <a:ext uri="{FF2B5EF4-FFF2-40B4-BE49-F238E27FC236}">
                  <a16:creationId xmlns:a16="http://schemas.microsoft.com/office/drawing/2014/main" id="{E5508957-8372-AF44-9157-4F8AF0056F70}"/>
                </a:ext>
              </a:extLst>
            </p:cNvPr>
            <p:cNvPicPr>
              <a:picLocks noChangeAspect="1"/>
            </p:cNvPicPr>
            <p:nvPr userDrawn="1"/>
          </p:nvPicPr>
          <p:blipFill>
            <a:blip r:embed="rId25" cstate="print">
              <a:extLst>
                <a:ext uri="{28A0092B-C50C-407E-A947-70E740481C1C}">
                  <a14:useLocalDpi xmlns:a14="http://schemas.microsoft.com/office/drawing/2010/main" val="0"/>
                </a:ext>
              </a:extLst>
            </a:blip>
            <a:stretch>
              <a:fillRect/>
            </a:stretch>
          </p:blipFill>
          <p:spPr>
            <a:xfrm>
              <a:off x="8128160" y="4469696"/>
              <a:ext cx="217977" cy="144114"/>
            </a:xfrm>
            <a:prstGeom prst="rect">
              <a:avLst/>
            </a:prstGeom>
            <a:ln>
              <a:noFill/>
            </a:ln>
          </p:spPr>
        </p:pic>
        <p:pic>
          <p:nvPicPr>
            <p:cNvPr id="57" name="Picture 56">
              <a:extLst>
                <a:ext uri="{FF2B5EF4-FFF2-40B4-BE49-F238E27FC236}">
                  <a16:creationId xmlns:a16="http://schemas.microsoft.com/office/drawing/2014/main" id="{93E77BB0-CCCB-184C-8A71-2856CDD78E38}"/>
                </a:ext>
              </a:extLst>
            </p:cNvPr>
            <p:cNvPicPr>
              <a:picLocks noChangeAspect="1"/>
            </p:cNvPicPr>
            <p:nvPr userDrawn="1"/>
          </p:nvPicPr>
          <p:blipFill>
            <a:blip r:embed="rId26" cstate="hqprint">
              <a:extLst>
                <a:ext uri="{28A0092B-C50C-407E-A947-70E740481C1C}">
                  <a14:useLocalDpi xmlns:a14="http://schemas.microsoft.com/office/drawing/2010/main" val="0"/>
                </a:ext>
              </a:extLst>
            </a:blip>
            <a:stretch>
              <a:fillRect/>
            </a:stretch>
          </p:blipFill>
          <p:spPr>
            <a:xfrm>
              <a:off x="9408598" y="4469696"/>
              <a:ext cx="216000" cy="144000"/>
            </a:xfrm>
            <a:prstGeom prst="rect">
              <a:avLst/>
            </a:prstGeom>
          </p:spPr>
        </p:pic>
        <p:pic>
          <p:nvPicPr>
            <p:cNvPr id="58" name="Picture 57">
              <a:extLst>
                <a:ext uri="{FF2B5EF4-FFF2-40B4-BE49-F238E27FC236}">
                  <a16:creationId xmlns:a16="http://schemas.microsoft.com/office/drawing/2014/main" id="{7D4A6225-A6BA-474B-9F8F-B55FD8A87BDA}"/>
                </a:ext>
              </a:extLst>
            </p:cNvPr>
            <p:cNvPicPr>
              <a:picLocks noChangeAspect="1"/>
            </p:cNvPicPr>
            <p:nvPr userDrawn="1"/>
          </p:nvPicPr>
          <p:blipFill>
            <a:blip r:embed="rId27"/>
            <a:stretch>
              <a:fillRect/>
            </a:stretch>
          </p:blipFill>
          <p:spPr>
            <a:xfrm>
              <a:off x="9768386" y="4469696"/>
              <a:ext cx="216000" cy="144000"/>
            </a:xfrm>
            <a:prstGeom prst="rect">
              <a:avLst/>
            </a:prstGeom>
          </p:spPr>
        </p:pic>
        <p:pic>
          <p:nvPicPr>
            <p:cNvPr id="60" name="Picture 59" descr="ca.png">
              <a:extLst>
                <a:ext uri="{FF2B5EF4-FFF2-40B4-BE49-F238E27FC236}">
                  <a16:creationId xmlns:a16="http://schemas.microsoft.com/office/drawing/2014/main" id="{02C75BE4-D548-4049-B4EA-FE8098E2394C}"/>
                </a:ext>
              </a:extLst>
            </p:cNvPr>
            <p:cNvPicPr>
              <a:picLocks noChangeAspect="1"/>
            </p:cNvPicPr>
            <p:nvPr userDrawn="1"/>
          </p:nvPicPr>
          <p:blipFill>
            <a:blip r:embed="rId28" cstate="print">
              <a:extLst>
                <a:ext uri="{28A0092B-C50C-407E-A947-70E740481C1C}">
                  <a14:useLocalDpi xmlns:a14="http://schemas.microsoft.com/office/drawing/2010/main" val="0"/>
                </a:ext>
              </a:extLst>
            </a:blip>
            <a:stretch>
              <a:fillRect/>
            </a:stretch>
          </p:blipFill>
          <p:spPr>
            <a:xfrm>
              <a:off x="10489245" y="4469696"/>
              <a:ext cx="216000" cy="142807"/>
            </a:xfrm>
            <a:prstGeom prst="rect">
              <a:avLst/>
            </a:prstGeom>
            <a:ln>
              <a:noFill/>
            </a:ln>
          </p:spPr>
        </p:pic>
        <p:pic>
          <p:nvPicPr>
            <p:cNvPr id="61" name="Picture 60" descr="si.png">
              <a:extLst>
                <a:ext uri="{FF2B5EF4-FFF2-40B4-BE49-F238E27FC236}">
                  <a16:creationId xmlns:a16="http://schemas.microsoft.com/office/drawing/2014/main" id="{28548056-32EB-4547-A1E8-C49E5B25653B}"/>
                </a:ext>
              </a:extLst>
            </p:cNvPr>
            <p:cNvPicPr>
              <a:picLocks noChangeAspect="1"/>
            </p:cNvPicPr>
            <p:nvPr userDrawn="1"/>
          </p:nvPicPr>
          <p:blipFill>
            <a:blip r:embed="rId29" cstate="print">
              <a:extLst>
                <a:ext uri="{28A0092B-C50C-407E-A947-70E740481C1C}">
                  <a14:useLocalDpi xmlns:a14="http://schemas.microsoft.com/office/drawing/2010/main" val="0"/>
                </a:ext>
              </a:extLst>
            </a:blip>
            <a:stretch>
              <a:fillRect/>
            </a:stretch>
          </p:blipFill>
          <p:spPr>
            <a:xfrm>
              <a:off x="10128174" y="4469696"/>
              <a:ext cx="217284" cy="143656"/>
            </a:xfrm>
            <a:prstGeom prst="rect">
              <a:avLst/>
            </a:prstGeom>
          </p:spPr>
        </p:pic>
      </p:grpSp>
    </p:spTree>
    <p:extLst>
      <p:ext uri="{BB962C8B-B14F-4D97-AF65-F5344CB8AC3E}">
        <p14:creationId xmlns:p14="http://schemas.microsoft.com/office/powerpoint/2010/main" val="295867568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DARK_COLOUR_BG5">
    <p:spTree>
      <p:nvGrpSpPr>
        <p:cNvPr id="1" name=""/>
        <p:cNvGrpSpPr/>
        <p:nvPr/>
      </p:nvGrpSpPr>
      <p:grpSpPr>
        <a:xfrm>
          <a:off x="0" y="0"/>
          <a:ext cx="0" cy="0"/>
          <a:chOff x="0" y="0"/>
          <a:chExt cx="0" cy="0"/>
        </a:xfrm>
      </p:grpSpPr>
      <p:sp>
        <p:nvSpPr>
          <p:cNvPr id="154" name="Rectangle 153">
            <a:extLst>
              <a:ext uri="{FF2B5EF4-FFF2-40B4-BE49-F238E27FC236}">
                <a16:creationId xmlns:a16="http://schemas.microsoft.com/office/drawing/2014/main" id="{2FDEDD14-D71C-FA46-B659-781FB04D4CD6}"/>
              </a:ext>
            </a:extLst>
          </p:cNvPr>
          <p:cNvSpPr/>
          <p:nvPr userDrawn="1"/>
        </p:nvSpPr>
        <p:spPr>
          <a:xfrm>
            <a:off x="-6566" y="-2"/>
            <a:ext cx="12198565" cy="6858002"/>
          </a:xfrm>
          <a:prstGeom prst="rect">
            <a:avLst/>
          </a:prstGeom>
          <a:solidFill>
            <a:srgbClr val="F479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61" name="Straight Connector 60"/>
          <p:cNvCxnSpPr/>
          <p:nvPr userDrawn="1"/>
        </p:nvCxnSpPr>
        <p:spPr>
          <a:xfrm>
            <a:off x="218262" y="882193"/>
            <a:ext cx="1176840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59" name="Picture 58"/>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10331489" y="-216085"/>
            <a:ext cx="2093892" cy="1314000"/>
          </a:xfrm>
          <a:prstGeom prst="rect">
            <a:avLst/>
          </a:prstGeom>
        </p:spPr>
      </p:pic>
      <p:sp>
        <p:nvSpPr>
          <p:cNvPr id="98" name="Text Box 38">
            <a:extLst>
              <a:ext uri="{FF2B5EF4-FFF2-40B4-BE49-F238E27FC236}">
                <a16:creationId xmlns:a16="http://schemas.microsoft.com/office/drawing/2014/main" id="{7FCD07CB-9B49-8542-B6E1-EE8F108950D4}"/>
              </a:ext>
            </a:extLst>
          </p:cNvPr>
          <p:cNvSpPr txBox="1">
            <a:spLocks noChangeArrowheads="1"/>
          </p:cNvSpPr>
          <p:nvPr userDrawn="1"/>
        </p:nvSpPr>
        <p:spPr bwMode="auto">
          <a:xfrm>
            <a:off x="8205939" y="6201716"/>
            <a:ext cx="3751495" cy="21544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lIns="0" rIns="0">
            <a:spAutoFit/>
          </a:bodyPr>
          <a:lstStyle/>
          <a:p>
            <a:pPr lvl="2" algn="r">
              <a:spcBef>
                <a:spcPct val="50000"/>
              </a:spcBef>
            </a:pPr>
            <a:fld id="{BBA2E11D-44E1-43DD-A173-928128880055}" type="slidenum">
              <a:rPr lang="en-GB" sz="800" noProof="1" smtClean="0">
                <a:solidFill>
                  <a:schemeClr val="bg1"/>
                </a:solidFill>
                <a:latin typeface="Arial" charset="0"/>
                <a:ea typeface="Arial" charset="0"/>
                <a:cs typeface="Arial" charset="0"/>
              </a:rPr>
              <a:pPr lvl="2" algn="r">
                <a:spcBef>
                  <a:spcPct val="50000"/>
                </a:spcBef>
              </a:pPr>
              <a:t>‹#›</a:t>
            </a:fld>
            <a:endParaRPr lang="en-GB" sz="800" b="0" i="0" noProof="0">
              <a:solidFill>
                <a:schemeClr val="bg1"/>
              </a:solidFill>
              <a:latin typeface="Arial" charset="0"/>
              <a:ea typeface="Arial" charset="0"/>
              <a:cs typeface="Arial" charset="0"/>
            </a:endParaRPr>
          </a:p>
        </p:txBody>
      </p:sp>
      <p:cxnSp>
        <p:nvCxnSpPr>
          <p:cNvPr id="65" name="Straight Connector 64">
            <a:extLst>
              <a:ext uri="{FF2B5EF4-FFF2-40B4-BE49-F238E27FC236}">
                <a16:creationId xmlns:a16="http://schemas.microsoft.com/office/drawing/2014/main" id="{C7AD4B35-54FA-9144-8CA0-29E6DFD8430A}"/>
              </a:ext>
            </a:extLst>
          </p:cNvPr>
          <p:cNvCxnSpPr>
            <a:cxnSpLocks/>
          </p:cNvCxnSpPr>
          <p:nvPr userDrawn="1"/>
        </p:nvCxnSpPr>
        <p:spPr>
          <a:xfrm>
            <a:off x="221435" y="6422971"/>
            <a:ext cx="11736000" cy="0"/>
          </a:xfrm>
          <a:prstGeom prst="line">
            <a:avLst/>
          </a:prstGeom>
          <a:ln w="9525" cmpd="sng">
            <a:solidFill>
              <a:schemeClr val="bg1"/>
            </a:solidFill>
            <a:prstDash val="solid"/>
          </a:ln>
        </p:spPr>
        <p:style>
          <a:lnRef idx="1">
            <a:schemeClr val="accent1"/>
          </a:lnRef>
          <a:fillRef idx="0">
            <a:schemeClr val="accent1"/>
          </a:fillRef>
          <a:effectRef idx="0">
            <a:schemeClr val="accent1"/>
          </a:effectRef>
          <a:fontRef idx="minor">
            <a:schemeClr val="tx1"/>
          </a:fontRef>
        </p:style>
      </p:cxnSp>
      <p:sp>
        <p:nvSpPr>
          <p:cNvPr id="40" name="Rectangle 6">
            <a:extLst>
              <a:ext uri="{FF2B5EF4-FFF2-40B4-BE49-F238E27FC236}">
                <a16:creationId xmlns:a16="http://schemas.microsoft.com/office/drawing/2014/main" id="{5F3F0105-74A7-3F48-A708-DBA480D47395}"/>
              </a:ext>
            </a:extLst>
          </p:cNvPr>
          <p:cNvSpPr>
            <a:spLocks noGrp="1" noChangeArrowheads="1"/>
          </p:cNvSpPr>
          <p:nvPr>
            <p:ph type="title" hasCustomPrompt="1"/>
          </p:nvPr>
        </p:nvSpPr>
        <p:spPr bwMode="auto">
          <a:xfrm>
            <a:off x="218261" y="157324"/>
            <a:ext cx="10113228"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45720" rIns="0" bIns="45720" numCol="1" anchor="ctr" anchorCtr="0" compatLnSpc="1">
            <a:prstTxWarp prst="textNoShape">
              <a:avLst/>
            </a:prstTxWarp>
            <a:spAutoFit/>
          </a:bodyPr>
          <a:lstStyle>
            <a:lvl1pPr>
              <a:defRPr>
                <a:solidFill>
                  <a:schemeClr val="bg1"/>
                </a:solidFill>
              </a:defRPr>
            </a:lvl1pPr>
          </a:lstStyle>
          <a:p>
            <a:pPr lvl="0"/>
            <a:r>
              <a:rPr lang="en-GB" altLang="en-US" noProof="0"/>
              <a:t>CLICK TO EDIT MASTER TITLE STYLE</a:t>
            </a:r>
          </a:p>
        </p:txBody>
      </p:sp>
      <p:sp>
        <p:nvSpPr>
          <p:cNvPr id="41" name="Content Placeholder 2">
            <a:extLst>
              <a:ext uri="{FF2B5EF4-FFF2-40B4-BE49-F238E27FC236}">
                <a16:creationId xmlns:a16="http://schemas.microsoft.com/office/drawing/2014/main" id="{4DA19BBF-7A1B-C946-AFAB-AA5FF1EEEEF8}"/>
              </a:ext>
            </a:extLst>
          </p:cNvPr>
          <p:cNvSpPr>
            <a:spLocks noGrp="1"/>
          </p:cNvSpPr>
          <p:nvPr>
            <p:ph idx="1" hasCustomPrompt="1"/>
          </p:nvPr>
        </p:nvSpPr>
        <p:spPr>
          <a:xfrm>
            <a:off x="218262" y="882192"/>
            <a:ext cx="11763662" cy="5548032"/>
          </a:xfrm>
        </p:spPr>
        <p:txBody>
          <a:bodyPr/>
          <a:lstStyle>
            <a:lvl1pPr>
              <a:defRPr>
                <a:solidFill>
                  <a:srgbClr val="FFCC4E"/>
                </a:solidFill>
              </a:defRPr>
            </a:lvl1pPr>
            <a:lvl2pPr>
              <a:defRPr>
                <a:solidFill>
                  <a:srgbClr val="FFCC4E"/>
                </a:solidFill>
              </a:defRPr>
            </a:lvl2pPr>
            <a:lvl3pPr>
              <a:defRPr>
                <a:solidFill>
                  <a:srgbClr val="FFCC4E"/>
                </a:solidFill>
              </a:defRPr>
            </a:lvl3pPr>
            <a:lvl4pPr>
              <a:defRPr>
                <a:solidFill>
                  <a:srgbClr val="FFCC4E"/>
                </a:solidFill>
              </a:defRPr>
            </a:lvl4pPr>
            <a:lvl5pPr>
              <a:defRPr>
                <a:solidFill>
                  <a:srgbClr val="FFCC4E"/>
                </a:solidFill>
              </a:defRPr>
            </a:lvl5p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pic>
        <p:nvPicPr>
          <p:cNvPr id="38" name="Picture 37">
            <a:extLst>
              <a:ext uri="{FF2B5EF4-FFF2-40B4-BE49-F238E27FC236}">
                <a16:creationId xmlns:a16="http://schemas.microsoft.com/office/drawing/2014/main" id="{304BE09E-F3B3-F242-8C42-C6589CA8A054}"/>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10343245" y="6585917"/>
            <a:ext cx="1636920" cy="105918"/>
          </a:xfrm>
          <a:prstGeom prst="rect">
            <a:avLst/>
          </a:prstGeom>
        </p:spPr>
      </p:pic>
      <p:grpSp>
        <p:nvGrpSpPr>
          <p:cNvPr id="36" name="Group 35">
            <a:extLst>
              <a:ext uri="{FF2B5EF4-FFF2-40B4-BE49-F238E27FC236}">
                <a16:creationId xmlns:a16="http://schemas.microsoft.com/office/drawing/2014/main" id="{FB321021-5660-EB47-8BA6-304C79272C62}"/>
              </a:ext>
            </a:extLst>
          </p:cNvPr>
          <p:cNvGrpSpPr/>
          <p:nvPr userDrawn="1"/>
        </p:nvGrpSpPr>
        <p:grpSpPr>
          <a:xfrm>
            <a:off x="226688" y="6569736"/>
            <a:ext cx="9628745" cy="144114"/>
            <a:chOff x="1076500" y="4469696"/>
            <a:chExt cx="9628745" cy="144114"/>
          </a:xfrm>
        </p:grpSpPr>
        <p:pic>
          <p:nvPicPr>
            <p:cNvPr id="37" name="Picture 36" descr="de.png">
              <a:extLst>
                <a:ext uri="{FF2B5EF4-FFF2-40B4-BE49-F238E27FC236}">
                  <a16:creationId xmlns:a16="http://schemas.microsoft.com/office/drawing/2014/main" id="{6705C573-7F21-B342-A090-1A6C26CD7B87}"/>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76500" y="4469696"/>
              <a:ext cx="217977" cy="144114"/>
            </a:xfrm>
            <a:prstGeom prst="rect">
              <a:avLst/>
            </a:prstGeom>
            <a:ln>
              <a:noFill/>
            </a:ln>
          </p:spPr>
        </p:pic>
        <p:pic>
          <p:nvPicPr>
            <p:cNvPr id="39" name="Picture 38" descr="at.png">
              <a:extLst>
                <a:ext uri="{FF2B5EF4-FFF2-40B4-BE49-F238E27FC236}">
                  <a16:creationId xmlns:a16="http://schemas.microsoft.com/office/drawing/2014/main" id="{6E5EA9CB-46C1-1244-9266-8C00B92ABFCB}"/>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447640" y="4469696"/>
              <a:ext cx="217977" cy="144114"/>
            </a:xfrm>
            <a:prstGeom prst="rect">
              <a:avLst/>
            </a:prstGeom>
            <a:ln>
              <a:noFill/>
            </a:ln>
          </p:spPr>
        </p:pic>
        <p:pic>
          <p:nvPicPr>
            <p:cNvPr id="42" name="Picture 41" descr="be.png">
              <a:extLst>
                <a:ext uri="{FF2B5EF4-FFF2-40B4-BE49-F238E27FC236}">
                  <a16:creationId xmlns:a16="http://schemas.microsoft.com/office/drawing/2014/main" id="{AB9EB0F2-8599-8F46-BDBF-50594130B1B2}"/>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818780" y="4469696"/>
              <a:ext cx="217977" cy="144114"/>
            </a:xfrm>
            <a:prstGeom prst="rect">
              <a:avLst/>
            </a:prstGeom>
            <a:ln>
              <a:noFill/>
            </a:ln>
          </p:spPr>
        </p:pic>
        <p:pic>
          <p:nvPicPr>
            <p:cNvPr id="43" name="Picture 42" descr="dk.png">
              <a:extLst>
                <a:ext uri="{FF2B5EF4-FFF2-40B4-BE49-F238E27FC236}">
                  <a16:creationId xmlns:a16="http://schemas.microsoft.com/office/drawing/2014/main" id="{E84CCD7E-CD19-5C40-8499-A9A2BF933B34}"/>
                </a:ext>
              </a:extLst>
            </p:cNvPr>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2189920" y="4469696"/>
              <a:ext cx="217977" cy="144114"/>
            </a:xfrm>
            <a:prstGeom prst="rect">
              <a:avLst/>
            </a:prstGeom>
            <a:ln>
              <a:noFill/>
            </a:ln>
          </p:spPr>
        </p:pic>
        <p:pic>
          <p:nvPicPr>
            <p:cNvPr id="44" name="Picture 43" descr="es.png">
              <a:extLst>
                <a:ext uri="{FF2B5EF4-FFF2-40B4-BE49-F238E27FC236}">
                  <a16:creationId xmlns:a16="http://schemas.microsoft.com/office/drawing/2014/main" id="{64F9DD03-F825-A14A-8939-41CEA1D3F802}"/>
                </a:ext>
              </a:extLst>
            </p:cNvPr>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2561060" y="4469696"/>
              <a:ext cx="217977" cy="144114"/>
            </a:xfrm>
            <a:prstGeom prst="rect">
              <a:avLst/>
            </a:prstGeom>
            <a:ln>
              <a:noFill/>
            </a:ln>
          </p:spPr>
        </p:pic>
        <p:pic>
          <p:nvPicPr>
            <p:cNvPr id="45" name="Picture 44" descr="ee.png">
              <a:extLst>
                <a:ext uri="{FF2B5EF4-FFF2-40B4-BE49-F238E27FC236}">
                  <a16:creationId xmlns:a16="http://schemas.microsoft.com/office/drawing/2014/main" id="{686C5F97-EE26-D545-972E-35E1947B818B}"/>
                </a:ext>
              </a:extLst>
            </p:cNvPr>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2932200" y="4469696"/>
              <a:ext cx="217977" cy="144114"/>
            </a:xfrm>
            <a:prstGeom prst="rect">
              <a:avLst/>
            </a:prstGeom>
            <a:ln>
              <a:noFill/>
            </a:ln>
          </p:spPr>
        </p:pic>
        <p:pic>
          <p:nvPicPr>
            <p:cNvPr id="46" name="Picture 45" descr="fi.png">
              <a:extLst>
                <a:ext uri="{FF2B5EF4-FFF2-40B4-BE49-F238E27FC236}">
                  <a16:creationId xmlns:a16="http://schemas.microsoft.com/office/drawing/2014/main" id="{CAAFFB4A-3C75-C945-A251-BEE380521953}"/>
                </a:ext>
              </a:extLst>
            </p:cNvPr>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3303340" y="4469696"/>
              <a:ext cx="217977" cy="144114"/>
            </a:xfrm>
            <a:prstGeom prst="rect">
              <a:avLst/>
            </a:prstGeom>
            <a:ln>
              <a:noFill/>
            </a:ln>
          </p:spPr>
        </p:pic>
        <p:pic>
          <p:nvPicPr>
            <p:cNvPr id="47" name="Picture 46" descr="fr.png">
              <a:extLst>
                <a:ext uri="{FF2B5EF4-FFF2-40B4-BE49-F238E27FC236}">
                  <a16:creationId xmlns:a16="http://schemas.microsoft.com/office/drawing/2014/main" id="{98635036-B69D-3742-9E37-5ED8FDB996CB}"/>
                </a:ext>
              </a:extLst>
            </p:cNvPr>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3674480" y="4469696"/>
              <a:ext cx="217977" cy="144114"/>
            </a:xfrm>
            <a:prstGeom prst="rect">
              <a:avLst/>
            </a:prstGeom>
            <a:ln>
              <a:noFill/>
            </a:ln>
          </p:spPr>
        </p:pic>
        <p:pic>
          <p:nvPicPr>
            <p:cNvPr id="48" name="Picture 47" descr="gr.png">
              <a:extLst>
                <a:ext uri="{FF2B5EF4-FFF2-40B4-BE49-F238E27FC236}">
                  <a16:creationId xmlns:a16="http://schemas.microsoft.com/office/drawing/2014/main" id="{10D8C8F8-E354-894F-A153-41AC96F6CD80}"/>
                </a:ext>
              </a:extLst>
            </p:cNvPr>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4045620" y="4469696"/>
              <a:ext cx="217977" cy="144114"/>
            </a:xfrm>
            <a:prstGeom prst="rect">
              <a:avLst/>
            </a:prstGeom>
            <a:ln>
              <a:noFill/>
            </a:ln>
          </p:spPr>
        </p:pic>
        <p:pic>
          <p:nvPicPr>
            <p:cNvPr id="49" name="Picture 48" descr="hu.png">
              <a:extLst>
                <a:ext uri="{FF2B5EF4-FFF2-40B4-BE49-F238E27FC236}">
                  <a16:creationId xmlns:a16="http://schemas.microsoft.com/office/drawing/2014/main" id="{5A9BF6FD-8270-9D43-B521-8581BC3948F1}"/>
                </a:ext>
              </a:extLst>
            </p:cNvPr>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4416760" y="4469696"/>
              <a:ext cx="217977" cy="144114"/>
            </a:xfrm>
            <a:prstGeom prst="rect">
              <a:avLst/>
            </a:prstGeom>
            <a:ln>
              <a:noFill/>
            </a:ln>
          </p:spPr>
        </p:pic>
        <p:pic>
          <p:nvPicPr>
            <p:cNvPr id="50" name="Picture 49" descr="ie.png">
              <a:extLst>
                <a:ext uri="{FF2B5EF4-FFF2-40B4-BE49-F238E27FC236}">
                  <a16:creationId xmlns:a16="http://schemas.microsoft.com/office/drawing/2014/main" id="{14B6B9B8-9CB9-C54F-AE18-37B7E06A5C09}"/>
                </a:ext>
              </a:extLst>
            </p:cNvPr>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4787900" y="4469696"/>
              <a:ext cx="217977" cy="144114"/>
            </a:xfrm>
            <a:prstGeom prst="rect">
              <a:avLst/>
            </a:prstGeom>
            <a:ln>
              <a:noFill/>
            </a:ln>
          </p:spPr>
        </p:pic>
        <p:pic>
          <p:nvPicPr>
            <p:cNvPr id="51" name="Picture 50" descr="it.png">
              <a:extLst>
                <a:ext uri="{FF2B5EF4-FFF2-40B4-BE49-F238E27FC236}">
                  <a16:creationId xmlns:a16="http://schemas.microsoft.com/office/drawing/2014/main" id="{768B3063-BAAD-1340-A865-830B2616D6FF}"/>
                </a:ext>
              </a:extLst>
            </p:cNvPr>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5159040" y="4469696"/>
              <a:ext cx="217977" cy="144114"/>
            </a:xfrm>
            <a:prstGeom prst="rect">
              <a:avLst/>
            </a:prstGeom>
            <a:ln>
              <a:noFill/>
            </a:ln>
          </p:spPr>
        </p:pic>
        <p:pic>
          <p:nvPicPr>
            <p:cNvPr id="52" name="Picture 51" descr="lu.png">
              <a:extLst>
                <a:ext uri="{FF2B5EF4-FFF2-40B4-BE49-F238E27FC236}">
                  <a16:creationId xmlns:a16="http://schemas.microsoft.com/office/drawing/2014/main" id="{C50D5B27-F700-0E4D-ABAC-8E7F47823451}"/>
                </a:ext>
              </a:extLst>
            </p:cNvPr>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5530180" y="4469696"/>
              <a:ext cx="217977" cy="144114"/>
            </a:xfrm>
            <a:prstGeom prst="rect">
              <a:avLst/>
            </a:prstGeom>
            <a:ln>
              <a:noFill/>
            </a:ln>
          </p:spPr>
        </p:pic>
        <p:pic>
          <p:nvPicPr>
            <p:cNvPr id="53" name="Picture 52" descr="no.png">
              <a:extLst>
                <a:ext uri="{FF2B5EF4-FFF2-40B4-BE49-F238E27FC236}">
                  <a16:creationId xmlns:a16="http://schemas.microsoft.com/office/drawing/2014/main" id="{EEE21768-4FCC-884A-B1AE-22B6652D9A65}"/>
                </a:ext>
              </a:extLst>
            </p:cNvPr>
            <p:cNvPicPr>
              <a:picLocks noChangeAspect="1"/>
            </p:cNvPicPr>
            <p:nvPr userDrawn="1"/>
          </p:nvPicPr>
          <p:blipFill>
            <a:blip r:embed="rId17" cstate="print">
              <a:extLst>
                <a:ext uri="{28A0092B-C50C-407E-A947-70E740481C1C}">
                  <a14:useLocalDpi xmlns:a14="http://schemas.microsoft.com/office/drawing/2010/main" val="0"/>
                </a:ext>
              </a:extLst>
            </a:blip>
            <a:stretch>
              <a:fillRect/>
            </a:stretch>
          </p:blipFill>
          <p:spPr>
            <a:xfrm>
              <a:off x="5901320" y="4469696"/>
              <a:ext cx="217977" cy="144114"/>
            </a:xfrm>
            <a:prstGeom prst="rect">
              <a:avLst/>
            </a:prstGeom>
            <a:ln>
              <a:noFill/>
            </a:ln>
          </p:spPr>
        </p:pic>
        <p:pic>
          <p:nvPicPr>
            <p:cNvPr id="54" name="Picture 53" descr="nl.png">
              <a:extLst>
                <a:ext uri="{FF2B5EF4-FFF2-40B4-BE49-F238E27FC236}">
                  <a16:creationId xmlns:a16="http://schemas.microsoft.com/office/drawing/2014/main" id="{F3A8536C-BDE0-404F-837A-2693906048DE}"/>
                </a:ext>
              </a:extLst>
            </p:cNvPr>
            <p:cNvPicPr>
              <a:picLocks noChangeAspect="1"/>
            </p:cNvPicPr>
            <p:nvPr userDrawn="1"/>
          </p:nvPicPr>
          <p:blipFill>
            <a:blip r:embed="rId18" cstate="print">
              <a:extLst>
                <a:ext uri="{28A0092B-C50C-407E-A947-70E740481C1C}">
                  <a14:useLocalDpi xmlns:a14="http://schemas.microsoft.com/office/drawing/2010/main" val="0"/>
                </a:ext>
              </a:extLst>
            </a:blip>
            <a:stretch>
              <a:fillRect/>
            </a:stretch>
          </p:blipFill>
          <p:spPr>
            <a:xfrm>
              <a:off x="6272460" y="4469696"/>
              <a:ext cx="217977" cy="144114"/>
            </a:xfrm>
            <a:prstGeom prst="rect">
              <a:avLst/>
            </a:prstGeom>
            <a:ln>
              <a:noFill/>
            </a:ln>
          </p:spPr>
        </p:pic>
        <p:pic>
          <p:nvPicPr>
            <p:cNvPr id="55" name="Picture 54" descr="pl.png">
              <a:extLst>
                <a:ext uri="{FF2B5EF4-FFF2-40B4-BE49-F238E27FC236}">
                  <a16:creationId xmlns:a16="http://schemas.microsoft.com/office/drawing/2014/main" id="{C2AC4DB9-ABEE-C04F-B4C3-09C4682EFF08}"/>
                </a:ext>
              </a:extLst>
            </p:cNvPr>
            <p:cNvPicPr>
              <a:picLocks noChangeAspect="1"/>
            </p:cNvPicPr>
            <p:nvPr userDrawn="1"/>
          </p:nvPicPr>
          <p:blipFill>
            <a:blip r:embed="rId19" cstate="print">
              <a:extLst>
                <a:ext uri="{28A0092B-C50C-407E-A947-70E740481C1C}">
                  <a14:useLocalDpi xmlns:a14="http://schemas.microsoft.com/office/drawing/2010/main" val="0"/>
                </a:ext>
              </a:extLst>
            </a:blip>
            <a:stretch>
              <a:fillRect/>
            </a:stretch>
          </p:blipFill>
          <p:spPr>
            <a:xfrm>
              <a:off x="6643600" y="4469696"/>
              <a:ext cx="217977" cy="144114"/>
            </a:xfrm>
            <a:prstGeom prst="rect">
              <a:avLst/>
            </a:prstGeom>
            <a:ln>
              <a:noFill/>
            </a:ln>
          </p:spPr>
        </p:pic>
        <p:pic>
          <p:nvPicPr>
            <p:cNvPr id="56" name="Picture 55" descr="pt.png">
              <a:extLst>
                <a:ext uri="{FF2B5EF4-FFF2-40B4-BE49-F238E27FC236}">
                  <a16:creationId xmlns:a16="http://schemas.microsoft.com/office/drawing/2014/main" id="{1583F378-AC2C-D048-A473-AB1BFE7EA3D6}"/>
                </a:ext>
              </a:extLst>
            </p:cNvPr>
            <p:cNvPicPr>
              <a:picLocks noChangeAspect="1"/>
            </p:cNvPicPr>
            <p:nvPr userDrawn="1"/>
          </p:nvPicPr>
          <p:blipFill>
            <a:blip r:embed="rId20" cstate="print">
              <a:extLst>
                <a:ext uri="{28A0092B-C50C-407E-A947-70E740481C1C}">
                  <a14:useLocalDpi xmlns:a14="http://schemas.microsoft.com/office/drawing/2010/main" val="0"/>
                </a:ext>
              </a:extLst>
            </a:blip>
            <a:stretch>
              <a:fillRect/>
            </a:stretch>
          </p:blipFill>
          <p:spPr>
            <a:xfrm>
              <a:off x="7014740" y="4469696"/>
              <a:ext cx="217977" cy="144114"/>
            </a:xfrm>
            <a:prstGeom prst="rect">
              <a:avLst/>
            </a:prstGeom>
            <a:ln>
              <a:noFill/>
            </a:ln>
          </p:spPr>
        </p:pic>
        <p:pic>
          <p:nvPicPr>
            <p:cNvPr id="57" name="Picture 56" descr="cz.png">
              <a:extLst>
                <a:ext uri="{FF2B5EF4-FFF2-40B4-BE49-F238E27FC236}">
                  <a16:creationId xmlns:a16="http://schemas.microsoft.com/office/drawing/2014/main" id="{DF5F68D2-8406-374A-AD83-A239F5455955}"/>
                </a:ext>
              </a:extLst>
            </p:cNvPr>
            <p:cNvPicPr>
              <a:picLocks noChangeAspect="1"/>
            </p:cNvPicPr>
            <p:nvPr userDrawn="1"/>
          </p:nvPicPr>
          <p:blipFill>
            <a:blip r:embed="rId21" cstate="print">
              <a:extLst>
                <a:ext uri="{28A0092B-C50C-407E-A947-70E740481C1C}">
                  <a14:useLocalDpi xmlns:a14="http://schemas.microsoft.com/office/drawing/2010/main" val="0"/>
                </a:ext>
              </a:extLst>
            </a:blip>
            <a:stretch>
              <a:fillRect/>
            </a:stretch>
          </p:blipFill>
          <p:spPr>
            <a:xfrm>
              <a:off x="7385880" y="4469696"/>
              <a:ext cx="217977" cy="144114"/>
            </a:xfrm>
            <a:prstGeom prst="rect">
              <a:avLst/>
            </a:prstGeom>
            <a:ln>
              <a:noFill/>
            </a:ln>
          </p:spPr>
        </p:pic>
        <p:pic>
          <p:nvPicPr>
            <p:cNvPr id="58" name="Picture 57" descr="ro.png">
              <a:extLst>
                <a:ext uri="{FF2B5EF4-FFF2-40B4-BE49-F238E27FC236}">
                  <a16:creationId xmlns:a16="http://schemas.microsoft.com/office/drawing/2014/main" id="{E6725D2E-4FF2-9248-8333-05CFA18C70C0}"/>
                </a:ext>
              </a:extLst>
            </p:cNvPr>
            <p:cNvPicPr>
              <a:picLocks noChangeAspect="1"/>
            </p:cNvPicPr>
            <p:nvPr userDrawn="1"/>
          </p:nvPicPr>
          <p:blipFill>
            <a:blip r:embed="rId22" cstate="print">
              <a:extLst>
                <a:ext uri="{28A0092B-C50C-407E-A947-70E740481C1C}">
                  <a14:useLocalDpi xmlns:a14="http://schemas.microsoft.com/office/drawing/2010/main" val="0"/>
                </a:ext>
              </a:extLst>
            </a:blip>
            <a:stretch>
              <a:fillRect/>
            </a:stretch>
          </p:blipFill>
          <p:spPr>
            <a:xfrm>
              <a:off x="7757020" y="4469696"/>
              <a:ext cx="217977" cy="144114"/>
            </a:xfrm>
            <a:prstGeom prst="rect">
              <a:avLst/>
            </a:prstGeom>
            <a:ln>
              <a:noFill/>
            </a:ln>
          </p:spPr>
        </p:pic>
        <p:pic>
          <p:nvPicPr>
            <p:cNvPr id="60" name="Picture 59" descr="se.png">
              <a:extLst>
                <a:ext uri="{FF2B5EF4-FFF2-40B4-BE49-F238E27FC236}">
                  <a16:creationId xmlns:a16="http://schemas.microsoft.com/office/drawing/2014/main" id="{74AB8C92-E6A7-C144-B537-72B3915DD46B}"/>
                </a:ext>
              </a:extLst>
            </p:cNvPr>
            <p:cNvPicPr>
              <a:picLocks noChangeAspect="1"/>
            </p:cNvPicPr>
            <p:nvPr userDrawn="1"/>
          </p:nvPicPr>
          <p:blipFill>
            <a:blip r:embed="rId23" cstate="print">
              <a:extLst>
                <a:ext uri="{28A0092B-C50C-407E-A947-70E740481C1C}">
                  <a14:useLocalDpi xmlns:a14="http://schemas.microsoft.com/office/drawing/2010/main" val="0"/>
                </a:ext>
              </a:extLst>
            </a:blip>
            <a:stretch>
              <a:fillRect/>
            </a:stretch>
          </p:blipFill>
          <p:spPr>
            <a:xfrm>
              <a:off x="8499300" y="4469696"/>
              <a:ext cx="217977" cy="144114"/>
            </a:xfrm>
            <a:prstGeom prst="rect">
              <a:avLst/>
            </a:prstGeom>
            <a:ln>
              <a:noFill/>
            </a:ln>
          </p:spPr>
        </p:pic>
        <p:pic>
          <p:nvPicPr>
            <p:cNvPr id="62" name="Picture 61" descr="ch.png">
              <a:extLst>
                <a:ext uri="{FF2B5EF4-FFF2-40B4-BE49-F238E27FC236}">
                  <a16:creationId xmlns:a16="http://schemas.microsoft.com/office/drawing/2014/main" id="{C48E0D8F-2BC8-F14C-9362-9E8607F5C1C0}"/>
                </a:ext>
              </a:extLst>
            </p:cNvPr>
            <p:cNvPicPr>
              <a:picLocks noChangeAspect="1"/>
            </p:cNvPicPr>
            <p:nvPr userDrawn="1"/>
          </p:nvPicPr>
          <p:blipFill>
            <a:blip r:embed="rId24" cstate="print">
              <a:extLst>
                <a:ext uri="{28A0092B-C50C-407E-A947-70E740481C1C}">
                  <a14:useLocalDpi xmlns:a14="http://schemas.microsoft.com/office/drawing/2010/main" val="0"/>
                </a:ext>
              </a:extLst>
            </a:blip>
            <a:stretch>
              <a:fillRect/>
            </a:stretch>
          </p:blipFill>
          <p:spPr>
            <a:xfrm>
              <a:off x="8870442" y="4469696"/>
              <a:ext cx="217977" cy="144114"/>
            </a:xfrm>
            <a:prstGeom prst="rect">
              <a:avLst/>
            </a:prstGeom>
            <a:ln>
              <a:noFill/>
            </a:ln>
          </p:spPr>
        </p:pic>
        <p:pic>
          <p:nvPicPr>
            <p:cNvPr id="63" name="Picture 62" descr="uk.png">
              <a:extLst>
                <a:ext uri="{FF2B5EF4-FFF2-40B4-BE49-F238E27FC236}">
                  <a16:creationId xmlns:a16="http://schemas.microsoft.com/office/drawing/2014/main" id="{E5508957-8372-AF44-9157-4F8AF0056F70}"/>
                </a:ext>
              </a:extLst>
            </p:cNvPr>
            <p:cNvPicPr>
              <a:picLocks noChangeAspect="1"/>
            </p:cNvPicPr>
            <p:nvPr userDrawn="1"/>
          </p:nvPicPr>
          <p:blipFill>
            <a:blip r:embed="rId25" cstate="print">
              <a:extLst>
                <a:ext uri="{28A0092B-C50C-407E-A947-70E740481C1C}">
                  <a14:useLocalDpi xmlns:a14="http://schemas.microsoft.com/office/drawing/2010/main" val="0"/>
                </a:ext>
              </a:extLst>
            </a:blip>
            <a:stretch>
              <a:fillRect/>
            </a:stretch>
          </p:blipFill>
          <p:spPr>
            <a:xfrm>
              <a:off x="8128160" y="4469696"/>
              <a:ext cx="217977" cy="144114"/>
            </a:xfrm>
            <a:prstGeom prst="rect">
              <a:avLst/>
            </a:prstGeom>
            <a:ln>
              <a:noFill/>
            </a:ln>
          </p:spPr>
        </p:pic>
        <p:pic>
          <p:nvPicPr>
            <p:cNvPr id="64" name="Picture 63">
              <a:extLst>
                <a:ext uri="{FF2B5EF4-FFF2-40B4-BE49-F238E27FC236}">
                  <a16:creationId xmlns:a16="http://schemas.microsoft.com/office/drawing/2014/main" id="{93E77BB0-CCCB-184C-8A71-2856CDD78E38}"/>
                </a:ext>
              </a:extLst>
            </p:cNvPr>
            <p:cNvPicPr>
              <a:picLocks noChangeAspect="1"/>
            </p:cNvPicPr>
            <p:nvPr userDrawn="1"/>
          </p:nvPicPr>
          <p:blipFill>
            <a:blip r:embed="rId26" cstate="hqprint">
              <a:extLst>
                <a:ext uri="{28A0092B-C50C-407E-A947-70E740481C1C}">
                  <a14:useLocalDpi xmlns:a14="http://schemas.microsoft.com/office/drawing/2010/main" val="0"/>
                </a:ext>
              </a:extLst>
            </a:blip>
            <a:stretch>
              <a:fillRect/>
            </a:stretch>
          </p:blipFill>
          <p:spPr>
            <a:xfrm>
              <a:off x="9408598" y="4469696"/>
              <a:ext cx="216000" cy="144000"/>
            </a:xfrm>
            <a:prstGeom prst="rect">
              <a:avLst/>
            </a:prstGeom>
          </p:spPr>
        </p:pic>
        <p:pic>
          <p:nvPicPr>
            <p:cNvPr id="66" name="Picture 65">
              <a:extLst>
                <a:ext uri="{FF2B5EF4-FFF2-40B4-BE49-F238E27FC236}">
                  <a16:creationId xmlns:a16="http://schemas.microsoft.com/office/drawing/2014/main" id="{7D4A6225-A6BA-474B-9F8F-B55FD8A87BDA}"/>
                </a:ext>
              </a:extLst>
            </p:cNvPr>
            <p:cNvPicPr>
              <a:picLocks noChangeAspect="1"/>
            </p:cNvPicPr>
            <p:nvPr userDrawn="1"/>
          </p:nvPicPr>
          <p:blipFill>
            <a:blip r:embed="rId27"/>
            <a:stretch>
              <a:fillRect/>
            </a:stretch>
          </p:blipFill>
          <p:spPr>
            <a:xfrm>
              <a:off x="9768386" y="4469696"/>
              <a:ext cx="216000" cy="144000"/>
            </a:xfrm>
            <a:prstGeom prst="rect">
              <a:avLst/>
            </a:prstGeom>
          </p:spPr>
        </p:pic>
        <p:pic>
          <p:nvPicPr>
            <p:cNvPr id="67" name="Picture 66" descr="ca.png">
              <a:extLst>
                <a:ext uri="{FF2B5EF4-FFF2-40B4-BE49-F238E27FC236}">
                  <a16:creationId xmlns:a16="http://schemas.microsoft.com/office/drawing/2014/main" id="{02C75BE4-D548-4049-B4EA-FE8098E2394C}"/>
                </a:ext>
              </a:extLst>
            </p:cNvPr>
            <p:cNvPicPr>
              <a:picLocks noChangeAspect="1"/>
            </p:cNvPicPr>
            <p:nvPr userDrawn="1"/>
          </p:nvPicPr>
          <p:blipFill>
            <a:blip r:embed="rId28" cstate="print">
              <a:extLst>
                <a:ext uri="{28A0092B-C50C-407E-A947-70E740481C1C}">
                  <a14:useLocalDpi xmlns:a14="http://schemas.microsoft.com/office/drawing/2010/main" val="0"/>
                </a:ext>
              </a:extLst>
            </a:blip>
            <a:stretch>
              <a:fillRect/>
            </a:stretch>
          </p:blipFill>
          <p:spPr>
            <a:xfrm>
              <a:off x="10489245" y="4469696"/>
              <a:ext cx="216000" cy="142807"/>
            </a:xfrm>
            <a:prstGeom prst="rect">
              <a:avLst/>
            </a:prstGeom>
            <a:ln>
              <a:noFill/>
            </a:ln>
          </p:spPr>
        </p:pic>
        <p:pic>
          <p:nvPicPr>
            <p:cNvPr id="68" name="Picture 67" descr="si.png">
              <a:extLst>
                <a:ext uri="{FF2B5EF4-FFF2-40B4-BE49-F238E27FC236}">
                  <a16:creationId xmlns:a16="http://schemas.microsoft.com/office/drawing/2014/main" id="{28548056-32EB-4547-A1E8-C49E5B25653B}"/>
                </a:ext>
              </a:extLst>
            </p:cNvPr>
            <p:cNvPicPr>
              <a:picLocks noChangeAspect="1"/>
            </p:cNvPicPr>
            <p:nvPr userDrawn="1"/>
          </p:nvPicPr>
          <p:blipFill>
            <a:blip r:embed="rId29" cstate="print">
              <a:extLst>
                <a:ext uri="{28A0092B-C50C-407E-A947-70E740481C1C}">
                  <a14:useLocalDpi xmlns:a14="http://schemas.microsoft.com/office/drawing/2010/main" val="0"/>
                </a:ext>
              </a:extLst>
            </a:blip>
            <a:stretch>
              <a:fillRect/>
            </a:stretch>
          </p:blipFill>
          <p:spPr>
            <a:xfrm>
              <a:off x="10128174" y="4469696"/>
              <a:ext cx="217284" cy="143656"/>
            </a:xfrm>
            <a:prstGeom prst="rect">
              <a:avLst/>
            </a:prstGeom>
          </p:spPr>
        </p:pic>
      </p:grpSp>
    </p:spTree>
    <p:extLst>
      <p:ext uri="{BB962C8B-B14F-4D97-AF65-F5344CB8AC3E}">
        <p14:creationId xmlns:p14="http://schemas.microsoft.com/office/powerpoint/2010/main" val="140481067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DARK_COLOUR_BG5">
    <p:spTree>
      <p:nvGrpSpPr>
        <p:cNvPr id="1" name=""/>
        <p:cNvGrpSpPr/>
        <p:nvPr/>
      </p:nvGrpSpPr>
      <p:grpSpPr>
        <a:xfrm>
          <a:off x="0" y="0"/>
          <a:ext cx="0" cy="0"/>
          <a:chOff x="0" y="0"/>
          <a:chExt cx="0" cy="0"/>
        </a:xfrm>
      </p:grpSpPr>
      <p:sp>
        <p:nvSpPr>
          <p:cNvPr id="154" name="Rectangle 153">
            <a:extLst>
              <a:ext uri="{FF2B5EF4-FFF2-40B4-BE49-F238E27FC236}">
                <a16:creationId xmlns:a16="http://schemas.microsoft.com/office/drawing/2014/main" id="{2FDEDD14-D71C-FA46-B659-781FB04D4CD6}"/>
              </a:ext>
            </a:extLst>
          </p:cNvPr>
          <p:cNvSpPr/>
          <p:nvPr userDrawn="1"/>
        </p:nvSpPr>
        <p:spPr>
          <a:xfrm>
            <a:off x="-6566" y="-2"/>
            <a:ext cx="12198565" cy="6858002"/>
          </a:xfrm>
          <a:prstGeom prst="rect">
            <a:avLst/>
          </a:prstGeom>
          <a:solidFill>
            <a:srgbClr val="F479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59" name="Picture 58"/>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10331489" y="-216085"/>
            <a:ext cx="2093892" cy="1314000"/>
          </a:xfrm>
          <a:prstGeom prst="rect">
            <a:avLst/>
          </a:prstGeom>
        </p:spPr>
      </p:pic>
      <p:sp>
        <p:nvSpPr>
          <p:cNvPr id="98" name="Text Box 38">
            <a:extLst>
              <a:ext uri="{FF2B5EF4-FFF2-40B4-BE49-F238E27FC236}">
                <a16:creationId xmlns:a16="http://schemas.microsoft.com/office/drawing/2014/main" id="{7FCD07CB-9B49-8542-B6E1-EE8F108950D4}"/>
              </a:ext>
            </a:extLst>
          </p:cNvPr>
          <p:cNvSpPr txBox="1">
            <a:spLocks noChangeArrowheads="1"/>
          </p:cNvSpPr>
          <p:nvPr userDrawn="1"/>
        </p:nvSpPr>
        <p:spPr bwMode="auto">
          <a:xfrm>
            <a:off x="8205939" y="6201716"/>
            <a:ext cx="3751495" cy="21544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lIns="0" rIns="0">
            <a:spAutoFit/>
          </a:bodyPr>
          <a:lstStyle/>
          <a:p>
            <a:pPr lvl="2" algn="r">
              <a:spcBef>
                <a:spcPct val="50000"/>
              </a:spcBef>
            </a:pPr>
            <a:fld id="{BBA2E11D-44E1-43DD-A173-928128880055}" type="slidenum">
              <a:rPr lang="en-GB" sz="800" noProof="1" smtClean="0">
                <a:solidFill>
                  <a:schemeClr val="bg1"/>
                </a:solidFill>
                <a:latin typeface="Arial" charset="0"/>
                <a:ea typeface="Arial" charset="0"/>
                <a:cs typeface="Arial" charset="0"/>
              </a:rPr>
              <a:pPr lvl="2" algn="r">
                <a:spcBef>
                  <a:spcPct val="50000"/>
                </a:spcBef>
              </a:pPr>
              <a:t>‹#›</a:t>
            </a:fld>
            <a:endParaRPr lang="en-GB" sz="800" b="0" i="0" noProof="0">
              <a:solidFill>
                <a:schemeClr val="bg1"/>
              </a:solidFill>
              <a:latin typeface="Arial" charset="0"/>
              <a:ea typeface="Arial" charset="0"/>
              <a:cs typeface="Arial" charset="0"/>
            </a:endParaRPr>
          </a:p>
        </p:txBody>
      </p:sp>
      <p:cxnSp>
        <p:nvCxnSpPr>
          <p:cNvPr id="65" name="Straight Connector 64">
            <a:extLst>
              <a:ext uri="{FF2B5EF4-FFF2-40B4-BE49-F238E27FC236}">
                <a16:creationId xmlns:a16="http://schemas.microsoft.com/office/drawing/2014/main" id="{C7AD4B35-54FA-9144-8CA0-29E6DFD8430A}"/>
              </a:ext>
            </a:extLst>
          </p:cNvPr>
          <p:cNvCxnSpPr>
            <a:cxnSpLocks/>
          </p:cNvCxnSpPr>
          <p:nvPr userDrawn="1"/>
        </p:nvCxnSpPr>
        <p:spPr>
          <a:xfrm>
            <a:off x="221435" y="6422971"/>
            <a:ext cx="11736000" cy="0"/>
          </a:xfrm>
          <a:prstGeom prst="line">
            <a:avLst/>
          </a:prstGeom>
          <a:ln w="9525" cmpd="sng">
            <a:solidFill>
              <a:schemeClr val="bg1"/>
            </a:solidFill>
            <a:prstDash val="solid"/>
          </a:ln>
        </p:spPr>
        <p:style>
          <a:lnRef idx="1">
            <a:schemeClr val="accent1"/>
          </a:lnRef>
          <a:fillRef idx="0">
            <a:schemeClr val="accent1"/>
          </a:fillRef>
          <a:effectRef idx="0">
            <a:schemeClr val="accent1"/>
          </a:effectRef>
          <a:fontRef idx="minor">
            <a:schemeClr val="tx1"/>
          </a:fontRef>
        </p:style>
      </p:cxnSp>
      <p:pic>
        <p:nvPicPr>
          <p:cNvPr id="38" name="Picture 37">
            <a:extLst>
              <a:ext uri="{FF2B5EF4-FFF2-40B4-BE49-F238E27FC236}">
                <a16:creationId xmlns:a16="http://schemas.microsoft.com/office/drawing/2014/main" id="{304BE09E-F3B3-F242-8C42-C6589CA8A054}"/>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10343245" y="6585917"/>
            <a:ext cx="1636920" cy="105918"/>
          </a:xfrm>
          <a:prstGeom prst="rect">
            <a:avLst/>
          </a:prstGeom>
        </p:spPr>
      </p:pic>
      <p:grpSp>
        <p:nvGrpSpPr>
          <p:cNvPr id="33" name="Group 32">
            <a:extLst>
              <a:ext uri="{FF2B5EF4-FFF2-40B4-BE49-F238E27FC236}">
                <a16:creationId xmlns:a16="http://schemas.microsoft.com/office/drawing/2014/main" id="{FB321021-5660-EB47-8BA6-304C79272C62}"/>
              </a:ext>
            </a:extLst>
          </p:cNvPr>
          <p:cNvGrpSpPr/>
          <p:nvPr userDrawn="1"/>
        </p:nvGrpSpPr>
        <p:grpSpPr>
          <a:xfrm>
            <a:off x="226688" y="6569736"/>
            <a:ext cx="9628745" cy="144114"/>
            <a:chOff x="1076500" y="4469696"/>
            <a:chExt cx="9628745" cy="144114"/>
          </a:xfrm>
        </p:grpSpPr>
        <p:pic>
          <p:nvPicPr>
            <p:cNvPr id="34" name="Picture 33" descr="de.png">
              <a:extLst>
                <a:ext uri="{FF2B5EF4-FFF2-40B4-BE49-F238E27FC236}">
                  <a16:creationId xmlns:a16="http://schemas.microsoft.com/office/drawing/2014/main" id="{6705C573-7F21-B342-A090-1A6C26CD7B87}"/>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76500" y="4469696"/>
              <a:ext cx="217977" cy="144114"/>
            </a:xfrm>
            <a:prstGeom prst="rect">
              <a:avLst/>
            </a:prstGeom>
            <a:ln>
              <a:noFill/>
            </a:ln>
          </p:spPr>
        </p:pic>
        <p:pic>
          <p:nvPicPr>
            <p:cNvPr id="35" name="Picture 34" descr="at.png">
              <a:extLst>
                <a:ext uri="{FF2B5EF4-FFF2-40B4-BE49-F238E27FC236}">
                  <a16:creationId xmlns:a16="http://schemas.microsoft.com/office/drawing/2014/main" id="{6E5EA9CB-46C1-1244-9266-8C00B92ABFCB}"/>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447640" y="4469696"/>
              <a:ext cx="217977" cy="144114"/>
            </a:xfrm>
            <a:prstGeom prst="rect">
              <a:avLst/>
            </a:prstGeom>
            <a:ln>
              <a:noFill/>
            </a:ln>
          </p:spPr>
        </p:pic>
        <p:pic>
          <p:nvPicPr>
            <p:cNvPr id="36" name="Picture 35" descr="be.png">
              <a:extLst>
                <a:ext uri="{FF2B5EF4-FFF2-40B4-BE49-F238E27FC236}">
                  <a16:creationId xmlns:a16="http://schemas.microsoft.com/office/drawing/2014/main" id="{AB9EB0F2-8599-8F46-BDBF-50594130B1B2}"/>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818780" y="4469696"/>
              <a:ext cx="217977" cy="144114"/>
            </a:xfrm>
            <a:prstGeom prst="rect">
              <a:avLst/>
            </a:prstGeom>
            <a:ln>
              <a:noFill/>
            </a:ln>
          </p:spPr>
        </p:pic>
        <p:pic>
          <p:nvPicPr>
            <p:cNvPr id="37" name="Picture 36" descr="dk.png">
              <a:extLst>
                <a:ext uri="{FF2B5EF4-FFF2-40B4-BE49-F238E27FC236}">
                  <a16:creationId xmlns:a16="http://schemas.microsoft.com/office/drawing/2014/main" id="{E84CCD7E-CD19-5C40-8499-A9A2BF933B34}"/>
                </a:ext>
              </a:extLst>
            </p:cNvPr>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2189920" y="4469696"/>
              <a:ext cx="217977" cy="144114"/>
            </a:xfrm>
            <a:prstGeom prst="rect">
              <a:avLst/>
            </a:prstGeom>
            <a:ln>
              <a:noFill/>
            </a:ln>
          </p:spPr>
        </p:pic>
        <p:pic>
          <p:nvPicPr>
            <p:cNvPr id="39" name="Picture 38" descr="es.png">
              <a:extLst>
                <a:ext uri="{FF2B5EF4-FFF2-40B4-BE49-F238E27FC236}">
                  <a16:creationId xmlns:a16="http://schemas.microsoft.com/office/drawing/2014/main" id="{64F9DD03-F825-A14A-8939-41CEA1D3F802}"/>
                </a:ext>
              </a:extLst>
            </p:cNvPr>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2561060" y="4469696"/>
              <a:ext cx="217977" cy="144114"/>
            </a:xfrm>
            <a:prstGeom prst="rect">
              <a:avLst/>
            </a:prstGeom>
            <a:ln>
              <a:noFill/>
            </a:ln>
          </p:spPr>
        </p:pic>
        <p:pic>
          <p:nvPicPr>
            <p:cNvPr id="40" name="Picture 39" descr="ee.png">
              <a:extLst>
                <a:ext uri="{FF2B5EF4-FFF2-40B4-BE49-F238E27FC236}">
                  <a16:creationId xmlns:a16="http://schemas.microsoft.com/office/drawing/2014/main" id="{686C5F97-EE26-D545-972E-35E1947B818B}"/>
                </a:ext>
              </a:extLst>
            </p:cNvPr>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2932200" y="4469696"/>
              <a:ext cx="217977" cy="144114"/>
            </a:xfrm>
            <a:prstGeom prst="rect">
              <a:avLst/>
            </a:prstGeom>
            <a:ln>
              <a:noFill/>
            </a:ln>
          </p:spPr>
        </p:pic>
        <p:pic>
          <p:nvPicPr>
            <p:cNvPr id="41" name="Picture 40" descr="fi.png">
              <a:extLst>
                <a:ext uri="{FF2B5EF4-FFF2-40B4-BE49-F238E27FC236}">
                  <a16:creationId xmlns:a16="http://schemas.microsoft.com/office/drawing/2014/main" id="{CAAFFB4A-3C75-C945-A251-BEE380521953}"/>
                </a:ext>
              </a:extLst>
            </p:cNvPr>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3303340" y="4469696"/>
              <a:ext cx="217977" cy="144114"/>
            </a:xfrm>
            <a:prstGeom prst="rect">
              <a:avLst/>
            </a:prstGeom>
            <a:ln>
              <a:noFill/>
            </a:ln>
          </p:spPr>
        </p:pic>
        <p:pic>
          <p:nvPicPr>
            <p:cNvPr id="42" name="Picture 41" descr="fr.png">
              <a:extLst>
                <a:ext uri="{FF2B5EF4-FFF2-40B4-BE49-F238E27FC236}">
                  <a16:creationId xmlns:a16="http://schemas.microsoft.com/office/drawing/2014/main" id="{98635036-B69D-3742-9E37-5ED8FDB996CB}"/>
                </a:ext>
              </a:extLst>
            </p:cNvPr>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3674480" y="4469696"/>
              <a:ext cx="217977" cy="144114"/>
            </a:xfrm>
            <a:prstGeom prst="rect">
              <a:avLst/>
            </a:prstGeom>
            <a:ln>
              <a:noFill/>
            </a:ln>
          </p:spPr>
        </p:pic>
        <p:pic>
          <p:nvPicPr>
            <p:cNvPr id="43" name="Picture 42" descr="gr.png">
              <a:extLst>
                <a:ext uri="{FF2B5EF4-FFF2-40B4-BE49-F238E27FC236}">
                  <a16:creationId xmlns:a16="http://schemas.microsoft.com/office/drawing/2014/main" id="{10D8C8F8-E354-894F-A153-41AC96F6CD80}"/>
                </a:ext>
              </a:extLst>
            </p:cNvPr>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4045620" y="4469696"/>
              <a:ext cx="217977" cy="144114"/>
            </a:xfrm>
            <a:prstGeom prst="rect">
              <a:avLst/>
            </a:prstGeom>
            <a:ln>
              <a:noFill/>
            </a:ln>
          </p:spPr>
        </p:pic>
        <p:pic>
          <p:nvPicPr>
            <p:cNvPr id="44" name="Picture 43" descr="hu.png">
              <a:extLst>
                <a:ext uri="{FF2B5EF4-FFF2-40B4-BE49-F238E27FC236}">
                  <a16:creationId xmlns:a16="http://schemas.microsoft.com/office/drawing/2014/main" id="{5A9BF6FD-8270-9D43-B521-8581BC3948F1}"/>
                </a:ext>
              </a:extLst>
            </p:cNvPr>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4416760" y="4469696"/>
              <a:ext cx="217977" cy="144114"/>
            </a:xfrm>
            <a:prstGeom prst="rect">
              <a:avLst/>
            </a:prstGeom>
            <a:ln>
              <a:noFill/>
            </a:ln>
          </p:spPr>
        </p:pic>
        <p:pic>
          <p:nvPicPr>
            <p:cNvPr id="45" name="Picture 44" descr="ie.png">
              <a:extLst>
                <a:ext uri="{FF2B5EF4-FFF2-40B4-BE49-F238E27FC236}">
                  <a16:creationId xmlns:a16="http://schemas.microsoft.com/office/drawing/2014/main" id="{14B6B9B8-9CB9-C54F-AE18-37B7E06A5C09}"/>
                </a:ext>
              </a:extLst>
            </p:cNvPr>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4787900" y="4469696"/>
              <a:ext cx="217977" cy="144114"/>
            </a:xfrm>
            <a:prstGeom prst="rect">
              <a:avLst/>
            </a:prstGeom>
            <a:ln>
              <a:noFill/>
            </a:ln>
          </p:spPr>
        </p:pic>
        <p:pic>
          <p:nvPicPr>
            <p:cNvPr id="46" name="Picture 45" descr="it.png">
              <a:extLst>
                <a:ext uri="{FF2B5EF4-FFF2-40B4-BE49-F238E27FC236}">
                  <a16:creationId xmlns:a16="http://schemas.microsoft.com/office/drawing/2014/main" id="{768B3063-BAAD-1340-A865-830B2616D6FF}"/>
                </a:ext>
              </a:extLst>
            </p:cNvPr>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5159040" y="4469696"/>
              <a:ext cx="217977" cy="144114"/>
            </a:xfrm>
            <a:prstGeom prst="rect">
              <a:avLst/>
            </a:prstGeom>
            <a:ln>
              <a:noFill/>
            </a:ln>
          </p:spPr>
        </p:pic>
        <p:pic>
          <p:nvPicPr>
            <p:cNvPr id="47" name="Picture 46" descr="lu.png">
              <a:extLst>
                <a:ext uri="{FF2B5EF4-FFF2-40B4-BE49-F238E27FC236}">
                  <a16:creationId xmlns:a16="http://schemas.microsoft.com/office/drawing/2014/main" id="{C50D5B27-F700-0E4D-ABAC-8E7F47823451}"/>
                </a:ext>
              </a:extLst>
            </p:cNvPr>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5530180" y="4469696"/>
              <a:ext cx="217977" cy="144114"/>
            </a:xfrm>
            <a:prstGeom prst="rect">
              <a:avLst/>
            </a:prstGeom>
            <a:ln>
              <a:noFill/>
            </a:ln>
          </p:spPr>
        </p:pic>
        <p:pic>
          <p:nvPicPr>
            <p:cNvPr id="48" name="Picture 47" descr="no.png">
              <a:extLst>
                <a:ext uri="{FF2B5EF4-FFF2-40B4-BE49-F238E27FC236}">
                  <a16:creationId xmlns:a16="http://schemas.microsoft.com/office/drawing/2014/main" id="{EEE21768-4FCC-884A-B1AE-22B6652D9A65}"/>
                </a:ext>
              </a:extLst>
            </p:cNvPr>
            <p:cNvPicPr>
              <a:picLocks noChangeAspect="1"/>
            </p:cNvPicPr>
            <p:nvPr userDrawn="1"/>
          </p:nvPicPr>
          <p:blipFill>
            <a:blip r:embed="rId17" cstate="print">
              <a:extLst>
                <a:ext uri="{28A0092B-C50C-407E-A947-70E740481C1C}">
                  <a14:useLocalDpi xmlns:a14="http://schemas.microsoft.com/office/drawing/2010/main" val="0"/>
                </a:ext>
              </a:extLst>
            </a:blip>
            <a:stretch>
              <a:fillRect/>
            </a:stretch>
          </p:blipFill>
          <p:spPr>
            <a:xfrm>
              <a:off x="5901320" y="4469696"/>
              <a:ext cx="217977" cy="144114"/>
            </a:xfrm>
            <a:prstGeom prst="rect">
              <a:avLst/>
            </a:prstGeom>
            <a:ln>
              <a:noFill/>
            </a:ln>
          </p:spPr>
        </p:pic>
        <p:pic>
          <p:nvPicPr>
            <p:cNvPr id="49" name="Picture 48" descr="nl.png">
              <a:extLst>
                <a:ext uri="{FF2B5EF4-FFF2-40B4-BE49-F238E27FC236}">
                  <a16:creationId xmlns:a16="http://schemas.microsoft.com/office/drawing/2014/main" id="{F3A8536C-BDE0-404F-837A-2693906048DE}"/>
                </a:ext>
              </a:extLst>
            </p:cNvPr>
            <p:cNvPicPr>
              <a:picLocks noChangeAspect="1"/>
            </p:cNvPicPr>
            <p:nvPr userDrawn="1"/>
          </p:nvPicPr>
          <p:blipFill>
            <a:blip r:embed="rId18" cstate="print">
              <a:extLst>
                <a:ext uri="{28A0092B-C50C-407E-A947-70E740481C1C}">
                  <a14:useLocalDpi xmlns:a14="http://schemas.microsoft.com/office/drawing/2010/main" val="0"/>
                </a:ext>
              </a:extLst>
            </a:blip>
            <a:stretch>
              <a:fillRect/>
            </a:stretch>
          </p:blipFill>
          <p:spPr>
            <a:xfrm>
              <a:off x="6272460" y="4469696"/>
              <a:ext cx="217977" cy="144114"/>
            </a:xfrm>
            <a:prstGeom prst="rect">
              <a:avLst/>
            </a:prstGeom>
            <a:ln>
              <a:noFill/>
            </a:ln>
          </p:spPr>
        </p:pic>
        <p:pic>
          <p:nvPicPr>
            <p:cNvPr id="50" name="Picture 49" descr="pl.png">
              <a:extLst>
                <a:ext uri="{FF2B5EF4-FFF2-40B4-BE49-F238E27FC236}">
                  <a16:creationId xmlns:a16="http://schemas.microsoft.com/office/drawing/2014/main" id="{C2AC4DB9-ABEE-C04F-B4C3-09C4682EFF08}"/>
                </a:ext>
              </a:extLst>
            </p:cNvPr>
            <p:cNvPicPr>
              <a:picLocks noChangeAspect="1"/>
            </p:cNvPicPr>
            <p:nvPr userDrawn="1"/>
          </p:nvPicPr>
          <p:blipFill>
            <a:blip r:embed="rId19" cstate="print">
              <a:extLst>
                <a:ext uri="{28A0092B-C50C-407E-A947-70E740481C1C}">
                  <a14:useLocalDpi xmlns:a14="http://schemas.microsoft.com/office/drawing/2010/main" val="0"/>
                </a:ext>
              </a:extLst>
            </a:blip>
            <a:stretch>
              <a:fillRect/>
            </a:stretch>
          </p:blipFill>
          <p:spPr>
            <a:xfrm>
              <a:off x="6643600" y="4469696"/>
              <a:ext cx="217977" cy="144114"/>
            </a:xfrm>
            <a:prstGeom prst="rect">
              <a:avLst/>
            </a:prstGeom>
            <a:ln>
              <a:noFill/>
            </a:ln>
          </p:spPr>
        </p:pic>
        <p:pic>
          <p:nvPicPr>
            <p:cNvPr id="51" name="Picture 50" descr="pt.png">
              <a:extLst>
                <a:ext uri="{FF2B5EF4-FFF2-40B4-BE49-F238E27FC236}">
                  <a16:creationId xmlns:a16="http://schemas.microsoft.com/office/drawing/2014/main" id="{1583F378-AC2C-D048-A473-AB1BFE7EA3D6}"/>
                </a:ext>
              </a:extLst>
            </p:cNvPr>
            <p:cNvPicPr>
              <a:picLocks noChangeAspect="1"/>
            </p:cNvPicPr>
            <p:nvPr userDrawn="1"/>
          </p:nvPicPr>
          <p:blipFill>
            <a:blip r:embed="rId20" cstate="print">
              <a:extLst>
                <a:ext uri="{28A0092B-C50C-407E-A947-70E740481C1C}">
                  <a14:useLocalDpi xmlns:a14="http://schemas.microsoft.com/office/drawing/2010/main" val="0"/>
                </a:ext>
              </a:extLst>
            </a:blip>
            <a:stretch>
              <a:fillRect/>
            </a:stretch>
          </p:blipFill>
          <p:spPr>
            <a:xfrm>
              <a:off x="7014740" y="4469696"/>
              <a:ext cx="217977" cy="144114"/>
            </a:xfrm>
            <a:prstGeom prst="rect">
              <a:avLst/>
            </a:prstGeom>
            <a:ln>
              <a:noFill/>
            </a:ln>
          </p:spPr>
        </p:pic>
        <p:pic>
          <p:nvPicPr>
            <p:cNvPr id="52" name="Picture 51" descr="cz.png">
              <a:extLst>
                <a:ext uri="{FF2B5EF4-FFF2-40B4-BE49-F238E27FC236}">
                  <a16:creationId xmlns:a16="http://schemas.microsoft.com/office/drawing/2014/main" id="{DF5F68D2-8406-374A-AD83-A239F5455955}"/>
                </a:ext>
              </a:extLst>
            </p:cNvPr>
            <p:cNvPicPr>
              <a:picLocks noChangeAspect="1"/>
            </p:cNvPicPr>
            <p:nvPr userDrawn="1"/>
          </p:nvPicPr>
          <p:blipFill>
            <a:blip r:embed="rId21" cstate="print">
              <a:extLst>
                <a:ext uri="{28A0092B-C50C-407E-A947-70E740481C1C}">
                  <a14:useLocalDpi xmlns:a14="http://schemas.microsoft.com/office/drawing/2010/main" val="0"/>
                </a:ext>
              </a:extLst>
            </a:blip>
            <a:stretch>
              <a:fillRect/>
            </a:stretch>
          </p:blipFill>
          <p:spPr>
            <a:xfrm>
              <a:off x="7385880" y="4469696"/>
              <a:ext cx="217977" cy="144114"/>
            </a:xfrm>
            <a:prstGeom prst="rect">
              <a:avLst/>
            </a:prstGeom>
            <a:ln>
              <a:noFill/>
            </a:ln>
          </p:spPr>
        </p:pic>
        <p:pic>
          <p:nvPicPr>
            <p:cNvPr id="53" name="Picture 52" descr="ro.png">
              <a:extLst>
                <a:ext uri="{FF2B5EF4-FFF2-40B4-BE49-F238E27FC236}">
                  <a16:creationId xmlns:a16="http://schemas.microsoft.com/office/drawing/2014/main" id="{E6725D2E-4FF2-9248-8333-05CFA18C70C0}"/>
                </a:ext>
              </a:extLst>
            </p:cNvPr>
            <p:cNvPicPr>
              <a:picLocks noChangeAspect="1"/>
            </p:cNvPicPr>
            <p:nvPr userDrawn="1"/>
          </p:nvPicPr>
          <p:blipFill>
            <a:blip r:embed="rId22" cstate="print">
              <a:extLst>
                <a:ext uri="{28A0092B-C50C-407E-A947-70E740481C1C}">
                  <a14:useLocalDpi xmlns:a14="http://schemas.microsoft.com/office/drawing/2010/main" val="0"/>
                </a:ext>
              </a:extLst>
            </a:blip>
            <a:stretch>
              <a:fillRect/>
            </a:stretch>
          </p:blipFill>
          <p:spPr>
            <a:xfrm>
              <a:off x="7757020" y="4469696"/>
              <a:ext cx="217977" cy="144114"/>
            </a:xfrm>
            <a:prstGeom prst="rect">
              <a:avLst/>
            </a:prstGeom>
            <a:ln>
              <a:noFill/>
            </a:ln>
          </p:spPr>
        </p:pic>
        <p:pic>
          <p:nvPicPr>
            <p:cNvPr id="54" name="Picture 53" descr="se.png">
              <a:extLst>
                <a:ext uri="{FF2B5EF4-FFF2-40B4-BE49-F238E27FC236}">
                  <a16:creationId xmlns:a16="http://schemas.microsoft.com/office/drawing/2014/main" id="{74AB8C92-E6A7-C144-B537-72B3915DD46B}"/>
                </a:ext>
              </a:extLst>
            </p:cNvPr>
            <p:cNvPicPr>
              <a:picLocks noChangeAspect="1"/>
            </p:cNvPicPr>
            <p:nvPr userDrawn="1"/>
          </p:nvPicPr>
          <p:blipFill>
            <a:blip r:embed="rId23" cstate="print">
              <a:extLst>
                <a:ext uri="{28A0092B-C50C-407E-A947-70E740481C1C}">
                  <a14:useLocalDpi xmlns:a14="http://schemas.microsoft.com/office/drawing/2010/main" val="0"/>
                </a:ext>
              </a:extLst>
            </a:blip>
            <a:stretch>
              <a:fillRect/>
            </a:stretch>
          </p:blipFill>
          <p:spPr>
            <a:xfrm>
              <a:off x="8499300" y="4469696"/>
              <a:ext cx="217977" cy="144114"/>
            </a:xfrm>
            <a:prstGeom prst="rect">
              <a:avLst/>
            </a:prstGeom>
            <a:ln>
              <a:noFill/>
            </a:ln>
          </p:spPr>
        </p:pic>
        <p:pic>
          <p:nvPicPr>
            <p:cNvPr id="55" name="Picture 54" descr="ch.png">
              <a:extLst>
                <a:ext uri="{FF2B5EF4-FFF2-40B4-BE49-F238E27FC236}">
                  <a16:creationId xmlns:a16="http://schemas.microsoft.com/office/drawing/2014/main" id="{C48E0D8F-2BC8-F14C-9362-9E8607F5C1C0}"/>
                </a:ext>
              </a:extLst>
            </p:cNvPr>
            <p:cNvPicPr>
              <a:picLocks noChangeAspect="1"/>
            </p:cNvPicPr>
            <p:nvPr userDrawn="1"/>
          </p:nvPicPr>
          <p:blipFill>
            <a:blip r:embed="rId24" cstate="print">
              <a:extLst>
                <a:ext uri="{28A0092B-C50C-407E-A947-70E740481C1C}">
                  <a14:useLocalDpi xmlns:a14="http://schemas.microsoft.com/office/drawing/2010/main" val="0"/>
                </a:ext>
              </a:extLst>
            </a:blip>
            <a:stretch>
              <a:fillRect/>
            </a:stretch>
          </p:blipFill>
          <p:spPr>
            <a:xfrm>
              <a:off x="8870442" y="4469696"/>
              <a:ext cx="217977" cy="144114"/>
            </a:xfrm>
            <a:prstGeom prst="rect">
              <a:avLst/>
            </a:prstGeom>
            <a:ln>
              <a:noFill/>
            </a:ln>
          </p:spPr>
        </p:pic>
        <p:pic>
          <p:nvPicPr>
            <p:cNvPr id="56" name="Picture 55" descr="uk.png">
              <a:extLst>
                <a:ext uri="{FF2B5EF4-FFF2-40B4-BE49-F238E27FC236}">
                  <a16:creationId xmlns:a16="http://schemas.microsoft.com/office/drawing/2014/main" id="{E5508957-8372-AF44-9157-4F8AF0056F70}"/>
                </a:ext>
              </a:extLst>
            </p:cNvPr>
            <p:cNvPicPr>
              <a:picLocks noChangeAspect="1"/>
            </p:cNvPicPr>
            <p:nvPr userDrawn="1"/>
          </p:nvPicPr>
          <p:blipFill>
            <a:blip r:embed="rId25" cstate="print">
              <a:extLst>
                <a:ext uri="{28A0092B-C50C-407E-A947-70E740481C1C}">
                  <a14:useLocalDpi xmlns:a14="http://schemas.microsoft.com/office/drawing/2010/main" val="0"/>
                </a:ext>
              </a:extLst>
            </a:blip>
            <a:stretch>
              <a:fillRect/>
            </a:stretch>
          </p:blipFill>
          <p:spPr>
            <a:xfrm>
              <a:off x="8128160" y="4469696"/>
              <a:ext cx="217977" cy="144114"/>
            </a:xfrm>
            <a:prstGeom prst="rect">
              <a:avLst/>
            </a:prstGeom>
            <a:ln>
              <a:noFill/>
            </a:ln>
          </p:spPr>
        </p:pic>
        <p:pic>
          <p:nvPicPr>
            <p:cNvPr id="57" name="Picture 56">
              <a:extLst>
                <a:ext uri="{FF2B5EF4-FFF2-40B4-BE49-F238E27FC236}">
                  <a16:creationId xmlns:a16="http://schemas.microsoft.com/office/drawing/2014/main" id="{93E77BB0-CCCB-184C-8A71-2856CDD78E38}"/>
                </a:ext>
              </a:extLst>
            </p:cNvPr>
            <p:cNvPicPr>
              <a:picLocks noChangeAspect="1"/>
            </p:cNvPicPr>
            <p:nvPr userDrawn="1"/>
          </p:nvPicPr>
          <p:blipFill>
            <a:blip r:embed="rId26" cstate="hqprint">
              <a:extLst>
                <a:ext uri="{28A0092B-C50C-407E-A947-70E740481C1C}">
                  <a14:useLocalDpi xmlns:a14="http://schemas.microsoft.com/office/drawing/2010/main" val="0"/>
                </a:ext>
              </a:extLst>
            </a:blip>
            <a:stretch>
              <a:fillRect/>
            </a:stretch>
          </p:blipFill>
          <p:spPr>
            <a:xfrm>
              <a:off x="9408598" y="4469696"/>
              <a:ext cx="216000" cy="144000"/>
            </a:xfrm>
            <a:prstGeom prst="rect">
              <a:avLst/>
            </a:prstGeom>
          </p:spPr>
        </p:pic>
        <p:pic>
          <p:nvPicPr>
            <p:cNvPr id="58" name="Picture 57">
              <a:extLst>
                <a:ext uri="{FF2B5EF4-FFF2-40B4-BE49-F238E27FC236}">
                  <a16:creationId xmlns:a16="http://schemas.microsoft.com/office/drawing/2014/main" id="{7D4A6225-A6BA-474B-9F8F-B55FD8A87BDA}"/>
                </a:ext>
              </a:extLst>
            </p:cNvPr>
            <p:cNvPicPr>
              <a:picLocks noChangeAspect="1"/>
            </p:cNvPicPr>
            <p:nvPr userDrawn="1"/>
          </p:nvPicPr>
          <p:blipFill>
            <a:blip r:embed="rId27"/>
            <a:stretch>
              <a:fillRect/>
            </a:stretch>
          </p:blipFill>
          <p:spPr>
            <a:xfrm>
              <a:off x="9768386" y="4469696"/>
              <a:ext cx="216000" cy="144000"/>
            </a:xfrm>
            <a:prstGeom prst="rect">
              <a:avLst/>
            </a:prstGeom>
          </p:spPr>
        </p:pic>
        <p:pic>
          <p:nvPicPr>
            <p:cNvPr id="60" name="Picture 59" descr="ca.png">
              <a:extLst>
                <a:ext uri="{FF2B5EF4-FFF2-40B4-BE49-F238E27FC236}">
                  <a16:creationId xmlns:a16="http://schemas.microsoft.com/office/drawing/2014/main" id="{02C75BE4-D548-4049-B4EA-FE8098E2394C}"/>
                </a:ext>
              </a:extLst>
            </p:cNvPr>
            <p:cNvPicPr>
              <a:picLocks noChangeAspect="1"/>
            </p:cNvPicPr>
            <p:nvPr userDrawn="1"/>
          </p:nvPicPr>
          <p:blipFill>
            <a:blip r:embed="rId28" cstate="print">
              <a:extLst>
                <a:ext uri="{28A0092B-C50C-407E-A947-70E740481C1C}">
                  <a14:useLocalDpi xmlns:a14="http://schemas.microsoft.com/office/drawing/2010/main" val="0"/>
                </a:ext>
              </a:extLst>
            </a:blip>
            <a:stretch>
              <a:fillRect/>
            </a:stretch>
          </p:blipFill>
          <p:spPr>
            <a:xfrm>
              <a:off x="10489245" y="4469696"/>
              <a:ext cx="216000" cy="142807"/>
            </a:xfrm>
            <a:prstGeom prst="rect">
              <a:avLst/>
            </a:prstGeom>
            <a:ln>
              <a:noFill/>
            </a:ln>
          </p:spPr>
        </p:pic>
        <p:pic>
          <p:nvPicPr>
            <p:cNvPr id="61" name="Picture 60" descr="si.png">
              <a:extLst>
                <a:ext uri="{FF2B5EF4-FFF2-40B4-BE49-F238E27FC236}">
                  <a16:creationId xmlns:a16="http://schemas.microsoft.com/office/drawing/2014/main" id="{28548056-32EB-4547-A1E8-C49E5B25653B}"/>
                </a:ext>
              </a:extLst>
            </p:cNvPr>
            <p:cNvPicPr>
              <a:picLocks noChangeAspect="1"/>
            </p:cNvPicPr>
            <p:nvPr userDrawn="1"/>
          </p:nvPicPr>
          <p:blipFill>
            <a:blip r:embed="rId29" cstate="print">
              <a:extLst>
                <a:ext uri="{28A0092B-C50C-407E-A947-70E740481C1C}">
                  <a14:useLocalDpi xmlns:a14="http://schemas.microsoft.com/office/drawing/2010/main" val="0"/>
                </a:ext>
              </a:extLst>
            </a:blip>
            <a:stretch>
              <a:fillRect/>
            </a:stretch>
          </p:blipFill>
          <p:spPr>
            <a:xfrm>
              <a:off x="10128174" y="4469696"/>
              <a:ext cx="217284" cy="143656"/>
            </a:xfrm>
            <a:prstGeom prst="rect">
              <a:avLst/>
            </a:prstGeom>
          </p:spPr>
        </p:pic>
      </p:grpSp>
    </p:spTree>
    <p:extLst>
      <p:ext uri="{BB962C8B-B14F-4D97-AF65-F5344CB8AC3E}">
        <p14:creationId xmlns:p14="http://schemas.microsoft.com/office/powerpoint/2010/main" val="16330806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DARK_COLOUR_BG6">
    <p:spTree>
      <p:nvGrpSpPr>
        <p:cNvPr id="1" name=""/>
        <p:cNvGrpSpPr/>
        <p:nvPr/>
      </p:nvGrpSpPr>
      <p:grpSpPr>
        <a:xfrm>
          <a:off x="0" y="0"/>
          <a:ext cx="0" cy="0"/>
          <a:chOff x="0" y="0"/>
          <a:chExt cx="0" cy="0"/>
        </a:xfrm>
      </p:grpSpPr>
      <p:sp>
        <p:nvSpPr>
          <p:cNvPr id="154" name="Rectangle 153">
            <a:extLst>
              <a:ext uri="{FF2B5EF4-FFF2-40B4-BE49-F238E27FC236}">
                <a16:creationId xmlns:a16="http://schemas.microsoft.com/office/drawing/2014/main" id="{2FDEDD14-D71C-FA46-B659-781FB04D4CD6}"/>
              </a:ext>
            </a:extLst>
          </p:cNvPr>
          <p:cNvSpPr/>
          <p:nvPr userDrawn="1"/>
        </p:nvSpPr>
        <p:spPr>
          <a:xfrm>
            <a:off x="-6566" y="-2"/>
            <a:ext cx="12198565" cy="6858002"/>
          </a:xfrm>
          <a:prstGeom prst="rect">
            <a:avLst/>
          </a:prstGeom>
          <a:solidFill>
            <a:srgbClr val="0061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61" name="Straight Connector 60"/>
          <p:cNvCxnSpPr/>
          <p:nvPr userDrawn="1"/>
        </p:nvCxnSpPr>
        <p:spPr>
          <a:xfrm>
            <a:off x="218262" y="882193"/>
            <a:ext cx="1176840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59" name="Picture 58"/>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10331489" y="-216085"/>
            <a:ext cx="2093892" cy="1314000"/>
          </a:xfrm>
          <a:prstGeom prst="rect">
            <a:avLst/>
          </a:prstGeom>
        </p:spPr>
      </p:pic>
      <p:sp>
        <p:nvSpPr>
          <p:cNvPr id="98" name="Text Box 38">
            <a:extLst>
              <a:ext uri="{FF2B5EF4-FFF2-40B4-BE49-F238E27FC236}">
                <a16:creationId xmlns:a16="http://schemas.microsoft.com/office/drawing/2014/main" id="{7FCD07CB-9B49-8542-B6E1-EE8F108950D4}"/>
              </a:ext>
            </a:extLst>
          </p:cNvPr>
          <p:cNvSpPr txBox="1">
            <a:spLocks noChangeArrowheads="1"/>
          </p:cNvSpPr>
          <p:nvPr userDrawn="1"/>
        </p:nvSpPr>
        <p:spPr bwMode="auto">
          <a:xfrm>
            <a:off x="8205939" y="6201716"/>
            <a:ext cx="3751495" cy="21544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lIns="0" rIns="0">
            <a:spAutoFit/>
          </a:bodyPr>
          <a:lstStyle/>
          <a:p>
            <a:pPr lvl="2" algn="r">
              <a:spcBef>
                <a:spcPct val="50000"/>
              </a:spcBef>
            </a:pPr>
            <a:fld id="{BBA2E11D-44E1-43DD-A173-928128880055}" type="slidenum">
              <a:rPr lang="en-GB" sz="800" noProof="1" smtClean="0">
                <a:solidFill>
                  <a:schemeClr val="bg1"/>
                </a:solidFill>
                <a:latin typeface="Arial" charset="0"/>
                <a:ea typeface="Arial" charset="0"/>
                <a:cs typeface="Arial" charset="0"/>
              </a:rPr>
              <a:pPr lvl="2" algn="r">
                <a:spcBef>
                  <a:spcPct val="50000"/>
                </a:spcBef>
              </a:pPr>
              <a:t>‹#›</a:t>
            </a:fld>
            <a:endParaRPr lang="en-GB" sz="800" b="0" i="0" noProof="0">
              <a:solidFill>
                <a:schemeClr val="bg1"/>
              </a:solidFill>
              <a:latin typeface="Arial" charset="0"/>
              <a:ea typeface="Arial" charset="0"/>
              <a:cs typeface="Arial" charset="0"/>
            </a:endParaRPr>
          </a:p>
        </p:txBody>
      </p:sp>
      <p:cxnSp>
        <p:nvCxnSpPr>
          <p:cNvPr id="65" name="Straight Connector 64">
            <a:extLst>
              <a:ext uri="{FF2B5EF4-FFF2-40B4-BE49-F238E27FC236}">
                <a16:creationId xmlns:a16="http://schemas.microsoft.com/office/drawing/2014/main" id="{C7AD4B35-54FA-9144-8CA0-29E6DFD8430A}"/>
              </a:ext>
            </a:extLst>
          </p:cNvPr>
          <p:cNvCxnSpPr>
            <a:cxnSpLocks/>
          </p:cNvCxnSpPr>
          <p:nvPr userDrawn="1"/>
        </p:nvCxnSpPr>
        <p:spPr>
          <a:xfrm>
            <a:off x="221435" y="6422971"/>
            <a:ext cx="11736000" cy="0"/>
          </a:xfrm>
          <a:prstGeom prst="line">
            <a:avLst/>
          </a:prstGeom>
          <a:ln w="9525" cmpd="sng">
            <a:solidFill>
              <a:schemeClr val="bg1"/>
            </a:solidFill>
            <a:prstDash val="solid"/>
          </a:ln>
        </p:spPr>
        <p:style>
          <a:lnRef idx="1">
            <a:schemeClr val="accent1"/>
          </a:lnRef>
          <a:fillRef idx="0">
            <a:schemeClr val="accent1"/>
          </a:fillRef>
          <a:effectRef idx="0">
            <a:schemeClr val="accent1"/>
          </a:effectRef>
          <a:fontRef idx="minor">
            <a:schemeClr val="tx1"/>
          </a:fontRef>
        </p:style>
      </p:cxnSp>
      <p:sp>
        <p:nvSpPr>
          <p:cNvPr id="40" name="Rectangle 6">
            <a:extLst>
              <a:ext uri="{FF2B5EF4-FFF2-40B4-BE49-F238E27FC236}">
                <a16:creationId xmlns:a16="http://schemas.microsoft.com/office/drawing/2014/main" id="{31144C82-D053-8F4B-894B-EE0D394C022E}"/>
              </a:ext>
            </a:extLst>
          </p:cNvPr>
          <p:cNvSpPr>
            <a:spLocks noGrp="1" noChangeArrowheads="1"/>
          </p:cNvSpPr>
          <p:nvPr>
            <p:ph type="title" hasCustomPrompt="1"/>
          </p:nvPr>
        </p:nvSpPr>
        <p:spPr bwMode="auto">
          <a:xfrm>
            <a:off x="218261" y="157324"/>
            <a:ext cx="10113228"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45720" rIns="0" bIns="45720" numCol="1" anchor="ctr" anchorCtr="0" compatLnSpc="1">
            <a:prstTxWarp prst="textNoShape">
              <a:avLst/>
            </a:prstTxWarp>
            <a:spAutoFit/>
          </a:bodyPr>
          <a:lstStyle>
            <a:lvl1pPr>
              <a:defRPr>
                <a:solidFill>
                  <a:schemeClr val="bg1"/>
                </a:solidFill>
              </a:defRPr>
            </a:lvl1pPr>
          </a:lstStyle>
          <a:p>
            <a:pPr lvl="0"/>
            <a:r>
              <a:rPr lang="en-GB" altLang="en-US" noProof="0"/>
              <a:t>CLICK TO EDIT MASTER TITLE STYLE</a:t>
            </a:r>
          </a:p>
        </p:txBody>
      </p:sp>
      <p:sp>
        <p:nvSpPr>
          <p:cNvPr id="41" name="Content Placeholder 2">
            <a:extLst>
              <a:ext uri="{FF2B5EF4-FFF2-40B4-BE49-F238E27FC236}">
                <a16:creationId xmlns:a16="http://schemas.microsoft.com/office/drawing/2014/main" id="{AECCC4E8-0B5E-9C4D-AB80-150457D92BDA}"/>
              </a:ext>
            </a:extLst>
          </p:cNvPr>
          <p:cNvSpPr>
            <a:spLocks noGrp="1"/>
          </p:cNvSpPr>
          <p:nvPr>
            <p:ph idx="1" hasCustomPrompt="1"/>
          </p:nvPr>
        </p:nvSpPr>
        <p:spPr>
          <a:xfrm>
            <a:off x="218262" y="882192"/>
            <a:ext cx="11763662" cy="5534968"/>
          </a:xfrm>
        </p:spPr>
        <p:txBody>
          <a:bodyPr/>
          <a:lstStyle>
            <a:lvl1pPr>
              <a:defRPr>
                <a:solidFill>
                  <a:srgbClr val="009BDB"/>
                </a:solidFill>
              </a:defRPr>
            </a:lvl1pPr>
            <a:lvl2pPr>
              <a:defRPr>
                <a:solidFill>
                  <a:srgbClr val="009BDB"/>
                </a:solidFill>
              </a:defRPr>
            </a:lvl2pPr>
            <a:lvl3pPr>
              <a:defRPr>
                <a:solidFill>
                  <a:srgbClr val="009BDB"/>
                </a:solidFill>
              </a:defRPr>
            </a:lvl3pPr>
            <a:lvl4pPr>
              <a:defRPr>
                <a:solidFill>
                  <a:srgbClr val="009BDB"/>
                </a:solidFill>
              </a:defRPr>
            </a:lvl4pPr>
            <a:lvl5pPr>
              <a:defRPr>
                <a:solidFill>
                  <a:srgbClr val="009BDB"/>
                </a:solidFill>
              </a:defRPr>
            </a:lvl5p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pic>
        <p:nvPicPr>
          <p:cNvPr id="38" name="Picture 37">
            <a:extLst>
              <a:ext uri="{FF2B5EF4-FFF2-40B4-BE49-F238E27FC236}">
                <a16:creationId xmlns:a16="http://schemas.microsoft.com/office/drawing/2014/main" id="{EF769265-2000-A745-853D-4F112CDCFBE9}"/>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10343245" y="6585917"/>
            <a:ext cx="1636920" cy="105918"/>
          </a:xfrm>
          <a:prstGeom prst="rect">
            <a:avLst/>
          </a:prstGeom>
        </p:spPr>
      </p:pic>
      <p:grpSp>
        <p:nvGrpSpPr>
          <p:cNvPr id="36" name="Group 35">
            <a:extLst>
              <a:ext uri="{FF2B5EF4-FFF2-40B4-BE49-F238E27FC236}">
                <a16:creationId xmlns:a16="http://schemas.microsoft.com/office/drawing/2014/main" id="{FB321021-5660-EB47-8BA6-304C79272C62}"/>
              </a:ext>
            </a:extLst>
          </p:cNvPr>
          <p:cNvGrpSpPr/>
          <p:nvPr userDrawn="1"/>
        </p:nvGrpSpPr>
        <p:grpSpPr>
          <a:xfrm>
            <a:off x="226688" y="6569736"/>
            <a:ext cx="9628745" cy="144114"/>
            <a:chOff x="1076500" y="4469696"/>
            <a:chExt cx="9628745" cy="144114"/>
          </a:xfrm>
        </p:grpSpPr>
        <p:pic>
          <p:nvPicPr>
            <p:cNvPr id="37" name="Picture 36" descr="de.png">
              <a:extLst>
                <a:ext uri="{FF2B5EF4-FFF2-40B4-BE49-F238E27FC236}">
                  <a16:creationId xmlns:a16="http://schemas.microsoft.com/office/drawing/2014/main" id="{6705C573-7F21-B342-A090-1A6C26CD7B87}"/>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76500" y="4469696"/>
              <a:ext cx="217977" cy="144114"/>
            </a:xfrm>
            <a:prstGeom prst="rect">
              <a:avLst/>
            </a:prstGeom>
            <a:ln>
              <a:noFill/>
            </a:ln>
          </p:spPr>
        </p:pic>
        <p:pic>
          <p:nvPicPr>
            <p:cNvPr id="39" name="Picture 38" descr="at.png">
              <a:extLst>
                <a:ext uri="{FF2B5EF4-FFF2-40B4-BE49-F238E27FC236}">
                  <a16:creationId xmlns:a16="http://schemas.microsoft.com/office/drawing/2014/main" id="{6E5EA9CB-46C1-1244-9266-8C00B92ABFCB}"/>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447640" y="4469696"/>
              <a:ext cx="217977" cy="144114"/>
            </a:xfrm>
            <a:prstGeom prst="rect">
              <a:avLst/>
            </a:prstGeom>
            <a:ln>
              <a:noFill/>
            </a:ln>
          </p:spPr>
        </p:pic>
        <p:pic>
          <p:nvPicPr>
            <p:cNvPr id="42" name="Picture 41" descr="be.png">
              <a:extLst>
                <a:ext uri="{FF2B5EF4-FFF2-40B4-BE49-F238E27FC236}">
                  <a16:creationId xmlns:a16="http://schemas.microsoft.com/office/drawing/2014/main" id="{AB9EB0F2-8599-8F46-BDBF-50594130B1B2}"/>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818780" y="4469696"/>
              <a:ext cx="217977" cy="144114"/>
            </a:xfrm>
            <a:prstGeom prst="rect">
              <a:avLst/>
            </a:prstGeom>
            <a:ln>
              <a:noFill/>
            </a:ln>
          </p:spPr>
        </p:pic>
        <p:pic>
          <p:nvPicPr>
            <p:cNvPr id="43" name="Picture 42" descr="dk.png">
              <a:extLst>
                <a:ext uri="{FF2B5EF4-FFF2-40B4-BE49-F238E27FC236}">
                  <a16:creationId xmlns:a16="http://schemas.microsoft.com/office/drawing/2014/main" id="{E84CCD7E-CD19-5C40-8499-A9A2BF933B34}"/>
                </a:ext>
              </a:extLst>
            </p:cNvPr>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2189920" y="4469696"/>
              <a:ext cx="217977" cy="144114"/>
            </a:xfrm>
            <a:prstGeom prst="rect">
              <a:avLst/>
            </a:prstGeom>
            <a:ln>
              <a:noFill/>
            </a:ln>
          </p:spPr>
        </p:pic>
        <p:pic>
          <p:nvPicPr>
            <p:cNvPr id="44" name="Picture 43" descr="es.png">
              <a:extLst>
                <a:ext uri="{FF2B5EF4-FFF2-40B4-BE49-F238E27FC236}">
                  <a16:creationId xmlns:a16="http://schemas.microsoft.com/office/drawing/2014/main" id="{64F9DD03-F825-A14A-8939-41CEA1D3F802}"/>
                </a:ext>
              </a:extLst>
            </p:cNvPr>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2561060" y="4469696"/>
              <a:ext cx="217977" cy="144114"/>
            </a:xfrm>
            <a:prstGeom prst="rect">
              <a:avLst/>
            </a:prstGeom>
            <a:ln>
              <a:noFill/>
            </a:ln>
          </p:spPr>
        </p:pic>
        <p:pic>
          <p:nvPicPr>
            <p:cNvPr id="45" name="Picture 44" descr="ee.png">
              <a:extLst>
                <a:ext uri="{FF2B5EF4-FFF2-40B4-BE49-F238E27FC236}">
                  <a16:creationId xmlns:a16="http://schemas.microsoft.com/office/drawing/2014/main" id="{686C5F97-EE26-D545-972E-35E1947B818B}"/>
                </a:ext>
              </a:extLst>
            </p:cNvPr>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2932200" y="4469696"/>
              <a:ext cx="217977" cy="144114"/>
            </a:xfrm>
            <a:prstGeom prst="rect">
              <a:avLst/>
            </a:prstGeom>
            <a:ln>
              <a:noFill/>
            </a:ln>
          </p:spPr>
        </p:pic>
        <p:pic>
          <p:nvPicPr>
            <p:cNvPr id="46" name="Picture 45" descr="fi.png">
              <a:extLst>
                <a:ext uri="{FF2B5EF4-FFF2-40B4-BE49-F238E27FC236}">
                  <a16:creationId xmlns:a16="http://schemas.microsoft.com/office/drawing/2014/main" id="{CAAFFB4A-3C75-C945-A251-BEE380521953}"/>
                </a:ext>
              </a:extLst>
            </p:cNvPr>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3303340" y="4469696"/>
              <a:ext cx="217977" cy="144114"/>
            </a:xfrm>
            <a:prstGeom prst="rect">
              <a:avLst/>
            </a:prstGeom>
            <a:ln>
              <a:noFill/>
            </a:ln>
          </p:spPr>
        </p:pic>
        <p:pic>
          <p:nvPicPr>
            <p:cNvPr id="47" name="Picture 46" descr="fr.png">
              <a:extLst>
                <a:ext uri="{FF2B5EF4-FFF2-40B4-BE49-F238E27FC236}">
                  <a16:creationId xmlns:a16="http://schemas.microsoft.com/office/drawing/2014/main" id="{98635036-B69D-3742-9E37-5ED8FDB996CB}"/>
                </a:ext>
              </a:extLst>
            </p:cNvPr>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3674480" y="4469696"/>
              <a:ext cx="217977" cy="144114"/>
            </a:xfrm>
            <a:prstGeom prst="rect">
              <a:avLst/>
            </a:prstGeom>
            <a:ln>
              <a:noFill/>
            </a:ln>
          </p:spPr>
        </p:pic>
        <p:pic>
          <p:nvPicPr>
            <p:cNvPr id="48" name="Picture 47" descr="gr.png">
              <a:extLst>
                <a:ext uri="{FF2B5EF4-FFF2-40B4-BE49-F238E27FC236}">
                  <a16:creationId xmlns:a16="http://schemas.microsoft.com/office/drawing/2014/main" id="{10D8C8F8-E354-894F-A153-41AC96F6CD80}"/>
                </a:ext>
              </a:extLst>
            </p:cNvPr>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4045620" y="4469696"/>
              <a:ext cx="217977" cy="144114"/>
            </a:xfrm>
            <a:prstGeom prst="rect">
              <a:avLst/>
            </a:prstGeom>
            <a:ln>
              <a:noFill/>
            </a:ln>
          </p:spPr>
        </p:pic>
        <p:pic>
          <p:nvPicPr>
            <p:cNvPr id="49" name="Picture 48" descr="hu.png">
              <a:extLst>
                <a:ext uri="{FF2B5EF4-FFF2-40B4-BE49-F238E27FC236}">
                  <a16:creationId xmlns:a16="http://schemas.microsoft.com/office/drawing/2014/main" id="{5A9BF6FD-8270-9D43-B521-8581BC3948F1}"/>
                </a:ext>
              </a:extLst>
            </p:cNvPr>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4416760" y="4469696"/>
              <a:ext cx="217977" cy="144114"/>
            </a:xfrm>
            <a:prstGeom prst="rect">
              <a:avLst/>
            </a:prstGeom>
            <a:ln>
              <a:noFill/>
            </a:ln>
          </p:spPr>
        </p:pic>
        <p:pic>
          <p:nvPicPr>
            <p:cNvPr id="50" name="Picture 49" descr="ie.png">
              <a:extLst>
                <a:ext uri="{FF2B5EF4-FFF2-40B4-BE49-F238E27FC236}">
                  <a16:creationId xmlns:a16="http://schemas.microsoft.com/office/drawing/2014/main" id="{14B6B9B8-9CB9-C54F-AE18-37B7E06A5C09}"/>
                </a:ext>
              </a:extLst>
            </p:cNvPr>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4787900" y="4469696"/>
              <a:ext cx="217977" cy="144114"/>
            </a:xfrm>
            <a:prstGeom prst="rect">
              <a:avLst/>
            </a:prstGeom>
            <a:ln>
              <a:noFill/>
            </a:ln>
          </p:spPr>
        </p:pic>
        <p:pic>
          <p:nvPicPr>
            <p:cNvPr id="51" name="Picture 50" descr="it.png">
              <a:extLst>
                <a:ext uri="{FF2B5EF4-FFF2-40B4-BE49-F238E27FC236}">
                  <a16:creationId xmlns:a16="http://schemas.microsoft.com/office/drawing/2014/main" id="{768B3063-BAAD-1340-A865-830B2616D6FF}"/>
                </a:ext>
              </a:extLst>
            </p:cNvPr>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5159040" y="4469696"/>
              <a:ext cx="217977" cy="144114"/>
            </a:xfrm>
            <a:prstGeom prst="rect">
              <a:avLst/>
            </a:prstGeom>
            <a:ln>
              <a:noFill/>
            </a:ln>
          </p:spPr>
        </p:pic>
        <p:pic>
          <p:nvPicPr>
            <p:cNvPr id="52" name="Picture 51" descr="lu.png">
              <a:extLst>
                <a:ext uri="{FF2B5EF4-FFF2-40B4-BE49-F238E27FC236}">
                  <a16:creationId xmlns:a16="http://schemas.microsoft.com/office/drawing/2014/main" id="{C50D5B27-F700-0E4D-ABAC-8E7F47823451}"/>
                </a:ext>
              </a:extLst>
            </p:cNvPr>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5530180" y="4469696"/>
              <a:ext cx="217977" cy="144114"/>
            </a:xfrm>
            <a:prstGeom prst="rect">
              <a:avLst/>
            </a:prstGeom>
            <a:ln>
              <a:noFill/>
            </a:ln>
          </p:spPr>
        </p:pic>
        <p:pic>
          <p:nvPicPr>
            <p:cNvPr id="53" name="Picture 52" descr="no.png">
              <a:extLst>
                <a:ext uri="{FF2B5EF4-FFF2-40B4-BE49-F238E27FC236}">
                  <a16:creationId xmlns:a16="http://schemas.microsoft.com/office/drawing/2014/main" id="{EEE21768-4FCC-884A-B1AE-22B6652D9A65}"/>
                </a:ext>
              </a:extLst>
            </p:cNvPr>
            <p:cNvPicPr>
              <a:picLocks noChangeAspect="1"/>
            </p:cNvPicPr>
            <p:nvPr userDrawn="1"/>
          </p:nvPicPr>
          <p:blipFill>
            <a:blip r:embed="rId17" cstate="print">
              <a:extLst>
                <a:ext uri="{28A0092B-C50C-407E-A947-70E740481C1C}">
                  <a14:useLocalDpi xmlns:a14="http://schemas.microsoft.com/office/drawing/2010/main" val="0"/>
                </a:ext>
              </a:extLst>
            </a:blip>
            <a:stretch>
              <a:fillRect/>
            </a:stretch>
          </p:blipFill>
          <p:spPr>
            <a:xfrm>
              <a:off x="5901320" y="4469696"/>
              <a:ext cx="217977" cy="144114"/>
            </a:xfrm>
            <a:prstGeom prst="rect">
              <a:avLst/>
            </a:prstGeom>
            <a:ln>
              <a:noFill/>
            </a:ln>
          </p:spPr>
        </p:pic>
        <p:pic>
          <p:nvPicPr>
            <p:cNvPr id="54" name="Picture 53" descr="nl.png">
              <a:extLst>
                <a:ext uri="{FF2B5EF4-FFF2-40B4-BE49-F238E27FC236}">
                  <a16:creationId xmlns:a16="http://schemas.microsoft.com/office/drawing/2014/main" id="{F3A8536C-BDE0-404F-837A-2693906048DE}"/>
                </a:ext>
              </a:extLst>
            </p:cNvPr>
            <p:cNvPicPr>
              <a:picLocks noChangeAspect="1"/>
            </p:cNvPicPr>
            <p:nvPr userDrawn="1"/>
          </p:nvPicPr>
          <p:blipFill>
            <a:blip r:embed="rId18" cstate="print">
              <a:extLst>
                <a:ext uri="{28A0092B-C50C-407E-A947-70E740481C1C}">
                  <a14:useLocalDpi xmlns:a14="http://schemas.microsoft.com/office/drawing/2010/main" val="0"/>
                </a:ext>
              </a:extLst>
            </a:blip>
            <a:stretch>
              <a:fillRect/>
            </a:stretch>
          </p:blipFill>
          <p:spPr>
            <a:xfrm>
              <a:off x="6272460" y="4469696"/>
              <a:ext cx="217977" cy="144114"/>
            </a:xfrm>
            <a:prstGeom prst="rect">
              <a:avLst/>
            </a:prstGeom>
            <a:ln>
              <a:noFill/>
            </a:ln>
          </p:spPr>
        </p:pic>
        <p:pic>
          <p:nvPicPr>
            <p:cNvPr id="55" name="Picture 54" descr="pl.png">
              <a:extLst>
                <a:ext uri="{FF2B5EF4-FFF2-40B4-BE49-F238E27FC236}">
                  <a16:creationId xmlns:a16="http://schemas.microsoft.com/office/drawing/2014/main" id="{C2AC4DB9-ABEE-C04F-B4C3-09C4682EFF08}"/>
                </a:ext>
              </a:extLst>
            </p:cNvPr>
            <p:cNvPicPr>
              <a:picLocks noChangeAspect="1"/>
            </p:cNvPicPr>
            <p:nvPr userDrawn="1"/>
          </p:nvPicPr>
          <p:blipFill>
            <a:blip r:embed="rId19" cstate="print">
              <a:extLst>
                <a:ext uri="{28A0092B-C50C-407E-A947-70E740481C1C}">
                  <a14:useLocalDpi xmlns:a14="http://schemas.microsoft.com/office/drawing/2010/main" val="0"/>
                </a:ext>
              </a:extLst>
            </a:blip>
            <a:stretch>
              <a:fillRect/>
            </a:stretch>
          </p:blipFill>
          <p:spPr>
            <a:xfrm>
              <a:off x="6643600" y="4469696"/>
              <a:ext cx="217977" cy="144114"/>
            </a:xfrm>
            <a:prstGeom prst="rect">
              <a:avLst/>
            </a:prstGeom>
            <a:ln>
              <a:noFill/>
            </a:ln>
          </p:spPr>
        </p:pic>
        <p:pic>
          <p:nvPicPr>
            <p:cNvPr id="56" name="Picture 55" descr="pt.png">
              <a:extLst>
                <a:ext uri="{FF2B5EF4-FFF2-40B4-BE49-F238E27FC236}">
                  <a16:creationId xmlns:a16="http://schemas.microsoft.com/office/drawing/2014/main" id="{1583F378-AC2C-D048-A473-AB1BFE7EA3D6}"/>
                </a:ext>
              </a:extLst>
            </p:cNvPr>
            <p:cNvPicPr>
              <a:picLocks noChangeAspect="1"/>
            </p:cNvPicPr>
            <p:nvPr userDrawn="1"/>
          </p:nvPicPr>
          <p:blipFill>
            <a:blip r:embed="rId20" cstate="print">
              <a:extLst>
                <a:ext uri="{28A0092B-C50C-407E-A947-70E740481C1C}">
                  <a14:useLocalDpi xmlns:a14="http://schemas.microsoft.com/office/drawing/2010/main" val="0"/>
                </a:ext>
              </a:extLst>
            </a:blip>
            <a:stretch>
              <a:fillRect/>
            </a:stretch>
          </p:blipFill>
          <p:spPr>
            <a:xfrm>
              <a:off x="7014740" y="4469696"/>
              <a:ext cx="217977" cy="144114"/>
            </a:xfrm>
            <a:prstGeom prst="rect">
              <a:avLst/>
            </a:prstGeom>
            <a:ln>
              <a:noFill/>
            </a:ln>
          </p:spPr>
        </p:pic>
        <p:pic>
          <p:nvPicPr>
            <p:cNvPr id="57" name="Picture 56" descr="cz.png">
              <a:extLst>
                <a:ext uri="{FF2B5EF4-FFF2-40B4-BE49-F238E27FC236}">
                  <a16:creationId xmlns:a16="http://schemas.microsoft.com/office/drawing/2014/main" id="{DF5F68D2-8406-374A-AD83-A239F5455955}"/>
                </a:ext>
              </a:extLst>
            </p:cNvPr>
            <p:cNvPicPr>
              <a:picLocks noChangeAspect="1"/>
            </p:cNvPicPr>
            <p:nvPr userDrawn="1"/>
          </p:nvPicPr>
          <p:blipFill>
            <a:blip r:embed="rId21" cstate="print">
              <a:extLst>
                <a:ext uri="{28A0092B-C50C-407E-A947-70E740481C1C}">
                  <a14:useLocalDpi xmlns:a14="http://schemas.microsoft.com/office/drawing/2010/main" val="0"/>
                </a:ext>
              </a:extLst>
            </a:blip>
            <a:stretch>
              <a:fillRect/>
            </a:stretch>
          </p:blipFill>
          <p:spPr>
            <a:xfrm>
              <a:off x="7385880" y="4469696"/>
              <a:ext cx="217977" cy="144114"/>
            </a:xfrm>
            <a:prstGeom prst="rect">
              <a:avLst/>
            </a:prstGeom>
            <a:ln>
              <a:noFill/>
            </a:ln>
          </p:spPr>
        </p:pic>
        <p:pic>
          <p:nvPicPr>
            <p:cNvPr id="58" name="Picture 57" descr="ro.png">
              <a:extLst>
                <a:ext uri="{FF2B5EF4-FFF2-40B4-BE49-F238E27FC236}">
                  <a16:creationId xmlns:a16="http://schemas.microsoft.com/office/drawing/2014/main" id="{E6725D2E-4FF2-9248-8333-05CFA18C70C0}"/>
                </a:ext>
              </a:extLst>
            </p:cNvPr>
            <p:cNvPicPr>
              <a:picLocks noChangeAspect="1"/>
            </p:cNvPicPr>
            <p:nvPr userDrawn="1"/>
          </p:nvPicPr>
          <p:blipFill>
            <a:blip r:embed="rId22" cstate="print">
              <a:extLst>
                <a:ext uri="{28A0092B-C50C-407E-A947-70E740481C1C}">
                  <a14:useLocalDpi xmlns:a14="http://schemas.microsoft.com/office/drawing/2010/main" val="0"/>
                </a:ext>
              </a:extLst>
            </a:blip>
            <a:stretch>
              <a:fillRect/>
            </a:stretch>
          </p:blipFill>
          <p:spPr>
            <a:xfrm>
              <a:off x="7757020" y="4469696"/>
              <a:ext cx="217977" cy="144114"/>
            </a:xfrm>
            <a:prstGeom prst="rect">
              <a:avLst/>
            </a:prstGeom>
            <a:ln>
              <a:noFill/>
            </a:ln>
          </p:spPr>
        </p:pic>
        <p:pic>
          <p:nvPicPr>
            <p:cNvPr id="60" name="Picture 59" descr="se.png">
              <a:extLst>
                <a:ext uri="{FF2B5EF4-FFF2-40B4-BE49-F238E27FC236}">
                  <a16:creationId xmlns:a16="http://schemas.microsoft.com/office/drawing/2014/main" id="{74AB8C92-E6A7-C144-B537-72B3915DD46B}"/>
                </a:ext>
              </a:extLst>
            </p:cNvPr>
            <p:cNvPicPr>
              <a:picLocks noChangeAspect="1"/>
            </p:cNvPicPr>
            <p:nvPr userDrawn="1"/>
          </p:nvPicPr>
          <p:blipFill>
            <a:blip r:embed="rId23" cstate="print">
              <a:extLst>
                <a:ext uri="{28A0092B-C50C-407E-A947-70E740481C1C}">
                  <a14:useLocalDpi xmlns:a14="http://schemas.microsoft.com/office/drawing/2010/main" val="0"/>
                </a:ext>
              </a:extLst>
            </a:blip>
            <a:stretch>
              <a:fillRect/>
            </a:stretch>
          </p:blipFill>
          <p:spPr>
            <a:xfrm>
              <a:off x="8499300" y="4469696"/>
              <a:ext cx="217977" cy="144114"/>
            </a:xfrm>
            <a:prstGeom prst="rect">
              <a:avLst/>
            </a:prstGeom>
            <a:ln>
              <a:noFill/>
            </a:ln>
          </p:spPr>
        </p:pic>
        <p:pic>
          <p:nvPicPr>
            <p:cNvPr id="62" name="Picture 61" descr="ch.png">
              <a:extLst>
                <a:ext uri="{FF2B5EF4-FFF2-40B4-BE49-F238E27FC236}">
                  <a16:creationId xmlns:a16="http://schemas.microsoft.com/office/drawing/2014/main" id="{C48E0D8F-2BC8-F14C-9362-9E8607F5C1C0}"/>
                </a:ext>
              </a:extLst>
            </p:cNvPr>
            <p:cNvPicPr>
              <a:picLocks noChangeAspect="1"/>
            </p:cNvPicPr>
            <p:nvPr userDrawn="1"/>
          </p:nvPicPr>
          <p:blipFill>
            <a:blip r:embed="rId24" cstate="print">
              <a:extLst>
                <a:ext uri="{28A0092B-C50C-407E-A947-70E740481C1C}">
                  <a14:useLocalDpi xmlns:a14="http://schemas.microsoft.com/office/drawing/2010/main" val="0"/>
                </a:ext>
              </a:extLst>
            </a:blip>
            <a:stretch>
              <a:fillRect/>
            </a:stretch>
          </p:blipFill>
          <p:spPr>
            <a:xfrm>
              <a:off x="8870442" y="4469696"/>
              <a:ext cx="217977" cy="144114"/>
            </a:xfrm>
            <a:prstGeom prst="rect">
              <a:avLst/>
            </a:prstGeom>
            <a:ln>
              <a:noFill/>
            </a:ln>
          </p:spPr>
        </p:pic>
        <p:pic>
          <p:nvPicPr>
            <p:cNvPr id="63" name="Picture 62" descr="uk.png">
              <a:extLst>
                <a:ext uri="{FF2B5EF4-FFF2-40B4-BE49-F238E27FC236}">
                  <a16:creationId xmlns:a16="http://schemas.microsoft.com/office/drawing/2014/main" id="{E5508957-8372-AF44-9157-4F8AF0056F70}"/>
                </a:ext>
              </a:extLst>
            </p:cNvPr>
            <p:cNvPicPr>
              <a:picLocks noChangeAspect="1"/>
            </p:cNvPicPr>
            <p:nvPr userDrawn="1"/>
          </p:nvPicPr>
          <p:blipFill>
            <a:blip r:embed="rId25" cstate="print">
              <a:extLst>
                <a:ext uri="{28A0092B-C50C-407E-A947-70E740481C1C}">
                  <a14:useLocalDpi xmlns:a14="http://schemas.microsoft.com/office/drawing/2010/main" val="0"/>
                </a:ext>
              </a:extLst>
            </a:blip>
            <a:stretch>
              <a:fillRect/>
            </a:stretch>
          </p:blipFill>
          <p:spPr>
            <a:xfrm>
              <a:off x="8128160" y="4469696"/>
              <a:ext cx="217977" cy="144114"/>
            </a:xfrm>
            <a:prstGeom prst="rect">
              <a:avLst/>
            </a:prstGeom>
            <a:ln>
              <a:noFill/>
            </a:ln>
          </p:spPr>
        </p:pic>
        <p:pic>
          <p:nvPicPr>
            <p:cNvPr id="64" name="Picture 63">
              <a:extLst>
                <a:ext uri="{FF2B5EF4-FFF2-40B4-BE49-F238E27FC236}">
                  <a16:creationId xmlns:a16="http://schemas.microsoft.com/office/drawing/2014/main" id="{93E77BB0-CCCB-184C-8A71-2856CDD78E38}"/>
                </a:ext>
              </a:extLst>
            </p:cNvPr>
            <p:cNvPicPr>
              <a:picLocks noChangeAspect="1"/>
            </p:cNvPicPr>
            <p:nvPr userDrawn="1"/>
          </p:nvPicPr>
          <p:blipFill>
            <a:blip r:embed="rId26" cstate="hqprint">
              <a:extLst>
                <a:ext uri="{28A0092B-C50C-407E-A947-70E740481C1C}">
                  <a14:useLocalDpi xmlns:a14="http://schemas.microsoft.com/office/drawing/2010/main" val="0"/>
                </a:ext>
              </a:extLst>
            </a:blip>
            <a:stretch>
              <a:fillRect/>
            </a:stretch>
          </p:blipFill>
          <p:spPr>
            <a:xfrm>
              <a:off x="9408598" y="4469696"/>
              <a:ext cx="216000" cy="144000"/>
            </a:xfrm>
            <a:prstGeom prst="rect">
              <a:avLst/>
            </a:prstGeom>
          </p:spPr>
        </p:pic>
        <p:pic>
          <p:nvPicPr>
            <p:cNvPr id="66" name="Picture 65">
              <a:extLst>
                <a:ext uri="{FF2B5EF4-FFF2-40B4-BE49-F238E27FC236}">
                  <a16:creationId xmlns:a16="http://schemas.microsoft.com/office/drawing/2014/main" id="{7D4A6225-A6BA-474B-9F8F-B55FD8A87BDA}"/>
                </a:ext>
              </a:extLst>
            </p:cNvPr>
            <p:cNvPicPr>
              <a:picLocks noChangeAspect="1"/>
            </p:cNvPicPr>
            <p:nvPr userDrawn="1"/>
          </p:nvPicPr>
          <p:blipFill>
            <a:blip r:embed="rId27"/>
            <a:stretch>
              <a:fillRect/>
            </a:stretch>
          </p:blipFill>
          <p:spPr>
            <a:xfrm>
              <a:off x="9768386" y="4469696"/>
              <a:ext cx="216000" cy="144000"/>
            </a:xfrm>
            <a:prstGeom prst="rect">
              <a:avLst/>
            </a:prstGeom>
          </p:spPr>
        </p:pic>
        <p:pic>
          <p:nvPicPr>
            <p:cNvPr id="67" name="Picture 66" descr="ca.png">
              <a:extLst>
                <a:ext uri="{FF2B5EF4-FFF2-40B4-BE49-F238E27FC236}">
                  <a16:creationId xmlns:a16="http://schemas.microsoft.com/office/drawing/2014/main" id="{02C75BE4-D548-4049-B4EA-FE8098E2394C}"/>
                </a:ext>
              </a:extLst>
            </p:cNvPr>
            <p:cNvPicPr>
              <a:picLocks noChangeAspect="1"/>
            </p:cNvPicPr>
            <p:nvPr userDrawn="1"/>
          </p:nvPicPr>
          <p:blipFill>
            <a:blip r:embed="rId28" cstate="print">
              <a:extLst>
                <a:ext uri="{28A0092B-C50C-407E-A947-70E740481C1C}">
                  <a14:useLocalDpi xmlns:a14="http://schemas.microsoft.com/office/drawing/2010/main" val="0"/>
                </a:ext>
              </a:extLst>
            </a:blip>
            <a:stretch>
              <a:fillRect/>
            </a:stretch>
          </p:blipFill>
          <p:spPr>
            <a:xfrm>
              <a:off x="10489245" y="4469696"/>
              <a:ext cx="216000" cy="142807"/>
            </a:xfrm>
            <a:prstGeom prst="rect">
              <a:avLst/>
            </a:prstGeom>
            <a:ln>
              <a:noFill/>
            </a:ln>
          </p:spPr>
        </p:pic>
        <p:pic>
          <p:nvPicPr>
            <p:cNvPr id="68" name="Picture 67" descr="si.png">
              <a:extLst>
                <a:ext uri="{FF2B5EF4-FFF2-40B4-BE49-F238E27FC236}">
                  <a16:creationId xmlns:a16="http://schemas.microsoft.com/office/drawing/2014/main" id="{28548056-32EB-4547-A1E8-C49E5B25653B}"/>
                </a:ext>
              </a:extLst>
            </p:cNvPr>
            <p:cNvPicPr>
              <a:picLocks noChangeAspect="1"/>
            </p:cNvPicPr>
            <p:nvPr userDrawn="1"/>
          </p:nvPicPr>
          <p:blipFill>
            <a:blip r:embed="rId29" cstate="print">
              <a:extLst>
                <a:ext uri="{28A0092B-C50C-407E-A947-70E740481C1C}">
                  <a14:useLocalDpi xmlns:a14="http://schemas.microsoft.com/office/drawing/2010/main" val="0"/>
                </a:ext>
              </a:extLst>
            </a:blip>
            <a:stretch>
              <a:fillRect/>
            </a:stretch>
          </p:blipFill>
          <p:spPr>
            <a:xfrm>
              <a:off x="10128174" y="4469696"/>
              <a:ext cx="217284" cy="143656"/>
            </a:xfrm>
            <a:prstGeom prst="rect">
              <a:avLst/>
            </a:prstGeom>
          </p:spPr>
        </p:pic>
      </p:grpSp>
    </p:spTree>
    <p:extLst>
      <p:ext uri="{BB962C8B-B14F-4D97-AF65-F5344CB8AC3E}">
        <p14:creationId xmlns:p14="http://schemas.microsoft.com/office/powerpoint/2010/main" val="278733807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DARK_COLOUR_BG6">
    <p:spTree>
      <p:nvGrpSpPr>
        <p:cNvPr id="1" name=""/>
        <p:cNvGrpSpPr/>
        <p:nvPr/>
      </p:nvGrpSpPr>
      <p:grpSpPr>
        <a:xfrm>
          <a:off x="0" y="0"/>
          <a:ext cx="0" cy="0"/>
          <a:chOff x="0" y="0"/>
          <a:chExt cx="0" cy="0"/>
        </a:xfrm>
      </p:grpSpPr>
      <p:sp>
        <p:nvSpPr>
          <p:cNvPr id="154" name="Rectangle 153">
            <a:extLst>
              <a:ext uri="{FF2B5EF4-FFF2-40B4-BE49-F238E27FC236}">
                <a16:creationId xmlns:a16="http://schemas.microsoft.com/office/drawing/2014/main" id="{2FDEDD14-D71C-FA46-B659-781FB04D4CD6}"/>
              </a:ext>
            </a:extLst>
          </p:cNvPr>
          <p:cNvSpPr/>
          <p:nvPr userDrawn="1"/>
        </p:nvSpPr>
        <p:spPr>
          <a:xfrm>
            <a:off x="-6566" y="-2"/>
            <a:ext cx="12198565" cy="6858002"/>
          </a:xfrm>
          <a:prstGeom prst="rect">
            <a:avLst/>
          </a:prstGeom>
          <a:solidFill>
            <a:srgbClr val="0061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59" name="Picture 58"/>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10331489" y="-216085"/>
            <a:ext cx="2093892" cy="1314000"/>
          </a:xfrm>
          <a:prstGeom prst="rect">
            <a:avLst/>
          </a:prstGeom>
        </p:spPr>
      </p:pic>
      <p:sp>
        <p:nvSpPr>
          <p:cNvPr id="98" name="Text Box 38">
            <a:extLst>
              <a:ext uri="{FF2B5EF4-FFF2-40B4-BE49-F238E27FC236}">
                <a16:creationId xmlns:a16="http://schemas.microsoft.com/office/drawing/2014/main" id="{7FCD07CB-9B49-8542-B6E1-EE8F108950D4}"/>
              </a:ext>
            </a:extLst>
          </p:cNvPr>
          <p:cNvSpPr txBox="1">
            <a:spLocks noChangeArrowheads="1"/>
          </p:cNvSpPr>
          <p:nvPr userDrawn="1"/>
        </p:nvSpPr>
        <p:spPr bwMode="auto">
          <a:xfrm>
            <a:off x="8205939" y="6201716"/>
            <a:ext cx="3751495" cy="21544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lIns="0" rIns="0">
            <a:spAutoFit/>
          </a:bodyPr>
          <a:lstStyle/>
          <a:p>
            <a:pPr lvl="2" algn="r">
              <a:spcBef>
                <a:spcPct val="50000"/>
              </a:spcBef>
            </a:pPr>
            <a:fld id="{BBA2E11D-44E1-43DD-A173-928128880055}" type="slidenum">
              <a:rPr lang="en-GB" sz="800" noProof="1" smtClean="0">
                <a:solidFill>
                  <a:schemeClr val="bg1"/>
                </a:solidFill>
                <a:latin typeface="Arial" charset="0"/>
                <a:ea typeface="Arial" charset="0"/>
                <a:cs typeface="Arial" charset="0"/>
              </a:rPr>
              <a:pPr lvl="2" algn="r">
                <a:spcBef>
                  <a:spcPct val="50000"/>
                </a:spcBef>
              </a:pPr>
              <a:t>‹#›</a:t>
            </a:fld>
            <a:endParaRPr lang="en-GB" sz="800" b="0" i="0" noProof="0">
              <a:solidFill>
                <a:schemeClr val="bg1"/>
              </a:solidFill>
              <a:latin typeface="Arial" charset="0"/>
              <a:ea typeface="Arial" charset="0"/>
              <a:cs typeface="Arial" charset="0"/>
            </a:endParaRPr>
          </a:p>
        </p:txBody>
      </p:sp>
      <p:cxnSp>
        <p:nvCxnSpPr>
          <p:cNvPr id="65" name="Straight Connector 64">
            <a:extLst>
              <a:ext uri="{FF2B5EF4-FFF2-40B4-BE49-F238E27FC236}">
                <a16:creationId xmlns:a16="http://schemas.microsoft.com/office/drawing/2014/main" id="{C7AD4B35-54FA-9144-8CA0-29E6DFD8430A}"/>
              </a:ext>
            </a:extLst>
          </p:cNvPr>
          <p:cNvCxnSpPr>
            <a:cxnSpLocks/>
          </p:cNvCxnSpPr>
          <p:nvPr userDrawn="1"/>
        </p:nvCxnSpPr>
        <p:spPr>
          <a:xfrm>
            <a:off x="221435" y="6422971"/>
            <a:ext cx="11736000" cy="0"/>
          </a:xfrm>
          <a:prstGeom prst="line">
            <a:avLst/>
          </a:prstGeom>
          <a:ln w="9525" cmpd="sng">
            <a:solidFill>
              <a:schemeClr val="bg1"/>
            </a:solidFill>
            <a:prstDash val="solid"/>
          </a:ln>
        </p:spPr>
        <p:style>
          <a:lnRef idx="1">
            <a:schemeClr val="accent1"/>
          </a:lnRef>
          <a:fillRef idx="0">
            <a:schemeClr val="accent1"/>
          </a:fillRef>
          <a:effectRef idx="0">
            <a:schemeClr val="accent1"/>
          </a:effectRef>
          <a:fontRef idx="minor">
            <a:schemeClr val="tx1"/>
          </a:fontRef>
        </p:style>
      </p:cxnSp>
      <p:pic>
        <p:nvPicPr>
          <p:cNvPr id="38" name="Picture 37">
            <a:extLst>
              <a:ext uri="{FF2B5EF4-FFF2-40B4-BE49-F238E27FC236}">
                <a16:creationId xmlns:a16="http://schemas.microsoft.com/office/drawing/2014/main" id="{EF769265-2000-A745-853D-4F112CDCFBE9}"/>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10343245" y="6585917"/>
            <a:ext cx="1636920" cy="105918"/>
          </a:xfrm>
          <a:prstGeom prst="rect">
            <a:avLst/>
          </a:prstGeom>
        </p:spPr>
      </p:pic>
      <p:grpSp>
        <p:nvGrpSpPr>
          <p:cNvPr id="33" name="Group 32">
            <a:extLst>
              <a:ext uri="{FF2B5EF4-FFF2-40B4-BE49-F238E27FC236}">
                <a16:creationId xmlns:a16="http://schemas.microsoft.com/office/drawing/2014/main" id="{FB321021-5660-EB47-8BA6-304C79272C62}"/>
              </a:ext>
            </a:extLst>
          </p:cNvPr>
          <p:cNvGrpSpPr/>
          <p:nvPr userDrawn="1"/>
        </p:nvGrpSpPr>
        <p:grpSpPr>
          <a:xfrm>
            <a:off x="226688" y="6569736"/>
            <a:ext cx="9628745" cy="144114"/>
            <a:chOff x="1076500" y="4469696"/>
            <a:chExt cx="9628745" cy="144114"/>
          </a:xfrm>
        </p:grpSpPr>
        <p:pic>
          <p:nvPicPr>
            <p:cNvPr id="34" name="Picture 33" descr="de.png">
              <a:extLst>
                <a:ext uri="{FF2B5EF4-FFF2-40B4-BE49-F238E27FC236}">
                  <a16:creationId xmlns:a16="http://schemas.microsoft.com/office/drawing/2014/main" id="{6705C573-7F21-B342-A090-1A6C26CD7B87}"/>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76500" y="4469696"/>
              <a:ext cx="217977" cy="144114"/>
            </a:xfrm>
            <a:prstGeom prst="rect">
              <a:avLst/>
            </a:prstGeom>
            <a:ln>
              <a:noFill/>
            </a:ln>
          </p:spPr>
        </p:pic>
        <p:pic>
          <p:nvPicPr>
            <p:cNvPr id="35" name="Picture 34" descr="at.png">
              <a:extLst>
                <a:ext uri="{FF2B5EF4-FFF2-40B4-BE49-F238E27FC236}">
                  <a16:creationId xmlns:a16="http://schemas.microsoft.com/office/drawing/2014/main" id="{6E5EA9CB-46C1-1244-9266-8C00B92ABFCB}"/>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447640" y="4469696"/>
              <a:ext cx="217977" cy="144114"/>
            </a:xfrm>
            <a:prstGeom prst="rect">
              <a:avLst/>
            </a:prstGeom>
            <a:ln>
              <a:noFill/>
            </a:ln>
          </p:spPr>
        </p:pic>
        <p:pic>
          <p:nvPicPr>
            <p:cNvPr id="36" name="Picture 35" descr="be.png">
              <a:extLst>
                <a:ext uri="{FF2B5EF4-FFF2-40B4-BE49-F238E27FC236}">
                  <a16:creationId xmlns:a16="http://schemas.microsoft.com/office/drawing/2014/main" id="{AB9EB0F2-8599-8F46-BDBF-50594130B1B2}"/>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818780" y="4469696"/>
              <a:ext cx="217977" cy="144114"/>
            </a:xfrm>
            <a:prstGeom prst="rect">
              <a:avLst/>
            </a:prstGeom>
            <a:ln>
              <a:noFill/>
            </a:ln>
          </p:spPr>
        </p:pic>
        <p:pic>
          <p:nvPicPr>
            <p:cNvPr id="37" name="Picture 36" descr="dk.png">
              <a:extLst>
                <a:ext uri="{FF2B5EF4-FFF2-40B4-BE49-F238E27FC236}">
                  <a16:creationId xmlns:a16="http://schemas.microsoft.com/office/drawing/2014/main" id="{E84CCD7E-CD19-5C40-8499-A9A2BF933B34}"/>
                </a:ext>
              </a:extLst>
            </p:cNvPr>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2189920" y="4469696"/>
              <a:ext cx="217977" cy="144114"/>
            </a:xfrm>
            <a:prstGeom prst="rect">
              <a:avLst/>
            </a:prstGeom>
            <a:ln>
              <a:noFill/>
            </a:ln>
          </p:spPr>
        </p:pic>
        <p:pic>
          <p:nvPicPr>
            <p:cNvPr id="39" name="Picture 38" descr="es.png">
              <a:extLst>
                <a:ext uri="{FF2B5EF4-FFF2-40B4-BE49-F238E27FC236}">
                  <a16:creationId xmlns:a16="http://schemas.microsoft.com/office/drawing/2014/main" id="{64F9DD03-F825-A14A-8939-41CEA1D3F802}"/>
                </a:ext>
              </a:extLst>
            </p:cNvPr>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2561060" y="4469696"/>
              <a:ext cx="217977" cy="144114"/>
            </a:xfrm>
            <a:prstGeom prst="rect">
              <a:avLst/>
            </a:prstGeom>
            <a:ln>
              <a:noFill/>
            </a:ln>
          </p:spPr>
        </p:pic>
        <p:pic>
          <p:nvPicPr>
            <p:cNvPr id="40" name="Picture 39" descr="ee.png">
              <a:extLst>
                <a:ext uri="{FF2B5EF4-FFF2-40B4-BE49-F238E27FC236}">
                  <a16:creationId xmlns:a16="http://schemas.microsoft.com/office/drawing/2014/main" id="{686C5F97-EE26-D545-972E-35E1947B818B}"/>
                </a:ext>
              </a:extLst>
            </p:cNvPr>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2932200" y="4469696"/>
              <a:ext cx="217977" cy="144114"/>
            </a:xfrm>
            <a:prstGeom prst="rect">
              <a:avLst/>
            </a:prstGeom>
            <a:ln>
              <a:noFill/>
            </a:ln>
          </p:spPr>
        </p:pic>
        <p:pic>
          <p:nvPicPr>
            <p:cNvPr id="41" name="Picture 40" descr="fi.png">
              <a:extLst>
                <a:ext uri="{FF2B5EF4-FFF2-40B4-BE49-F238E27FC236}">
                  <a16:creationId xmlns:a16="http://schemas.microsoft.com/office/drawing/2014/main" id="{CAAFFB4A-3C75-C945-A251-BEE380521953}"/>
                </a:ext>
              </a:extLst>
            </p:cNvPr>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3303340" y="4469696"/>
              <a:ext cx="217977" cy="144114"/>
            </a:xfrm>
            <a:prstGeom prst="rect">
              <a:avLst/>
            </a:prstGeom>
            <a:ln>
              <a:noFill/>
            </a:ln>
          </p:spPr>
        </p:pic>
        <p:pic>
          <p:nvPicPr>
            <p:cNvPr id="42" name="Picture 41" descr="fr.png">
              <a:extLst>
                <a:ext uri="{FF2B5EF4-FFF2-40B4-BE49-F238E27FC236}">
                  <a16:creationId xmlns:a16="http://schemas.microsoft.com/office/drawing/2014/main" id="{98635036-B69D-3742-9E37-5ED8FDB996CB}"/>
                </a:ext>
              </a:extLst>
            </p:cNvPr>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3674480" y="4469696"/>
              <a:ext cx="217977" cy="144114"/>
            </a:xfrm>
            <a:prstGeom prst="rect">
              <a:avLst/>
            </a:prstGeom>
            <a:ln>
              <a:noFill/>
            </a:ln>
          </p:spPr>
        </p:pic>
        <p:pic>
          <p:nvPicPr>
            <p:cNvPr id="43" name="Picture 42" descr="gr.png">
              <a:extLst>
                <a:ext uri="{FF2B5EF4-FFF2-40B4-BE49-F238E27FC236}">
                  <a16:creationId xmlns:a16="http://schemas.microsoft.com/office/drawing/2014/main" id="{10D8C8F8-E354-894F-A153-41AC96F6CD80}"/>
                </a:ext>
              </a:extLst>
            </p:cNvPr>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4045620" y="4469696"/>
              <a:ext cx="217977" cy="144114"/>
            </a:xfrm>
            <a:prstGeom prst="rect">
              <a:avLst/>
            </a:prstGeom>
            <a:ln>
              <a:noFill/>
            </a:ln>
          </p:spPr>
        </p:pic>
        <p:pic>
          <p:nvPicPr>
            <p:cNvPr id="44" name="Picture 43" descr="hu.png">
              <a:extLst>
                <a:ext uri="{FF2B5EF4-FFF2-40B4-BE49-F238E27FC236}">
                  <a16:creationId xmlns:a16="http://schemas.microsoft.com/office/drawing/2014/main" id="{5A9BF6FD-8270-9D43-B521-8581BC3948F1}"/>
                </a:ext>
              </a:extLst>
            </p:cNvPr>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4416760" y="4469696"/>
              <a:ext cx="217977" cy="144114"/>
            </a:xfrm>
            <a:prstGeom prst="rect">
              <a:avLst/>
            </a:prstGeom>
            <a:ln>
              <a:noFill/>
            </a:ln>
          </p:spPr>
        </p:pic>
        <p:pic>
          <p:nvPicPr>
            <p:cNvPr id="45" name="Picture 44" descr="ie.png">
              <a:extLst>
                <a:ext uri="{FF2B5EF4-FFF2-40B4-BE49-F238E27FC236}">
                  <a16:creationId xmlns:a16="http://schemas.microsoft.com/office/drawing/2014/main" id="{14B6B9B8-9CB9-C54F-AE18-37B7E06A5C09}"/>
                </a:ext>
              </a:extLst>
            </p:cNvPr>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4787900" y="4469696"/>
              <a:ext cx="217977" cy="144114"/>
            </a:xfrm>
            <a:prstGeom prst="rect">
              <a:avLst/>
            </a:prstGeom>
            <a:ln>
              <a:noFill/>
            </a:ln>
          </p:spPr>
        </p:pic>
        <p:pic>
          <p:nvPicPr>
            <p:cNvPr id="46" name="Picture 45" descr="it.png">
              <a:extLst>
                <a:ext uri="{FF2B5EF4-FFF2-40B4-BE49-F238E27FC236}">
                  <a16:creationId xmlns:a16="http://schemas.microsoft.com/office/drawing/2014/main" id="{768B3063-BAAD-1340-A865-830B2616D6FF}"/>
                </a:ext>
              </a:extLst>
            </p:cNvPr>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5159040" y="4469696"/>
              <a:ext cx="217977" cy="144114"/>
            </a:xfrm>
            <a:prstGeom prst="rect">
              <a:avLst/>
            </a:prstGeom>
            <a:ln>
              <a:noFill/>
            </a:ln>
          </p:spPr>
        </p:pic>
        <p:pic>
          <p:nvPicPr>
            <p:cNvPr id="47" name="Picture 46" descr="lu.png">
              <a:extLst>
                <a:ext uri="{FF2B5EF4-FFF2-40B4-BE49-F238E27FC236}">
                  <a16:creationId xmlns:a16="http://schemas.microsoft.com/office/drawing/2014/main" id="{C50D5B27-F700-0E4D-ABAC-8E7F47823451}"/>
                </a:ext>
              </a:extLst>
            </p:cNvPr>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5530180" y="4469696"/>
              <a:ext cx="217977" cy="144114"/>
            </a:xfrm>
            <a:prstGeom prst="rect">
              <a:avLst/>
            </a:prstGeom>
            <a:ln>
              <a:noFill/>
            </a:ln>
          </p:spPr>
        </p:pic>
        <p:pic>
          <p:nvPicPr>
            <p:cNvPr id="48" name="Picture 47" descr="no.png">
              <a:extLst>
                <a:ext uri="{FF2B5EF4-FFF2-40B4-BE49-F238E27FC236}">
                  <a16:creationId xmlns:a16="http://schemas.microsoft.com/office/drawing/2014/main" id="{EEE21768-4FCC-884A-B1AE-22B6652D9A65}"/>
                </a:ext>
              </a:extLst>
            </p:cNvPr>
            <p:cNvPicPr>
              <a:picLocks noChangeAspect="1"/>
            </p:cNvPicPr>
            <p:nvPr userDrawn="1"/>
          </p:nvPicPr>
          <p:blipFill>
            <a:blip r:embed="rId17" cstate="print">
              <a:extLst>
                <a:ext uri="{28A0092B-C50C-407E-A947-70E740481C1C}">
                  <a14:useLocalDpi xmlns:a14="http://schemas.microsoft.com/office/drawing/2010/main" val="0"/>
                </a:ext>
              </a:extLst>
            </a:blip>
            <a:stretch>
              <a:fillRect/>
            </a:stretch>
          </p:blipFill>
          <p:spPr>
            <a:xfrm>
              <a:off x="5901320" y="4469696"/>
              <a:ext cx="217977" cy="144114"/>
            </a:xfrm>
            <a:prstGeom prst="rect">
              <a:avLst/>
            </a:prstGeom>
            <a:ln>
              <a:noFill/>
            </a:ln>
          </p:spPr>
        </p:pic>
        <p:pic>
          <p:nvPicPr>
            <p:cNvPr id="49" name="Picture 48" descr="nl.png">
              <a:extLst>
                <a:ext uri="{FF2B5EF4-FFF2-40B4-BE49-F238E27FC236}">
                  <a16:creationId xmlns:a16="http://schemas.microsoft.com/office/drawing/2014/main" id="{F3A8536C-BDE0-404F-837A-2693906048DE}"/>
                </a:ext>
              </a:extLst>
            </p:cNvPr>
            <p:cNvPicPr>
              <a:picLocks noChangeAspect="1"/>
            </p:cNvPicPr>
            <p:nvPr userDrawn="1"/>
          </p:nvPicPr>
          <p:blipFill>
            <a:blip r:embed="rId18" cstate="print">
              <a:extLst>
                <a:ext uri="{28A0092B-C50C-407E-A947-70E740481C1C}">
                  <a14:useLocalDpi xmlns:a14="http://schemas.microsoft.com/office/drawing/2010/main" val="0"/>
                </a:ext>
              </a:extLst>
            </a:blip>
            <a:stretch>
              <a:fillRect/>
            </a:stretch>
          </p:blipFill>
          <p:spPr>
            <a:xfrm>
              <a:off x="6272460" y="4469696"/>
              <a:ext cx="217977" cy="144114"/>
            </a:xfrm>
            <a:prstGeom prst="rect">
              <a:avLst/>
            </a:prstGeom>
            <a:ln>
              <a:noFill/>
            </a:ln>
          </p:spPr>
        </p:pic>
        <p:pic>
          <p:nvPicPr>
            <p:cNvPr id="50" name="Picture 49" descr="pl.png">
              <a:extLst>
                <a:ext uri="{FF2B5EF4-FFF2-40B4-BE49-F238E27FC236}">
                  <a16:creationId xmlns:a16="http://schemas.microsoft.com/office/drawing/2014/main" id="{C2AC4DB9-ABEE-C04F-B4C3-09C4682EFF08}"/>
                </a:ext>
              </a:extLst>
            </p:cNvPr>
            <p:cNvPicPr>
              <a:picLocks noChangeAspect="1"/>
            </p:cNvPicPr>
            <p:nvPr userDrawn="1"/>
          </p:nvPicPr>
          <p:blipFill>
            <a:blip r:embed="rId19" cstate="print">
              <a:extLst>
                <a:ext uri="{28A0092B-C50C-407E-A947-70E740481C1C}">
                  <a14:useLocalDpi xmlns:a14="http://schemas.microsoft.com/office/drawing/2010/main" val="0"/>
                </a:ext>
              </a:extLst>
            </a:blip>
            <a:stretch>
              <a:fillRect/>
            </a:stretch>
          </p:blipFill>
          <p:spPr>
            <a:xfrm>
              <a:off x="6643600" y="4469696"/>
              <a:ext cx="217977" cy="144114"/>
            </a:xfrm>
            <a:prstGeom prst="rect">
              <a:avLst/>
            </a:prstGeom>
            <a:ln>
              <a:noFill/>
            </a:ln>
          </p:spPr>
        </p:pic>
        <p:pic>
          <p:nvPicPr>
            <p:cNvPr id="51" name="Picture 50" descr="pt.png">
              <a:extLst>
                <a:ext uri="{FF2B5EF4-FFF2-40B4-BE49-F238E27FC236}">
                  <a16:creationId xmlns:a16="http://schemas.microsoft.com/office/drawing/2014/main" id="{1583F378-AC2C-D048-A473-AB1BFE7EA3D6}"/>
                </a:ext>
              </a:extLst>
            </p:cNvPr>
            <p:cNvPicPr>
              <a:picLocks noChangeAspect="1"/>
            </p:cNvPicPr>
            <p:nvPr userDrawn="1"/>
          </p:nvPicPr>
          <p:blipFill>
            <a:blip r:embed="rId20" cstate="print">
              <a:extLst>
                <a:ext uri="{28A0092B-C50C-407E-A947-70E740481C1C}">
                  <a14:useLocalDpi xmlns:a14="http://schemas.microsoft.com/office/drawing/2010/main" val="0"/>
                </a:ext>
              </a:extLst>
            </a:blip>
            <a:stretch>
              <a:fillRect/>
            </a:stretch>
          </p:blipFill>
          <p:spPr>
            <a:xfrm>
              <a:off x="7014740" y="4469696"/>
              <a:ext cx="217977" cy="144114"/>
            </a:xfrm>
            <a:prstGeom prst="rect">
              <a:avLst/>
            </a:prstGeom>
            <a:ln>
              <a:noFill/>
            </a:ln>
          </p:spPr>
        </p:pic>
        <p:pic>
          <p:nvPicPr>
            <p:cNvPr id="52" name="Picture 51" descr="cz.png">
              <a:extLst>
                <a:ext uri="{FF2B5EF4-FFF2-40B4-BE49-F238E27FC236}">
                  <a16:creationId xmlns:a16="http://schemas.microsoft.com/office/drawing/2014/main" id="{DF5F68D2-8406-374A-AD83-A239F5455955}"/>
                </a:ext>
              </a:extLst>
            </p:cNvPr>
            <p:cNvPicPr>
              <a:picLocks noChangeAspect="1"/>
            </p:cNvPicPr>
            <p:nvPr userDrawn="1"/>
          </p:nvPicPr>
          <p:blipFill>
            <a:blip r:embed="rId21" cstate="print">
              <a:extLst>
                <a:ext uri="{28A0092B-C50C-407E-A947-70E740481C1C}">
                  <a14:useLocalDpi xmlns:a14="http://schemas.microsoft.com/office/drawing/2010/main" val="0"/>
                </a:ext>
              </a:extLst>
            </a:blip>
            <a:stretch>
              <a:fillRect/>
            </a:stretch>
          </p:blipFill>
          <p:spPr>
            <a:xfrm>
              <a:off x="7385880" y="4469696"/>
              <a:ext cx="217977" cy="144114"/>
            </a:xfrm>
            <a:prstGeom prst="rect">
              <a:avLst/>
            </a:prstGeom>
            <a:ln>
              <a:noFill/>
            </a:ln>
          </p:spPr>
        </p:pic>
        <p:pic>
          <p:nvPicPr>
            <p:cNvPr id="53" name="Picture 52" descr="ro.png">
              <a:extLst>
                <a:ext uri="{FF2B5EF4-FFF2-40B4-BE49-F238E27FC236}">
                  <a16:creationId xmlns:a16="http://schemas.microsoft.com/office/drawing/2014/main" id="{E6725D2E-4FF2-9248-8333-05CFA18C70C0}"/>
                </a:ext>
              </a:extLst>
            </p:cNvPr>
            <p:cNvPicPr>
              <a:picLocks noChangeAspect="1"/>
            </p:cNvPicPr>
            <p:nvPr userDrawn="1"/>
          </p:nvPicPr>
          <p:blipFill>
            <a:blip r:embed="rId22" cstate="print">
              <a:extLst>
                <a:ext uri="{28A0092B-C50C-407E-A947-70E740481C1C}">
                  <a14:useLocalDpi xmlns:a14="http://schemas.microsoft.com/office/drawing/2010/main" val="0"/>
                </a:ext>
              </a:extLst>
            </a:blip>
            <a:stretch>
              <a:fillRect/>
            </a:stretch>
          </p:blipFill>
          <p:spPr>
            <a:xfrm>
              <a:off x="7757020" y="4469696"/>
              <a:ext cx="217977" cy="144114"/>
            </a:xfrm>
            <a:prstGeom prst="rect">
              <a:avLst/>
            </a:prstGeom>
            <a:ln>
              <a:noFill/>
            </a:ln>
          </p:spPr>
        </p:pic>
        <p:pic>
          <p:nvPicPr>
            <p:cNvPr id="54" name="Picture 53" descr="se.png">
              <a:extLst>
                <a:ext uri="{FF2B5EF4-FFF2-40B4-BE49-F238E27FC236}">
                  <a16:creationId xmlns:a16="http://schemas.microsoft.com/office/drawing/2014/main" id="{74AB8C92-E6A7-C144-B537-72B3915DD46B}"/>
                </a:ext>
              </a:extLst>
            </p:cNvPr>
            <p:cNvPicPr>
              <a:picLocks noChangeAspect="1"/>
            </p:cNvPicPr>
            <p:nvPr userDrawn="1"/>
          </p:nvPicPr>
          <p:blipFill>
            <a:blip r:embed="rId23" cstate="print">
              <a:extLst>
                <a:ext uri="{28A0092B-C50C-407E-A947-70E740481C1C}">
                  <a14:useLocalDpi xmlns:a14="http://schemas.microsoft.com/office/drawing/2010/main" val="0"/>
                </a:ext>
              </a:extLst>
            </a:blip>
            <a:stretch>
              <a:fillRect/>
            </a:stretch>
          </p:blipFill>
          <p:spPr>
            <a:xfrm>
              <a:off x="8499300" y="4469696"/>
              <a:ext cx="217977" cy="144114"/>
            </a:xfrm>
            <a:prstGeom prst="rect">
              <a:avLst/>
            </a:prstGeom>
            <a:ln>
              <a:noFill/>
            </a:ln>
          </p:spPr>
        </p:pic>
        <p:pic>
          <p:nvPicPr>
            <p:cNvPr id="55" name="Picture 54" descr="ch.png">
              <a:extLst>
                <a:ext uri="{FF2B5EF4-FFF2-40B4-BE49-F238E27FC236}">
                  <a16:creationId xmlns:a16="http://schemas.microsoft.com/office/drawing/2014/main" id="{C48E0D8F-2BC8-F14C-9362-9E8607F5C1C0}"/>
                </a:ext>
              </a:extLst>
            </p:cNvPr>
            <p:cNvPicPr>
              <a:picLocks noChangeAspect="1"/>
            </p:cNvPicPr>
            <p:nvPr userDrawn="1"/>
          </p:nvPicPr>
          <p:blipFill>
            <a:blip r:embed="rId24" cstate="print">
              <a:extLst>
                <a:ext uri="{28A0092B-C50C-407E-A947-70E740481C1C}">
                  <a14:useLocalDpi xmlns:a14="http://schemas.microsoft.com/office/drawing/2010/main" val="0"/>
                </a:ext>
              </a:extLst>
            </a:blip>
            <a:stretch>
              <a:fillRect/>
            </a:stretch>
          </p:blipFill>
          <p:spPr>
            <a:xfrm>
              <a:off x="8870442" y="4469696"/>
              <a:ext cx="217977" cy="144114"/>
            </a:xfrm>
            <a:prstGeom prst="rect">
              <a:avLst/>
            </a:prstGeom>
            <a:ln>
              <a:noFill/>
            </a:ln>
          </p:spPr>
        </p:pic>
        <p:pic>
          <p:nvPicPr>
            <p:cNvPr id="56" name="Picture 55" descr="uk.png">
              <a:extLst>
                <a:ext uri="{FF2B5EF4-FFF2-40B4-BE49-F238E27FC236}">
                  <a16:creationId xmlns:a16="http://schemas.microsoft.com/office/drawing/2014/main" id="{E5508957-8372-AF44-9157-4F8AF0056F70}"/>
                </a:ext>
              </a:extLst>
            </p:cNvPr>
            <p:cNvPicPr>
              <a:picLocks noChangeAspect="1"/>
            </p:cNvPicPr>
            <p:nvPr userDrawn="1"/>
          </p:nvPicPr>
          <p:blipFill>
            <a:blip r:embed="rId25" cstate="print">
              <a:extLst>
                <a:ext uri="{28A0092B-C50C-407E-A947-70E740481C1C}">
                  <a14:useLocalDpi xmlns:a14="http://schemas.microsoft.com/office/drawing/2010/main" val="0"/>
                </a:ext>
              </a:extLst>
            </a:blip>
            <a:stretch>
              <a:fillRect/>
            </a:stretch>
          </p:blipFill>
          <p:spPr>
            <a:xfrm>
              <a:off x="8128160" y="4469696"/>
              <a:ext cx="217977" cy="144114"/>
            </a:xfrm>
            <a:prstGeom prst="rect">
              <a:avLst/>
            </a:prstGeom>
            <a:ln>
              <a:noFill/>
            </a:ln>
          </p:spPr>
        </p:pic>
        <p:pic>
          <p:nvPicPr>
            <p:cNvPr id="57" name="Picture 56">
              <a:extLst>
                <a:ext uri="{FF2B5EF4-FFF2-40B4-BE49-F238E27FC236}">
                  <a16:creationId xmlns:a16="http://schemas.microsoft.com/office/drawing/2014/main" id="{93E77BB0-CCCB-184C-8A71-2856CDD78E38}"/>
                </a:ext>
              </a:extLst>
            </p:cNvPr>
            <p:cNvPicPr>
              <a:picLocks noChangeAspect="1"/>
            </p:cNvPicPr>
            <p:nvPr userDrawn="1"/>
          </p:nvPicPr>
          <p:blipFill>
            <a:blip r:embed="rId26" cstate="hqprint">
              <a:extLst>
                <a:ext uri="{28A0092B-C50C-407E-A947-70E740481C1C}">
                  <a14:useLocalDpi xmlns:a14="http://schemas.microsoft.com/office/drawing/2010/main" val="0"/>
                </a:ext>
              </a:extLst>
            </a:blip>
            <a:stretch>
              <a:fillRect/>
            </a:stretch>
          </p:blipFill>
          <p:spPr>
            <a:xfrm>
              <a:off x="9408598" y="4469696"/>
              <a:ext cx="216000" cy="144000"/>
            </a:xfrm>
            <a:prstGeom prst="rect">
              <a:avLst/>
            </a:prstGeom>
          </p:spPr>
        </p:pic>
        <p:pic>
          <p:nvPicPr>
            <p:cNvPr id="58" name="Picture 57">
              <a:extLst>
                <a:ext uri="{FF2B5EF4-FFF2-40B4-BE49-F238E27FC236}">
                  <a16:creationId xmlns:a16="http://schemas.microsoft.com/office/drawing/2014/main" id="{7D4A6225-A6BA-474B-9F8F-B55FD8A87BDA}"/>
                </a:ext>
              </a:extLst>
            </p:cNvPr>
            <p:cNvPicPr>
              <a:picLocks noChangeAspect="1"/>
            </p:cNvPicPr>
            <p:nvPr userDrawn="1"/>
          </p:nvPicPr>
          <p:blipFill>
            <a:blip r:embed="rId27"/>
            <a:stretch>
              <a:fillRect/>
            </a:stretch>
          </p:blipFill>
          <p:spPr>
            <a:xfrm>
              <a:off x="9768386" y="4469696"/>
              <a:ext cx="216000" cy="144000"/>
            </a:xfrm>
            <a:prstGeom prst="rect">
              <a:avLst/>
            </a:prstGeom>
          </p:spPr>
        </p:pic>
        <p:pic>
          <p:nvPicPr>
            <p:cNvPr id="60" name="Picture 59" descr="ca.png">
              <a:extLst>
                <a:ext uri="{FF2B5EF4-FFF2-40B4-BE49-F238E27FC236}">
                  <a16:creationId xmlns:a16="http://schemas.microsoft.com/office/drawing/2014/main" id="{02C75BE4-D548-4049-B4EA-FE8098E2394C}"/>
                </a:ext>
              </a:extLst>
            </p:cNvPr>
            <p:cNvPicPr>
              <a:picLocks noChangeAspect="1"/>
            </p:cNvPicPr>
            <p:nvPr userDrawn="1"/>
          </p:nvPicPr>
          <p:blipFill>
            <a:blip r:embed="rId28" cstate="print">
              <a:extLst>
                <a:ext uri="{28A0092B-C50C-407E-A947-70E740481C1C}">
                  <a14:useLocalDpi xmlns:a14="http://schemas.microsoft.com/office/drawing/2010/main" val="0"/>
                </a:ext>
              </a:extLst>
            </a:blip>
            <a:stretch>
              <a:fillRect/>
            </a:stretch>
          </p:blipFill>
          <p:spPr>
            <a:xfrm>
              <a:off x="10489245" y="4469696"/>
              <a:ext cx="216000" cy="142807"/>
            </a:xfrm>
            <a:prstGeom prst="rect">
              <a:avLst/>
            </a:prstGeom>
            <a:ln>
              <a:noFill/>
            </a:ln>
          </p:spPr>
        </p:pic>
        <p:pic>
          <p:nvPicPr>
            <p:cNvPr id="61" name="Picture 60" descr="si.png">
              <a:extLst>
                <a:ext uri="{FF2B5EF4-FFF2-40B4-BE49-F238E27FC236}">
                  <a16:creationId xmlns:a16="http://schemas.microsoft.com/office/drawing/2014/main" id="{28548056-32EB-4547-A1E8-C49E5B25653B}"/>
                </a:ext>
              </a:extLst>
            </p:cNvPr>
            <p:cNvPicPr>
              <a:picLocks noChangeAspect="1"/>
            </p:cNvPicPr>
            <p:nvPr userDrawn="1"/>
          </p:nvPicPr>
          <p:blipFill>
            <a:blip r:embed="rId29" cstate="print">
              <a:extLst>
                <a:ext uri="{28A0092B-C50C-407E-A947-70E740481C1C}">
                  <a14:useLocalDpi xmlns:a14="http://schemas.microsoft.com/office/drawing/2010/main" val="0"/>
                </a:ext>
              </a:extLst>
            </a:blip>
            <a:stretch>
              <a:fillRect/>
            </a:stretch>
          </p:blipFill>
          <p:spPr>
            <a:xfrm>
              <a:off x="10128174" y="4469696"/>
              <a:ext cx="217284" cy="143656"/>
            </a:xfrm>
            <a:prstGeom prst="rect">
              <a:avLst/>
            </a:prstGeom>
          </p:spPr>
        </p:pic>
      </p:grpSp>
    </p:spTree>
    <p:extLst>
      <p:ext uri="{BB962C8B-B14F-4D97-AF65-F5344CB8AC3E}">
        <p14:creationId xmlns:p14="http://schemas.microsoft.com/office/powerpoint/2010/main" val="174202851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DARK_CLOSING1">
    <p:spTree>
      <p:nvGrpSpPr>
        <p:cNvPr id="1" name=""/>
        <p:cNvGrpSpPr/>
        <p:nvPr/>
      </p:nvGrpSpPr>
      <p:grpSpPr>
        <a:xfrm>
          <a:off x="0" y="0"/>
          <a:ext cx="0" cy="0"/>
          <a:chOff x="0" y="0"/>
          <a:chExt cx="0" cy="0"/>
        </a:xfrm>
      </p:grpSpPr>
      <p:sp>
        <p:nvSpPr>
          <p:cNvPr id="14" name="Rectangle 13"/>
          <p:cNvSpPr/>
          <p:nvPr userDrawn="1"/>
        </p:nvSpPr>
        <p:spPr>
          <a:xfrm>
            <a:off x="0" y="-1"/>
            <a:ext cx="12192000" cy="6858001"/>
          </a:xfrm>
          <a:prstGeom prst="rect">
            <a:avLst/>
          </a:prstGeom>
          <a:solidFill>
            <a:srgbClr val="335E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5E6F"/>
              </a:solidFill>
            </a:endParaRPr>
          </a:p>
        </p:txBody>
      </p:sp>
      <p:sp>
        <p:nvSpPr>
          <p:cNvPr id="9" name="Rectangle 8"/>
          <p:cNvSpPr/>
          <p:nvPr userDrawn="1"/>
        </p:nvSpPr>
        <p:spPr>
          <a:xfrm flipH="1">
            <a:off x="4686300" y="2011304"/>
            <a:ext cx="2819400" cy="2819034"/>
          </a:xfrm>
          <a:prstGeom prst="rect">
            <a:avLst/>
          </a:prstGeom>
          <a:solidFill>
            <a:srgbClr val="0032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Subtitle 2"/>
          <p:cNvSpPr txBox="1">
            <a:spLocks/>
          </p:cNvSpPr>
          <p:nvPr userDrawn="1"/>
        </p:nvSpPr>
        <p:spPr>
          <a:xfrm>
            <a:off x="4686298" y="4524206"/>
            <a:ext cx="2812781" cy="314494"/>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r"/>
            <a:endParaRPr lang="en-GB" sz="1400">
              <a:solidFill>
                <a:srgbClr val="8197A6"/>
              </a:solidFill>
              <a:latin typeface="Arial" charset="0"/>
              <a:ea typeface="Arial" charset="0"/>
              <a:cs typeface="Arial" charset="0"/>
            </a:endParaRPr>
          </a:p>
        </p:txBody>
      </p:sp>
      <p:sp>
        <p:nvSpPr>
          <p:cNvPr id="7" name="Subtitle 2"/>
          <p:cNvSpPr txBox="1">
            <a:spLocks/>
          </p:cNvSpPr>
          <p:nvPr userDrawn="1"/>
        </p:nvSpPr>
        <p:spPr>
          <a:xfrm>
            <a:off x="4686298" y="1740022"/>
            <a:ext cx="2819402" cy="261521"/>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l"/>
            <a:r>
              <a:rPr lang="en-GB" sz="1100" noProof="0">
                <a:solidFill>
                  <a:schemeClr val="bg1"/>
                </a:solidFill>
                <a:latin typeface="Arial" charset="0"/>
                <a:ea typeface="Arial" charset="0"/>
                <a:cs typeface="Arial" charset="0"/>
              </a:rPr>
              <a:t>Produced by</a:t>
            </a:r>
          </a:p>
        </p:txBody>
      </p:sp>
      <p:sp>
        <p:nvSpPr>
          <p:cNvPr id="8" name="Text Placeholder 2">
            <a:extLst>
              <a:ext uri="{FF2B5EF4-FFF2-40B4-BE49-F238E27FC236}">
                <a16:creationId xmlns:a16="http://schemas.microsoft.com/office/drawing/2014/main" id="{7C01D068-9364-9848-89E9-73AD77FBF2D2}"/>
              </a:ext>
            </a:extLst>
          </p:cNvPr>
          <p:cNvSpPr>
            <a:spLocks noGrp="1"/>
          </p:cNvSpPr>
          <p:nvPr>
            <p:ph type="body" idx="14" hasCustomPrompt="1"/>
          </p:nvPr>
        </p:nvSpPr>
        <p:spPr>
          <a:xfrm>
            <a:off x="4686298" y="2041526"/>
            <a:ext cx="2819402" cy="2359024"/>
          </a:xfrm>
          <a:prstGeom prst="rect">
            <a:avLst/>
          </a:prstGeom>
        </p:spPr>
        <p:txBody>
          <a:bodyPr anchor="t">
            <a:normAutofit/>
          </a:bodyPr>
          <a:lstStyle>
            <a:lvl1pPr marL="0" indent="0" algn="l">
              <a:buNone/>
              <a:defRPr sz="2140" b="0" baseline="0">
                <a:solidFill>
                  <a:schemeClr val="bg1"/>
                </a:solidFill>
                <a:latin typeface="Arial" charset="0"/>
                <a:ea typeface="Arial" charset="0"/>
                <a:cs typeface="Arial"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Click to edit Master text styles</a:t>
            </a:r>
          </a:p>
        </p:txBody>
      </p:sp>
      <p:sp>
        <p:nvSpPr>
          <p:cNvPr id="10" name="Text Placeholder 2">
            <a:extLst>
              <a:ext uri="{FF2B5EF4-FFF2-40B4-BE49-F238E27FC236}">
                <a16:creationId xmlns:a16="http://schemas.microsoft.com/office/drawing/2014/main" id="{CEA846BB-3E9A-6A43-8C02-4025B1D22551}"/>
              </a:ext>
            </a:extLst>
          </p:cNvPr>
          <p:cNvSpPr>
            <a:spLocks noGrp="1"/>
          </p:cNvSpPr>
          <p:nvPr>
            <p:ph type="body" idx="15" hasCustomPrompt="1"/>
          </p:nvPr>
        </p:nvSpPr>
        <p:spPr>
          <a:xfrm>
            <a:off x="4686298" y="4406773"/>
            <a:ext cx="2819402" cy="423565"/>
          </a:xfrm>
          <a:prstGeom prst="rect">
            <a:avLst/>
          </a:prstGeom>
        </p:spPr>
        <p:txBody>
          <a:bodyPr anchor="ctr">
            <a:noAutofit/>
          </a:bodyPr>
          <a:lstStyle>
            <a:lvl1pPr marL="0" indent="0" algn="l">
              <a:buNone/>
              <a:defRPr sz="1500" b="0" baseline="0">
                <a:solidFill>
                  <a:schemeClr val="bg1"/>
                </a:solidFill>
                <a:latin typeface="Arial" charset="0"/>
                <a:ea typeface="Arial" charset="0"/>
                <a:cs typeface="Arial"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Click to edit Master text styles</a:t>
            </a:r>
          </a:p>
        </p:txBody>
      </p:sp>
    </p:spTree>
    <p:extLst>
      <p:ext uri="{BB962C8B-B14F-4D97-AF65-F5344CB8AC3E}">
        <p14:creationId xmlns:p14="http://schemas.microsoft.com/office/powerpoint/2010/main" val="333975176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_CLEAR_COLOUR_BG2">
    <p:spTree>
      <p:nvGrpSpPr>
        <p:cNvPr id="1" name=""/>
        <p:cNvGrpSpPr/>
        <p:nvPr/>
      </p:nvGrpSpPr>
      <p:grpSpPr>
        <a:xfrm>
          <a:off x="0" y="0"/>
          <a:ext cx="0" cy="0"/>
          <a:chOff x="0" y="0"/>
          <a:chExt cx="0" cy="0"/>
        </a:xfrm>
      </p:grpSpPr>
      <p:sp>
        <p:nvSpPr>
          <p:cNvPr id="154" name="Rectangle 153">
            <a:extLst>
              <a:ext uri="{FF2B5EF4-FFF2-40B4-BE49-F238E27FC236}">
                <a16:creationId xmlns:a16="http://schemas.microsoft.com/office/drawing/2014/main" id="{2FDEDD14-D71C-FA46-B659-781FB04D4CD6}"/>
              </a:ext>
            </a:extLst>
          </p:cNvPr>
          <p:cNvSpPr/>
          <p:nvPr userDrawn="1"/>
        </p:nvSpPr>
        <p:spPr>
          <a:xfrm>
            <a:off x="-6566" y="-2"/>
            <a:ext cx="12198565" cy="6858002"/>
          </a:xfrm>
          <a:prstGeom prst="rect">
            <a:avLst/>
          </a:prstGeom>
          <a:solidFill>
            <a:srgbClr val="76C8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98" name="Text Box 38">
            <a:extLst>
              <a:ext uri="{FF2B5EF4-FFF2-40B4-BE49-F238E27FC236}">
                <a16:creationId xmlns:a16="http://schemas.microsoft.com/office/drawing/2014/main" id="{7FCD07CB-9B49-8542-B6E1-EE8F108950D4}"/>
              </a:ext>
            </a:extLst>
          </p:cNvPr>
          <p:cNvSpPr txBox="1">
            <a:spLocks noChangeArrowheads="1"/>
          </p:cNvSpPr>
          <p:nvPr userDrawn="1"/>
        </p:nvSpPr>
        <p:spPr bwMode="auto">
          <a:xfrm>
            <a:off x="8205939" y="6201716"/>
            <a:ext cx="3751495" cy="21544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lIns="0" rIns="0">
            <a:spAutoFit/>
          </a:bodyPr>
          <a:lstStyle/>
          <a:p>
            <a:pPr lvl="2" algn="r">
              <a:spcBef>
                <a:spcPct val="50000"/>
              </a:spcBef>
            </a:pPr>
            <a:fld id="{BBA2E11D-44E1-43DD-A173-928128880055}" type="slidenum">
              <a:rPr lang="en-GB" sz="800" noProof="1" smtClean="0">
                <a:solidFill>
                  <a:srgbClr val="8197A6"/>
                </a:solidFill>
                <a:latin typeface="Arial" charset="0"/>
                <a:ea typeface="Arial" charset="0"/>
                <a:cs typeface="Arial" charset="0"/>
              </a:rPr>
              <a:pPr lvl="2" algn="r">
                <a:spcBef>
                  <a:spcPct val="50000"/>
                </a:spcBef>
              </a:pPr>
              <a:t>‹#›</a:t>
            </a:fld>
            <a:endParaRPr lang="en-GB" sz="800" b="0" i="0" noProof="0">
              <a:solidFill>
                <a:srgbClr val="8197A6"/>
              </a:solidFill>
              <a:latin typeface="Arial" charset="0"/>
              <a:ea typeface="Arial" charset="0"/>
              <a:cs typeface="Arial" charset="0"/>
            </a:endParaRPr>
          </a:p>
        </p:txBody>
      </p:sp>
      <p:cxnSp>
        <p:nvCxnSpPr>
          <p:cNvPr id="65" name="Straight Connector 64">
            <a:extLst>
              <a:ext uri="{FF2B5EF4-FFF2-40B4-BE49-F238E27FC236}">
                <a16:creationId xmlns:a16="http://schemas.microsoft.com/office/drawing/2014/main" id="{C7AD4B35-54FA-9144-8CA0-29E6DFD8430A}"/>
              </a:ext>
            </a:extLst>
          </p:cNvPr>
          <p:cNvCxnSpPr>
            <a:cxnSpLocks/>
          </p:cNvCxnSpPr>
          <p:nvPr userDrawn="1"/>
        </p:nvCxnSpPr>
        <p:spPr>
          <a:xfrm>
            <a:off x="221435" y="6422971"/>
            <a:ext cx="11736000" cy="0"/>
          </a:xfrm>
          <a:prstGeom prst="line">
            <a:avLst/>
          </a:prstGeom>
          <a:ln w="9525" cmpd="sng">
            <a:solidFill>
              <a:srgbClr val="003249"/>
            </a:solidFill>
            <a:prstDash val="solid"/>
          </a:ln>
        </p:spPr>
        <p:style>
          <a:lnRef idx="1">
            <a:schemeClr val="accent1"/>
          </a:lnRef>
          <a:fillRef idx="0">
            <a:schemeClr val="accent1"/>
          </a:fillRef>
          <a:effectRef idx="0">
            <a:schemeClr val="accent1"/>
          </a:effectRef>
          <a:fontRef idx="minor">
            <a:schemeClr val="tx1"/>
          </a:fontRef>
        </p:style>
      </p:cxnSp>
      <p:pic>
        <p:nvPicPr>
          <p:cNvPr id="93" name="Picture 92">
            <a:extLst>
              <a:ext uri="{FF2B5EF4-FFF2-40B4-BE49-F238E27FC236}">
                <a16:creationId xmlns:a16="http://schemas.microsoft.com/office/drawing/2014/main" id="{8A16F217-5F4A-7849-B028-25F68FF3C3EE}"/>
              </a:ext>
            </a:extLst>
          </p:cNvPr>
          <p:cNvPicPr>
            <a:picLocks/>
          </p:cNvPicPr>
          <p:nvPr userDrawn="1"/>
        </p:nvPicPr>
        <p:blipFill>
          <a:blip r:embed="rId2" cstate="hqprint">
            <a:extLst>
              <a:ext uri="{28A0092B-C50C-407E-A947-70E740481C1C}">
                <a14:useLocalDpi xmlns:a14="http://schemas.microsoft.com/office/drawing/2010/main" val="0"/>
              </a:ext>
            </a:extLst>
          </a:blip>
          <a:stretch>
            <a:fillRect/>
          </a:stretch>
        </p:blipFill>
        <p:spPr>
          <a:xfrm>
            <a:off x="10331489" y="-215904"/>
            <a:ext cx="2095200" cy="1314000"/>
          </a:xfrm>
          <a:prstGeom prst="rect">
            <a:avLst/>
          </a:prstGeom>
        </p:spPr>
      </p:pic>
      <p:pic>
        <p:nvPicPr>
          <p:cNvPr id="41" name="Picture 40">
            <a:extLst>
              <a:ext uri="{FF2B5EF4-FFF2-40B4-BE49-F238E27FC236}">
                <a16:creationId xmlns:a16="http://schemas.microsoft.com/office/drawing/2014/main" id="{6F492216-00B3-1F4C-9F96-3F8E039603CB}"/>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10343245" y="6585917"/>
            <a:ext cx="1636920" cy="105918"/>
          </a:xfrm>
          <a:prstGeom prst="rect">
            <a:avLst/>
          </a:prstGeom>
        </p:spPr>
      </p:pic>
      <p:grpSp>
        <p:nvGrpSpPr>
          <p:cNvPr id="33" name="Group 32">
            <a:extLst>
              <a:ext uri="{FF2B5EF4-FFF2-40B4-BE49-F238E27FC236}">
                <a16:creationId xmlns:a16="http://schemas.microsoft.com/office/drawing/2014/main" id="{FB321021-5660-EB47-8BA6-304C79272C62}"/>
              </a:ext>
            </a:extLst>
          </p:cNvPr>
          <p:cNvGrpSpPr/>
          <p:nvPr userDrawn="1"/>
        </p:nvGrpSpPr>
        <p:grpSpPr>
          <a:xfrm>
            <a:off x="226688" y="6569736"/>
            <a:ext cx="9628745" cy="144114"/>
            <a:chOff x="1076500" y="4469696"/>
            <a:chExt cx="9628745" cy="144114"/>
          </a:xfrm>
        </p:grpSpPr>
        <p:pic>
          <p:nvPicPr>
            <p:cNvPr id="34" name="Picture 33" descr="de.png">
              <a:extLst>
                <a:ext uri="{FF2B5EF4-FFF2-40B4-BE49-F238E27FC236}">
                  <a16:creationId xmlns:a16="http://schemas.microsoft.com/office/drawing/2014/main" id="{6705C573-7F21-B342-A090-1A6C26CD7B87}"/>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76500" y="4469696"/>
              <a:ext cx="217977" cy="144114"/>
            </a:xfrm>
            <a:prstGeom prst="rect">
              <a:avLst/>
            </a:prstGeom>
            <a:ln>
              <a:noFill/>
            </a:ln>
          </p:spPr>
        </p:pic>
        <p:pic>
          <p:nvPicPr>
            <p:cNvPr id="35" name="Picture 34" descr="at.png">
              <a:extLst>
                <a:ext uri="{FF2B5EF4-FFF2-40B4-BE49-F238E27FC236}">
                  <a16:creationId xmlns:a16="http://schemas.microsoft.com/office/drawing/2014/main" id="{6E5EA9CB-46C1-1244-9266-8C00B92ABFCB}"/>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447640" y="4469696"/>
              <a:ext cx="217977" cy="144114"/>
            </a:xfrm>
            <a:prstGeom prst="rect">
              <a:avLst/>
            </a:prstGeom>
            <a:ln>
              <a:noFill/>
            </a:ln>
          </p:spPr>
        </p:pic>
        <p:pic>
          <p:nvPicPr>
            <p:cNvPr id="36" name="Picture 35" descr="be.png">
              <a:extLst>
                <a:ext uri="{FF2B5EF4-FFF2-40B4-BE49-F238E27FC236}">
                  <a16:creationId xmlns:a16="http://schemas.microsoft.com/office/drawing/2014/main" id="{AB9EB0F2-8599-8F46-BDBF-50594130B1B2}"/>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818780" y="4469696"/>
              <a:ext cx="217977" cy="144114"/>
            </a:xfrm>
            <a:prstGeom prst="rect">
              <a:avLst/>
            </a:prstGeom>
            <a:ln>
              <a:noFill/>
            </a:ln>
          </p:spPr>
        </p:pic>
        <p:pic>
          <p:nvPicPr>
            <p:cNvPr id="37" name="Picture 36" descr="dk.png">
              <a:extLst>
                <a:ext uri="{FF2B5EF4-FFF2-40B4-BE49-F238E27FC236}">
                  <a16:creationId xmlns:a16="http://schemas.microsoft.com/office/drawing/2014/main" id="{E84CCD7E-CD19-5C40-8499-A9A2BF933B34}"/>
                </a:ext>
              </a:extLst>
            </p:cNvPr>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2189920" y="4469696"/>
              <a:ext cx="217977" cy="144114"/>
            </a:xfrm>
            <a:prstGeom prst="rect">
              <a:avLst/>
            </a:prstGeom>
            <a:ln>
              <a:noFill/>
            </a:ln>
          </p:spPr>
        </p:pic>
        <p:pic>
          <p:nvPicPr>
            <p:cNvPr id="38" name="Picture 37" descr="es.png">
              <a:extLst>
                <a:ext uri="{FF2B5EF4-FFF2-40B4-BE49-F238E27FC236}">
                  <a16:creationId xmlns:a16="http://schemas.microsoft.com/office/drawing/2014/main" id="{64F9DD03-F825-A14A-8939-41CEA1D3F802}"/>
                </a:ext>
              </a:extLst>
            </p:cNvPr>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2561060" y="4469696"/>
              <a:ext cx="217977" cy="144114"/>
            </a:xfrm>
            <a:prstGeom prst="rect">
              <a:avLst/>
            </a:prstGeom>
            <a:ln>
              <a:noFill/>
            </a:ln>
          </p:spPr>
        </p:pic>
        <p:pic>
          <p:nvPicPr>
            <p:cNvPr id="39" name="Picture 38" descr="ee.png">
              <a:extLst>
                <a:ext uri="{FF2B5EF4-FFF2-40B4-BE49-F238E27FC236}">
                  <a16:creationId xmlns:a16="http://schemas.microsoft.com/office/drawing/2014/main" id="{686C5F97-EE26-D545-972E-35E1947B818B}"/>
                </a:ext>
              </a:extLst>
            </p:cNvPr>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2932200" y="4469696"/>
              <a:ext cx="217977" cy="144114"/>
            </a:xfrm>
            <a:prstGeom prst="rect">
              <a:avLst/>
            </a:prstGeom>
            <a:ln>
              <a:noFill/>
            </a:ln>
          </p:spPr>
        </p:pic>
        <p:pic>
          <p:nvPicPr>
            <p:cNvPr id="40" name="Picture 39" descr="fi.png">
              <a:extLst>
                <a:ext uri="{FF2B5EF4-FFF2-40B4-BE49-F238E27FC236}">
                  <a16:creationId xmlns:a16="http://schemas.microsoft.com/office/drawing/2014/main" id="{CAAFFB4A-3C75-C945-A251-BEE380521953}"/>
                </a:ext>
              </a:extLst>
            </p:cNvPr>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3303340" y="4469696"/>
              <a:ext cx="217977" cy="144114"/>
            </a:xfrm>
            <a:prstGeom prst="rect">
              <a:avLst/>
            </a:prstGeom>
            <a:ln>
              <a:noFill/>
            </a:ln>
          </p:spPr>
        </p:pic>
        <p:pic>
          <p:nvPicPr>
            <p:cNvPr id="42" name="Picture 41" descr="fr.png">
              <a:extLst>
                <a:ext uri="{FF2B5EF4-FFF2-40B4-BE49-F238E27FC236}">
                  <a16:creationId xmlns:a16="http://schemas.microsoft.com/office/drawing/2014/main" id="{98635036-B69D-3742-9E37-5ED8FDB996CB}"/>
                </a:ext>
              </a:extLst>
            </p:cNvPr>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3674480" y="4469696"/>
              <a:ext cx="217977" cy="144114"/>
            </a:xfrm>
            <a:prstGeom prst="rect">
              <a:avLst/>
            </a:prstGeom>
            <a:ln>
              <a:noFill/>
            </a:ln>
          </p:spPr>
        </p:pic>
        <p:pic>
          <p:nvPicPr>
            <p:cNvPr id="43" name="Picture 42" descr="gr.png">
              <a:extLst>
                <a:ext uri="{FF2B5EF4-FFF2-40B4-BE49-F238E27FC236}">
                  <a16:creationId xmlns:a16="http://schemas.microsoft.com/office/drawing/2014/main" id="{10D8C8F8-E354-894F-A153-41AC96F6CD80}"/>
                </a:ext>
              </a:extLst>
            </p:cNvPr>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4045620" y="4469696"/>
              <a:ext cx="217977" cy="144114"/>
            </a:xfrm>
            <a:prstGeom prst="rect">
              <a:avLst/>
            </a:prstGeom>
            <a:ln>
              <a:noFill/>
            </a:ln>
          </p:spPr>
        </p:pic>
        <p:pic>
          <p:nvPicPr>
            <p:cNvPr id="44" name="Picture 43" descr="hu.png">
              <a:extLst>
                <a:ext uri="{FF2B5EF4-FFF2-40B4-BE49-F238E27FC236}">
                  <a16:creationId xmlns:a16="http://schemas.microsoft.com/office/drawing/2014/main" id="{5A9BF6FD-8270-9D43-B521-8581BC3948F1}"/>
                </a:ext>
              </a:extLst>
            </p:cNvPr>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4416760" y="4469696"/>
              <a:ext cx="217977" cy="144114"/>
            </a:xfrm>
            <a:prstGeom prst="rect">
              <a:avLst/>
            </a:prstGeom>
            <a:ln>
              <a:noFill/>
            </a:ln>
          </p:spPr>
        </p:pic>
        <p:pic>
          <p:nvPicPr>
            <p:cNvPr id="45" name="Picture 44" descr="ie.png">
              <a:extLst>
                <a:ext uri="{FF2B5EF4-FFF2-40B4-BE49-F238E27FC236}">
                  <a16:creationId xmlns:a16="http://schemas.microsoft.com/office/drawing/2014/main" id="{14B6B9B8-9CB9-C54F-AE18-37B7E06A5C09}"/>
                </a:ext>
              </a:extLst>
            </p:cNvPr>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4787900" y="4469696"/>
              <a:ext cx="217977" cy="144114"/>
            </a:xfrm>
            <a:prstGeom prst="rect">
              <a:avLst/>
            </a:prstGeom>
            <a:ln>
              <a:noFill/>
            </a:ln>
          </p:spPr>
        </p:pic>
        <p:pic>
          <p:nvPicPr>
            <p:cNvPr id="46" name="Picture 45" descr="it.png">
              <a:extLst>
                <a:ext uri="{FF2B5EF4-FFF2-40B4-BE49-F238E27FC236}">
                  <a16:creationId xmlns:a16="http://schemas.microsoft.com/office/drawing/2014/main" id="{768B3063-BAAD-1340-A865-830B2616D6FF}"/>
                </a:ext>
              </a:extLst>
            </p:cNvPr>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5159040" y="4469696"/>
              <a:ext cx="217977" cy="144114"/>
            </a:xfrm>
            <a:prstGeom prst="rect">
              <a:avLst/>
            </a:prstGeom>
            <a:ln>
              <a:noFill/>
            </a:ln>
          </p:spPr>
        </p:pic>
        <p:pic>
          <p:nvPicPr>
            <p:cNvPr id="47" name="Picture 46" descr="lu.png">
              <a:extLst>
                <a:ext uri="{FF2B5EF4-FFF2-40B4-BE49-F238E27FC236}">
                  <a16:creationId xmlns:a16="http://schemas.microsoft.com/office/drawing/2014/main" id="{C50D5B27-F700-0E4D-ABAC-8E7F47823451}"/>
                </a:ext>
              </a:extLst>
            </p:cNvPr>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5530180" y="4469696"/>
              <a:ext cx="217977" cy="144114"/>
            </a:xfrm>
            <a:prstGeom prst="rect">
              <a:avLst/>
            </a:prstGeom>
            <a:ln>
              <a:noFill/>
            </a:ln>
          </p:spPr>
        </p:pic>
        <p:pic>
          <p:nvPicPr>
            <p:cNvPr id="48" name="Picture 47" descr="no.png">
              <a:extLst>
                <a:ext uri="{FF2B5EF4-FFF2-40B4-BE49-F238E27FC236}">
                  <a16:creationId xmlns:a16="http://schemas.microsoft.com/office/drawing/2014/main" id="{EEE21768-4FCC-884A-B1AE-22B6652D9A65}"/>
                </a:ext>
              </a:extLst>
            </p:cNvPr>
            <p:cNvPicPr>
              <a:picLocks noChangeAspect="1"/>
            </p:cNvPicPr>
            <p:nvPr userDrawn="1"/>
          </p:nvPicPr>
          <p:blipFill>
            <a:blip r:embed="rId17" cstate="print">
              <a:extLst>
                <a:ext uri="{28A0092B-C50C-407E-A947-70E740481C1C}">
                  <a14:useLocalDpi xmlns:a14="http://schemas.microsoft.com/office/drawing/2010/main" val="0"/>
                </a:ext>
              </a:extLst>
            </a:blip>
            <a:stretch>
              <a:fillRect/>
            </a:stretch>
          </p:blipFill>
          <p:spPr>
            <a:xfrm>
              <a:off x="5901320" y="4469696"/>
              <a:ext cx="217977" cy="144114"/>
            </a:xfrm>
            <a:prstGeom prst="rect">
              <a:avLst/>
            </a:prstGeom>
            <a:ln>
              <a:noFill/>
            </a:ln>
          </p:spPr>
        </p:pic>
        <p:pic>
          <p:nvPicPr>
            <p:cNvPr id="49" name="Picture 48" descr="nl.png">
              <a:extLst>
                <a:ext uri="{FF2B5EF4-FFF2-40B4-BE49-F238E27FC236}">
                  <a16:creationId xmlns:a16="http://schemas.microsoft.com/office/drawing/2014/main" id="{F3A8536C-BDE0-404F-837A-2693906048DE}"/>
                </a:ext>
              </a:extLst>
            </p:cNvPr>
            <p:cNvPicPr>
              <a:picLocks noChangeAspect="1"/>
            </p:cNvPicPr>
            <p:nvPr userDrawn="1"/>
          </p:nvPicPr>
          <p:blipFill>
            <a:blip r:embed="rId18" cstate="print">
              <a:extLst>
                <a:ext uri="{28A0092B-C50C-407E-A947-70E740481C1C}">
                  <a14:useLocalDpi xmlns:a14="http://schemas.microsoft.com/office/drawing/2010/main" val="0"/>
                </a:ext>
              </a:extLst>
            </a:blip>
            <a:stretch>
              <a:fillRect/>
            </a:stretch>
          </p:blipFill>
          <p:spPr>
            <a:xfrm>
              <a:off x="6272460" y="4469696"/>
              <a:ext cx="217977" cy="144114"/>
            </a:xfrm>
            <a:prstGeom prst="rect">
              <a:avLst/>
            </a:prstGeom>
            <a:ln>
              <a:noFill/>
            </a:ln>
          </p:spPr>
        </p:pic>
        <p:pic>
          <p:nvPicPr>
            <p:cNvPr id="50" name="Picture 49" descr="pl.png">
              <a:extLst>
                <a:ext uri="{FF2B5EF4-FFF2-40B4-BE49-F238E27FC236}">
                  <a16:creationId xmlns:a16="http://schemas.microsoft.com/office/drawing/2014/main" id="{C2AC4DB9-ABEE-C04F-B4C3-09C4682EFF08}"/>
                </a:ext>
              </a:extLst>
            </p:cNvPr>
            <p:cNvPicPr>
              <a:picLocks noChangeAspect="1"/>
            </p:cNvPicPr>
            <p:nvPr userDrawn="1"/>
          </p:nvPicPr>
          <p:blipFill>
            <a:blip r:embed="rId19" cstate="print">
              <a:extLst>
                <a:ext uri="{28A0092B-C50C-407E-A947-70E740481C1C}">
                  <a14:useLocalDpi xmlns:a14="http://schemas.microsoft.com/office/drawing/2010/main" val="0"/>
                </a:ext>
              </a:extLst>
            </a:blip>
            <a:stretch>
              <a:fillRect/>
            </a:stretch>
          </p:blipFill>
          <p:spPr>
            <a:xfrm>
              <a:off x="6643600" y="4469696"/>
              <a:ext cx="217977" cy="144114"/>
            </a:xfrm>
            <a:prstGeom prst="rect">
              <a:avLst/>
            </a:prstGeom>
            <a:ln>
              <a:noFill/>
            </a:ln>
          </p:spPr>
        </p:pic>
        <p:pic>
          <p:nvPicPr>
            <p:cNvPr id="51" name="Picture 50" descr="pt.png">
              <a:extLst>
                <a:ext uri="{FF2B5EF4-FFF2-40B4-BE49-F238E27FC236}">
                  <a16:creationId xmlns:a16="http://schemas.microsoft.com/office/drawing/2014/main" id="{1583F378-AC2C-D048-A473-AB1BFE7EA3D6}"/>
                </a:ext>
              </a:extLst>
            </p:cNvPr>
            <p:cNvPicPr>
              <a:picLocks noChangeAspect="1"/>
            </p:cNvPicPr>
            <p:nvPr userDrawn="1"/>
          </p:nvPicPr>
          <p:blipFill>
            <a:blip r:embed="rId20" cstate="print">
              <a:extLst>
                <a:ext uri="{28A0092B-C50C-407E-A947-70E740481C1C}">
                  <a14:useLocalDpi xmlns:a14="http://schemas.microsoft.com/office/drawing/2010/main" val="0"/>
                </a:ext>
              </a:extLst>
            </a:blip>
            <a:stretch>
              <a:fillRect/>
            </a:stretch>
          </p:blipFill>
          <p:spPr>
            <a:xfrm>
              <a:off x="7014740" y="4469696"/>
              <a:ext cx="217977" cy="144114"/>
            </a:xfrm>
            <a:prstGeom prst="rect">
              <a:avLst/>
            </a:prstGeom>
            <a:ln>
              <a:noFill/>
            </a:ln>
          </p:spPr>
        </p:pic>
        <p:pic>
          <p:nvPicPr>
            <p:cNvPr id="52" name="Picture 51" descr="cz.png">
              <a:extLst>
                <a:ext uri="{FF2B5EF4-FFF2-40B4-BE49-F238E27FC236}">
                  <a16:creationId xmlns:a16="http://schemas.microsoft.com/office/drawing/2014/main" id="{DF5F68D2-8406-374A-AD83-A239F5455955}"/>
                </a:ext>
              </a:extLst>
            </p:cNvPr>
            <p:cNvPicPr>
              <a:picLocks noChangeAspect="1"/>
            </p:cNvPicPr>
            <p:nvPr userDrawn="1"/>
          </p:nvPicPr>
          <p:blipFill>
            <a:blip r:embed="rId21" cstate="print">
              <a:extLst>
                <a:ext uri="{28A0092B-C50C-407E-A947-70E740481C1C}">
                  <a14:useLocalDpi xmlns:a14="http://schemas.microsoft.com/office/drawing/2010/main" val="0"/>
                </a:ext>
              </a:extLst>
            </a:blip>
            <a:stretch>
              <a:fillRect/>
            </a:stretch>
          </p:blipFill>
          <p:spPr>
            <a:xfrm>
              <a:off x="7385880" y="4469696"/>
              <a:ext cx="217977" cy="144114"/>
            </a:xfrm>
            <a:prstGeom prst="rect">
              <a:avLst/>
            </a:prstGeom>
            <a:ln>
              <a:noFill/>
            </a:ln>
          </p:spPr>
        </p:pic>
        <p:pic>
          <p:nvPicPr>
            <p:cNvPr id="53" name="Picture 52" descr="ro.png">
              <a:extLst>
                <a:ext uri="{FF2B5EF4-FFF2-40B4-BE49-F238E27FC236}">
                  <a16:creationId xmlns:a16="http://schemas.microsoft.com/office/drawing/2014/main" id="{E6725D2E-4FF2-9248-8333-05CFA18C70C0}"/>
                </a:ext>
              </a:extLst>
            </p:cNvPr>
            <p:cNvPicPr>
              <a:picLocks noChangeAspect="1"/>
            </p:cNvPicPr>
            <p:nvPr userDrawn="1"/>
          </p:nvPicPr>
          <p:blipFill>
            <a:blip r:embed="rId22" cstate="print">
              <a:extLst>
                <a:ext uri="{28A0092B-C50C-407E-A947-70E740481C1C}">
                  <a14:useLocalDpi xmlns:a14="http://schemas.microsoft.com/office/drawing/2010/main" val="0"/>
                </a:ext>
              </a:extLst>
            </a:blip>
            <a:stretch>
              <a:fillRect/>
            </a:stretch>
          </p:blipFill>
          <p:spPr>
            <a:xfrm>
              <a:off x="7757020" y="4469696"/>
              <a:ext cx="217977" cy="144114"/>
            </a:xfrm>
            <a:prstGeom prst="rect">
              <a:avLst/>
            </a:prstGeom>
            <a:ln>
              <a:noFill/>
            </a:ln>
          </p:spPr>
        </p:pic>
        <p:pic>
          <p:nvPicPr>
            <p:cNvPr id="54" name="Picture 53" descr="se.png">
              <a:extLst>
                <a:ext uri="{FF2B5EF4-FFF2-40B4-BE49-F238E27FC236}">
                  <a16:creationId xmlns:a16="http://schemas.microsoft.com/office/drawing/2014/main" id="{74AB8C92-E6A7-C144-B537-72B3915DD46B}"/>
                </a:ext>
              </a:extLst>
            </p:cNvPr>
            <p:cNvPicPr>
              <a:picLocks noChangeAspect="1"/>
            </p:cNvPicPr>
            <p:nvPr userDrawn="1"/>
          </p:nvPicPr>
          <p:blipFill>
            <a:blip r:embed="rId23" cstate="print">
              <a:extLst>
                <a:ext uri="{28A0092B-C50C-407E-A947-70E740481C1C}">
                  <a14:useLocalDpi xmlns:a14="http://schemas.microsoft.com/office/drawing/2010/main" val="0"/>
                </a:ext>
              </a:extLst>
            </a:blip>
            <a:stretch>
              <a:fillRect/>
            </a:stretch>
          </p:blipFill>
          <p:spPr>
            <a:xfrm>
              <a:off x="8499300" y="4469696"/>
              <a:ext cx="217977" cy="144114"/>
            </a:xfrm>
            <a:prstGeom prst="rect">
              <a:avLst/>
            </a:prstGeom>
            <a:ln>
              <a:noFill/>
            </a:ln>
          </p:spPr>
        </p:pic>
        <p:pic>
          <p:nvPicPr>
            <p:cNvPr id="55" name="Picture 54" descr="ch.png">
              <a:extLst>
                <a:ext uri="{FF2B5EF4-FFF2-40B4-BE49-F238E27FC236}">
                  <a16:creationId xmlns:a16="http://schemas.microsoft.com/office/drawing/2014/main" id="{C48E0D8F-2BC8-F14C-9362-9E8607F5C1C0}"/>
                </a:ext>
              </a:extLst>
            </p:cNvPr>
            <p:cNvPicPr>
              <a:picLocks noChangeAspect="1"/>
            </p:cNvPicPr>
            <p:nvPr userDrawn="1"/>
          </p:nvPicPr>
          <p:blipFill>
            <a:blip r:embed="rId24" cstate="print">
              <a:extLst>
                <a:ext uri="{28A0092B-C50C-407E-A947-70E740481C1C}">
                  <a14:useLocalDpi xmlns:a14="http://schemas.microsoft.com/office/drawing/2010/main" val="0"/>
                </a:ext>
              </a:extLst>
            </a:blip>
            <a:stretch>
              <a:fillRect/>
            </a:stretch>
          </p:blipFill>
          <p:spPr>
            <a:xfrm>
              <a:off x="8870442" y="4469696"/>
              <a:ext cx="217977" cy="144114"/>
            </a:xfrm>
            <a:prstGeom prst="rect">
              <a:avLst/>
            </a:prstGeom>
            <a:ln>
              <a:noFill/>
            </a:ln>
          </p:spPr>
        </p:pic>
        <p:pic>
          <p:nvPicPr>
            <p:cNvPr id="56" name="Picture 55" descr="uk.png">
              <a:extLst>
                <a:ext uri="{FF2B5EF4-FFF2-40B4-BE49-F238E27FC236}">
                  <a16:creationId xmlns:a16="http://schemas.microsoft.com/office/drawing/2014/main" id="{E5508957-8372-AF44-9157-4F8AF0056F70}"/>
                </a:ext>
              </a:extLst>
            </p:cNvPr>
            <p:cNvPicPr>
              <a:picLocks noChangeAspect="1"/>
            </p:cNvPicPr>
            <p:nvPr userDrawn="1"/>
          </p:nvPicPr>
          <p:blipFill>
            <a:blip r:embed="rId25" cstate="print">
              <a:extLst>
                <a:ext uri="{28A0092B-C50C-407E-A947-70E740481C1C}">
                  <a14:useLocalDpi xmlns:a14="http://schemas.microsoft.com/office/drawing/2010/main" val="0"/>
                </a:ext>
              </a:extLst>
            </a:blip>
            <a:stretch>
              <a:fillRect/>
            </a:stretch>
          </p:blipFill>
          <p:spPr>
            <a:xfrm>
              <a:off x="8128160" y="4469696"/>
              <a:ext cx="217977" cy="144114"/>
            </a:xfrm>
            <a:prstGeom prst="rect">
              <a:avLst/>
            </a:prstGeom>
            <a:ln>
              <a:noFill/>
            </a:ln>
          </p:spPr>
        </p:pic>
        <p:pic>
          <p:nvPicPr>
            <p:cNvPr id="57" name="Picture 56">
              <a:extLst>
                <a:ext uri="{FF2B5EF4-FFF2-40B4-BE49-F238E27FC236}">
                  <a16:creationId xmlns:a16="http://schemas.microsoft.com/office/drawing/2014/main" id="{93E77BB0-CCCB-184C-8A71-2856CDD78E38}"/>
                </a:ext>
              </a:extLst>
            </p:cNvPr>
            <p:cNvPicPr>
              <a:picLocks noChangeAspect="1"/>
            </p:cNvPicPr>
            <p:nvPr userDrawn="1"/>
          </p:nvPicPr>
          <p:blipFill>
            <a:blip r:embed="rId26" cstate="hqprint">
              <a:extLst>
                <a:ext uri="{28A0092B-C50C-407E-A947-70E740481C1C}">
                  <a14:useLocalDpi xmlns:a14="http://schemas.microsoft.com/office/drawing/2010/main" val="0"/>
                </a:ext>
              </a:extLst>
            </a:blip>
            <a:stretch>
              <a:fillRect/>
            </a:stretch>
          </p:blipFill>
          <p:spPr>
            <a:xfrm>
              <a:off x="9408598" y="4469696"/>
              <a:ext cx="216000" cy="144000"/>
            </a:xfrm>
            <a:prstGeom prst="rect">
              <a:avLst/>
            </a:prstGeom>
          </p:spPr>
        </p:pic>
        <p:pic>
          <p:nvPicPr>
            <p:cNvPr id="58" name="Picture 57">
              <a:extLst>
                <a:ext uri="{FF2B5EF4-FFF2-40B4-BE49-F238E27FC236}">
                  <a16:creationId xmlns:a16="http://schemas.microsoft.com/office/drawing/2014/main" id="{7D4A6225-A6BA-474B-9F8F-B55FD8A87BDA}"/>
                </a:ext>
              </a:extLst>
            </p:cNvPr>
            <p:cNvPicPr>
              <a:picLocks noChangeAspect="1"/>
            </p:cNvPicPr>
            <p:nvPr userDrawn="1"/>
          </p:nvPicPr>
          <p:blipFill>
            <a:blip r:embed="rId27"/>
            <a:stretch>
              <a:fillRect/>
            </a:stretch>
          </p:blipFill>
          <p:spPr>
            <a:xfrm>
              <a:off x="9768386" y="4469696"/>
              <a:ext cx="216000" cy="144000"/>
            </a:xfrm>
            <a:prstGeom prst="rect">
              <a:avLst/>
            </a:prstGeom>
          </p:spPr>
        </p:pic>
        <p:pic>
          <p:nvPicPr>
            <p:cNvPr id="59" name="Picture 58" descr="ca.png">
              <a:extLst>
                <a:ext uri="{FF2B5EF4-FFF2-40B4-BE49-F238E27FC236}">
                  <a16:creationId xmlns:a16="http://schemas.microsoft.com/office/drawing/2014/main" id="{02C75BE4-D548-4049-B4EA-FE8098E2394C}"/>
                </a:ext>
              </a:extLst>
            </p:cNvPr>
            <p:cNvPicPr>
              <a:picLocks noChangeAspect="1"/>
            </p:cNvPicPr>
            <p:nvPr userDrawn="1"/>
          </p:nvPicPr>
          <p:blipFill>
            <a:blip r:embed="rId28" cstate="print">
              <a:extLst>
                <a:ext uri="{28A0092B-C50C-407E-A947-70E740481C1C}">
                  <a14:useLocalDpi xmlns:a14="http://schemas.microsoft.com/office/drawing/2010/main" val="0"/>
                </a:ext>
              </a:extLst>
            </a:blip>
            <a:stretch>
              <a:fillRect/>
            </a:stretch>
          </p:blipFill>
          <p:spPr>
            <a:xfrm>
              <a:off x="10489245" y="4469696"/>
              <a:ext cx="216000" cy="142807"/>
            </a:xfrm>
            <a:prstGeom prst="rect">
              <a:avLst/>
            </a:prstGeom>
            <a:ln>
              <a:noFill/>
            </a:ln>
          </p:spPr>
        </p:pic>
        <p:pic>
          <p:nvPicPr>
            <p:cNvPr id="60" name="Picture 59" descr="si.png">
              <a:extLst>
                <a:ext uri="{FF2B5EF4-FFF2-40B4-BE49-F238E27FC236}">
                  <a16:creationId xmlns:a16="http://schemas.microsoft.com/office/drawing/2014/main" id="{28548056-32EB-4547-A1E8-C49E5B25653B}"/>
                </a:ext>
              </a:extLst>
            </p:cNvPr>
            <p:cNvPicPr>
              <a:picLocks noChangeAspect="1"/>
            </p:cNvPicPr>
            <p:nvPr userDrawn="1"/>
          </p:nvPicPr>
          <p:blipFill>
            <a:blip r:embed="rId29" cstate="print">
              <a:extLst>
                <a:ext uri="{28A0092B-C50C-407E-A947-70E740481C1C}">
                  <a14:useLocalDpi xmlns:a14="http://schemas.microsoft.com/office/drawing/2010/main" val="0"/>
                </a:ext>
              </a:extLst>
            </a:blip>
            <a:stretch>
              <a:fillRect/>
            </a:stretch>
          </p:blipFill>
          <p:spPr>
            <a:xfrm>
              <a:off x="10128174" y="4469696"/>
              <a:ext cx="217284" cy="143656"/>
            </a:xfrm>
            <a:prstGeom prst="rect">
              <a:avLst/>
            </a:prstGeom>
          </p:spPr>
        </p:pic>
      </p:grpSp>
    </p:spTree>
    <p:extLst>
      <p:ext uri="{BB962C8B-B14F-4D97-AF65-F5344CB8AC3E}">
        <p14:creationId xmlns:p14="http://schemas.microsoft.com/office/powerpoint/2010/main" val="154162813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a:p>
        </p:txBody>
      </p:sp>
      <p:sp>
        <p:nvSpPr>
          <p:cNvPr id="3" name="Content Placeholder 2"/>
          <p:cNvSpPr>
            <a:spLocks noGrp="1"/>
          </p:cNvSpPr>
          <p:nvPr>
            <p:ph idx="1"/>
          </p:nvPr>
        </p:nvSpPr>
        <p:spPr/>
        <p:txBody>
          <a:bodyPr/>
          <a:lstStyle>
            <a:lvl1pPr marL="0">
              <a:defRPr baseline="0"/>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noProof="0" dirty="0"/>
          </a:p>
        </p:txBody>
      </p:sp>
    </p:spTree>
    <p:extLst>
      <p:ext uri="{BB962C8B-B14F-4D97-AF65-F5344CB8AC3E}">
        <p14:creationId xmlns:p14="http://schemas.microsoft.com/office/powerpoint/2010/main" val="25991324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DARK1">
    <p:spTree>
      <p:nvGrpSpPr>
        <p:cNvPr id="1" name=""/>
        <p:cNvGrpSpPr/>
        <p:nvPr/>
      </p:nvGrpSpPr>
      <p:grpSpPr>
        <a:xfrm>
          <a:off x="0" y="0"/>
          <a:ext cx="0" cy="0"/>
          <a:chOff x="0" y="0"/>
          <a:chExt cx="0" cy="0"/>
        </a:xfrm>
      </p:grpSpPr>
      <p:pic>
        <p:nvPicPr>
          <p:cNvPr id="36" name="Picture 35">
            <a:extLst>
              <a:ext uri="{FF2B5EF4-FFF2-40B4-BE49-F238E27FC236}">
                <a16:creationId xmlns:a16="http://schemas.microsoft.com/office/drawing/2014/main" id="{DE2B681B-3E4B-354E-896C-9E7F61EBC605}"/>
              </a:ext>
            </a:extLst>
          </p:cNvPr>
          <p:cNvPicPr>
            <a:picLocks noChangeAspect="1"/>
          </p:cNvPicPr>
          <p:nvPr userDrawn="1"/>
        </p:nvPicPr>
        <p:blipFill rotWithShape="1">
          <a:blip r:embed="rId2" cstate="hqprint">
            <a:extLst>
              <a:ext uri="{28A0092B-C50C-407E-A947-70E740481C1C}">
                <a14:useLocalDpi xmlns:a14="http://schemas.microsoft.com/office/drawing/2010/main" val="0"/>
              </a:ext>
            </a:extLst>
          </a:blip>
          <a:srcRect t="7695" b="7948"/>
          <a:stretch/>
        </p:blipFill>
        <p:spPr>
          <a:xfrm>
            <a:off x="0" y="0"/>
            <a:ext cx="12192000" cy="6858000"/>
          </a:xfrm>
          <a:prstGeom prst="rect">
            <a:avLst/>
          </a:prstGeom>
        </p:spPr>
      </p:pic>
      <p:sp>
        <p:nvSpPr>
          <p:cNvPr id="39" name="Rectangle 38">
            <a:extLst>
              <a:ext uri="{FF2B5EF4-FFF2-40B4-BE49-F238E27FC236}">
                <a16:creationId xmlns:a16="http://schemas.microsoft.com/office/drawing/2014/main" id="{068F92FD-2519-D543-9089-A37EB34C04EF}"/>
              </a:ext>
            </a:extLst>
          </p:cNvPr>
          <p:cNvSpPr/>
          <p:nvPr userDrawn="1"/>
        </p:nvSpPr>
        <p:spPr>
          <a:xfrm>
            <a:off x="0" y="0"/>
            <a:ext cx="12198565" cy="6858000"/>
          </a:xfrm>
          <a:prstGeom prst="rect">
            <a:avLst/>
          </a:prstGeom>
          <a:solidFill>
            <a:srgbClr val="003249">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lt1">
                  <a:alpha val="60000"/>
                </a:schemeClr>
              </a:solidFill>
            </a:endParaRPr>
          </a:p>
        </p:txBody>
      </p:sp>
      <p:cxnSp>
        <p:nvCxnSpPr>
          <p:cNvPr id="61" name="Straight Connector 60"/>
          <p:cNvCxnSpPr/>
          <p:nvPr userDrawn="1"/>
        </p:nvCxnSpPr>
        <p:spPr>
          <a:xfrm>
            <a:off x="218262" y="882193"/>
            <a:ext cx="1176840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
        <p:nvSpPr>
          <p:cNvPr id="64" name="Rectangle 6"/>
          <p:cNvSpPr>
            <a:spLocks noGrp="1" noChangeArrowheads="1"/>
          </p:cNvSpPr>
          <p:nvPr userDrawn="1">
            <p:ph type="title" hasCustomPrompt="1"/>
          </p:nvPr>
        </p:nvSpPr>
        <p:spPr bwMode="auto">
          <a:xfrm>
            <a:off x="218261" y="157324"/>
            <a:ext cx="10113228"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45720" rIns="0" bIns="45720" numCol="1" anchor="ctr" anchorCtr="0" compatLnSpc="1">
            <a:prstTxWarp prst="textNoShape">
              <a:avLst/>
            </a:prstTxWarp>
            <a:spAutoFit/>
          </a:bodyPr>
          <a:lstStyle>
            <a:lvl1pPr>
              <a:defRPr>
                <a:solidFill>
                  <a:schemeClr val="bg1"/>
                </a:solidFill>
              </a:defRPr>
            </a:lvl1pPr>
          </a:lstStyle>
          <a:p>
            <a:pPr lvl="0"/>
            <a:r>
              <a:rPr lang="en-GB" altLang="en-US" noProof="0"/>
              <a:t>CLICK TO EDIT MASTER TITLE STYLE</a:t>
            </a:r>
          </a:p>
        </p:txBody>
      </p:sp>
      <p:pic>
        <p:nvPicPr>
          <p:cNvPr id="59" name="Picture 58"/>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10331489" y="-216085"/>
            <a:ext cx="2093892" cy="1314000"/>
          </a:xfrm>
          <a:prstGeom prst="rect">
            <a:avLst/>
          </a:prstGeom>
        </p:spPr>
      </p:pic>
      <p:sp>
        <p:nvSpPr>
          <p:cNvPr id="98" name="Text Box 38">
            <a:extLst>
              <a:ext uri="{FF2B5EF4-FFF2-40B4-BE49-F238E27FC236}">
                <a16:creationId xmlns:a16="http://schemas.microsoft.com/office/drawing/2014/main" id="{7FCD07CB-9B49-8542-B6E1-EE8F108950D4}"/>
              </a:ext>
            </a:extLst>
          </p:cNvPr>
          <p:cNvSpPr txBox="1">
            <a:spLocks noChangeArrowheads="1"/>
          </p:cNvSpPr>
          <p:nvPr userDrawn="1"/>
        </p:nvSpPr>
        <p:spPr bwMode="auto">
          <a:xfrm>
            <a:off x="8205939" y="6201716"/>
            <a:ext cx="3751495" cy="21544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lIns="0" rIns="0">
            <a:spAutoFit/>
          </a:bodyPr>
          <a:lstStyle/>
          <a:p>
            <a:pPr lvl="2" algn="r">
              <a:spcBef>
                <a:spcPct val="50000"/>
              </a:spcBef>
            </a:pPr>
            <a:fld id="{BBA2E11D-44E1-43DD-A173-928128880055}" type="slidenum">
              <a:rPr lang="en-GB" sz="800" noProof="1" smtClean="0">
                <a:solidFill>
                  <a:srgbClr val="8197A6"/>
                </a:solidFill>
                <a:latin typeface="Arial" charset="0"/>
                <a:ea typeface="Arial" charset="0"/>
                <a:cs typeface="Arial" charset="0"/>
              </a:rPr>
              <a:pPr lvl="2" algn="r">
                <a:spcBef>
                  <a:spcPct val="50000"/>
                </a:spcBef>
              </a:pPr>
              <a:t>‹#›</a:t>
            </a:fld>
            <a:endParaRPr lang="en-GB" sz="800" b="0" i="0" noProof="0">
              <a:solidFill>
                <a:srgbClr val="8197A6"/>
              </a:solidFill>
              <a:latin typeface="Arial" charset="0"/>
              <a:ea typeface="Arial" charset="0"/>
              <a:cs typeface="Arial" charset="0"/>
            </a:endParaRPr>
          </a:p>
        </p:txBody>
      </p:sp>
      <p:cxnSp>
        <p:nvCxnSpPr>
          <p:cNvPr id="65" name="Straight Connector 64">
            <a:extLst>
              <a:ext uri="{FF2B5EF4-FFF2-40B4-BE49-F238E27FC236}">
                <a16:creationId xmlns:a16="http://schemas.microsoft.com/office/drawing/2014/main" id="{C7AD4B35-54FA-9144-8CA0-29E6DFD8430A}"/>
              </a:ext>
            </a:extLst>
          </p:cNvPr>
          <p:cNvCxnSpPr>
            <a:cxnSpLocks/>
          </p:cNvCxnSpPr>
          <p:nvPr userDrawn="1"/>
        </p:nvCxnSpPr>
        <p:spPr>
          <a:xfrm>
            <a:off x="221435" y="6422971"/>
            <a:ext cx="11736000" cy="0"/>
          </a:xfrm>
          <a:prstGeom prst="line">
            <a:avLst/>
          </a:prstGeom>
          <a:ln w="9525" cmpd="sng">
            <a:solidFill>
              <a:schemeClr val="bg1"/>
            </a:solidFill>
            <a:prstDash val="solid"/>
          </a:ln>
        </p:spPr>
        <p:style>
          <a:lnRef idx="1">
            <a:schemeClr val="accent1"/>
          </a:lnRef>
          <a:fillRef idx="0">
            <a:schemeClr val="accent1"/>
          </a:fillRef>
          <a:effectRef idx="0">
            <a:schemeClr val="accent1"/>
          </a:effectRef>
          <a:fontRef idx="minor">
            <a:schemeClr val="tx1"/>
          </a:fontRef>
        </p:style>
      </p:cxnSp>
      <p:sp>
        <p:nvSpPr>
          <p:cNvPr id="41" name="Content Placeholder 2">
            <a:extLst>
              <a:ext uri="{FF2B5EF4-FFF2-40B4-BE49-F238E27FC236}">
                <a16:creationId xmlns:a16="http://schemas.microsoft.com/office/drawing/2014/main" id="{B7472B44-2D02-5949-9E0B-52A429F67339}"/>
              </a:ext>
            </a:extLst>
          </p:cNvPr>
          <p:cNvSpPr>
            <a:spLocks noGrp="1"/>
          </p:cNvSpPr>
          <p:nvPr>
            <p:ph idx="1" hasCustomPrompt="1"/>
          </p:nvPr>
        </p:nvSpPr>
        <p:spPr>
          <a:xfrm>
            <a:off x="218262" y="888004"/>
            <a:ext cx="11763662" cy="5529155"/>
          </a:xfrm>
        </p:spPr>
        <p:txBody>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pic>
        <p:nvPicPr>
          <p:cNvPr id="40" name="Picture 39">
            <a:extLst>
              <a:ext uri="{FF2B5EF4-FFF2-40B4-BE49-F238E27FC236}">
                <a16:creationId xmlns:a16="http://schemas.microsoft.com/office/drawing/2014/main" id="{4A42A45F-67BE-BD4F-B645-969DFC49076B}"/>
              </a:ext>
            </a:extLst>
          </p:cNvPr>
          <p:cNvPicPr>
            <a:picLocks noChangeAspect="1"/>
          </p:cNvPicPr>
          <p:nvPr userDrawn="1"/>
        </p:nvPicPr>
        <p:blipFill>
          <a:blip r:embed="rId4" cstate="hqprint">
            <a:extLst>
              <a:ext uri="{28A0092B-C50C-407E-A947-70E740481C1C}">
                <a14:useLocalDpi xmlns:a14="http://schemas.microsoft.com/office/drawing/2010/main" val="0"/>
              </a:ext>
            </a:extLst>
          </a:blip>
          <a:stretch>
            <a:fillRect/>
          </a:stretch>
        </p:blipFill>
        <p:spPr>
          <a:xfrm>
            <a:off x="10343245" y="6585917"/>
            <a:ext cx="1636920" cy="105918"/>
          </a:xfrm>
          <a:prstGeom prst="rect">
            <a:avLst/>
          </a:prstGeom>
        </p:spPr>
      </p:pic>
      <p:grpSp>
        <p:nvGrpSpPr>
          <p:cNvPr id="37" name="Group 36">
            <a:extLst>
              <a:ext uri="{FF2B5EF4-FFF2-40B4-BE49-F238E27FC236}">
                <a16:creationId xmlns:a16="http://schemas.microsoft.com/office/drawing/2014/main" id="{FB321021-5660-EB47-8BA6-304C79272C62}"/>
              </a:ext>
            </a:extLst>
          </p:cNvPr>
          <p:cNvGrpSpPr/>
          <p:nvPr userDrawn="1"/>
        </p:nvGrpSpPr>
        <p:grpSpPr>
          <a:xfrm>
            <a:off x="226688" y="6569736"/>
            <a:ext cx="9628745" cy="144114"/>
            <a:chOff x="1076500" y="4469696"/>
            <a:chExt cx="9628745" cy="144114"/>
          </a:xfrm>
        </p:grpSpPr>
        <p:pic>
          <p:nvPicPr>
            <p:cNvPr id="38" name="Picture 37" descr="de.png">
              <a:extLst>
                <a:ext uri="{FF2B5EF4-FFF2-40B4-BE49-F238E27FC236}">
                  <a16:creationId xmlns:a16="http://schemas.microsoft.com/office/drawing/2014/main" id="{6705C573-7F21-B342-A090-1A6C26CD7B87}"/>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076500" y="4469696"/>
              <a:ext cx="217977" cy="144114"/>
            </a:xfrm>
            <a:prstGeom prst="rect">
              <a:avLst/>
            </a:prstGeom>
            <a:ln>
              <a:noFill/>
            </a:ln>
          </p:spPr>
        </p:pic>
        <p:pic>
          <p:nvPicPr>
            <p:cNvPr id="42" name="Picture 41" descr="at.png">
              <a:extLst>
                <a:ext uri="{FF2B5EF4-FFF2-40B4-BE49-F238E27FC236}">
                  <a16:creationId xmlns:a16="http://schemas.microsoft.com/office/drawing/2014/main" id="{6E5EA9CB-46C1-1244-9266-8C00B92ABFCB}"/>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447640" y="4469696"/>
              <a:ext cx="217977" cy="144114"/>
            </a:xfrm>
            <a:prstGeom prst="rect">
              <a:avLst/>
            </a:prstGeom>
            <a:ln>
              <a:noFill/>
            </a:ln>
          </p:spPr>
        </p:pic>
        <p:pic>
          <p:nvPicPr>
            <p:cNvPr id="43" name="Picture 42" descr="be.png">
              <a:extLst>
                <a:ext uri="{FF2B5EF4-FFF2-40B4-BE49-F238E27FC236}">
                  <a16:creationId xmlns:a16="http://schemas.microsoft.com/office/drawing/2014/main" id="{AB9EB0F2-8599-8F46-BDBF-50594130B1B2}"/>
                </a:ext>
              </a:extLst>
            </p:cNvPr>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1818780" y="4469696"/>
              <a:ext cx="217977" cy="144114"/>
            </a:xfrm>
            <a:prstGeom prst="rect">
              <a:avLst/>
            </a:prstGeom>
            <a:ln>
              <a:noFill/>
            </a:ln>
          </p:spPr>
        </p:pic>
        <p:pic>
          <p:nvPicPr>
            <p:cNvPr id="44" name="Picture 43" descr="dk.png">
              <a:extLst>
                <a:ext uri="{FF2B5EF4-FFF2-40B4-BE49-F238E27FC236}">
                  <a16:creationId xmlns:a16="http://schemas.microsoft.com/office/drawing/2014/main" id="{E84CCD7E-CD19-5C40-8499-A9A2BF933B34}"/>
                </a:ext>
              </a:extLst>
            </p:cNvPr>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2189920" y="4469696"/>
              <a:ext cx="217977" cy="144114"/>
            </a:xfrm>
            <a:prstGeom prst="rect">
              <a:avLst/>
            </a:prstGeom>
            <a:ln>
              <a:noFill/>
            </a:ln>
          </p:spPr>
        </p:pic>
        <p:pic>
          <p:nvPicPr>
            <p:cNvPr id="45" name="Picture 44" descr="es.png">
              <a:extLst>
                <a:ext uri="{FF2B5EF4-FFF2-40B4-BE49-F238E27FC236}">
                  <a16:creationId xmlns:a16="http://schemas.microsoft.com/office/drawing/2014/main" id="{64F9DD03-F825-A14A-8939-41CEA1D3F802}"/>
                </a:ext>
              </a:extLst>
            </p:cNvPr>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2561060" y="4469696"/>
              <a:ext cx="217977" cy="144114"/>
            </a:xfrm>
            <a:prstGeom prst="rect">
              <a:avLst/>
            </a:prstGeom>
            <a:ln>
              <a:noFill/>
            </a:ln>
          </p:spPr>
        </p:pic>
        <p:pic>
          <p:nvPicPr>
            <p:cNvPr id="46" name="Picture 45" descr="ee.png">
              <a:extLst>
                <a:ext uri="{FF2B5EF4-FFF2-40B4-BE49-F238E27FC236}">
                  <a16:creationId xmlns:a16="http://schemas.microsoft.com/office/drawing/2014/main" id="{686C5F97-EE26-D545-972E-35E1947B818B}"/>
                </a:ext>
              </a:extLst>
            </p:cNvPr>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2932200" y="4469696"/>
              <a:ext cx="217977" cy="144114"/>
            </a:xfrm>
            <a:prstGeom prst="rect">
              <a:avLst/>
            </a:prstGeom>
            <a:ln>
              <a:noFill/>
            </a:ln>
          </p:spPr>
        </p:pic>
        <p:pic>
          <p:nvPicPr>
            <p:cNvPr id="47" name="Picture 46" descr="fi.png">
              <a:extLst>
                <a:ext uri="{FF2B5EF4-FFF2-40B4-BE49-F238E27FC236}">
                  <a16:creationId xmlns:a16="http://schemas.microsoft.com/office/drawing/2014/main" id="{CAAFFB4A-3C75-C945-A251-BEE380521953}"/>
                </a:ext>
              </a:extLst>
            </p:cNvPr>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3303340" y="4469696"/>
              <a:ext cx="217977" cy="144114"/>
            </a:xfrm>
            <a:prstGeom prst="rect">
              <a:avLst/>
            </a:prstGeom>
            <a:ln>
              <a:noFill/>
            </a:ln>
          </p:spPr>
        </p:pic>
        <p:pic>
          <p:nvPicPr>
            <p:cNvPr id="48" name="Picture 47" descr="fr.png">
              <a:extLst>
                <a:ext uri="{FF2B5EF4-FFF2-40B4-BE49-F238E27FC236}">
                  <a16:creationId xmlns:a16="http://schemas.microsoft.com/office/drawing/2014/main" id="{98635036-B69D-3742-9E37-5ED8FDB996CB}"/>
                </a:ext>
              </a:extLst>
            </p:cNvPr>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3674480" y="4469696"/>
              <a:ext cx="217977" cy="144114"/>
            </a:xfrm>
            <a:prstGeom prst="rect">
              <a:avLst/>
            </a:prstGeom>
            <a:ln>
              <a:noFill/>
            </a:ln>
          </p:spPr>
        </p:pic>
        <p:pic>
          <p:nvPicPr>
            <p:cNvPr id="49" name="Picture 48" descr="gr.png">
              <a:extLst>
                <a:ext uri="{FF2B5EF4-FFF2-40B4-BE49-F238E27FC236}">
                  <a16:creationId xmlns:a16="http://schemas.microsoft.com/office/drawing/2014/main" id="{10D8C8F8-E354-894F-A153-41AC96F6CD80}"/>
                </a:ext>
              </a:extLst>
            </p:cNvPr>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4045620" y="4469696"/>
              <a:ext cx="217977" cy="144114"/>
            </a:xfrm>
            <a:prstGeom prst="rect">
              <a:avLst/>
            </a:prstGeom>
            <a:ln>
              <a:noFill/>
            </a:ln>
          </p:spPr>
        </p:pic>
        <p:pic>
          <p:nvPicPr>
            <p:cNvPr id="50" name="Picture 49" descr="hu.png">
              <a:extLst>
                <a:ext uri="{FF2B5EF4-FFF2-40B4-BE49-F238E27FC236}">
                  <a16:creationId xmlns:a16="http://schemas.microsoft.com/office/drawing/2014/main" id="{5A9BF6FD-8270-9D43-B521-8581BC3948F1}"/>
                </a:ext>
              </a:extLst>
            </p:cNvPr>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4416760" y="4469696"/>
              <a:ext cx="217977" cy="144114"/>
            </a:xfrm>
            <a:prstGeom prst="rect">
              <a:avLst/>
            </a:prstGeom>
            <a:ln>
              <a:noFill/>
            </a:ln>
          </p:spPr>
        </p:pic>
        <p:pic>
          <p:nvPicPr>
            <p:cNvPr id="51" name="Picture 50" descr="ie.png">
              <a:extLst>
                <a:ext uri="{FF2B5EF4-FFF2-40B4-BE49-F238E27FC236}">
                  <a16:creationId xmlns:a16="http://schemas.microsoft.com/office/drawing/2014/main" id="{14B6B9B8-9CB9-C54F-AE18-37B7E06A5C09}"/>
                </a:ext>
              </a:extLst>
            </p:cNvPr>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4787900" y="4469696"/>
              <a:ext cx="217977" cy="144114"/>
            </a:xfrm>
            <a:prstGeom prst="rect">
              <a:avLst/>
            </a:prstGeom>
            <a:ln>
              <a:noFill/>
            </a:ln>
          </p:spPr>
        </p:pic>
        <p:pic>
          <p:nvPicPr>
            <p:cNvPr id="52" name="Picture 51" descr="it.png">
              <a:extLst>
                <a:ext uri="{FF2B5EF4-FFF2-40B4-BE49-F238E27FC236}">
                  <a16:creationId xmlns:a16="http://schemas.microsoft.com/office/drawing/2014/main" id="{768B3063-BAAD-1340-A865-830B2616D6FF}"/>
                </a:ext>
              </a:extLst>
            </p:cNvPr>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5159040" y="4469696"/>
              <a:ext cx="217977" cy="144114"/>
            </a:xfrm>
            <a:prstGeom prst="rect">
              <a:avLst/>
            </a:prstGeom>
            <a:ln>
              <a:noFill/>
            </a:ln>
          </p:spPr>
        </p:pic>
        <p:pic>
          <p:nvPicPr>
            <p:cNvPr id="53" name="Picture 52" descr="lu.png">
              <a:extLst>
                <a:ext uri="{FF2B5EF4-FFF2-40B4-BE49-F238E27FC236}">
                  <a16:creationId xmlns:a16="http://schemas.microsoft.com/office/drawing/2014/main" id="{C50D5B27-F700-0E4D-ABAC-8E7F47823451}"/>
                </a:ext>
              </a:extLst>
            </p:cNvPr>
            <p:cNvPicPr>
              <a:picLocks noChangeAspect="1"/>
            </p:cNvPicPr>
            <p:nvPr userDrawn="1"/>
          </p:nvPicPr>
          <p:blipFill>
            <a:blip r:embed="rId17" cstate="print">
              <a:extLst>
                <a:ext uri="{28A0092B-C50C-407E-A947-70E740481C1C}">
                  <a14:useLocalDpi xmlns:a14="http://schemas.microsoft.com/office/drawing/2010/main" val="0"/>
                </a:ext>
              </a:extLst>
            </a:blip>
            <a:stretch>
              <a:fillRect/>
            </a:stretch>
          </p:blipFill>
          <p:spPr>
            <a:xfrm>
              <a:off x="5530180" y="4469696"/>
              <a:ext cx="217977" cy="144114"/>
            </a:xfrm>
            <a:prstGeom prst="rect">
              <a:avLst/>
            </a:prstGeom>
            <a:ln>
              <a:noFill/>
            </a:ln>
          </p:spPr>
        </p:pic>
        <p:pic>
          <p:nvPicPr>
            <p:cNvPr id="54" name="Picture 53" descr="no.png">
              <a:extLst>
                <a:ext uri="{FF2B5EF4-FFF2-40B4-BE49-F238E27FC236}">
                  <a16:creationId xmlns:a16="http://schemas.microsoft.com/office/drawing/2014/main" id="{EEE21768-4FCC-884A-B1AE-22B6652D9A65}"/>
                </a:ext>
              </a:extLst>
            </p:cNvPr>
            <p:cNvPicPr>
              <a:picLocks noChangeAspect="1"/>
            </p:cNvPicPr>
            <p:nvPr userDrawn="1"/>
          </p:nvPicPr>
          <p:blipFill>
            <a:blip r:embed="rId18" cstate="print">
              <a:extLst>
                <a:ext uri="{28A0092B-C50C-407E-A947-70E740481C1C}">
                  <a14:useLocalDpi xmlns:a14="http://schemas.microsoft.com/office/drawing/2010/main" val="0"/>
                </a:ext>
              </a:extLst>
            </a:blip>
            <a:stretch>
              <a:fillRect/>
            </a:stretch>
          </p:blipFill>
          <p:spPr>
            <a:xfrm>
              <a:off x="5901320" y="4469696"/>
              <a:ext cx="217977" cy="144114"/>
            </a:xfrm>
            <a:prstGeom prst="rect">
              <a:avLst/>
            </a:prstGeom>
            <a:ln>
              <a:noFill/>
            </a:ln>
          </p:spPr>
        </p:pic>
        <p:pic>
          <p:nvPicPr>
            <p:cNvPr id="55" name="Picture 54" descr="nl.png">
              <a:extLst>
                <a:ext uri="{FF2B5EF4-FFF2-40B4-BE49-F238E27FC236}">
                  <a16:creationId xmlns:a16="http://schemas.microsoft.com/office/drawing/2014/main" id="{F3A8536C-BDE0-404F-837A-2693906048DE}"/>
                </a:ext>
              </a:extLst>
            </p:cNvPr>
            <p:cNvPicPr>
              <a:picLocks noChangeAspect="1"/>
            </p:cNvPicPr>
            <p:nvPr userDrawn="1"/>
          </p:nvPicPr>
          <p:blipFill>
            <a:blip r:embed="rId19" cstate="print">
              <a:extLst>
                <a:ext uri="{28A0092B-C50C-407E-A947-70E740481C1C}">
                  <a14:useLocalDpi xmlns:a14="http://schemas.microsoft.com/office/drawing/2010/main" val="0"/>
                </a:ext>
              </a:extLst>
            </a:blip>
            <a:stretch>
              <a:fillRect/>
            </a:stretch>
          </p:blipFill>
          <p:spPr>
            <a:xfrm>
              <a:off x="6272460" y="4469696"/>
              <a:ext cx="217977" cy="144114"/>
            </a:xfrm>
            <a:prstGeom prst="rect">
              <a:avLst/>
            </a:prstGeom>
            <a:ln>
              <a:noFill/>
            </a:ln>
          </p:spPr>
        </p:pic>
        <p:pic>
          <p:nvPicPr>
            <p:cNvPr id="56" name="Picture 55" descr="pl.png">
              <a:extLst>
                <a:ext uri="{FF2B5EF4-FFF2-40B4-BE49-F238E27FC236}">
                  <a16:creationId xmlns:a16="http://schemas.microsoft.com/office/drawing/2014/main" id="{C2AC4DB9-ABEE-C04F-B4C3-09C4682EFF08}"/>
                </a:ext>
              </a:extLst>
            </p:cNvPr>
            <p:cNvPicPr>
              <a:picLocks noChangeAspect="1"/>
            </p:cNvPicPr>
            <p:nvPr userDrawn="1"/>
          </p:nvPicPr>
          <p:blipFill>
            <a:blip r:embed="rId20" cstate="print">
              <a:extLst>
                <a:ext uri="{28A0092B-C50C-407E-A947-70E740481C1C}">
                  <a14:useLocalDpi xmlns:a14="http://schemas.microsoft.com/office/drawing/2010/main" val="0"/>
                </a:ext>
              </a:extLst>
            </a:blip>
            <a:stretch>
              <a:fillRect/>
            </a:stretch>
          </p:blipFill>
          <p:spPr>
            <a:xfrm>
              <a:off x="6643600" y="4469696"/>
              <a:ext cx="217977" cy="144114"/>
            </a:xfrm>
            <a:prstGeom prst="rect">
              <a:avLst/>
            </a:prstGeom>
            <a:ln>
              <a:noFill/>
            </a:ln>
          </p:spPr>
        </p:pic>
        <p:pic>
          <p:nvPicPr>
            <p:cNvPr id="57" name="Picture 56" descr="pt.png">
              <a:extLst>
                <a:ext uri="{FF2B5EF4-FFF2-40B4-BE49-F238E27FC236}">
                  <a16:creationId xmlns:a16="http://schemas.microsoft.com/office/drawing/2014/main" id="{1583F378-AC2C-D048-A473-AB1BFE7EA3D6}"/>
                </a:ext>
              </a:extLst>
            </p:cNvPr>
            <p:cNvPicPr>
              <a:picLocks noChangeAspect="1"/>
            </p:cNvPicPr>
            <p:nvPr userDrawn="1"/>
          </p:nvPicPr>
          <p:blipFill>
            <a:blip r:embed="rId21" cstate="print">
              <a:extLst>
                <a:ext uri="{28A0092B-C50C-407E-A947-70E740481C1C}">
                  <a14:useLocalDpi xmlns:a14="http://schemas.microsoft.com/office/drawing/2010/main" val="0"/>
                </a:ext>
              </a:extLst>
            </a:blip>
            <a:stretch>
              <a:fillRect/>
            </a:stretch>
          </p:blipFill>
          <p:spPr>
            <a:xfrm>
              <a:off x="7014740" y="4469696"/>
              <a:ext cx="217977" cy="144114"/>
            </a:xfrm>
            <a:prstGeom prst="rect">
              <a:avLst/>
            </a:prstGeom>
            <a:ln>
              <a:noFill/>
            </a:ln>
          </p:spPr>
        </p:pic>
        <p:pic>
          <p:nvPicPr>
            <p:cNvPr id="58" name="Picture 57" descr="cz.png">
              <a:extLst>
                <a:ext uri="{FF2B5EF4-FFF2-40B4-BE49-F238E27FC236}">
                  <a16:creationId xmlns:a16="http://schemas.microsoft.com/office/drawing/2014/main" id="{DF5F68D2-8406-374A-AD83-A239F5455955}"/>
                </a:ext>
              </a:extLst>
            </p:cNvPr>
            <p:cNvPicPr>
              <a:picLocks noChangeAspect="1"/>
            </p:cNvPicPr>
            <p:nvPr userDrawn="1"/>
          </p:nvPicPr>
          <p:blipFill>
            <a:blip r:embed="rId22" cstate="print">
              <a:extLst>
                <a:ext uri="{28A0092B-C50C-407E-A947-70E740481C1C}">
                  <a14:useLocalDpi xmlns:a14="http://schemas.microsoft.com/office/drawing/2010/main" val="0"/>
                </a:ext>
              </a:extLst>
            </a:blip>
            <a:stretch>
              <a:fillRect/>
            </a:stretch>
          </p:blipFill>
          <p:spPr>
            <a:xfrm>
              <a:off x="7385880" y="4469696"/>
              <a:ext cx="217977" cy="144114"/>
            </a:xfrm>
            <a:prstGeom prst="rect">
              <a:avLst/>
            </a:prstGeom>
            <a:ln>
              <a:noFill/>
            </a:ln>
          </p:spPr>
        </p:pic>
        <p:pic>
          <p:nvPicPr>
            <p:cNvPr id="60" name="Picture 59" descr="ro.png">
              <a:extLst>
                <a:ext uri="{FF2B5EF4-FFF2-40B4-BE49-F238E27FC236}">
                  <a16:creationId xmlns:a16="http://schemas.microsoft.com/office/drawing/2014/main" id="{E6725D2E-4FF2-9248-8333-05CFA18C70C0}"/>
                </a:ext>
              </a:extLst>
            </p:cNvPr>
            <p:cNvPicPr>
              <a:picLocks noChangeAspect="1"/>
            </p:cNvPicPr>
            <p:nvPr userDrawn="1"/>
          </p:nvPicPr>
          <p:blipFill>
            <a:blip r:embed="rId23" cstate="print">
              <a:extLst>
                <a:ext uri="{28A0092B-C50C-407E-A947-70E740481C1C}">
                  <a14:useLocalDpi xmlns:a14="http://schemas.microsoft.com/office/drawing/2010/main" val="0"/>
                </a:ext>
              </a:extLst>
            </a:blip>
            <a:stretch>
              <a:fillRect/>
            </a:stretch>
          </p:blipFill>
          <p:spPr>
            <a:xfrm>
              <a:off x="7757020" y="4469696"/>
              <a:ext cx="217977" cy="144114"/>
            </a:xfrm>
            <a:prstGeom prst="rect">
              <a:avLst/>
            </a:prstGeom>
            <a:ln>
              <a:noFill/>
            </a:ln>
          </p:spPr>
        </p:pic>
        <p:pic>
          <p:nvPicPr>
            <p:cNvPr id="62" name="Picture 61" descr="se.png">
              <a:extLst>
                <a:ext uri="{FF2B5EF4-FFF2-40B4-BE49-F238E27FC236}">
                  <a16:creationId xmlns:a16="http://schemas.microsoft.com/office/drawing/2014/main" id="{74AB8C92-E6A7-C144-B537-72B3915DD46B}"/>
                </a:ext>
              </a:extLst>
            </p:cNvPr>
            <p:cNvPicPr>
              <a:picLocks noChangeAspect="1"/>
            </p:cNvPicPr>
            <p:nvPr userDrawn="1"/>
          </p:nvPicPr>
          <p:blipFill>
            <a:blip r:embed="rId24" cstate="print">
              <a:extLst>
                <a:ext uri="{28A0092B-C50C-407E-A947-70E740481C1C}">
                  <a14:useLocalDpi xmlns:a14="http://schemas.microsoft.com/office/drawing/2010/main" val="0"/>
                </a:ext>
              </a:extLst>
            </a:blip>
            <a:stretch>
              <a:fillRect/>
            </a:stretch>
          </p:blipFill>
          <p:spPr>
            <a:xfrm>
              <a:off x="8499300" y="4469696"/>
              <a:ext cx="217977" cy="144114"/>
            </a:xfrm>
            <a:prstGeom prst="rect">
              <a:avLst/>
            </a:prstGeom>
            <a:ln>
              <a:noFill/>
            </a:ln>
          </p:spPr>
        </p:pic>
        <p:pic>
          <p:nvPicPr>
            <p:cNvPr id="63" name="Picture 62" descr="ch.png">
              <a:extLst>
                <a:ext uri="{FF2B5EF4-FFF2-40B4-BE49-F238E27FC236}">
                  <a16:creationId xmlns:a16="http://schemas.microsoft.com/office/drawing/2014/main" id="{C48E0D8F-2BC8-F14C-9362-9E8607F5C1C0}"/>
                </a:ext>
              </a:extLst>
            </p:cNvPr>
            <p:cNvPicPr>
              <a:picLocks noChangeAspect="1"/>
            </p:cNvPicPr>
            <p:nvPr userDrawn="1"/>
          </p:nvPicPr>
          <p:blipFill>
            <a:blip r:embed="rId25" cstate="print">
              <a:extLst>
                <a:ext uri="{28A0092B-C50C-407E-A947-70E740481C1C}">
                  <a14:useLocalDpi xmlns:a14="http://schemas.microsoft.com/office/drawing/2010/main" val="0"/>
                </a:ext>
              </a:extLst>
            </a:blip>
            <a:stretch>
              <a:fillRect/>
            </a:stretch>
          </p:blipFill>
          <p:spPr>
            <a:xfrm>
              <a:off x="8870442" y="4469696"/>
              <a:ext cx="217977" cy="144114"/>
            </a:xfrm>
            <a:prstGeom prst="rect">
              <a:avLst/>
            </a:prstGeom>
            <a:ln>
              <a:noFill/>
            </a:ln>
          </p:spPr>
        </p:pic>
        <p:pic>
          <p:nvPicPr>
            <p:cNvPr id="66" name="Picture 65" descr="uk.png">
              <a:extLst>
                <a:ext uri="{FF2B5EF4-FFF2-40B4-BE49-F238E27FC236}">
                  <a16:creationId xmlns:a16="http://schemas.microsoft.com/office/drawing/2014/main" id="{E5508957-8372-AF44-9157-4F8AF0056F70}"/>
                </a:ext>
              </a:extLst>
            </p:cNvPr>
            <p:cNvPicPr>
              <a:picLocks noChangeAspect="1"/>
            </p:cNvPicPr>
            <p:nvPr userDrawn="1"/>
          </p:nvPicPr>
          <p:blipFill>
            <a:blip r:embed="rId26" cstate="print">
              <a:extLst>
                <a:ext uri="{28A0092B-C50C-407E-A947-70E740481C1C}">
                  <a14:useLocalDpi xmlns:a14="http://schemas.microsoft.com/office/drawing/2010/main" val="0"/>
                </a:ext>
              </a:extLst>
            </a:blip>
            <a:stretch>
              <a:fillRect/>
            </a:stretch>
          </p:blipFill>
          <p:spPr>
            <a:xfrm>
              <a:off x="8128160" y="4469696"/>
              <a:ext cx="217977" cy="144114"/>
            </a:xfrm>
            <a:prstGeom prst="rect">
              <a:avLst/>
            </a:prstGeom>
            <a:ln>
              <a:noFill/>
            </a:ln>
          </p:spPr>
        </p:pic>
        <p:pic>
          <p:nvPicPr>
            <p:cNvPr id="67" name="Picture 66">
              <a:extLst>
                <a:ext uri="{FF2B5EF4-FFF2-40B4-BE49-F238E27FC236}">
                  <a16:creationId xmlns:a16="http://schemas.microsoft.com/office/drawing/2014/main" id="{93E77BB0-CCCB-184C-8A71-2856CDD78E38}"/>
                </a:ext>
              </a:extLst>
            </p:cNvPr>
            <p:cNvPicPr>
              <a:picLocks noChangeAspect="1"/>
            </p:cNvPicPr>
            <p:nvPr userDrawn="1"/>
          </p:nvPicPr>
          <p:blipFill>
            <a:blip r:embed="rId27" cstate="hqprint">
              <a:extLst>
                <a:ext uri="{28A0092B-C50C-407E-A947-70E740481C1C}">
                  <a14:useLocalDpi xmlns:a14="http://schemas.microsoft.com/office/drawing/2010/main" val="0"/>
                </a:ext>
              </a:extLst>
            </a:blip>
            <a:stretch>
              <a:fillRect/>
            </a:stretch>
          </p:blipFill>
          <p:spPr>
            <a:xfrm>
              <a:off x="9408598" y="4469696"/>
              <a:ext cx="216000" cy="144000"/>
            </a:xfrm>
            <a:prstGeom prst="rect">
              <a:avLst/>
            </a:prstGeom>
          </p:spPr>
        </p:pic>
        <p:pic>
          <p:nvPicPr>
            <p:cNvPr id="68" name="Picture 67">
              <a:extLst>
                <a:ext uri="{FF2B5EF4-FFF2-40B4-BE49-F238E27FC236}">
                  <a16:creationId xmlns:a16="http://schemas.microsoft.com/office/drawing/2014/main" id="{7D4A6225-A6BA-474B-9F8F-B55FD8A87BDA}"/>
                </a:ext>
              </a:extLst>
            </p:cNvPr>
            <p:cNvPicPr>
              <a:picLocks noChangeAspect="1"/>
            </p:cNvPicPr>
            <p:nvPr userDrawn="1"/>
          </p:nvPicPr>
          <p:blipFill>
            <a:blip r:embed="rId28"/>
            <a:stretch>
              <a:fillRect/>
            </a:stretch>
          </p:blipFill>
          <p:spPr>
            <a:xfrm>
              <a:off x="9768386" y="4469696"/>
              <a:ext cx="216000" cy="144000"/>
            </a:xfrm>
            <a:prstGeom prst="rect">
              <a:avLst/>
            </a:prstGeom>
          </p:spPr>
        </p:pic>
        <p:pic>
          <p:nvPicPr>
            <p:cNvPr id="69" name="Picture 68" descr="ca.png">
              <a:extLst>
                <a:ext uri="{FF2B5EF4-FFF2-40B4-BE49-F238E27FC236}">
                  <a16:creationId xmlns:a16="http://schemas.microsoft.com/office/drawing/2014/main" id="{02C75BE4-D548-4049-B4EA-FE8098E2394C}"/>
                </a:ext>
              </a:extLst>
            </p:cNvPr>
            <p:cNvPicPr>
              <a:picLocks noChangeAspect="1"/>
            </p:cNvPicPr>
            <p:nvPr userDrawn="1"/>
          </p:nvPicPr>
          <p:blipFill>
            <a:blip r:embed="rId29" cstate="print">
              <a:extLst>
                <a:ext uri="{28A0092B-C50C-407E-A947-70E740481C1C}">
                  <a14:useLocalDpi xmlns:a14="http://schemas.microsoft.com/office/drawing/2010/main" val="0"/>
                </a:ext>
              </a:extLst>
            </a:blip>
            <a:stretch>
              <a:fillRect/>
            </a:stretch>
          </p:blipFill>
          <p:spPr>
            <a:xfrm>
              <a:off x="10489245" y="4469696"/>
              <a:ext cx="216000" cy="142807"/>
            </a:xfrm>
            <a:prstGeom prst="rect">
              <a:avLst/>
            </a:prstGeom>
            <a:ln>
              <a:noFill/>
            </a:ln>
          </p:spPr>
        </p:pic>
        <p:pic>
          <p:nvPicPr>
            <p:cNvPr id="70" name="Picture 69" descr="si.png">
              <a:extLst>
                <a:ext uri="{FF2B5EF4-FFF2-40B4-BE49-F238E27FC236}">
                  <a16:creationId xmlns:a16="http://schemas.microsoft.com/office/drawing/2014/main" id="{28548056-32EB-4547-A1E8-C49E5B25653B}"/>
                </a:ext>
              </a:extLst>
            </p:cNvPr>
            <p:cNvPicPr>
              <a:picLocks noChangeAspect="1"/>
            </p:cNvPicPr>
            <p:nvPr userDrawn="1"/>
          </p:nvPicPr>
          <p:blipFill>
            <a:blip r:embed="rId30" cstate="print">
              <a:extLst>
                <a:ext uri="{28A0092B-C50C-407E-A947-70E740481C1C}">
                  <a14:useLocalDpi xmlns:a14="http://schemas.microsoft.com/office/drawing/2010/main" val="0"/>
                </a:ext>
              </a:extLst>
            </a:blip>
            <a:stretch>
              <a:fillRect/>
            </a:stretch>
          </p:blipFill>
          <p:spPr>
            <a:xfrm>
              <a:off x="10128174" y="4469696"/>
              <a:ext cx="217284" cy="143656"/>
            </a:xfrm>
            <a:prstGeom prst="rect">
              <a:avLst/>
            </a:prstGeom>
          </p:spPr>
        </p:pic>
      </p:grpSp>
    </p:spTree>
    <p:extLst>
      <p:ext uri="{BB962C8B-B14F-4D97-AF65-F5344CB8AC3E}">
        <p14:creationId xmlns:p14="http://schemas.microsoft.com/office/powerpoint/2010/main" val="252213551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Custom Layout">
    <p:bg>
      <p:bgPr>
        <a:solidFill>
          <a:srgbClr val="003249"/>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A4B4D7-A696-D741-8178-685E15E6A75D}"/>
              </a:ext>
            </a:extLst>
          </p:cNvPr>
          <p:cNvSpPr>
            <a:spLocks noGrp="1"/>
          </p:cNvSpPr>
          <p:nvPr>
            <p:ph type="title" hasCustomPrompt="1"/>
          </p:nvPr>
        </p:nvSpPr>
        <p:spPr/>
        <p:txBody>
          <a:bodyPr/>
          <a:lstStyle/>
          <a:p>
            <a:r>
              <a:rPr lang="en-US" dirty="0"/>
              <a:t>CLICK TO </a:t>
            </a:r>
            <a:r>
              <a:rPr lang="en-GB" noProof="0" dirty="0"/>
              <a:t>EDIT</a:t>
            </a:r>
            <a:r>
              <a:rPr lang="en-US" dirty="0"/>
              <a:t> MASTER TITLE STYLE</a:t>
            </a:r>
            <a:endParaRPr lang="it-IT" dirty="0"/>
          </a:p>
        </p:txBody>
      </p:sp>
    </p:spTree>
    <p:extLst>
      <p:ext uri="{BB962C8B-B14F-4D97-AF65-F5344CB8AC3E}">
        <p14:creationId xmlns:p14="http://schemas.microsoft.com/office/powerpoint/2010/main" val="406246887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COVER1">
    <p:spTree>
      <p:nvGrpSpPr>
        <p:cNvPr id="1" name=""/>
        <p:cNvGrpSpPr/>
        <p:nvPr/>
      </p:nvGrpSpPr>
      <p:grpSpPr>
        <a:xfrm>
          <a:off x="0" y="0"/>
          <a:ext cx="0" cy="0"/>
          <a:chOff x="0" y="0"/>
          <a:chExt cx="0" cy="0"/>
        </a:xfrm>
      </p:grpSpPr>
      <p:pic>
        <p:nvPicPr>
          <p:cNvPr id="36" name="Picture 35">
            <a:extLst>
              <a:ext uri="{FF2B5EF4-FFF2-40B4-BE49-F238E27FC236}">
                <a16:creationId xmlns:a16="http://schemas.microsoft.com/office/drawing/2014/main" id="{C11D8D26-D994-FC46-875F-6F64DB4D026F}"/>
              </a:ext>
            </a:extLst>
          </p:cNvPr>
          <p:cNvPicPr>
            <a:picLocks noChangeAspect="1"/>
          </p:cNvPicPr>
          <p:nvPr userDrawn="1"/>
        </p:nvPicPr>
        <p:blipFill rotWithShape="1">
          <a:blip r:embed="rId2" cstate="hqprint">
            <a:alphaModFix/>
            <a:extLst>
              <a:ext uri="{28A0092B-C50C-407E-A947-70E740481C1C}">
                <a14:useLocalDpi xmlns:a14="http://schemas.microsoft.com/office/drawing/2010/main" val="0"/>
              </a:ext>
            </a:extLst>
          </a:blip>
          <a:srcRect t="7695" b="7948"/>
          <a:stretch/>
        </p:blipFill>
        <p:spPr>
          <a:xfrm>
            <a:off x="0" y="0"/>
            <a:ext cx="12192000" cy="6858000"/>
          </a:xfrm>
          <a:prstGeom prst="rect">
            <a:avLst/>
          </a:prstGeom>
        </p:spPr>
      </p:pic>
      <p:sp>
        <p:nvSpPr>
          <p:cNvPr id="5" name="Rectangle 4">
            <a:extLst>
              <a:ext uri="{FF2B5EF4-FFF2-40B4-BE49-F238E27FC236}">
                <a16:creationId xmlns:a16="http://schemas.microsoft.com/office/drawing/2014/main" id="{FC57E5F4-FF51-474A-B200-5C9D11431153}"/>
              </a:ext>
            </a:extLst>
          </p:cNvPr>
          <p:cNvSpPr/>
          <p:nvPr userDrawn="1"/>
        </p:nvSpPr>
        <p:spPr>
          <a:xfrm>
            <a:off x="-18136" y="-2"/>
            <a:ext cx="12210136" cy="6858002"/>
          </a:xfrm>
          <a:prstGeom prst="rect">
            <a:avLst/>
          </a:prstGeom>
          <a:solidFill>
            <a:srgbClr val="003249">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59" name="Picture 58"/>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10331489" y="-216085"/>
            <a:ext cx="2093892" cy="1314000"/>
          </a:xfrm>
          <a:prstGeom prst="rect">
            <a:avLst/>
          </a:prstGeom>
        </p:spPr>
      </p:pic>
      <p:cxnSp>
        <p:nvCxnSpPr>
          <p:cNvPr id="153" name="Straight Connector 152">
            <a:extLst>
              <a:ext uri="{FF2B5EF4-FFF2-40B4-BE49-F238E27FC236}">
                <a16:creationId xmlns:a16="http://schemas.microsoft.com/office/drawing/2014/main" id="{55F1F827-F20B-2049-AB7D-6EBF9B5960C3}"/>
              </a:ext>
            </a:extLst>
          </p:cNvPr>
          <p:cNvCxnSpPr>
            <a:cxnSpLocks/>
          </p:cNvCxnSpPr>
          <p:nvPr userDrawn="1"/>
        </p:nvCxnSpPr>
        <p:spPr>
          <a:xfrm>
            <a:off x="219687" y="4078969"/>
            <a:ext cx="11737748"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
        <p:nvSpPr>
          <p:cNvPr id="6" name="Title 5">
            <a:extLst>
              <a:ext uri="{FF2B5EF4-FFF2-40B4-BE49-F238E27FC236}">
                <a16:creationId xmlns:a16="http://schemas.microsoft.com/office/drawing/2014/main" id="{8265F6E0-D659-2A48-A5FB-6EE185BF25D0}"/>
              </a:ext>
            </a:extLst>
          </p:cNvPr>
          <p:cNvSpPr>
            <a:spLocks noGrp="1"/>
          </p:cNvSpPr>
          <p:nvPr>
            <p:ph type="title" hasCustomPrompt="1"/>
          </p:nvPr>
        </p:nvSpPr>
        <p:spPr>
          <a:xfrm>
            <a:off x="216425" y="3509439"/>
            <a:ext cx="11741010" cy="563779"/>
          </a:xfrm>
        </p:spPr>
        <p:txBody>
          <a:bodyPr anchor="b" anchorCtr="0">
            <a:noAutofit/>
          </a:bodyPr>
          <a:lstStyle>
            <a:lvl1pPr>
              <a:defRPr sz="4000">
                <a:solidFill>
                  <a:schemeClr val="bg1"/>
                </a:solidFill>
              </a:defRPr>
            </a:lvl1pPr>
          </a:lstStyle>
          <a:p>
            <a:r>
              <a:rPr lang="en-GB" noProof="0"/>
              <a:t>CLICK TO EDIT MASTER TITLE STYLE</a:t>
            </a:r>
          </a:p>
        </p:txBody>
      </p:sp>
      <p:sp>
        <p:nvSpPr>
          <p:cNvPr id="8" name="Text Placeholder 7">
            <a:extLst>
              <a:ext uri="{FF2B5EF4-FFF2-40B4-BE49-F238E27FC236}">
                <a16:creationId xmlns:a16="http://schemas.microsoft.com/office/drawing/2014/main" id="{C0A3375C-AD7C-0F4A-9A24-880CB1348DB9}"/>
              </a:ext>
            </a:extLst>
          </p:cNvPr>
          <p:cNvSpPr>
            <a:spLocks noGrp="1"/>
          </p:cNvSpPr>
          <p:nvPr>
            <p:ph type="body" sz="quarter" idx="10" hasCustomPrompt="1"/>
          </p:nvPr>
        </p:nvSpPr>
        <p:spPr>
          <a:xfrm>
            <a:off x="9365005" y="5091757"/>
            <a:ext cx="2594803" cy="1315441"/>
          </a:xfrm>
        </p:spPr>
        <p:txBody>
          <a:bodyPr lIns="0" rIns="0" anchor="ctr"/>
          <a:lstStyle>
            <a:lvl1pPr algn="r">
              <a:lnSpc>
                <a:spcPct val="150000"/>
              </a:lnSpc>
              <a:defRPr sz="1200">
                <a:solidFill>
                  <a:schemeClr val="bg1"/>
                </a:solidFill>
              </a:defRPr>
            </a:lvl1pPr>
          </a:lstStyle>
          <a:p>
            <a:pPr lvl="0"/>
            <a:r>
              <a:rPr lang="en-GB" noProof="0"/>
              <a:t>Name Surname</a:t>
            </a:r>
          </a:p>
          <a:p>
            <a:pPr lvl="0"/>
            <a:r>
              <a:rPr lang="en-GB" noProof="0"/>
              <a:t>Where are you today?</a:t>
            </a:r>
          </a:p>
          <a:p>
            <a:pPr lvl="0"/>
            <a:r>
              <a:rPr lang="en-GB" noProof="0"/>
              <a:t>DD/MM/YYYY</a:t>
            </a:r>
          </a:p>
        </p:txBody>
      </p:sp>
      <p:cxnSp>
        <p:nvCxnSpPr>
          <p:cNvPr id="65" name="Straight Connector 64">
            <a:extLst>
              <a:ext uri="{FF2B5EF4-FFF2-40B4-BE49-F238E27FC236}">
                <a16:creationId xmlns:a16="http://schemas.microsoft.com/office/drawing/2014/main" id="{C7AD4B35-54FA-9144-8CA0-29E6DFD8430A}"/>
              </a:ext>
            </a:extLst>
          </p:cNvPr>
          <p:cNvCxnSpPr>
            <a:cxnSpLocks/>
          </p:cNvCxnSpPr>
          <p:nvPr userDrawn="1"/>
        </p:nvCxnSpPr>
        <p:spPr>
          <a:xfrm>
            <a:off x="221435" y="6422971"/>
            <a:ext cx="11736000" cy="0"/>
          </a:xfrm>
          <a:prstGeom prst="line">
            <a:avLst/>
          </a:prstGeom>
          <a:ln w="9525" cmpd="sng">
            <a:solidFill>
              <a:schemeClr val="bg1"/>
            </a:solidFill>
            <a:prstDash val="solid"/>
          </a:ln>
        </p:spPr>
        <p:style>
          <a:lnRef idx="1">
            <a:schemeClr val="accent1"/>
          </a:lnRef>
          <a:fillRef idx="0">
            <a:schemeClr val="accent1"/>
          </a:fillRef>
          <a:effectRef idx="0">
            <a:schemeClr val="accent1"/>
          </a:effectRef>
          <a:fontRef idx="minor">
            <a:schemeClr val="tx1"/>
          </a:fontRef>
        </p:style>
      </p:cxnSp>
      <p:pic>
        <p:nvPicPr>
          <p:cNvPr id="92" name="Picture 91">
            <a:extLst>
              <a:ext uri="{FF2B5EF4-FFF2-40B4-BE49-F238E27FC236}">
                <a16:creationId xmlns:a16="http://schemas.microsoft.com/office/drawing/2014/main" id="{404D7138-AD9C-C946-BD30-C3547A00250F}"/>
              </a:ext>
            </a:extLst>
          </p:cNvPr>
          <p:cNvPicPr>
            <a:picLocks noChangeAspect="1"/>
          </p:cNvPicPr>
          <p:nvPr userDrawn="1"/>
        </p:nvPicPr>
        <p:blipFill>
          <a:blip r:embed="rId4" cstate="hqprint">
            <a:extLst>
              <a:ext uri="{28A0092B-C50C-407E-A947-70E740481C1C}">
                <a14:useLocalDpi xmlns:a14="http://schemas.microsoft.com/office/drawing/2010/main" val="0"/>
              </a:ext>
            </a:extLst>
          </a:blip>
          <a:stretch>
            <a:fillRect/>
          </a:stretch>
        </p:blipFill>
        <p:spPr>
          <a:xfrm>
            <a:off x="10343245" y="6585917"/>
            <a:ext cx="1636920" cy="105918"/>
          </a:xfrm>
          <a:prstGeom prst="rect">
            <a:avLst/>
          </a:prstGeom>
        </p:spPr>
      </p:pic>
      <p:sp>
        <p:nvSpPr>
          <p:cNvPr id="37" name="TextBox 36"/>
          <p:cNvSpPr txBox="1"/>
          <p:nvPr userDrawn="1"/>
        </p:nvSpPr>
        <p:spPr>
          <a:xfrm>
            <a:off x="122383" y="6202583"/>
            <a:ext cx="2502608" cy="215444"/>
          </a:xfrm>
          <a:prstGeom prst="rect">
            <a:avLst/>
          </a:prstGeom>
          <a:noFill/>
        </p:spPr>
        <p:txBody>
          <a:bodyPr wrap="none" rtlCol="0">
            <a:spAutoFit/>
          </a:bodyPr>
          <a:lstStyle/>
          <a:p>
            <a:r>
              <a:rPr lang="en-GB" sz="800" dirty="0">
                <a:solidFill>
                  <a:schemeClr val="accent5"/>
                </a:solidFill>
                <a:latin typeface="Arial" panose="020B0604020202020204" pitchFamily="34" charset="0"/>
                <a:cs typeface="Arial" panose="020B0604020202020204" pitchFamily="34" charset="0"/>
              </a:rPr>
              <a:t>ESA UNCLASSIFIED – For ESA Official Use Only </a:t>
            </a:r>
          </a:p>
        </p:txBody>
      </p:sp>
      <p:grpSp>
        <p:nvGrpSpPr>
          <p:cNvPr id="38" name="Group 37">
            <a:extLst>
              <a:ext uri="{FF2B5EF4-FFF2-40B4-BE49-F238E27FC236}">
                <a16:creationId xmlns:a16="http://schemas.microsoft.com/office/drawing/2014/main" id="{FB321021-5660-EB47-8BA6-304C79272C62}"/>
              </a:ext>
            </a:extLst>
          </p:cNvPr>
          <p:cNvGrpSpPr/>
          <p:nvPr userDrawn="1"/>
        </p:nvGrpSpPr>
        <p:grpSpPr>
          <a:xfrm>
            <a:off x="226688" y="6569736"/>
            <a:ext cx="9628745" cy="144114"/>
            <a:chOff x="1076500" y="4469696"/>
            <a:chExt cx="9628745" cy="144114"/>
          </a:xfrm>
        </p:grpSpPr>
        <p:pic>
          <p:nvPicPr>
            <p:cNvPr id="39" name="Picture 38" descr="de.png">
              <a:extLst>
                <a:ext uri="{FF2B5EF4-FFF2-40B4-BE49-F238E27FC236}">
                  <a16:creationId xmlns:a16="http://schemas.microsoft.com/office/drawing/2014/main" id="{6705C573-7F21-B342-A090-1A6C26CD7B87}"/>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076500" y="4469696"/>
              <a:ext cx="217977" cy="144114"/>
            </a:xfrm>
            <a:prstGeom prst="rect">
              <a:avLst/>
            </a:prstGeom>
            <a:ln>
              <a:noFill/>
            </a:ln>
          </p:spPr>
        </p:pic>
        <p:pic>
          <p:nvPicPr>
            <p:cNvPr id="40" name="Picture 39" descr="at.png">
              <a:extLst>
                <a:ext uri="{FF2B5EF4-FFF2-40B4-BE49-F238E27FC236}">
                  <a16:creationId xmlns:a16="http://schemas.microsoft.com/office/drawing/2014/main" id="{6E5EA9CB-46C1-1244-9266-8C00B92ABFCB}"/>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447640" y="4469696"/>
              <a:ext cx="217977" cy="144114"/>
            </a:xfrm>
            <a:prstGeom prst="rect">
              <a:avLst/>
            </a:prstGeom>
            <a:ln>
              <a:noFill/>
            </a:ln>
          </p:spPr>
        </p:pic>
        <p:pic>
          <p:nvPicPr>
            <p:cNvPr id="41" name="Picture 40" descr="be.png">
              <a:extLst>
                <a:ext uri="{FF2B5EF4-FFF2-40B4-BE49-F238E27FC236}">
                  <a16:creationId xmlns:a16="http://schemas.microsoft.com/office/drawing/2014/main" id="{AB9EB0F2-8599-8F46-BDBF-50594130B1B2}"/>
                </a:ext>
              </a:extLst>
            </p:cNvPr>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1818780" y="4469696"/>
              <a:ext cx="217977" cy="144114"/>
            </a:xfrm>
            <a:prstGeom prst="rect">
              <a:avLst/>
            </a:prstGeom>
            <a:ln>
              <a:noFill/>
            </a:ln>
          </p:spPr>
        </p:pic>
        <p:pic>
          <p:nvPicPr>
            <p:cNvPr id="42" name="Picture 41" descr="dk.png">
              <a:extLst>
                <a:ext uri="{FF2B5EF4-FFF2-40B4-BE49-F238E27FC236}">
                  <a16:creationId xmlns:a16="http://schemas.microsoft.com/office/drawing/2014/main" id="{E84CCD7E-CD19-5C40-8499-A9A2BF933B34}"/>
                </a:ext>
              </a:extLst>
            </p:cNvPr>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2189920" y="4469696"/>
              <a:ext cx="217977" cy="144114"/>
            </a:xfrm>
            <a:prstGeom prst="rect">
              <a:avLst/>
            </a:prstGeom>
            <a:ln>
              <a:noFill/>
            </a:ln>
          </p:spPr>
        </p:pic>
        <p:pic>
          <p:nvPicPr>
            <p:cNvPr id="43" name="Picture 42" descr="es.png">
              <a:extLst>
                <a:ext uri="{FF2B5EF4-FFF2-40B4-BE49-F238E27FC236}">
                  <a16:creationId xmlns:a16="http://schemas.microsoft.com/office/drawing/2014/main" id="{64F9DD03-F825-A14A-8939-41CEA1D3F802}"/>
                </a:ext>
              </a:extLst>
            </p:cNvPr>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2561060" y="4469696"/>
              <a:ext cx="217977" cy="144114"/>
            </a:xfrm>
            <a:prstGeom prst="rect">
              <a:avLst/>
            </a:prstGeom>
            <a:ln>
              <a:noFill/>
            </a:ln>
          </p:spPr>
        </p:pic>
        <p:pic>
          <p:nvPicPr>
            <p:cNvPr id="44" name="Picture 43" descr="ee.png">
              <a:extLst>
                <a:ext uri="{FF2B5EF4-FFF2-40B4-BE49-F238E27FC236}">
                  <a16:creationId xmlns:a16="http://schemas.microsoft.com/office/drawing/2014/main" id="{686C5F97-EE26-D545-972E-35E1947B818B}"/>
                </a:ext>
              </a:extLst>
            </p:cNvPr>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2932200" y="4469696"/>
              <a:ext cx="217977" cy="144114"/>
            </a:xfrm>
            <a:prstGeom prst="rect">
              <a:avLst/>
            </a:prstGeom>
            <a:ln>
              <a:noFill/>
            </a:ln>
          </p:spPr>
        </p:pic>
        <p:pic>
          <p:nvPicPr>
            <p:cNvPr id="45" name="Picture 44" descr="fi.png">
              <a:extLst>
                <a:ext uri="{FF2B5EF4-FFF2-40B4-BE49-F238E27FC236}">
                  <a16:creationId xmlns:a16="http://schemas.microsoft.com/office/drawing/2014/main" id="{CAAFFB4A-3C75-C945-A251-BEE380521953}"/>
                </a:ext>
              </a:extLst>
            </p:cNvPr>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3303340" y="4469696"/>
              <a:ext cx="217977" cy="144114"/>
            </a:xfrm>
            <a:prstGeom prst="rect">
              <a:avLst/>
            </a:prstGeom>
            <a:ln>
              <a:noFill/>
            </a:ln>
          </p:spPr>
        </p:pic>
        <p:pic>
          <p:nvPicPr>
            <p:cNvPr id="46" name="Picture 45" descr="fr.png">
              <a:extLst>
                <a:ext uri="{FF2B5EF4-FFF2-40B4-BE49-F238E27FC236}">
                  <a16:creationId xmlns:a16="http://schemas.microsoft.com/office/drawing/2014/main" id="{98635036-B69D-3742-9E37-5ED8FDB996CB}"/>
                </a:ext>
              </a:extLst>
            </p:cNvPr>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3674480" y="4469696"/>
              <a:ext cx="217977" cy="144114"/>
            </a:xfrm>
            <a:prstGeom prst="rect">
              <a:avLst/>
            </a:prstGeom>
            <a:ln>
              <a:noFill/>
            </a:ln>
          </p:spPr>
        </p:pic>
        <p:pic>
          <p:nvPicPr>
            <p:cNvPr id="47" name="Picture 46" descr="gr.png">
              <a:extLst>
                <a:ext uri="{FF2B5EF4-FFF2-40B4-BE49-F238E27FC236}">
                  <a16:creationId xmlns:a16="http://schemas.microsoft.com/office/drawing/2014/main" id="{10D8C8F8-E354-894F-A153-41AC96F6CD80}"/>
                </a:ext>
              </a:extLst>
            </p:cNvPr>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4045620" y="4469696"/>
              <a:ext cx="217977" cy="144114"/>
            </a:xfrm>
            <a:prstGeom prst="rect">
              <a:avLst/>
            </a:prstGeom>
            <a:ln>
              <a:noFill/>
            </a:ln>
          </p:spPr>
        </p:pic>
        <p:pic>
          <p:nvPicPr>
            <p:cNvPr id="48" name="Picture 47" descr="hu.png">
              <a:extLst>
                <a:ext uri="{FF2B5EF4-FFF2-40B4-BE49-F238E27FC236}">
                  <a16:creationId xmlns:a16="http://schemas.microsoft.com/office/drawing/2014/main" id="{5A9BF6FD-8270-9D43-B521-8581BC3948F1}"/>
                </a:ext>
              </a:extLst>
            </p:cNvPr>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4416760" y="4469696"/>
              <a:ext cx="217977" cy="144114"/>
            </a:xfrm>
            <a:prstGeom prst="rect">
              <a:avLst/>
            </a:prstGeom>
            <a:ln>
              <a:noFill/>
            </a:ln>
          </p:spPr>
        </p:pic>
        <p:pic>
          <p:nvPicPr>
            <p:cNvPr id="49" name="Picture 48" descr="ie.png">
              <a:extLst>
                <a:ext uri="{FF2B5EF4-FFF2-40B4-BE49-F238E27FC236}">
                  <a16:creationId xmlns:a16="http://schemas.microsoft.com/office/drawing/2014/main" id="{14B6B9B8-9CB9-C54F-AE18-37B7E06A5C09}"/>
                </a:ext>
              </a:extLst>
            </p:cNvPr>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4787900" y="4469696"/>
              <a:ext cx="217977" cy="144114"/>
            </a:xfrm>
            <a:prstGeom prst="rect">
              <a:avLst/>
            </a:prstGeom>
            <a:ln>
              <a:noFill/>
            </a:ln>
          </p:spPr>
        </p:pic>
        <p:pic>
          <p:nvPicPr>
            <p:cNvPr id="50" name="Picture 49" descr="it.png">
              <a:extLst>
                <a:ext uri="{FF2B5EF4-FFF2-40B4-BE49-F238E27FC236}">
                  <a16:creationId xmlns:a16="http://schemas.microsoft.com/office/drawing/2014/main" id="{768B3063-BAAD-1340-A865-830B2616D6FF}"/>
                </a:ext>
              </a:extLst>
            </p:cNvPr>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5159040" y="4469696"/>
              <a:ext cx="217977" cy="144114"/>
            </a:xfrm>
            <a:prstGeom prst="rect">
              <a:avLst/>
            </a:prstGeom>
            <a:ln>
              <a:noFill/>
            </a:ln>
          </p:spPr>
        </p:pic>
        <p:pic>
          <p:nvPicPr>
            <p:cNvPr id="51" name="Picture 50" descr="lu.png">
              <a:extLst>
                <a:ext uri="{FF2B5EF4-FFF2-40B4-BE49-F238E27FC236}">
                  <a16:creationId xmlns:a16="http://schemas.microsoft.com/office/drawing/2014/main" id="{C50D5B27-F700-0E4D-ABAC-8E7F47823451}"/>
                </a:ext>
              </a:extLst>
            </p:cNvPr>
            <p:cNvPicPr>
              <a:picLocks noChangeAspect="1"/>
            </p:cNvPicPr>
            <p:nvPr userDrawn="1"/>
          </p:nvPicPr>
          <p:blipFill>
            <a:blip r:embed="rId17" cstate="print">
              <a:extLst>
                <a:ext uri="{28A0092B-C50C-407E-A947-70E740481C1C}">
                  <a14:useLocalDpi xmlns:a14="http://schemas.microsoft.com/office/drawing/2010/main" val="0"/>
                </a:ext>
              </a:extLst>
            </a:blip>
            <a:stretch>
              <a:fillRect/>
            </a:stretch>
          </p:blipFill>
          <p:spPr>
            <a:xfrm>
              <a:off x="5530180" y="4469696"/>
              <a:ext cx="217977" cy="144114"/>
            </a:xfrm>
            <a:prstGeom prst="rect">
              <a:avLst/>
            </a:prstGeom>
            <a:ln>
              <a:noFill/>
            </a:ln>
          </p:spPr>
        </p:pic>
        <p:pic>
          <p:nvPicPr>
            <p:cNvPr id="52" name="Picture 51" descr="no.png">
              <a:extLst>
                <a:ext uri="{FF2B5EF4-FFF2-40B4-BE49-F238E27FC236}">
                  <a16:creationId xmlns:a16="http://schemas.microsoft.com/office/drawing/2014/main" id="{EEE21768-4FCC-884A-B1AE-22B6652D9A65}"/>
                </a:ext>
              </a:extLst>
            </p:cNvPr>
            <p:cNvPicPr>
              <a:picLocks noChangeAspect="1"/>
            </p:cNvPicPr>
            <p:nvPr userDrawn="1"/>
          </p:nvPicPr>
          <p:blipFill>
            <a:blip r:embed="rId18" cstate="print">
              <a:extLst>
                <a:ext uri="{28A0092B-C50C-407E-A947-70E740481C1C}">
                  <a14:useLocalDpi xmlns:a14="http://schemas.microsoft.com/office/drawing/2010/main" val="0"/>
                </a:ext>
              </a:extLst>
            </a:blip>
            <a:stretch>
              <a:fillRect/>
            </a:stretch>
          </p:blipFill>
          <p:spPr>
            <a:xfrm>
              <a:off x="5901320" y="4469696"/>
              <a:ext cx="217977" cy="144114"/>
            </a:xfrm>
            <a:prstGeom prst="rect">
              <a:avLst/>
            </a:prstGeom>
            <a:ln>
              <a:noFill/>
            </a:ln>
          </p:spPr>
        </p:pic>
        <p:pic>
          <p:nvPicPr>
            <p:cNvPr id="53" name="Picture 52" descr="nl.png">
              <a:extLst>
                <a:ext uri="{FF2B5EF4-FFF2-40B4-BE49-F238E27FC236}">
                  <a16:creationId xmlns:a16="http://schemas.microsoft.com/office/drawing/2014/main" id="{F3A8536C-BDE0-404F-837A-2693906048DE}"/>
                </a:ext>
              </a:extLst>
            </p:cNvPr>
            <p:cNvPicPr>
              <a:picLocks noChangeAspect="1"/>
            </p:cNvPicPr>
            <p:nvPr userDrawn="1"/>
          </p:nvPicPr>
          <p:blipFill>
            <a:blip r:embed="rId19" cstate="print">
              <a:extLst>
                <a:ext uri="{28A0092B-C50C-407E-A947-70E740481C1C}">
                  <a14:useLocalDpi xmlns:a14="http://schemas.microsoft.com/office/drawing/2010/main" val="0"/>
                </a:ext>
              </a:extLst>
            </a:blip>
            <a:stretch>
              <a:fillRect/>
            </a:stretch>
          </p:blipFill>
          <p:spPr>
            <a:xfrm>
              <a:off x="6272460" y="4469696"/>
              <a:ext cx="217977" cy="144114"/>
            </a:xfrm>
            <a:prstGeom prst="rect">
              <a:avLst/>
            </a:prstGeom>
            <a:ln>
              <a:noFill/>
            </a:ln>
          </p:spPr>
        </p:pic>
        <p:pic>
          <p:nvPicPr>
            <p:cNvPr id="54" name="Picture 53" descr="pl.png">
              <a:extLst>
                <a:ext uri="{FF2B5EF4-FFF2-40B4-BE49-F238E27FC236}">
                  <a16:creationId xmlns:a16="http://schemas.microsoft.com/office/drawing/2014/main" id="{C2AC4DB9-ABEE-C04F-B4C3-09C4682EFF08}"/>
                </a:ext>
              </a:extLst>
            </p:cNvPr>
            <p:cNvPicPr>
              <a:picLocks noChangeAspect="1"/>
            </p:cNvPicPr>
            <p:nvPr userDrawn="1"/>
          </p:nvPicPr>
          <p:blipFill>
            <a:blip r:embed="rId20" cstate="print">
              <a:extLst>
                <a:ext uri="{28A0092B-C50C-407E-A947-70E740481C1C}">
                  <a14:useLocalDpi xmlns:a14="http://schemas.microsoft.com/office/drawing/2010/main" val="0"/>
                </a:ext>
              </a:extLst>
            </a:blip>
            <a:stretch>
              <a:fillRect/>
            </a:stretch>
          </p:blipFill>
          <p:spPr>
            <a:xfrm>
              <a:off x="6643600" y="4469696"/>
              <a:ext cx="217977" cy="144114"/>
            </a:xfrm>
            <a:prstGeom prst="rect">
              <a:avLst/>
            </a:prstGeom>
            <a:ln>
              <a:noFill/>
            </a:ln>
          </p:spPr>
        </p:pic>
        <p:pic>
          <p:nvPicPr>
            <p:cNvPr id="55" name="Picture 54" descr="pt.png">
              <a:extLst>
                <a:ext uri="{FF2B5EF4-FFF2-40B4-BE49-F238E27FC236}">
                  <a16:creationId xmlns:a16="http://schemas.microsoft.com/office/drawing/2014/main" id="{1583F378-AC2C-D048-A473-AB1BFE7EA3D6}"/>
                </a:ext>
              </a:extLst>
            </p:cNvPr>
            <p:cNvPicPr>
              <a:picLocks noChangeAspect="1"/>
            </p:cNvPicPr>
            <p:nvPr userDrawn="1"/>
          </p:nvPicPr>
          <p:blipFill>
            <a:blip r:embed="rId21" cstate="print">
              <a:extLst>
                <a:ext uri="{28A0092B-C50C-407E-A947-70E740481C1C}">
                  <a14:useLocalDpi xmlns:a14="http://schemas.microsoft.com/office/drawing/2010/main" val="0"/>
                </a:ext>
              </a:extLst>
            </a:blip>
            <a:stretch>
              <a:fillRect/>
            </a:stretch>
          </p:blipFill>
          <p:spPr>
            <a:xfrm>
              <a:off x="7014740" y="4469696"/>
              <a:ext cx="217977" cy="144114"/>
            </a:xfrm>
            <a:prstGeom prst="rect">
              <a:avLst/>
            </a:prstGeom>
            <a:ln>
              <a:noFill/>
            </a:ln>
          </p:spPr>
        </p:pic>
        <p:pic>
          <p:nvPicPr>
            <p:cNvPr id="56" name="Picture 55" descr="cz.png">
              <a:extLst>
                <a:ext uri="{FF2B5EF4-FFF2-40B4-BE49-F238E27FC236}">
                  <a16:creationId xmlns:a16="http://schemas.microsoft.com/office/drawing/2014/main" id="{DF5F68D2-8406-374A-AD83-A239F5455955}"/>
                </a:ext>
              </a:extLst>
            </p:cNvPr>
            <p:cNvPicPr>
              <a:picLocks noChangeAspect="1"/>
            </p:cNvPicPr>
            <p:nvPr userDrawn="1"/>
          </p:nvPicPr>
          <p:blipFill>
            <a:blip r:embed="rId22" cstate="print">
              <a:extLst>
                <a:ext uri="{28A0092B-C50C-407E-A947-70E740481C1C}">
                  <a14:useLocalDpi xmlns:a14="http://schemas.microsoft.com/office/drawing/2010/main" val="0"/>
                </a:ext>
              </a:extLst>
            </a:blip>
            <a:stretch>
              <a:fillRect/>
            </a:stretch>
          </p:blipFill>
          <p:spPr>
            <a:xfrm>
              <a:off x="7385880" y="4469696"/>
              <a:ext cx="217977" cy="144114"/>
            </a:xfrm>
            <a:prstGeom prst="rect">
              <a:avLst/>
            </a:prstGeom>
            <a:ln>
              <a:noFill/>
            </a:ln>
          </p:spPr>
        </p:pic>
        <p:pic>
          <p:nvPicPr>
            <p:cNvPr id="57" name="Picture 56" descr="ro.png">
              <a:extLst>
                <a:ext uri="{FF2B5EF4-FFF2-40B4-BE49-F238E27FC236}">
                  <a16:creationId xmlns:a16="http://schemas.microsoft.com/office/drawing/2014/main" id="{E6725D2E-4FF2-9248-8333-05CFA18C70C0}"/>
                </a:ext>
              </a:extLst>
            </p:cNvPr>
            <p:cNvPicPr>
              <a:picLocks noChangeAspect="1"/>
            </p:cNvPicPr>
            <p:nvPr userDrawn="1"/>
          </p:nvPicPr>
          <p:blipFill>
            <a:blip r:embed="rId23" cstate="print">
              <a:extLst>
                <a:ext uri="{28A0092B-C50C-407E-A947-70E740481C1C}">
                  <a14:useLocalDpi xmlns:a14="http://schemas.microsoft.com/office/drawing/2010/main" val="0"/>
                </a:ext>
              </a:extLst>
            </a:blip>
            <a:stretch>
              <a:fillRect/>
            </a:stretch>
          </p:blipFill>
          <p:spPr>
            <a:xfrm>
              <a:off x="7757020" y="4469696"/>
              <a:ext cx="217977" cy="144114"/>
            </a:xfrm>
            <a:prstGeom prst="rect">
              <a:avLst/>
            </a:prstGeom>
            <a:ln>
              <a:noFill/>
            </a:ln>
          </p:spPr>
        </p:pic>
        <p:pic>
          <p:nvPicPr>
            <p:cNvPr id="58" name="Picture 57" descr="se.png">
              <a:extLst>
                <a:ext uri="{FF2B5EF4-FFF2-40B4-BE49-F238E27FC236}">
                  <a16:creationId xmlns:a16="http://schemas.microsoft.com/office/drawing/2014/main" id="{74AB8C92-E6A7-C144-B537-72B3915DD46B}"/>
                </a:ext>
              </a:extLst>
            </p:cNvPr>
            <p:cNvPicPr>
              <a:picLocks noChangeAspect="1"/>
            </p:cNvPicPr>
            <p:nvPr userDrawn="1"/>
          </p:nvPicPr>
          <p:blipFill>
            <a:blip r:embed="rId24" cstate="print">
              <a:extLst>
                <a:ext uri="{28A0092B-C50C-407E-A947-70E740481C1C}">
                  <a14:useLocalDpi xmlns:a14="http://schemas.microsoft.com/office/drawing/2010/main" val="0"/>
                </a:ext>
              </a:extLst>
            </a:blip>
            <a:stretch>
              <a:fillRect/>
            </a:stretch>
          </p:blipFill>
          <p:spPr>
            <a:xfrm>
              <a:off x="8499300" y="4469696"/>
              <a:ext cx="217977" cy="144114"/>
            </a:xfrm>
            <a:prstGeom prst="rect">
              <a:avLst/>
            </a:prstGeom>
            <a:ln>
              <a:noFill/>
            </a:ln>
          </p:spPr>
        </p:pic>
        <p:pic>
          <p:nvPicPr>
            <p:cNvPr id="60" name="Picture 59" descr="ch.png">
              <a:extLst>
                <a:ext uri="{FF2B5EF4-FFF2-40B4-BE49-F238E27FC236}">
                  <a16:creationId xmlns:a16="http://schemas.microsoft.com/office/drawing/2014/main" id="{C48E0D8F-2BC8-F14C-9362-9E8607F5C1C0}"/>
                </a:ext>
              </a:extLst>
            </p:cNvPr>
            <p:cNvPicPr>
              <a:picLocks noChangeAspect="1"/>
            </p:cNvPicPr>
            <p:nvPr userDrawn="1"/>
          </p:nvPicPr>
          <p:blipFill>
            <a:blip r:embed="rId25" cstate="print">
              <a:extLst>
                <a:ext uri="{28A0092B-C50C-407E-A947-70E740481C1C}">
                  <a14:useLocalDpi xmlns:a14="http://schemas.microsoft.com/office/drawing/2010/main" val="0"/>
                </a:ext>
              </a:extLst>
            </a:blip>
            <a:stretch>
              <a:fillRect/>
            </a:stretch>
          </p:blipFill>
          <p:spPr>
            <a:xfrm>
              <a:off x="8870442" y="4469696"/>
              <a:ext cx="217977" cy="144114"/>
            </a:xfrm>
            <a:prstGeom prst="rect">
              <a:avLst/>
            </a:prstGeom>
            <a:ln>
              <a:noFill/>
            </a:ln>
          </p:spPr>
        </p:pic>
        <p:pic>
          <p:nvPicPr>
            <p:cNvPr id="61" name="Picture 60" descr="uk.png">
              <a:extLst>
                <a:ext uri="{FF2B5EF4-FFF2-40B4-BE49-F238E27FC236}">
                  <a16:creationId xmlns:a16="http://schemas.microsoft.com/office/drawing/2014/main" id="{E5508957-8372-AF44-9157-4F8AF0056F70}"/>
                </a:ext>
              </a:extLst>
            </p:cNvPr>
            <p:cNvPicPr>
              <a:picLocks noChangeAspect="1"/>
            </p:cNvPicPr>
            <p:nvPr userDrawn="1"/>
          </p:nvPicPr>
          <p:blipFill>
            <a:blip r:embed="rId26" cstate="print">
              <a:extLst>
                <a:ext uri="{28A0092B-C50C-407E-A947-70E740481C1C}">
                  <a14:useLocalDpi xmlns:a14="http://schemas.microsoft.com/office/drawing/2010/main" val="0"/>
                </a:ext>
              </a:extLst>
            </a:blip>
            <a:stretch>
              <a:fillRect/>
            </a:stretch>
          </p:blipFill>
          <p:spPr>
            <a:xfrm>
              <a:off x="8128160" y="4469696"/>
              <a:ext cx="217977" cy="144114"/>
            </a:xfrm>
            <a:prstGeom prst="rect">
              <a:avLst/>
            </a:prstGeom>
            <a:ln>
              <a:noFill/>
            </a:ln>
          </p:spPr>
        </p:pic>
        <p:pic>
          <p:nvPicPr>
            <p:cNvPr id="62" name="Picture 61">
              <a:extLst>
                <a:ext uri="{FF2B5EF4-FFF2-40B4-BE49-F238E27FC236}">
                  <a16:creationId xmlns:a16="http://schemas.microsoft.com/office/drawing/2014/main" id="{93E77BB0-CCCB-184C-8A71-2856CDD78E38}"/>
                </a:ext>
              </a:extLst>
            </p:cNvPr>
            <p:cNvPicPr>
              <a:picLocks noChangeAspect="1"/>
            </p:cNvPicPr>
            <p:nvPr userDrawn="1"/>
          </p:nvPicPr>
          <p:blipFill>
            <a:blip r:embed="rId27" cstate="hqprint">
              <a:extLst>
                <a:ext uri="{28A0092B-C50C-407E-A947-70E740481C1C}">
                  <a14:useLocalDpi xmlns:a14="http://schemas.microsoft.com/office/drawing/2010/main" val="0"/>
                </a:ext>
              </a:extLst>
            </a:blip>
            <a:stretch>
              <a:fillRect/>
            </a:stretch>
          </p:blipFill>
          <p:spPr>
            <a:xfrm>
              <a:off x="9408598" y="4469696"/>
              <a:ext cx="216000" cy="144000"/>
            </a:xfrm>
            <a:prstGeom prst="rect">
              <a:avLst/>
            </a:prstGeom>
          </p:spPr>
        </p:pic>
        <p:pic>
          <p:nvPicPr>
            <p:cNvPr id="63" name="Picture 62">
              <a:extLst>
                <a:ext uri="{FF2B5EF4-FFF2-40B4-BE49-F238E27FC236}">
                  <a16:creationId xmlns:a16="http://schemas.microsoft.com/office/drawing/2014/main" id="{7D4A6225-A6BA-474B-9F8F-B55FD8A87BDA}"/>
                </a:ext>
              </a:extLst>
            </p:cNvPr>
            <p:cNvPicPr>
              <a:picLocks noChangeAspect="1"/>
            </p:cNvPicPr>
            <p:nvPr userDrawn="1"/>
          </p:nvPicPr>
          <p:blipFill>
            <a:blip r:embed="rId28"/>
            <a:stretch>
              <a:fillRect/>
            </a:stretch>
          </p:blipFill>
          <p:spPr>
            <a:xfrm>
              <a:off x="9768386" y="4469696"/>
              <a:ext cx="216000" cy="144000"/>
            </a:xfrm>
            <a:prstGeom prst="rect">
              <a:avLst/>
            </a:prstGeom>
          </p:spPr>
        </p:pic>
        <p:pic>
          <p:nvPicPr>
            <p:cNvPr id="64" name="Picture 63" descr="ca.png">
              <a:extLst>
                <a:ext uri="{FF2B5EF4-FFF2-40B4-BE49-F238E27FC236}">
                  <a16:creationId xmlns:a16="http://schemas.microsoft.com/office/drawing/2014/main" id="{02C75BE4-D548-4049-B4EA-FE8098E2394C}"/>
                </a:ext>
              </a:extLst>
            </p:cNvPr>
            <p:cNvPicPr>
              <a:picLocks noChangeAspect="1"/>
            </p:cNvPicPr>
            <p:nvPr userDrawn="1"/>
          </p:nvPicPr>
          <p:blipFill>
            <a:blip r:embed="rId29" cstate="print">
              <a:extLst>
                <a:ext uri="{28A0092B-C50C-407E-A947-70E740481C1C}">
                  <a14:useLocalDpi xmlns:a14="http://schemas.microsoft.com/office/drawing/2010/main" val="0"/>
                </a:ext>
              </a:extLst>
            </a:blip>
            <a:stretch>
              <a:fillRect/>
            </a:stretch>
          </p:blipFill>
          <p:spPr>
            <a:xfrm>
              <a:off x="10489245" y="4469696"/>
              <a:ext cx="216000" cy="142807"/>
            </a:xfrm>
            <a:prstGeom prst="rect">
              <a:avLst/>
            </a:prstGeom>
            <a:ln>
              <a:noFill/>
            </a:ln>
          </p:spPr>
        </p:pic>
        <p:pic>
          <p:nvPicPr>
            <p:cNvPr id="66" name="Picture 65" descr="si.png">
              <a:extLst>
                <a:ext uri="{FF2B5EF4-FFF2-40B4-BE49-F238E27FC236}">
                  <a16:creationId xmlns:a16="http://schemas.microsoft.com/office/drawing/2014/main" id="{28548056-32EB-4547-A1E8-C49E5B25653B}"/>
                </a:ext>
              </a:extLst>
            </p:cNvPr>
            <p:cNvPicPr>
              <a:picLocks noChangeAspect="1"/>
            </p:cNvPicPr>
            <p:nvPr userDrawn="1"/>
          </p:nvPicPr>
          <p:blipFill>
            <a:blip r:embed="rId30" cstate="print">
              <a:extLst>
                <a:ext uri="{28A0092B-C50C-407E-A947-70E740481C1C}">
                  <a14:useLocalDpi xmlns:a14="http://schemas.microsoft.com/office/drawing/2010/main" val="0"/>
                </a:ext>
              </a:extLst>
            </a:blip>
            <a:stretch>
              <a:fillRect/>
            </a:stretch>
          </p:blipFill>
          <p:spPr>
            <a:xfrm>
              <a:off x="10128174" y="4469696"/>
              <a:ext cx="217284" cy="143656"/>
            </a:xfrm>
            <a:prstGeom prst="rect">
              <a:avLst/>
            </a:prstGeom>
          </p:spPr>
        </p:pic>
      </p:grpSp>
    </p:spTree>
    <p:extLst>
      <p:ext uri="{BB962C8B-B14F-4D97-AF65-F5344CB8AC3E}">
        <p14:creationId xmlns:p14="http://schemas.microsoft.com/office/powerpoint/2010/main" val="21058814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nodeType="afterEffect">
                                  <p:stCondLst>
                                    <p:cond delay="0"/>
                                  </p:stCondLst>
                                  <p:childTnLst>
                                    <p:set>
                                      <p:cBhvr>
                                        <p:cTn id="6" dur="1" fill="hold">
                                          <p:stCondLst>
                                            <p:cond delay="0"/>
                                          </p:stCondLst>
                                        </p:cTn>
                                        <p:tgtEl>
                                          <p:spTgt spid="65"/>
                                        </p:tgtEl>
                                        <p:attrNameLst>
                                          <p:attrName>style.visibility</p:attrName>
                                        </p:attrNameLst>
                                      </p:cBhvr>
                                      <p:to>
                                        <p:strVal val="visible"/>
                                      </p:to>
                                    </p:set>
                                    <p:animEffect transition="in" filter="strips(upRight)">
                                      <p:cBhvr>
                                        <p:cTn id="7" dur="500"/>
                                        <p:tgtEl>
                                          <p:spTgt spid="65"/>
                                        </p:tgtEl>
                                      </p:cBhvr>
                                    </p:animEffect>
                                  </p:childTnLst>
                                </p:cTn>
                              </p:par>
                            </p:childTnLst>
                          </p:cTn>
                        </p:par>
                        <p:par>
                          <p:cTn id="8" fill="hold">
                            <p:stCondLst>
                              <p:cond delay="500"/>
                            </p:stCondLst>
                            <p:childTnLst>
                              <p:par>
                                <p:cTn id="9" presetID="2" presetClass="entr" presetSubtype="12"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0-#ppt_w/2"/>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1" presetClass="entr" presetSubtype="0" fill="hold" nodeType="afterEffect">
                                  <p:stCondLst>
                                    <p:cond delay="0"/>
                                  </p:stCondLst>
                                  <p:childTnLst>
                                    <p:set>
                                      <p:cBhvr>
                                        <p:cTn id="15" dur="1" fill="hold">
                                          <p:stCondLst>
                                            <p:cond delay="0"/>
                                          </p:stCondLst>
                                        </p:cTn>
                                        <p:tgtEl>
                                          <p:spTgt spid="59"/>
                                        </p:tgtEl>
                                        <p:attrNameLst>
                                          <p:attrName>style.visibility</p:attrName>
                                        </p:attrNameLst>
                                      </p:cBhvr>
                                      <p:to>
                                        <p:strVal val="visible"/>
                                      </p:to>
                                    </p:set>
                                  </p:childTnLst>
                                </p:cTn>
                              </p:par>
                            </p:childTnLst>
                          </p:cTn>
                        </p:par>
                        <p:par>
                          <p:cTn id="16" fill="hold">
                            <p:stCondLst>
                              <p:cond delay="1000"/>
                            </p:stCondLst>
                            <p:childTnLst>
                              <p:par>
                                <p:cTn id="17" presetID="22" presetClass="entr" presetSubtype="8" fill="hold" nodeType="afterEffect">
                                  <p:stCondLst>
                                    <p:cond delay="0"/>
                                  </p:stCondLst>
                                  <p:childTnLst>
                                    <p:set>
                                      <p:cBhvr>
                                        <p:cTn id="18" dur="1" fill="hold">
                                          <p:stCondLst>
                                            <p:cond delay="0"/>
                                          </p:stCondLst>
                                        </p:cTn>
                                        <p:tgtEl>
                                          <p:spTgt spid="92"/>
                                        </p:tgtEl>
                                        <p:attrNameLst>
                                          <p:attrName>style.visibility</p:attrName>
                                        </p:attrNameLst>
                                      </p:cBhvr>
                                      <p:to>
                                        <p:strVal val="visible"/>
                                      </p:to>
                                    </p:set>
                                    <p:animEffect transition="in" filter="wipe(left)">
                                      <p:cBhvr>
                                        <p:cTn id="19" dur="500"/>
                                        <p:tgtEl>
                                          <p:spTgt spid="92"/>
                                        </p:tgtEl>
                                      </p:cBhvr>
                                    </p:animEffect>
                                  </p:childTnLst>
                                </p:cTn>
                              </p:par>
                            </p:childTnLst>
                          </p:cTn>
                        </p:par>
                        <p:par>
                          <p:cTn id="20" fill="hold">
                            <p:stCondLst>
                              <p:cond delay="1500"/>
                            </p:stCondLst>
                            <p:childTnLst>
                              <p:par>
                                <p:cTn id="21" presetID="18" presetClass="entr" presetSubtype="3" fill="hold" nodeType="afterEffect">
                                  <p:stCondLst>
                                    <p:cond delay="0"/>
                                  </p:stCondLst>
                                  <p:childTnLst>
                                    <p:set>
                                      <p:cBhvr>
                                        <p:cTn id="22" dur="1" fill="hold">
                                          <p:stCondLst>
                                            <p:cond delay="0"/>
                                          </p:stCondLst>
                                        </p:cTn>
                                        <p:tgtEl>
                                          <p:spTgt spid="153"/>
                                        </p:tgtEl>
                                        <p:attrNameLst>
                                          <p:attrName>style.visibility</p:attrName>
                                        </p:attrNameLst>
                                      </p:cBhvr>
                                      <p:to>
                                        <p:strVal val="visible"/>
                                      </p:to>
                                    </p:set>
                                    <p:animEffect transition="in" filter="strips(upRight)">
                                      <p:cBhvr>
                                        <p:cTn id="23" dur="500"/>
                                        <p:tgtEl>
                                          <p:spTgt spid="153"/>
                                        </p:tgtEl>
                                      </p:cBhvr>
                                    </p:animEffect>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wipe(left)">
                                      <p:cBhvr>
                                        <p:cTn id="27" dur="500"/>
                                        <p:tgtEl>
                                          <p:spTgt spid="6"/>
                                        </p:tgtEl>
                                      </p:cBhvr>
                                    </p:animEffect>
                                  </p:childTnLst>
                                </p:cTn>
                              </p:par>
                            </p:childTnLst>
                          </p:cTn>
                        </p:par>
                        <p:par>
                          <p:cTn id="28" fill="hold">
                            <p:stCondLst>
                              <p:cond delay="2500"/>
                            </p:stCondLst>
                            <p:childTnLst>
                              <p:par>
                                <p:cTn id="29" presetID="22" presetClass="entr" presetSubtype="2"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right)">
                                      <p:cBhvr>
                                        <p:cTn id="31" dur="500"/>
                                        <p:tgtEl>
                                          <p:spTgt spid="8"/>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7"/>
                                        </p:tgtEl>
                                        <p:attrNameLst>
                                          <p:attrName>style.visibility</p:attrName>
                                        </p:attrNameLst>
                                      </p:cBhvr>
                                      <p:to>
                                        <p:strVal val="visible"/>
                                      </p:to>
                                    </p:set>
                                    <p:animEffect transition="in" filter="fade">
                                      <p:cBhvr>
                                        <p:cTn id="34" dur="500"/>
                                        <p:tgtEl>
                                          <p:spTgt spid="37"/>
                                        </p:tgtEl>
                                      </p:cBhvr>
                                    </p:animEffect>
                                  </p:childTnLst>
                                </p:cTn>
                              </p:par>
                            </p:childTnLst>
                          </p:cTn>
                        </p:par>
                        <p:par>
                          <p:cTn id="35" fill="hold">
                            <p:stCondLst>
                              <p:cond delay="3000"/>
                            </p:stCondLst>
                            <p:childTnLst>
                              <p:par>
                                <p:cTn id="36" presetID="2" presetClass="entr" presetSubtype="8" fill="hold" nodeType="afterEffect">
                                  <p:stCondLst>
                                    <p:cond delay="0"/>
                                  </p:stCondLst>
                                  <p:childTnLst>
                                    <p:set>
                                      <p:cBhvr>
                                        <p:cTn id="37" dur="1" fill="hold">
                                          <p:stCondLst>
                                            <p:cond delay="0"/>
                                          </p:stCondLst>
                                        </p:cTn>
                                        <p:tgtEl>
                                          <p:spTgt spid="38"/>
                                        </p:tgtEl>
                                        <p:attrNameLst>
                                          <p:attrName>style.visibility</p:attrName>
                                        </p:attrNameLst>
                                      </p:cBhvr>
                                      <p:to>
                                        <p:strVal val="visible"/>
                                      </p:to>
                                    </p:set>
                                    <p:anim calcmode="lin" valueType="num">
                                      <p:cBhvr additive="base">
                                        <p:cTn id="38" dur="1500" fill="hold"/>
                                        <p:tgtEl>
                                          <p:spTgt spid="38"/>
                                        </p:tgtEl>
                                        <p:attrNameLst>
                                          <p:attrName>ppt_x</p:attrName>
                                        </p:attrNameLst>
                                      </p:cBhvr>
                                      <p:tavLst>
                                        <p:tav tm="0">
                                          <p:val>
                                            <p:strVal val="0-#ppt_w/2"/>
                                          </p:val>
                                        </p:tav>
                                        <p:tav tm="100000">
                                          <p:val>
                                            <p:strVal val="#ppt_x"/>
                                          </p:val>
                                        </p:tav>
                                      </p:tavLst>
                                    </p:anim>
                                    <p:anim calcmode="lin" valueType="num">
                                      <p:cBhvr additive="base">
                                        <p:cTn id="39" dur="1500" fill="hold"/>
                                        <p:tgtEl>
                                          <p:spTgt spid="3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8" grpId="0">
        <p:tmplLst>
          <p:tmpl>
            <p:tnLst>
              <p:par>
                <p:cTn presetID="22" presetClass="entr" presetSubtype="2" fill="hold" nodeType="after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wipe(right)">
                      <p:cBhvr>
                        <p:cTn dur="500"/>
                        <p:tgtEl>
                          <p:spTgt spid="8"/>
                        </p:tgtEl>
                      </p:cBhvr>
                    </p:animEffect>
                  </p:childTnLst>
                </p:cTn>
              </p:par>
            </p:tnLst>
          </p:tmpl>
        </p:tmplLst>
      </p:bldP>
      <p:bldP spid="37" grpId="0"/>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_CLEAR1">
    <p:spTree>
      <p:nvGrpSpPr>
        <p:cNvPr id="1" name=""/>
        <p:cNvGrpSpPr/>
        <p:nvPr/>
      </p:nvGrpSpPr>
      <p:grpSpPr>
        <a:xfrm>
          <a:off x="0" y="0"/>
          <a:ext cx="0" cy="0"/>
          <a:chOff x="0" y="0"/>
          <a:chExt cx="0" cy="0"/>
        </a:xfrm>
      </p:grpSpPr>
      <p:sp>
        <p:nvSpPr>
          <p:cNvPr id="38" name="Rectangle 37">
            <a:extLst>
              <a:ext uri="{FF2B5EF4-FFF2-40B4-BE49-F238E27FC236}">
                <a16:creationId xmlns:a16="http://schemas.microsoft.com/office/drawing/2014/main" id="{B4BB0771-C5FD-364D-BD90-42231504E0FB}"/>
              </a:ext>
            </a:extLst>
          </p:cNvPr>
          <p:cNvSpPr/>
          <p:nvPr userDrawn="1"/>
        </p:nvSpPr>
        <p:spPr>
          <a:xfrm>
            <a:off x="0" y="-1"/>
            <a:ext cx="12192000" cy="882193"/>
          </a:xfrm>
          <a:prstGeom prst="rect">
            <a:avLst/>
          </a:prstGeom>
          <a:solidFill>
            <a:srgbClr val="0032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0" name="Rectangle 6">
            <a:extLst>
              <a:ext uri="{FF2B5EF4-FFF2-40B4-BE49-F238E27FC236}">
                <a16:creationId xmlns:a16="http://schemas.microsoft.com/office/drawing/2014/main" id="{B2630FB4-0043-964B-A87A-FFCB3139DEDF}"/>
              </a:ext>
            </a:extLst>
          </p:cNvPr>
          <p:cNvSpPr>
            <a:spLocks noGrp="1" noChangeArrowheads="1"/>
          </p:cNvSpPr>
          <p:nvPr>
            <p:ph type="title" hasCustomPrompt="1"/>
          </p:nvPr>
        </p:nvSpPr>
        <p:spPr bwMode="auto">
          <a:xfrm>
            <a:off x="218261" y="157324"/>
            <a:ext cx="10113228"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45720" rIns="0" bIns="45720" numCol="1" anchor="ctr" anchorCtr="0" compatLnSpc="1">
            <a:prstTxWarp prst="textNoShape">
              <a:avLst/>
            </a:prstTxWarp>
            <a:spAutoFit/>
          </a:bodyPr>
          <a:lstStyle>
            <a:lvl1pPr>
              <a:defRPr>
                <a:solidFill>
                  <a:schemeClr val="bg1"/>
                </a:solidFill>
              </a:defRPr>
            </a:lvl1pPr>
          </a:lstStyle>
          <a:p>
            <a:pPr lvl="0"/>
            <a:r>
              <a:rPr lang="en-GB" altLang="en-US" noProof="0"/>
              <a:t>CLICK TO EDIT MASTER TITLE STYLE</a:t>
            </a:r>
          </a:p>
        </p:txBody>
      </p:sp>
      <p:pic>
        <p:nvPicPr>
          <p:cNvPr id="41" name="Picture 40">
            <a:extLst>
              <a:ext uri="{FF2B5EF4-FFF2-40B4-BE49-F238E27FC236}">
                <a16:creationId xmlns:a16="http://schemas.microsoft.com/office/drawing/2014/main" id="{2CB0AC2C-C495-9D4C-B412-174B5899FD61}"/>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10331489" y="-216085"/>
            <a:ext cx="2093892" cy="1314000"/>
          </a:xfrm>
          <a:prstGeom prst="rect">
            <a:avLst/>
          </a:prstGeom>
        </p:spPr>
      </p:pic>
      <p:sp>
        <p:nvSpPr>
          <p:cNvPr id="34" name="Content Placeholder 2">
            <a:extLst>
              <a:ext uri="{FF2B5EF4-FFF2-40B4-BE49-F238E27FC236}">
                <a16:creationId xmlns:a16="http://schemas.microsoft.com/office/drawing/2014/main" id="{4D97AA66-51B6-E346-86AC-0DB59D5022D5}"/>
              </a:ext>
            </a:extLst>
          </p:cNvPr>
          <p:cNvSpPr>
            <a:spLocks noGrp="1"/>
          </p:cNvSpPr>
          <p:nvPr>
            <p:ph idx="1" hasCustomPrompt="1"/>
          </p:nvPr>
        </p:nvSpPr>
        <p:spPr>
          <a:xfrm>
            <a:off x="218262" y="882192"/>
            <a:ext cx="11763662" cy="5540779"/>
          </a:xfrm>
        </p:spPr>
        <p:txBody>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cxnSp>
        <p:nvCxnSpPr>
          <p:cNvPr id="31" name="Straight Connector 30">
            <a:extLst>
              <a:ext uri="{FF2B5EF4-FFF2-40B4-BE49-F238E27FC236}">
                <a16:creationId xmlns:a16="http://schemas.microsoft.com/office/drawing/2014/main" id="{100866D1-4C96-604E-ADA1-E8D39C7D00C7}"/>
              </a:ext>
            </a:extLst>
          </p:cNvPr>
          <p:cNvCxnSpPr>
            <a:cxnSpLocks/>
          </p:cNvCxnSpPr>
          <p:nvPr userDrawn="1"/>
        </p:nvCxnSpPr>
        <p:spPr>
          <a:xfrm>
            <a:off x="221435" y="6422971"/>
            <a:ext cx="11736000" cy="0"/>
          </a:xfrm>
          <a:prstGeom prst="line">
            <a:avLst/>
          </a:prstGeom>
          <a:ln w="9525" cmpd="sng">
            <a:solidFill>
              <a:srgbClr val="003249"/>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2100829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CLEAR2">
    <p:spTree>
      <p:nvGrpSpPr>
        <p:cNvPr id="1" name=""/>
        <p:cNvGrpSpPr/>
        <p:nvPr/>
      </p:nvGrpSpPr>
      <p:grpSpPr>
        <a:xfrm>
          <a:off x="0" y="0"/>
          <a:ext cx="0" cy="0"/>
          <a:chOff x="0" y="0"/>
          <a:chExt cx="0" cy="0"/>
        </a:xfrm>
      </p:grpSpPr>
      <p:sp>
        <p:nvSpPr>
          <p:cNvPr id="32" name="Title 31">
            <a:extLst>
              <a:ext uri="{FF2B5EF4-FFF2-40B4-BE49-F238E27FC236}">
                <a16:creationId xmlns:a16="http://schemas.microsoft.com/office/drawing/2014/main" id="{66570320-3196-EF45-AA70-55A3A8412E23}"/>
              </a:ext>
            </a:extLst>
          </p:cNvPr>
          <p:cNvSpPr>
            <a:spLocks noGrp="1" noChangeArrowheads="1"/>
          </p:cNvSpPr>
          <p:nvPr>
            <p:ph type="title" hasCustomPrompt="1"/>
          </p:nvPr>
        </p:nvSpPr>
        <p:spPr bwMode="auto">
          <a:xfrm>
            <a:off x="218261" y="157324"/>
            <a:ext cx="10113228"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45720" rIns="0" bIns="45720" numCol="1" anchor="ctr" anchorCtr="0" compatLnSpc="1">
            <a:prstTxWarp prst="textNoShape">
              <a:avLst/>
            </a:prstTxWarp>
            <a:spAutoFit/>
          </a:bodyPr>
          <a:lstStyle>
            <a:lvl1pPr>
              <a:defRPr>
                <a:solidFill>
                  <a:srgbClr val="335E6F"/>
                </a:solidFill>
              </a:defRPr>
            </a:lvl1pPr>
          </a:lstStyle>
          <a:p>
            <a:pPr lvl="0"/>
            <a:r>
              <a:rPr lang="en-GB" altLang="en-US" noProof="0"/>
              <a:t>CLICK TO EDIT MASTER TITLE STYLE</a:t>
            </a:r>
          </a:p>
        </p:txBody>
      </p:sp>
      <p:sp>
        <p:nvSpPr>
          <p:cNvPr id="33" name="Content Placeholder 2">
            <a:extLst>
              <a:ext uri="{FF2B5EF4-FFF2-40B4-BE49-F238E27FC236}">
                <a16:creationId xmlns:a16="http://schemas.microsoft.com/office/drawing/2014/main" id="{BE56DB9E-ADEC-C041-9F85-12B8B19C015A}"/>
              </a:ext>
            </a:extLst>
          </p:cNvPr>
          <p:cNvSpPr>
            <a:spLocks noGrp="1"/>
          </p:cNvSpPr>
          <p:nvPr>
            <p:ph idx="1" hasCustomPrompt="1"/>
          </p:nvPr>
        </p:nvSpPr>
        <p:spPr>
          <a:xfrm>
            <a:off x="218262" y="882192"/>
            <a:ext cx="11763662" cy="5540779"/>
          </a:xfrm>
        </p:spPr>
        <p:txBody>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cxnSp>
        <p:nvCxnSpPr>
          <p:cNvPr id="29" name="Straight Connector 28">
            <a:extLst>
              <a:ext uri="{FF2B5EF4-FFF2-40B4-BE49-F238E27FC236}">
                <a16:creationId xmlns:a16="http://schemas.microsoft.com/office/drawing/2014/main" id="{535E5E0F-3BDB-C24D-BC1B-B04099CF0BBD}"/>
              </a:ext>
            </a:extLst>
          </p:cNvPr>
          <p:cNvCxnSpPr>
            <a:cxnSpLocks/>
          </p:cNvCxnSpPr>
          <p:nvPr userDrawn="1"/>
        </p:nvCxnSpPr>
        <p:spPr>
          <a:xfrm>
            <a:off x="221435" y="6422971"/>
            <a:ext cx="11736000" cy="0"/>
          </a:xfrm>
          <a:prstGeom prst="line">
            <a:avLst/>
          </a:prstGeom>
          <a:ln w="9525" cmpd="sng">
            <a:solidFill>
              <a:srgbClr val="003249"/>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9686998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CLEAR3">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cxnSp>
        <p:nvCxnSpPr>
          <p:cNvPr id="6" name="Straight Connector 5">
            <a:extLst>
              <a:ext uri="{FF2B5EF4-FFF2-40B4-BE49-F238E27FC236}">
                <a16:creationId xmlns:a16="http://schemas.microsoft.com/office/drawing/2014/main" id="{40CDF259-CCFE-B84C-939A-68017F83E81D}"/>
              </a:ext>
            </a:extLst>
          </p:cNvPr>
          <p:cNvCxnSpPr/>
          <p:nvPr userDrawn="1"/>
        </p:nvCxnSpPr>
        <p:spPr>
          <a:xfrm>
            <a:off x="218262" y="882193"/>
            <a:ext cx="11768400" cy="0"/>
          </a:xfrm>
          <a:prstGeom prst="line">
            <a:avLst/>
          </a:prstGeom>
          <a:ln w="9525">
            <a:solidFill>
              <a:srgbClr val="003249"/>
            </a:solidFill>
          </a:ln>
        </p:spPr>
        <p:style>
          <a:lnRef idx="1">
            <a:schemeClr val="accent1"/>
          </a:lnRef>
          <a:fillRef idx="0">
            <a:schemeClr val="accent1"/>
          </a:fillRef>
          <a:effectRef idx="0">
            <a:schemeClr val="accent1"/>
          </a:effectRef>
          <a:fontRef idx="minor">
            <a:schemeClr val="tx1"/>
          </a:fontRef>
        </p:style>
      </p:cxnSp>
      <p:sp>
        <p:nvSpPr>
          <p:cNvPr id="7" name="Title 6">
            <a:extLst>
              <a:ext uri="{FF2B5EF4-FFF2-40B4-BE49-F238E27FC236}">
                <a16:creationId xmlns:a16="http://schemas.microsoft.com/office/drawing/2014/main" id="{8688588E-F9A8-2845-885D-3F95E59BBB1E}"/>
              </a:ext>
            </a:extLst>
          </p:cNvPr>
          <p:cNvSpPr>
            <a:spLocks noGrp="1" noChangeArrowheads="1"/>
          </p:cNvSpPr>
          <p:nvPr>
            <p:ph type="title" hasCustomPrompt="1"/>
          </p:nvPr>
        </p:nvSpPr>
        <p:spPr bwMode="auto">
          <a:xfrm>
            <a:off x="218261" y="157324"/>
            <a:ext cx="10113228"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45720" rIns="0" bIns="45720" numCol="1" anchor="ctr" anchorCtr="0" compatLnSpc="1">
            <a:prstTxWarp prst="textNoShape">
              <a:avLst/>
            </a:prstTxWarp>
            <a:spAutoFit/>
          </a:bodyPr>
          <a:lstStyle>
            <a:lvl1pPr>
              <a:defRPr>
                <a:solidFill>
                  <a:srgbClr val="335E6F"/>
                </a:solidFill>
              </a:defRPr>
            </a:lvl1pPr>
          </a:lstStyle>
          <a:p>
            <a:pPr lvl="0"/>
            <a:r>
              <a:rPr lang="en-GB" altLang="en-US" noProof="0"/>
              <a:t>CLICK TO EDIT MASTER TITLE STYLE</a:t>
            </a:r>
          </a:p>
        </p:txBody>
      </p:sp>
      <p:cxnSp>
        <p:nvCxnSpPr>
          <p:cNvPr id="5" name="Straight Connector 4">
            <a:extLst>
              <a:ext uri="{FF2B5EF4-FFF2-40B4-BE49-F238E27FC236}">
                <a16:creationId xmlns:a16="http://schemas.microsoft.com/office/drawing/2014/main" id="{C1734A63-3455-1741-9D19-40E5D75E70BD}"/>
              </a:ext>
            </a:extLst>
          </p:cNvPr>
          <p:cNvCxnSpPr>
            <a:cxnSpLocks/>
          </p:cNvCxnSpPr>
          <p:nvPr userDrawn="1"/>
        </p:nvCxnSpPr>
        <p:spPr>
          <a:xfrm>
            <a:off x="221435" y="6422971"/>
            <a:ext cx="11736000" cy="0"/>
          </a:xfrm>
          <a:prstGeom prst="line">
            <a:avLst/>
          </a:prstGeom>
          <a:ln w="9525" cmpd="sng">
            <a:solidFill>
              <a:srgbClr val="003249"/>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9866539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CLEAR4">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218261" y="1673225"/>
            <a:ext cx="5788843" cy="431800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 name="Content Placeholder 3"/>
          <p:cNvSpPr>
            <a:spLocks noGrp="1"/>
          </p:cNvSpPr>
          <p:nvPr>
            <p:ph sz="half" idx="2" hasCustomPrompt="1"/>
          </p:nvPr>
        </p:nvSpPr>
        <p:spPr>
          <a:xfrm>
            <a:off x="6210296" y="1673225"/>
            <a:ext cx="5776365" cy="431800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cxnSp>
        <p:nvCxnSpPr>
          <p:cNvPr id="7" name="Straight Connector 6">
            <a:extLst>
              <a:ext uri="{FF2B5EF4-FFF2-40B4-BE49-F238E27FC236}">
                <a16:creationId xmlns:a16="http://schemas.microsoft.com/office/drawing/2014/main" id="{E4DD319A-FF79-A641-BC47-9B3E6F0EDF0D}"/>
              </a:ext>
            </a:extLst>
          </p:cNvPr>
          <p:cNvCxnSpPr/>
          <p:nvPr userDrawn="1"/>
        </p:nvCxnSpPr>
        <p:spPr>
          <a:xfrm>
            <a:off x="218262" y="882193"/>
            <a:ext cx="11768400" cy="0"/>
          </a:xfrm>
          <a:prstGeom prst="line">
            <a:avLst/>
          </a:prstGeom>
          <a:ln w="9525">
            <a:solidFill>
              <a:srgbClr val="003249"/>
            </a:solidFill>
          </a:ln>
        </p:spPr>
        <p:style>
          <a:lnRef idx="1">
            <a:schemeClr val="accent1"/>
          </a:lnRef>
          <a:fillRef idx="0">
            <a:schemeClr val="accent1"/>
          </a:fillRef>
          <a:effectRef idx="0">
            <a:schemeClr val="accent1"/>
          </a:effectRef>
          <a:fontRef idx="minor">
            <a:schemeClr val="tx1"/>
          </a:fontRef>
        </p:style>
      </p:cxnSp>
      <p:sp>
        <p:nvSpPr>
          <p:cNvPr id="8" name="Title 7">
            <a:extLst>
              <a:ext uri="{FF2B5EF4-FFF2-40B4-BE49-F238E27FC236}">
                <a16:creationId xmlns:a16="http://schemas.microsoft.com/office/drawing/2014/main" id="{942C04B5-56FD-9D4A-846B-7FFFA4F531BF}"/>
              </a:ext>
            </a:extLst>
          </p:cNvPr>
          <p:cNvSpPr>
            <a:spLocks noGrp="1" noChangeArrowheads="1"/>
          </p:cNvSpPr>
          <p:nvPr>
            <p:ph type="title" hasCustomPrompt="1"/>
          </p:nvPr>
        </p:nvSpPr>
        <p:spPr bwMode="auto">
          <a:xfrm>
            <a:off x="218261" y="157324"/>
            <a:ext cx="10113228"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45720" rIns="0" bIns="45720" numCol="1" anchor="ctr" anchorCtr="0" compatLnSpc="1">
            <a:prstTxWarp prst="textNoShape">
              <a:avLst/>
            </a:prstTxWarp>
            <a:spAutoFit/>
          </a:bodyPr>
          <a:lstStyle>
            <a:lvl1pPr>
              <a:defRPr>
                <a:solidFill>
                  <a:srgbClr val="335E6F"/>
                </a:solidFill>
              </a:defRPr>
            </a:lvl1pPr>
          </a:lstStyle>
          <a:p>
            <a:pPr lvl="0"/>
            <a:r>
              <a:rPr lang="en-GB" altLang="en-US" noProof="0"/>
              <a:t>CLICK TO EDIT MASTER TITLE STYLE</a:t>
            </a:r>
          </a:p>
        </p:txBody>
      </p:sp>
      <p:cxnSp>
        <p:nvCxnSpPr>
          <p:cNvPr id="6" name="Straight Connector 5">
            <a:extLst>
              <a:ext uri="{FF2B5EF4-FFF2-40B4-BE49-F238E27FC236}">
                <a16:creationId xmlns:a16="http://schemas.microsoft.com/office/drawing/2014/main" id="{004CC20C-FA37-8D4F-94B7-181CC04E7FCD}"/>
              </a:ext>
            </a:extLst>
          </p:cNvPr>
          <p:cNvCxnSpPr>
            <a:cxnSpLocks/>
          </p:cNvCxnSpPr>
          <p:nvPr userDrawn="1"/>
        </p:nvCxnSpPr>
        <p:spPr>
          <a:xfrm>
            <a:off x="221435" y="6422971"/>
            <a:ext cx="11736000" cy="0"/>
          </a:xfrm>
          <a:prstGeom prst="line">
            <a:avLst/>
          </a:prstGeom>
          <a:ln w="9525" cmpd="sng">
            <a:solidFill>
              <a:srgbClr val="003249"/>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947001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CLEAR_COLOUR_BG1">
    <p:spTree>
      <p:nvGrpSpPr>
        <p:cNvPr id="1" name=""/>
        <p:cNvGrpSpPr/>
        <p:nvPr/>
      </p:nvGrpSpPr>
      <p:grpSpPr>
        <a:xfrm>
          <a:off x="0" y="0"/>
          <a:ext cx="0" cy="0"/>
          <a:chOff x="0" y="0"/>
          <a:chExt cx="0" cy="0"/>
        </a:xfrm>
      </p:grpSpPr>
      <p:sp>
        <p:nvSpPr>
          <p:cNvPr id="154" name="Rectangle 153">
            <a:extLst>
              <a:ext uri="{FF2B5EF4-FFF2-40B4-BE49-F238E27FC236}">
                <a16:creationId xmlns:a16="http://schemas.microsoft.com/office/drawing/2014/main" id="{2FDEDD14-D71C-FA46-B659-781FB04D4CD6}"/>
              </a:ext>
            </a:extLst>
          </p:cNvPr>
          <p:cNvSpPr/>
          <p:nvPr userDrawn="1"/>
        </p:nvSpPr>
        <p:spPr>
          <a:xfrm>
            <a:off x="-6566" y="-1"/>
            <a:ext cx="12198565" cy="6858001"/>
          </a:xfrm>
          <a:prstGeom prst="rect">
            <a:avLst/>
          </a:prstGeom>
          <a:solidFill>
            <a:srgbClr val="E8E9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98" name="Text Box 38">
            <a:extLst>
              <a:ext uri="{FF2B5EF4-FFF2-40B4-BE49-F238E27FC236}">
                <a16:creationId xmlns:a16="http://schemas.microsoft.com/office/drawing/2014/main" id="{7FCD07CB-9B49-8542-B6E1-EE8F108950D4}"/>
              </a:ext>
            </a:extLst>
          </p:cNvPr>
          <p:cNvSpPr txBox="1">
            <a:spLocks noChangeArrowheads="1"/>
          </p:cNvSpPr>
          <p:nvPr userDrawn="1"/>
        </p:nvSpPr>
        <p:spPr bwMode="auto">
          <a:xfrm>
            <a:off x="8205939" y="6201716"/>
            <a:ext cx="3751495" cy="21544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lIns="0" rIns="0">
            <a:spAutoFit/>
          </a:bodyPr>
          <a:lstStyle/>
          <a:p>
            <a:pPr lvl="2" algn="r">
              <a:spcBef>
                <a:spcPct val="50000"/>
              </a:spcBef>
            </a:pPr>
            <a:fld id="{BBA2E11D-44E1-43DD-A173-928128880055}" type="slidenum">
              <a:rPr lang="en-GB" sz="800" noProof="1" smtClean="0">
                <a:solidFill>
                  <a:srgbClr val="8197A6"/>
                </a:solidFill>
                <a:latin typeface="Arial" charset="0"/>
                <a:ea typeface="Arial" charset="0"/>
                <a:cs typeface="Arial" charset="0"/>
              </a:rPr>
              <a:pPr lvl="2" algn="r">
                <a:spcBef>
                  <a:spcPct val="50000"/>
                </a:spcBef>
              </a:pPr>
              <a:t>‹#›</a:t>
            </a:fld>
            <a:endParaRPr lang="en-GB" sz="800" b="0" i="0" noProof="0">
              <a:solidFill>
                <a:srgbClr val="8197A6"/>
              </a:solidFill>
              <a:latin typeface="Arial" charset="0"/>
              <a:ea typeface="Arial" charset="0"/>
              <a:cs typeface="Arial" charset="0"/>
            </a:endParaRPr>
          </a:p>
        </p:txBody>
      </p:sp>
      <p:cxnSp>
        <p:nvCxnSpPr>
          <p:cNvPr id="65" name="Straight Connector 64">
            <a:extLst>
              <a:ext uri="{FF2B5EF4-FFF2-40B4-BE49-F238E27FC236}">
                <a16:creationId xmlns:a16="http://schemas.microsoft.com/office/drawing/2014/main" id="{C7AD4B35-54FA-9144-8CA0-29E6DFD8430A}"/>
              </a:ext>
            </a:extLst>
          </p:cNvPr>
          <p:cNvCxnSpPr>
            <a:cxnSpLocks/>
          </p:cNvCxnSpPr>
          <p:nvPr userDrawn="1"/>
        </p:nvCxnSpPr>
        <p:spPr>
          <a:xfrm>
            <a:off x="221435" y="6422971"/>
            <a:ext cx="11736000" cy="0"/>
          </a:xfrm>
          <a:prstGeom prst="line">
            <a:avLst/>
          </a:prstGeom>
          <a:ln w="9525" cmpd="sng">
            <a:solidFill>
              <a:srgbClr val="003249"/>
            </a:solidFill>
            <a:prstDash val="solid"/>
          </a:ln>
        </p:spPr>
        <p:style>
          <a:lnRef idx="1">
            <a:schemeClr val="accent1"/>
          </a:lnRef>
          <a:fillRef idx="0">
            <a:schemeClr val="accent1"/>
          </a:fillRef>
          <a:effectRef idx="0">
            <a:schemeClr val="accent1"/>
          </a:effectRef>
          <a:fontRef idx="minor">
            <a:schemeClr val="tx1"/>
          </a:fontRef>
        </p:style>
      </p:cxnSp>
      <p:sp>
        <p:nvSpPr>
          <p:cNvPr id="66" name="Title 65">
            <a:extLst>
              <a:ext uri="{FF2B5EF4-FFF2-40B4-BE49-F238E27FC236}">
                <a16:creationId xmlns:a16="http://schemas.microsoft.com/office/drawing/2014/main" id="{11EA4C8F-2980-BA42-A0C5-73DB62268847}"/>
              </a:ext>
            </a:extLst>
          </p:cNvPr>
          <p:cNvSpPr>
            <a:spLocks noGrp="1" noChangeArrowheads="1"/>
          </p:cNvSpPr>
          <p:nvPr>
            <p:ph type="title" hasCustomPrompt="1"/>
          </p:nvPr>
        </p:nvSpPr>
        <p:spPr bwMode="auto">
          <a:xfrm>
            <a:off x="218261" y="157324"/>
            <a:ext cx="10113228"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45720" rIns="0" bIns="45720" numCol="1" anchor="ctr" anchorCtr="0" compatLnSpc="1">
            <a:prstTxWarp prst="textNoShape">
              <a:avLst/>
            </a:prstTxWarp>
            <a:spAutoFit/>
          </a:bodyPr>
          <a:lstStyle>
            <a:lvl1pPr>
              <a:defRPr>
                <a:solidFill>
                  <a:srgbClr val="003249"/>
                </a:solidFill>
              </a:defRPr>
            </a:lvl1pPr>
          </a:lstStyle>
          <a:p>
            <a:pPr lvl="0"/>
            <a:r>
              <a:rPr lang="en-GB" altLang="en-US" noProof="0"/>
              <a:t>CLICK TO EDIT MASTER TITLE STYLE</a:t>
            </a:r>
          </a:p>
        </p:txBody>
      </p:sp>
      <p:cxnSp>
        <p:nvCxnSpPr>
          <p:cNvPr id="92" name="Straight Connector 91">
            <a:extLst>
              <a:ext uri="{FF2B5EF4-FFF2-40B4-BE49-F238E27FC236}">
                <a16:creationId xmlns:a16="http://schemas.microsoft.com/office/drawing/2014/main" id="{5C4249AF-5670-6848-BE35-97DB631D9E14}"/>
              </a:ext>
            </a:extLst>
          </p:cNvPr>
          <p:cNvCxnSpPr/>
          <p:nvPr userDrawn="1"/>
        </p:nvCxnSpPr>
        <p:spPr>
          <a:xfrm>
            <a:off x="218262" y="882193"/>
            <a:ext cx="11768400" cy="0"/>
          </a:xfrm>
          <a:prstGeom prst="line">
            <a:avLst/>
          </a:prstGeom>
          <a:ln w="9525">
            <a:solidFill>
              <a:srgbClr val="003249"/>
            </a:solidFill>
          </a:ln>
        </p:spPr>
        <p:style>
          <a:lnRef idx="1">
            <a:schemeClr val="accent1"/>
          </a:lnRef>
          <a:fillRef idx="0">
            <a:schemeClr val="accent1"/>
          </a:fillRef>
          <a:effectRef idx="0">
            <a:schemeClr val="accent1"/>
          </a:effectRef>
          <a:fontRef idx="minor">
            <a:schemeClr val="tx1"/>
          </a:fontRef>
        </p:style>
      </p:cxnSp>
      <p:pic>
        <p:nvPicPr>
          <p:cNvPr id="93" name="Picture 92">
            <a:extLst>
              <a:ext uri="{FF2B5EF4-FFF2-40B4-BE49-F238E27FC236}">
                <a16:creationId xmlns:a16="http://schemas.microsoft.com/office/drawing/2014/main" id="{8A16F217-5F4A-7849-B028-25F68FF3C3EE}"/>
              </a:ext>
            </a:extLst>
          </p:cNvPr>
          <p:cNvPicPr>
            <a:picLocks/>
          </p:cNvPicPr>
          <p:nvPr userDrawn="1"/>
        </p:nvPicPr>
        <p:blipFill>
          <a:blip r:embed="rId2" cstate="hqprint">
            <a:extLst>
              <a:ext uri="{28A0092B-C50C-407E-A947-70E740481C1C}">
                <a14:useLocalDpi xmlns:a14="http://schemas.microsoft.com/office/drawing/2010/main" val="0"/>
              </a:ext>
            </a:extLst>
          </a:blip>
          <a:stretch>
            <a:fillRect/>
          </a:stretch>
        </p:blipFill>
        <p:spPr>
          <a:xfrm>
            <a:off x="10331489" y="-215904"/>
            <a:ext cx="2095200" cy="1314000"/>
          </a:xfrm>
          <a:prstGeom prst="rect">
            <a:avLst/>
          </a:prstGeom>
        </p:spPr>
      </p:pic>
      <p:sp>
        <p:nvSpPr>
          <p:cNvPr id="96" name="Rectangle 2">
            <a:extLst>
              <a:ext uri="{FF2B5EF4-FFF2-40B4-BE49-F238E27FC236}">
                <a16:creationId xmlns:a16="http://schemas.microsoft.com/office/drawing/2014/main" id="{DC2EA9F7-4A93-834E-BDBE-B1596413FE86}"/>
              </a:ext>
            </a:extLst>
          </p:cNvPr>
          <p:cNvSpPr>
            <a:spLocks noGrp="1" noChangeArrowheads="1"/>
          </p:cNvSpPr>
          <p:nvPr>
            <p:ph idx="1" hasCustomPrompt="1"/>
          </p:nvPr>
        </p:nvSpPr>
        <p:spPr bwMode="auto">
          <a:xfrm>
            <a:off x="218262" y="882192"/>
            <a:ext cx="11763662" cy="55480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GB" altLang="en-US" noProof="0"/>
              <a:t>Click to edit Master text styles</a:t>
            </a:r>
          </a:p>
          <a:p>
            <a:pPr lvl="1"/>
            <a:r>
              <a:rPr lang="en-GB" altLang="en-US" noProof="0"/>
              <a:t>Second level</a:t>
            </a:r>
          </a:p>
          <a:p>
            <a:pPr lvl="2"/>
            <a:r>
              <a:rPr lang="en-GB" altLang="en-US" noProof="0"/>
              <a:t>Third level</a:t>
            </a:r>
          </a:p>
          <a:p>
            <a:pPr lvl="3"/>
            <a:r>
              <a:rPr lang="en-GB" altLang="en-US" noProof="0"/>
              <a:t>Fourth level</a:t>
            </a:r>
          </a:p>
          <a:p>
            <a:pPr lvl="4"/>
            <a:r>
              <a:rPr lang="en-GB" altLang="en-US" noProof="0"/>
              <a:t>Fifth level</a:t>
            </a:r>
          </a:p>
        </p:txBody>
      </p:sp>
      <p:pic>
        <p:nvPicPr>
          <p:cNvPr id="38" name="Picture 37">
            <a:extLst>
              <a:ext uri="{FF2B5EF4-FFF2-40B4-BE49-F238E27FC236}">
                <a16:creationId xmlns:a16="http://schemas.microsoft.com/office/drawing/2014/main" id="{33A2B91D-4220-C944-86E2-09625B90BD8C}"/>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10343245" y="6585917"/>
            <a:ext cx="1636920" cy="105918"/>
          </a:xfrm>
          <a:prstGeom prst="rect">
            <a:avLst/>
          </a:prstGeom>
        </p:spPr>
      </p:pic>
      <p:grpSp>
        <p:nvGrpSpPr>
          <p:cNvPr id="36" name="Group 35">
            <a:extLst>
              <a:ext uri="{FF2B5EF4-FFF2-40B4-BE49-F238E27FC236}">
                <a16:creationId xmlns:a16="http://schemas.microsoft.com/office/drawing/2014/main" id="{FB321021-5660-EB47-8BA6-304C79272C62}"/>
              </a:ext>
            </a:extLst>
          </p:cNvPr>
          <p:cNvGrpSpPr/>
          <p:nvPr userDrawn="1"/>
        </p:nvGrpSpPr>
        <p:grpSpPr>
          <a:xfrm>
            <a:off x="226688" y="6569736"/>
            <a:ext cx="9628745" cy="144114"/>
            <a:chOff x="1076500" y="4469696"/>
            <a:chExt cx="9628745" cy="144114"/>
          </a:xfrm>
        </p:grpSpPr>
        <p:pic>
          <p:nvPicPr>
            <p:cNvPr id="37" name="Picture 36" descr="de.png">
              <a:extLst>
                <a:ext uri="{FF2B5EF4-FFF2-40B4-BE49-F238E27FC236}">
                  <a16:creationId xmlns:a16="http://schemas.microsoft.com/office/drawing/2014/main" id="{6705C573-7F21-B342-A090-1A6C26CD7B87}"/>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76500" y="4469696"/>
              <a:ext cx="217977" cy="144114"/>
            </a:xfrm>
            <a:prstGeom prst="rect">
              <a:avLst/>
            </a:prstGeom>
            <a:ln>
              <a:noFill/>
            </a:ln>
          </p:spPr>
        </p:pic>
        <p:pic>
          <p:nvPicPr>
            <p:cNvPr id="39" name="Picture 38" descr="at.png">
              <a:extLst>
                <a:ext uri="{FF2B5EF4-FFF2-40B4-BE49-F238E27FC236}">
                  <a16:creationId xmlns:a16="http://schemas.microsoft.com/office/drawing/2014/main" id="{6E5EA9CB-46C1-1244-9266-8C00B92ABFCB}"/>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447640" y="4469696"/>
              <a:ext cx="217977" cy="144114"/>
            </a:xfrm>
            <a:prstGeom prst="rect">
              <a:avLst/>
            </a:prstGeom>
            <a:ln>
              <a:noFill/>
            </a:ln>
          </p:spPr>
        </p:pic>
        <p:pic>
          <p:nvPicPr>
            <p:cNvPr id="40" name="Picture 39" descr="be.png">
              <a:extLst>
                <a:ext uri="{FF2B5EF4-FFF2-40B4-BE49-F238E27FC236}">
                  <a16:creationId xmlns:a16="http://schemas.microsoft.com/office/drawing/2014/main" id="{AB9EB0F2-8599-8F46-BDBF-50594130B1B2}"/>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818780" y="4469696"/>
              <a:ext cx="217977" cy="144114"/>
            </a:xfrm>
            <a:prstGeom prst="rect">
              <a:avLst/>
            </a:prstGeom>
            <a:ln>
              <a:noFill/>
            </a:ln>
          </p:spPr>
        </p:pic>
        <p:pic>
          <p:nvPicPr>
            <p:cNvPr id="41" name="Picture 40" descr="dk.png">
              <a:extLst>
                <a:ext uri="{FF2B5EF4-FFF2-40B4-BE49-F238E27FC236}">
                  <a16:creationId xmlns:a16="http://schemas.microsoft.com/office/drawing/2014/main" id="{E84CCD7E-CD19-5C40-8499-A9A2BF933B34}"/>
                </a:ext>
              </a:extLst>
            </p:cNvPr>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2189920" y="4469696"/>
              <a:ext cx="217977" cy="144114"/>
            </a:xfrm>
            <a:prstGeom prst="rect">
              <a:avLst/>
            </a:prstGeom>
            <a:ln>
              <a:noFill/>
            </a:ln>
          </p:spPr>
        </p:pic>
        <p:pic>
          <p:nvPicPr>
            <p:cNvPr id="42" name="Picture 41" descr="es.png">
              <a:extLst>
                <a:ext uri="{FF2B5EF4-FFF2-40B4-BE49-F238E27FC236}">
                  <a16:creationId xmlns:a16="http://schemas.microsoft.com/office/drawing/2014/main" id="{64F9DD03-F825-A14A-8939-41CEA1D3F802}"/>
                </a:ext>
              </a:extLst>
            </p:cNvPr>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2561060" y="4469696"/>
              <a:ext cx="217977" cy="144114"/>
            </a:xfrm>
            <a:prstGeom prst="rect">
              <a:avLst/>
            </a:prstGeom>
            <a:ln>
              <a:noFill/>
            </a:ln>
          </p:spPr>
        </p:pic>
        <p:pic>
          <p:nvPicPr>
            <p:cNvPr id="43" name="Picture 42" descr="ee.png">
              <a:extLst>
                <a:ext uri="{FF2B5EF4-FFF2-40B4-BE49-F238E27FC236}">
                  <a16:creationId xmlns:a16="http://schemas.microsoft.com/office/drawing/2014/main" id="{686C5F97-EE26-D545-972E-35E1947B818B}"/>
                </a:ext>
              </a:extLst>
            </p:cNvPr>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2932200" y="4469696"/>
              <a:ext cx="217977" cy="144114"/>
            </a:xfrm>
            <a:prstGeom prst="rect">
              <a:avLst/>
            </a:prstGeom>
            <a:ln>
              <a:noFill/>
            </a:ln>
          </p:spPr>
        </p:pic>
        <p:pic>
          <p:nvPicPr>
            <p:cNvPr id="44" name="Picture 43" descr="fi.png">
              <a:extLst>
                <a:ext uri="{FF2B5EF4-FFF2-40B4-BE49-F238E27FC236}">
                  <a16:creationId xmlns:a16="http://schemas.microsoft.com/office/drawing/2014/main" id="{CAAFFB4A-3C75-C945-A251-BEE380521953}"/>
                </a:ext>
              </a:extLst>
            </p:cNvPr>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3303340" y="4469696"/>
              <a:ext cx="217977" cy="144114"/>
            </a:xfrm>
            <a:prstGeom prst="rect">
              <a:avLst/>
            </a:prstGeom>
            <a:ln>
              <a:noFill/>
            </a:ln>
          </p:spPr>
        </p:pic>
        <p:pic>
          <p:nvPicPr>
            <p:cNvPr id="45" name="Picture 44" descr="fr.png">
              <a:extLst>
                <a:ext uri="{FF2B5EF4-FFF2-40B4-BE49-F238E27FC236}">
                  <a16:creationId xmlns:a16="http://schemas.microsoft.com/office/drawing/2014/main" id="{98635036-B69D-3742-9E37-5ED8FDB996CB}"/>
                </a:ext>
              </a:extLst>
            </p:cNvPr>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3674480" y="4469696"/>
              <a:ext cx="217977" cy="144114"/>
            </a:xfrm>
            <a:prstGeom prst="rect">
              <a:avLst/>
            </a:prstGeom>
            <a:ln>
              <a:noFill/>
            </a:ln>
          </p:spPr>
        </p:pic>
        <p:pic>
          <p:nvPicPr>
            <p:cNvPr id="46" name="Picture 45" descr="gr.png">
              <a:extLst>
                <a:ext uri="{FF2B5EF4-FFF2-40B4-BE49-F238E27FC236}">
                  <a16:creationId xmlns:a16="http://schemas.microsoft.com/office/drawing/2014/main" id="{10D8C8F8-E354-894F-A153-41AC96F6CD80}"/>
                </a:ext>
              </a:extLst>
            </p:cNvPr>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4045620" y="4469696"/>
              <a:ext cx="217977" cy="144114"/>
            </a:xfrm>
            <a:prstGeom prst="rect">
              <a:avLst/>
            </a:prstGeom>
            <a:ln>
              <a:noFill/>
            </a:ln>
          </p:spPr>
        </p:pic>
        <p:pic>
          <p:nvPicPr>
            <p:cNvPr id="47" name="Picture 46" descr="hu.png">
              <a:extLst>
                <a:ext uri="{FF2B5EF4-FFF2-40B4-BE49-F238E27FC236}">
                  <a16:creationId xmlns:a16="http://schemas.microsoft.com/office/drawing/2014/main" id="{5A9BF6FD-8270-9D43-B521-8581BC3948F1}"/>
                </a:ext>
              </a:extLst>
            </p:cNvPr>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4416760" y="4469696"/>
              <a:ext cx="217977" cy="144114"/>
            </a:xfrm>
            <a:prstGeom prst="rect">
              <a:avLst/>
            </a:prstGeom>
            <a:ln>
              <a:noFill/>
            </a:ln>
          </p:spPr>
        </p:pic>
        <p:pic>
          <p:nvPicPr>
            <p:cNvPr id="48" name="Picture 47" descr="ie.png">
              <a:extLst>
                <a:ext uri="{FF2B5EF4-FFF2-40B4-BE49-F238E27FC236}">
                  <a16:creationId xmlns:a16="http://schemas.microsoft.com/office/drawing/2014/main" id="{14B6B9B8-9CB9-C54F-AE18-37B7E06A5C09}"/>
                </a:ext>
              </a:extLst>
            </p:cNvPr>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4787900" y="4469696"/>
              <a:ext cx="217977" cy="144114"/>
            </a:xfrm>
            <a:prstGeom prst="rect">
              <a:avLst/>
            </a:prstGeom>
            <a:ln>
              <a:noFill/>
            </a:ln>
          </p:spPr>
        </p:pic>
        <p:pic>
          <p:nvPicPr>
            <p:cNvPr id="49" name="Picture 48" descr="it.png">
              <a:extLst>
                <a:ext uri="{FF2B5EF4-FFF2-40B4-BE49-F238E27FC236}">
                  <a16:creationId xmlns:a16="http://schemas.microsoft.com/office/drawing/2014/main" id="{768B3063-BAAD-1340-A865-830B2616D6FF}"/>
                </a:ext>
              </a:extLst>
            </p:cNvPr>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5159040" y="4469696"/>
              <a:ext cx="217977" cy="144114"/>
            </a:xfrm>
            <a:prstGeom prst="rect">
              <a:avLst/>
            </a:prstGeom>
            <a:ln>
              <a:noFill/>
            </a:ln>
          </p:spPr>
        </p:pic>
        <p:pic>
          <p:nvPicPr>
            <p:cNvPr id="50" name="Picture 49" descr="lu.png">
              <a:extLst>
                <a:ext uri="{FF2B5EF4-FFF2-40B4-BE49-F238E27FC236}">
                  <a16:creationId xmlns:a16="http://schemas.microsoft.com/office/drawing/2014/main" id="{C50D5B27-F700-0E4D-ABAC-8E7F47823451}"/>
                </a:ext>
              </a:extLst>
            </p:cNvPr>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5530180" y="4469696"/>
              <a:ext cx="217977" cy="144114"/>
            </a:xfrm>
            <a:prstGeom prst="rect">
              <a:avLst/>
            </a:prstGeom>
            <a:ln>
              <a:noFill/>
            </a:ln>
          </p:spPr>
        </p:pic>
        <p:pic>
          <p:nvPicPr>
            <p:cNvPr id="51" name="Picture 50" descr="no.png">
              <a:extLst>
                <a:ext uri="{FF2B5EF4-FFF2-40B4-BE49-F238E27FC236}">
                  <a16:creationId xmlns:a16="http://schemas.microsoft.com/office/drawing/2014/main" id="{EEE21768-4FCC-884A-B1AE-22B6652D9A65}"/>
                </a:ext>
              </a:extLst>
            </p:cNvPr>
            <p:cNvPicPr>
              <a:picLocks noChangeAspect="1"/>
            </p:cNvPicPr>
            <p:nvPr userDrawn="1"/>
          </p:nvPicPr>
          <p:blipFill>
            <a:blip r:embed="rId17" cstate="print">
              <a:extLst>
                <a:ext uri="{28A0092B-C50C-407E-A947-70E740481C1C}">
                  <a14:useLocalDpi xmlns:a14="http://schemas.microsoft.com/office/drawing/2010/main" val="0"/>
                </a:ext>
              </a:extLst>
            </a:blip>
            <a:stretch>
              <a:fillRect/>
            </a:stretch>
          </p:blipFill>
          <p:spPr>
            <a:xfrm>
              <a:off x="5901320" y="4469696"/>
              <a:ext cx="217977" cy="144114"/>
            </a:xfrm>
            <a:prstGeom prst="rect">
              <a:avLst/>
            </a:prstGeom>
            <a:ln>
              <a:noFill/>
            </a:ln>
          </p:spPr>
        </p:pic>
        <p:pic>
          <p:nvPicPr>
            <p:cNvPr id="52" name="Picture 51" descr="nl.png">
              <a:extLst>
                <a:ext uri="{FF2B5EF4-FFF2-40B4-BE49-F238E27FC236}">
                  <a16:creationId xmlns:a16="http://schemas.microsoft.com/office/drawing/2014/main" id="{F3A8536C-BDE0-404F-837A-2693906048DE}"/>
                </a:ext>
              </a:extLst>
            </p:cNvPr>
            <p:cNvPicPr>
              <a:picLocks noChangeAspect="1"/>
            </p:cNvPicPr>
            <p:nvPr userDrawn="1"/>
          </p:nvPicPr>
          <p:blipFill>
            <a:blip r:embed="rId18" cstate="print">
              <a:extLst>
                <a:ext uri="{28A0092B-C50C-407E-A947-70E740481C1C}">
                  <a14:useLocalDpi xmlns:a14="http://schemas.microsoft.com/office/drawing/2010/main" val="0"/>
                </a:ext>
              </a:extLst>
            </a:blip>
            <a:stretch>
              <a:fillRect/>
            </a:stretch>
          </p:blipFill>
          <p:spPr>
            <a:xfrm>
              <a:off x="6272460" y="4469696"/>
              <a:ext cx="217977" cy="144114"/>
            </a:xfrm>
            <a:prstGeom prst="rect">
              <a:avLst/>
            </a:prstGeom>
            <a:ln>
              <a:noFill/>
            </a:ln>
          </p:spPr>
        </p:pic>
        <p:pic>
          <p:nvPicPr>
            <p:cNvPr id="53" name="Picture 52" descr="pl.png">
              <a:extLst>
                <a:ext uri="{FF2B5EF4-FFF2-40B4-BE49-F238E27FC236}">
                  <a16:creationId xmlns:a16="http://schemas.microsoft.com/office/drawing/2014/main" id="{C2AC4DB9-ABEE-C04F-B4C3-09C4682EFF08}"/>
                </a:ext>
              </a:extLst>
            </p:cNvPr>
            <p:cNvPicPr>
              <a:picLocks noChangeAspect="1"/>
            </p:cNvPicPr>
            <p:nvPr userDrawn="1"/>
          </p:nvPicPr>
          <p:blipFill>
            <a:blip r:embed="rId19" cstate="print">
              <a:extLst>
                <a:ext uri="{28A0092B-C50C-407E-A947-70E740481C1C}">
                  <a14:useLocalDpi xmlns:a14="http://schemas.microsoft.com/office/drawing/2010/main" val="0"/>
                </a:ext>
              </a:extLst>
            </a:blip>
            <a:stretch>
              <a:fillRect/>
            </a:stretch>
          </p:blipFill>
          <p:spPr>
            <a:xfrm>
              <a:off x="6643600" y="4469696"/>
              <a:ext cx="217977" cy="144114"/>
            </a:xfrm>
            <a:prstGeom prst="rect">
              <a:avLst/>
            </a:prstGeom>
            <a:ln>
              <a:noFill/>
            </a:ln>
          </p:spPr>
        </p:pic>
        <p:pic>
          <p:nvPicPr>
            <p:cNvPr id="54" name="Picture 53" descr="pt.png">
              <a:extLst>
                <a:ext uri="{FF2B5EF4-FFF2-40B4-BE49-F238E27FC236}">
                  <a16:creationId xmlns:a16="http://schemas.microsoft.com/office/drawing/2014/main" id="{1583F378-AC2C-D048-A473-AB1BFE7EA3D6}"/>
                </a:ext>
              </a:extLst>
            </p:cNvPr>
            <p:cNvPicPr>
              <a:picLocks noChangeAspect="1"/>
            </p:cNvPicPr>
            <p:nvPr userDrawn="1"/>
          </p:nvPicPr>
          <p:blipFill>
            <a:blip r:embed="rId20" cstate="print">
              <a:extLst>
                <a:ext uri="{28A0092B-C50C-407E-A947-70E740481C1C}">
                  <a14:useLocalDpi xmlns:a14="http://schemas.microsoft.com/office/drawing/2010/main" val="0"/>
                </a:ext>
              </a:extLst>
            </a:blip>
            <a:stretch>
              <a:fillRect/>
            </a:stretch>
          </p:blipFill>
          <p:spPr>
            <a:xfrm>
              <a:off x="7014740" y="4469696"/>
              <a:ext cx="217977" cy="144114"/>
            </a:xfrm>
            <a:prstGeom prst="rect">
              <a:avLst/>
            </a:prstGeom>
            <a:ln>
              <a:noFill/>
            </a:ln>
          </p:spPr>
        </p:pic>
        <p:pic>
          <p:nvPicPr>
            <p:cNvPr id="55" name="Picture 54" descr="cz.png">
              <a:extLst>
                <a:ext uri="{FF2B5EF4-FFF2-40B4-BE49-F238E27FC236}">
                  <a16:creationId xmlns:a16="http://schemas.microsoft.com/office/drawing/2014/main" id="{DF5F68D2-8406-374A-AD83-A239F5455955}"/>
                </a:ext>
              </a:extLst>
            </p:cNvPr>
            <p:cNvPicPr>
              <a:picLocks noChangeAspect="1"/>
            </p:cNvPicPr>
            <p:nvPr userDrawn="1"/>
          </p:nvPicPr>
          <p:blipFill>
            <a:blip r:embed="rId21" cstate="print">
              <a:extLst>
                <a:ext uri="{28A0092B-C50C-407E-A947-70E740481C1C}">
                  <a14:useLocalDpi xmlns:a14="http://schemas.microsoft.com/office/drawing/2010/main" val="0"/>
                </a:ext>
              </a:extLst>
            </a:blip>
            <a:stretch>
              <a:fillRect/>
            </a:stretch>
          </p:blipFill>
          <p:spPr>
            <a:xfrm>
              <a:off x="7385880" y="4469696"/>
              <a:ext cx="217977" cy="144114"/>
            </a:xfrm>
            <a:prstGeom prst="rect">
              <a:avLst/>
            </a:prstGeom>
            <a:ln>
              <a:noFill/>
            </a:ln>
          </p:spPr>
        </p:pic>
        <p:pic>
          <p:nvPicPr>
            <p:cNvPr id="56" name="Picture 55" descr="ro.png">
              <a:extLst>
                <a:ext uri="{FF2B5EF4-FFF2-40B4-BE49-F238E27FC236}">
                  <a16:creationId xmlns:a16="http://schemas.microsoft.com/office/drawing/2014/main" id="{E6725D2E-4FF2-9248-8333-05CFA18C70C0}"/>
                </a:ext>
              </a:extLst>
            </p:cNvPr>
            <p:cNvPicPr>
              <a:picLocks noChangeAspect="1"/>
            </p:cNvPicPr>
            <p:nvPr userDrawn="1"/>
          </p:nvPicPr>
          <p:blipFill>
            <a:blip r:embed="rId22" cstate="print">
              <a:extLst>
                <a:ext uri="{28A0092B-C50C-407E-A947-70E740481C1C}">
                  <a14:useLocalDpi xmlns:a14="http://schemas.microsoft.com/office/drawing/2010/main" val="0"/>
                </a:ext>
              </a:extLst>
            </a:blip>
            <a:stretch>
              <a:fillRect/>
            </a:stretch>
          </p:blipFill>
          <p:spPr>
            <a:xfrm>
              <a:off x="7757020" y="4469696"/>
              <a:ext cx="217977" cy="144114"/>
            </a:xfrm>
            <a:prstGeom prst="rect">
              <a:avLst/>
            </a:prstGeom>
            <a:ln>
              <a:noFill/>
            </a:ln>
          </p:spPr>
        </p:pic>
        <p:pic>
          <p:nvPicPr>
            <p:cNvPr id="57" name="Picture 56" descr="se.png">
              <a:extLst>
                <a:ext uri="{FF2B5EF4-FFF2-40B4-BE49-F238E27FC236}">
                  <a16:creationId xmlns:a16="http://schemas.microsoft.com/office/drawing/2014/main" id="{74AB8C92-E6A7-C144-B537-72B3915DD46B}"/>
                </a:ext>
              </a:extLst>
            </p:cNvPr>
            <p:cNvPicPr>
              <a:picLocks noChangeAspect="1"/>
            </p:cNvPicPr>
            <p:nvPr userDrawn="1"/>
          </p:nvPicPr>
          <p:blipFill>
            <a:blip r:embed="rId23" cstate="print">
              <a:extLst>
                <a:ext uri="{28A0092B-C50C-407E-A947-70E740481C1C}">
                  <a14:useLocalDpi xmlns:a14="http://schemas.microsoft.com/office/drawing/2010/main" val="0"/>
                </a:ext>
              </a:extLst>
            </a:blip>
            <a:stretch>
              <a:fillRect/>
            </a:stretch>
          </p:blipFill>
          <p:spPr>
            <a:xfrm>
              <a:off x="8499300" y="4469696"/>
              <a:ext cx="217977" cy="144114"/>
            </a:xfrm>
            <a:prstGeom prst="rect">
              <a:avLst/>
            </a:prstGeom>
            <a:ln>
              <a:noFill/>
            </a:ln>
          </p:spPr>
        </p:pic>
        <p:pic>
          <p:nvPicPr>
            <p:cNvPr id="58" name="Picture 57" descr="ch.png">
              <a:extLst>
                <a:ext uri="{FF2B5EF4-FFF2-40B4-BE49-F238E27FC236}">
                  <a16:creationId xmlns:a16="http://schemas.microsoft.com/office/drawing/2014/main" id="{C48E0D8F-2BC8-F14C-9362-9E8607F5C1C0}"/>
                </a:ext>
              </a:extLst>
            </p:cNvPr>
            <p:cNvPicPr>
              <a:picLocks noChangeAspect="1"/>
            </p:cNvPicPr>
            <p:nvPr userDrawn="1"/>
          </p:nvPicPr>
          <p:blipFill>
            <a:blip r:embed="rId24" cstate="print">
              <a:extLst>
                <a:ext uri="{28A0092B-C50C-407E-A947-70E740481C1C}">
                  <a14:useLocalDpi xmlns:a14="http://schemas.microsoft.com/office/drawing/2010/main" val="0"/>
                </a:ext>
              </a:extLst>
            </a:blip>
            <a:stretch>
              <a:fillRect/>
            </a:stretch>
          </p:blipFill>
          <p:spPr>
            <a:xfrm>
              <a:off x="8870442" y="4469696"/>
              <a:ext cx="217977" cy="144114"/>
            </a:xfrm>
            <a:prstGeom prst="rect">
              <a:avLst/>
            </a:prstGeom>
            <a:ln>
              <a:noFill/>
            </a:ln>
          </p:spPr>
        </p:pic>
        <p:pic>
          <p:nvPicPr>
            <p:cNvPr id="59" name="Picture 58" descr="uk.png">
              <a:extLst>
                <a:ext uri="{FF2B5EF4-FFF2-40B4-BE49-F238E27FC236}">
                  <a16:creationId xmlns:a16="http://schemas.microsoft.com/office/drawing/2014/main" id="{E5508957-8372-AF44-9157-4F8AF0056F70}"/>
                </a:ext>
              </a:extLst>
            </p:cNvPr>
            <p:cNvPicPr>
              <a:picLocks noChangeAspect="1"/>
            </p:cNvPicPr>
            <p:nvPr userDrawn="1"/>
          </p:nvPicPr>
          <p:blipFill>
            <a:blip r:embed="rId25" cstate="print">
              <a:extLst>
                <a:ext uri="{28A0092B-C50C-407E-A947-70E740481C1C}">
                  <a14:useLocalDpi xmlns:a14="http://schemas.microsoft.com/office/drawing/2010/main" val="0"/>
                </a:ext>
              </a:extLst>
            </a:blip>
            <a:stretch>
              <a:fillRect/>
            </a:stretch>
          </p:blipFill>
          <p:spPr>
            <a:xfrm>
              <a:off x="8128160" y="4469696"/>
              <a:ext cx="217977" cy="144114"/>
            </a:xfrm>
            <a:prstGeom prst="rect">
              <a:avLst/>
            </a:prstGeom>
            <a:ln>
              <a:noFill/>
            </a:ln>
          </p:spPr>
        </p:pic>
        <p:pic>
          <p:nvPicPr>
            <p:cNvPr id="60" name="Picture 59">
              <a:extLst>
                <a:ext uri="{FF2B5EF4-FFF2-40B4-BE49-F238E27FC236}">
                  <a16:creationId xmlns:a16="http://schemas.microsoft.com/office/drawing/2014/main" id="{93E77BB0-CCCB-184C-8A71-2856CDD78E38}"/>
                </a:ext>
              </a:extLst>
            </p:cNvPr>
            <p:cNvPicPr>
              <a:picLocks noChangeAspect="1"/>
            </p:cNvPicPr>
            <p:nvPr userDrawn="1"/>
          </p:nvPicPr>
          <p:blipFill>
            <a:blip r:embed="rId26" cstate="hqprint">
              <a:extLst>
                <a:ext uri="{28A0092B-C50C-407E-A947-70E740481C1C}">
                  <a14:useLocalDpi xmlns:a14="http://schemas.microsoft.com/office/drawing/2010/main" val="0"/>
                </a:ext>
              </a:extLst>
            </a:blip>
            <a:stretch>
              <a:fillRect/>
            </a:stretch>
          </p:blipFill>
          <p:spPr>
            <a:xfrm>
              <a:off x="9408598" y="4469696"/>
              <a:ext cx="216000" cy="144000"/>
            </a:xfrm>
            <a:prstGeom prst="rect">
              <a:avLst/>
            </a:prstGeom>
          </p:spPr>
        </p:pic>
        <p:pic>
          <p:nvPicPr>
            <p:cNvPr id="61" name="Picture 60">
              <a:extLst>
                <a:ext uri="{FF2B5EF4-FFF2-40B4-BE49-F238E27FC236}">
                  <a16:creationId xmlns:a16="http://schemas.microsoft.com/office/drawing/2014/main" id="{7D4A6225-A6BA-474B-9F8F-B55FD8A87BDA}"/>
                </a:ext>
              </a:extLst>
            </p:cNvPr>
            <p:cNvPicPr>
              <a:picLocks noChangeAspect="1"/>
            </p:cNvPicPr>
            <p:nvPr userDrawn="1"/>
          </p:nvPicPr>
          <p:blipFill>
            <a:blip r:embed="rId27"/>
            <a:stretch>
              <a:fillRect/>
            </a:stretch>
          </p:blipFill>
          <p:spPr>
            <a:xfrm>
              <a:off x="9768386" y="4469696"/>
              <a:ext cx="216000" cy="144000"/>
            </a:xfrm>
            <a:prstGeom prst="rect">
              <a:avLst/>
            </a:prstGeom>
          </p:spPr>
        </p:pic>
        <p:pic>
          <p:nvPicPr>
            <p:cNvPr id="62" name="Picture 61" descr="ca.png">
              <a:extLst>
                <a:ext uri="{FF2B5EF4-FFF2-40B4-BE49-F238E27FC236}">
                  <a16:creationId xmlns:a16="http://schemas.microsoft.com/office/drawing/2014/main" id="{02C75BE4-D548-4049-B4EA-FE8098E2394C}"/>
                </a:ext>
              </a:extLst>
            </p:cNvPr>
            <p:cNvPicPr>
              <a:picLocks noChangeAspect="1"/>
            </p:cNvPicPr>
            <p:nvPr userDrawn="1"/>
          </p:nvPicPr>
          <p:blipFill>
            <a:blip r:embed="rId28" cstate="print">
              <a:extLst>
                <a:ext uri="{28A0092B-C50C-407E-A947-70E740481C1C}">
                  <a14:useLocalDpi xmlns:a14="http://schemas.microsoft.com/office/drawing/2010/main" val="0"/>
                </a:ext>
              </a:extLst>
            </a:blip>
            <a:stretch>
              <a:fillRect/>
            </a:stretch>
          </p:blipFill>
          <p:spPr>
            <a:xfrm>
              <a:off x="10489245" y="4469696"/>
              <a:ext cx="216000" cy="142807"/>
            </a:xfrm>
            <a:prstGeom prst="rect">
              <a:avLst/>
            </a:prstGeom>
            <a:ln>
              <a:noFill/>
            </a:ln>
          </p:spPr>
        </p:pic>
        <p:pic>
          <p:nvPicPr>
            <p:cNvPr id="63" name="Picture 62" descr="si.png">
              <a:extLst>
                <a:ext uri="{FF2B5EF4-FFF2-40B4-BE49-F238E27FC236}">
                  <a16:creationId xmlns:a16="http://schemas.microsoft.com/office/drawing/2014/main" id="{28548056-32EB-4547-A1E8-C49E5B25653B}"/>
                </a:ext>
              </a:extLst>
            </p:cNvPr>
            <p:cNvPicPr>
              <a:picLocks noChangeAspect="1"/>
            </p:cNvPicPr>
            <p:nvPr userDrawn="1"/>
          </p:nvPicPr>
          <p:blipFill>
            <a:blip r:embed="rId29" cstate="print">
              <a:extLst>
                <a:ext uri="{28A0092B-C50C-407E-A947-70E740481C1C}">
                  <a14:useLocalDpi xmlns:a14="http://schemas.microsoft.com/office/drawing/2010/main" val="0"/>
                </a:ext>
              </a:extLst>
            </a:blip>
            <a:stretch>
              <a:fillRect/>
            </a:stretch>
          </p:blipFill>
          <p:spPr>
            <a:xfrm>
              <a:off x="10128174" y="4469696"/>
              <a:ext cx="217284" cy="143656"/>
            </a:xfrm>
            <a:prstGeom prst="rect">
              <a:avLst/>
            </a:prstGeom>
          </p:spPr>
        </p:pic>
      </p:grpSp>
    </p:spTree>
    <p:extLst>
      <p:ext uri="{BB962C8B-B14F-4D97-AF65-F5344CB8AC3E}">
        <p14:creationId xmlns:p14="http://schemas.microsoft.com/office/powerpoint/2010/main" val="88669861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CLEAR_COLOUR_BG2">
    <p:spTree>
      <p:nvGrpSpPr>
        <p:cNvPr id="1" name=""/>
        <p:cNvGrpSpPr/>
        <p:nvPr/>
      </p:nvGrpSpPr>
      <p:grpSpPr>
        <a:xfrm>
          <a:off x="0" y="0"/>
          <a:ext cx="0" cy="0"/>
          <a:chOff x="0" y="0"/>
          <a:chExt cx="0" cy="0"/>
        </a:xfrm>
      </p:grpSpPr>
      <p:sp>
        <p:nvSpPr>
          <p:cNvPr id="154" name="Rectangle 153">
            <a:extLst>
              <a:ext uri="{FF2B5EF4-FFF2-40B4-BE49-F238E27FC236}">
                <a16:creationId xmlns:a16="http://schemas.microsoft.com/office/drawing/2014/main" id="{2FDEDD14-D71C-FA46-B659-781FB04D4CD6}"/>
              </a:ext>
            </a:extLst>
          </p:cNvPr>
          <p:cNvSpPr/>
          <p:nvPr userDrawn="1"/>
        </p:nvSpPr>
        <p:spPr>
          <a:xfrm>
            <a:off x="-6566" y="-2"/>
            <a:ext cx="12198565" cy="6858002"/>
          </a:xfrm>
          <a:prstGeom prst="rect">
            <a:avLst/>
          </a:prstGeom>
          <a:solidFill>
            <a:srgbClr val="76C8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98" name="Text Box 38">
            <a:extLst>
              <a:ext uri="{FF2B5EF4-FFF2-40B4-BE49-F238E27FC236}">
                <a16:creationId xmlns:a16="http://schemas.microsoft.com/office/drawing/2014/main" id="{7FCD07CB-9B49-8542-B6E1-EE8F108950D4}"/>
              </a:ext>
            </a:extLst>
          </p:cNvPr>
          <p:cNvSpPr txBox="1">
            <a:spLocks noChangeArrowheads="1"/>
          </p:cNvSpPr>
          <p:nvPr userDrawn="1"/>
        </p:nvSpPr>
        <p:spPr bwMode="auto">
          <a:xfrm>
            <a:off x="8205939" y="6201716"/>
            <a:ext cx="3751495" cy="21544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lIns="0" rIns="0">
            <a:spAutoFit/>
          </a:bodyPr>
          <a:lstStyle/>
          <a:p>
            <a:pPr lvl="2" algn="r">
              <a:spcBef>
                <a:spcPct val="50000"/>
              </a:spcBef>
            </a:pPr>
            <a:fld id="{BBA2E11D-44E1-43DD-A173-928128880055}" type="slidenum">
              <a:rPr lang="en-GB" sz="800" noProof="1" smtClean="0">
                <a:solidFill>
                  <a:srgbClr val="8197A6"/>
                </a:solidFill>
                <a:latin typeface="Arial" charset="0"/>
                <a:ea typeface="Arial" charset="0"/>
                <a:cs typeface="Arial" charset="0"/>
              </a:rPr>
              <a:pPr lvl="2" algn="r">
                <a:spcBef>
                  <a:spcPct val="50000"/>
                </a:spcBef>
              </a:pPr>
              <a:t>‹#›</a:t>
            </a:fld>
            <a:endParaRPr lang="en-GB" sz="800" b="0" i="0" noProof="0">
              <a:solidFill>
                <a:srgbClr val="8197A6"/>
              </a:solidFill>
              <a:latin typeface="Arial" charset="0"/>
              <a:ea typeface="Arial" charset="0"/>
              <a:cs typeface="Arial" charset="0"/>
            </a:endParaRPr>
          </a:p>
        </p:txBody>
      </p:sp>
      <p:cxnSp>
        <p:nvCxnSpPr>
          <p:cNvPr id="65" name="Straight Connector 64">
            <a:extLst>
              <a:ext uri="{FF2B5EF4-FFF2-40B4-BE49-F238E27FC236}">
                <a16:creationId xmlns:a16="http://schemas.microsoft.com/office/drawing/2014/main" id="{C7AD4B35-54FA-9144-8CA0-29E6DFD8430A}"/>
              </a:ext>
            </a:extLst>
          </p:cNvPr>
          <p:cNvCxnSpPr>
            <a:cxnSpLocks/>
          </p:cNvCxnSpPr>
          <p:nvPr userDrawn="1"/>
        </p:nvCxnSpPr>
        <p:spPr>
          <a:xfrm>
            <a:off x="221435" y="6422971"/>
            <a:ext cx="11736000" cy="0"/>
          </a:xfrm>
          <a:prstGeom prst="line">
            <a:avLst/>
          </a:prstGeom>
          <a:ln w="9525" cmpd="sng">
            <a:solidFill>
              <a:srgbClr val="003249"/>
            </a:solidFill>
            <a:prstDash val="solid"/>
          </a:ln>
        </p:spPr>
        <p:style>
          <a:lnRef idx="1">
            <a:schemeClr val="accent1"/>
          </a:lnRef>
          <a:fillRef idx="0">
            <a:schemeClr val="accent1"/>
          </a:fillRef>
          <a:effectRef idx="0">
            <a:schemeClr val="accent1"/>
          </a:effectRef>
          <a:fontRef idx="minor">
            <a:schemeClr val="tx1"/>
          </a:fontRef>
        </p:style>
      </p:cxnSp>
      <p:sp>
        <p:nvSpPr>
          <p:cNvPr id="66" name="Title 65">
            <a:extLst>
              <a:ext uri="{FF2B5EF4-FFF2-40B4-BE49-F238E27FC236}">
                <a16:creationId xmlns:a16="http://schemas.microsoft.com/office/drawing/2014/main" id="{11EA4C8F-2980-BA42-A0C5-73DB62268847}"/>
              </a:ext>
            </a:extLst>
          </p:cNvPr>
          <p:cNvSpPr>
            <a:spLocks noGrp="1" noChangeArrowheads="1"/>
          </p:cNvSpPr>
          <p:nvPr>
            <p:ph type="title" hasCustomPrompt="1"/>
          </p:nvPr>
        </p:nvSpPr>
        <p:spPr bwMode="auto">
          <a:xfrm>
            <a:off x="218261" y="157324"/>
            <a:ext cx="10113228"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45720" rIns="0" bIns="45720" numCol="1" anchor="ctr" anchorCtr="0" compatLnSpc="1">
            <a:prstTxWarp prst="textNoShape">
              <a:avLst/>
            </a:prstTxWarp>
            <a:spAutoFit/>
          </a:bodyPr>
          <a:lstStyle>
            <a:lvl1pPr>
              <a:defRPr>
                <a:solidFill>
                  <a:srgbClr val="003249"/>
                </a:solidFill>
              </a:defRPr>
            </a:lvl1pPr>
          </a:lstStyle>
          <a:p>
            <a:pPr lvl="0"/>
            <a:r>
              <a:rPr lang="en-GB" altLang="en-US" noProof="0"/>
              <a:t>CLICK TO EDIT MASTER TITLE STYLE</a:t>
            </a:r>
          </a:p>
        </p:txBody>
      </p:sp>
      <p:cxnSp>
        <p:nvCxnSpPr>
          <p:cNvPr id="92" name="Straight Connector 91">
            <a:extLst>
              <a:ext uri="{FF2B5EF4-FFF2-40B4-BE49-F238E27FC236}">
                <a16:creationId xmlns:a16="http://schemas.microsoft.com/office/drawing/2014/main" id="{5C4249AF-5670-6848-BE35-97DB631D9E14}"/>
              </a:ext>
            </a:extLst>
          </p:cNvPr>
          <p:cNvCxnSpPr/>
          <p:nvPr userDrawn="1"/>
        </p:nvCxnSpPr>
        <p:spPr>
          <a:xfrm>
            <a:off x="218262" y="882193"/>
            <a:ext cx="11768400" cy="0"/>
          </a:xfrm>
          <a:prstGeom prst="line">
            <a:avLst/>
          </a:prstGeom>
          <a:ln w="9525">
            <a:solidFill>
              <a:srgbClr val="003249"/>
            </a:solidFill>
          </a:ln>
        </p:spPr>
        <p:style>
          <a:lnRef idx="1">
            <a:schemeClr val="accent1"/>
          </a:lnRef>
          <a:fillRef idx="0">
            <a:schemeClr val="accent1"/>
          </a:fillRef>
          <a:effectRef idx="0">
            <a:schemeClr val="accent1"/>
          </a:effectRef>
          <a:fontRef idx="minor">
            <a:schemeClr val="tx1"/>
          </a:fontRef>
        </p:style>
      </p:cxnSp>
      <p:pic>
        <p:nvPicPr>
          <p:cNvPr id="93" name="Picture 92">
            <a:extLst>
              <a:ext uri="{FF2B5EF4-FFF2-40B4-BE49-F238E27FC236}">
                <a16:creationId xmlns:a16="http://schemas.microsoft.com/office/drawing/2014/main" id="{8A16F217-5F4A-7849-B028-25F68FF3C3EE}"/>
              </a:ext>
            </a:extLst>
          </p:cNvPr>
          <p:cNvPicPr>
            <a:picLocks/>
          </p:cNvPicPr>
          <p:nvPr userDrawn="1"/>
        </p:nvPicPr>
        <p:blipFill>
          <a:blip r:embed="rId2" cstate="hqprint">
            <a:extLst>
              <a:ext uri="{28A0092B-C50C-407E-A947-70E740481C1C}">
                <a14:useLocalDpi xmlns:a14="http://schemas.microsoft.com/office/drawing/2010/main" val="0"/>
              </a:ext>
            </a:extLst>
          </a:blip>
          <a:stretch>
            <a:fillRect/>
          </a:stretch>
        </p:blipFill>
        <p:spPr>
          <a:xfrm>
            <a:off x="10331489" y="-215904"/>
            <a:ext cx="2095200" cy="1314000"/>
          </a:xfrm>
          <a:prstGeom prst="rect">
            <a:avLst/>
          </a:prstGeom>
        </p:spPr>
      </p:pic>
      <p:sp>
        <p:nvSpPr>
          <p:cNvPr id="37" name="Rectangle 2">
            <a:extLst>
              <a:ext uri="{FF2B5EF4-FFF2-40B4-BE49-F238E27FC236}">
                <a16:creationId xmlns:a16="http://schemas.microsoft.com/office/drawing/2014/main" id="{8297D345-0D41-B341-ACC9-1539BA9D2860}"/>
              </a:ext>
            </a:extLst>
          </p:cNvPr>
          <p:cNvSpPr>
            <a:spLocks noGrp="1" noChangeArrowheads="1"/>
          </p:cNvSpPr>
          <p:nvPr>
            <p:ph idx="1" hasCustomPrompt="1"/>
          </p:nvPr>
        </p:nvSpPr>
        <p:spPr bwMode="auto">
          <a:xfrm>
            <a:off x="218262" y="882192"/>
            <a:ext cx="11763662" cy="554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defRPr>
                <a:solidFill>
                  <a:srgbClr val="006762"/>
                </a:solidFill>
              </a:defRPr>
            </a:lvl1pPr>
            <a:lvl2pPr>
              <a:defRPr>
                <a:solidFill>
                  <a:srgbClr val="006762"/>
                </a:solidFill>
              </a:defRPr>
            </a:lvl2pPr>
            <a:lvl3pPr>
              <a:defRPr>
                <a:solidFill>
                  <a:srgbClr val="006762"/>
                </a:solidFill>
              </a:defRPr>
            </a:lvl3pPr>
            <a:lvl4pPr>
              <a:defRPr>
                <a:solidFill>
                  <a:srgbClr val="006762"/>
                </a:solidFill>
              </a:defRPr>
            </a:lvl4pPr>
            <a:lvl5pPr>
              <a:defRPr>
                <a:solidFill>
                  <a:srgbClr val="006762"/>
                </a:solidFill>
              </a:defRPr>
            </a:lvl5pPr>
          </a:lstStyle>
          <a:p>
            <a:pPr lvl="0"/>
            <a:r>
              <a:rPr lang="en-GB" altLang="en-US" noProof="0" dirty="0"/>
              <a:t>Click to edit Master text styles</a:t>
            </a:r>
          </a:p>
          <a:p>
            <a:pPr lvl="1"/>
            <a:r>
              <a:rPr lang="en-GB" altLang="en-US" noProof="0" dirty="0"/>
              <a:t>Second level</a:t>
            </a:r>
          </a:p>
          <a:p>
            <a:pPr lvl="2"/>
            <a:r>
              <a:rPr lang="en-GB" altLang="en-US" noProof="0" dirty="0"/>
              <a:t>Third level</a:t>
            </a:r>
          </a:p>
          <a:p>
            <a:pPr lvl="3"/>
            <a:r>
              <a:rPr lang="en-GB" altLang="en-US" noProof="0" dirty="0"/>
              <a:t>Fourth level</a:t>
            </a:r>
          </a:p>
          <a:p>
            <a:pPr lvl="4"/>
            <a:r>
              <a:rPr lang="en-GB" altLang="en-US" noProof="0" dirty="0"/>
              <a:t>Fifth level</a:t>
            </a:r>
          </a:p>
        </p:txBody>
      </p:sp>
      <p:pic>
        <p:nvPicPr>
          <p:cNvPr id="41" name="Picture 40">
            <a:extLst>
              <a:ext uri="{FF2B5EF4-FFF2-40B4-BE49-F238E27FC236}">
                <a16:creationId xmlns:a16="http://schemas.microsoft.com/office/drawing/2014/main" id="{6F492216-00B3-1F4C-9F96-3F8E039603CB}"/>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10343245" y="6585917"/>
            <a:ext cx="1636920" cy="105918"/>
          </a:xfrm>
          <a:prstGeom prst="rect">
            <a:avLst/>
          </a:prstGeom>
        </p:spPr>
      </p:pic>
      <p:grpSp>
        <p:nvGrpSpPr>
          <p:cNvPr id="36" name="Group 35">
            <a:extLst>
              <a:ext uri="{FF2B5EF4-FFF2-40B4-BE49-F238E27FC236}">
                <a16:creationId xmlns:a16="http://schemas.microsoft.com/office/drawing/2014/main" id="{FB321021-5660-EB47-8BA6-304C79272C62}"/>
              </a:ext>
            </a:extLst>
          </p:cNvPr>
          <p:cNvGrpSpPr/>
          <p:nvPr userDrawn="1"/>
        </p:nvGrpSpPr>
        <p:grpSpPr>
          <a:xfrm>
            <a:off x="226688" y="6569736"/>
            <a:ext cx="9628745" cy="144114"/>
            <a:chOff x="1076500" y="4469696"/>
            <a:chExt cx="9628745" cy="144114"/>
          </a:xfrm>
        </p:grpSpPr>
        <p:pic>
          <p:nvPicPr>
            <p:cNvPr id="38" name="Picture 37" descr="de.png">
              <a:extLst>
                <a:ext uri="{FF2B5EF4-FFF2-40B4-BE49-F238E27FC236}">
                  <a16:creationId xmlns:a16="http://schemas.microsoft.com/office/drawing/2014/main" id="{6705C573-7F21-B342-A090-1A6C26CD7B87}"/>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76500" y="4469696"/>
              <a:ext cx="217977" cy="144114"/>
            </a:xfrm>
            <a:prstGeom prst="rect">
              <a:avLst/>
            </a:prstGeom>
            <a:ln>
              <a:noFill/>
            </a:ln>
          </p:spPr>
        </p:pic>
        <p:pic>
          <p:nvPicPr>
            <p:cNvPr id="39" name="Picture 38" descr="at.png">
              <a:extLst>
                <a:ext uri="{FF2B5EF4-FFF2-40B4-BE49-F238E27FC236}">
                  <a16:creationId xmlns:a16="http://schemas.microsoft.com/office/drawing/2014/main" id="{6E5EA9CB-46C1-1244-9266-8C00B92ABFCB}"/>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447640" y="4469696"/>
              <a:ext cx="217977" cy="144114"/>
            </a:xfrm>
            <a:prstGeom prst="rect">
              <a:avLst/>
            </a:prstGeom>
            <a:ln>
              <a:noFill/>
            </a:ln>
          </p:spPr>
        </p:pic>
        <p:pic>
          <p:nvPicPr>
            <p:cNvPr id="40" name="Picture 39" descr="be.png">
              <a:extLst>
                <a:ext uri="{FF2B5EF4-FFF2-40B4-BE49-F238E27FC236}">
                  <a16:creationId xmlns:a16="http://schemas.microsoft.com/office/drawing/2014/main" id="{AB9EB0F2-8599-8F46-BDBF-50594130B1B2}"/>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818780" y="4469696"/>
              <a:ext cx="217977" cy="144114"/>
            </a:xfrm>
            <a:prstGeom prst="rect">
              <a:avLst/>
            </a:prstGeom>
            <a:ln>
              <a:noFill/>
            </a:ln>
          </p:spPr>
        </p:pic>
        <p:pic>
          <p:nvPicPr>
            <p:cNvPr id="42" name="Picture 41" descr="dk.png">
              <a:extLst>
                <a:ext uri="{FF2B5EF4-FFF2-40B4-BE49-F238E27FC236}">
                  <a16:creationId xmlns:a16="http://schemas.microsoft.com/office/drawing/2014/main" id="{E84CCD7E-CD19-5C40-8499-A9A2BF933B34}"/>
                </a:ext>
              </a:extLst>
            </p:cNvPr>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2189920" y="4469696"/>
              <a:ext cx="217977" cy="144114"/>
            </a:xfrm>
            <a:prstGeom prst="rect">
              <a:avLst/>
            </a:prstGeom>
            <a:ln>
              <a:noFill/>
            </a:ln>
          </p:spPr>
        </p:pic>
        <p:pic>
          <p:nvPicPr>
            <p:cNvPr id="43" name="Picture 42" descr="es.png">
              <a:extLst>
                <a:ext uri="{FF2B5EF4-FFF2-40B4-BE49-F238E27FC236}">
                  <a16:creationId xmlns:a16="http://schemas.microsoft.com/office/drawing/2014/main" id="{64F9DD03-F825-A14A-8939-41CEA1D3F802}"/>
                </a:ext>
              </a:extLst>
            </p:cNvPr>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2561060" y="4469696"/>
              <a:ext cx="217977" cy="144114"/>
            </a:xfrm>
            <a:prstGeom prst="rect">
              <a:avLst/>
            </a:prstGeom>
            <a:ln>
              <a:noFill/>
            </a:ln>
          </p:spPr>
        </p:pic>
        <p:pic>
          <p:nvPicPr>
            <p:cNvPr id="44" name="Picture 43" descr="ee.png">
              <a:extLst>
                <a:ext uri="{FF2B5EF4-FFF2-40B4-BE49-F238E27FC236}">
                  <a16:creationId xmlns:a16="http://schemas.microsoft.com/office/drawing/2014/main" id="{686C5F97-EE26-D545-972E-35E1947B818B}"/>
                </a:ext>
              </a:extLst>
            </p:cNvPr>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2932200" y="4469696"/>
              <a:ext cx="217977" cy="144114"/>
            </a:xfrm>
            <a:prstGeom prst="rect">
              <a:avLst/>
            </a:prstGeom>
            <a:ln>
              <a:noFill/>
            </a:ln>
          </p:spPr>
        </p:pic>
        <p:pic>
          <p:nvPicPr>
            <p:cNvPr id="45" name="Picture 44" descr="fi.png">
              <a:extLst>
                <a:ext uri="{FF2B5EF4-FFF2-40B4-BE49-F238E27FC236}">
                  <a16:creationId xmlns:a16="http://schemas.microsoft.com/office/drawing/2014/main" id="{CAAFFB4A-3C75-C945-A251-BEE380521953}"/>
                </a:ext>
              </a:extLst>
            </p:cNvPr>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3303340" y="4469696"/>
              <a:ext cx="217977" cy="144114"/>
            </a:xfrm>
            <a:prstGeom prst="rect">
              <a:avLst/>
            </a:prstGeom>
            <a:ln>
              <a:noFill/>
            </a:ln>
          </p:spPr>
        </p:pic>
        <p:pic>
          <p:nvPicPr>
            <p:cNvPr id="46" name="Picture 45" descr="fr.png">
              <a:extLst>
                <a:ext uri="{FF2B5EF4-FFF2-40B4-BE49-F238E27FC236}">
                  <a16:creationId xmlns:a16="http://schemas.microsoft.com/office/drawing/2014/main" id="{98635036-B69D-3742-9E37-5ED8FDB996CB}"/>
                </a:ext>
              </a:extLst>
            </p:cNvPr>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3674480" y="4469696"/>
              <a:ext cx="217977" cy="144114"/>
            </a:xfrm>
            <a:prstGeom prst="rect">
              <a:avLst/>
            </a:prstGeom>
            <a:ln>
              <a:noFill/>
            </a:ln>
          </p:spPr>
        </p:pic>
        <p:pic>
          <p:nvPicPr>
            <p:cNvPr id="47" name="Picture 46" descr="gr.png">
              <a:extLst>
                <a:ext uri="{FF2B5EF4-FFF2-40B4-BE49-F238E27FC236}">
                  <a16:creationId xmlns:a16="http://schemas.microsoft.com/office/drawing/2014/main" id="{10D8C8F8-E354-894F-A153-41AC96F6CD80}"/>
                </a:ext>
              </a:extLst>
            </p:cNvPr>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4045620" y="4469696"/>
              <a:ext cx="217977" cy="144114"/>
            </a:xfrm>
            <a:prstGeom prst="rect">
              <a:avLst/>
            </a:prstGeom>
            <a:ln>
              <a:noFill/>
            </a:ln>
          </p:spPr>
        </p:pic>
        <p:pic>
          <p:nvPicPr>
            <p:cNvPr id="48" name="Picture 47" descr="hu.png">
              <a:extLst>
                <a:ext uri="{FF2B5EF4-FFF2-40B4-BE49-F238E27FC236}">
                  <a16:creationId xmlns:a16="http://schemas.microsoft.com/office/drawing/2014/main" id="{5A9BF6FD-8270-9D43-B521-8581BC3948F1}"/>
                </a:ext>
              </a:extLst>
            </p:cNvPr>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4416760" y="4469696"/>
              <a:ext cx="217977" cy="144114"/>
            </a:xfrm>
            <a:prstGeom prst="rect">
              <a:avLst/>
            </a:prstGeom>
            <a:ln>
              <a:noFill/>
            </a:ln>
          </p:spPr>
        </p:pic>
        <p:pic>
          <p:nvPicPr>
            <p:cNvPr id="49" name="Picture 48" descr="ie.png">
              <a:extLst>
                <a:ext uri="{FF2B5EF4-FFF2-40B4-BE49-F238E27FC236}">
                  <a16:creationId xmlns:a16="http://schemas.microsoft.com/office/drawing/2014/main" id="{14B6B9B8-9CB9-C54F-AE18-37B7E06A5C09}"/>
                </a:ext>
              </a:extLst>
            </p:cNvPr>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4787900" y="4469696"/>
              <a:ext cx="217977" cy="144114"/>
            </a:xfrm>
            <a:prstGeom prst="rect">
              <a:avLst/>
            </a:prstGeom>
            <a:ln>
              <a:noFill/>
            </a:ln>
          </p:spPr>
        </p:pic>
        <p:pic>
          <p:nvPicPr>
            <p:cNvPr id="50" name="Picture 49" descr="it.png">
              <a:extLst>
                <a:ext uri="{FF2B5EF4-FFF2-40B4-BE49-F238E27FC236}">
                  <a16:creationId xmlns:a16="http://schemas.microsoft.com/office/drawing/2014/main" id="{768B3063-BAAD-1340-A865-830B2616D6FF}"/>
                </a:ext>
              </a:extLst>
            </p:cNvPr>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5159040" y="4469696"/>
              <a:ext cx="217977" cy="144114"/>
            </a:xfrm>
            <a:prstGeom prst="rect">
              <a:avLst/>
            </a:prstGeom>
            <a:ln>
              <a:noFill/>
            </a:ln>
          </p:spPr>
        </p:pic>
        <p:pic>
          <p:nvPicPr>
            <p:cNvPr id="51" name="Picture 50" descr="lu.png">
              <a:extLst>
                <a:ext uri="{FF2B5EF4-FFF2-40B4-BE49-F238E27FC236}">
                  <a16:creationId xmlns:a16="http://schemas.microsoft.com/office/drawing/2014/main" id="{C50D5B27-F700-0E4D-ABAC-8E7F47823451}"/>
                </a:ext>
              </a:extLst>
            </p:cNvPr>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5530180" y="4469696"/>
              <a:ext cx="217977" cy="144114"/>
            </a:xfrm>
            <a:prstGeom prst="rect">
              <a:avLst/>
            </a:prstGeom>
            <a:ln>
              <a:noFill/>
            </a:ln>
          </p:spPr>
        </p:pic>
        <p:pic>
          <p:nvPicPr>
            <p:cNvPr id="52" name="Picture 51" descr="no.png">
              <a:extLst>
                <a:ext uri="{FF2B5EF4-FFF2-40B4-BE49-F238E27FC236}">
                  <a16:creationId xmlns:a16="http://schemas.microsoft.com/office/drawing/2014/main" id="{EEE21768-4FCC-884A-B1AE-22B6652D9A65}"/>
                </a:ext>
              </a:extLst>
            </p:cNvPr>
            <p:cNvPicPr>
              <a:picLocks noChangeAspect="1"/>
            </p:cNvPicPr>
            <p:nvPr userDrawn="1"/>
          </p:nvPicPr>
          <p:blipFill>
            <a:blip r:embed="rId17" cstate="print">
              <a:extLst>
                <a:ext uri="{28A0092B-C50C-407E-A947-70E740481C1C}">
                  <a14:useLocalDpi xmlns:a14="http://schemas.microsoft.com/office/drawing/2010/main" val="0"/>
                </a:ext>
              </a:extLst>
            </a:blip>
            <a:stretch>
              <a:fillRect/>
            </a:stretch>
          </p:blipFill>
          <p:spPr>
            <a:xfrm>
              <a:off x="5901320" y="4469696"/>
              <a:ext cx="217977" cy="144114"/>
            </a:xfrm>
            <a:prstGeom prst="rect">
              <a:avLst/>
            </a:prstGeom>
            <a:ln>
              <a:noFill/>
            </a:ln>
          </p:spPr>
        </p:pic>
        <p:pic>
          <p:nvPicPr>
            <p:cNvPr id="53" name="Picture 52" descr="nl.png">
              <a:extLst>
                <a:ext uri="{FF2B5EF4-FFF2-40B4-BE49-F238E27FC236}">
                  <a16:creationId xmlns:a16="http://schemas.microsoft.com/office/drawing/2014/main" id="{F3A8536C-BDE0-404F-837A-2693906048DE}"/>
                </a:ext>
              </a:extLst>
            </p:cNvPr>
            <p:cNvPicPr>
              <a:picLocks noChangeAspect="1"/>
            </p:cNvPicPr>
            <p:nvPr userDrawn="1"/>
          </p:nvPicPr>
          <p:blipFill>
            <a:blip r:embed="rId18" cstate="print">
              <a:extLst>
                <a:ext uri="{28A0092B-C50C-407E-A947-70E740481C1C}">
                  <a14:useLocalDpi xmlns:a14="http://schemas.microsoft.com/office/drawing/2010/main" val="0"/>
                </a:ext>
              </a:extLst>
            </a:blip>
            <a:stretch>
              <a:fillRect/>
            </a:stretch>
          </p:blipFill>
          <p:spPr>
            <a:xfrm>
              <a:off x="6272460" y="4469696"/>
              <a:ext cx="217977" cy="144114"/>
            </a:xfrm>
            <a:prstGeom prst="rect">
              <a:avLst/>
            </a:prstGeom>
            <a:ln>
              <a:noFill/>
            </a:ln>
          </p:spPr>
        </p:pic>
        <p:pic>
          <p:nvPicPr>
            <p:cNvPr id="54" name="Picture 53" descr="pl.png">
              <a:extLst>
                <a:ext uri="{FF2B5EF4-FFF2-40B4-BE49-F238E27FC236}">
                  <a16:creationId xmlns:a16="http://schemas.microsoft.com/office/drawing/2014/main" id="{C2AC4DB9-ABEE-C04F-B4C3-09C4682EFF08}"/>
                </a:ext>
              </a:extLst>
            </p:cNvPr>
            <p:cNvPicPr>
              <a:picLocks noChangeAspect="1"/>
            </p:cNvPicPr>
            <p:nvPr userDrawn="1"/>
          </p:nvPicPr>
          <p:blipFill>
            <a:blip r:embed="rId19" cstate="print">
              <a:extLst>
                <a:ext uri="{28A0092B-C50C-407E-A947-70E740481C1C}">
                  <a14:useLocalDpi xmlns:a14="http://schemas.microsoft.com/office/drawing/2010/main" val="0"/>
                </a:ext>
              </a:extLst>
            </a:blip>
            <a:stretch>
              <a:fillRect/>
            </a:stretch>
          </p:blipFill>
          <p:spPr>
            <a:xfrm>
              <a:off x="6643600" y="4469696"/>
              <a:ext cx="217977" cy="144114"/>
            </a:xfrm>
            <a:prstGeom prst="rect">
              <a:avLst/>
            </a:prstGeom>
            <a:ln>
              <a:noFill/>
            </a:ln>
          </p:spPr>
        </p:pic>
        <p:pic>
          <p:nvPicPr>
            <p:cNvPr id="55" name="Picture 54" descr="pt.png">
              <a:extLst>
                <a:ext uri="{FF2B5EF4-FFF2-40B4-BE49-F238E27FC236}">
                  <a16:creationId xmlns:a16="http://schemas.microsoft.com/office/drawing/2014/main" id="{1583F378-AC2C-D048-A473-AB1BFE7EA3D6}"/>
                </a:ext>
              </a:extLst>
            </p:cNvPr>
            <p:cNvPicPr>
              <a:picLocks noChangeAspect="1"/>
            </p:cNvPicPr>
            <p:nvPr userDrawn="1"/>
          </p:nvPicPr>
          <p:blipFill>
            <a:blip r:embed="rId20" cstate="print">
              <a:extLst>
                <a:ext uri="{28A0092B-C50C-407E-A947-70E740481C1C}">
                  <a14:useLocalDpi xmlns:a14="http://schemas.microsoft.com/office/drawing/2010/main" val="0"/>
                </a:ext>
              </a:extLst>
            </a:blip>
            <a:stretch>
              <a:fillRect/>
            </a:stretch>
          </p:blipFill>
          <p:spPr>
            <a:xfrm>
              <a:off x="7014740" y="4469696"/>
              <a:ext cx="217977" cy="144114"/>
            </a:xfrm>
            <a:prstGeom prst="rect">
              <a:avLst/>
            </a:prstGeom>
            <a:ln>
              <a:noFill/>
            </a:ln>
          </p:spPr>
        </p:pic>
        <p:pic>
          <p:nvPicPr>
            <p:cNvPr id="56" name="Picture 55" descr="cz.png">
              <a:extLst>
                <a:ext uri="{FF2B5EF4-FFF2-40B4-BE49-F238E27FC236}">
                  <a16:creationId xmlns:a16="http://schemas.microsoft.com/office/drawing/2014/main" id="{DF5F68D2-8406-374A-AD83-A239F5455955}"/>
                </a:ext>
              </a:extLst>
            </p:cNvPr>
            <p:cNvPicPr>
              <a:picLocks noChangeAspect="1"/>
            </p:cNvPicPr>
            <p:nvPr userDrawn="1"/>
          </p:nvPicPr>
          <p:blipFill>
            <a:blip r:embed="rId21" cstate="print">
              <a:extLst>
                <a:ext uri="{28A0092B-C50C-407E-A947-70E740481C1C}">
                  <a14:useLocalDpi xmlns:a14="http://schemas.microsoft.com/office/drawing/2010/main" val="0"/>
                </a:ext>
              </a:extLst>
            </a:blip>
            <a:stretch>
              <a:fillRect/>
            </a:stretch>
          </p:blipFill>
          <p:spPr>
            <a:xfrm>
              <a:off x="7385880" y="4469696"/>
              <a:ext cx="217977" cy="144114"/>
            </a:xfrm>
            <a:prstGeom prst="rect">
              <a:avLst/>
            </a:prstGeom>
            <a:ln>
              <a:noFill/>
            </a:ln>
          </p:spPr>
        </p:pic>
        <p:pic>
          <p:nvPicPr>
            <p:cNvPr id="57" name="Picture 56" descr="ro.png">
              <a:extLst>
                <a:ext uri="{FF2B5EF4-FFF2-40B4-BE49-F238E27FC236}">
                  <a16:creationId xmlns:a16="http://schemas.microsoft.com/office/drawing/2014/main" id="{E6725D2E-4FF2-9248-8333-05CFA18C70C0}"/>
                </a:ext>
              </a:extLst>
            </p:cNvPr>
            <p:cNvPicPr>
              <a:picLocks noChangeAspect="1"/>
            </p:cNvPicPr>
            <p:nvPr userDrawn="1"/>
          </p:nvPicPr>
          <p:blipFill>
            <a:blip r:embed="rId22" cstate="print">
              <a:extLst>
                <a:ext uri="{28A0092B-C50C-407E-A947-70E740481C1C}">
                  <a14:useLocalDpi xmlns:a14="http://schemas.microsoft.com/office/drawing/2010/main" val="0"/>
                </a:ext>
              </a:extLst>
            </a:blip>
            <a:stretch>
              <a:fillRect/>
            </a:stretch>
          </p:blipFill>
          <p:spPr>
            <a:xfrm>
              <a:off x="7757020" y="4469696"/>
              <a:ext cx="217977" cy="144114"/>
            </a:xfrm>
            <a:prstGeom prst="rect">
              <a:avLst/>
            </a:prstGeom>
            <a:ln>
              <a:noFill/>
            </a:ln>
          </p:spPr>
        </p:pic>
        <p:pic>
          <p:nvPicPr>
            <p:cNvPr id="58" name="Picture 57" descr="se.png">
              <a:extLst>
                <a:ext uri="{FF2B5EF4-FFF2-40B4-BE49-F238E27FC236}">
                  <a16:creationId xmlns:a16="http://schemas.microsoft.com/office/drawing/2014/main" id="{74AB8C92-E6A7-C144-B537-72B3915DD46B}"/>
                </a:ext>
              </a:extLst>
            </p:cNvPr>
            <p:cNvPicPr>
              <a:picLocks noChangeAspect="1"/>
            </p:cNvPicPr>
            <p:nvPr userDrawn="1"/>
          </p:nvPicPr>
          <p:blipFill>
            <a:blip r:embed="rId23" cstate="print">
              <a:extLst>
                <a:ext uri="{28A0092B-C50C-407E-A947-70E740481C1C}">
                  <a14:useLocalDpi xmlns:a14="http://schemas.microsoft.com/office/drawing/2010/main" val="0"/>
                </a:ext>
              </a:extLst>
            </a:blip>
            <a:stretch>
              <a:fillRect/>
            </a:stretch>
          </p:blipFill>
          <p:spPr>
            <a:xfrm>
              <a:off x="8499300" y="4469696"/>
              <a:ext cx="217977" cy="144114"/>
            </a:xfrm>
            <a:prstGeom prst="rect">
              <a:avLst/>
            </a:prstGeom>
            <a:ln>
              <a:noFill/>
            </a:ln>
          </p:spPr>
        </p:pic>
        <p:pic>
          <p:nvPicPr>
            <p:cNvPr id="59" name="Picture 58" descr="ch.png">
              <a:extLst>
                <a:ext uri="{FF2B5EF4-FFF2-40B4-BE49-F238E27FC236}">
                  <a16:creationId xmlns:a16="http://schemas.microsoft.com/office/drawing/2014/main" id="{C48E0D8F-2BC8-F14C-9362-9E8607F5C1C0}"/>
                </a:ext>
              </a:extLst>
            </p:cNvPr>
            <p:cNvPicPr>
              <a:picLocks noChangeAspect="1"/>
            </p:cNvPicPr>
            <p:nvPr userDrawn="1"/>
          </p:nvPicPr>
          <p:blipFill>
            <a:blip r:embed="rId24" cstate="print">
              <a:extLst>
                <a:ext uri="{28A0092B-C50C-407E-A947-70E740481C1C}">
                  <a14:useLocalDpi xmlns:a14="http://schemas.microsoft.com/office/drawing/2010/main" val="0"/>
                </a:ext>
              </a:extLst>
            </a:blip>
            <a:stretch>
              <a:fillRect/>
            </a:stretch>
          </p:blipFill>
          <p:spPr>
            <a:xfrm>
              <a:off x="8870442" y="4469696"/>
              <a:ext cx="217977" cy="144114"/>
            </a:xfrm>
            <a:prstGeom prst="rect">
              <a:avLst/>
            </a:prstGeom>
            <a:ln>
              <a:noFill/>
            </a:ln>
          </p:spPr>
        </p:pic>
        <p:pic>
          <p:nvPicPr>
            <p:cNvPr id="60" name="Picture 59" descr="uk.png">
              <a:extLst>
                <a:ext uri="{FF2B5EF4-FFF2-40B4-BE49-F238E27FC236}">
                  <a16:creationId xmlns:a16="http://schemas.microsoft.com/office/drawing/2014/main" id="{E5508957-8372-AF44-9157-4F8AF0056F70}"/>
                </a:ext>
              </a:extLst>
            </p:cNvPr>
            <p:cNvPicPr>
              <a:picLocks noChangeAspect="1"/>
            </p:cNvPicPr>
            <p:nvPr userDrawn="1"/>
          </p:nvPicPr>
          <p:blipFill>
            <a:blip r:embed="rId25" cstate="print">
              <a:extLst>
                <a:ext uri="{28A0092B-C50C-407E-A947-70E740481C1C}">
                  <a14:useLocalDpi xmlns:a14="http://schemas.microsoft.com/office/drawing/2010/main" val="0"/>
                </a:ext>
              </a:extLst>
            </a:blip>
            <a:stretch>
              <a:fillRect/>
            </a:stretch>
          </p:blipFill>
          <p:spPr>
            <a:xfrm>
              <a:off x="8128160" y="4469696"/>
              <a:ext cx="217977" cy="144114"/>
            </a:xfrm>
            <a:prstGeom prst="rect">
              <a:avLst/>
            </a:prstGeom>
            <a:ln>
              <a:noFill/>
            </a:ln>
          </p:spPr>
        </p:pic>
        <p:pic>
          <p:nvPicPr>
            <p:cNvPr id="61" name="Picture 60">
              <a:extLst>
                <a:ext uri="{FF2B5EF4-FFF2-40B4-BE49-F238E27FC236}">
                  <a16:creationId xmlns:a16="http://schemas.microsoft.com/office/drawing/2014/main" id="{93E77BB0-CCCB-184C-8A71-2856CDD78E38}"/>
                </a:ext>
              </a:extLst>
            </p:cNvPr>
            <p:cNvPicPr>
              <a:picLocks noChangeAspect="1"/>
            </p:cNvPicPr>
            <p:nvPr userDrawn="1"/>
          </p:nvPicPr>
          <p:blipFill>
            <a:blip r:embed="rId26" cstate="hqprint">
              <a:extLst>
                <a:ext uri="{28A0092B-C50C-407E-A947-70E740481C1C}">
                  <a14:useLocalDpi xmlns:a14="http://schemas.microsoft.com/office/drawing/2010/main" val="0"/>
                </a:ext>
              </a:extLst>
            </a:blip>
            <a:stretch>
              <a:fillRect/>
            </a:stretch>
          </p:blipFill>
          <p:spPr>
            <a:xfrm>
              <a:off x="9408598" y="4469696"/>
              <a:ext cx="216000" cy="144000"/>
            </a:xfrm>
            <a:prstGeom prst="rect">
              <a:avLst/>
            </a:prstGeom>
          </p:spPr>
        </p:pic>
        <p:pic>
          <p:nvPicPr>
            <p:cNvPr id="62" name="Picture 61">
              <a:extLst>
                <a:ext uri="{FF2B5EF4-FFF2-40B4-BE49-F238E27FC236}">
                  <a16:creationId xmlns:a16="http://schemas.microsoft.com/office/drawing/2014/main" id="{7D4A6225-A6BA-474B-9F8F-B55FD8A87BDA}"/>
                </a:ext>
              </a:extLst>
            </p:cNvPr>
            <p:cNvPicPr>
              <a:picLocks noChangeAspect="1"/>
            </p:cNvPicPr>
            <p:nvPr userDrawn="1"/>
          </p:nvPicPr>
          <p:blipFill>
            <a:blip r:embed="rId27"/>
            <a:stretch>
              <a:fillRect/>
            </a:stretch>
          </p:blipFill>
          <p:spPr>
            <a:xfrm>
              <a:off x="9768386" y="4469696"/>
              <a:ext cx="216000" cy="144000"/>
            </a:xfrm>
            <a:prstGeom prst="rect">
              <a:avLst/>
            </a:prstGeom>
          </p:spPr>
        </p:pic>
        <p:pic>
          <p:nvPicPr>
            <p:cNvPr id="63" name="Picture 62" descr="ca.png">
              <a:extLst>
                <a:ext uri="{FF2B5EF4-FFF2-40B4-BE49-F238E27FC236}">
                  <a16:creationId xmlns:a16="http://schemas.microsoft.com/office/drawing/2014/main" id="{02C75BE4-D548-4049-B4EA-FE8098E2394C}"/>
                </a:ext>
              </a:extLst>
            </p:cNvPr>
            <p:cNvPicPr>
              <a:picLocks noChangeAspect="1"/>
            </p:cNvPicPr>
            <p:nvPr userDrawn="1"/>
          </p:nvPicPr>
          <p:blipFill>
            <a:blip r:embed="rId28" cstate="print">
              <a:extLst>
                <a:ext uri="{28A0092B-C50C-407E-A947-70E740481C1C}">
                  <a14:useLocalDpi xmlns:a14="http://schemas.microsoft.com/office/drawing/2010/main" val="0"/>
                </a:ext>
              </a:extLst>
            </a:blip>
            <a:stretch>
              <a:fillRect/>
            </a:stretch>
          </p:blipFill>
          <p:spPr>
            <a:xfrm>
              <a:off x="10489245" y="4469696"/>
              <a:ext cx="216000" cy="142807"/>
            </a:xfrm>
            <a:prstGeom prst="rect">
              <a:avLst/>
            </a:prstGeom>
            <a:ln>
              <a:noFill/>
            </a:ln>
          </p:spPr>
        </p:pic>
        <p:pic>
          <p:nvPicPr>
            <p:cNvPr id="64" name="Picture 63" descr="si.png">
              <a:extLst>
                <a:ext uri="{FF2B5EF4-FFF2-40B4-BE49-F238E27FC236}">
                  <a16:creationId xmlns:a16="http://schemas.microsoft.com/office/drawing/2014/main" id="{28548056-32EB-4547-A1E8-C49E5B25653B}"/>
                </a:ext>
              </a:extLst>
            </p:cNvPr>
            <p:cNvPicPr>
              <a:picLocks noChangeAspect="1"/>
            </p:cNvPicPr>
            <p:nvPr userDrawn="1"/>
          </p:nvPicPr>
          <p:blipFill>
            <a:blip r:embed="rId29" cstate="print">
              <a:extLst>
                <a:ext uri="{28A0092B-C50C-407E-A947-70E740481C1C}">
                  <a14:useLocalDpi xmlns:a14="http://schemas.microsoft.com/office/drawing/2010/main" val="0"/>
                </a:ext>
              </a:extLst>
            </a:blip>
            <a:stretch>
              <a:fillRect/>
            </a:stretch>
          </p:blipFill>
          <p:spPr>
            <a:xfrm>
              <a:off x="10128174" y="4469696"/>
              <a:ext cx="217284" cy="143656"/>
            </a:xfrm>
            <a:prstGeom prst="rect">
              <a:avLst/>
            </a:prstGeom>
          </p:spPr>
        </p:pic>
      </p:grpSp>
    </p:spTree>
    <p:extLst>
      <p:ext uri="{BB962C8B-B14F-4D97-AF65-F5344CB8AC3E}">
        <p14:creationId xmlns:p14="http://schemas.microsoft.com/office/powerpoint/2010/main" val="9576509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CLEAR_COLOUR_BG3">
    <p:spTree>
      <p:nvGrpSpPr>
        <p:cNvPr id="1" name=""/>
        <p:cNvGrpSpPr/>
        <p:nvPr/>
      </p:nvGrpSpPr>
      <p:grpSpPr>
        <a:xfrm>
          <a:off x="0" y="0"/>
          <a:ext cx="0" cy="0"/>
          <a:chOff x="0" y="0"/>
          <a:chExt cx="0" cy="0"/>
        </a:xfrm>
      </p:grpSpPr>
      <p:sp>
        <p:nvSpPr>
          <p:cNvPr id="154" name="Rectangle 153">
            <a:extLst>
              <a:ext uri="{FF2B5EF4-FFF2-40B4-BE49-F238E27FC236}">
                <a16:creationId xmlns:a16="http://schemas.microsoft.com/office/drawing/2014/main" id="{2FDEDD14-D71C-FA46-B659-781FB04D4CD6}"/>
              </a:ext>
            </a:extLst>
          </p:cNvPr>
          <p:cNvSpPr/>
          <p:nvPr userDrawn="1"/>
        </p:nvSpPr>
        <p:spPr>
          <a:xfrm>
            <a:off x="-6566" y="-2"/>
            <a:ext cx="12198565" cy="6858002"/>
          </a:xfrm>
          <a:prstGeom prst="rect">
            <a:avLst/>
          </a:prstGeom>
          <a:solidFill>
            <a:srgbClr val="F166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98" name="Text Box 38">
            <a:extLst>
              <a:ext uri="{FF2B5EF4-FFF2-40B4-BE49-F238E27FC236}">
                <a16:creationId xmlns:a16="http://schemas.microsoft.com/office/drawing/2014/main" id="{7FCD07CB-9B49-8542-B6E1-EE8F108950D4}"/>
              </a:ext>
            </a:extLst>
          </p:cNvPr>
          <p:cNvSpPr txBox="1">
            <a:spLocks noChangeArrowheads="1"/>
          </p:cNvSpPr>
          <p:nvPr userDrawn="1"/>
        </p:nvSpPr>
        <p:spPr bwMode="auto">
          <a:xfrm>
            <a:off x="8205939" y="6201716"/>
            <a:ext cx="3751495" cy="21544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lIns="0" rIns="0">
            <a:spAutoFit/>
          </a:bodyPr>
          <a:lstStyle/>
          <a:p>
            <a:pPr lvl="2" algn="r">
              <a:spcBef>
                <a:spcPct val="50000"/>
              </a:spcBef>
            </a:pPr>
            <a:fld id="{BBA2E11D-44E1-43DD-A173-928128880055}" type="slidenum">
              <a:rPr lang="en-GB" sz="800" noProof="1" smtClean="0">
                <a:solidFill>
                  <a:srgbClr val="8197A6"/>
                </a:solidFill>
                <a:latin typeface="Arial" charset="0"/>
                <a:ea typeface="Arial" charset="0"/>
                <a:cs typeface="Arial" charset="0"/>
              </a:rPr>
              <a:pPr lvl="2" algn="r">
                <a:spcBef>
                  <a:spcPct val="50000"/>
                </a:spcBef>
              </a:pPr>
              <a:t>‹#›</a:t>
            </a:fld>
            <a:endParaRPr lang="en-GB" sz="800" b="0" i="0" noProof="0">
              <a:solidFill>
                <a:srgbClr val="8197A6"/>
              </a:solidFill>
              <a:latin typeface="Arial" charset="0"/>
              <a:ea typeface="Arial" charset="0"/>
              <a:cs typeface="Arial" charset="0"/>
            </a:endParaRPr>
          </a:p>
        </p:txBody>
      </p:sp>
      <p:cxnSp>
        <p:nvCxnSpPr>
          <p:cNvPr id="65" name="Straight Connector 64">
            <a:extLst>
              <a:ext uri="{FF2B5EF4-FFF2-40B4-BE49-F238E27FC236}">
                <a16:creationId xmlns:a16="http://schemas.microsoft.com/office/drawing/2014/main" id="{C7AD4B35-54FA-9144-8CA0-29E6DFD8430A}"/>
              </a:ext>
            </a:extLst>
          </p:cNvPr>
          <p:cNvCxnSpPr>
            <a:cxnSpLocks/>
          </p:cNvCxnSpPr>
          <p:nvPr userDrawn="1"/>
        </p:nvCxnSpPr>
        <p:spPr>
          <a:xfrm>
            <a:off x="221435" y="6422971"/>
            <a:ext cx="11736000" cy="0"/>
          </a:xfrm>
          <a:prstGeom prst="line">
            <a:avLst/>
          </a:prstGeom>
          <a:ln w="9525" cmpd="sng">
            <a:solidFill>
              <a:srgbClr val="003249"/>
            </a:solidFill>
            <a:prstDash val="solid"/>
          </a:ln>
        </p:spPr>
        <p:style>
          <a:lnRef idx="1">
            <a:schemeClr val="accent1"/>
          </a:lnRef>
          <a:fillRef idx="0">
            <a:schemeClr val="accent1"/>
          </a:fillRef>
          <a:effectRef idx="0">
            <a:schemeClr val="accent1"/>
          </a:effectRef>
          <a:fontRef idx="minor">
            <a:schemeClr val="tx1"/>
          </a:fontRef>
        </p:style>
      </p:cxnSp>
      <p:sp>
        <p:nvSpPr>
          <p:cNvPr id="66" name="Title 65">
            <a:extLst>
              <a:ext uri="{FF2B5EF4-FFF2-40B4-BE49-F238E27FC236}">
                <a16:creationId xmlns:a16="http://schemas.microsoft.com/office/drawing/2014/main" id="{11EA4C8F-2980-BA42-A0C5-73DB62268847}"/>
              </a:ext>
            </a:extLst>
          </p:cNvPr>
          <p:cNvSpPr>
            <a:spLocks noGrp="1" noChangeArrowheads="1"/>
          </p:cNvSpPr>
          <p:nvPr>
            <p:ph type="title" hasCustomPrompt="1"/>
          </p:nvPr>
        </p:nvSpPr>
        <p:spPr bwMode="auto">
          <a:xfrm>
            <a:off x="218261" y="157324"/>
            <a:ext cx="10113228"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45720" rIns="0" bIns="45720" numCol="1" anchor="ctr" anchorCtr="0" compatLnSpc="1">
            <a:prstTxWarp prst="textNoShape">
              <a:avLst/>
            </a:prstTxWarp>
            <a:spAutoFit/>
          </a:bodyPr>
          <a:lstStyle>
            <a:lvl1pPr>
              <a:defRPr>
                <a:solidFill>
                  <a:srgbClr val="003249"/>
                </a:solidFill>
              </a:defRPr>
            </a:lvl1pPr>
          </a:lstStyle>
          <a:p>
            <a:pPr lvl="0"/>
            <a:r>
              <a:rPr lang="en-GB" altLang="en-US" noProof="0"/>
              <a:t>CLICK TO EDIT MASTER TITLE STYLE</a:t>
            </a:r>
          </a:p>
        </p:txBody>
      </p:sp>
      <p:cxnSp>
        <p:nvCxnSpPr>
          <p:cNvPr id="92" name="Straight Connector 91">
            <a:extLst>
              <a:ext uri="{FF2B5EF4-FFF2-40B4-BE49-F238E27FC236}">
                <a16:creationId xmlns:a16="http://schemas.microsoft.com/office/drawing/2014/main" id="{5C4249AF-5670-6848-BE35-97DB631D9E14}"/>
              </a:ext>
            </a:extLst>
          </p:cNvPr>
          <p:cNvCxnSpPr/>
          <p:nvPr userDrawn="1"/>
        </p:nvCxnSpPr>
        <p:spPr>
          <a:xfrm>
            <a:off x="218262" y="882193"/>
            <a:ext cx="11768400" cy="0"/>
          </a:xfrm>
          <a:prstGeom prst="line">
            <a:avLst/>
          </a:prstGeom>
          <a:ln w="9525">
            <a:solidFill>
              <a:srgbClr val="003249"/>
            </a:solidFill>
          </a:ln>
        </p:spPr>
        <p:style>
          <a:lnRef idx="1">
            <a:schemeClr val="accent1"/>
          </a:lnRef>
          <a:fillRef idx="0">
            <a:schemeClr val="accent1"/>
          </a:fillRef>
          <a:effectRef idx="0">
            <a:schemeClr val="accent1"/>
          </a:effectRef>
          <a:fontRef idx="minor">
            <a:schemeClr val="tx1"/>
          </a:fontRef>
        </p:style>
      </p:cxnSp>
      <p:pic>
        <p:nvPicPr>
          <p:cNvPr id="93" name="Picture 92">
            <a:extLst>
              <a:ext uri="{FF2B5EF4-FFF2-40B4-BE49-F238E27FC236}">
                <a16:creationId xmlns:a16="http://schemas.microsoft.com/office/drawing/2014/main" id="{8A16F217-5F4A-7849-B028-25F68FF3C3EE}"/>
              </a:ext>
            </a:extLst>
          </p:cNvPr>
          <p:cNvPicPr>
            <a:picLocks/>
          </p:cNvPicPr>
          <p:nvPr userDrawn="1"/>
        </p:nvPicPr>
        <p:blipFill>
          <a:blip r:embed="rId2" cstate="hqprint">
            <a:extLst>
              <a:ext uri="{28A0092B-C50C-407E-A947-70E740481C1C}">
                <a14:useLocalDpi xmlns:a14="http://schemas.microsoft.com/office/drawing/2010/main" val="0"/>
              </a:ext>
            </a:extLst>
          </a:blip>
          <a:stretch>
            <a:fillRect/>
          </a:stretch>
        </p:blipFill>
        <p:spPr>
          <a:xfrm>
            <a:off x="10331489" y="-215904"/>
            <a:ext cx="2095200" cy="1314000"/>
          </a:xfrm>
          <a:prstGeom prst="rect">
            <a:avLst/>
          </a:prstGeom>
        </p:spPr>
      </p:pic>
      <p:sp>
        <p:nvSpPr>
          <p:cNvPr id="37" name="Rectangle 2">
            <a:extLst>
              <a:ext uri="{FF2B5EF4-FFF2-40B4-BE49-F238E27FC236}">
                <a16:creationId xmlns:a16="http://schemas.microsoft.com/office/drawing/2014/main" id="{7C7E23D6-E0C4-8E49-95DA-B39889496A35}"/>
              </a:ext>
            </a:extLst>
          </p:cNvPr>
          <p:cNvSpPr>
            <a:spLocks noGrp="1" noChangeArrowheads="1"/>
          </p:cNvSpPr>
          <p:nvPr>
            <p:ph idx="1" hasCustomPrompt="1"/>
          </p:nvPr>
        </p:nvSpPr>
        <p:spPr bwMode="auto">
          <a:xfrm>
            <a:off x="218262" y="882192"/>
            <a:ext cx="11763662" cy="55349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defRPr>
                <a:solidFill>
                  <a:srgbClr val="960136"/>
                </a:solidFill>
              </a:defRPr>
            </a:lvl1pPr>
            <a:lvl2pPr>
              <a:defRPr>
                <a:solidFill>
                  <a:srgbClr val="960136"/>
                </a:solidFill>
              </a:defRPr>
            </a:lvl2pPr>
            <a:lvl3pPr>
              <a:defRPr>
                <a:solidFill>
                  <a:srgbClr val="960136"/>
                </a:solidFill>
              </a:defRPr>
            </a:lvl3pPr>
            <a:lvl4pPr>
              <a:defRPr>
                <a:solidFill>
                  <a:srgbClr val="960136"/>
                </a:solidFill>
              </a:defRPr>
            </a:lvl4pPr>
            <a:lvl5pPr>
              <a:defRPr>
                <a:solidFill>
                  <a:srgbClr val="960136"/>
                </a:solidFill>
              </a:defRPr>
            </a:lvl5pPr>
          </a:lstStyle>
          <a:p>
            <a:pPr lvl="0"/>
            <a:r>
              <a:rPr lang="en-GB" altLang="en-US" noProof="0"/>
              <a:t>Click to edit Master text styles</a:t>
            </a:r>
          </a:p>
          <a:p>
            <a:pPr lvl="1"/>
            <a:r>
              <a:rPr lang="en-GB" altLang="en-US" noProof="0"/>
              <a:t>Second level</a:t>
            </a:r>
          </a:p>
          <a:p>
            <a:pPr lvl="2"/>
            <a:r>
              <a:rPr lang="en-GB" altLang="en-US" noProof="0"/>
              <a:t>Third level</a:t>
            </a:r>
          </a:p>
          <a:p>
            <a:pPr lvl="3"/>
            <a:r>
              <a:rPr lang="en-GB" altLang="en-US" noProof="0"/>
              <a:t>Fourth level</a:t>
            </a:r>
          </a:p>
          <a:p>
            <a:pPr lvl="4"/>
            <a:r>
              <a:rPr lang="en-GB" altLang="en-US" noProof="0"/>
              <a:t>Fifth level</a:t>
            </a:r>
          </a:p>
        </p:txBody>
      </p:sp>
      <p:pic>
        <p:nvPicPr>
          <p:cNvPr id="41" name="Picture 40">
            <a:extLst>
              <a:ext uri="{FF2B5EF4-FFF2-40B4-BE49-F238E27FC236}">
                <a16:creationId xmlns:a16="http://schemas.microsoft.com/office/drawing/2014/main" id="{A1C63FD4-AD07-8649-989B-4DD73B7CC6C0}"/>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10343245" y="6585917"/>
            <a:ext cx="1636920" cy="105918"/>
          </a:xfrm>
          <a:prstGeom prst="rect">
            <a:avLst/>
          </a:prstGeom>
        </p:spPr>
      </p:pic>
      <p:grpSp>
        <p:nvGrpSpPr>
          <p:cNvPr id="36" name="Group 35">
            <a:extLst>
              <a:ext uri="{FF2B5EF4-FFF2-40B4-BE49-F238E27FC236}">
                <a16:creationId xmlns:a16="http://schemas.microsoft.com/office/drawing/2014/main" id="{FB321021-5660-EB47-8BA6-304C79272C62}"/>
              </a:ext>
            </a:extLst>
          </p:cNvPr>
          <p:cNvGrpSpPr/>
          <p:nvPr userDrawn="1"/>
        </p:nvGrpSpPr>
        <p:grpSpPr>
          <a:xfrm>
            <a:off x="226688" y="6569736"/>
            <a:ext cx="9628745" cy="144114"/>
            <a:chOff x="1076500" y="4469696"/>
            <a:chExt cx="9628745" cy="144114"/>
          </a:xfrm>
        </p:grpSpPr>
        <p:pic>
          <p:nvPicPr>
            <p:cNvPr id="38" name="Picture 37" descr="de.png">
              <a:extLst>
                <a:ext uri="{FF2B5EF4-FFF2-40B4-BE49-F238E27FC236}">
                  <a16:creationId xmlns:a16="http://schemas.microsoft.com/office/drawing/2014/main" id="{6705C573-7F21-B342-A090-1A6C26CD7B87}"/>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76500" y="4469696"/>
              <a:ext cx="217977" cy="144114"/>
            </a:xfrm>
            <a:prstGeom prst="rect">
              <a:avLst/>
            </a:prstGeom>
            <a:ln>
              <a:noFill/>
            </a:ln>
          </p:spPr>
        </p:pic>
        <p:pic>
          <p:nvPicPr>
            <p:cNvPr id="39" name="Picture 38" descr="at.png">
              <a:extLst>
                <a:ext uri="{FF2B5EF4-FFF2-40B4-BE49-F238E27FC236}">
                  <a16:creationId xmlns:a16="http://schemas.microsoft.com/office/drawing/2014/main" id="{6E5EA9CB-46C1-1244-9266-8C00B92ABFCB}"/>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447640" y="4469696"/>
              <a:ext cx="217977" cy="144114"/>
            </a:xfrm>
            <a:prstGeom prst="rect">
              <a:avLst/>
            </a:prstGeom>
            <a:ln>
              <a:noFill/>
            </a:ln>
          </p:spPr>
        </p:pic>
        <p:pic>
          <p:nvPicPr>
            <p:cNvPr id="40" name="Picture 39" descr="be.png">
              <a:extLst>
                <a:ext uri="{FF2B5EF4-FFF2-40B4-BE49-F238E27FC236}">
                  <a16:creationId xmlns:a16="http://schemas.microsoft.com/office/drawing/2014/main" id="{AB9EB0F2-8599-8F46-BDBF-50594130B1B2}"/>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818780" y="4469696"/>
              <a:ext cx="217977" cy="144114"/>
            </a:xfrm>
            <a:prstGeom prst="rect">
              <a:avLst/>
            </a:prstGeom>
            <a:ln>
              <a:noFill/>
            </a:ln>
          </p:spPr>
        </p:pic>
        <p:pic>
          <p:nvPicPr>
            <p:cNvPr id="42" name="Picture 41" descr="dk.png">
              <a:extLst>
                <a:ext uri="{FF2B5EF4-FFF2-40B4-BE49-F238E27FC236}">
                  <a16:creationId xmlns:a16="http://schemas.microsoft.com/office/drawing/2014/main" id="{E84CCD7E-CD19-5C40-8499-A9A2BF933B34}"/>
                </a:ext>
              </a:extLst>
            </p:cNvPr>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2189920" y="4469696"/>
              <a:ext cx="217977" cy="144114"/>
            </a:xfrm>
            <a:prstGeom prst="rect">
              <a:avLst/>
            </a:prstGeom>
            <a:ln>
              <a:noFill/>
            </a:ln>
          </p:spPr>
        </p:pic>
        <p:pic>
          <p:nvPicPr>
            <p:cNvPr id="43" name="Picture 42" descr="es.png">
              <a:extLst>
                <a:ext uri="{FF2B5EF4-FFF2-40B4-BE49-F238E27FC236}">
                  <a16:creationId xmlns:a16="http://schemas.microsoft.com/office/drawing/2014/main" id="{64F9DD03-F825-A14A-8939-41CEA1D3F802}"/>
                </a:ext>
              </a:extLst>
            </p:cNvPr>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2561060" y="4469696"/>
              <a:ext cx="217977" cy="144114"/>
            </a:xfrm>
            <a:prstGeom prst="rect">
              <a:avLst/>
            </a:prstGeom>
            <a:ln>
              <a:noFill/>
            </a:ln>
          </p:spPr>
        </p:pic>
        <p:pic>
          <p:nvPicPr>
            <p:cNvPr id="44" name="Picture 43" descr="ee.png">
              <a:extLst>
                <a:ext uri="{FF2B5EF4-FFF2-40B4-BE49-F238E27FC236}">
                  <a16:creationId xmlns:a16="http://schemas.microsoft.com/office/drawing/2014/main" id="{686C5F97-EE26-D545-972E-35E1947B818B}"/>
                </a:ext>
              </a:extLst>
            </p:cNvPr>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2932200" y="4469696"/>
              <a:ext cx="217977" cy="144114"/>
            </a:xfrm>
            <a:prstGeom prst="rect">
              <a:avLst/>
            </a:prstGeom>
            <a:ln>
              <a:noFill/>
            </a:ln>
          </p:spPr>
        </p:pic>
        <p:pic>
          <p:nvPicPr>
            <p:cNvPr id="45" name="Picture 44" descr="fi.png">
              <a:extLst>
                <a:ext uri="{FF2B5EF4-FFF2-40B4-BE49-F238E27FC236}">
                  <a16:creationId xmlns:a16="http://schemas.microsoft.com/office/drawing/2014/main" id="{CAAFFB4A-3C75-C945-A251-BEE380521953}"/>
                </a:ext>
              </a:extLst>
            </p:cNvPr>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3303340" y="4469696"/>
              <a:ext cx="217977" cy="144114"/>
            </a:xfrm>
            <a:prstGeom prst="rect">
              <a:avLst/>
            </a:prstGeom>
            <a:ln>
              <a:noFill/>
            </a:ln>
          </p:spPr>
        </p:pic>
        <p:pic>
          <p:nvPicPr>
            <p:cNvPr id="46" name="Picture 45" descr="fr.png">
              <a:extLst>
                <a:ext uri="{FF2B5EF4-FFF2-40B4-BE49-F238E27FC236}">
                  <a16:creationId xmlns:a16="http://schemas.microsoft.com/office/drawing/2014/main" id="{98635036-B69D-3742-9E37-5ED8FDB996CB}"/>
                </a:ext>
              </a:extLst>
            </p:cNvPr>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3674480" y="4469696"/>
              <a:ext cx="217977" cy="144114"/>
            </a:xfrm>
            <a:prstGeom prst="rect">
              <a:avLst/>
            </a:prstGeom>
            <a:ln>
              <a:noFill/>
            </a:ln>
          </p:spPr>
        </p:pic>
        <p:pic>
          <p:nvPicPr>
            <p:cNvPr id="47" name="Picture 46" descr="gr.png">
              <a:extLst>
                <a:ext uri="{FF2B5EF4-FFF2-40B4-BE49-F238E27FC236}">
                  <a16:creationId xmlns:a16="http://schemas.microsoft.com/office/drawing/2014/main" id="{10D8C8F8-E354-894F-A153-41AC96F6CD80}"/>
                </a:ext>
              </a:extLst>
            </p:cNvPr>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4045620" y="4469696"/>
              <a:ext cx="217977" cy="144114"/>
            </a:xfrm>
            <a:prstGeom prst="rect">
              <a:avLst/>
            </a:prstGeom>
            <a:ln>
              <a:noFill/>
            </a:ln>
          </p:spPr>
        </p:pic>
        <p:pic>
          <p:nvPicPr>
            <p:cNvPr id="48" name="Picture 47" descr="hu.png">
              <a:extLst>
                <a:ext uri="{FF2B5EF4-FFF2-40B4-BE49-F238E27FC236}">
                  <a16:creationId xmlns:a16="http://schemas.microsoft.com/office/drawing/2014/main" id="{5A9BF6FD-8270-9D43-B521-8581BC3948F1}"/>
                </a:ext>
              </a:extLst>
            </p:cNvPr>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4416760" y="4469696"/>
              <a:ext cx="217977" cy="144114"/>
            </a:xfrm>
            <a:prstGeom prst="rect">
              <a:avLst/>
            </a:prstGeom>
            <a:ln>
              <a:noFill/>
            </a:ln>
          </p:spPr>
        </p:pic>
        <p:pic>
          <p:nvPicPr>
            <p:cNvPr id="49" name="Picture 48" descr="ie.png">
              <a:extLst>
                <a:ext uri="{FF2B5EF4-FFF2-40B4-BE49-F238E27FC236}">
                  <a16:creationId xmlns:a16="http://schemas.microsoft.com/office/drawing/2014/main" id="{14B6B9B8-9CB9-C54F-AE18-37B7E06A5C09}"/>
                </a:ext>
              </a:extLst>
            </p:cNvPr>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4787900" y="4469696"/>
              <a:ext cx="217977" cy="144114"/>
            </a:xfrm>
            <a:prstGeom prst="rect">
              <a:avLst/>
            </a:prstGeom>
            <a:ln>
              <a:noFill/>
            </a:ln>
          </p:spPr>
        </p:pic>
        <p:pic>
          <p:nvPicPr>
            <p:cNvPr id="50" name="Picture 49" descr="it.png">
              <a:extLst>
                <a:ext uri="{FF2B5EF4-FFF2-40B4-BE49-F238E27FC236}">
                  <a16:creationId xmlns:a16="http://schemas.microsoft.com/office/drawing/2014/main" id="{768B3063-BAAD-1340-A865-830B2616D6FF}"/>
                </a:ext>
              </a:extLst>
            </p:cNvPr>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5159040" y="4469696"/>
              <a:ext cx="217977" cy="144114"/>
            </a:xfrm>
            <a:prstGeom prst="rect">
              <a:avLst/>
            </a:prstGeom>
            <a:ln>
              <a:noFill/>
            </a:ln>
          </p:spPr>
        </p:pic>
        <p:pic>
          <p:nvPicPr>
            <p:cNvPr id="51" name="Picture 50" descr="lu.png">
              <a:extLst>
                <a:ext uri="{FF2B5EF4-FFF2-40B4-BE49-F238E27FC236}">
                  <a16:creationId xmlns:a16="http://schemas.microsoft.com/office/drawing/2014/main" id="{C50D5B27-F700-0E4D-ABAC-8E7F47823451}"/>
                </a:ext>
              </a:extLst>
            </p:cNvPr>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5530180" y="4469696"/>
              <a:ext cx="217977" cy="144114"/>
            </a:xfrm>
            <a:prstGeom prst="rect">
              <a:avLst/>
            </a:prstGeom>
            <a:ln>
              <a:noFill/>
            </a:ln>
          </p:spPr>
        </p:pic>
        <p:pic>
          <p:nvPicPr>
            <p:cNvPr id="52" name="Picture 51" descr="no.png">
              <a:extLst>
                <a:ext uri="{FF2B5EF4-FFF2-40B4-BE49-F238E27FC236}">
                  <a16:creationId xmlns:a16="http://schemas.microsoft.com/office/drawing/2014/main" id="{EEE21768-4FCC-884A-B1AE-22B6652D9A65}"/>
                </a:ext>
              </a:extLst>
            </p:cNvPr>
            <p:cNvPicPr>
              <a:picLocks noChangeAspect="1"/>
            </p:cNvPicPr>
            <p:nvPr userDrawn="1"/>
          </p:nvPicPr>
          <p:blipFill>
            <a:blip r:embed="rId17" cstate="print">
              <a:extLst>
                <a:ext uri="{28A0092B-C50C-407E-A947-70E740481C1C}">
                  <a14:useLocalDpi xmlns:a14="http://schemas.microsoft.com/office/drawing/2010/main" val="0"/>
                </a:ext>
              </a:extLst>
            </a:blip>
            <a:stretch>
              <a:fillRect/>
            </a:stretch>
          </p:blipFill>
          <p:spPr>
            <a:xfrm>
              <a:off x="5901320" y="4469696"/>
              <a:ext cx="217977" cy="144114"/>
            </a:xfrm>
            <a:prstGeom prst="rect">
              <a:avLst/>
            </a:prstGeom>
            <a:ln>
              <a:noFill/>
            </a:ln>
          </p:spPr>
        </p:pic>
        <p:pic>
          <p:nvPicPr>
            <p:cNvPr id="53" name="Picture 52" descr="nl.png">
              <a:extLst>
                <a:ext uri="{FF2B5EF4-FFF2-40B4-BE49-F238E27FC236}">
                  <a16:creationId xmlns:a16="http://schemas.microsoft.com/office/drawing/2014/main" id="{F3A8536C-BDE0-404F-837A-2693906048DE}"/>
                </a:ext>
              </a:extLst>
            </p:cNvPr>
            <p:cNvPicPr>
              <a:picLocks noChangeAspect="1"/>
            </p:cNvPicPr>
            <p:nvPr userDrawn="1"/>
          </p:nvPicPr>
          <p:blipFill>
            <a:blip r:embed="rId18" cstate="print">
              <a:extLst>
                <a:ext uri="{28A0092B-C50C-407E-A947-70E740481C1C}">
                  <a14:useLocalDpi xmlns:a14="http://schemas.microsoft.com/office/drawing/2010/main" val="0"/>
                </a:ext>
              </a:extLst>
            </a:blip>
            <a:stretch>
              <a:fillRect/>
            </a:stretch>
          </p:blipFill>
          <p:spPr>
            <a:xfrm>
              <a:off x="6272460" y="4469696"/>
              <a:ext cx="217977" cy="144114"/>
            </a:xfrm>
            <a:prstGeom prst="rect">
              <a:avLst/>
            </a:prstGeom>
            <a:ln>
              <a:noFill/>
            </a:ln>
          </p:spPr>
        </p:pic>
        <p:pic>
          <p:nvPicPr>
            <p:cNvPr id="54" name="Picture 53" descr="pl.png">
              <a:extLst>
                <a:ext uri="{FF2B5EF4-FFF2-40B4-BE49-F238E27FC236}">
                  <a16:creationId xmlns:a16="http://schemas.microsoft.com/office/drawing/2014/main" id="{C2AC4DB9-ABEE-C04F-B4C3-09C4682EFF08}"/>
                </a:ext>
              </a:extLst>
            </p:cNvPr>
            <p:cNvPicPr>
              <a:picLocks noChangeAspect="1"/>
            </p:cNvPicPr>
            <p:nvPr userDrawn="1"/>
          </p:nvPicPr>
          <p:blipFill>
            <a:blip r:embed="rId19" cstate="print">
              <a:extLst>
                <a:ext uri="{28A0092B-C50C-407E-A947-70E740481C1C}">
                  <a14:useLocalDpi xmlns:a14="http://schemas.microsoft.com/office/drawing/2010/main" val="0"/>
                </a:ext>
              </a:extLst>
            </a:blip>
            <a:stretch>
              <a:fillRect/>
            </a:stretch>
          </p:blipFill>
          <p:spPr>
            <a:xfrm>
              <a:off x="6643600" y="4469696"/>
              <a:ext cx="217977" cy="144114"/>
            </a:xfrm>
            <a:prstGeom prst="rect">
              <a:avLst/>
            </a:prstGeom>
            <a:ln>
              <a:noFill/>
            </a:ln>
          </p:spPr>
        </p:pic>
        <p:pic>
          <p:nvPicPr>
            <p:cNvPr id="55" name="Picture 54" descr="pt.png">
              <a:extLst>
                <a:ext uri="{FF2B5EF4-FFF2-40B4-BE49-F238E27FC236}">
                  <a16:creationId xmlns:a16="http://schemas.microsoft.com/office/drawing/2014/main" id="{1583F378-AC2C-D048-A473-AB1BFE7EA3D6}"/>
                </a:ext>
              </a:extLst>
            </p:cNvPr>
            <p:cNvPicPr>
              <a:picLocks noChangeAspect="1"/>
            </p:cNvPicPr>
            <p:nvPr userDrawn="1"/>
          </p:nvPicPr>
          <p:blipFill>
            <a:blip r:embed="rId20" cstate="print">
              <a:extLst>
                <a:ext uri="{28A0092B-C50C-407E-A947-70E740481C1C}">
                  <a14:useLocalDpi xmlns:a14="http://schemas.microsoft.com/office/drawing/2010/main" val="0"/>
                </a:ext>
              </a:extLst>
            </a:blip>
            <a:stretch>
              <a:fillRect/>
            </a:stretch>
          </p:blipFill>
          <p:spPr>
            <a:xfrm>
              <a:off x="7014740" y="4469696"/>
              <a:ext cx="217977" cy="144114"/>
            </a:xfrm>
            <a:prstGeom prst="rect">
              <a:avLst/>
            </a:prstGeom>
            <a:ln>
              <a:noFill/>
            </a:ln>
          </p:spPr>
        </p:pic>
        <p:pic>
          <p:nvPicPr>
            <p:cNvPr id="56" name="Picture 55" descr="cz.png">
              <a:extLst>
                <a:ext uri="{FF2B5EF4-FFF2-40B4-BE49-F238E27FC236}">
                  <a16:creationId xmlns:a16="http://schemas.microsoft.com/office/drawing/2014/main" id="{DF5F68D2-8406-374A-AD83-A239F5455955}"/>
                </a:ext>
              </a:extLst>
            </p:cNvPr>
            <p:cNvPicPr>
              <a:picLocks noChangeAspect="1"/>
            </p:cNvPicPr>
            <p:nvPr userDrawn="1"/>
          </p:nvPicPr>
          <p:blipFill>
            <a:blip r:embed="rId21" cstate="print">
              <a:extLst>
                <a:ext uri="{28A0092B-C50C-407E-A947-70E740481C1C}">
                  <a14:useLocalDpi xmlns:a14="http://schemas.microsoft.com/office/drawing/2010/main" val="0"/>
                </a:ext>
              </a:extLst>
            </a:blip>
            <a:stretch>
              <a:fillRect/>
            </a:stretch>
          </p:blipFill>
          <p:spPr>
            <a:xfrm>
              <a:off x="7385880" y="4469696"/>
              <a:ext cx="217977" cy="144114"/>
            </a:xfrm>
            <a:prstGeom prst="rect">
              <a:avLst/>
            </a:prstGeom>
            <a:ln>
              <a:noFill/>
            </a:ln>
          </p:spPr>
        </p:pic>
        <p:pic>
          <p:nvPicPr>
            <p:cNvPr id="57" name="Picture 56" descr="ro.png">
              <a:extLst>
                <a:ext uri="{FF2B5EF4-FFF2-40B4-BE49-F238E27FC236}">
                  <a16:creationId xmlns:a16="http://schemas.microsoft.com/office/drawing/2014/main" id="{E6725D2E-4FF2-9248-8333-05CFA18C70C0}"/>
                </a:ext>
              </a:extLst>
            </p:cNvPr>
            <p:cNvPicPr>
              <a:picLocks noChangeAspect="1"/>
            </p:cNvPicPr>
            <p:nvPr userDrawn="1"/>
          </p:nvPicPr>
          <p:blipFill>
            <a:blip r:embed="rId22" cstate="print">
              <a:extLst>
                <a:ext uri="{28A0092B-C50C-407E-A947-70E740481C1C}">
                  <a14:useLocalDpi xmlns:a14="http://schemas.microsoft.com/office/drawing/2010/main" val="0"/>
                </a:ext>
              </a:extLst>
            </a:blip>
            <a:stretch>
              <a:fillRect/>
            </a:stretch>
          </p:blipFill>
          <p:spPr>
            <a:xfrm>
              <a:off x="7757020" y="4469696"/>
              <a:ext cx="217977" cy="144114"/>
            </a:xfrm>
            <a:prstGeom prst="rect">
              <a:avLst/>
            </a:prstGeom>
            <a:ln>
              <a:noFill/>
            </a:ln>
          </p:spPr>
        </p:pic>
        <p:pic>
          <p:nvPicPr>
            <p:cNvPr id="58" name="Picture 57" descr="se.png">
              <a:extLst>
                <a:ext uri="{FF2B5EF4-FFF2-40B4-BE49-F238E27FC236}">
                  <a16:creationId xmlns:a16="http://schemas.microsoft.com/office/drawing/2014/main" id="{74AB8C92-E6A7-C144-B537-72B3915DD46B}"/>
                </a:ext>
              </a:extLst>
            </p:cNvPr>
            <p:cNvPicPr>
              <a:picLocks noChangeAspect="1"/>
            </p:cNvPicPr>
            <p:nvPr userDrawn="1"/>
          </p:nvPicPr>
          <p:blipFill>
            <a:blip r:embed="rId23" cstate="print">
              <a:extLst>
                <a:ext uri="{28A0092B-C50C-407E-A947-70E740481C1C}">
                  <a14:useLocalDpi xmlns:a14="http://schemas.microsoft.com/office/drawing/2010/main" val="0"/>
                </a:ext>
              </a:extLst>
            </a:blip>
            <a:stretch>
              <a:fillRect/>
            </a:stretch>
          </p:blipFill>
          <p:spPr>
            <a:xfrm>
              <a:off x="8499300" y="4469696"/>
              <a:ext cx="217977" cy="144114"/>
            </a:xfrm>
            <a:prstGeom prst="rect">
              <a:avLst/>
            </a:prstGeom>
            <a:ln>
              <a:noFill/>
            </a:ln>
          </p:spPr>
        </p:pic>
        <p:pic>
          <p:nvPicPr>
            <p:cNvPr id="59" name="Picture 58" descr="ch.png">
              <a:extLst>
                <a:ext uri="{FF2B5EF4-FFF2-40B4-BE49-F238E27FC236}">
                  <a16:creationId xmlns:a16="http://schemas.microsoft.com/office/drawing/2014/main" id="{C48E0D8F-2BC8-F14C-9362-9E8607F5C1C0}"/>
                </a:ext>
              </a:extLst>
            </p:cNvPr>
            <p:cNvPicPr>
              <a:picLocks noChangeAspect="1"/>
            </p:cNvPicPr>
            <p:nvPr userDrawn="1"/>
          </p:nvPicPr>
          <p:blipFill>
            <a:blip r:embed="rId24" cstate="print">
              <a:extLst>
                <a:ext uri="{28A0092B-C50C-407E-A947-70E740481C1C}">
                  <a14:useLocalDpi xmlns:a14="http://schemas.microsoft.com/office/drawing/2010/main" val="0"/>
                </a:ext>
              </a:extLst>
            </a:blip>
            <a:stretch>
              <a:fillRect/>
            </a:stretch>
          </p:blipFill>
          <p:spPr>
            <a:xfrm>
              <a:off x="8870442" y="4469696"/>
              <a:ext cx="217977" cy="144114"/>
            </a:xfrm>
            <a:prstGeom prst="rect">
              <a:avLst/>
            </a:prstGeom>
            <a:ln>
              <a:noFill/>
            </a:ln>
          </p:spPr>
        </p:pic>
        <p:pic>
          <p:nvPicPr>
            <p:cNvPr id="60" name="Picture 59" descr="uk.png">
              <a:extLst>
                <a:ext uri="{FF2B5EF4-FFF2-40B4-BE49-F238E27FC236}">
                  <a16:creationId xmlns:a16="http://schemas.microsoft.com/office/drawing/2014/main" id="{E5508957-8372-AF44-9157-4F8AF0056F70}"/>
                </a:ext>
              </a:extLst>
            </p:cNvPr>
            <p:cNvPicPr>
              <a:picLocks noChangeAspect="1"/>
            </p:cNvPicPr>
            <p:nvPr userDrawn="1"/>
          </p:nvPicPr>
          <p:blipFill>
            <a:blip r:embed="rId25" cstate="print">
              <a:extLst>
                <a:ext uri="{28A0092B-C50C-407E-A947-70E740481C1C}">
                  <a14:useLocalDpi xmlns:a14="http://schemas.microsoft.com/office/drawing/2010/main" val="0"/>
                </a:ext>
              </a:extLst>
            </a:blip>
            <a:stretch>
              <a:fillRect/>
            </a:stretch>
          </p:blipFill>
          <p:spPr>
            <a:xfrm>
              <a:off x="8128160" y="4469696"/>
              <a:ext cx="217977" cy="144114"/>
            </a:xfrm>
            <a:prstGeom prst="rect">
              <a:avLst/>
            </a:prstGeom>
            <a:ln>
              <a:noFill/>
            </a:ln>
          </p:spPr>
        </p:pic>
        <p:pic>
          <p:nvPicPr>
            <p:cNvPr id="61" name="Picture 60">
              <a:extLst>
                <a:ext uri="{FF2B5EF4-FFF2-40B4-BE49-F238E27FC236}">
                  <a16:creationId xmlns:a16="http://schemas.microsoft.com/office/drawing/2014/main" id="{93E77BB0-CCCB-184C-8A71-2856CDD78E38}"/>
                </a:ext>
              </a:extLst>
            </p:cNvPr>
            <p:cNvPicPr>
              <a:picLocks noChangeAspect="1"/>
            </p:cNvPicPr>
            <p:nvPr userDrawn="1"/>
          </p:nvPicPr>
          <p:blipFill>
            <a:blip r:embed="rId26" cstate="hqprint">
              <a:extLst>
                <a:ext uri="{28A0092B-C50C-407E-A947-70E740481C1C}">
                  <a14:useLocalDpi xmlns:a14="http://schemas.microsoft.com/office/drawing/2010/main" val="0"/>
                </a:ext>
              </a:extLst>
            </a:blip>
            <a:stretch>
              <a:fillRect/>
            </a:stretch>
          </p:blipFill>
          <p:spPr>
            <a:xfrm>
              <a:off x="9408598" y="4469696"/>
              <a:ext cx="216000" cy="144000"/>
            </a:xfrm>
            <a:prstGeom prst="rect">
              <a:avLst/>
            </a:prstGeom>
          </p:spPr>
        </p:pic>
        <p:pic>
          <p:nvPicPr>
            <p:cNvPr id="62" name="Picture 61">
              <a:extLst>
                <a:ext uri="{FF2B5EF4-FFF2-40B4-BE49-F238E27FC236}">
                  <a16:creationId xmlns:a16="http://schemas.microsoft.com/office/drawing/2014/main" id="{7D4A6225-A6BA-474B-9F8F-B55FD8A87BDA}"/>
                </a:ext>
              </a:extLst>
            </p:cNvPr>
            <p:cNvPicPr>
              <a:picLocks noChangeAspect="1"/>
            </p:cNvPicPr>
            <p:nvPr userDrawn="1"/>
          </p:nvPicPr>
          <p:blipFill>
            <a:blip r:embed="rId27"/>
            <a:stretch>
              <a:fillRect/>
            </a:stretch>
          </p:blipFill>
          <p:spPr>
            <a:xfrm>
              <a:off x="9768386" y="4469696"/>
              <a:ext cx="216000" cy="144000"/>
            </a:xfrm>
            <a:prstGeom prst="rect">
              <a:avLst/>
            </a:prstGeom>
          </p:spPr>
        </p:pic>
        <p:pic>
          <p:nvPicPr>
            <p:cNvPr id="63" name="Picture 62" descr="ca.png">
              <a:extLst>
                <a:ext uri="{FF2B5EF4-FFF2-40B4-BE49-F238E27FC236}">
                  <a16:creationId xmlns:a16="http://schemas.microsoft.com/office/drawing/2014/main" id="{02C75BE4-D548-4049-B4EA-FE8098E2394C}"/>
                </a:ext>
              </a:extLst>
            </p:cNvPr>
            <p:cNvPicPr>
              <a:picLocks noChangeAspect="1"/>
            </p:cNvPicPr>
            <p:nvPr userDrawn="1"/>
          </p:nvPicPr>
          <p:blipFill>
            <a:blip r:embed="rId28" cstate="print">
              <a:extLst>
                <a:ext uri="{28A0092B-C50C-407E-A947-70E740481C1C}">
                  <a14:useLocalDpi xmlns:a14="http://schemas.microsoft.com/office/drawing/2010/main" val="0"/>
                </a:ext>
              </a:extLst>
            </a:blip>
            <a:stretch>
              <a:fillRect/>
            </a:stretch>
          </p:blipFill>
          <p:spPr>
            <a:xfrm>
              <a:off x="10489245" y="4469696"/>
              <a:ext cx="216000" cy="142807"/>
            </a:xfrm>
            <a:prstGeom prst="rect">
              <a:avLst/>
            </a:prstGeom>
            <a:ln>
              <a:noFill/>
            </a:ln>
          </p:spPr>
        </p:pic>
        <p:pic>
          <p:nvPicPr>
            <p:cNvPr id="64" name="Picture 63" descr="si.png">
              <a:extLst>
                <a:ext uri="{FF2B5EF4-FFF2-40B4-BE49-F238E27FC236}">
                  <a16:creationId xmlns:a16="http://schemas.microsoft.com/office/drawing/2014/main" id="{28548056-32EB-4547-A1E8-C49E5B25653B}"/>
                </a:ext>
              </a:extLst>
            </p:cNvPr>
            <p:cNvPicPr>
              <a:picLocks noChangeAspect="1"/>
            </p:cNvPicPr>
            <p:nvPr userDrawn="1"/>
          </p:nvPicPr>
          <p:blipFill>
            <a:blip r:embed="rId29" cstate="print">
              <a:extLst>
                <a:ext uri="{28A0092B-C50C-407E-A947-70E740481C1C}">
                  <a14:useLocalDpi xmlns:a14="http://schemas.microsoft.com/office/drawing/2010/main" val="0"/>
                </a:ext>
              </a:extLst>
            </a:blip>
            <a:stretch>
              <a:fillRect/>
            </a:stretch>
          </p:blipFill>
          <p:spPr>
            <a:xfrm>
              <a:off x="10128174" y="4469696"/>
              <a:ext cx="217284" cy="143656"/>
            </a:xfrm>
            <a:prstGeom prst="rect">
              <a:avLst/>
            </a:prstGeom>
          </p:spPr>
        </p:pic>
      </p:grpSp>
    </p:spTree>
    <p:extLst>
      <p:ext uri="{BB962C8B-B14F-4D97-AF65-F5344CB8AC3E}">
        <p14:creationId xmlns:p14="http://schemas.microsoft.com/office/powerpoint/2010/main" val="155881854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CLEAR_COLOUR_BG4">
    <p:spTree>
      <p:nvGrpSpPr>
        <p:cNvPr id="1" name=""/>
        <p:cNvGrpSpPr/>
        <p:nvPr/>
      </p:nvGrpSpPr>
      <p:grpSpPr>
        <a:xfrm>
          <a:off x="0" y="0"/>
          <a:ext cx="0" cy="0"/>
          <a:chOff x="0" y="0"/>
          <a:chExt cx="0" cy="0"/>
        </a:xfrm>
      </p:grpSpPr>
      <p:sp>
        <p:nvSpPr>
          <p:cNvPr id="154" name="Rectangle 153">
            <a:extLst>
              <a:ext uri="{FF2B5EF4-FFF2-40B4-BE49-F238E27FC236}">
                <a16:creationId xmlns:a16="http://schemas.microsoft.com/office/drawing/2014/main" id="{2FDEDD14-D71C-FA46-B659-781FB04D4CD6}"/>
              </a:ext>
            </a:extLst>
          </p:cNvPr>
          <p:cNvSpPr/>
          <p:nvPr userDrawn="1"/>
        </p:nvSpPr>
        <p:spPr>
          <a:xfrm>
            <a:off x="-6566" y="-2"/>
            <a:ext cx="12198565" cy="6858002"/>
          </a:xfrm>
          <a:prstGeom prst="rect">
            <a:avLst/>
          </a:prstGeom>
          <a:solidFill>
            <a:srgbClr val="FFCC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98" name="Text Box 38">
            <a:extLst>
              <a:ext uri="{FF2B5EF4-FFF2-40B4-BE49-F238E27FC236}">
                <a16:creationId xmlns:a16="http://schemas.microsoft.com/office/drawing/2014/main" id="{7FCD07CB-9B49-8542-B6E1-EE8F108950D4}"/>
              </a:ext>
            </a:extLst>
          </p:cNvPr>
          <p:cNvSpPr txBox="1">
            <a:spLocks noChangeArrowheads="1"/>
          </p:cNvSpPr>
          <p:nvPr userDrawn="1"/>
        </p:nvSpPr>
        <p:spPr bwMode="auto">
          <a:xfrm>
            <a:off x="8205939" y="6201716"/>
            <a:ext cx="3751495" cy="21544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lIns="0" rIns="0">
            <a:spAutoFit/>
          </a:bodyPr>
          <a:lstStyle/>
          <a:p>
            <a:pPr lvl="2" algn="r">
              <a:spcBef>
                <a:spcPct val="50000"/>
              </a:spcBef>
            </a:pPr>
            <a:fld id="{BBA2E11D-44E1-43DD-A173-928128880055}" type="slidenum">
              <a:rPr lang="en-GB" sz="800" noProof="1" smtClean="0">
                <a:solidFill>
                  <a:srgbClr val="8197A6"/>
                </a:solidFill>
                <a:latin typeface="Arial" charset="0"/>
                <a:ea typeface="Arial" charset="0"/>
                <a:cs typeface="Arial" charset="0"/>
              </a:rPr>
              <a:pPr lvl="2" algn="r">
                <a:spcBef>
                  <a:spcPct val="50000"/>
                </a:spcBef>
              </a:pPr>
              <a:t>‹#›</a:t>
            </a:fld>
            <a:endParaRPr lang="en-GB" sz="800" b="0" i="0" noProof="0">
              <a:solidFill>
                <a:srgbClr val="8197A6"/>
              </a:solidFill>
              <a:latin typeface="Arial" charset="0"/>
              <a:ea typeface="Arial" charset="0"/>
              <a:cs typeface="Arial" charset="0"/>
            </a:endParaRPr>
          </a:p>
        </p:txBody>
      </p:sp>
      <p:cxnSp>
        <p:nvCxnSpPr>
          <p:cNvPr id="65" name="Straight Connector 64">
            <a:extLst>
              <a:ext uri="{FF2B5EF4-FFF2-40B4-BE49-F238E27FC236}">
                <a16:creationId xmlns:a16="http://schemas.microsoft.com/office/drawing/2014/main" id="{C7AD4B35-54FA-9144-8CA0-29E6DFD8430A}"/>
              </a:ext>
            </a:extLst>
          </p:cNvPr>
          <p:cNvCxnSpPr>
            <a:cxnSpLocks/>
          </p:cNvCxnSpPr>
          <p:nvPr userDrawn="1"/>
        </p:nvCxnSpPr>
        <p:spPr>
          <a:xfrm>
            <a:off x="221435" y="6422971"/>
            <a:ext cx="11736000" cy="0"/>
          </a:xfrm>
          <a:prstGeom prst="line">
            <a:avLst/>
          </a:prstGeom>
          <a:ln w="9525" cmpd="sng">
            <a:solidFill>
              <a:srgbClr val="003249"/>
            </a:solidFill>
            <a:prstDash val="solid"/>
          </a:ln>
        </p:spPr>
        <p:style>
          <a:lnRef idx="1">
            <a:schemeClr val="accent1"/>
          </a:lnRef>
          <a:fillRef idx="0">
            <a:schemeClr val="accent1"/>
          </a:fillRef>
          <a:effectRef idx="0">
            <a:schemeClr val="accent1"/>
          </a:effectRef>
          <a:fontRef idx="minor">
            <a:schemeClr val="tx1"/>
          </a:fontRef>
        </p:style>
      </p:cxnSp>
      <p:sp>
        <p:nvSpPr>
          <p:cNvPr id="66" name="Title 65">
            <a:extLst>
              <a:ext uri="{FF2B5EF4-FFF2-40B4-BE49-F238E27FC236}">
                <a16:creationId xmlns:a16="http://schemas.microsoft.com/office/drawing/2014/main" id="{11EA4C8F-2980-BA42-A0C5-73DB62268847}"/>
              </a:ext>
            </a:extLst>
          </p:cNvPr>
          <p:cNvSpPr>
            <a:spLocks noGrp="1" noChangeArrowheads="1"/>
          </p:cNvSpPr>
          <p:nvPr>
            <p:ph type="title" hasCustomPrompt="1"/>
          </p:nvPr>
        </p:nvSpPr>
        <p:spPr bwMode="auto">
          <a:xfrm>
            <a:off x="218261" y="157324"/>
            <a:ext cx="10113228"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45720" rIns="0" bIns="45720" numCol="1" anchor="ctr" anchorCtr="0" compatLnSpc="1">
            <a:prstTxWarp prst="textNoShape">
              <a:avLst/>
            </a:prstTxWarp>
            <a:spAutoFit/>
          </a:bodyPr>
          <a:lstStyle>
            <a:lvl1pPr>
              <a:defRPr>
                <a:solidFill>
                  <a:srgbClr val="003249"/>
                </a:solidFill>
              </a:defRPr>
            </a:lvl1pPr>
          </a:lstStyle>
          <a:p>
            <a:pPr lvl="0"/>
            <a:r>
              <a:rPr lang="en-GB" altLang="en-US" noProof="0"/>
              <a:t>CLICK TO EDIT MASTER TITLE STYLE</a:t>
            </a:r>
          </a:p>
        </p:txBody>
      </p:sp>
      <p:cxnSp>
        <p:nvCxnSpPr>
          <p:cNvPr id="92" name="Straight Connector 91">
            <a:extLst>
              <a:ext uri="{FF2B5EF4-FFF2-40B4-BE49-F238E27FC236}">
                <a16:creationId xmlns:a16="http://schemas.microsoft.com/office/drawing/2014/main" id="{5C4249AF-5670-6848-BE35-97DB631D9E14}"/>
              </a:ext>
            </a:extLst>
          </p:cNvPr>
          <p:cNvCxnSpPr/>
          <p:nvPr userDrawn="1"/>
        </p:nvCxnSpPr>
        <p:spPr>
          <a:xfrm>
            <a:off x="218262" y="882193"/>
            <a:ext cx="11768400" cy="0"/>
          </a:xfrm>
          <a:prstGeom prst="line">
            <a:avLst/>
          </a:prstGeom>
          <a:ln w="9525">
            <a:solidFill>
              <a:srgbClr val="003249"/>
            </a:solidFill>
          </a:ln>
        </p:spPr>
        <p:style>
          <a:lnRef idx="1">
            <a:schemeClr val="accent1"/>
          </a:lnRef>
          <a:fillRef idx="0">
            <a:schemeClr val="accent1"/>
          </a:fillRef>
          <a:effectRef idx="0">
            <a:schemeClr val="accent1"/>
          </a:effectRef>
          <a:fontRef idx="minor">
            <a:schemeClr val="tx1"/>
          </a:fontRef>
        </p:style>
      </p:cxnSp>
      <p:pic>
        <p:nvPicPr>
          <p:cNvPr id="93" name="Picture 92">
            <a:extLst>
              <a:ext uri="{FF2B5EF4-FFF2-40B4-BE49-F238E27FC236}">
                <a16:creationId xmlns:a16="http://schemas.microsoft.com/office/drawing/2014/main" id="{8A16F217-5F4A-7849-B028-25F68FF3C3EE}"/>
              </a:ext>
            </a:extLst>
          </p:cNvPr>
          <p:cNvPicPr>
            <a:picLocks/>
          </p:cNvPicPr>
          <p:nvPr userDrawn="1"/>
        </p:nvPicPr>
        <p:blipFill>
          <a:blip r:embed="rId2" cstate="hqprint">
            <a:extLst>
              <a:ext uri="{28A0092B-C50C-407E-A947-70E740481C1C}">
                <a14:useLocalDpi xmlns:a14="http://schemas.microsoft.com/office/drawing/2010/main" val="0"/>
              </a:ext>
            </a:extLst>
          </a:blip>
          <a:stretch>
            <a:fillRect/>
          </a:stretch>
        </p:blipFill>
        <p:spPr>
          <a:xfrm>
            <a:off x="10331489" y="-215904"/>
            <a:ext cx="2095200" cy="1314000"/>
          </a:xfrm>
          <a:prstGeom prst="rect">
            <a:avLst/>
          </a:prstGeom>
        </p:spPr>
      </p:pic>
      <p:sp>
        <p:nvSpPr>
          <p:cNvPr id="37" name="Rectangle 2">
            <a:extLst>
              <a:ext uri="{FF2B5EF4-FFF2-40B4-BE49-F238E27FC236}">
                <a16:creationId xmlns:a16="http://schemas.microsoft.com/office/drawing/2014/main" id="{48B109FA-866B-484E-AAC9-AA7877D61F74}"/>
              </a:ext>
            </a:extLst>
          </p:cNvPr>
          <p:cNvSpPr>
            <a:spLocks noGrp="1" noChangeArrowheads="1"/>
          </p:cNvSpPr>
          <p:nvPr>
            <p:ph idx="1" hasCustomPrompt="1"/>
          </p:nvPr>
        </p:nvSpPr>
        <p:spPr bwMode="auto">
          <a:xfrm>
            <a:off x="218262" y="882192"/>
            <a:ext cx="11763662" cy="55349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defRPr>
                <a:solidFill>
                  <a:srgbClr val="A75534"/>
                </a:solidFill>
              </a:defRPr>
            </a:lvl1pPr>
            <a:lvl2pPr>
              <a:defRPr>
                <a:solidFill>
                  <a:srgbClr val="A75534"/>
                </a:solidFill>
              </a:defRPr>
            </a:lvl2pPr>
            <a:lvl3pPr>
              <a:defRPr>
                <a:solidFill>
                  <a:srgbClr val="A75534"/>
                </a:solidFill>
              </a:defRPr>
            </a:lvl3pPr>
            <a:lvl4pPr>
              <a:defRPr>
                <a:solidFill>
                  <a:srgbClr val="A75534"/>
                </a:solidFill>
              </a:defRPr>
            </a:lvl4pPr>
            <a:lvl5pPr>
              <a:defRPr>
                <a:solidFill>
                  <a:srgbClr val="A75534"/>
                </a:solidFill>
              </a:defRPr>
            </a:lvl5pPr>
          </a:lstStyle>
          <a:p>
            <a:pPr lvl="0"/>
            <a:r>
              <a:rPr lang="en-GB" altLang="en-US" noProof="0"/>
              <a:t>Click to edit Master text styles</a:t>
            </a:r>
          </a:p>
          <a:p>
            <a:pPr lvl="1"/>
            <a:r>
              <a:rPr lang="en-GB" altLang="en-US" noProof="0"/>
              <a:t>Second level</a:t>
            </a:r>
          </a:p>
          <a:p>
            <a:pPr lvl="2"/>
            <a:r>
              <a:rPr lang="en-GB" altLang="en-US" noProof="0"/>
              <a:t>Third level</a:t>
            </a:r>
          </a:p>
          <a:p>
            <a:pPr lvl="3"/>
            <a:r>
              <a:rPr lang="en-GB" altLang="en-US" noProof="0"/>
              <a:t>Fourth level</a:t>
            </a:r>
          </a:p>
          <a:p>
            <a:pPr lvl="4"/>
            <a:r>
              <a:rPr lang="en-GB" altLang="en-US" noProof="0"/>
              <a:t>Fifth level</a:t>
            </a:r>
          </a:p>
        </p:txBody>
      </p:sp>
      <p:pic>
        <p:nvPicPr>
          <p:cNvPr id="41" name="Picture 40">
            <a:extLst>
              <a:ext uri="{FF2B5EF4-FFF2-40B4-BE49-F238E27FC236}">
                <a16:creationId xmlns:a16="http://schemas.microsoft.com/office/drawing/2014/main" id="{3C86A017-B445-7941-BBD0-4A2EEB9C24B0}"/>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10343245" y="6585917"/>
            <a:ext cx="1636920" cy="105918"/>
          </a:xfrm>
          <a:prstGeom prst="rect">
            <a:avLst/>
          </a:prstGeom>
        </p:spPr>
      </p:pic>
      <p:grpSp>
        <p:nvGrpSpPr>
          <p:cNvPr id="36" name="Group 35">
            <a:extLst>
              <a:ext uri="{FF2B5EF4-FFF2-40B4-BE49-F238E27FC236}">
                <a16:creationId xmlns:a16="http://schemas.microsoft.com/office/drawing/2014/main" id="{FB321021-5660-EB47-8BA6-304C79272C62}"/>
              </a:ext>
            </a:extLst>
          </p:cNvPr>
          <p:cNvGrpSpPr/>
          <p:nvPr userDrawn="1"/>
        </p:nvGrpSpPr>
        <p:grpSpPr>
          <a:xfrm>
            <a:off x="226688" y="6569736"/>
            <a:ext cx="9628745" cy="144114"/>
            <a:chOff x="1076500" y="4469696"/>
            <a:chExt cx="9628745" cy="144114"/>
          </a:xfrm>
        </p:grpSpPr>
        <p:pic>
          <p:nvPicPr>
            <p:cNvPr id="38" name="Picture 37" descr="de.png">
              <a:extLst>
                <a:ext uri="{FF2B5EF4-FFF2-40B4-BE49-F238E27FC236}">
                  <a16:creationId xmlns:a16="http://schemas.microsoft.com/office/drawing/2014/main" id="{6705C573-7F21-B342-A090-1A6C26CD7B87}"/>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76500" y="4469696"/>
              <a:ext cx="217977" cy="144114"/>
            </a:xfrm>
            <a:prstGeom prst="rect">
              <a:avLst/>
            </a:prstGeom>
            <a:ln>
              <a:noFill/>
            </a:ln>
          </p:spPr>
        </p:pic>
        <p:pic>
          <p:nvPicPr>
            <p:cNvPr id="39" name="Picture 38" descr="at.png">
              <a:extLst>
                <a:ext uri="{FF2B5EF4-FFF2-40B4-BE49-F238E27FC236}">
                  <a16:creationId xmlns:a16="http://schemas.microsoft.com/office/drawing/2014/main" id="{6E5EA9CB-46C1-1244-9266-8C00B92ABFCB}"/>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447640" y="4469696"/>
              <a:ext cx="217977" cy="144114"/>
            </a:xfrm>
            <a:prstGeom prst="rect">
              <a:avLst/>
            </a:prstGeom>
            <a:ln>
              <a:noFill/>
            </a:ln>
          </p:spPr>
        </p:pic>
        <p:pic>
          <p:nvPicPr>
            <p:cNvPr id="40" name="Picture 39" descr="be.png">
              <a:extLst>
                <a:ext uri="{FF2B5EF4-FFF2-40B4-BE49-F238E27FC236}">
                  <a16:creationId xmlns:a16="http://schemas.microsoft.com/office/drawing/2014/main" id="{AB9EB0F2-8599-8F46-BDBF-50594130B1B2}"/>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818780" y="4469696"/>
              <a:ext cx="217977" cy="144114"/>
            </a:xfrm>
            <a:prstGeom prst="rect">
              <a:avLst/>
            </a:prstGeom>
            <a:ln>
              <a:noFill/>
            </a:ln>
          </p:spPr>
        </p:pic>
        <p:pic>
          <p:nvPicPr>
            <p:cNvPr id="42" name="Picture 41" descr="dk.png">
              <a:extLst>
                <a:ext uri="{FF2B5EF4-FFF2-40B4-BE49-F238E27FC236}">
                  <a16:creationId xmlns:a16="http://schemas.microsoft.com/office/drawing/2014/main" id="{E84CCD7E-CD19-5C40-8499-A9A2BF933B34}"/>
                </a:ext>
              </a:extLst>
            </p:cNvPr>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2189920" y="4469696"/>
              <a:ext cx="217977" cy="144114"/>
            </a:xfrm>
            <a:prstGeom prst="rect">
              <a:avLst/>
            </a:prstGeom>
            <a:ln>
              <a:noFill/>
            </a:ln>
          </p:spPr>
        </p:pic>
        <p:pic>
          <p:nvPicPr>
            <p:cNvPr id="43" name="Picture 42" descr="es.png">
              <a:extLst>
                <a:ext uri="{FF2B5EF4-FFF2-40B4-BE49-F238E27FC236}">
                  <a16:creationId xmlns:a16="http://schemas.microsoft.com/office/drawing/2014/main" id="{64F9DD03-F825-A14A-8939-41CEA1D3F802}"/>
                </a:ext>
              </a:extLst>
            </p:cNvPr>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2561060" y="4469696"/>
              <a:ext cx="217977" cy="144114"/>
            </a:xfrm>
            <a:prstGeom prst="rect">
              <a:avLst/>
            </a:prstGeom>
            <a:ln>
              <a:noFill/>
            </a:ln>
          </p:spPr>
        </p:pic>
        <p:pic>
          <p:nvPicPr>
            <p:cNvPr id="44" name="Picture 43" descr="ee.png">
              <a:extLst>
                <a:ext uri="{FF2B5EF4-FFF2-40B4-BE49-F238E27FC236}">
                  <a16:creationId xmlns:a16="http://schemas.microsoft.com/office/drawing/2014/main" id="{686C5F97-EE26-D545-972E-35E1947B818B}"/>
                </a:ext>
              </a:extLst>
            </p:cNvPr>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2932200" y="4469696"/>
              <a:ext cx="217977" cy="144114"/>
            </a:xfrm>
            <a:prstGeom prst="rect">
              <a:avLst/>
            </a:prstGeom>
            <a:ln>
              <a:noFill/>
            </a:ln>
          </p:spPr>
        </p:pic>
        <p:pic>
          <p:nvPicPr>
            <p:cNvPr id="45" name="Picture 44" descr="fi.png">
              <a:extLst>
                <a:ext uri="{FF2B5EF4-FFF2-40B4-BE49-F238E27FC236}">
                  <a16:creationId xmlns:a16="http://schemas.microsoft.com/office/drawing/2014/main" id="{CAAFFB4A-3C75-C945-A251-BEE380521953}"/>
                </a:ext>
              </a:extLst>
            </p:cNvPr>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3303340" y="4469696"/>
              <a:ext cx="217977" cy="144114"/>
            </a:xfrm>
            <a:prstGeom prst="rect">
              <a:avLst/>
            </a:prstGeom>
            <a:ln>
              <a:noFill/>
            </a:ln>
          </p:spPr>
        </p:pic>
        <p:pic>
          <p:nvPicPr>
            <p:cNvPr id="46" name="Picture 45" descr="fr.png">
              <a:extLst>
                <a:ext uri="{FF2B5EF4-FFF2-40B4-BE49-F238E27FC236}">
                  <a16:creationId xmlns:a16="http://schemas.microsoft.com/office/drawing/2014/main" id="{98635036-B69D-3742-9E37-5ED8FDB996CB}"/>
                </a:ext>
              </a:extLst>
            </p:cNvPr>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3674480" y="4469696"/>
              <a:ext cx="217977" cy="144114"/>
            </a:xfrm>
            <a:prstGeom prst="rect">
              <a:avLst/>
            </a:prstGeom>
            <a:ln>
              <a:noFill/>
            </a:ln>
          </p:spPr>
        </p:pic>
        <p:pic>
          <p:nvPicPr>
            <p:cNvPr id="47" name="Picture 46" descr="gr.png">
              <a:extLst>
                <a:ext uri="{FF2B5EF4-FFF2-40B4-BE49-F238E27FC236}">
                  <a16:creationId xmlns:a16="http://schemas.microsoft.com/office/drawing/2014/main" id="{10D8C8F8-E354-894F-A153-41AC96F6CD80}"/>
                </a:ext>
              </a:extLst>
            </p:cNvPr>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4045620" y="4469696"/>
              <a:ext cx="217977" cy="144114"/>
            </a:xfrm>
            <a:prstGeom prst="rect">
              <a:avLst/>
            </a:prstGeom>
            <a:ln>
              <a:noFill/>
            </a:ln>
          </p:spPr>
        </p:pic>
        <p:pic>
          <p:nvPicPr>
            <p:cNvPr id="48" name="Picture 47" descr="hu.png">
              <a:extLst>
                <a:ext uri="{FF2B5EF4-FFF2-40B4-BE49-F238E27FC236}">
                  <a16:creationId xmlns:a16="http://schemas.microsoft.com/office/drawing/2014/main" id="{5A9BF6FD-8270-9D43-B521-8581BC3948F1}"/>
                </a:ext>
              </a:extLst>
            </p:cNvPr>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4416760" y="4469696"/>
              <a:ext cx="217977" cy="144114"/>
            </a:xfrm>
            <a:prstGeom prst="rect">
              <a:avLst/>
            </a:prstGeom>
            <a:ln>
              <a:noFill/>
            </a:ln>
          </p:spPr>
        </p:pic>
        <p:pic>
          <p:nvPicPr>
            <p:cNvPr id="49" name="Picture 48" descr="ie.png">
              <a:extLst>
                <a:ext uri="{FF2B5EF4-FFF2-40B4-BE49-F238E27FC236}">
                  <a16:creationId xmlns:a16="http://schemas.microsoft.com/office/drawing/2014/main" id="{14B6B9B8-9CB9-C54F-AE18-37B7E06A5C09}"/>
                </a:ext>
              </a:extLst>
            </p:cNvPr>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4787900" y="4469696"/>
              <a:ext cx="217977" cy="144114"/>
            </a:xfrm>
            <a:prstGeom prst="rect">
              <a:avLst/>
            </a:prstGeom>
            <a:ln>
              <a:noFill/>
            </a:ln>
          </p:spPr>
        </p:pic>
        <p:pic>
          <p:nvPicPr>
            <p:cNvPr id="50" name="Picture 49" descr="it.png">
              <a:extLst>
                <a:ext uri="{FF2B5EF4-FFF2-40B4-BE49-F238E27FC236}">
                  <a16:creationId xmlns:a16="http://schemas.microsoft.com/office/drawing/2014/main" id="{768B3063-BAAD-1340-A865-830B2616D6FF}"/>
                </a:ext>
              </a:extLst>
            </p:cNvPr>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5159040" y="4469696"/>
              <a:ext cx="217977" cy="144114"/>
            </a:xfrm>
            <a:prstGeom prst="rect">
              <a:avLst/>
            </a:prstGeom>
            <a:ln>
              <a:noFill/>
            </a:ln>
          </p:spPr>
        </p:pic>
        <p:pic>
          <p:nvPicPr>
            <p:cNvPr id="51" name="Picture 50" descr="lu.png">
              <a:extLst>
                <a:ext uri="{FF2B5EF4-FFF2-40B4-BE49-F238E27FC236}">
                  <a16:creationId xmlns:a16="http://schemas.microsoft.com/office/drawing/2014/main" id="{C50D5B27-F700-0E4D-ABAC-8E7F47823451}"/>
                </a:ext>
              </a:extLst>
            </p:cNvPr>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5530180" y="4469696"/>
              <a:ext cx="217977" cy="144114"/>
            </a:xfrm>
            <a:prstGeom prst="rect">
              <a:avLst/>
            </a:prstGeom>
            <a:ln>
              <a:noFill/>
            </a:ln>
          </p:spPr>
        </p:pic>
        <p:pic>
          <p:nvPicPr>
            <p:cNvPr id="52" name="Picture 51" descr="no.png">
              <a:extLst>
                <a:ext uri="{FF2B5EF4-FFF2-40B4-BE49-F238E27FC236}">
                  <a16:creationId xmlns:a16="http://schemas.microsoft.com/office/drawing/2014/main" id="{EEE21768-4FCC-884A-B1AE-22B6652D9A65}"/>
                </a:ext>
              </a:extLst>
            </p:cNvPr>
            <p:cNvPicPr>
              <a:picLocks noChangeAspect="1"/>
            </p:cNvPicPr>
            <p:nvPr userDrawn="1"/>
          </p:nvPicPr>
          <p:blipFill>
            <a:blip r:embed="rId17" cstate="print">
              <a:extLst>
                <a:ext uri="{28A0092B-C50C-407E-A947-70E740481C1C}">
                  <a14:useLocalDpi xmlns:a14="http://schemas.microsoft.com/office/drawing/2010/main" val="0"/>
                </a:ext>
              </a:extLst>
            </a:blip>
            <a:stretch>
              <a:fillRect/>
            </a:stretch>
          </p:blipFill>
          <p:spPr>
            <a:xfrm>
              <a:off x="5901320" y="4469696"/>
              <a:ext cx="217977" cy="144114"/>
            </a:xfrm>
            <a:prstGeom prst="rect">
              <a:avLst/>
            </a:prstGeom>
            <a:ln>
              <a:noFill/>
            </a:ln>
          </p:spPr>
        </p:pic>
        <p:pic>
          <p:nvPicPr>
            <p:cNvPr id="53" name="Picture 52" descr="nl.png">
              <a:extLst>
                <a:ext uri="{FF2B5EF4-FFF2-40B4-BE49-F238E27FC236}">
                  <a16:creationId xmlns:a16="http://schemas.microsoft.com/office/drawing/2014/main" id="{F3A8536C-BDE0-404F-837A-2693906048DE}"/>
                </a:ext>
              </a:extLst>
            </p:cNvPr>
            <p:cNvPicPr>
              <a:picLocks noChangeAspect="1"/>
            </p:cNvPicPr>
            <p:nvPr userDrawn="1"/>
          </p:nvPicPr>
          <p:blipFill>
            <a:blip r:embed="rId18" cstate="print">
              <a:extLst>
                <a:ext uri="{28A0092B-C50C-407E-A947-70E740481C1C}">
                  <a14:useLocalDpi xmlns:a14="http://schemas.microsoft.com/office/drawing/2010/main" val="0"/>
                </a:ext>
              </a:extLst>
            </a:blip>
            <a:stretch>
              <a:fillRect/>
            </a:stretch>
          </p:blipFill>
          <p:spPr>
            <a:xfrm>
              <a:off x="6272460" y="4469696"/>
              <a:ext cx="217977" cy="144114"/>
            </a:xfrm>
            <a:prstGeom prst="rect">
              <a:avLst/>
            </a:prstGeom>
            <a:ln>
              <a:noFill/>
            </a:ln>
          </p:spPr>
        </p:pic>
        <p:pic>
          <p:nvPicPr>
            <p:cNvPr id="54" name="Picture 53" descr="pl.png">
              <a:extLst>
                <a:ext uri="{FF2B5EF4-FFF2-40B4-BE49-F238E27FC236}">
                  <a16:creationId xmlns:a16="http://schemas.microsoft.com/office/drawing/2014/main" id="{C2AC4DB9-ABEE-C04F-B4C3-09C4682EFF08}"/>
                </a:ext>
              </a:extLst>
            </p:cNvPr>
            <p:cNvPicPr>
              <a:picLocks noChangeAspect="1"/>
            </p:cNvPicPr>
            <p:nvPr userDrawn="1"/>
          </p:nvPicPr>
          <p:blipFill>
            <a:blip r:embed="rId19" cstate="print">
              <a:extLst>
                <a:ext uri="{28A0092B-C50C-407E-A947-70E740481C1C}">
                  <a14:useLocalDpi xmlns:a14="http://schemas.microsoft.com/office/drawing/2010/main" val="0"/>
                </a:ext>
              </a:extLst>
            </a:blip>
            <a:stretch>
              <a:fillRect/>
            </a:stretch>
          </p:blipFill>
          <p:spPr>
            <a:xfrm>
              <a:off x="6643600" y="4469696"/>
              <a:ext cx="217977" cy="144114"/>
            </a:xfrm>
            <a:prstGeom prst="rect">
              <a:avLst/>
            </a:prstGeom>
            <a:ln>
              <a:noFill/>
            </a:ln>
          </p:spPr>
        </p:pic>
        <p:pic>
          <p:nvPicPr>
            <p:cNvPr id="55" name="Picture 54" descr="pt.png">
              <a:extLst>
                <a:ext uri="{FF2B5EF4-FFF2-40B4-BE49-F238E27FC236}">
                  <a16:creationId xmlns:a16="http://schemas.microsoft.com/office/drawing/2014/main" id="{1583F378-AC2C-D048-A473-AB1BFE7EA3D6}"/>
                </a:ext>
              </a:extLst>
            </p:cNvPr>
            <p:cNvPicPr>
              <a:picLocks noChangeAspect="1"/>
            </p:cNvPicPr>
            <p:nvPr userDrawn="1"/>
          </p:nvPicPr>
          <p:blipFill>
            <a:blip r:embed="rId20" cstate="print">
              <a:extLst>
                <a:ext uri="{28A0092B-C50C-407E-A947-70E740481C1C}">
                  <a14:useLocalDpi xmlns:a14="http://schemas.microsoft.com/office/drawing/2010/main" val="0"/>
                </a:ext>
              </a:extLst>
            </a:blip>
            <a:stretch>
              <a:fillRect/>
            </a:stretch>
          </p:blipFill>
          <p:spPr>
            <a:xfrm>
              <a:off x="7014740" y="4469696"/>
              <a:ext cx="217977" cy="144114"/>
            </a:xfrm>
            <a:prstGeom prst="rect">
              <a:avLst/>
            </a:prstGeom>
            <a:ln>
              <a:noFill/>
            </a:ln>
          </p:spPr>
        </p:pic>
        <p:pic>
          <p:nvPicPr>
            <p:cNvPr id="56" name="Picture 55" descr="cz.png">
              <a:extLst>
                <a:ext uri="{FF2B5EF4-FFF2-40B4-BE49-F238E27FC236}">
                  <a16:creationId xmlns:a16="http://schemas.microsoft.com/office/drawing/2014/main" id="{DF5F68D2-8406-374A-AD83-A239F5455955}"/>
                </a:ext>
              </a:extLst>
            </p:cNvPr>
            <p:cNvPicPr>
              <a:picLocks noChangeAspect="1"/>
            </p:cNvPicPr>
            <p:nvPr userDrawn="1"/>
          </p:nvPicPr>
          <p:blipFill>
            <a:blip r:embed="rId21" cstate="print">
              <a:extLst>
                <a:ext uri="{28A0092B-C50C-407E-A947-70E740481C1C}">
                  <a14:useLocalDpi xmlns:a14="http://schemas.microsoft.com/office/drawing/2010/main" val="0"/>
                </a:ext>
              </a:extLst>
            </a:blip>
            <a:stretch>
              <a:fillRect/>
            </a:stretch>
          </p:blipFill>
          <p:spPr>
            <a:xfrm>
              <a:off x="7385880" y="4469696"/>
              <a:ext cx="217977" cy="144114"/>
            </a:xfrm>
            <a:prstGeom prst="rect">
              <a:avLst/>
            </a:prstGeom>
            <a:ln>
              <a:noFill/>
            </a:ln>
          </p:spPr>
        </p:pic>
        <p:pic>
          <p:nvPicPr>
            <p:cNvPr id="57" name="Picture 56" descr="ro.png">
              <a:extLst>
                <a:ext uri="{FF2B5EF4-FFF2-40B4-BE49-F238E27FC236}">
                  <a16:creationId xmlns:a16="http://schemas.microsoft.com/office/drawing/2014/main" id="{E6725D2E-4FF2-9248-8333-05CFA18C70C0}"/>
                </a:ext>
              </a:extLst>
            </p:cNvPr>
            <p:cNvPicPr>
              <a:picLocks noChangeAspect="1"/>
            </p:cNvPicPr>
            <p:nvPr userDrawn="1"/>
          </p:nvPicPr>
          <p:blipFill>
            <a:blip r:embed="rId22" cstate="print">
              <a:extLst>
                <a:ext uri="{28A0092B-C50C-407E-A947-70E740481C1C}">
                  <a14:useLocalDpi xmlns:a14="http://schemas.microsoft.com/office/drawing/2010/main" val="0"/>
                </a:ext>
              </a:extLst>
            </a:blip>
            <a:stretch>
              <a:fillRect/>
            </a:stretch>
          </p:blipFill>
          <p:spPr>
            <a:xfrm>
              <a:off x="7757020" y="4469696"/>
              <a:ext cx="217977" cy="144114"/>
            </a:xfrm>
            <a:prstGeom prst="rect">
              <a:avLst/>
            </a:prstGeom>
            <a:ln>
              <a:noFill/>
            </a:ln>
          </p:spPr>
        </p:pic>
        <p:pic>
          <p:nvPicPr>
            <p:cNvPr id="58" name="Picture 57" descr="se.png">
              <a:extLst>
                <a:ext uri="{FF2B5EF4-FFF2-40B4-BE49-F238E27FC236}">
                  <a16:creationId xmlns:a16="http://schemas.microsoft.com/office/drawing/2014/main" id="{74AB8C92-E6A7-C144-B537-72B3915DD46B}"/>
                </a:ext>
              </a:extLst>
            </p:cNvPr>
            <p:cNvPicPr>
              <a:picLocks noChangeAspect="1"/>
            </p:cNvPicPr>
            <p:nvPr userDrawn="1"/>
          </p:nvPicPr>
          <p:blipFill>
            <a:blip r:embed="rId23" cstate="print">
              <a:extLst>
                <a:ext uri="{28A0092B-C50C-407E-A947-70E740481C1C}">
                  <a14:useLocalDpi xmlns:a14="http://schemas.microsoft.com/office/drawing/2010/main" val="0"/>
                </a:ext>
              </a:extLst>
            </a:blip>
            <a:stretch>
              <a:fillRect/>
            </a:stretch>
          </p:blipFill>
          <p:spPr>
            <a:xfrm>
              <a:off x="8499300" y="4469696"/>
              <a:ext cx="217977" cy="144114"/>
            </a:xfrm>
            <a:prstGeom prst="rect">
              <a:avLst/>
            </a:prstGeom>
            <a:ln>
              <a:noFill/>
            </a:ln>
          </p:spPr>
        </p:pic>
        <p:pic>
          <p:nvPicPr>
            <p:cNvPr id="59" name="Picture 58" descr="ch.png">
              <a:extLst>
                <a:ext uri="{FF2B5EF4-FFF2-40B4-BE49-F238E27FC236}">
                  <a16:creationId xmlns:a16="http://schemas.microsoft.com/office/drawing/2014/main" id="{C48E0D8F-2BC8-F14C-9362-9E8607F5C1C0}"/>
                </a:ext>
              </a:extLst>
            </p:cNvPr>
            <p:cNvPicPr>
              <a:picLocks noChangeAspect="1"/>
            </p:cNvPicPr>
            <p:nvPr userDrawn="1"/>
          </p:nvPicPr>
          <p:blipFill>
            <a:blip r:embed="rId24" cstate="print">
              <a:extLst>
                <a:ext uri="{28A0092B-C50C-407E-A947-70E740481C1C}">
                  <a14:useLocalDpi xmlns:a14="http://schemas.microsoft.com/office/drawing/2010/main" val="0"/>
                </a:ext>
              </a:extLst>
            </a:blip>
            <a:stretch>
              <a:fillRect/>
            </a:stretch>
          </p:blipFill>
          <p:spPr>
            <a:xfrm>
              <a:off x="8870442" y="4469696"/>
              <a:ext cx="217977" cy="144114"/>
            </a:xfrm>
            <a:prstGeom prst="rect">
              <a:avLst/>
            </a:prstGeom>
            <a:ln>
              <a:noFill/>
            </a:ln>
          </p:spPr>
        </p:pic>
        <p:pic>
          <p:nvPicPr>
            <p:cNvPr id="60" name="Picture 59" descr="uk.png">
              <a:extLst>
                <a:ext uri="{FF2B5EF4-FFF2-40B4-BE49-F238E27FC236}">
                  <a16:creationId xmlns:a16="http://schemas.microsoft.com/office/drawing/2014/main" id="{E5508957-8372-AF44-9157-4F8AF0056F70}"/>
                </a:ext>
              </a:extLst>
            </p:cNvPr>
            <p:cNvPicPr>
              <a:picLocks noChangeAspect="1"/>
            </p:cNvPicPr>
            <p:nvPr userDrawn="1"/>
          </p:nvPicPr>
          <p:blipFill>
            <a:blip r:embed="rId25" cstate="print">
              <a:extLst>
                <a:ext uri="{28A0092B-C50C-407E-A947-70E740481C1C}">
                  <a14:useLocalDpi xmlns:a14="http://schemas.microsoft.com/office/drawing/2010/main" val="0"/>
                </a:ext>
              </a:extLst>
            </a:blip>
            <a:stretch>
              <a:fillRect/>
            </a:stretch>
          </p:blipFill>
          <p:spPr>
            <a:xfrm>
              <a:off x="8128160" y="4469696"/>
              <a:ext cx="217977" cy="144114"/>
            </a:xfrm>
            <a:prstGeom prst="rect">
              <a:avLst/>
            </a:prstGeom>
            <a:ln>
              <a:noFill/>
            </a:ln>
          </p:spPr>
        </p:pic>
        <p:pic>
          <p:nvPicPr>
            <p:cNvPr id="61" name="Picture 60">
              <a:extLst>
                <a:ext uri="{FF2B5EF4-FFF2-40B4-BE49-F238E27FC236}">
                  <a16:creationId xmlns:a16="http://schemas.microsoft.com/office/drawing/2014/main" id="{93E77BB0-CCCB-184C-8A71-2856CDD78E38}"/>
                </a:ext>
              </a:extLst>
            </p:cNvPr>
            <p:cNvPicPr>
              <a:picLocks noChangeAspect="1"/>
            </p:cNvPicPr>
            <p:nvPr userDrawn="1"/>
          </p:nvPicPr>
          <p:blipFill>
            <a:blip r:embed="rId26" cstate="hqprint">
              <a:extLst>
                <a:ext uri="{28A0092B-C50C-407E-A947-70E740481C1C}">
                  <a14:useLocalDpi xmlns:a14="http://schemas.microsoft.com/office/drawing/2010/main" val="0"/>
                </a:ext>
              </a:extLst>
            </a:blip>
            <a:stretch>
              <a:fillRect/>
            </a:stretch>
          </p:blipFill>
          <p:spPr>
            <a:xfrm>
              <a:off x="9408598" y="4469696"/>
              <a:ext cx="216000" cy="144000"/>
            </a:xfrm>
            <a:prstGeom prst="rect">
              <a:avLst/>
            </a:prstGeom>
          </p:spPr>
        </p:pic>
        <p:pic>
          <p:nvPicPr>
            <p:cNvPr id="62" name="Picture 61">
              <a:extLst>
                <a:ext uri="{FF2B5EF4-FFF2-40B4-BE49-F238E27FC236}">
                  <a16:creationId xmlns:a16="http://schemas.microsoft.com/office/drawing/2014/main" id="{7D4A6225-A6BA-474B-9F8F-B55FD8A87BDA}"/>
                </a:ext>
              </a:extLst>
            </p:cNvPr>
            <p:cNvPicPr>
              <a:picLocks noChangeAspect="1"/>
            </p:cNvPicPr>
            <p:nvPr userDrawn="1"/>
          </p:nvPicPr>
          <p:blipFill>
            <a:blip r:embed="rId27"/>
            <a:stretch>
              <a:fillRect/>
            </a:stretch>
          </p:blipFill>
          <p:spPr>
            <a:xfrm>
              <a:off x="9768386" y="4469696"/>
              <a:ext cx="216000" cy="144000"/>
            </a:xfrm>
            <a:prstGeom prst="rect">
              <a:avLst/>
            </a:prstGeom>
          </p:spPr>
        </p:pic>
        <p:pic>
          <p:nvPicPr>
            <p:cNvPr id="63" name="Picture 62" descr="ca.png">
              <a:extLst>
                <a:ext uri="{FF2B5EF4-FFF2-40B4-BE49-F238E27FC236}">
                  <a16:creationId xmlns:a16="http://schemas.microsoft.com/office/drawing/2014/main" id="{02C75BE4-D548-4049-B4EA-FE8098E2394C}"/>
                </a:ext>
              </a:extLst>
            </p:cNvPr>
            <p:cNvPicPr>
              <a:picLocks noChangeAspect="1"/>
            </p:cNvPicPr>
            <p:nvPr userDrawn="1"/>
          </p:nvPicPr>
          <p:blipFill>
            <a:blip r:embed="rId28" cstate="print">
              <a:extLst>
                <a:ext uri="{28A0092B-C50C-407E-A947-70E740481C1C}">
                  <a14:useLocalDpi xmlns:a14="http://schemas.microsoft.com/office/drawing/2010/main" val="0"/>
                </a:ext>
              </a:extLst>
            </a:blip>
            <a:stretch>
              <a:fillRect/>
            </a:stretch>
          </p:blipFill>
          <p:spPr>
            <a:xfrm>
              <a:off x="10489245" y="4469696"/>
              <a:ext cx="216000" cy="142807"/>
            </a:xfrm>
            <a:prstGeom prst="rect">
              <a:avLst/>
            </a:prstGeom>
            <a:ln>
              <a:noFill/>
            </a:ln>
          </p:spPr>
        </p:pic>
        <p:pic>
          <p:nvPicPr>
            <p:cNvPr id="64" name="Picture 63" descr="si.png">
              <a:extLst>
                <a:ext uri="{FF2B5EF4-FFF2-40B4-BE49-F238E27FC236}">
                  <a16:creationId xmlns:a16="http://schemas.microsoft.com/office/drawing/2014/main" id="{28548056-32EB-4547-A1E8-C49E5B25653B}"/>
                </a:ext>
              </a:extLst>
            </p:cNvPr>
            <p:cNvPicPr>
              <a:picLocks noChangeAspect="1"/>
            </p:cNvPicPr>
            <p:nvPr userDrawn="1"/>
          </p:nvPicPr>
          <p:blipFill>
            <a:blip r:embed="rId29" cstate="print">
              <a:extLst>
                <a:ext uri="{28A0092B-C50C-407E-A947-70E740481C1C}">
                  <a14:useLocalDpi xmlns:a14="http://schemas.microsoft.com/office/drawing/2010/main" val="0"/>
                </a:ext>
              </a:extLst>
            </a:blip>
            <a:stretch>
              <a:fillRect/>
            </a:stretch>
          </p:blipFill>
          <p:spPr>
            <a:xfrm>
              <a:off x="10128174" y="4469696"/>
              <a:ext cx="217284" cy="143656"/>
            </a:xfrm>
            <a:prstGeom prst="rect">
              <a:avLst/>
            </a:prstGeom>
          </p:spPr>
        </p:pic>
      </p:grpSp>
    </p:spTree>
    <p:extLst>
      <p:ext uri="{BB962C8B-B14F-4D97-AF65-F5344CB8AC3E}">
        <p14:creationId xmlns:p14="http://schemas.microsoft.com/office/powerpoint/2010/main" val="9945979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DARK1">
    <p:spTree>
      <p:nvGrpSpPr>
        <p:cNvPr id="1" name=""/>
        <p:cNvGrpSpPr/>
        <p:nvPr/>
      </p:nvGrpSpPr>
      <p:grpSpPr>
        <a:xfrm>
          <a:off x="0" y="0"/>
          <a:ext cx="0" cy="0"/>
          <a:chOff x="0" y="0"/>
          <a:chExt cx="0" cy="0"/>
        </a:xfrm>
      </p:grpSpPr>
      <p:pic>
        <p:nvPicPr>
          <p:cNvPr id="36" name="Picture 35">
            <a:extLst>
              <a:ext uri="{FF2B5EF4-FFF2-40B4-BE49-F238E27FC236}">
                <a16:creationId xmlns:a16="http://schemas.microsoft.com/office/drawing/2014/main" id="{DE2B681B-3E4B-354E-896C-9E7F61EBC605}"/>
              </a:ext>
            </a:extLst>
          </p:cNvPr>
          <p:cNvPicPr>
            <a:picLocks noChangeAspect="1"/>
          </p:cNvPicPr>
          <p:nvPr userDrawn="1"/>
        </p:nvPicPr>
        <p:blipFill rotWithShape="1">
          <a:blip r:embed="rId2" cstate="hqprint">
            <a:extLst>
              <a:ext uri="{28A0092B-C50C-407E-A947-70E740481C1C}">
                <a14:useLocalDpi xmlns:a14="http://schemas.microsoft.com/office/drawing/2010/main" val="0"/>
              </a:ext>
            </a:extLst>
          </a:blip>
          <a:srcRect t="7695" b="7948"/>
          <a:stretch/>
        </p:blipFill>
        <p:spPr>
          <a:xfrm>
            <a:off x="0" y="0"/>
            <a:ext cx="12192000" cy="6858000"/>
          </a:xfrm>
          <a:prstGeom prst="rect">
            <a:avLst/>
          </a:prstGeom>
        </p:spPr>
      </p:pic>
      <p:sp>
        <p:nvSpPr>
          <p:cNvPr id="39" name="Rectangle 38">
            <a:extLst>
              <a:ext uri="{FF2B5EF4-FFF2-40B4-BE49-F238E27FC236}">
                <a16:creationId xmlns:a16="http://schemas.microsoft.com/office/drawing/2014/main" id="{068F92FD-2519-D543-9089-A37EB34C04EF}"/>
              </a:ext>
            </a:extLst>
          </p:cNvPr>
          <p:cNvSpPr/>
          <p:nvPr userDrawn="1"/>
        </p:nvSpPr>
        <p:spPr>
          <a:xfrm>
            <a:off x="0" y="0"/>
            <a:ext cx="12198565" cy="6858000"/>
          </a:xfrm>
          <a:prstGeom prst="rect">
            <a:avLst/>
          </a:prstGeom>
          <a:solidFill>
            <a:srgbClr val="003249">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lt1">
                  <a:alpha val="60000"/>
                </a:schemeClr>
              </a:solidFill>
            </a:endParaRPr>
          </a:p>
        </p:txBody>
      </p:sp>
      <p:pic>
        <p:nvPicPr>
          <p:cNvPr id="59" name="Picture 58"/>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10331489" y="-216085"/>
            <a:ext cx="2093892" cy="1314000"/>
          </a:xfrm>
          <a:prstGeom prst="rect">
            <a:avLst/>
          </a:prstGeom>
        </p:spPr>
      </p:pic>
      <p:sp>
        <p:nvSpPr>
          <p:cNvPr id="98" name="Text Box 38">
            <a:extLst>
              <a:ext uri="{FF2B5EF4-FFF2-40B4-BE49-F238E27FC236}">
                <a16:creationId xmlns:a16="http://schemas.microsoft.com/office/drawing/2014/main" id="{7FCD07CB-9B49-8542-B6E1-EE8F108950D4}"/>
              </a:ext>
            </a:extLst>
          </p:cNvPr>
          <p:cNvSpPr txBox="1">
            <a:spLocks noChangeArrowheads="1"/>
          </p:cNvSpPr>
          <p:nvPr userDrawn="1"/>
        </p:nvSpPr>
        <p:spPr bwMode="auto">
          <a:xfrm>
            <a:off x="8205939" y="6201716"/>
            <a:ext cx="3751495" cy="21544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lIns="0" rIns="0">
            <a:spAutoFit/>
          </a:bodyPr>
          <a:lstStyle/>
          <a:p>
            <a:pPr lvl="2" algn="r">
              <a:spcBef>
                <a:spcPct val="50000"/>
              </a:spcBef>
            </a:pPr>
            <a:fld id="{BBA2E11D-44E1-43DD-A173-928128880055}" type="slidenum">
              <a:rPr lang="en-GB" sz="800" noProof="1" smtClean="0">
                <a:solidFill>
                  <a:srgbClr val="8197A6"/>
                </a:solidFill>
                <a:latin typeface="Arial" charset="0"/>
                <a:ea typeface="Arial" charset="0"/>
                <a:cs typeface="Arial" charset="0"/>
              </a:rPr>
              <a:pPr lvl="2" algn="r">
                <a:spcBef>
                  <a:spcPct val="50000"/>
                </a:spcBef>
              </a:pPr>
              <a:t>‹#›</a:t>
            </a:fld>
            <a:endParaRPr lang="en-GB" sz="800" b="0" i="0" noProof="0">
              <a:solidFill>
                <a:srgbClr val="8197A6"/>
              </a:solidFill>
              <a:latin typeface="Arial" charset="0"/>
              <a:ea typeface="Arial" charset="0"/>
              <a:cs typeface="Arial" charset="0"/>
            </a:endParaRPr>
          </a:p>
        </p:txBody>
      </p:sp>
      <p:cxnSp>
        <p:nvCxnSpPr>
          <p:cNvPr id="65" name="Straight Connector 64">
            <a:extLst>
              <a:ext uri="{FF2B5EF4-FFF2-40B4-BE49-F238E27FC236}">
                <a16:creationId xmlns:a16="http://schemas.microsoft.com/office/drawing/2014/main" id="{C7AD4B35-54FA-9144-8CA0-29E6DFD8430A}"/>
              </a:ext>
            </a:extLst>
          </p:cNvPr>
          <p:cNvCxnSpPr>
            <a:cxnSpLocks/>
          </p:cNvCxnSpPr>
          <p:nvPr userDrawn="1"/>
        </p:nvCxnSpPr>
        <p:spPr>
          <a:xfrm>
            <a:off x="221435" y="6422971"/>
            <a:ext cx="11736000" cy="0"/>
          </a:xfrm>
          <a:prstGeom prst="line">
            <a:avLst/>
          </a:prstGeom>
          <a:ln w="9525" cmpd="sng">
            <a:solidFill>
              <a:schemeClr val="bg1"/>
            </a:solidFill>
            <a:prstDash val="solid"/>
          </a:ln>
        </p:spPr>
        <p:style>
          <a:lnRef idx="1">
            <a:schemeClr val="accent1"/>
          </a:lnRef>
          <a:fillRef idx="0">
            <a:schemeClr val="accent1"/>
          </a:fillRef>
          <a:effectRef idx="0">
            <a:schemeClr val="accent1"/>
          </a:effectRef>
          <a:fontRef idx="minor">
            <a:schemeClr val="tx1"/>
          </a:fontRef>
        </p:style>
      </p:cxnSp>
      <p:pic>
        <p:nvPicPr>
          <p:cNvPr id="40" name="Picture 39">
            <a:extLst>
              <a:ext uri="{FF2B5EF4-FFF2-40B4-BE49-F238E27FC236}">
                <a16:creationId xmlns:a16="http://schemas.microsoft.com/office/drawing/2014/main" id="{4A42A45F-67BE-BD4F-B645-969DFC49076B}"/>
              </a:ext>
            </a:extLst>
          </p:cNvPr>
          <p:cNvPicPr>
            <a:picLocks noChangeAspect="1"/>
          </p:cNvPicPr>
          <p:nvPr userDrawn="1"/>
        </p:nvPicPr>
        <p:blipFill>
          <a:blip r:embed="rId4" cstate="hqprint">
            <a:extLst>
              <a:ext uri="{28A0092B-C50C-407E-A947-70E740481C1C}">
                <a14:useLocalDpi xmlns:a14="http://schemas.microsoft.com/office/drawing/2010/main" val="0"/>
              </a:ext>
            </a:extLst>
          </a:blip>
          <a:stretch>
            <a:fillRect/>
          </a:stretch>
        </p:blipFill>
        <p:spPr>
          <a:xfrm>
            <a:off x="10343245" y="6585917"/>
            <a:ext cx="1636920" cy="105918"/>
          </a:xfrm>
          <a:prstGeom prst="rect">
            <a:avLst/>
          </a:prstGeom>
        </p:spPr>
      </p:pic>
      <p:grpSp>
        <p:nvGrpSpPr>
          <p:cNvPr id="34" name="Group 33">
            <a:extLst>
              <a:ext uri="{FF2B5EF4-FFF2-40B4-BE49-F238E27FC236}">
                <a16:creationId xmlns:a16="http://schemas.microsoft.com/office/drawing/2014/main" id="{FB321021-5660-EB47-8BA6-304C79272C62}"/>
              </a:ext>
            </a:extLst>
          </p:cNvPr>
          <p:cNvGrpSpPr/>
          <p:nvPr userDrawn="1"/>
        </p:nvGrpSpPr>
        <p:grpSpPr>
          <a:xfrm>
            <a:off x="226688" y="6569736"/>
            <a:ext cx="9628745" cy="144114"/>
            <a:chOff x="1076500" y="4469696"/>
            <a:chExt cx="9628745" cy="144114"/>
          </a:xfrm>
        </p:grpSpPr>
        <p:pic>
          <p:nvPicPr>
            <p:cNvPr id="35" name="Picture 34" descr="de.png">
              <a:extLst>
                <a:ext uri="{FF2B5EF4-FFF2-40B4-BE49-F238E27FC236}">
                  <a16:creationId xmlns:a16="http://schemas.microsoft.com/office/drawing/2014/main" id="{6705C573-7F21-B342-A090-1A6C26CD7B87}"/>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076500" y="4469696"/>
              <a:ext cx="217977" cy="144114"/>
            </a:xfrm>
            <a:prstGeom prst="rect">
              <a:avLst/>
            </a:prstGeom>
            <a:ln>
              <a:noFill/>
            </a:ln>
          </p:spPr>
        </p:pic>
        <p:pic>
          <p:nvPicPr>
            <p:cNvPr id="37" name="Picture 36" descr="at.png">
              <a:extLst>
                <a:ext uri="{FF2B5EF4-FFF2-40B4-BE49-F238E27FC236}">
                  <a16:creationId xmlns:a16="http://schemas.microsoft.com/office/drawing/2014/main" id="{6E5EA9CB-46C1-1244-9266-8C00B92ABFCB}"/>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447640" y="4469696"/>
              <a:ext cx="217977" cy="144114"/>
            </a:xfrm>
            <a:prstGeom prst="rect">
              <a:avLst/>
            </a:prstGeom>
            <a:ln>
              <a:noFill/>
            </a:ln>
          </p:spPr>
        </p:pic>
        <p:pic>
          <p:nvPicPr>
            <p:cNvPr id="38" name="Picture 37" descr="be.png">
              <a:extLst>
                <a:ext uri="{FF2B5EF4-FFF2-40B4-BE49-F238E27FC236}">
                  <a16:creationId xmlns:a16="http://schemas.microsoft.com/office/drawing/2014/main" id="{AB9EB0F2-8599-8F46-BDBF-50594130B1B2}"/>
                </a:ext>
              </a:extLst>
            </p:cNvPr>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1818780" y="4469696"/>
              <a:ext cx="217977" cy="144114"/>
            </a:xfrm>
            <a:prstGeom prst="rect">
              <a:avLst/>
            </a:prstGeom>
            <a:ln>
              <a:noFill/>
            </a:ln>
          </p:spPr>
        </p:pic>
        <p:pic>
          <p:nvPicPr>
            <p:cNvPr id="41" name="Picture 40" descr="dk.png">
              <a:extLst>
                <a:ext uri="{FF2B5EF4-FFF2-40B4-BE49-F238E27FC236}">
                  <a16:creationId xmlns:a16="http://schemas.microsoft.com/office/drawing/2014/main" id="{E84CCD7E-CD19-5C40-8499-A9A2BF933B34}"/>
                </a:ext>
              </a:extLst>
            </p:cNvPr>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2189920" y="4469696"/>
              <a:ext cx="217977" cy="144114"/>
            </a:xfrm>
            <a:prstGeom prst="rect">
              <a:avLst/>
            </a:prstGeom>
            <a:ln>
              <a:noFill/>
            </a:ln>
          </p:spPr>
        </p:pic>
        <p:pic>
          <p:nvPicPr>
            <p:cNvPr id="42" name="Picture 41" descr="es.png">
              <a:extLst>
                <a:ext uri="{FF2B5EF4-FFF2-40B4-BE49-F238E27FC236}">
                  <a16:creationId xmlns:a16="http://schemas.microsoft.com/office/drawing/2014/main" id="{64F9DD03-F825-A14A-8939-41CEA1D3F802}"/>
                </a:ext>
              </a:extLst>
            </p:cNvPr>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2561060" y="4469696"/>
              <a:ext cx="217977" cy="144114"/>
            </a:xfrm>
            <a:prstGeom prst="rect">
              <a:avLst/>
            </a:prstGeom>
            <a:ln>
              <a:noFill/>
            </a:ln>
          </p:spPr>
        </p:pic>
        <p:pic>
          <p:nvPicPr>
            <p:cNvPr id="43" name="Picture 42" descr="ee.png">
              <a:extLst>
                <a:ext uri="{FF2B5EF4-FFF2-40B4-BE49-F238E27FC236}">
                  <a16:creationId xmlns:a16="http://schemas.microsoft.com/office/drawing/2014/main" id="{686C5F97-EE26-D545-972E-35E1947B818B}"/>
                </a:ext>
              </a:extLst>
            </p:cNvPr>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2932200" y="4469696"/>
              <a:ext cx="217977" cy="144114"/>
            </a:xfrm>
            <a:prstGeom prst="rect">
              <a:avLst/>
            </a:prstGeom>
            <a:ln>
              <a:noFill/>
            </a:ln>
          </p:spPr>
        </p:pic>
        <p:pic>
          <p:nvPicPr>
            <p:cNvPr id="44" name="Picture 43" descr="fi.png">
              <a:extLst>
                <a:ext uri="{FF2B5EF4-FFF2-40B4-BE49-F238E27FC236}">
                  <a16:creationId xmlns:a16="http://schemas.microsoft.com/office/drawing/2014/main" id="{CAAFFB4A-3C75-C945-A251-BEE380521953}"/>
                </a:ext>
              </a:extLst>
            </p:cNvPr>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3303340" y="4469696"/>
              <a:ext cx="217977" cy="144114"/>
            </a:xfrm>
            <a:prstGeom prst="rect">
              <a:avLst/>
            </a:prstGeom>
            <a:ln>
              <a:noFill/>
            </a:ln>
          </p:spPr>
        </p:pic>
        <p:pic>
          <p:nvPicPr>
            <p:cNvPr id="45" name="Picture 44" descr="fr.png">
              <a:extLst>
                <a:ext uri="{FF2B5EF4-FFF2-40B4-BE49-F238E27FC236}">
                  <a16:creationId xmlns:a16="http://schemas.microsoft.com/office/drawing/2014/main" id="{98635036-B69D-3742-9E37-5ED8FDB996CB}"/>
                </a:ext>
              </a:extLst>
            </p:cNvPr>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3674480" y="4469696"/>
              <a:ext cx="217977" cy="144114"/>
            </a:xfrm>
            <a:prstGeom prst="rect">
              <a:avLst/>
            </a:prstGeom>
            <a:ln>
              <a:noFill/>
            </a:ln>
          </p:spPr>
        </p:pic>
        <p:pic>
          <p:nvPicPr>
            <p:cNvPr id="46" name="Picture 45" descr="gr.png">
              <a:extLst>
                <a:ext uri="{FF2B5EF4-FFF2-40B4-BE49-F238E27FC236}">
                  <a16:creationId xmlns:a16="http://schemas.microsoft.com/office/drawing/2014/main" id="{10D8C8F8-E354-894F-A153-41AC96F6CD80}"/>
                </a:ext>
              </a:extLst>
            </p:cNvPr>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4045620" y="4469696"/>
              <a:ext cx="217977" cy="144114"/>
            </a:xfrm>
            <a:prstGeom prst="rect">
              <a:avLst/>
            </a:prstGeom>
            <a:ln>
              <a:noFill/>
            </a:ln>
          </p:spPr>
        </p:pic>
        <p:pic>
          <p:nvPicPr>
            <p:cNvPr id="47" name="Picture 46" descr="hu.png">
              <a:extLst>
                <a:ext uri="{FF2B5EF4-FFF2-40B4-BE49-F238E27FC236}">
                  <a16:creationId xmlns:a16="http://schemas.microsoft.com/office/drawing/2014/main" id="{5A9BF6FD-8270-9D43-B521-8581BC3948F1}"/>
                </a:ext>
              </a:extLst>
            </p:cNvPr>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4416760" y="4469696"/>
              <a:ext cx="217977" cy="144114"/>
            </a:xfrm>
            <a:prstGeom prst="rect">
              <a:avLst/>
            </a:prstGeom>
            <a:ln>
              <a:noFill/>
            </a:ln>
          </p:spPr>
        </p:pic>
        <p:pic>
          <p:nvPicPr>
            <p:cNvPr id="48" name="Picture 47" descr="ie.png">
              <a:extLst>
                <a:ext uri="{FF2B5EF4-FFF2-40B4-BE49-F238E27FC236}">
                  <a16:creationId xmlns:a16="http://schemas.microsoft.com/office/drawing/2014/main" id="{14B6B9B8-9CB9-C54F-AE18-37B7E06A5C09}"/>
                </a:ext>
              </a:extLst>
            </p:cNvPr>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4787900" y="4469696"/>
              <a:ext cx="217977" cy="144114"/>
            </a:xfrm>
            <a:prstGeom prst="rect">
              <a:avLst/>
            </a:prstGeom>
            <a:ln>
              <a:noFill/>
            </a:ln>
          </p:spPr>
        </p:pic>
        <p:pic>
          <p:nvPicPr>
            <p:cNvPr id="49" name="Picture 48" descr="it.png">
              <a:extLst>
                <a:ext uri="{FF2B5EF4-FFF2-40B4-BE49-F238E27FC236}">
                  <a16:creationId xmlns:a16="http://schemas.microsoft.com/office/drawing/2014/main" id="{768B3063-BAAD-1340-A865-830B2616D6FF}"/>
                </a:ext>
              </a:extLst>
            </p:cNvPr>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5159040" y="4469696"/>
              <a:ext cx="217977" cy="144114"/>
            </a:xfrm>
            <a:prstGeom prst="rect">
              <a:avLst/>
            </a:prstGeom>
            <a:ln>
              <a:noFill/>
            </a:ln>
          </p:spPr>
        </p:pic>
        <p:pic>
          <p:nvPicPr>
            <p:cNvPr id="50" name="Picture 49" descr="lu.png">
              <a:extLst>
                <a:ext uri="{FF2B5EF4-FFF2-40B4-BE49-F238E27FC236}">
                  <a16:creationId xmlns:a16="http://schemas.microsoft.com/office/drawing/2014/main" id="{C50D5B27-F700-0E4D-ABAC-8E7F47823451}"/>
                </a:ext>
              </a:extLst>
            </p:cNvPr>
            <p:cNvPicPr>
              <a:picLocks noChangeAspect="1"/>
            </p:cNvPicPr>
            <p:nvPr userDrawn="1"/>
          </p:nvPicPr>
          <p:blipFill>
            <a:blip r:embed="rId17" cstate="print">
              <a:extLst>
                <a:ext uri="{28A0092B-C50C-407E-A947-70E740481C1C}">
                  <a14:useLocalDpi xmlns:a14="http://schemas.microsoft.com/office/drawing/2010/main" val="0"/>
                </a:ext>
              </a:extLst>
            </a:blip>
            <a:stretch>
              <a:fillRect/>
            </a:stretch>
          </p:blipFill>
          <p:spPr>
            <a:xfrm>
              <a:off x="5530180" y="4469696"/>
              <a:ext cx="217977" cy="144114"/>
            </a:xfrm>
            <a:prstGeom prst="rect">
              <a:avLst/>
            </a:prstGeom>
            <a:ln>
              <a:noFill/>
            </a:ln>
          </p:spPr>
        </p:pic>
        <p:pic>
          <p:nvPicPr>
            <p:cNvPr id="51" name="Picture 50" descr="no.png">
              <a:extLst>
                <a:ext uri="{FF2B5EF4-FFF2-40B4-BE49-F238E27FC236}">
                  <a16:creationId xmlns:a16="http://schemas.microsoft.com/office/drawing/2014/main" id="{EEE21768-4FCC-884A-B1AE-22B6652D9A65}"/>
                </a:ext>
              </a:extLst>
            </p:cNvPr>
            <p:cNvPicPr>
              <a:picLocks noChangeAspect="1"/>
            </p:cNvPicPr>
            <p:nvPr userDrawn="1"/>
          </p:nvPicPr>
          <p:blipFill>
            <a:blip r:embed="rId18" cstate="print">
              <a:extLst>
                <a:ext uri="{28A0092B-C50C-407E-A947-70E740481C1C}">
                  <a14:useLocalDpi xmlns:a14="http://schemas.microsoft.com/office/drawing/2010/main" val="0"/>
                </a:ext>
              </a:extLst>
            </a:blip>
            <a:stretch>
              <a:fillRect/>
            </a:stretch>
          </p:blipFill>
          <p:spPr>
            <a:xfrm>
              <a:off x="5901320" y="4469696"/>
              <a:ext cx="217977" cy="144114"/>
            </a:xfrm>
            <a:prstGeom prst="rect">
              <a:avLst/>
            </a:prstGeom>
            <a:ln>
              <a:noFill/>
            </a:ln>
          </p:spPr>
        </p:pic>
        <p:pic>
          <p:nvPicPr>
            <p:cNvPr id="52" name="Picture 51" descr="nl.png">
              <a:extLst>
                <a:ext uri="{FF2B5EF4-FFF2-40B4-BE49-F238E27FC236}">
                  <a16:creationId xmlns:a16="http://schemas.microsoft.com/office/drawing/2014/main" id="{F3A8536C-BDE0-404F-837A-2693906048DE}"/>
                </a:ext>
              </a:extLst>
            </p:cNvPr>
            <p:cNvPicPr>
              <a:picLocks noChangeAspect="1"/>
            </p:cNvPicPr>
            <p:nvPr userDrawn="1"/>
          </p:nvPicPr>
          <p:blipFill>
            <a:blip r:embed="rId19" cstate="print">
              <a:extLst>
                <a:ext uri="{28A0092B-C50C-407E-A947-70E740481C1C}">
                  <a14:useLocalDpi xmlns:a14="http://schemas.microsoft.com/office/drawing/2010/main" val="0"/>
                </a:ext>
              </a:extLst>
            </a:blip>
            <a:stretch>
              <a:fillRect/>
            </a:stretch>
          </p:blipFill>
          <p:spPr>
            <a:xfrm>
              <a:off x="6272460" y="4469696"/>
              <a:ext cx="217977" cy="144114"/>
            </a:xfrm>
            <a:prstGeom prst="rect">
              <a:avLst/>
            </a:prstGeom>
            <a:ln>
              <a:noFill/>
            </a:ln>
          </p:spPr>
        </p:pic>
        <p:pic>
          <p:nvPicPr>
            <p:cNvPr id="53" name="Picture 52" descr="pl.png">
              <a:extLst>
                <a:ext uri="{FF2B5EF4-FFF2-40B4-BE49-F238E27FC236}">
                  <a16:creationId xmlns:a16="http://schemas.microsoft.com/office/drawing/2014/main" id="{C2AC4DB9-ABEE-C04F-B4C3-09C4682EFF08}"/>
                </a:ext>
              </a:extLst>
            </p:cNvPr>
            <p:cNvPicPr>
              <a:picLocks noChangeAspect="1"/>
            </p:cNvPicPr>
            <p:nvPr userDrawn="1"/>
          </p:nvPicPr>
          <p:blipFill>
            <a:blip r:embed="rId20" cstate="print">
              <a:extLst>
                <a:ext uri="{28A0092B-C50C-407E-A947-70E740481C1C}">
                  <a14:useLocalDpi xmlns:a14="http://schemas.microsoft.com/office/drawing/2010/main" val="0"/>
                </a:ext>
              </a:extLst>
            </a:blip>
            <a:stretch>
              <a:fillRect/>
            </a:stretch>
          </p:blipFill>
          <p:spPr>
            <a:xfrm>
              <a:off x="6643600" y="4469696"/>
              <a:ext cx="217977" cy="144114"/>
            </a:xfrm>
            <a:prstGeom prst="rect">
              <a:avLst/>
            </a:prstGeom>
            <a:ln>
              <a:noFill/>
            </a:ln>
          </p:spPr>
        </p:pic>
        <p:pic>
          <p:nvPicPr>
            <p:cNvPr id="54" name="Picture 53" descr="pt.png">
              <a:extLst>
                <a:ext uri="{FF2B5EF4-FFF2-40B4-BE49-F238E27FC236}">
                  <a16:creationId xmlns:a16="http://schemas.microsoft.com/office/drawing/2014/main" id="{1583F378-AC2C-D048-A473-AB1BFE7EA3D6}"/>
                </a:ext>
              </a:extLst>
            </p:cNvPr>
            <p:cNvPicPr>
              <a:picLocks noChangeAspect="1"/>
            </p:cNvPicPr>
            <p:nvPr userDrawn="1"/>
          </p:nvPicPr>
          <p:blipFill>
            <a:blip r:embed="rId21" cstate="print">
              <a:extLst>
                <a:ext uri="{28A0092B-C50C-407E-A947-70E740481C1C}">
                  <a14:useLocalDpi xmlns:a14="http://schemas.microsoft.com/office/drawing/2010/main" val="0"/>
                </a:ext>
              </a:extLst>
            </a:blip>
            <a:stretch>
              <a:fillRect/>
            </a:stretch>
          </p:blipFill>
          <p:spPr>
            <a:xfrm>
              <a:off x="7014740" y="4469696"/>
              <a:ext cx="217977" cy="144114"/>
            </a:xfrm>
            <a:prstGeom prst="rect">
              <a:avLst/>
            </a:prstGeom>
            <a:ln>
              <a:noFill/>
            </a:ln>
          </p:spPr>
        </p:pic>
        <p:pic>
          <p:nvPicPr>
            <p:cNvPr id="55" name="Picture 54" descr="cz.png">
              <a:extLst>
                <a:ext uri="{FF2B5EF4-FFF2-40B4-BE49-F238E27FC236}">
                  <a16:creationId xmlns:a16="http://schemas.microsoft.com/office/drawing/2014/main" id="{DF5F68D2-8406-374A-AD83-A239F5455955}"/>
                </a:ext>
              </a:extLst>
            </p:cNvPr>
            <p:cNvPicPr>
              <a:picLocks noChangeAspect="1"/>
            </p:cNvPicPr>
            <p:nvPr userDrawn="1"/>
          </p:nvPicPr>
          <p:blipFill>
            <a:blip r:embed="rId22" cstate="print">
              <a:extLst>
                <a:ext uri="{28A0092B-C50C-407E-A947-70E740481C1C}">
                  <a14:useLocalDpi xmlns:a14="http://schemas.microsoft.com/office/drawing/2010/main" val="0"/>
                </a:ext>
              </a:extLst>
            </a:blip>
            <a:stretch>
              <a:fillRect/>
            </a:stretch>
          </p:blipFill>
          <p:spPr>
            <a:xfrm>
              <a:off x="7385880" y="4469696"/>
              <a:ext cx="217977" cy="144114"/>
            </a:xfrm>
            <a:prstGeom prst="rect">
              <a:avLst/>
            </a:prstGeom>
            <a:ln>
              <a:noFill/>
            </a:ln>
          </p:spPr>
        </p:pic>
        <p:pic>
          <p:nvPicPr>
            <p:cNvPr id="56" name="Picture 55" descr="ro.png">
              <a:extLst>
                <a:ext uri="{FF2B5EF4-FFF2-40B4-BE49-F238E27FC236}">
                  <a16:creationId xmlns:a16="http://schemas.microsoft.com/office/drawing/2014/main" id="{E6725D2E-4FF2-9248-8333-05CFA18C70C0}"/>
                </a:ext>
              </a:extLst>
            </p:cNvPr>
            <p:cNvPicPr>
              <a:picLocks noChangeAspect="1"/>
            </p:cNvPicPr>
            <p:nvPr userDrawn="1"/>
          </p:nvPicPr>
          <p:blipFill>
            <a:blip r:embed="rId23" cstate="print">
              <a:extLst>
                <a:ext uri="{28A0092B-C50C-407E-A947-70E740481C1C}">
                  <a14:useLocalDpi xmlns:a14="http://schemas.microsoft.com/office/drawing/2010/main" val="0"/>
                </a:ext>
              </a:extLst>
            </a:blip>
            <a:stretch>
              <a:fillRect/>
            </a:stretch>
          </p:blipFill>
          <p:spPr>
            <a:xfrm>
              <a:off x="7757020" y="4469696"/>
              <a:ext cx="217977" cy="144114"/>
            </a:xfrm>
            <a:prstGeom prst="rect">
              <a:avLst/>
            </a:prstGeom>
            <a:ln>
              <a:noFill/>
            </a:ln>
          </p:spPr>
        </p:pic>
        <p:pic>
          <p:nvPicPr>
            <p:cNvPr id="57" name="Picture 56" descr="se.png">
              <a:extLst>
                <a:ext uri="{FF2B5EF4-FFF2-40B4-BE49-F238E27FC236}">
                  <a16:creationId xmlns:a16="http://schemas.microsoft.com/office/drawing/2014/main" id="{74AB8C92-E6A7-C144-B537-72B3915DD46B}"/>
                </a:ext>
              </a:extLst>
            </p:cNvPr>
            <p:cNvPicPr>
              <a:picLocks noChangeAspect="1"/>
            </p:cNvPicPr>
            <p:nvPr userDrawn="1"/>
          </p:nvPicPr>
          <p:blipFill>
            <a:blip r:embed="rId24" cstate="print">
              <a:extLst>
                <a:ext uri="{28A0092B-C50C-407E-A947-70E740481C1C}">
                  <a14:useLocalDpi xmlns:a14="http://schemas.microsoft.com/office/drawing/2010/main" val="0"/>
                </a:ext>
              </a:extLst>
            </a:blip>
            <a:stretch>
              <a:fillRect/>
            </a:stretch>
          </p:blipFill>
          <p:spPr>
            <a:xfrm>
              <a:off x="8499300" y="4469696"/>
              <a:ext cx="217977" cy="144114"/>
            </a:xfrm>
            <a:prstGeom prst="rect">
              <a:avLst/>
            </a:prstGeom>
            <a:ln>
              <a:noFill/>
            </a:ln>
          </p:spPr>
        </p:pic>
        <p:pic>
          <p:nvPicPr>
            <p:cNvPr id="58" name="Picture 57" descr="ch.png">
              <a:extLst>
                <a:ext uri="{FF2B5EF4-FFF2-40B4-BE49-F238E27FC236}">
                  <a16:creationId xmlns:a16="http://schemas.microsoft.com/office/drawing/2014/main" id="{C48E0D8F-2BC8-F14C-9362-9E8607F5C1C0}"/>
                </a:ext>
              </a:extLst>
            </p:cNvPr>
            <p:cNvPicPr>
              <a:picLocks noChangeAspect="1"/>
            </p:cNvPicPr>
            <p:nvPr userDrawn="1"/>
          </p:nvPicPr>
          <p:blipFill>
            <a:blip r:embed="rId25" cstate="print">
              <a:extLst>
                <a:ext uri="{28A0092B-C50C-407E-A947-70E740481C1C}">
                  <a14:useLocalDpi xmlns:a14="http://schemas.microsoft.com/office/drawing/2010/main" val="0"/>
                </a:ext>
              </a:extLst>
            </a:blip>
            <a:stretch>
              <a:fillRect/>
            </a:stretch>
          </p:blipFill>
          <p:spPr>
            <a:xfrm>
              <a:off x="8870442" y="4469696"/>
              <a:ext cx="217977" cy="144114"/>
            </a:xfrm>
            <a:prstGeom prst="rect">
              <a:avLst/>
            </a:prstGeom>
            <a:ln>
              <a:noFill/>
            </a:ln>
          </p:spPr>
        </p:pic>
        <p:pic>
          <p:nvPicPr>
            <p:cNvPr id="60" name="Picture 59" descr="uk.png">
              <a:extLst>
                <a:ext uri="{FF2B5EF4-FFF2-40B4-BE49-F238E27FC236}">
                  <a16:creationId xmlns:a16="http://schemas.microsoft.com/office/drawing/2014/main" id="{E5508957-8372-AF44-9157-4F8AF0056F70}"/>
                </a:ext>
              </a:extLst>
            </p:cNvPr>
            <p:cNvPicPr>
              <a:picLocks noChangeAspect="1"/>
            </p:cNvPicPr>
            <p:nvPr userDrawn="1"/>
          </p:nvPicPr>
          <p:blipFill>
            <a:blip r:embed="rId26" cstate="print">
              <a:extLst>
                <a:ext uri="{28A0092B-C50C-407E-A947-70E740481C1C}">
                  <a14:useLocalDpi xmlns:a14="http://schemas.microsoft.com/office/drawing/2010/main" val="0"/>
                </a:ext>
              </a:extLst>
            </a:blip>
            <a:stretch>
              <a:fillRect/>
            </a:stretch>
          </p:blipFill>
          <p:spPr>
            <a:xfrm>
              <a:off x="8128160" y="4469696"/>
              <a:ext cx="217977" cy="144114"/>
            </a:xfrm>
            <a:prstGeom prst="rect">
              <a:avLst/>
            </a:prstGeom>
            <a:ln>
              <a:noFill/>
            </a:ln>
          </p:spPr>
        </p:pic>
        <p:pic>
          <p:nvPicPr>
            <p:cNvPr id="61" name="Picture 60">
              <a:extLst>
                <a:ext uri="{FF2B5EF4-FFF2-40B4-BE49-F238E27FC236}">
                  <a16:creationId xmlns:a16="http://schemas.microsoft.com/office/drawing/2014/main" id="{93E77BB0-CCCB-184C-8A71-2856CDD78E38}"/>
                </a:ext>
              </a:extLst>
            </p:cNvPr>
            <p:cNvPicPr>
              <a:picLocks noChangeAspect="1"/>
            </p:cNvPicPr>
            <p:nvPr userDrawn="1"/>
          </p:nvPicPr>
          <p:blipFill>
            <a:blip r:embed="rId27" cstate="hqprint">
              <a:extLst>
                <a:ext uri="{28A0092B-C50C-407E-A947-70E740481C1C}">
                  <a14:useLocalDpi xmlns:a14="http://schemas.microsoft.com/office/drawing/2010/main" val="0"/>
                </a:ext>
              </a:extLst>
            </a:blip>
            <a:stretch>
              <a:fillRect/>
            </a:stretch>
          </p:blipFill>
          <p:spPr>
            <a:xfrm>
              <a:off x="9408598" y="4469696"/>
              <a:ext cx="216000" cy="144000"/>
            </a:xfrm>
            <a:prstGeom prst="rect">
              <a:avLst/>
            </a:prstGeom>
          </p:spPr>
        </p:pic>
        <p:pic>
          <p:nvPicPr>
            <p:cNvPr id="62" name="Picture 61">
              <a:extLst>
                <a:ext uri="{FF2B5EF4-FFF2-40B4-BE49-F238E27FC236}">
                  <a16:creationId xmlns:a16="http://schemas.microsoft.com/office/drawing/2014/main" id="{7D4A6225-A6BA-474B-9F8F-B55FD8A87BDA}"/>
                </a:ext>
              </a:extLst>
            </p:cNvPr>
            <p:cNvPicPr>
              <a:picLocks noChangeAspect="1"/>
            </p:cNvPicPr>
            <p:nvPr userDrawn="1"/>
          </p:nvPicPr>
          <p:blipFill>
            <a:blip r:embed="rId28"/>
            <a:stretch>
              <a:fillRect/>
            </a:stretch>
          </p:blipFill>
          <p:spPr>
            <a:xfrm>
              <a:off x="9768386" y="4469696"/>
              <a:ext cx="216000" cy="144000"/>
            </a:xfrm>
            <a:prstGeom prst="rect">
              <a:avLst/>
            </a:prstGeom>
          </p:spPr>
        </p:pic>
        <p:pic>
          <p:nvPicPr>
            <p:cNvPr id="63" name="Picture 62" descr="ca.png">
              <a:extLst>
                <a:ext uri="{FF2B5EF4-FFF2-40B4-BE49-F238E27FC236}">
                  <a16:creationId xmlns:a16="http://schemas.microsoft.com/office/drawing/2014/main" id="{02C75BE4-D548-4049-B4EA-FE8098E2394C}"/>
                </a:ext>
              </a:extLst>
            </p:cNvPr>
            <p:cNvPicPr>
              <a:picLocks noChangeAspect="1"/>
            </p:cNvPicPr>
            <p:nvPr userDrawn="1"/>
          </p:nvPicPr>
          <p:blipFill>
            <a:blip r:embed="rId29" cstate="print">
              <a:extLst>
                <a:ext uri="{28A0092B-C50C-407E-A947-70E740481C1C}">
                  <a14:useLocalDpi xmlns:a14="http://schemas.microsoft.com/office/drawing/2010/main" val="0"/>
                </a:ext>
              </a:extLst>
            </a:blip>
            <a:stretch>
              <a:fillRect/>
            </a:stretch>
          </p:blipFill>
          <p:spPr>
            <a:xfrm>
              <a:off x="10489245" y="4469696"/>
              <a:ext cx="216000" cy="142807"/>
            </a:xfrm>
            <a:prstGeom prst="rect">
              <a:avLst/>
            </a:prstGeom>
            <a:ln>
              <a:noFill/>
            </a:ln>
          </p:spPr>
        </p:pic>
        <p:pic>
          <p:nvPicPr>
            <p:cNvPr id="64" name="Picture 63" descr="si.png">
              <a:extLst>
                <a:ext uri="{FF2B5EF4-FFF2-40B4-BE49-F238E27FC236}">
                  <a16:creationId xmlns:a16="http://schemas.microsoft.com/office/drawing/2014/main" id="{28548056-32EB-4547-A1E8-C49E5B25653B}"/>
                </a:ext>
              </a:extLst>
            </p:cNvPr>
            <p:cNvPicPr>
              <a:picLocks noChangeAspect="1"/>
            </p:cNvPicPr>
            <p:nvPr userDrawn="1"/>
          </p:nvPicPr>
          <p:blipFill>
            <a:blip r:embed="rId30" cstate="print">
              <a:extLst>
                <a:ext uri="{28A0092B-C50C-407E-A947-70E740481C1C}">
                  <a14:useLocalDpi xmlns:a14="http://schemas.microsoft.com/office/drawing/2010/main" val="0"/>
                </a:ext>
              </a:extLst>
            </a:blip>
            <a:stretch>
              <a:fillRect/>
            </a:stretch>
          </p:blipFill>
          <p:spPr>
            <a:xfrm>
              <a:off x="10128174" y="4469696"/>
              <a:ext cx="217284" cy="143656"/>
            </a:xfrm>
            <a:prstGeom prst="rect">
              <a:avLst/>
            </a:prstGeom>
          </p:spPr>
        </p:pic>
      </p:grpSp>
    </p:spTree>
    <p:extLst>
      <p:ext uri="{BB962C8B-B14F-4D97-AF65-F5344CB8AC3E}">
        <p14:creationId xmlns:p14="http://schemas.microsoft.com/office/powerpoint/2010/main" val="412496202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1_CLEAR_COLOUR_BG4">
    <p:spTree>
      <p:nvGrpSpPr>
        <p:cNvPr id="1" name=""/>
        <p:cNvGrpSpPr/>
        <p:nvPr/>
      </p:nvGrpSpPr>
      <p:grpSpPr>
        <a:xfrm>
          <a:off x="0" y="0"/>
          <a:ext cx="0" cy="0"/>
          <a:chOff x="0" y="0"/>
          <a:chExt cx="0" cy="0"/>
        </a:xfrm>
      </p:grpSpPr>
      <p:sp>
        <p:nvSpPr>
          <p:cNvPr id="154" name="Rectangle 153">
            <a:extLst>
              <a:ext uri="{FF2B5EF4-FFF2-40B4-BE49-F238E27FC236}">
                <a16:creationId xmlns:a16="http://schemas.microsoft.com/office/drawing/2014/main" id="{2FDEDD14-D71C-FA46-B659-781FB04D4CD6}"/>
              </a:ext>
            </a:extLst>
          </p:cNvPr>
          <p:cNvSpPr/>
          <p:nvPr userDrawn="1"/>
        </p:nvSpPr>
        <p:spPr>
          <a:xfrm>
            <a:off x="-6566" y="-2"/>
            <a:ext cx="12198565" cy="6858002"/>
          </a:xfrm>
          <a:prstGeom prst="rect">
            <a:avLst/>
          </a:prstGeom>
          <a:solidFill>
            <a:srgbClr val="FFCC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98" name="Text Box 38">
            <a:extLst>
              <a:ext uri="{FF2B5EF4-FFF2-40B4-BE49-F238E27FC236}">
                <a16:creationId xmlns:a16="http://schemas.microsoft.com/office/drawing/2014/main" id="{7FCD07CB-9B49-8542-B6E1-EE8F108950D4}"/>
              </a:ext>
            </a:extLst>
          </p:cNvPr>
          <p:cNvSpPr txBox="1">
            <a:spLocks noChangeArrowheads="1"/>
          </p:cNvSpPr>
          <p:nvPr userDrawn="1"/>
        </p:nvSpPr>
        <p:spPr bwMode="auto">
          <a:xfrm>
            <a:off x="8205939" y="6201716"/>
            <a:ext cx="3751495" cy="21544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lIns="0" rIns="0">
            <a:spAutoFit/>
          </a:bodyPr>
          <a:lstStyle/>
          <a:p>
            <a:pPr lvl="2" algn="r">
              <a:spcBef>
                <a:spcPct val="50000"/>
              </a:spcBef>
            </a:pPr>
            <a:fld id="{BBA2E11D-44E1-43DD-A173-928128880055}" type="slidenum">
              <a:rPr lang="en-GB" sz="800" noProof="1" smtClean="0">
                <a:solidFill>
                  <a:srgbClr val="8197A6"/>
                </a:solidFill>
                <a:latin typeface="Arial" charset="0"/>
                <a:ea typeface="Arial" charset="0"/>
                <a:cs typeface="Arial" charset="0"/>
              </a:rPr>
              <a:pPr lvl="2" algn="r">
                <a:spcBef>
                  <a:spcPct val="50000"/>
                </a:spcBef>
              </a:pPr>
              <a:t>‹#›</a:t>
            </a:fld>
            <a:endParaRPr lang="en-GB" sz="800" b="0" i="0" noProof="0">
              <a:solidFill>
                <a:srgbClr val="8197A6"/>
              </a:solidFill>
              <a:latin typeface="Arial" charset="0"/>
              <a:ea typeface="Arial" charset="0"/>
              <a:cs typeface="Arial" charset="0"/>
            </a:endParaRPr>
          </a:p>
        </p:txBody>
      </p:sp>
      <p:cxnSp>
        <p:nvCxnSpPr>
          <p:cNvPr id="65" name="Straight Connector 64">
            <a:extLst>
              <a:ext uri="{FF2B5EF4-FFF2-40B4-BE49-F238E27FC236}">
                <a16:creationId xmlns:a16="http://schemas.microsoft.com/office/drawing/2014/main" id="{C7AD4B35-54FA-9144-8CA0-29E6DFD8430A}"/>
              </a:ext>
            </a:extLst>
          </p:cNvPr>
          <p:cNvCxnSpPr>
            <a:cxnSpLocks/>
          </p:cNvCxnSpPr>
          <p:nvPr userDrawn="1"/>
        </p:nvCxnSpPr>
        <p:spPr>
          <a:xfrm>
            <a:off x="221435" y="6422971"/>
            <a:ext cx="11736000" cy="0"/>
          </a:xfrm>
          <a:prstGeom prst="line">
            <a:avLst/>
          </a:prstGeom>
          <a:ln w="9525" cmpd="sng">
            <a:solidFill>
              <a:srgbClr val="003249"/>
            </a:solidFill>
            <a:prstDash val="solid"/>
          </a:ln>
        </p:spPr>
        <p:style>
          <a:lnRef idx="1">
            <a:schemeClr val="accent1"/>
          </a:lnRef>
          <a:fillRef idx="0">
            <a:schemeClr val="accent1"/>
          </a:fillRef>
          <a:effectRef idx="0">
            <a:schemeClr val="accent1"/>
          </a:effectRef>
          <a:fontRef idx="minor">
            <a:schemeClr val="tx1"/>
          </a:fontRef>
        </p:style>
      </p:cxnSp>
      <p:pic>
        <p:nvPicPr>
          <p:cNvPr id="93" name="Picture 92">
            <a:extLst>
              <a:ext uri="{FF2B5EF4-FFF2-40B4-BE49-F238E27FC236}">
                <a16:creationId xmlns:a16="http://schemas.microsoft.com/office/drawing/2014/main" id="{8A16F217-5F4A-7849-B028-25F68FF3C3EE}"/>
              </a:ext>
            </a:extLst>
          </p:cNvPr>
          <p:cNvPicPr>
            <a:picLocks/>
          </p:cNvPicPr>
          <p:nvPr userDrawn="1"/>
        </p:nvPicPr>
        <p:blipFill>
          <a:blip r:embed="rId2" cstate="hqprint">
            <a:extLst>
              <a:ext uri="{28A0092B-C50C-407E-A947-70E740481C1C}">
                <a14:useLocalDpi xmlns:a14="http://schemas.microsoft.com/office/drawing/2010/main" val="0"/>
              </a:ext>
            </a:extLst>
          </a:blip>
          <a:stretch>
            <a:fillRect/>
          </a:stretch>
        </p:blipFill>
        <p:spPr>
          <a:xfrm>
            <a:off x="10331489" y="-215904"/>
            <a:ext cx="2095200" cy="1314000"/>
          </a:xfrm>
          <a:prstGeom prst="rect">
            <a:avLst/>
          </a:prstGeom>
        </p:spPr>
      </p:pic>
      <p:pic>
        <p:nvPicPr>
          <p:cNvPr id="41" name="Picture 40">
            <a:extLst>
              <a:ext uri="{FF2B5EF4-FFF2-40B4-BE49-F238E27FC236}">
                <a16:creationId xmlns:a16="http://schemas.microsoft.com/office/drawing/2014/main" id="{3C86A017-B445-7941-BBD0-4A2EEB9C24B0}"/>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10343245" y="6585917"/>
            <a:ext cx="1636920" cy="105918"/>
          </a:xfrm>
          <a:prstGeom prst="rect">
            <a:avLst/>
          </a:prstGeom>
        </p:spPr>
      </p:pic>
      <p:grpSp>
        <p:nvGrpSpPr>
          <p:cNvPr id="33" name="Group 32">
            <a:extLst>
              <a:ext uri="{FF2B5EF4-FFF2-40B4-BE49-F238E27FC236}">
                <a16:creationId xmlns:a16="http://schemas.microsoft.com/office/drawing/2014/main" id="{FB321021-5660-EB47-8BA6-304C79272C62}"/>
              </a:ext>
            </a:extLst>
          </p:cNvPr>
          <p:cNvGrpSpPr/>
          <p:nvPr userDrawn="1"/>
        </p:nvGrpSpPr>
        <p:grpSpPr>
          <a:xfrm>
            <a:off x="226688" y="6569736"/>
            <a:ext cx="9628745" cy="144114"/>
            <a:chOff x="1076500" y="4469696"/>
            <a:chExt cx="9628745" cy="144114"/>
          </a:xfrm>
        </p:grpSpPr>
        <p:pic>
          <p:nvPicPr>
            <p:cNvPr id="34" name="Picture 33" descr="de.png">
              <a:extLst>
                <a:ext uri="{FF2B5EF4-FFF2-40B4-BE49-F238E27FC236}">
                  <a16:creationId xmlns:a16="http://schemas.microsoft.com/office/drawing/2014/main" id="{6705C573-7F21-B342-A090-1A6C26CD7B87}"/>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76500" y="4469696"/>
              <a:ext cx="217977" cy="144114"/>
            </a:xfrm>
            <a:prstGeom prst="rect">
              <a:avLst/>
            </a:prstGeom>
            <a:ln>
              <a:noFill/>
            </a:ln>
          </p:spPr>
        </p:pic>
        <p:pic>
          <p:nvPicPr>
            <p:cNvPr id="35" name="Picture 34" descr="at.png">
              <a:extLst>
                <a:ext uri="{FF2B5EF4-FFF2-40B4-BE49-F238E27FC236}">
                  <a16:creationId xmlns:a16="http://schemas.microsoft.com/office/drawing/2014/main" id="{6E5EA9CB-46C1-1244-9266-8C00B92ABFCB}"/>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447640" y="4469696"/>
              <a:ext cx="217977" cy="144114"/>
            </a:xfrm>
            <a:prstGeom prst="rect">
              <a:avLst/>
            </a:prstGeom>
            <a:ln>
              <a:noFill/>
            </a:ln>
          </p:spPr>
        </p:pic>
        <p:pic>
          <p:nvPicPr>
            <p:cNvPr id="36" name="Picture 35" descr="be.png">
              <a:extLst>
                <a:ext uri="{FF2B5EF4-FFF2-40B4-BE49-F238E27FC236}">
                  <a16:creationId xmlns:a16="http://schemas.microsoft.com/office/drawing/2014/main" id="{AB9EB0F2-8599-8F46-BDBF-50594130B1B2}"/>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818780" y="4469696"/>
              <a:ext cx="217977" cy="144114"/>
            </a:xfrm>
            <a:prstGeom prst="rect">
              <a:avLst/>
            </a:prstGeom>
            <a:ln>
              <a:noFill/>
            </a:ln>
          </p:spPr>
        </p:pic>
        <p:pic>
          <p:nvPicPr>
            <p:cNvPr id="37" name="Picture 36" descr="dk.png">
              <a:extLst>
                <a:ext uri="{FF2B5EF4-FFF2-40B4-BE49-F238E27FC236}">
                  <a16:creationId xmlns:a16="http://schemas.microsoft.com/office/drawing/2014/main" id="{E84CCD7E-CD19-5C40-8499-A9A2BF933B34}"/>
                </a:ext>
              </a:extLst>
            </p:cNvPr>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2189920" y="4469696"/>
              <a:ext cx="217977" cy="144114"/>
            </a:xfrm>
            <a:prstGeom prst="rect">
              <a:avLst/>
            </a:prstGeom>
            <a:ln>
              <a:noFill/>
            </a:ln>
          </p:spPr>
        </p:pic>
        <p:pic>
          <p:nvPicPr>
            <p:cNvPr id="38" name="Picture 37" descr="es.png">
              <a:extLst>
                <a:ext uri="{FF2B5EF4-FFF2-40B4-BE49-F238E27FC236}">
                  <a16:creationId xmlns:a16="http://schemas.microsoft.com/office/drawing/2014/main" id="{64F9DD03-F825-A14A-8939-41CEA1D3F802}"/>
                </a:ext>
              </a:extLst>
            </p:cNvPr>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2561060" y="4469696"/>
              <a:ext cx="217977" cy="144114"/>
            </a:xfrm>
            <a:prstGeom prst="rect">
              <a:avLst/>
            </a:prstGeom>
            <a:ln>
              <a:noFill/>
            </a:ln>
          </p:spPr>
        </p:pic>
        <p:pic>
          <p:nvPicPr>
            <p:cNvPr id="39" name="Picture 38" descr="ee.png">
              <a:extLst>
                <a:ext uri="{FF2B5EF4-FFF2-40B4-BE49-F238E27FC236}">
                  <a16:creationId xmlns:a16="http://schemas.microsoft.com/office/drawing/2014/main" id="{686C5F97-EE26-D545-972E-35E1947B818B}"/>
                </a:ext>
              </a:extLst>
            </p:cNvPr>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2932200" y="4469696"/>
              <a:ext cx="217977" cy="144114"/>
            </a:xfrm>
            <a:prstGeom prst="rect">
              <a:avLst/>
            </a:prstGeom>
            <a:ln>
              <a:noFill/>
            </a:ln>
          </p:spPr>
        </p:pic>
        <p:pic>
          <p:nvPicPr>
            <p:cNvPr id="40" name="Picture 39" descr="fi.png">
              <a:extLst>
                <a:ext uri="{FF2B5EF4-FFF2-40B4-BE49-F238E27FC236}">
                  <a16:creationId xmlns:a16="http://schemas.microsoft.com/office/drawing/2014/main" id="{CAAFFB4A-3C75-C945-A251-BEE380521953}"/>
                </a:ext>
              </a:extLst>
            </p:cNvPr>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3303340" y="4469696"/>
              <a:ext cx="217977" cy="144114"/>
            </a:xfrm>
            <a:prstGeom prst="rect">
              <a:avLst/>
            </a:prstGeom>
            <a:ln>
              <a:noFill/>
            </a:ln>
          </p:spPr>
        </p:pic>
        <p:pic>
          <p:nvPicPr>
            <p:cNvPr id="42" name="Picture 41" descr="fr.png">
              <a:extLst>
                <a:ext uri="{FF2B5EF4-FFF2-40B4-BE49-F238E27FC236}">
                  <a16:creationId xmlns:a16="http://schemas.microsoft.com/office/drawing/2014/main" id="{98635036-B69D-3742-9E37-5ED8FDB996CB}"/>
                </a:ext>
              </a:extLst>
            </p:cNvPr>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3674480" y="4469696"/>
              <a:ext cx="217977" cy="144114"/>
            </a:xfrm>
            <a:prstGeom prst="rect">
              <a:avLst/>
            </a:prstGeom>
            <a:ln>
              <a:noFill/>
            </a:ln>
          </p:spPr>
        </p:pic>
        <p:pic>
          <p:nvPicPr>
            <p:cNvPr id="43" name="Picture 42" descr="gr.png">
              <a:extLst>
                <a:ext uri="{FF2B5EF4-FFF2-40B4-BE49-F238E27FC236}">
                  <a16:creationId xmlns:a16="http://schemas.microsoft.com/office/drawing/2014/main" id="{10D8C8F8-E354-894F-A153-41AC96F6CD80}"/>
                </a:ext>
              </a:extLst>
            </p:cNvPr>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4045620" y="4469696"/>
              <a:ext cx="217977" cy="144114"/>
            </a:xfrm>
            <a:prstGeom prst="rect">
              <a:avLst/>
            </a:prstGeom>
            <a:ln>
              <a:noFill/>
            </a:ln>
          </p:spPr>
        </p:pic>
        <p:pic>
          <p:nvPicPr>
            <p:cNvPr id="44" name="Picture 43" descr="hu.png">
              <a:extLst>
                <a:ext uri="{FF2B5EF4-FFF2-40B4-BE49-F238E27FC236}">
                  <a16:creationId xmlns:a16="http://schemas.microsoft.com/office/drawing/2014/main" id="{5A9BF6FD-8270-9D43-B521-8581BC3948F1}"/>
                </a:ext>
              </a:extLst>
            </p:cNvPr>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4416760" y="4469696"/>
              <a:ext cx="217977" cy="144114"/>
            </a:xfrm>
            <a:prstGeom prst="rect">
              <a:avLst/>
            </a:prstGeom>
            <a:ln>
              <a:noFill/>
            </a:ln>
          </p:spPr>
        </p:pic>
        <p:pic>
          <p:nvPicPr>
            <p:cNvPr id="45" name="Picture 44" descr="ie.png">
              <a:extLst>
                <a:ext uri="{FF2B5EF4-FFF2-40B4-BE49-F238E27FC236}">
                  <a16:creationId xmlns:a16="http://schemas.microsoft.com/office/drawing/2014/main" id="{14B6B9B8-9CB9-C54F-AE18-37B7E06A5C09}"/>
                </a:ext>
              </a:extLst>
            </p:cNvPr>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4787900" y="4469696"/>
              <a:ext cx="217977" cy="144114"/>
            </a:xfrm>
            <a:prstGeom prst="rect">
              <a:avLst/>
            </a:prstGeom>
            <a:ln>
              <a:noFill/>
            </a:ln>
          </p:spPr>
        </p:pic>
        <p:pic>
          <p:nvPicPr>
            <p:cNvPr id="46" name="Picture 45" descr="it.png">
              <a:extLst>
                <a:ext uri="{FF2B5EF4-FFF2-40B4-BE49-F238E27FC236}">
                  <a16:creationId xmlns:a16="http://schemas.microsoft.com/office/drawing/2014/main" id="{768B3063-BAAD-1340-A865-830B2616D6FF}"/>
                </a:ext>
              </a:extLst>
            </p:cNvPr>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5159040" y="4469696"/>
              <a:ext cx="217977" cy="144114"/>
            </a:xfrm>
            <a:prstGeom prst="rect">
              <a:avLst/>
            </a:prstGeom>
            <a:ln>
              <a:noFill/>
            </a:ln>
          </p:spPr>
        </p:pic>
        <p:pic>
          <p:nvPicPr>
            <p:cNvPr id="47" name="Picture 46" descr="lu.png">
              <a:extLst>
                <a:ext uri="{FF2B5EF4-FFF2-40B4-BE49-F238E27FC236}">
                  <a16:creationId xmlns:a16="http://schemas.microsoft.com/office/drawing/2014/main" id="{C50D5B27-F700-0E4D-ABAC-8E7F47823451}"/>
                </a:ext>
              </a:extLst>
            </p:cNvPr>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5530180" y="4469696"/>
              <a:ext cx="217977" cy="144114"/>
            </a:xfrm>
            <a:prstGeom prst="rect">
              <a:avLst/>
            </a:prstGeom>
            <a:ln>
              <a:noFill/>
            </a:ln>
          </p:spPr>
        </p:pic>
        <p:pic>
          <p:nvPicPr>
            <p:cNvPr id="48" name="Picture 47" descr="no.png">
              <a:extLst>
                <a:ext uri="{FF2B5EF4-FFF2-40B4-BE49-F238E27FC236}">
                  <a16:creationId xmlns:a16="http://schemas.microsoft.com/office/drawing/2014/main" id="{EEE21768-4FCC-884A-B1AE-22B6652D9A65}"/>
                </a:ext>
              </a:extLst>
            </p:cNvPr>
            <p:cNvPicPr>
              <a:picLocks noChangeAspect="1"/>
            </p:cNvPicPr>
            <p:nvPr userDrawn="1"/>
          </p:nvPicPr>
          <p:blipFill>
            <a:blip r:embed="rId17" cstate="print">
              <a:extLst>
                <a:ext uri="{28A0092B-C50C-407E-A947-70E740481C1C}">
                  <a14:useLocalDpi xmlns:a14="http://schemas.microsoft.com/office/drawing/2010/main" val="0"/>
                </a:ext>
              </a:extLst>
            </a:blip>
            <a:stretch>
              <a:fillRect/>
            </a:stretch>
          </p:blipFill>
          <p:spPr>
            <a:xfrm>
              <a:off x="5901320" y="4469696"/>
              <a:ext cx="217977" cy="144114"/>
            </a:xfrm>
            <a:prstGeom prst="rect">
              <a:avLst/>
            </a:prstGeom>
            <a:ln>
              <a:noFill/>
            </a:ln>
          </p:spPr>
        </p:pic>
        <p:pic>
          <p:nvPicPr>
            <p:cNvPr id="49" name="Picture 48" descr="nl.png">
              <a:extLst>
                <a:ext uri="{FF2B5EF4-FFF2-40B4-BE49-F238E27FC236}">
                  <a16:creationId xmlns:a16="http://schemas.microsoft.com/office/drawing/2014/main" id="{F3A8536C-BDE0-404F-837A-2693906048DE}"/>
                </a:ext>
              </a:extLst>
            </p:cNvPr>
            <p:cNvPicPr>
              <a:picLocks noChangeAspect="1"/>
            </p:cNvPicPr>
            <p:nvPr userDrawn="1"/>
          </p:nvPicPr>
          <p:blipFill>
            <a:blip r:embed="rId18" cstate="print">
              <a:extLst>
                <a:ext uri="{28A0092B-C50C-407E-A947-70E740481C1C}">
                  <a14:useLocalDpi xmlns:a14="http://schemas.microsoft.com/office/drawing/2010/main" val="0"/>
                </a:ext>
              </a:extLst>
            </a:blip>
            <a:stretch>
              <a:fillRect/>
            </a:stretch>
          </p:blipFill>
          <p:spPr>
            <a:xfrm>
              <a:off x="6272460" y="4469696"/>
              <a:ext cx="217977" cy="144114"/>
            </a:xfrm>
            <a:prstGeom prst="rect">
              <a:avLst/>
            </a:prstGeom>
            <a:ln>
              <a:noFill/>
            </a:ln>
          </p:spPr>
        </p:pic>
        <p:pic>
          <p:nvPicPr>
            <p:cNvPr id="50" name="Picture 49" descr="pl.png">
              <a:extLst>
                <a:ext uri="{FF2B5EF4-FFF2-40B4-BE49-F238E27FC236}">
                  <a16:creationId xmlns:a16="http://schemas.microsoft.com/office/drawing/2014/main" id="{C2AC4DB9-ABEE-C04F-B4C3-09C4682EFF08}"/>
                </a:ext>
              </a:extLst>
            </p:cNvPr>
            <p:cNvPicPr>
              <a:picLocks noChangeAspect="1"/>
            </p:cNvPicPr>
            <p:nvPr userDrawn="1"/>
          </p:nvPicPr>
          <p:blipFill>
            <a:blip r:embed="rId19" cstate="print">
              <a:extLst>
                <a:ext uri="{28A0092B-C50C-407E-A947-70E740481C1C}">
                  <a14:useLocalDpi xmlns:a14="http://schemas.microsoft.com/office/drawing/2010/main" val="0"/>
                </a:ext>
              </a:extLst>
            </a:blip>
            <a:stretch>
              <a:fillRect/>
            </a:stretch>
          </p:blipFill>
          <p:spPr>
            <a:xfrm>
              <a:off x="6643600" y="4469696"/>
              <a:ext cx="217977" cy="144114"/>
            </a:xfrm>
            <a:prstGeom prst="rect">
              <a:avLst/>
            </a:prstGeom>
            <a:ln>
              <a:noFill/>
            </a:ln>
          </p:spPr>
        </p:pic>
        <p:pic>
          <p:nvPicPr>
            <p:cNvPr id="51" name="Picture 50" descr="pt.png">
              <a:extLst>
                <a:ext uri="{FF2B5EF4-FFF2-40B4-BE49-F238E27FC236}">
                  <a16:creationId xmlns:a16="http://schemas.microsoft.com/office/drawing/2014/main" id="{1583F378-AC2C-D048-A473-AB1BFE7EA3D6}"/>
                </a:ext>
              </a:extLst>
            </p:cNvPr>
            <p:cNvPicPr>
              <a:picLocks noChangeAspect="1"/>
            </p:cNvPicPr>
            <p:nvPr userDrawn="1"/>
          </p:nvPicPr>
          <p:blipFill>
            <a:blip r:embed="rId20" cstate="print">
              <a:extLst>
                <a:ext uri="{28A0092B-C50C-407E-A947-70E740481C1C}">
                  <a14:useLocalDpi xmlns:a14="http://schemas.microsoft.com/office/drawing/2010/main" val="0"/>
                </a:ext>
              </a:extLst>
            </a:blip>
            <a:stretch>
              <a:fillRect/>
            </a:stretch>
          </p:blipFill>
          <p:spPr>
            <a:xfrm>
              <a:off x="7014740" y="4469696"/>
              <a:ext cx="217977" cy="144114"/>
            </a:xfrm>
            <a:prstGeom prst="rect">
              <a:avLst/>
            </a:prstGeom>
            <a:ln>
              <a:noFill/>
            </a:ln>
          </p:spPr>
        </p:pic>
        <p:pic>
          <p:nvPicPr>
            <p:cNvPr id="52" name="Picture 51" descr="cz.png">
              <a:extLst>
                <a:ext uri="{FF2B5EF4-FFF2-40B4-BE49-F238E27FC236}">
                  <a16:creationId xmlns:a16="http://schemas.microsoft.com/office/drawing/2014/main" id="{DF5F68D2-8406-374A-AD83-A239F5455955}"/>
                </a:ext>
              </a:extLst>
            </p:cNvPr>
            <p:cNvPicPr>
              <a:picLocks noChangeAspect="1"/>
            </p:cNvPicPr>
            <p:nvPr userDrawn="1"/>
          </p:nvPicPr>
          <p:blipFill>
            <a:blip r:embed="rId21" cstate="print">
              <a:extLst>
                <a:ext uri="{28A0092B-C50C-407E-A947-70E740481C1C}">
                  <a14:useLocalDpi xmlns:a14="http://schemas.microsoft.com/office/drawing/2010/main" val="0"/>
                </a:ext>
              </a:extLst>
            </a:blip>
            <a:stretch>
              <a:fillRect/>
            </a:stretch>
          </p:blipFill>
          <p:spPr>
            <a:xfrm>
              <a:off x="7385880" y="4469696"/>
              <a:ext cx="217977" cy="144114"/>
            </a:xfrm>
            <a:prstGeom prst="rect">
              <a:avLst/>
            </a:prstGeom>
            <a:ln>
              <a:noFill/>
            </a:ln>
          </p:spPr>
        </p:pic>
        <p:pic>
          <p:nvPicPr>
            <p:cNvPr id="53" name="Picture 52" descr="ro.png">
              <a:extLst>
                <a:ext uri="{FF2B5EF4-FFF2-40B4-BE49-F238E27FC236}">
                  <a16:creationId xmlns:a16="http://schemas.microsoft.com/office/drawing/2014/main" id="{E6725D2E-4FF2-9248-8333-05CFA18C70C0}"/>
                </a:ext>
              </a:extLst>
            </p:cNvPr>
            <p:cNvPicPr>
              <a:picLocks noChangeAspect="1"/>
            </p:cNvPicPr>
            <p:nvPr userDrawn="1"/>
          </p:nvPicPr>
          <p:blipFill>
            <a:blip r:embed="rId22" cstate="print">
              <a:extLst>
                <a:ext uri="{28A0092B-C50C-407E-A947-70E740481C1C}">
                  <a14:useLocalDpi xmlns:a14="http://schemas.microsoft.com/office/drawing/2010/main" val="0"/>
                </a:ext>
              </a:extLst>
            </a:blip>
            <a:stretch>
              <a:fillRect/>
            </a:stretch>
          </p:blipFill>
          <p:spPr>
            <a:xfrm>
              <a:off x="7757020" y="4469696"/>
              <a:ext cx="217977" cy="144114"/>
            </a:xfrm>
            <a:prstGeom prst="rect">
              <a:avLst/>
            </a:prstGeom>
            <a:ln>
              <a:noFill/>
            </a:ln>
          </p:spPr>
        </p:pic>
        <p:pic>
          <p:nvPicPr>
            <p:cNvPr id="54" name="Picture 53" descr="se.png">
              <a:extLst>
                <a:ext uri="{FF2B5EF4-FFF2-40B4-BE49-F238E27FC236}">
                  <a16:creationId xmlns:a16="http://schemas.microsoft.com/office/drawing/2014/main" id="{74AB8C92-E6A7-C144-B537-72B3915DD46B}"/>
                </a:ext>
              </a:extLst>
            </p:cNvPr>
            <p:cNvPicPr>
              <a:picLocks noChangeAspect="1"/>
            </p:cNvPicPr>
            <p:nvPr userDrawn="1"/>
          </p:nvPicPr>
          <p:blipFill>
            <a:blip r:embed="rId23" cstate="print">
              <a:extLst>
                <a:ext uri="{28A0092B-C50C-407E-A947-70E740481C1C}">
                  <a14:useLocalDpi xmlns:a14="http://schemas.microsoft.com/office/drawing/2010/main" val="0"/>
                </a:ext>
              </a:extLst>
            </a:blip>
            <a:stretch>
              <a:fillRect/>
            </a:stretch>
          </p:blipFill>
          <p:spPr>
            <a:xfrm>
              <a:off x="8499300" y="4469696"/>
              <a:ext cx="217977" cy="144114"/>
            </a:xfrm>
            <a:prstGeom prst="rect">
              <a:avLst/>
            </a:prstGeom>
            <a:ln>
              <a:noFill/>
            </a:ln>
          </p:spPr>
        </p:pic>
        <p:pic>
          <p:nvPicPr>
            <p:cNvPr id="55" name="Picture 54" descr="ch.png">
              <a:extLst>
                <a:ext uri="{FF2B5EF4-FFF2-40B4-BE49-F238E27FC236}">
                  <a16:creationId xmlns:a16="http://schemas.microsoft.com/office/drawing/2014/main" id="{C48E0D8F-2BC8-F14C-9362-9E8607F5C1C0}"/>
                </a:ext>
              </a:extLst>
            </p:cNvPr>
            <p:cNvPicPr>
              <a:picLocks noChangeAspect="1"/>
            </p:cNvPicPr>
            <p:nvPr userDrawn="1"/>
          </p:nvPicPr>
          <p:blipFill>
            <a:blip r:embed="rId24" cstate="print">
              <a:extLst>
                <a:ext uri="{28A0092B-C50C-407E-A947-70E740481C1C}">
                  <a14:useLocalDpi xmlns:a14="http://schemas.microsoft.com/office/drawing/2010/main" val="0"/>
                </a:ext>
              </a:extLst>
            </a:blip>
            <a:stretch>
              <a:fillRect/>
            </a:stretch>
          </p:blipFill>
          <p:spPr>
            <a:xfrm>
              <a:off x="8870442" y="4469696"/>
              <a:ext cx="217977" cy="144114"/>
            </a:xfrm>
            <a:prstGeom prst="rect">
              <a:avLst/>
            </a:prstGeom>
            <a:ln>
              <a:noFill/>
            </a:ln>
          </p:spPr>
        </p:pic>
        <p:pic>
          <p:nvPicPr>
            <p:cNvPr id="56" name="Picture 55" descr="uk.png">
              <a:extLst>
                <a:ext uri="{FF2B5EF4-FFF2-40B4-BE49-F238E27FC236}">
                  <a16:creationId xmlns:a16="http://schemas.microsoft.com/office/drawing/2014/main" id="{E5508957-8372-AF44-9157-4F8AF0056F70}"/>
                </a:ext>
              </a:extLst>
            </p:cNvPr>
            <p:cNvPicPr>
              <a:picLocks noChangeAspect="1"/>
            </p:cNvPicPr>
            <p:nvPr userDrawn="1"/>
          </p:nvPicPr>
          <p:blipFill>
            <a:blip r:embed="rId25" cstate="print">
              <a:extLst>
                <a:ext uri="{28A0092B-C50C-407E-A947-70E740481C1C}">
                  <a14:useLocalDpi xmlns:a14="http://schemas.microsoft.com/office/drawing/2010/main" val="0"/>
                </a:ext>
              </a:extLst>
            </a:blip>
            <a:stretch>
              <a:fillRect/>
            </a:stretch>
          </p:blipFill>
          <p:spPr>
            <a:xfrm>
              <a:off x="8128160" y="4469696"/>
              <a:ext cx="217977" cy="144114"/>
            </a:xfrm>
            <a:prstGeom prst="rect">
              <a:avLst/>
            </a:prstGeom>
            <a:ln>
              <a:noFill/>
            </a:ln>
          </p:spPr>
        </p:pic>
        <p:pic>
          <p:nvPicPr>
            <p:cNvPr id="57" name="Picture 56">
              <a:extLst>
                <a:ext uri="{FF2B5EF4-FFF2-40B4-BE49-F238E27FC236}">
                  <a16:creationId xmlns:a16="http://schemas.microsoft.com/office/drawing/2014/main" id="{93E77BB0-CCCB-184C-8A71-2856CDD78E38}"/>
                </a:ext>
              </a:extLst>
            </p:cNvPr>
            <p:cNvPicPr>
              <a:picLocks noChangeAspect="1"/>
            </p:cNvPicPr>
            <p:nvPr userDrawn="1"/>
          </p:nvPicPr>
          <p:blipFill>
            <a:blip r:embed="rId26" cstate="hqprint">
              <a:extLst>
                <a:ext uri="{28A0092B-C50C-407E-A947-70E740481C1C}">
                  <a14:useLocalDpi xmlns:a14="http://schemas.microsoft.com/office/drawing/2010/main" val="0"/>
                </a:ext>
              </a:extLst>
            </a:blip>
            <a:stretch>
              <a:fillRect/>
            </a:stretch>
          </p:blipFill>
          <p:spPr>
            <a:xfrm>
              <a:off x="9408598" y="4469696"/>
              <a:ext cx="216000" cy="144000"/>
            </a:xfrm>
            <a:prstGeom prst="rect">
              <a:avLst/>
            </a:prstGeom>
          </p:spPr>
        </p:pic>
        <p:pic>
          <p:nvPicPr>
            <p:cNvPr id="58" name="Picture 57">
              <a:extLst>
                <a:ext uri="{FF2B5EF4-FFF2-40B4-BE49-F238E27FC236}">
                  <a16:creationId xmlns:a16="http://schemas.microsoft.com/office/drawing/2014/main" id="{7D4A6225-A6BA-474B-9F8F-B55FD8A87BDA}"/>
                </a:ext>
              </a:extLst>
            </p:cNvPr>
            <p:cNvPicPr>
              <a:picLocks noChangeAspect="1"/>
            </p:cNvPicPr>
            <p:nvPr userDrawn="1"/>
          </p:nvPicPr>
          <p:blipFill>
            <a:blip r:embed="rId27"/>
            <a:stretch>
              <a:fillRect/>
            </a:stretch>
          </p:blipFill>
          <p:spPr>
            <a:xfrm>
              <a:off x="9768386" y="4469696"/>
              <a:ext cx="216000" cy="144000"/>
            </a:xfrm>
            <a:prstGeom prst="rect">
              <a:avLst/>
            </a:prstGeom>
          </p:spPr>
        </p:pic>
        <p:pic>
          <p:nvPicPr>
            <p:cNvPr id="59" name="Picture 58" descr="ca.png">
              <a:extLst>
                <a:ext uri="{FF2B5EF4-FFF2-40B4-BE49-F238E27FC236}">
                  <a16:creationId xmlns:a16="http://schemas.microsoft.com/office/drawing/2014/main" id="{02C75BE4-D548-4049-B4EA-FE8098E2394C}"/>
                </a:ext>
              </a:extLst>
            </p:cNvPr>
            <p:cNvPicPr>
              <a:picLocks noChangeAspect="1"/>
            </p:cNvPicPr>
            <p:nvPr userDrawn="1"/>
          </p:nvPicPr>
          <p:blipFill>
            <a:blip r:embed="rId28" cstate="print">
              <a:extLst>
                <a:ext uri="{28A0092B-C50C-407E-A947-70E740481C1C}">
                  <a14:useLocalDpi xmlns:a14="http://schemas.microsoft.com/office/drawing/2010/main" val="0"/>
                </a:ext>
              </a:extLst>
            </a:blip>
            <a:stretch>
              <a:fillRect/>
            </a:stretch>
          </p:blipFill>
          <p:spPr>
            <a:xfrm>
              <a:off x="10489245" y="4469696"/>
              <a:ext cx="216000" cy="142807"/>
            </a:xfrm>
            <a:prstGeom prst="rect">
              <a:avLst/>
            </a:prstGeom>
            <a:ln>
              <a:noFill/>
            </a:ln>
          </p:spPr>
        </p:pic>
        <p:pic>
          <p:nvPicPr>
            <p:cNvPr id="60" name="Picture 59" descr="si.png">
              <a:extLst>
                <a:ext uri="{FF2B5EF4-FFF2-40B4-BE49-F238E27FC236}">
                  <a16:creationId xmlns:a16="http://schemas.microsoft.com/office/drawing/2014/main" id="{28548056-32EB-4547-A1E8-C49E5B25653B}"/>
                </a:ext>
              </a:extLst>
            </p:cNvPr>
            <p:cNvPicPr>
              <a:picLocks noChangeAspect="1"/>
            </p:cNvPicPr>
            <p:nvPr userDrawn="1"/>
          </p:nvPicPr>
          <p:blipFill>
            <a:blip r:embed="rId29" cstate="print">
              <a:extLst>
                <a:ext uri="{28A0092B-C50C-407E-A947-70E740481C1C}">
                  <a14:useLocalDpi xmlns:a14="http://schemas.microsoft.com/office/drawing/2010/main" val="0"/>
                </a:ext>
              </a:extLst>
            </a:blip>
            <a:stretch>
              <a:fillRect/>
            </a:stretch>
          </p:blipFill>
          <p:spPr>
            <a:xfrm>
              <a:off x="10128174" y="4469696"/>
              <a:ext cx="217284" cy="143656"/>
            </a:xfrm>
            <a:prstGeom prst="rect">
              <a:avLst/>
            </a:prstGeom>
          </p:spPr>
        </p:pic>
      </p:grpSp>
    </p:spTree>
    <p:extLst>
      <p:ext uri="{BB962C8B-B14F-4D97-AF65-F5344CB8AC3E}">
        <p14:creationId xmlns:p14="http://schemas.microsoft.com/office/powerpoint/2010/main" val="52946407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CLEAR_COLOUR_BG5">
    <p:spTree>
      <p:nvGrpSpPr>
        <p:cNvPr id="1" name=""/>
        <p:cNvGrpSpPr/>
        <p:nvPr/>
      </p:nvGrpSpPr>
      <p:grpSpPr>
        <a:xfrm>
          <a:off x="0" y="0"/>
          <a:ext cx="0" cy="0"/>
          <a:chOff x="0" y="0"/>
          <a:chExt cx="0" cy="0"/>
        </a:xfrm>
      </p:grpSpPr>
      <p:sp>
        <p:nvSpPr>
          <p:cNvPr id="154" name="Rectangle 153">
            <a:extLst>
              <a:ext uri="{FF2B5EF4-FFF2-40B4-BE49-F238E27FC236}">
                <a16:creationId xmlns:a16="http://schemas.microsoft.com/office/drawing/2014/main" id="{2FDEDD14-D71C-FA46-B659-781FB04D4CD6}"/>
              </a:ext>
            </a:extLst>
          </p:cNvPr>
          <p:cNvSpPr/>
          <p:nvPr userDrawn="1"/>
        </p:nvSpPr>
        <p:spPr>
          <a:xfrm>
            <a:off x="-6566" y="-2"/>
            <a:ext cx="12198565" cy="6858002"/>
          </a:xfrm>
          <a:prstGeom prst="rect">
            <a:avLst/>
          </a:prstGeom>
          <a:solidFill>
            <a:srgbClr val="6DCF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98" name="Text Box 38">
            <a:extLst>
              <a:ext uri="{FF2B5EF4-FFF2-40B4-BE49-F238E27FC236}">
                <a16:creationId xmlns:a16="http://schemas.microsoft.com/office/drawing/2014/main" id="{7FCD07CB-9B49-8542-B6E1-EE8F108950D4}"/>
              </a:ext>
            </a:extLst>
          </p:cNvPr>
          <p:cNvSpPr txBox="1">
            <a:spLocks noChangeArrowheads="1"/>
          </p:cNvSpPr>
          <p:nvPr userDrawn="1"/>
        </p:nvSpPr>
        <p:spPr bwMode="auto">
          <a:xfrm>
            <a:off x="8205939" y="6201716"/>
            <a:ext cx="3751495" cy="21544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lIns="0" rIns="0">
            <a:spAutoFit/>
          </a:bodyPr>
          <a:lstStyle/>
          <a:p>
            <a:pPr lvl="2" algn="r">
              <a:spcBef>
                <a:spcPct val="50000"/>
              </a:spcBef>
            </a:pPr>
            <a:fld id="{BBA2E11D-44E1-43DD-A173-928128880055}" type="slidenum">
              <a:rPr lang="en-GB" sz="800" noProof="1" smtClean="0">
                <a:solidFill>
                  <a:srgbClr val="8197A6"/>
                </a:solidFill>
                <a:latin typeface="Arial" charset="0"/>
                <a:ea typeface="Arial" charset="0"/>
                <a:cs typeface="Arial" charset="0"/>
              </a:rPr>
              <a:pPr lvl="2" algn="r">
                <a:spcBef>
                  <a:spcPct val="50000"/>
                </a:spcBef>
              </a:pPr>
              <a:t>‹#›</a:t>
            </a:fld>
            <a:endParaRPr lang="en-GB" sz="800" b="0" i="0" noProof="0">
              <a:solidFill>
                <a:srgbClr val="8197A6"/>
              </a:solidFill>
              <a:latin typeface="Arial" charset="0"/>
              <a:ea typeface="Arial" charset="0"/>
              <a:cs typeface="Arial" charset="0"/>
            </a:endParaRPr>
          </a:p>
        </p:txBody>
      </p:sp>
      <p:cxnSp>
        <p:nvCxnSpPr>
          <p:cNvPr id="65" name="Straight Connector 64">
            <a:extLst>
              <a:ext uri="{FF2B5EF4-FFF2-40B4-BE49-F238E27FC236}">
                <a16:creationId xmlns:a16="http://schemas.microsoft.com/office/drawing/2014/main" id="{C7AD4B35-54FA-9144-8CA0-29E6DFD8430A}"/>
              </a:ext>
            </a:extLst>
          </p:cNvPr>
          <p:cNvCxnSpPr>
            <a:cxnSpLocks/>
          </p:cNvCxnSpPr>
          <p:nvPr userDrawn="1"/>
        </p:nvCxnSpPr>
        <p:spPr>
          <a:xfrm>
            <a:off x="221435" y="6422971"/>
            <a:ext cx="11736000" cy="0"/>
          </a:xfrm>
          <a:prstGeom prst="line">
            <a:avLst/>
          </a:prstGeom>
          <a:ln w="9525" cmpd="sng">
            <a:solidFill>
              <a:srgbClr val="003249"/>
            </a:solidFill>
            <a:prstDash val="solid"/>
          </a:ln>
        </p:spPr>
        <p:style>
          <a:lnRef idx="1">
            <a:schemeClr val="accent1"/>
          </a:lnRef>
          <a:fillRef idx="0">
            <a:schemeClr val="accent1"/>
          </a:fillRef>
          <a:effectRef idx="0">
            <a:schemeClr val="accent1"/>
          </a:effectRef>
          <a:fontRef idx="minor">
            <a:schemeClr val="tx1"/>
          </a:fontRef>
        </p:style>
      </p:cxnSp>
      <p:sp>
        <p:nvSpPr>
          <p:cNvPr id="66" name="Title 65">
            <a:extLst>
              <a:ext uri="{FF2B5EF4-FFF2-40B4-BE49-F238E27FC236}">
                <a16:creationId xmlns:a16="http://schemas.microsoft.com/office/drawing/2014/main" id="{11EA4C8F-2980-BA42-A0C5-73DB62268847}"/>
              </a:ext>
            </a:extLst>
          </p:cNvPr>
          <p:cNvSpPr>
            <a:spLocks noGrp="1" noChangeArrowheads="1"/>
          </p:cNvSpPr>
          <p:nvPr>
            <p:ph type="title" hasCustomPrompt="1"/>
          </p:nvPr>
        </p:nvSpPr>
        <p:spPr bwMode="auto">
          <a:xfrm>
            <a:off x="218261" y="157324"/>
            <a:ext cx="10113228"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45720" rIns="0" bIns="45720" numCol="1" anchor="ctr" anchorCtr="0" compatLnSpc="1">
            <a:prstTxWarp prst="textNoShape">
              <a:avLst/>
            </a:prstTxWarp>
            <a:spAutoFit/>
          </a:bodyPr>
          <a:lstStyle>
            <a:lvl1pPr>
              <a:defRPr>
                <a:solidFill>
                  <a:srgbClr val="003249"/>
                </a:solidFill>
              </a:defRPr>
            </a:lvl1pPr>
          </a:lstStyle>
          <a:p>
            <a:pPr lvl="0"/>
            <a:r>
              <a:rPr lang="en-GB" altLang="en-US" noProof="0"/>
              <a:t>CLICK TO EDIT MASTER TITLE STYLE</a:t>
            </a:r>
          </a:p>
        </p:txBody>
      </p:sp>
      <p:cxnSp>
        <p:nvCxnSpPr>
          <p:cNvPr id="92" name="Straight Connector 91">
            <a:extLst>
              <a:ext uri="{FF2B5EF4-FFF2-40B4-BE49-F238E27FC236}">
                <a16:creationId xmlns:a16="http://schemas.microsoft.com/office/drawing/2014/main" id="{5C4249AF-5670-6848-BE35-97DB631D9E14}"/>
              </a:ext>
            </a:extLst>
          </p:cNvPr>
          <p:cNvCxnSpPr/>
          <p:nvPr userDrawn="1"/>
        </p:nvCxnSpPr>
        <p:spPr>
          <a:xfrm>
            <a:off x="218262" y="882193"/>
            <a:ext cx="11768400" cy="0"/>
          </a:xfrm>
          <a:prstGeom prst="line">
            <a:avLst/>
          </a:prstGeom>
          <a:ln w="9525">
            <a:solidFill>
              <a:srgbClr val="003249"/>
            </a:solidFill>
          </a:ln>
        </p:spPr>
        <p:style>
          <a:lnRef idx="1">
            <a:schemeClr val="accent1"/>
          </a:lnRef>
          <a:fillRef idx="0">
            <a:schemeClr val="accent1"/>
          </a:fillRef>
          <a:effectRef idx="0">
            <a:schemeClr val="accent1"/>
          </a:effectRef>
          <a:fontRef idx="minor">
            <a:schemeClr val="tx1"/>
          </a:fontRef>
        </p:style>
      </p:cxnSp>
      <p:pic>
        <p:nvPicPr>
          <p:cNvPr id="93" name="Picture 92">
            <a:extLst>
              <a:ext uri="{FF2B5EF4-FFF2-40B4-BE49-F238E27FC236}">
                <a16:creationId xmlns:a16="http://schemas.microsoft.com/office/drawing/2014/main" id="{8A16F217-5F4A-7849-B028-25F68FF3C3EE}"/>
              </a:ext>
            </a:extLst>
          </p:cNvPr>
          <p:cNvPicPr>
            <a:picLocks/>
          </p:cNvPicPr>
          <p:nvPr userDrawn="1"/>
        </p:nvPicPr>
        <p:blipFill>
          <a:blip r:embed="rId2" cstate="hqprint">
            <a:extLst>
              <a:ext uri="{28A0092B-C50C-407E-A947-70E740481C1C}">
                <a14:useLocalDpi xmlns:a14="http://schemas.microsoft.com/office/drawing/2010/main" val="0"/>
              </a:ext>
            </a:extLst>
          </a:blip>
          <a:stretch>
            <a:fillRect/>
          </a:stretch>
        </p:blipFill>
        <p:spPr>
          <a:xfrm>
            <a:off x="10331489" y="-215904"/>
            <a:ext cx="2095200" cy="1314000"/>
          </a:xfrm>
          <a:prstGeom prst="rect">
            <a:avLst/>
          </a:prstGeom>
        </p:spPr>
      </p:pic>
      <p:sp>
        <p:nvSpPr>
          <p:cNvPr id="37" name="Rectangle 2">
            <a:extLst>
              <a:ext uri="{FF2B5EF4-FFF2-40B4-BE49-F238E27FC236}">
                <a16:creationId xmlns:a16="http://schemas.microsoft.com/office/drawing/2014/main" id="{AFE3D2EE-9466-FE40-B2A2-43D0EF22C1F3}"/>
              </a:ext>
            </a:extLst>
          </p:cNvPr>
          <p:cNvSpPr>
            <a:spLocks noGrp="1" noChangeArrowheads="1"/>
          </p:cNvSpPr>
          <p:nvPr>
            <p:ph idx="1" hasCustomPrompt="1"/>
          </p:nvPr>
        </p:nvSpPr>
        <p:spPr bwMode="auto">
          <a:xfrm>
            <a:off x="218262" y="882192"/>
            <a:ext cx="11763662" cy="55349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defRPr>
                <a:solidFill>
                  <a:srgbClr val="1E3378"/>
                </a:solidFill>
              </a:defRPr>
            </a:lvl1pPr>
            <a:lvl2pPr>
              <a:defRPr>
                <a:solidFill>
                  <a:srgbClr val="1E3378"/>
                </a:solidFill>
              </a:defRPr>
            </a:lvl2pPr>
            <a:lvl3pPr>
              <a:defRPr>
                <a:solidFill>
                  <a:srgbClr val="1E3378"/>
                </a:solidFill>
              </a:defRPr>
            </a:lvl3pPr>
            <a:lvl4pPr>
              <a:defRPr>
                <a:solidFill>
                  <a:srgbClr val="1E3378"/>
                </a:solidFill>
              </a:defRPr>
            </a:lvl4pPr>
            <a:lvl5pPr>
              <a:defRPr>
                <a:solidFill>
                  <a:srgbClr val="1E3378"/>
                </a:solidFill>
              </a:defRPr>
            </a:lvl5pPr>
          </a:lstStyle>
          <a:p>
            <a:pPr lvl="0"/>
            <a:r>
              <a:rPr lang="en-GB" altLang="en-US" noProof="0"/>
              <a:t>Click to edit Master text styles</a:t>
            </a:r>
          </a:p>
          <a:p>
            <a:pPr lvl="1"/>
            <a:r>
              <a:rPr lang="en-GB" altLang="en-US" noProof="0"/>
              <a:t>Second level</a:t>
            </a:r>
          </a:p>
          <a:p>
            <a:pPr lvl="2"/>
            <a:r>
              <a:rPr lang="en-GB" altLang="en-US" noProof="0"/>
              <a:t>Third level</a:t>
            </a:r>
          </a:p>
          <a:p>
            <a:pPr lvl="3"/>
            <a:r>
              <a:rPr lang="en-GB" altLang="en-US" noProof="0"/>
              <a:t>Fourth level</a:t>
            </a:r>
          </a:p>
          <a:p>
            <a:pPr lvl="4"/>
            <a:r>
              <a:rPr lang="en-GB" altLang="en-US" noProof="0"/>
              <a:t>Fifth level</a:t>
            </a:r>
          </a:p>
        </p:txBody>
      </p:sp>
      <p:pic>
        <p:nvPicPr>
          <p:cNvPr id="41" name="Picture 40">
            <a:extLst>
              <a:ext uri="{FF2B5EF4-FFF2-40B4-BE49-F238E27FC236}">
                <a16:creationId xmlns:a16="http://schemas.microsoft.com/office/drawing/2014/main" id="{AF28F19B-7C3E-084C-9576-DD78AF4F52FF}"/>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10343245" y="6585917"/>
            <a:ext cx="1636920" cy="105918"/>
          </a:xfrm>
          <a:prstGeom prst="rect">
            <a:avLst/>
          </a:prstGeom>
        </p:spPr>
      </p:pic>
      <p:grpSp>
        <p:nvGrpSpPr>
          <p:cNvPr id="36" name="Group 35">
            <a:extLst>
              <a:ext uri="{FF2B5EF4-FFF2-40B4-BE49-F238E27FC236}">
                <a16:creationId xmlns:a16="http://schemas.microsoft.com/office/drawing/2014/main" id="{FB321021-5660-EB47-8BA6-304C79272C62}"/>
              </a:ext>
            </a:extLst>
          </p:cNvPr>
          <p:cNvGrpSpPr/>
          <p:nvPr userDrawn="1"/>
        </p:nvGrpSpPr>
        <p:grpSpPr>
          <a:xfrm>
            <a:off x="226688" y="6569736"/>
            <a:ext cx="9628745" cy="144114"/>
            <a:chOff x="1076500" y="4469696"/>
            <a:chExt cx="9628745" cy="144114"/>
          </a:xfrm>
        </p:grpSpPr>
        <p:pic>
          <p:nvPicPr>
            <p:cNvPr id="38" name="Picture 37" descr="de.png">
              <a:extLst>
                <a:ext uri="{FF2B5EF4-FFF2-40B4-BE49-F238E27FC236}">
                  <a16:creationId xmlns:a16="http://schemas.microsoft.com/office/drawing/2014/main" id="{6705C573-7F21-B342-A090-1A6C26CD7B87}"/>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76500" y="4469696"/>
              <a:ext cx="217977" cy="144114"/>
            </a:xfrm>
            <a:prstGeom prst="rect">
              <a:avLst/>
            </a:prstGeom>
            <a:ln>
              <a:noFill/>
            </a:ln>
          </p:spPr>
        </p:pic>
        <p:pic>
          <p:nvPicPr>
            <p:cNvPr id="39" name="Picture 38" descr="at.png">
              <a:extLst>
                <a:ext uri="{FF2B5EF4-FFF2-40B4-BE49-F238E27FC236}">
                  <a16:creationId xmlns:a16="http://schemas.microsoft.com/office/drawing/2014/main" id="{6E5EA9CB-46C1-1244-9266-8C00B92ABFCB}"/>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447640" y="4469696"/>
              <a:ext cx="217977" cy="144114"/>
            </a:xfrm>
            <a:prstGeom prst="rect">
              <a:avLst/>
            </a:prstGeom>
            <a:ln>
              <a:noFill/>
            </a:ln>
          </p:spPr>
        </p:pic>
        <p:pic>
          <p:nvPicPr>
            <p:cNvPr id="40" name="Picture 39" descr="be.png">
              <a:extLst>
                <a:ext uri="{FF2B5EF4-FFF2-40B4-BE49-F238E27FC236}">
                  <a16:creationId xmlns:a16="http://schemas.microsoft.com/office/drawing/2014/main" id="{AB9EB0F2-8599-8F46-BDBF-50594130B1B2}"/>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818780" y="4469696"/>
              <a:ext cx="217977" cy="144114"/>
            </a:xfrm>
            <a:prstGeom prst="rect">
              <a:avLst/>
            </a:prstGeom>
            <a:ln>
              <a:noFill/>
            </a:ln>
          </p:spPr>
        </p:pic>
        <p:pic>
          <p:nvPicPr>
            <p:cNvPr id="42" name="Picture 41" descr="dk.png">
              <a:extLst>
                <a:ext uri="{FF2B5EF4-FFF2-40B4-BE49-F238E27FC236}">
                  <a16:creationId xmlns:a16="http://schemas.microsoft.com/office/drawing/2014/main" id="{E84CCD7E-CD19-5C40-8499-A9A2BF933B34}"/>
                </a:ext>
              </a:extLst>
            </p:cNvPr>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2189920" y="4469696"/>
              <a:ext cx="217977" cy="144114"/>
            </a:xfrm>
            <a:prstGeom prst="rect">
              <a:avLst/>
            </a:prstGeom>
            <a:ln>
              <a:noFill/>
            </a:ln>
          </p:spPr>
        </p:pic>
        <p:pic>
          <p:nvPicPr>
            <p:cNvPr id="43" name="Picture 42" descr="es.png">
              <a:extLst>
                <a:ext uri="{FF2B5EF4-FFF2-40B4-BE49-F238E27FC236}">
                  <a16:creationId xmlns:a16="http://schemas.microsoft.com/office/drawing/2014/main" id="{64F9DD03-F825-A14A-8939-41CEA1D3F802}"/>
                </a:ext>
              </a:extLst>
            </p:cNvPr>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2561060" y="4469696"/>
              <a:ext cx="217977" cy="144114"/>
            </a:xfrm>
            <a:prstGeom prst="rect">
              <a:avLst/>
            </a:prstGeom>
            <a:ln>
              <a:noFill/>
            </a:ln>
          </p:spPr>
        </p:pic>
        <p:pic>
          <p:nvPicPr>
            <p:cNvPr id="44" name="Picture 43" descr="ee.png">
              <a:extLst>
                <a:ext uri="{FF2B5EF4-FFF2-40B4-BE49-F238E27FC236}">
                  <a16:creationId xmlns:a16="http://schemas.microsoft.com/office/drawing/2014/main" id="{686C5F97-EE26-D545-972E-35E1947B818B}"/>
                </a:ext>
              </a:extLst>
            </p:cNvPr>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2932200" y="4469696"/>
              <a:ext cx="217977" cy="144114"/>
            </a:xfrm>
            <a:prstGeom prst="rect">
              <a:avLst/>
            </a:prstGeom>
            <a:ln>
              <a:noFill/>
            </a:ln>
          </p:spPr>
        </p:pic>
        <p:pic>
          <p:nvPicPr>
            <p:cNvPr id="45" name="Picture 44" descr="fi.png">
              <a:extLst>
                <a:ext uri="{FF2B5EF4-FFF2-40B4-BE49-F238E27FC236}">
                  <a16:creationId xmlns:a16="http://schemas.microsoft.com/office/drawing/2014/main" id="{CAAFFB4A-3C75-C945-A251-BEE380521953}"/>
                </a:ext>
              </a:extLst>
            </p:cNvPr>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3303340" y="4469696"/>
              <a:ext cx="217977" cy="144114"/>
            </a:xfrm>
            <a:prstGeom prst="rect">
              <a:avLst/>
            </a:prstGeom>
            <a:ln>
              <a:noFill/>
            </a:ln>
          </p:spPr>
        </p:pic>
        <p:pic>
          <p:nvPicPr>
            <p:cNvPr id="46" name="Picture 45" descr="fr.png">
              <a:extLst>
                <a:ext uri="{FF2B5EF4-FFF2-40B4-BE49-F238E27FC236}">
                  <a16:creationId xmlns:a16="http://schemas.microsoft.com/office/drawing/2014/main" id="{98635036-B69D-3742-9E37-5ED8FDB996CB}"/>
                </a:ext>
              </a:extLst>
            </p:cNvPr>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3674480" y="4469696"/>
              <a:ext cx="217977" cy="144114"/>
            </a:xfrm>
            <a:prstGeom prst="rect">
              <a:avLst/>
            </a:prstGeom>
            <a:ln>
              <a:noFill/>
            </a:ln>
          </p:spPr>
        </p:pic>
        <p:pic>
          <p:nvPicPr>
            <p:cNvPr id="47" name="Picture 46" descr="gr.png">
              <a:extLst>
                <a:ext uri="{FF2B5EF4-FFF2-40B4-BE49-F238E27FC236}">
                  <a16:creationId xmlns:a16="http://schemas.microsoft.com/office/drawing/2014/main" id="{10D8C8F8-E354-894F-A153-41AC96F6CD80}"/>
                </a:ext>
              </a:extLst>
            </p:cNvPr>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4045620" y="4469696"/>
              <a:ext cx="217977" cy="144114"/>
            </a:xfrm>
            <a:prstGeom prst="rect">
              <a:avLst/>
            </a:prstGeom>
            <a:ln>
              <a:noFill/>
            </a:ln>
          </p:spPr>
        </p:pic>
        <p:pic>
          <p:nvPicPr>
            <p:cNvPr id="48" name="Picture 47" descr="hu.png">
              <a:extLst>
                <a:ext uri="{FF2B5EF4-FFF2-40B4-BE49-F238E27FC236}">
                  <a16:creationId xmlns:a16="http://schemas.microsoft.com/office/drawing/2014/main" id="{5A9BF6FD-8270-9D43-B521-8581BC3948F1}"/>
                </a:ext>
              </a:extLst>
            </p:cNvPr>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4416760" y="4469696"/>
              <a:ext cx="217977" cy="144114"/>
            </a:xfrm>
            <a:prstGeom prst="rect">
              <a:avLst/>
            </a:prstGeom>
            <a:ln>
              <a:noFill/>
            </a:ln>
          </p:spPr>
        </p:pic>
        <p:pic>
          <p:nvPicPr>
            <p:cNvPr id="49" name="Picture 48" descr="ie.png">
              <a:extLst>
                <a:ext uri="{FF2B5EF4-FFF2-40B4-BE49-F238E27FC236}">
                  <a16:creationId xmlns:a16="http://schemas.microsoft.com/office/drawing/2014/main" id="{14B6B9B8-9CB9-C54F-AE18-37B7E06A5C09}"/>
                </a:ext>
              </a:extLst>
            </p:cNvPr>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4787900" y="4469696"/>
              <a:ext cx="217977" cy="144114"/>
            </a:xfrm>
            <a:prstGeom prst="rect">
              <a:avLst/>
            </a:prstGeom>
            <a:ln>
              <a:noFill/>
            </a:ln>
          </p:spPr>
        </p:pic>
        <p:pic>
          <p:nvPicPr>
            <p:cNvPr id="50" name="Picture 49" descr="it.png">
              <a:extLst>
                <a:ext uri="{FF2B5EF4-FFF2-40B4-BE49-F238E27FC236}">
                  <a16:creationId xmlns:a16="http://schemas.microsoft.com/office/drawing/2014/main" id="{768B3063-BAAD-1340-A865-830B2616D6FF}"/>
                </a:ext>
              </a:extLst>
            </p:cNvPr>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5159040" y="4469696"/>
              <a:ext cx="217977" cy="144114"/>
            </a:xfrm>
            <a:prstGeom prst="rect">
              <a:avLst/>
            </a:prstGeom>
            <a:ln>
              <a:noFill/>
            </a:ln>
          </p:spPr>
        </p:pic>
        <p:pic>
          <p:nvPicPr>
            <p:cNvPr id="51" name="Picture 50" descr="lu.png">
              <a:extLst>
                <a:ext uri="{FF2B5EF4-FFF2-40B4-BE49-F238E27FC236}">
                  <a16:creationId xmlns:a16="http://schemas.microsoft.com/office/drawing/2014/main" id="{C50D5B27-F700-0E4D-ABAC-8E7F47823451}"/>
                </a:ext>
              </a:extLst>
            </p:cNvPr>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5530180" y="4469696"/>
              <a:ext cx="217977" cy="144114"/>
            </a:xfrm>
            <a:prstGeom prst="rect">
              <a:avLst/>
            </a:prstGeom>
            <a:ln>
              <a:noFill/>
            </a:ln>
          </p:spPr>
        </p:pic>
        <p:pic>
          <p:nvPicPr>
            <p:cNvPr id="52" name="Picture 51" descr="no.png">
              <a:extLst>
                <a:ext uri="{FF2B5EF4-FFF2-40B4-BE49-F238E27FC236}">
                  <a16:creationId xmlns:a16="http://schemas.microsoft.com/office/drawing/2014/main" id="{EEE21768-4FCC-884A-B1AE-22B6652D9A65}"/>
                </a:ext>
              </a:extLst>
            </p:cNvPr>
            <p:cNvPicPr>
              <a:picLocks noChangeAspect="1"/>
            </p:cNvPicPr>
            <p:nvPr userDrawn="1"/>
          </p:nvPicPr>
          <p:blipFill>
            <a:blip r:embed="rId17" cstate="print">
              <a:extLst>
                <a:ext uri="{28A0092B-C50C-407E-A947-70E740481C1C}">
                  <a14:useLocalDpi xmlns:a14="http://schemas.microsoft.com/office/drawing/2010/main" val="0"/>
                </a:ext>
              </a:extLst>
            </a:blip>
            <a:stretch>
              <a:fillRect/>
            </a:stretch>
          </p:blipFill>
          <p:spPr>
            <a:xfrm>
              <a:off x="5901320" y="4469696"/>
              <a:ext cx="217977" cy="144114"/>
            </a:xfrm>
            <a:prstGeom prst="rect">
              <a:avLst/>
            </a:prstGeom>
            <a:ln>
              <a:noFill/>
            </a:ln>
          </p:spPr>
        </p:pic>
        <p:pic>
          <p:nvPicPr>
            <p:cNvPr id="53" name="Picture 52" descr="nl.png">
              <a:extLst>
                <a:ext uri="{FF2B5EF4-FFF2-40B4-BE49-F238E27FC236}">
                  <a16:creationId xmlns:a16="http://schemas.microsoft.com/office/drawing/2014/main" id="{F3A8536C-BDE0-404F-837A-2693906048DE}"/>
                </a:ext>
              </a:extLst>
            </p:cNvPr>
            <p:cNvPicPr>
              <a:picLocks noChangeAspect="1"/>
            </p:cNvPicPr>
            <p:nvPr userDrawn="1"/>
          </p:nvPicPr>
          <p:blipFill>
            <a:blip r:embed="rId18" cstate="print">
              <a:extLst>
                <a:ext uri="{28A0092B-C50C-407E-A947-70E740481C1C}">
                  <a14:useLocalDpi xmlns:a14="http://schemas.microsoft.com/office/drawing/2010/main" val="0"/>
                </a:ext>
              </a:extLst>
            </a:blip>
            <a:stretch>
              <a:fillRect/>
            </a:stretch>
          </p:blipFill>
          <p:spPr>
            <a:xfrm>
              <a:off x="6272460" y="4469696"/>
              <a:ext cx="217977" cy="144114"/>
            </a:xfrm>
            <a:prstGeom prst="rect">
              <a:avLst/>
            </a:prstGeom>
            <a:ln>
              <a:noFill/>
            </a:ln>
          </p:spPr>
        </p:pic>
        <p:pic>
          <p:nvPicPr>
            <p:cNvPr id="54" name="Picture 53" descr="pl.png">
              <a:extLst>
                <a:ext uri="{FF2B5EF4-FFF2-40B4-BE49-F238E27FC236}">
                  <a16:creationId xmlns:a16="http://schemas.microsoft.com/office/drawing/2014/main" id="{C2AC4DB9-ABEE-C04F-B4C3-09C4682EFF08}"/>
                </a:ext>
              </a:extLst>
            </p:cNvPr>
            <p:cNvPicPr>
              <a:picLocks noChangeAspect="1"/>
            </p:cNvPicPr>
            <p:nvPr userDrawn="1"/>
          </p:nvPicPr>
          <p:blipFill>
            <a:blip r:embed="rId19" cstate="print">
              <a:extLst>
                <a:ext uri="{28A0092B-C50C-407E-A947-70E740481C1C}">
                  <a14:useLocalDpi xmlns:a14="http://schemas.microsoft.com/office/drawing/2010/main" val="0"/>
                </a:ext>
              </a:extLst>
            </a:blip>
            <a:stretch>
              <a:fillRect/>
            </a:stretch>
          </p:blipFill>
          <p:spPr>
            <a:xfrm>
              <a:off x="6643600" y="4469696"/>
              <a:ext cx="217977" cy="144114"/>
            </a:xfrm>
            <a:prstGeom prst="rect">
              <a:avLst/>
            </a:prstGeom>
            <a:ln>
              <a:noFill/>
            </a:ln>
          </p:spPr>
        </p:pic>
        <p:pic>
          <p:nvPicPr>
            <p:cNvPr id="55" name="Picture 54" descr="pt.png">
              <a:extLst>
                <a:ext uri="{FF2B5EF4-FFF2-40B4-BE49-F238E27FC236}">
                  <a16:creationId xmlns:a16="http://schemas.microsoft.com/office/drawing/2014/main" id="{1583F378-AC2C-D048-A473-AB1BFE7EA3D6}"/>
                </a:ext>
              </a:extLst>
            </p:cNvPr>
            <p:cNvPicPr>
              <a:picLocks noChangeAspect="1"/>
            </p:cNvPicPr>
            <p:nvPr userDrawn="1"/>
          </p:nvPicPr>
          <p:blipFill>
            <a:blip r:embed="rId20" cstate="print">
              <a:extLst>
                <a:ext uri="{28A0092B-C50C-407E-A947-70E740481C1C}">
                  <a14:useLocalDpi xmlns:a14="http://schemas.microsoft.com/office/drawing/2010/main" val="0"/>
                </a:ext>
              </a:extLst>
            </a:blip>
            <a:stretch>
              <a:fillRect/>
            </a:stretch>
          </p:blipFill>
          <p:spPr>
            <a:xfrm>
              <a:off x="7014740" y="4469696"/>
              <a:ext cx="217977" cy="144114"/>
            </a:xfrm>
            <a:prstGeom prst="rect">
              <a:avLst/>
            </a:prstGeom>
            <a:ln>
              <a:noFill/>
            </a:ln>
          </p:spPr>
        </p:pic>
        <p:pic>
          <p:nvPicPr>
            <p:cNvPr id="56" name="Picture 55" descr="cz.png">
              <a:extLst>
                <a:ext uri="{FF2B5EF4-FFF2-40B4-BE49-F238E27FC236}">
                  <a16:creationId xmlns:a16="http://schemas.microsoft.com/office/drawing/2014/main" id="{DF5F68D2-8406-374A-AD83-A239F5455955}"/>
                </a:ext>
              </a:extLst>
            </p:cNvPr>
            <p:cNvPicPr>
              <a:picLocks noChangeAspect="1"/>
            </p:cNvPicPr>
            <p:nvPr userDrawn="1"/>
          </p:nvPicPr>
          <p:blipFill>
            <a:blip r:embed="rId21" cstate="print">
              <a:extLst>
                <a:ext uri="{28A0092B-C50C-407E-A947-70E740481C1C}">
                  <a14:useLocalDpi xmlns:a14="http://schemas.microsoft.com/office/drawing/2010/main" val="0"/>
                </a:ext>
              </a:extLst>
            </a:blip>
            <a:stretch>
              <a:fillRect/>
            </a:stretch>
          </p:blipFill>
          <p:spPr>
            <a:xfrm>
              <a:off x="7385880" y="4469696"/>
              <a:ext cx="217977" cy="144114"/>
            </a:xfrm>
            <a:prstGeom prst="rect">
              <a:avLst/>
            </a:prstGeom>
            <a:ln>
              <a:noFill/>
            </a:ln>
          </p:spPr>
        </p:pic>
        <p:pic>
          <p:nvPicPr>
            <p:cNvPr id="57" name="Picture 56" descr="ro.png">
              <a:extLst>
                <a:ext uri="{FF2B5EF4-FFF2-40B4-BE49-F238E27FC236}">
                  <a16:creationId xmlns:a16="http://schemas.microsoft.com/office/drawing/2014/main" id="{E6725D2E-4FF2-9248-8333-05CFA18C70C0}"/>
                </a:ext>
              </a:extLst>
            </p:cNvPr>
            <p:cNvPicPr>
              <a:picLocks noChangeAspect="1"/>
            </p:cNvPicPr>
            <p:nvPr userDrawn="1"/>
          </p:nvPicPr>
          <p:blipFill>
            <a:blip r:embed="rId22" cstate="print">
              <a:extLst>
                <a:ext uri="{28A0092B-C50C-407E-A947-70E740481C1C}">
                  <a14:useLocalDpi xmlns:a14="http://schemas.microsoft.com/office/drawing/2010/main" val="0"/>
                </a:ext>
              </a:extLst>
            </a:blip>
            <a:stretch>
              <a:fillRect/>
            </a:stretch>
          </p:blipFill>
          <p:spPr>
            <a:xfrm>
              <a:off x="7757020" y="4469696"/>
              <a:ext cx="217977" cy="144114"/>
            </a:xfrm>
            <a:prstGeom prst="rect">
              <a:avLst/>
            </a:prstGeom>
            <a:ln>
              <a:noFill/>
            </a:ln>
          </p:spPr>
        </p:pic>
        <p:pic>
          <p:nvPicPr>
            <p:cNvPr id="58" name="Picture 57" descr="se.png">
              <a:extLst>
                <a:ext uri="{FF2B5EF4-FFF2-40B4-BE49-F238E27FC236}">
                  <a16:creationId xmlns:a16="http://schemas.microsoft.com/office/drawing/2014/main" id="{74AB8C92-E6A7-C144-B537-72B3915DD46B}"/>
                </a:ext>
              </a:extLst>
            </p:cNvPr>
            <p:cNvPicPr>
              <a:picLocks noChangeAspect="1"/>
            </p:cNvPicPr>
            <p:nvPr userDrawn="1"/>
          </p:nvPicPr>
          <p:blipFill>
            <a:blip r:embed="rId23" cstate="print">
              <a:extLst>
                <a:ext uri="{28A0092B-C50C-407E-A947-70E740481C1C}">
                  <a14:useLocalDpi xmlns:a14="http://schemas.microsoft.com/office/drawing/2010/main" val="0"/>
                </a:ext>
              </a:extLst>
            </a:blip>
            <a:stretch>
              <a:fillRect/>
            </a:stretch>
          </p:blipFill>
          <p:spPr>
            <a:xfrm>
              <a:off x="8499300" y="4469696"/>
              <a:ext cx="217977" cy="144114"/>
            </a:xfrm>
            <a:prstGeom prst="rect">
              <a:avLst/>
            </a:prstGeom>
            <a:ln>
              <a:noFill/>
            </a:ln>
          </p:spPr>
        </p:pic>
        <p:pic>
          <p:nvPicPr>
            <p:cNvPr id="59" name="Picture 58" descr="ch.png">
              <a:extLst>
                <a:ext uri="{FF2B5EF4-FFF2-40B4-BE49-F238E27FC236}">
                  <a16:creationId xmlns:a16="http://schemas.microsoft.com/office/drawing/2014/main" id="{C48E0D8F-2BC8-F14C-9362-9E8607F5C1C0}"/>
                </a:ext>
              </a:extLst>
            </p:cNvPr>
            <p:cNvPicPr>
              <a:picLocks noChangeAspect="1"/>
            </p:cNvPicPr>
            <p:nvPr userDrawn="1"/>
          </p:nvPicPr>
          <p:blipFill>
            <a:blip r:embed="rId24" cstate="print">
              <a:extLst>
                <a:ext uri="{28A0092B-C50C-407E-A947-70E740481C1C}">
                  <a14:useLocalDpi xmlns:a14="http://schemas.microsoft.com/office/drawing/2010/main" val="0"/>
                </a:ext>
              </a:extLst>
            </a:blip>
            <a:stretch>
              <a:fillRect/>
            </a:stretch>
          </p:blipFill>
          <p:spPr>
            <a:xfrm>
              <a:off x="8870442" y="4469696"/>
              <a:ext cx="217977" cy="144114"/>
            </a:xfrm>
            <a:prstGeom prst="rect">
              <a:avLst/>
            </a:prstGeom>
            <a:ln>
              <a:noFill/>
            </a:ln>
          </p:spPr>
        </p:pic>
        <p:pic>
          <p:nvPicPr>
            <p:cNvPr id="60" name="Picture 59" descr="uk.png">
              <a:extLst>
                <a:ext uri="{FF2B5EF4-FFF2-40B4-BE49-F238E27FC236}">
                  <a16:creationId xmlns:a16="http://schemas.microsoft.com/office/drawing/2014/main" id="{E5508957-8372-AF44-9157-4F8AF0056F70}"/>
                </a:ext>
              </a:extLst>
            </p:cNvPr>
            <p:cNvPicPr>
              <a:picLocks noChangeAspect="1"/>
            </p:cNvPicPr>
            <p:nvPr userDrawn="1"/>
          </p:nvPicPr>
          <p:blipFill>
            <a:blip r:embed="rId25" cstate="print">
              <a:extLst>
                <a:ext uri="{28A0092B-C50C-407E-A947-70E740481C1C}">
                  <a14:useLocalDpi xmlns:a14="http://schemas.microsoft.com/office/drawing/2010/main" val="0"/>
                </a:ext>
              </a:extLst>
            </a:blip>
            <a:stretch>
              <a:fillRect/>
            </a:stretch>
          </p:blipFill>
          <p:spPr>
            <a:xfrm>
              <a:off x="8128160" y="4469696"/>
              <a:ext cx="217977" cy="144114"/>
            </a:xfrm>
            <a:prstGeom prst="rect">
              <a:avLst/>
            </a:prstGeom>
            <a:ln>
              <a:noFill/>
            </a:ln>
          </p:spPr>
        </p:pic>
        <p:pic>
          <p:nvPicPr>
            <p:cNvPr id="61" name="Picture 60">
              <a:extLst>
                <a:ext uri="{FF2B5EF4-FFF2-40B4-BE49-F238E27FC236}">
                  <a16:creationId xmlns:a16="http://schemas.microsoft.com/office/drawing/2014/main" id="{93E77BB0-CCCB-184C-8A71-2856CDD78E38}"/>
                </a:ext>
              </a:extLst>
            </p:cNvPr>
            <p:cNvPicPr>
              <a:picLocks noChangeAspect="1"/>
            </p:cNvPicPr>
            <p:nvPr userDrawn="1"/>
          </p:nvPicPr>
          <p:blipFill>
            <a:blip r:embed="rId26" cstate="hqprint">
              <a:extLst>
                <a:ext uri="{28A0092B-C50C-407E-A947-70E740481C1C}">
                  <a14:useLocalDpi xmlns:a14="http://schemas.microsoft.com/office/drawing/2010/main" val="0"/>
                </a:ext>
              </a:extLst>
            </a:blip>
            <a:stretch>
              <a:fillRect/>
            </a:stretch>
          </p:blipFill>
          <p:spPr>
            <a:xfrm>
              <a:off x="9408598" y="4469696"/>
              <a:ext cx="216000" cy="144000"/>
            </a:xfrm>
            <a:prstGeom prst="rect">
              <a:avLst/>
            </a:prstGeom>
          </p:spPr>
        </p:pic>
        <p:pic>
          <p:nvPicPr>
            <p:cNvPr id="62" name="Picture 61">
              <a:extLst>
                <a:ext uri="{FF2B5EF4-FFF2-40B4-BE49-F238E27FC236}">
                  <a16:creationId xmlns:a16="http://schemas.microsoft.com/office/drawing/2014/main" id="{7D4A6225-A6BA-474B-9F8F-B55FD8A87BDA}"/>
                </a:ext>
              </a:extLst>
            </p:cNvPr>
            <p:cNvPicPr>
              <a:picLocks noChangeAspect="1"/>
            </p:cNvPicPr>
            <p:nvPr userDrawn="1"/>
          </p:nvPicPr>
          <p:blipFill>
            <a:blip r:embed="rId27"/>
            <a:stretch>
              <a:fillRect/>
            </a:stretch>
          </p:blipFill>
          <p:spPr>
            <a:xfrm>
              <a:off x="9768386" y="4469696"/>
              <a:ext cx="216000" cy="144000"/>
            </a:xfrm>
            <a:prstGeom prst="rect">
              <a:avLst/>
            </a:prstGeom>
          </p:spPr>
        </p:pic>
        <p:pic>
          <p:nvPicPr>
            <p:cNvPr id="63" name="Picture 62" descr="ca.png">
              <a:extLst>
                <a:ext uri="{FF2B5EF4-FFF2-40B4-BE49-F238E27FC236}">
                  <a16:creationId xmlns:a16="http://schemas.microsoft.com/office/drawing/2014/main" id="{02C75BE4-D548-4049-B4EA-FE8098E2394C}"/>
                </a:ext>
              </a:extLst>
            </p:cNvPr>
            <p:cNvPicPr>
              <a:picLocks noChangeAspect="1"/>
            </p:cNvPicPr>
            <p:nvPr userDrawn="1"/>
          </p:nvPicPr>
          <p:blipFill>
            <a:blip r:embed="rId28" cstate="print">
              <a:extLst>
                <a:ext uri="{28A0092B-C50C-407E-A947-70E740481C1C}">
                  <a14:useLocalDpi xmlns:a14="http://schemas.microsoft.com/office/drawing/2010/main" val="0"/>
                </a:ext>
              </a:extLst>
            </a:blip>
            <a:stretch>
              <a:fillRect/>
            </a:stretch>
          </p:blipFill>
          <p:spPr>
            <a:xfrm>
              <a:off x="10489245" y="4469696"/>
              <a:ext cx="216000" cy="142807"/>
            </a:xfrm>
            <a:prstGeom prst="rect">
              <a:avLst/>
            </a:prstGeom>
            <a:ln>
              <a:noFill/>
            </a:ln>
          </p:spPr>
        </p:pic>
        <p:pic>
          <p:nvPicPr>
            <p:cNvPr id="64" name="Picture 63" descr="si.png">
              <a:extLst>
                <a:ext uri="{FF2B5EF4-FFF2-40B4-BE49-F238E27FC236}">
                  <a16:creationId xmlns:a16="http://schemas.microsoft.com/office/drawing/2014/main" id="{28548056-32EB-4547-A1E8-C49E5B25653B}"/>
                </a:ext>
              </a:extLst>
            </p:cNvPr>
            <p:cNvPicPr>
              <a:picLocks noChangeAspect="1"/>
            </p:cNvPicPr>
            <p:nvPr userDrawn="1"/>
          </p:nvPicPr>
          <p:blipFill>
            <a:blip r:embed="rId29" cstate="print">
              <a:extLst>
                <a:ext uri="{28A0092B-C50C-407E-A947-70E740481C1C}">
                  <a14:useLocalDpi xmlns:a14="http://schemas.microsoft.com/office/drawing/2010/main" val="0"/>
                </a:ext>
              </a:extLst>
            </a:blip>
            <a:stretch>
              <a:fillRect/>
            </a:stretch>
          </p:blipFill>
          <p:spPr>
            <a:xfrm>
              <a:off x="10128174" y="4469696"/>
              <a:ext cx="217284" cy="143656"/>
            </a:xfrm>
            <a:prstGeom prst="rect">
              <a:avLst/>
            </a:prstGeom>
          </p:spPr>
        </p:pic>
      </p:grpSp>
    </p:spTree>
    <p:extLst>
      <p:ext uri="{BB962C8B-B14F-4D97-AF65-F5344CB8AC3E}">
        <p14:creationId xmlns:p14="http://schemas.microsoft.com/office/powerpoint/2010/main" val="157942936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1_CLEAR_COLOUR_BG5">
    <p:spTree>
      <p:nvGrpSpPr>
        <p:cNvPr id="1" name=""/>
        <p:cNvGrpSpPr/>
        <p:nvPr/>
      </p:nvGrpSpPr>
      <p:grpSpPr>
        <a:xfrm>
          <a:off x="0" y="0"/>
          <a:ext cx="0" cy="0"/>
          <a:chOff x="0" y="0"/>
          <a:chExt cx="0" cy="0"/>
        </a:xfrm>
      </p:grpSpPr>
      <p:sp>
        <p:nvSpPr>
          <p:cNvPr id="154" name="Rectangle 153">
            <a:extLst>
              <a:ext uri="{FF2B5EF4-FFF2-40B4-BE49-F238E27FC236}">
                <a16:creationId xmlns:a16="http://schemas.microsoft.com/office/drawing/2014/main" id="{2FDEDD14-D71C-FA46-B659-781FB04D4CD6}"/>
              </a:ext>
            </a:extLst>
          </p:cNvPr>
          <p:cNvSpPr/>
          <p:nvPr userDrawn="1"/>
        </p:nvSpPr>
        <p:spPr>
          <a:xfrm>
            <a:off x="-6566" y="-2"/>
            <a:ext cx="12198565" cy="6858002"/>
          </a:xfrm>
          <a:prstGeom prst="rect">
            <a:avLst/>
          </a:prstGeom>
          <a:solidFill>
            <a:srgbClr val="6DCF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98" name="Text Box 38">
            <a:extLst>
              <a:ext uri="{FF2B5EF4-FFF2-40B4-BE49-F238E27FC236}">
                <a16:creationId xmlns:a16="http://schemas.microsoft.com/office/drawing/2014/main" id="{7FCD07CB-9B49-8542-B6E1-EE8F108950D4}"/>
              </a:ext>
            </a:extLst>
          </p:cNvPr>
          <p:cNvSpPr txBox="1">
            <a:spLocks noChangeArrowheads="1"/>
          </p:cNvSpPr>
          <p:nvPr userDrawn="1"/>
        </p:nvSpPr>
        <p:spPr bwMode="auto">
          <a:xfrm>
            <a:off x="8205939" y="6201716"/>
            <a:ext cx="3751495" cy="21544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lIns="0" rIns="0">
            <a:spAutoFit/>
          </a:bodyPr>
          <a:lstStyle/>
          <a:p>
            <a:pPr lvl="2" algn="r">
              <a:spcBef>
                <a:spcPct val="50000"/>
              </a:spcBef>
            </a:pPr>
            <a:fld id="{BBA2E11D-44E1-43DD-A173-928128880055}" type="slidenum">
              <a:rPr lang="en-GB" sz="800" noProof="1" smtClean="0">
                <a:solidFill>
                  <a:srgbClr val="8197A6"/>
                </a:solidFill>
                <a:latin typeface="Arial" charset="0"/>
                <a:ea typeface="Arial" charset="0"/>
                <a:cs typeface="Arial" charset="0"/>
              </a:rPr>
              <a:pPr lvl="2" algn="r">
                <a:spcBef>
                  <a:spcPct val="50000"/>
                </a:spcBef>
              </a:pPr>
              <a:t>‹#›</a:t>
            </a:fld>
            <a:endParaRPr lang="en-GB" sz="800" b="0" i="0" noProof="0">
              <a:solidFill>
                <a:srgbClr val="8197A6"/>
              </a:solidFill>
              <a:latin typeface="Arial" charset="0"/>
              <a:ea typeface="Arial" charset="0"/>
              <a:cs typeface="Arial" charset="0"/>
            </a:endParaRPr>
          </a:p>
        </p:txBody>
      </p:sp>
      <p:cxnSp>
        <p:nvCxnSpPr>
          <p:cNvPr id="65" name="Straight Connector 64">
            <a:extLst>
              <a:ext uri="{FF2B5EF4-FFF2-40B4-BE49-F238E27FC236}">
                <a16:creationId xmlns:a16="http://schemas.microsoft.com/office/drawing/2014/main" id="{C7AD4B35-54FA-9144-8CA0-29E6DFD8430A}"/>
              </a:ext>
            </a:extLst>
          </p:cNvPr>
          <p:cNvCxnSpPr>
            <a:cxnSpLocks/>
          </p:cNvCxnSpPr>
          <p:nvPr userDrawn="1"/>
        </p:nvCxnSpPr>
        <p:spPr>
          <a:xfrm>
            <a:off x="221435" y="6422971"/>
            <a:ext cx="11736000" cy="0"/>
          </a:xfrm>
          <a:prstGeom prst="line">
            <a:avLst/>
          </a:prstGeom>
          <a:ln w="9525" cmpd="sng">
            <a:solidFill>
              <a:srgbClr val="003249"/>
            </a:solidFill>
            <a:prstDash val="solid"/>
          </a:ln>
        </p:spPr>
        <p:style>
          <a:lnRef idx="1">
            <a:schemeClr val="accent1"/>
          </a:lnRef>
          <a:fillRef idx="0">
            <a:schemeClr val="accent1"/>
          </a:fillRef>
          <a:effectRef idx="0">
            <a:schemeClr val="accent1"/>
          </a:effectRef>
          <a:fontRef idx="minor">
            <a:schemeClr val="tx1"/>
          </a:fontRef>
        </p:style>
      </p:cxnSp>
      <p:pic>
        <p:nvPicPr>
          <p:cNvPr id="93" name="Picture 92">
            <a:extLst>
              <a:ext uri="{FF2B5EF4-FFF2-40B4-BE49-F238E27FC236}">
                <a16:creationId xmlns:a16="http://schemas.microsoft.com/office/drawing/2014/main" id="{8A16F217-5F4A-7849-B028-25F68FF3C3EE}"/>
              </a:ext>
            </a:extLst>
          </p:cNvPr>
          <p:cNvPicPr>
            <a:picLocks/>
          </p:cNvPicPr>
          <p:nvPr userDrawn="1"/>
        </p:nvPicPr>
        <p:blipFill>
          <a:blip r:embed="rId2" cstate="hqprint">
            <a:extLst>
              <a:ext uri="{28A0092B-C50C-407E-A947-70E740481C1C}">
                <a14:useLocalDpi xmlns:a14="http://schemas.microsoft.com/office/drawing/2010/main" val="0"/>
              </a:ext>
            </a:extLst>
          </a:blip>
          <a:stretch>
            <a:fillRect/>
          </a:stretch>
        </p:blipFill>
        <p:spPr>
          <a:xfrm>
            <a:off x="10331489" y="-215904"/>
            <a:ext cx="2095200" cy="1314000"/>
          </a:xfrm>
          <a:prstGeom prst="rect">
            <a:avLst/>
          </a:prstGeom>
        </p:spPr>
      </p:pic>
      <p:pic>
        <p:nvPicPr>
          <p:cNvPr id="41" name="Picture 40">
            <a:extLst>
              <a:ext uri="{FF2B5EF4-FFF2-40B4-BE49-F238E27FC236}">
                <a16:creationId xmlns:a16="http://schemas.microsoft.com/office/drawing/2014/main" id="{AF28F19B-7C3E-084C-9576-DD78AF4F52FF}"/>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10343245" y="6585917"/>
            <a:ext cx="1636920" cy="105918"/>
          </a:xfrm>
          <a:prstGeom prst="rect">
            <a:avLst/>
          </a:prstGeom>
        </p:spPr>
      </p:pic>
      <p:grpSp>
        <p:nvGrpSpPr>
          <p:cNvPr id="33" name="Group 32">
            <a:extLst>
              <a:ext uri="{FF2B5EF4-FFF2-40B4-BE49-F238E27FC236}">
                <a16:creationId xmlns:a16="http://schemas.microsoft.com/office/drawing/2014/main" id="{FB321021-5660-EB47-8BA6-304C79272C62}"/>
              </a:ext>
            </a:extLst>
          </p:cNvPr>
          <p:cNvGrpSpPr/>
          <p:nvPr userDrawn="1"/>
        </p:nvGrpSpPr>
        <p:grpSpPr>
          <a:xfrm>
            <a:off x="226688" y="6569736"/>
            <a:ext cx="9628745" cy="144114"/>
            <a:chOff x="1076500" y="4469696"/>
            <a:chExt cx="9628745" cy="144114"/>
          </a:xfrm>
        </p:grpSpPr>
        <p:pic>
          <p:nvPicPr>
            <p:cNvPr id="34" name="Picture 33" descr="de.png">
              <a:extLst>
                <a:ext uri="{FF2B5EF4-FFF2-40B4-BE49-F238E27FC236}">
                  <a16:creationId xmlns:a16="http://schemas.microsoft.com/office/drawing/2014/main" id="{6705C573-7F21-B342-A090-1A6C26CD7B87}"/>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76500" y="4469696"/>
              <a:ext cx="217977" cy="144114"/>
            </a:xfrm>
            <a:prstGeom prst="rect">
              <a:avLst/>
            </a:prstGeom>
            <a:ln>
              <a:noFill/>
            </a:ln>
          </p:spPr>
        </p:pic>
        <p:pic>
          <p:nvPicPr>
            <p:cNvPr id="35" name="Picture 34" descr="at.png">
              <a:extLst>
                <a:ext uri="{FF2B5EF4-FFF2-40B4-BE49-F238E27FC236}">
                  <a16:creationId xmlns:a16="http://schemas.microsoft.com/office/drawing/2014/main" id="{6E5EA9CB-46C1-1244-9266-8C00B92ABFCB}"/>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447640" y="4469696"/>
              <a:ext cx="217977" cy="144114"/>
            </a:xfrm>
            <a:prstGeom prst="rect">
              <a:avLst/>
            </a:prstGeom>
            <a:ln>
              <a:noFill/>
            </a:ln>
          </p:spPr>
        </p:pic>
        <p:pic>
          <p:nvPicPr>
            <p:cNvPr id="36" name="Picture 35" descr="be.png">
              <a:extLst>
                <a:ext uri="{FF2B5EF4-FFF2-40B4-BE49-F238E27FC236}">
                  <a16:creationId xmlns:a16="http://schemas.microsoft.com/office/drawing/2014/main" id="{AB9EB0F2-8599-8F46-BDBF-50594130B1B2}"/>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818780" y="4469696"/>
              <a:ext cx="217977" cy="144114"/>
            </a:xfrm>
            <a:prstGeom prst="rect">
              <a:avLst/>
            </a:prstGeom>
            <a:ln>
              <a:noFill/>
            </a:ln>
          </p:spPr>
        </p:pic>
        <p:pic>
          <p:nvPicPr>
            <p:cNvPr id="37" name="Picture 36" descr="dk.png">
              <a:extLst>
                <a:ext uri="{FF2B5EF4-FFF2-40B4-BE49-F238E27FC236}">
                  <a16:creationId xmlns:a16="http://schemas.microsoft.com/office/drawing/2014/main" id="{E84CCD7E-CD19-5C40-8499-A9A2BF933B34}"/>
                </a:ext>
              </a:extLst>
            </p:cNvPr>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2189920" y="4469696"/>
              <a:ext cx="217977" cy="144114"/>
            </a:xfrm>
            <a:prstGeom prst="rect">
              <a:avLst/>
            </a:prstGeom>
            <a:ln>
              <a:noFill/>
            </a:ln>
          </p:spPr>
        </p:pic>
        <p:pic>
          <p:nvPicPr>
            <p:cNvPr id="38" name="Picture 37" descr="es.png">
              <a:extLst>
                <a:ext uri="{FF2B5EF4-FFF2-40B4-BE49-F238E27FC236}">
                  <a16:creationId xmlns:a16="http://schemas.microsoft.com/office/drawing/2014/main" id="{64F9DD03-F825-A14A-8939-41CEA1D3F802}"/>
                </a:ext>
              </a:extLst>
            </p:cNvPr>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2561060" y="4469696"/>
              <a:ext cx="217977" cy="144114"/>
            </a:xfrm>
            <a:prstGeom prst="rect">
              <a:avLst/>
            </a:prstGeom>
            <a:ln>
              <a:noFill/>
            </a:ln>
          </p:spPr>
        </p:pic>
        <p:pic>
          <p:nvPicPr>
            <p:cNvPr id="39" name="Picture 38" descr="ee.png">
              <a:extLst>
                <a:ext uri="{FF2B5EF4-FFF2-40B4-BE49-F238E27FC236}">
                  <a16:creationId xmlns:a16="http://schemas.microsoft.com/office/drawing/2014/main" id="{686C5F97-EE26-D545-972E-35E1947B818B}"/>
                </a:ext>
              </a:extLst>
            </p:cNvPr>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2932200" y="4469696"/>
              <a:ext cx="217977" cy="144114"/>
            </a:xfrm>
            <a:prstGeom prst="rect">
              <a:avLst/>
            </a:prstGeom>
            <a:ln>
              <a:noFill/>
            </a:ln>
          </p:spPr>
        </p:pic>
        <p:pic>
          <p:nvPicPr>
            <p:cNvPr id="40" name="Picture 39" descr="fi.png">
              <a:extLst>
                <a:ext uri="{FF2B5EF4-FFF2-40B4-BE49-F238E27FC236}">
                  <a16:creationId xmlns:a16="http://schemas.microsoft.com/office/drawing/2014/main" id="{CAAFFB4A-3C75-C945-A251-BEE380521953}"/>
                </a:ext>
              </a:extLst>
            </p:cNvPr>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3303340" y="4469696"/>
              <a:ext cx="217977" cy="144114"/>
            </a:xfrm>
            <a:prstGeom prst="rect">
              <a:avLst/>
            </a:prstGeom>
            <a:ln>
              <a:noFill/>
            </a:ln>
          </p:spPr>
        </p:pic>
        <p:pic>
          <p:nvPicPr>
            <p:cNvPr id="42" name="Picture 41" descr="fr.png">
              <a:extLst>
                <a:ext uri="{FF2B5EF4-FFF2-40B4-BE49-F238E27FC236}">
                  <a16:creationId xmlns:a16="http://schemas.microsoft.com/office/drawing/2014/main" id="{98635036-B69D-3742-9E37-5ED8FDB996CB}"/>
                </a:ext>
              </a:extLst>
            </p:cNvPr>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3674480" y="4469696"/>
              <a:ext cx="217977" cy="144114"/>
            </a:xfrm>
            <a:prstGeom prst="rect">
              <a:avLst/>
            </a:prstGeom>
            <a:ln>
              <a:noFill/>
            </a:ln>
          </p:spPr>
        </p:pic>
        <p:pic>
          <p:nvPicPr>
            <p:cNvPr id="43" name="Picture 42" descr="gr.png">
              <a:extLst>
                <a:ext uri="{FF2B5EF4-FFF2-40B4-BE49-F238E27FC236}">
                  <a16:creationId xmlns:a16="http://schemas.microsoft.com/office/drawing/2014/main" id="{10D8C8F8-E354-894F-A153-41AC96F6CD80}"/>
                </a:ext>
              </a:extLst>
            </p:cNvPr>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4045620" y="4469696"/>
              <a:ext cx="217977" cy="144114"/>
            </a:xfrm>
            <a:prstGeom prst="rect">
              <a:avLst/>
            </a:prstGeom>
            <a:ln>
              <a:noFill/>
            </a:ln>
          </p:spPr>
        </p:pic>
        <p:pic>
          <p:nvPicPr>
            <p:cNvPr id="44" name="Picture 43" descr="hu.png">
              <a:extLst>
                <a:ext uri="{FF2B5EF4-FFF2-40B4-BE49-F238E27FC236}">
                  <a16:creationId xmlns:a16="http://schemas.microsoft.com/office/drawing/2014/main" id="{5A9BF6FD-8270-9D43-B521-8581BC3948F1}"/>
                </a:ext>
              </a:extLst>
            </p:cNvPr>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4416760" y="4469696"/>
              <a:ext cx="217977" cy="144114"/>
            </a:xfrm>
            <a:prstGeom prst="rect">
              <a:avLst/>
            </a:prstGeom>
            <a:ln>
              <a:noFill/>
            </a:ln>
          </p:spPr>
        </p:pic>
        <p:pic>
          <p:nvPicPr>
            <p:cNvPr id="45" name="Picture 44" descr="ie.png">
              <a:extLst>
                <a:ext uri="{FF2B5EF4-FFF2-40B4-BE49-F238E27FC236}">
                  <a16:creationId xmlns:a16="http://schemas.microsoft.com/office/drawing/2014/main" id="{14B6B9B8-9CB9-C54F-AE18-37B7E06A5C09}"/>
                </a:ext>
              </a:extLst>
            </p:cNvPr>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4787900" y="4469696"/>
              <a:ext cx="217977" cy="144114"/>
            </a:xfrm>
            <a:prstGeom prst="rect">
              <a:avLst/>
            </a:prstGeom>
            <a:ln>
              <a:noFill/>
            </a:ln>
          </p:spPr>
        </p:pic>
        <p:pic>
          <p:nvPicPr>
            <p:cNvPr id="46" name="Picture 45" descr="it.png">
              <a:extLst>
                <a:ext uri="{FF2B5EF4-FFF2-40B4-BE49-F238E27FC236}">
                  <a16:creationId xmlns:a16="http://schemas.microsoft.com/office/drawing/2014/main" id="{768B3063-BAAD-1340-A865-830B2616D6FF}"/>
                </a:ext>
              </a:extLst>
            </p:cNvPr>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5159040" y="4469696"/>
              <a:ext cx="217977" cy="144114"/>
            </a:xfrm>
            <a:prstGeom prst="rect">
              <a:avLst/>
            </a:prstGeom>
            <a:ln>
              <a:noFill/>
            </a:ln>
          </p:spPr>
        </p:pic>
        <p:pic>
          <p:nvPicPr>
            <p:cNvPr id="47" name="Picture 46" descr="lu.png">
              <a:extLst>
                <a:ext uri="{FF2B5EF4-FFF2-40B4-BE49-F238E27FC236}">
                  <a16:creationId xmlns:a16="http://schemas.microsoft.com/office/drawing/2014/main" id="{C50D5B27-F700-0E4D-ABAC-8E7F47823451}"/>
                </a:ext>
              </a:extLst>
            </p:cNvPr>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5530180" y="4469696"/>
              <a:ext cx="217977" cy="144114"/>
            </a:xfrm>
            <a:prstGeom prst="rect">
              <a:avLst/>
            </a:prstGeom>
            <a:ln>
              <a:noFill/>
            </a:ln>
          </p:spPr>
        </p:pic>
        <p:pic>
          <p:nvPicPr>
            <p:cNvPr id="48" name="Picture 47" descr="no.png">
              <a:extLst>
                <a:ext uri="{FF2B5EF4-FFF2-40B4-BE49-F238E27FC236}">
                  <a16:creationId xmlns:a16="http://schemas.microsoft.com/office/drawing/2014/main" id="{EEE21768-4FCC-884A-B1AE-22B6652D9A65}"/>
                </a:ext>
              </a:extLst>
            </p:cNvPr>
            <p:cNvPicPr>
              <a:picLocks noChangeAspect="1"/>
            </p:cNvPicPr>
            <p:nvPr userDrawn="1"/>
          </p:nvPicPr>
          <p:blipFill>
            <a:blip r:embed="rId17" cstate="print">
              <a:extLst>
                <a:ext uri="{28A0092B-C50C-407E-A947-70E740481C1C}">
                  <a14:useLocalDpi xmlns:a14="http://schemas.microsoft.com/office/drawing/2010/main" val="0"/>
                </a:ext>
              </a:extLst>
            </a:blip>
            <a:stretch>
              <a:fillRect/>
            </a:stretch>
          </p:blipFill>
          <p:spPr>
            <a:xfrm>
              <a:off x="5901320" y="4469696"/>
              <a:ext cx="217977" cy="144114"/>
            </a:xfrm>
            <a:prstGeom prst="rect">
              <a:avLst/>
            </a:prstGeom>
            <a:ln>
              <a:noFill/>
            </a:ln>
          </p:spPr>
        </p:pic>
        <p:pic>
          <p:nvPicPr>
            <p:cNvPr id="49" name="Picture 48" descr="nl.png">
              <a:extLst>
                <a:ext uri="{FF2B5EF4-FFF2-40B4-BE49-F238E27FC236}">
                  <a16:creationId xmlns:a16="http://schemas.microsoft.com/office/drawing/2014/main" id="{F3A8536C-BDE0-404F-837A-2693906048DE}"/>
                </a:ext>
              </a:extLst>
            </p:cNvPr>
            <p:cNvPicPr>
              <a:picLocks noChangeAspect="1"/>
            </p:cNvPicPr>
            <p:nvPr userDrawn="1"/>
          </p:nvPicPr>
          <p:blipFill>
            <a:blip r:embed="rId18" cstate="print">
              <a:extLst>
                <a:ext uri="{28A0092B-C50C-407E-A947-70E740481C1C}">
                  <a14:useLocalDpi xmlns:a14="http://schemas.microsoft.com/office/drawing/2010/main" val="0"/>
                </a:ext>
              </a:extLst>
            </a:blip>
            <a:stretch>
              <a:fillRect/>
            </a:stretch>
          </p:blipFill>
          <p:spPr>
            <a:xfrm>
              <a:off x="6272460" y="4469696"/>
              <a:ext cx="217977" cy="144114"/>
            </a:xfrm>
            <a:prstGeom prst="rect">
              <a:avLst/>
            </a:prstGeom>
            <a:ln>
              <a:noFill/>
            </a:ln>
          </p:spPr>
        </p:pic>
        <p:pic>
          <p:nvPicPr>
            <p:cNvPr id="50" name="Picture 49" descr="pl.png">
              <a:extLst>
                <a:ext uri="{FF2B5EF4-FFF2-40B4-BE49-F238E27FC236}">
                  <a16:creationId xmlns:a16="http://schemas.microsoft.com/office/drawing/2014/main" id="{C2AC4DB9-ABEE-C04F-B4C3-09C4682EFF08}"/>
                </a:ext>
              </a:extLst>
            </p:cNvPr>
            <p:cNvPicPr>
              <a:picLocks noChangeAspect="1"/>
            </p:cNvPicPr>
            <p:nvPr userDrawn="1"/>
          </p:nvPicPr>
          <p:blipFill>
            <a:blip r:embed="rId19" cstate="print">
              <a:extLst>
                <a:ext uri="{28A0092B-C50C-407E-A947-70E740481C1C}">
                  <a14:useLocalDpi xmlns:a14="http://schemas.microsoft.com/office/drawing/2010/main" val="0"/>
                </a:ext>
              </a:extLst>
            </a:blip>
            <a:stretch>
              <a:fillRect/>
            </a:stretch>
          </p:blipFill>
          <p:spPr>
            <a:xfrm>
              <a:off x="6643600" y="4469696"/>
              <a:ext cx="217977" cy="144114"/>
            </a:xfrm>
            <a:prstGeom prst="rect">
              <a:avLst/>
            </a:prstGeom>
            <a:ln>
              <a:noFill/>
            </a:ln>
          </p:spPr>
        </p:pic>
        <p:pic>
          <p:nvPicPr>
            <p:cNvPr id="51" name="Picture 50" descr="pt.png">
              <a:extLst>
                <a:ext uri="{FF2B5EF4-FFF2-40B4-BE49-F238E27FC236}">
                  <a16:creationId xmlns:a16="http://schemas.microsoft.com/office/drawing/2014/main" id="{1583F378-AC2C-D048-A473-AB1BFE7EA3D6}"/>
                </a:ext>
              </a:extLst>
            </p:cNvPr>
            <p:cNvPicPr>
              <a:picLocks noChangeAspect="1"/>
            </p:cNvPicPr>
            <p:nvPr userDrawn="1"/>
          </p:nvPicPr>
          <p:blipFill>
            <a:blip r:embed="rId20" cstate="print">
              <a:extLst>
                <a:ext uri="{28A0092B-C50C-407E-A947-70E740481C1C}">
                  <a14:useLocalDpi xmlns:a14="http://schemas.microsoft.com/office/drawing/2010/main" val="0"/>
                </a:ext>
              </a:extLst>
            </a:blip>
            <a:stretch>
              <a:fillRect/>
            </a:stretch>
          </p:blipFill>
          <p:spPr>
            <a:xfrm>
              <a:off x="7014740" y="4469696"/>
              <a:ext cx="217977" cy="144114"/>
            </a:xfrm>
            <a:prstGeom prst="rect">
              <a:avLst/>
            </a:prstGeom>
            <a:ln>
              <a:noFill/>
            </a:ln>
          </p:spPr>
        </p:pic>
        <p:pic>
          <p:nvPicPr>
            <p:cNvPr id="52" name="Picture 51" descr="cz.png">
              <a:extLst>
                <a:ext uri="{FF2B5EF4-FFF2-40B4-BE49-F238E27FC236}">
                  <a16:creationId xmlns:a16="http://schemas.microsoft.com/office/drawing/2014/main" id="{DF5F68D2-8406-374A-AD83-A239F5455955}"/>
                </a:ext>
              </a:extLst>
            </p:cNvPr>
            <p:cNvPicPr>
              <a:picLocks noChangeAspect="1"/>
            </p:cNvPicPr>
            <p:nvPr userDrawn="1"/>
          </p:nvPicPr>
          <p:blipFill>
            <a:blip r:embed="rId21" cstate="print">
              <a:extLst>
                <a:ext uri="{28A0092B-C50C-407E-A947-70E740481C1C}">
                  <a14:useLocalDpi xmlns:a14="http://schemas.microsoft.com/office/drawing/2010/main" val="0"/>
                </a:ext>
              </a:extLst>
            </a:blip>
            <a:stretch>
              <a:fillRect/>
            </a:stretch>
          </p:blipFill>
          <p:spPr>
            <a:xfrm>
              <a:off x="7385880" y="4469696"/>
              <a:ext cx="217977" cy="144114"/>
            </a:xfrm>
            <a:prstGeom prst="rect">
              <a:avLst/>
            </a:prstGeom>
            <a:ln>
              <a:noFill/>
            </a:ln>
          </p:spPr>
        </p:pic>
        <p:pic>
          <p:nvPicPr>
            <p:cNvPr id="53" name="Picture 52" descr="ro.png">
              <a:extLst>
                <a:ext uri="{FF2B5EF4-FFF2-40B4-BE49-F238E27FC236}">
                  <a16:creationId xmlns:a16="http://schemas.microsoft.com/office/drawing/2014/main" id="{E6725D2E-4FF2-9248-8333-05CFA18C70C0}"/>
                </a:ext>
              </a:extLst>
            </p:cNvPr>
            <p:cNvPicPr>
              <a:picLocks noChangeAspect="1"/>
            </p:cNvPicPr>
            <p:nvPr userDrawn="1"/>
          </p:nvPicPr>
          <p:blipFill>
            <a:blip r:embed="rId22" cstate="print">
              <a:extLst>
                <a:ext uri="{28A0092B-C50C-407E-A947-70E740481C1C}">
                  <a14:useLocalDpi xmlns:a14="http://schemas.microsoft.com/office/drawing/2010/main" val="0"/>
                </a:ext>
              </a:extLst>
            </a:blip>
            <a:stretch>
              <a:fillRect/>
            </a:stretch>
          </p:blipFill>
          <p:spPr>
            <a:xfrm>
              <a:off x="7757020" y="4469696"/>
              <a:ext cx="217977" cy="144114"/>
            </a:xfrm>
            <a:prstGeom prst="rect">
              <a:avLst/>
            </a:prstGeom>
            <a:ln>
              <a:noFill/>
            </a:ln>
          </p:spPr>
        </p:pic>
        <p:pic>
          <p:nvPicPr>
            <p:cNvPr id="54" name="Picture 53" descr="se.png">
              <a:extLst>
                <a:ext uri="{FF2B5EF4-FFF2-40B4-BE49-F238E27FC236}">
                  <a16:creationId xmlns:a16="http://schemas.microsoft.com/office/drawing/2014/main" id="{74AB8C92-E6A7-C144-B537-72B3915DD46B}"/>
                </a:ext>
              </a:extLst>
            </p:cNvPr>
            <p:cNvPicPr>
              <a:picLocks noChangeAspect="1"/>
            </p:cNvPicPr>
            <p:nvPr userDrawn="1"/>
          </p:nvPicPr>
          <p:blipFill>
            <a:blip r:embed="rId23" cstate="print">
              <a:extLst>
                <a:ext uri="{28A0092B-C50C-407E-A947-70E740481C1C}">
                  <a14:useLocalDpi xmlns:a14="http://schemas.microsoft.com/office/drawing/2010/main" val="0"/>
                </a:ext>
              </a:extLst>
            </a:blip>
            <a:stretch>
              <a:fillRect/>
            </a:stretch>
          </p:blipFill>
          <p:spPr>
            <a:xfrm>
              <a:off x="8499300" y="4469696"/>
              <a:ext cx="217977" cy="144114"/>
            </a:xfrm>
            <a:prstGeom prst="rect">
              <a:avLst/>
            </a:prstGeom>
            <a:ln>
              <a:noFill/>
            </a:ln>
          </p:spPr>
        </p:pic>
        <p:pic>
          <p:nvPicPr>
            <p:cNvPr id="55" name="Picture 54" descr="ch.png">
              <a:extLst>
                <a:ext uri="{FF2B5EF4-FFF2-40B4-BE49-F238E27FC236}">
                  <a16:creationId xmlns:a16="http://schemas.microsoft.com/office/drawing/2014/main" id="{C48E0D8F-2BC8-F14C-9362-9E8607F5C1C0}"/>
                </a:ext>
              </a:extLst>
            </p:cNvPr>
            <p:cNvPicPr>
              <a:picLocks noChangeAspect="1"/>
            </p:cNvPicPr>
            <p:nvPr userDrawn="1"/>
          </p:nvPicPr>
          <p:blipFill>
            <a:blip r:embed="rId24" cstate="print">
              <a:extLst>
                <a:ext uri="{28A0092B-C50C-407E-A947-70E740481C1C}">
                  <a14:useLocalDpi xmlns:a14="http://schemas.microsoft.com/office/drawing/2010/main" val="0"/>
                </a:ext>
              </a:extLst>
            </a:blip>
            <a:stretch>
              <a:fillRect/>
            </a:stretch>
          </p:blipFill>
          <p:spPr>
            <a:xfrm>
              <a:off x="8870442" y="4469696"/>
              <a:ext cx="217977" cy="144114"/>
            </a:xfrm>
            <a:prstGeom prst="rect">
              <a:avLst/>
            </a:prstGeom>
            <a:ln>
              <a:noFill/>
            </a:ln>
          </p:spPr>
        </p:pic>
        <p:pic>
          <p:nvPicPr>
            <p:cNvPr id="56" name="Picture 55" descr="uk.png">
              <a:extLst>
                <a:ext uri="{FF2B5EF4-FFF2-40B4-BE49-F238E27FC236}">
                  <a16:creationId xmlns:a16="http://schemas.microsoft.com/office/drawing/2014/main" id="{E5508957-8372-AF44-9157-4F8AF0056F70}"/>
                </a:ext>
              </a:extLst>
            </p:cNvPr>
            <p:cNvPicPr>
              <a:picLocks noChangeAspect="1"/>
            </p:cNvPicPr>
            <p:nvPr userDrawn="1"/>
          </p:nvPicPr>
          <p:blipFill>
            <a:blip r:embed="rId25" cstate="print">
              <a:extLst>
                <a:ext uri="{28A0092B-C50C-407E-A947-70E740481C1C}">
                  <a14:useLocalDpi xmlns:a14="http://schemas.microsoft.com/office/drawing/2010/main" val="0"/>
                </a:ext>
              </a:extLst>
            </a:blip>
            <a:stretch>
              <a:fillRect/>
            </a:stretch>
          </p:blipFill>
          <p:spPr>
            <a:xfrm>
              <a:off x="8128160" y="4469696"/>
              <a:ext cx="217977" cy="144114"/>
            </a:xfrm>
            <a:prstGeom prst="rect">
              <a:avLst/>
            </a:prstGeom>
            <a:ln>
              <a:noFill/>
            </a:ln>
          </p:spPr>
        </p:pic>
        <p:pic>
          <p:nvPicPr>
            <p:cNvPr id="57" name="Picture 56">
              <a:extLst>
                <a:ext uri="{FF2B5EF4-FFF2-40B4-BE49-F238E27FC236}">
                  <a16:creationId xmlns:a16="http://schemas.microsoft.com/office/drawing/2014/main" id="{93E77BB0-CCCB-184C-8A71-2856CDD78E38}"/>
                </a:ext>
              </a:extLst>
            </p:cNvPr>
            <p:cNvPicPr>
              <a:picLocks noChangeAspect="1"/>
            </p:cNvPicPr>
            <p:nvPr userDrawn="1"/>
          </p:nvPicPr>
          <p:blipFill>
            <a:blip r:embed="rId26" cstate="hqprint">
              <a:extLst>
                <a:ext uri="{28A0092B-C50C-407E-A947-70E740481C1C}">
                  <a14:useLocalDpi xmlns:a14="http://schemas.microsoft.com/office/drawing/2010/main" val="0"/>
                </a:ext>
              </a:extLst>
            </a:blip>
            <a:stretch>
              <a:fillRect/>
            </a:stretch>
          </p:blipFill>
          <p:spPr>
            <a:xfrm>
              <a:off x="9408598" y="4469696"/>
              <a:ext cx="216000" cy="144000"/>
            </a:xfrm>
            <a:prstGeom prst="rect">
              <a:avLst/>
            </a:prstGeom>
          </p:spPr>
        </p:pic>
        <p:pic>
          <p:nvPicPr>
            <p:cNvPr id="58" name="Picture 57">
              <a:extLst>
                <a:ext uri="{FF2B5EF4-FFF2-40B4-BE49-F238E27FC236}">
                  <a16:creationId xmlns:a16="http://schemas.microsoft.com/office/drawing/2014/main" id="{7D4A6225-A6BA-474B-9F8F-B55FD8A87BDA}"/>
                </a:ext>
              </a:extLst>
            </p:cNvPr>
            <p:cNvPicPr>
              <a:picLocks noChangeAspect="1"/>
            </p:cNvPicPr>
            <p:nvPr userDrawn="1"/>
          </p:nvPicPr>
          <p:blipFill>
            <a:blip r:embed="rId27"/>
            <a:stretch>
              <a:fillRect/>
            </a:stretch>
          </p:blipFill>
          <p:spPr>
            <a:xfrm>
              <a:off x="9768386" y="4469696"/>
              <a:ext cx="216000" cy="144000"/>
            </a:xfrm>
            <a:prstGeom prst="rect">
              <a:avLst/>
            </a:prstGeom>
          </p:spPr>
        </p:pic>
        <p:pic>
          <p:nvPicPr>
            <p:cNvPr id="59" name="Picture 58" descr="ca.png">
              <a:extLst>
                <a:ext uri="{FF2B5EF4-FFF2-40B4-BE49-F238E27FC236}">
                  <a16:creationId xmlns:a16="http://schemas.microsoft.com/office/drawing/2014/main" id="{02C75BE4-D548-4049-B4EA-FE8098E2394C}"/>
                </a:ext>
              </a:extLst>
            </p:cNvPr>
            <p:cNvPicPr>
              <a:picLocks noChangeAspect="1"/>
            </p:cNvPicPr>
            <p:nvPr userDrawn="1"/>
          </p:nvPicPr>
          <p:blipFill>
            <a:blip r:embed="rId28" cstate="print">
              <a:extLst>
                <a:ext uri="{28A0092B-C50C-407E-A947-70E740481C1C}">
                  <a14:useLocalDpi xmlns:a14="http://schemas.microsoft.com/office/drawing/2010/main" val="0"/>
                </a:ext>
              </a:extLst>
            </a:blip>
            <a:stretch>
              <a:fillRect/>
            </a:stretch>
          </p:blipFill>
          <p:spPr>
            <a:xfrm>
              <a:off x="10489245" y="4469696"/>
              <a:ext cx="216000" cy="142807"/>
            </a:xfrm>
            <a:prstGeom prst="rect">
              <a:avLst/>
            </a:prstGeom>
            <a:ln>
              <a:noFill/>
            </a:ln>
          </p:spPr>
        </p:pic>
        <p:pic>
          <p:nvPicPr>
            <p:cNvPr id="60" name="Picture 59" descr="si.png">
              <a:extLst>
                <a:ext uri="{FF2B5EF4-FFF2-40B4-BE49-F238E27FC236}">
                  <a16:creationId xmlns:a16="http://schemas.microsoft.com/office/drawing/2014/main" id="{28548056-32EB-4547-A1E8-C49E5B25653B}"/>
                </a:ext>
              </a:extLst>
            </p:cNvPr>
            <p:cNvPicPr>
              <a:picLocks noChangeAspect="1"/>
            </p:cNvPicPr>
            <p:nvPr userDrawn="1"/>
          </p:nvPicPr>
          <p:blipFill>
            <a:blip r:embed="rId29" cstate="print">
              <a:extLst>
                <a:ext uri="{28A0092B-C50C-407E-A947-70E740481C1C}">
                  <a14:useLocalDpi xmlns:a14="http://schemas.microsoft.com/office/drawing/2010/main" val="0"/>
                </a:ext>
              </a:extLst>
            </a:blip>
            <a:stretch>
              <a:fillRect/>
            </a:stretch>
          </p:blipFill>
          <p:spPr>
            <a:xfrm>
              <a:off x="10128174" y="4469696"/>
              <a:ext cx="217284" cy="143656"/>
            </a:xfrm>
            <a:prstGeom prst="rect">
              <a:avLst/>
            </a:prstGeom>
          </p:spPr>
        </p:pic>
      </p:grpSp>
    </p:spTree>
    <p:extLst>
      <p:ext uri="{BB962C8B-B14F-4D97-AF65-F5344CB8AC3E}">
        <p14:creationId xmlns:p14="http://schemas.microsoft.com/office/powerpoint/2010/main" val="24434545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DARK_CLOSING1">
    <p:spTree>
      <p:nvGrpSpPr>
        <p:cNvPr id="1" name=""/>
        <p:cNvGrpSpPr/>
        <p:nvPr/>
      </p:nvGrpSpPr>
      <p:grpSpPr>
        <a:xfrm>
          <a:off x="0" y="0"/>
          <a:ext cx="0" cy="0"/>
          <a:chOff x="0" y="0"/>
          <a:chExt cx="0" cy="0"/>
        </a:xfrm>
      </p:grpSpPr>
      <p:sp>
        <p:nvSpPr>
          <p:cNvPr id="14" name="Rectangle 13"/>
          <p:cNvSpPr/>
          <p:nvPr userDrawn="1"/>
        </p:nvSpPr>
        <p:spPr>
          <a:xfrm>
            <a:off x="0" y="-1"/>
            <a:ext cx="12192000" cy="68580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5E6F"/>
              </a:solidFill>
            </a:endParaRPr>
          </a:p>
        </p:txBody>
      </p:sp>
      <p:sp>
        <p:nvSpPr>
          <p:cNvPr id="9" name="Rectangle 8"/>
          <p:cNvSpPr/>
          <p:nvPr userDrawn="1"/>
        </p:nvSpPr>
        <p:spPr>
          <a:xfrm flipH="1">
            <a:off x="4686300" y="2011304"/>
            <a:ext cx="2819400" cy="2819034"/>
          </a:xfrm>
          <a:prstGeom prst="rect">
            <a:avLst/>
          </a:prstGeom>
          <a:solidFill>
            <a:schemeClr val="bg1"/>
          </a:solidFill>
          <a:ln w="9525">
            <a:solidFill>
              <a:srgbClr val="00324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Subtitle 2"/>
          <p:cNvSpPr txBox="1">
            <a:spLocks/>
          </p:cNvSpPr>
          <p:nvPr userDrawn="1"/>
        </p:nvSpPr>
        <p:spPr>
          <a:xfrm>
            <a:off x="4686298" y="4524206"/>
            <a:ext cx="2812781" cy="314494"/>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r"/>
            <a:endParaRPr lang="en-GB" sz="1400">
              <a:solidFill>
                <a:srgbClr val="8197A6"/>
              </a:solidFill>
              <a:latin typeface="Arial" charset="0"/>
              <a:ea typeface="Arial" charset="0"/>
              <a:cs typeface="Arial" charset="0"/>
            </a:endParaRPr>
          </a:p>
        </p:txBody>
      </p:sp>
      <p:sp>
        <p:nvSpPr>
          <p:cNvPr id="17" name="Text Placeholder 2"/>
          <p:cNvSpPr>
            <a:spLocks noGrp="1"/>
          </p:cNvSpPr>
          <p:nvPr>
            <p:ph type="body" idx="14" hasCustomPrompt="1"/>
          </p:nvPr>
        </p:nvSpPr>
        <p:spPr>
          <a:xfrm>
            <a:off x="4686298" y="2041526"/>
            <a:ext cx="2819402" cy="2359024"/>
          </a:xfrm>
          <a:prstGeom prst="rect">
            <a:avLst/>
          </a:prstGeom>
        </p:spPr>
        <p:txBody>
          <a:bodyPr anchor="t">
            <a:normAutofit/>
          </a:bodyPr>
          <a:lstStyle>
            <a:lvl1pPr marL="0" indent="0" algn="l">
              <a:buNone/>
              <a:defRPr sz="2140" b="0" baseline="0">
                <a:solidFill>
                  <a:srgbClr val="003249"/>
                </a:solidFill>
                <a:latin typeface="Arial" charset="0"/>
                <a:ea typeface="Arial" charset="0"/>
                <a:cs typeface="Arial"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Click to edit Master text styles</a:t>
            </a:r>
          </a:p>
        </p:txBody>
      </p:sp>
      <p:sp>
        <p:nvSpPr>
          <p:cNvPr id="7" name="Subtitle 2"/>
          <p:cNvSpPr txBox="1">
            <a:spLocks/>
          </p:cNvSpPr>
          <p:nvPr userDrawn="1"/>
        </p:nvSpPr>
        <p:spPr>
          <a:xfrm>
            <a:off x="4686298" y="1740022"/>
            <a:ext cx="2819402" cy="261521"/>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l"/>
            <a:r>
              <a:rPr lang="en-GB" sz="1100" noProof="0">
                <a:solidFill>
                  <a:srgbClr val="8197A6"/>
                </a:solidFill>
                <a:latin typeface="Arial" charset="0"/>
                <a:ea typeface="Arial" charset="0"/>
                <a:cs typeface="Arial" charset="0"/>
              </a:rPr>
              <a:t>Produced by</a:t>
            </a:r>
          </a:p>
        </p:txBody>
      </p:sp>
      <p:sp>
        <p:nvSpPr>
          <p:cNvPr id="8" name="Text Placeholder 2">
            <a:extLst>
              <a:ext uri="{FF2B5EF4-FFF2-40B4-BE49-F238E27FC236}">
                <a16:creationId xmlns:a16="http://schemas.microsoft.com/office/drawing/2014/main" id="{685FD51B-FCED-4645-B034-140CE779462A}"/>
              </a:ext>
            </a:extLst>
          </p:cNvPr>
          <p:cNvSpPr>
            <a:spLocks noGrp="1"/>
          </p:cNvSpPr>
          <p:nvPr>
            <p:ph type="body" idx="15" hasCustomPrompt="1"/>
          </p:nvPr>
        </p:nvSpPr>
        <p:spPr>
          <a:xfrm>
            <a:off x="4686298" y="4406773"/>
            <a:ext cx="2819402" cy="423565"/>
          </a:xfrm>
          <a:prstGeom prst="rect">
            <a:avLst/>
          </a:prstGeom>
        </p:spPr>
        <p:txBody>
          <a:bodyPr anchor="ctr">
            <a:noAutofit/>
          </a:bodyPr>
          <a:lstStyle>
            <a:lvl1pPr marL="0" indent="0" algn="l">
              <a:buNone/>
              <a:defRPr sz="1500" b="0" baseline="0">
                <a:solidFill>
                  <a:srgbClr val="003249"/>
                </a:solidFill>
                <a:latin typeface="Arial" charset="0"/>
                <a:ea typeface="Arial" charset="0"/>
                <a:cs typeface="Arial"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Click to edit Master text styles</a:t>
            </a:r>
          </a:p>
        </p:txBody>
      </p:sp>
    </p:spTree>
    <p:extLst>
      <p:ext uri="{BB962C8B-B14F-4D97-AF65-F5344CB8AC3E}">
        <p14:creationId xmlns:p14="http://schemas.microsoft.com/office/powerpoint/2010/main" val="344417052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CA5E70-B245-8E4F-82BB-81B61D2B4C62}"/>
              </a:ext>
            </a:extLst>
          </p:cNvPr>
          <p:cNvSpPr>
            <a:spLocks noGrp="1"/>
          </p:cNvSpPr>
          <p:nvPr>
            <p:ph type="title" hasCustomPrompt="1"/>
          </p:nvPr>
        </p:nvSpPr>
        <p:spPr/>
        <p:txBody>
          <a:bodyPr/>
          <a:lstStyle/>
          <a:p>
            <a:r>
              <a:rPr lang="en-US" dirty="0"/>
              <a:t>CLICK TO EDIT MASTER TITLE STYLE</a:t>
            </a:r>
            <a:endParaRPr lang="it-IT" dirty="0"/>
          </a:p>
        </p:txBody>
      </p:sp>
      <p:cxnSp>
        <p:nvCxnSpPr>
          <p:cNvPr id="3" name="Straight Connector 2">
            <a:extLst>
              <a:ext uri="{FF2B5EF4-FFF2-40B4-BE49-F238E27FC236}">
                <a16:creationId xmlns:a16="http://schemas.microsoft.com/office/drawing/2014/main" id="{4D5AB551-3A27-7E4B-A2F3-D5E9E79F24AD}"/>
              </a:ext>
            </a:extLst>
          </p:cNvPr>
          <p:cNvCxnSpPr>
            <a:cxnSpLocks/>
          </p:cNvCxnSpPr>
          <p:nvPr userDrawn="1"/>
        </p:nvCxnSpPr>
        <p:spPr>
          <a:xfrm>
            <a:off x="221435" y="6422971"/>
            <a:ext cx="11736000" cy="0"/>
          </a:xfrm>
          <a:prstGeom prst="line">
            <a:avLst/>
          </a:prstGeom>
          <a:ln w="9525" cmpd="sng">
            <a:solidFill>
              <a:srgbClr val="003249"/>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49589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DARK1">
    <p:spTree>
      <p:nvGrpSpPr>
        <p:cNvPr id="1" name=""/>
        <p:cNvGrpSpPr/>
        <p:nvPr/>
      </p:nvGrpSpPr>
      <p:grpSpPr>
        <a:xfrm>
          <a:off x="0" y="0"/>
          <a:ext cx="0" cy="0"/>
          <a:chOff x="0" y="0"/>
          <a:chExt cx="0" cy="0"/>
        </a:xfrm>
      </p:grpSpPr>
      <p:pic>
        <p:nvPicPr>
          <p:cNvPr id="36" name="Picture 35">
            <a:extLst>
              <a:ext uri="{FF2B5EF4-FFF2-40B4-BE49-F238E27FC236}">
                <a16:creationId xmlns:a16="http://schemas.microsoft.com/office/drawing/2014/main" id="{DE2B681B-3E4B-354E-896C-9E7F61EBC605}"/>
              </a:ext>
            </a:extLst>
          </p:cNvPr>
          <p:cNvPicPr>
            <a:picLocks noChangeAspect="1"/>
          </p:cNvPicPr>
          <p:nvPr userDrawn="1"/>
        </p:nvPicPr>
        <p:blipFill rotWithShape="1">
          <a:blip r:embed="rId2" cstate="hqprint">
            <a:extLst>
              <a:ext uri="{28A0092B-C50C-407E-A947-70E740481C1C}">
                <a14:useLocalDpi xmlns:a14="http://schemas.microsoft.com/office/drawing/2010/main" val="0"/>
              </a:ext>
            </a:extLst>
          </a:blip>
          <a:srcRect t="7695" b="7948"/>
          <a:stretch/>
        </p:blipFill>
        <p:spPr>
          <a:xfrm>
            <a:off x="0" y="0"/>
            <a:ext cx="12192000" cy="6858000"/>
          </a:xfrm>
          <a:prstGeom prst="rect">
            <a:avLst/>
          </a:prstGeom>
        </p:spPr>
      </p:pic>
      <p:pic>
        <p:nvPicPr>
          <p:cNvPr id="59" name="Picture 58"/>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10331489" y="-216085"/>
            <a:ext cx="2093892" cy="1314000"/>
          </a:xfrm>
          <a:prstGeom prst="rect">
            <a:avLst/>
          </a:prstGeom>
        </p:spPr>
      </p:pic>
      <p:sp>
        <p:nvSpPr>
          <p:cNvPr id="98" name="Text Box 38">
            <a:extLst>
              <a:ext uri="{FF2B5EF4-FFF2-40B4-BE49-F238E27FC236}">
                <a16:creationId xmlns:a16="http://schemas.microsoft.com/office/drawing/2014/main" id="{7FCD07CB-9B49-8542-B6E1-EE8F108950D4}"/>
              </a:ext>
            </a:extLst>
          </p:cNvPr>
          <p:cNvSpPr txBox="1">
            <a:spLocks noChangeArrowheads="1"/>
          </p:cNvSpPr>
          <p:nvPr userDrawn="1"/>
        </p:nvSpPr>
        <p:spPr bwMode="auto">
          <a:xfrm>
            <a:off x="8205939" y="6201716"/>
            <a:ext cx="3751495" cy="21544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lIns="0" rIns="0">
            <a:spAutoFit/>
          </a:bodyPr>
          <a:lstStyle/>
          <a:p>
            <a:pPr lvl="2" algn="r">
              <a:spcBef>
                <a:spcPct val="50000"/>
              </a:spcBef>
            </a:pPr>
            <a:fld id="{BBA2E11D-44E1-43DD-A173-928128880055}" type="slidenum">
              <a:rPr lang="en-GB" sz="800" noProof="1" smtClean="0">
                <a:solidFill>
                  <a:srgbClr val="8197A6"/>
                </a:solidFill>
                <a:latin typeface="Arial" charset="0"/>
                <a:ea typeface="Arial" charset="0"/>
                <a:cs typeface="Arial" charset="0"/>
              </a:rPr>
              <a:pPr lvl="2" algn="r">
                <a:spcBef>
                  <a:spcPct val="50000"/>
                </a:spcBef>
              </a:pPr>
              <a:t>‹#›</a:t>
            </a:fld>
            <a:endParaRPr lang="en-GB" sz="800" b="0" i="0" noProof="0">
              <a:solidFill>
                <a:srgbClr val="8197A6"/>
              </a:solidFill>
              <a:latin typeface="Arial" charset="0"/>
              <a:ea typeface="Arial" charset="0"/>
              <a:cs typeface="Arial" charset="0"/>
            </a:endParaRPr>
          </a:p>
        </p:txBody>
      </p:sp>
      <p:cxnSp>
        <p:nvCxnSpPr>
          <p:cNvPr id="65" name="Straight Connector 64">
            <a:extLst>
              <a:ext uri="{FF2B5EF4-FFF2-40B4-BE49-F238E27FC236}">
                <a16:creationId xmlns:a16="http://schemas.microsoft.com/office/drawing/2014/main" id="{C7AD4B35-54FA-9144-8CA0-29E6DFD8430A}"/>
              </a:ext>
            </a:extLst>
          </p:cNvPr>
          <p:cNvCxnSpPr>
            <a:cxnSpLocks/>
          </p:cNvCxnSpPr>
          <p:nvPr userDrawn="1"/>
        </p:nvCxnSpPr>
        <p:spPr>
          <a:xfrm>
            <a:off x="221435" y="6422971"/>
            <a:ext cx="11736000" cy="0"/>
          </a:xfrm>
          <a:prstGeom prst="line">
            <a:avLst/>
          </a:prstGeom>
          <a:ln w="9525" cmpd="sng">
            <a:solidFill>
              <a:schemeClr val="bg1"/>
            </a:solidFill>
            <a:prstDash val="solid"/>
          </a:ln>
        </p:spPr>
        <p:style>
          <a:lnRef idx="1">
            <a:schemeClr val="accent1"/>
          </a:lnRef>
          <a:fillRef idx="0">
            <a:schemeClr val="accent1"/>
          </a:fillRef>
          <a:effectRef idx="0">
            <a:schemeClr val="accent1"/>
          </a:effectRef>
          <a:fontRef idx="minor">
            <a:schemeClr val="tx1"/>
          </a:fontRef>
        </p:style>
      </p:cxnSp>
      <p:pic>
        <p:nvPicPr>
          <p:cNvPr id="40" name="Picture 39">
            <a:extLst>
              <a:ext uri="{FF2B5EF4-FFF2-40B4-BE49-F238E27FC236}">
                <a16:creationId xmlns:a16="http://schemas.microsoft.com/office/drawing/2014/main" id="{4A42A45F-67BE-BD4F-B645-969DFC49076B}"/>
              </a:ext>
            </a:extLst>
          </p:cNvPr>
          <p:cNvPicPr>
            <a:picLocks noChangeAspect="1"/>
          </p:cNvPicPr>
          <p:nvPr userDrawn="1"/>
        </p:nvPicPr>
        <p:blipFill>
          <a:blip r:embed="rId4" cstate="hqprint">
            <a:extLst>
              <a:ext uri="{28A0092B-C50C-407E-A947-70E740481C1C}">
                <a14:useLocalDpi xmlns:a14="http://schemas.microsoft.com/office/drawing/2010/main" val="0"/>
              </a:ext>
            </a:extLst>
          </a:blip>
          <a:stretch>
            <a:fillRect/>
          </a:stretch>
        </p:blipFill>
        <p:spPr>
          <a:xfrm>
            <a:off x="10343245" y="6585917"/>
            <a:ext cx="1636920" cy="105918"/>
          </a:xfrm>
          <a:prstGeom prst="rect">
            <a:avLst/>
          </a:prstGeom>
        </p:spPr>
      </p:pic>
      <p:grpSp>
        <p:nvGrpSpPr>
          <p:cNvPr id="33" name="Group 32">
            <a:extLst>
              <a:ext uri="{FF2B5EF4-FFF2-40B4-BE49-F238E27FC236}">
                <a16:creationId xmlns:a16="http://schemas.microsoft.com/office/drawing/2014/main" id="{FB321021-5660-EB47-8BA6-304C79272C62}"/>
              </a:ext>
            </a:extLst>
          </p:cNvPr>
          <p:cNvGrpSpPr/>
          <p:nvPr userDrawn="1"/>
        </p:nvGrpSpPr>
        <p:grpSpPr>
          <a:xfrm>
            <a:off x="226688" y="6569736"/>
            <a:ext cx="9628745" cy="144114"/>
            <a:chOff x="1076500" y="4469696"/>
            <a:chExt cx="9628745" cy="144114"/>
          </a:xfrm>
        </p:grpSpPr>
        <p:pic>
          <p:nvPicPr>
            <p:cNvPr id="34" name="Picture 33" descr="de.png">
              <a:extLst>
                <a:ext uri="{FF2B5EF4-FFF2-40B4-BE49-F238E27FC236}">
                  <a16:creationId xmlns:a16="http://schemas.microsoft.com/office/drawing/2014/main" id="{6705C573-7F21-B342-A090-1A6C26CD7B87}"/>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076500" y="4469696"/>
              <a:ext cx="217977" cy="144114"/>
            </a:xfrm>
            <a:prstGeom prst="rect">
              <a:avLst/>
            </a:prstGeom>
            <a:ln>
              <a:noFill/>
            </a:ln>
          </p:spPr>
        </p:pic>
        <p:pic>
          <p:nvPicPr>
            <p:cNvPr id="35" name="Picture 34" descr="at.png">
              <a:extLst>
                <a:ext uri="{FF2B5EF4-FFF2-40B4-BE49-F238E27FC236}">
                  <a16:creationId xmlns:a16="http://schemas.microsoft.com/office/drawing/2014/main" id="{6E5EA9CB-46C1-1244-9266-8C00B92ABFCB}"/>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447640" y="4469696"/>
              <a:ext cx="217977" cy="144114"/>
            </a:xfrm>
            <a:prstGeom prst="rect">
              <a:avLst/>
            </a:prstGeom>
            <a:ln>
              <a:noFill/>
            </a:ln>
          </p:spPr>
        </p:pic>
        <p:pic>
          <p:nvPicPr>
            <p:cNvPr id="37" name="Picture 36" descr="be.png">
              <a:extLst>
                <a:ext uri="{FF2B5EF4-FFF2-40B4-BE49-F238E27FC236}">
                  <a16:creationId xmlns:a16="http://schemas.microsoft.com/office/drawing/2014/main" id="{AB9EB0F2-8599-8F46-BDBF-50594130B1B2}"/>
                </a:ext>
              </a:extLst>
            </p:cNvPr>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1818780" y="4469696"/>
              <a:ext cx="217977" cy="144114"/>
            </a:xfrm>
            <a:prstGeom prst="rect">
              <a:avLst/>
            </a:prstGeom>
            <a:ln>
              <a:noFill/>
            </a:ln>
          </p:spPr>
        </p:pic>
        <p:pic>
          <p:nvPicPr>
            <p:cNvPr id="38" name="Picture 37" descr="dk.png">
              <a:extLst>
                <a:ext uri="{FF2B5EF4-FFF2-40B4-BE49-F238E27FC236}">
                  <a16:creationId xmlns:a16="http://schemas.microsoft.com/office/drawing/2014/main" id="{E84CCD7E-CD19-5C40-8499-A9A2BF933B34}"/>
                </a:ext>
              </a:extLst>
            </p:cNvPr>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2189920" y="4469696"/>
              <a:ext cx="217977" cy="144114"/>
            </a:xfrm>
            <a:prstGeom prst="rect">
              <a:avLst/>
            </a:prstGeom>
            <a:ln>
              <a:noFill/>
            </a:ln>
          </p:spPr>
        </p:pic>
        <p:pic>
          <p:nvPicPr>
            <p:cNvPr id="39" name="Picture 38" descr="es.png">
              <a:extLst>
                <a:ext uri="{FF2B5EF4-FFF2-40B4-BE49-F238E27FC236}">
                  <a16:creationId xmlns:a16="http://schemas.microsoft.com/office/drawing/2014/main" id="{64F9DD03-F825-A14A-8939-41CEA1D3F802}"/>
                </a:ext>
              </a:extLst>
            </p:cNvPr>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2561060" y="4469696"/>
              <a:ext cx="217977" cy="144114"/>
            </a:xfrm>
            <a:prstGeom prst="rect">
              <a:avLst/>
            </a:prstGeom>
            <a:ln>
              <a:noFill/>
            </a:ln>
          </p:spPr>
        </p:pic>
        <p:pic>
          <p:nvPicPr>
            <p:cNvPr id="41" name="Picture 40" descr="ee.png">
              <a:extLst>
                <a:ext uri="{FF2B5EF4-FFF2-40B4-BE49-F238E27FC236}">
                  <a16:creationId xmlns:a16="http://schemas.microsoft.com/office/drawing/2014/main" id="{686C5F97-EE26-D545-972E-35E1947B818B}"/>
                </a:ext>
              </a:extLst>
            </p:cNvPr>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2932200" y="4469696"/>
              <a:ext cx="217977" cy="144114"/>
            </a:xfrm>
            <a:prstGeom prst="rect">
              <a:avLst/>
            </a:prstGeom>
            <a:ln>
              <a:noFill/>
            </a:ln>
          </p:spPr>
        </p:pic>
        <p:pic>
          <p:nvPicPr>
            <p:cNvPr id="42" name="Picture 41" descr="fi.png">
              <a:extLst>
                <a:ext uri="{FF2B5EF4-FFF2-40B4-BE49-F238E27FC236}">
                  <a16:creationId xmlns:a16="http://schemas.microsoft.com/office/drawing/2014/main" id="{CAAFFB4A-3C75-C945-A251-BEE380521953}"/>
                </a:ext>
              </a:extLst>
            </p:cNvPr>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3303340" y="4469696"/>
              <a:ext cx="217977" cy="144114"/>
            </a:xfrm>
            <a:prstGeom prst="rect">
              <a:avLst/>
            </a:prstGeom>
            <a:ln>
              <a:noFill/>
            </a:ln>
          </p:spPr>
        </p:pic>
        <p:pic>
          <p:nvPicPr>
            <p:cNvPr id="43" name="Picture 42" descr="fr.png">
              <a:extLst>
                <a:ext uri="{FF2B5EF4-FFF2-40B4-BE49-F238E27FC236}">
                  <a16:creationId xmlns:a16="http://schemas.microsoft.com/office/drawing/2014/main" id="{98635036-B69D-3742-9E37-5ED8FDB996CB}"/>
                </a:ext>
              </a:extLst>
            </p:cNvPr>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3674480" y="4469696"/>
              <a:ext cx="217977" cy="144114"/>
            </a:xfrm>
            <a:prstGeom prst="rect">
              <a:avLst/>
            </a:prstGeom>
            <a:ln>
              <a:noFill/>
            </a:ln>
          </p:spPr>
        </p:pic>
        <p:pic>
          <p:nvPicPr>
            <p:cNvPr id="44" name="Picture 43" descr="gr.png">
              <a:extLst>
                <a:ext uri="{FF2B5EF4-FFF2-40B4-BE49-F238E27FC236}">
                  <a16:creationId xmlns:a16="http://schemas.microsoft.com/office/drawing/2014/main" id="{10D8C8F8-E354-894F-A153-41AC96F6CD80}"/>
                </a:ext>
              </a:extLst>
            </p:cNvPr>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4045620" y="4469696"/>
              <a:ext cx="217977" cy="144114"/>
            </a:xfrm>
            <a:prstGeom prst="rect">
              <a:avLst/>
            </a:prstGeom>
            <a:ln>
              <a:noFill/>
            </a:ln>
          </p:spPr>
        </p:pic>
        <p:pic>
          <p:nvPicPr>
            <p:cNvPr id="45" name="Picture 44" descr="hu.png">
              <a:extLst>
                <a:ext uri="{FF2B5EF4-FFF2-40B4-BE49-F238E27FC236}">
                  <a16:creationId xmlns:a16="http://schemas.microsoft.com/office/drawing/2014/main" id="{5A9BF6FD-8270-9D43-B521-8581BC3948F1}"/>
                </a:ext>
              </a:extLst>
            </p:cNvPr>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4416760" y="4469696"/>
              <a:ext cx="217977" cy="144114"/>
            </a:xfrm>
            <a:prstGeom prst="rect">
              <a:avLst/>
            </a:prstGeom>
            <a:ln>
              <a:noFill/>
            </a:ln>
          </p:spPr>
        </p:pic>
        <p:pic>
          <p:nvPicPr>
            <p:cNvPr id="46" name="Picture 45" descr="ie.png">
              <a:extLst>
                <a:ext uri="{FF2B5EF4-FFF2-40B4-BE49-F238E27FC236}">
                  <a16:creationId xmlns:a16="http://schemas.microsoft.com/office/drawing/2014/main" id="{14B6B9B8-9CB9-C54F-AE18-37B7E06A5C09}"/>
                </a:ext>
              </a:extLst>
            </p:cNvPr>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4787900" y="4469696"/>
              <a:ext cx="217977" cy="144114"/>
            </a:xfrm>
            <a:prstGeom prst="rect">
              <a:avLst/>
            </a:prstGeom>
            <a:ln>
              <a:noFill/>
            </a:ln>
          </p:spPr>
        </p:pic>
        <p:pic>
          <p:nvPicPr>
            <p:cNvPr id="47" name="Picture 46" descr="it.png">
              <a:extLst>
                <a:ext uri="{FF2B5EF4-FFF2-40B4-BE49-F238E27FC236}">
                  <a16:creationId xmlns:a16="http://schemas.microsoft.com/office/drawing/2014/main" id="{768B3063-BAAD-1340-A865-830B2616D6FF}"/>
                </a:ext>
              </a:extLst>
            </p:cNvPr>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5159040" y="4469696"/>
              <a:ext cx="217977" cy="144114"/>
            </a:xfrm>
            <a:prstGeom prst="rect">
              <a:avLst/>
            </a:prstGeom>
            <a:ln>
              <a:noFill/>
            </a:ln>
          </p:spPr>
        </p:pic>
        <p:pic>
          <p:nvPicPr>
            <p:cNvPr id="48" name="Picture 47" descr="lu.png">
              <a:extLst>
                <a:ext uri="{FF2B5EF4-FFF2-40B4-BE49-F238E27FC236}">
                  <a16:creationId xmlns:a16="http://schemas.microsoft.com/office/drawing/2014/main" id="{C50D5B27-F700-0E4D-ABAC-8E7F47823451}"/>
                </a:ext>
              </a:extLst>
            </p:cNvPr>
            <p:cNvPicPr>
              <a:picLocks noChangeAspect="1"/>
            </p:cNvPicPr>
            <p:nvPr userDrawn="1"/>
          </p:nvPicPr>
          <p:blipFill>
            <a:blip r:embed="rId17" cstate="print">
              <a:extLst>
                <a:ext uri="{28A0092B-C50C-407E-A947-70E740481C1C}">
                  <a14:useLocalDpi xmlns:a14="http://schemas.microsoft.com/office/drawing/2010/main" val="0"/>
                </a:ext>
              </a:extLst>
            </a:blip>
            <a:stretch>
              <a:fillRect/>
            </a:stretch>
          </p:blipFill>
          <p:spPr>
            <a:xfrm>
              <a:off x="5530180" y="4469696"/>
              <a:ext cx="217977" cy="144114"/>
            </a:xfrm>
            <a:prstGeom prst="rect">
              <a:avLst/>
            </a:prstGeom>
            <a:ln>
              <a:noFill/>
            </a:ln>
          </p:spPr>
        </p:pic>
        <p:pic>
          <p:nvPicPr>
            <p:cNvPr id="49" name="Picture 48" descr="no.png">
              <a:extLst>
                <a:ext uri="{FF2B5EF4-FFF2-40B4-BE49-F238E27FC236}">
                  <a16:creationId xmlns:a16="http://schemas.microsoft.com/office/drawing/2014/main" id="{EEE21768-4FCC-884A-B1AE-22B6652D9A65}"/>
                </a:ext>
              </a:extLst>
            </p:cNvPr>
            <p:cNvPicPr>
              <a:picLocks noChangeAspect="1"/>
            </p:cNvPicPr>
            <p:nvPr userDrawn="1"/>
          </p:nvPicPr>
          <p:blipFill>
            <a:blip r:embed="rId18" cstate="print">
              <a:extLst>
                <a:ext uri="{28A0092B-C50C-407E-A947-70E740481C1C}">
                  <a14:useLocalDpi xmlns:a14="http://schemas.microsoft.com/office/drawing/2010/main" val="0"/>
                </a:ext>
              </a:extLst>
            </a:blip>
            <a:stretch>
              <a:fillRect/>
            </a:stretch>
          </p:blipFill>
          <p:spPr>
            <a:xfrm>
              <a:off x="5901320" y="4469696"/>
              <a:ext cx="217977" cy="144114"/>
            </a:xfrm>
            <a:prstGeom prst="rect">
              <a:avLst/>
            </a:prstGeom>
            <a:ln>
              <a:noFill/>
            </a:ln>
          </p:spPr>
        </p:pic>
        <p:pic>
          <p:nvPicPr>
            <p:cNvPr id="50" name="Picture 49" descr="nl.png">
              <a:extLst>
                <a:ext uri="{FF2B5EF4-FFF2-40B4-BE49-F238E27FC236}">
                  <a16:creationId xmlns:a16="http://schemas.microsoft.com/office/drawing/2014/main" id="{F3A8536C-BDE0-404F-837A-2693906048DE}"/>
                </a:ext>
              </a:extLst>
            </p:cNvPr>
            <p:cNvPicPr>
              <a:picLocks noChangeAspect="1"/>
            </p:cNvPicPr>
            <p:nvPr userDrawn="1"/>
          </p:nvPicPr>
          <p:blipFill>
            <a:blip r:embed="rId19" cstate="print">
              <a:extLst>
                <a:ext uri="{28A0092B-C50C-407E-A947-70E740481C1C}">
                  <a14:useLocalDpi xmlns:a14="http://schemas.microsoft.com/office/drawing/2010/main" val="0"/>
                </a:ext>
              </a:extLst>
            </a:blip>
            <a:stretch>
              <a:fillRect/>
            </a:stretch>
          </p:blipFill>
          <p:spPr>
            <a:xfrm>
              <a:off x="6272460" y="4469696"/>
              <a:ext cx="217977" cy="144114"/>
            </a:xfrm>
            <a:prstGeom prst="rect">
              <a:avLst/>
            </a:prstGeom>
            <a:ln>
              <a:noFill/>
            </a:ln>
          </p:spPr>
        </p:pic>
        <p:pic>
          <p:nvPicPr>
            <p:cNvPr id="51" name="Picture 50" descr="pl.png">
              <a:extLst>
                <a:ext uri="{FF2B5EF4-FFF2-40B4-BE49-F238E27FC236}">
                  <a16:creationId xmlns:a16="http://schemas.microsoft.com/office/drawing/2014/main" id="{C2AC4DB9-ABEE-C04F-B4C3-09C4682EFF08}"/>
                </a:ext>
              </a:extLst>
            </p:cNvPr>
            <p:cNvPicPr>
              <a:picLocks noChangeAspect="1"/>
            </p:cNvPicPr>
            <p:nvPr userDrawn="1"/>
          </p:nvPicPr>
          <p:blipFill>
            <a:blip r:embed="rId20" cstate="print">
              <a:extLst>
                <a:ext uri="{28A0092B-C50C-407E-A947-70E740481C1C}">
                  <a14:useLocalDpi xmlns:a14="http://schemas.microsoft.com/office/drawing/2010/main" val="0"/>
                </a:ext>
              </a:extLst>
            </a:blip>
            <a:stretch>
              <a:fillRect/>
            </a:stretch>
          </p:blipFill>
          <p:spPr>
            <a:xfrm>
              <a:off x="6643600" y="4469696"/>
              <a:ext cx="217977" cy="144114"/>
            </a:xfrm>
            <a:prstGeom prst="rect">
              <a:avLst/>
            </a:prstGeom>
            <a:ln>
              <a:noFill/>
            </a:ln>
          </p:spPr>
        </p:pic>
        <p:pic>
          <p:nvPicPr>
            <p:cNvPr id="52" name="Picture 51" descr="pt.png">
              <a:extLst>
                <a:ext uri="{FF2B5EF4-FFF2-40B4-BE49-F238E27FC236}">
                  <a16:creationId xmlns:a16="http://schemas.microsoft.com/office/drawing/2014/main" id="{1583F378-AC2C-D048-A473-AB1BFE7EA3D6}"/>
                </a:ext>
              </a:extLst>
            </p:cNvPr>
            <p:cNvPicPr>
              <a:picLocks noChangeAspect="1"/>
            </p:cNvPicPr>
            <p:nvPr userDrawn="1"/>
          </p:nvPicPr>
          <p:blipFill>
            <a:blip r:embed="rId21" cstate="print">
              <a:extLst>
                <a:ext uri="{28A0092B-C50C-407E-A947-70E740481C1C}">
                  <a14:useLocalDpi xmlns:a14="http://schemas.microsoft.com/office/drawing/2010/main" val="0"/>
                </a:ext>
              </a:extLst>
            </a:blip>
            <a:stretch>
              <a:fillRect/>
            </a:stretch>
          </p:blipFill>
          <p:spPr>
            <a:xfrm>
              <a:off x="7014740" y="4469696"/>
              <a:ext cx="217977" cy="144114"/>
            </a:xfrm>
            <a:prstGeom prst="rect">
              <a:avLst/>
            </a:prstGeom>
            <a:ln>
              <a:noFill/>
            </a:ln>
          </p:spPr>
        </p:pic>
        <p:pic>
          <p:nvPicPr>
            <p:cNvPr id="53" name="Picture 52" descr="cz.png">
              <a:extLst>
                <a:ext uri="{FF2B5EF4-FFF2-40B4-BE49-F238E27FC236}">
                  <a16:creationId xmlns:a16="http://schemas.microsoft.com/office/drawing/2014/main" id="{DF5F68D2-8406-374A-AD83-A239F5455955}"/>
                </a:ext>
              </a:extLst>
            </p:cNvPr>
            <p:cNvPicPr>
              <a:picLocks noChangeAspect="1"/>
            </p:cNvPicPr>
            <p:nvPr userDrawn="1"/>
          </p:nvPicPr>
          <p:blipFill>
            <a:blip r:embed="rId22" cstate="print">
              <a:extLst>
                <a:ext uri="{28A0092B-C50C-407E-A947-70E740481C1C}">
                  <a14:useLocalDpi xmlns:a14="http://schemas.microsoft.com/office/drawing/2010/main" val="0"/>
                </a:ext>
              </a:extLst>
            </a:blip>
            <a:stretch>
              <a:fillRect/>
            </a:stretch>
          </p:blipFill>
          <p:spPr>
            <a:xfrm>
              <a:off x="7385880" y="4469696"/>
              <a:ext cx="217977" cy="144114"/>
            </a:xfrm>
            <a:prstGeom prst="rect">
              <a:avLst/>
            </a:prstGeom>
            <a:ln>
              <a:noFill/>
            </a:ln>
          </p:spPr>
        </p:pic>
        <p:pic>
          <p:nvPicPr>
            <p:cNvPr id="54" name="Picture 53" descr="ro.png">
              <a:extLst>
                <a:ext uri="{FF2B5EF4-FFF2-40B4-BE49-F238E27FC236}">
                  <a16:creationId xmlns:a16="http://schemas.microsoft.com/office/drawing/2014/main" id="{E6725D2E-4FF2-9248-8333-05CFA18C70C0}"/>
                </a:ext>
              </a:extLst>
            </p:cNvPr>
            <p:cNvPicPr>
              <a:picLocks noChangeAspect="1"/>
            </p:cNvPicPr>
            <p:nvPr userDrawn="1"/>
          </p:nvPicPr>
          <p:blipFill>
            <a:blip r:embed="rId23" cstate="print">
              <a:extLst>
                <a:ext uri="{28A0092B-C50C-407E-A947-70E740481C1C}">
                  <a14:useLocalDpi xmlns:a14="http://schemas.microsoft.com/office/drawing/2010/main" val="0"/>
                </a:ext>
              </a:extLst>
            </a:blip>
            <a:stretch>
              <a:fillRect/>
            </a:stretch>
          </p:blipFill>
          <p:spPr>
            <a:xfrm>
              <a:off x="7757020" y="4469696"/>
              <a:ext cx="217977" cy="144114"/>
            </a:xfrm>
            <a:prstGeom prst="rect">
              <a:avLst/>
            </a:prstGeom>
            <a:ln>
              <a:noFill/>
            </a:ln>
          </p:spPr>
        </p:pic>
        <p:pic>
          <p:nvPicPr>
            <p:cNvPr id="55" name="Picture 54" descr="se.png">
              <a:extLst>
                <a:ext uri="{FF2B5EF4-FFF2-40B4-BE49-F238E27FC236}">
                  <a16:creationId xmlns:a16="http://schemas.microsoft.com/office/drawing/2014/main" id="{74AB8C92-E6A7-C144-B537-72B3915DD46B}"/>
                </a:ext>
              </a:extLst>
            </p:cNvPr>
            <p:cNvPicPr>
              <a:picLocks noChangeAspect="1"/>
            </p:cNvPicPr>
            <p:nvPr userDrawn="1"/>
          </p:nvPicPr>
          <p:blipFill>
            <a:blip r:embed="rId24" cstate="print">
              <a:extLst>
                <a:ext uri="{28A0092B-C50C-407E-A947-70E740481C1C}">
                  <a14:useLocalDpi xmlns:a14="http://schemas.microsoft.com/office/drawing/2010/main" val="0"/>
                </a:ext>
              </a:extLst>
            </a:blip>
            <a:stretch>
              <a:fillRect/>
            </a:stretch>
          </p:blipFill>
          <p:spPr>
            <a:xfrm>
              <a:off x="8499300" y="4469696"/>
              <a:ext cx="217977" cy="144114"/>
            </a:xfrm>
            <a:prstGeom prst="rect">
              <a:avLst/>
            </a:prstGeom>
            <a:ln>
              <a:noFill/>
            </a:ln>
          </p:spPr>
        </p:pic>
        <p:pic>
          <p:nvPicPr>
            <p:cNvPr id="56" name="Picture 55" descr="ch.png">
              <a:extLst>
                <a:ext uri="{FF2B5EF4-FFF2-40B4-BE49-F238E27FC236}">
                  <a16:creationId xmlns:a16="http://schemas.microsoft.com/office/drawing/2014/main" id="{C48E0D8F-2BC8-F14C-9362-9E8607F5C1C0}"/>
                </a:ext>
              </a:extLst>
            </p:cNvPr>
            <p:cNvPicPr>
              <a:picLocks noChangeAspect="1"/>
            </p:cNvPicPr>
            <p:nvPr userDrawn="1"/>
          </p:nvPicPr>
          <p:blipFill>
            <a:blip r:embed="rId25" cstate="print">
              <a:extLst>
                <a:ext uri="{28A0092B-C50C-407E-A947-70E740481C1C}">
                  <a14:useLocalDpi xmlns:a14="http://schemas.microsoft.com/office/drawing/2010/main" val="0"/>
                </a:ext>
              </a:extLst>
            </a:blip>
            <a:stretch>
              <a:fillRect/>
            </a:stretch>
          </p:blipFill>
          <p:spPr>
            <a:xfrm>
              <a:off x="8870442" y="4469696"/>
              <a:ext cx="217977" cy="144114"/>
            </a:xfrm>
            <a:prstGeom prst="rect">
              <a:avLst/>
            </a:prstGeom>
            <a:ln>
              <a:noFill/>
            </a:ln>
          </p:spPr>
        </p:pic>
        <p:pic>
          <p:nvPicPr>
            <p:cNvPr id="57" name="Picture 56" descr="uk.png">
              <a:extLst>
                <a:ext uri="{FF2B5EF4-FFF2-40B4-BE49-F238E27FC236}">
                  <a16:creationId xmlns:a16="http://schemas.microsoft.com/office/drawing/2014/main" id="{E5508957-8372-AF44-9157-4F8AF0056F70}"/>
                </a:ext>
              </a:extLst>
            </p:cNvPr>
            <p:cNvPicPr>
              <a:picLocks noChangeAspect="1"/>
            </p:cNvPicPr>
            <p:nvPr userDrawn="1"/>
          </p:nvPicPr>
          <p:blipFill>
            <a:blip r:embed="rId26" cstate="print">
              <a:extLst>
                <a:ext uri="{28A0092B-C50C-407E-A947-70E740481C1C}">
                  <a14:useLocalDpi xmlns:a14="http://schemas.microsoft.com/office/drawing/2010/main" val="0"/>
                </a:ext>
              </a:extLst>
            </a:blip>
            <a:stretch>
              <a:fillRect/>
            </a:stretch>
          </p:blipFill>
          <p:spPr>
            <a:xfrm>
              <a:off x="8128160" y="4469696"/>
              <a:ext cx="217977" cy="144114"/>
            </a:xfrm>
            <a:prstGeom prst="rect">
              <a:avLst/>
            </a:prstGeom>
            <a:ln>
              <a:noFill/>
            </a:ln>
          </p:spPr>
        </p:pic>
        <p:pic>
          <p:nvPicPr>
            <p:cNvPr id="58" name="Picture 57">
              <a:extLst>
                <a:ext uri="{FF2B5EF4-FFF2-40B4-BE49-F238E27FC236}">
                  <a16:creationId xmlns:a16="http://schemas.microsoft.com/office/drawing/2014/main" id="{93E77BB0-CCCB-184C-8A71-2856CDD78E38}"/>
                </a:ext>
              </a:extLst>
            </p:cNvPr>
            <p:cNvPicPr>
              <a:picLocks noChangeAspect="1"/>
            </p:cNvPicPr>
            <p:nvPr userDrawn="1"/>
          </p:nvPicPr>
          <p:blipFill>
            <a:blip r:embed="rId27" cstate="hqprint">
              <a:extLst>
                <a:ext uri="{28A0092B-C50C-407E-A947-70E740481C1C}">
                  <a14:useLocalDpi xmlns:a14="http://schemas.microsoft.com/office/drawing/2010/main" val="0"/>
                </a:ext>
              </a:extLst>
            </a:blip>
            <a:stretch>
              <a:fillRect/>
            </a:stretch>
          </p:blipFill>
          <p:spPr>
            <a:xfrm>
              <a:off x="9408598" y="4469696"/>
              <a:ext cx="216000" cy="144000"/>
            </a:xfrm>
            <a:prstGeom prst="rect">
              <a:avLst/>
            </a:prstGeom>
          </p:spPr>
        </p:pic>
        <p:pic>
          <p:nvPicPr>
            <p:cNvPr id="60" name="Picture 59">
              <a:extLst>
                <a:ext uri="{FF2B5EF4-FFF2-40B4-BE49-F238E27FC236}">
                  <a16:creationId xmlns:a16="http://schemas.microsoft.com/office/drawing/2014/main" id="{7D4A6225-A6BA-474B-9F8F-B55FD8A87BDA}"/>
                </a:ext>
              </a:extLst>
            </p:cNvPr>
            <p:cNvPicPr>
              <a:picLocks noChangeAspect="1"/>
            </p:cNvPicPr>
            <p:nvPr userDrawn="1"/>
          </p:nvPicPr>
          <p:blipFill>
            <a:blip r:embed="rId28"/>
            <a:stretch>
              <a:fillRect/>
            </a:stretch>
          </p:blipFill>
          <p:spPr>
            <a:xfrm>
              <a:off x="9768386" y="4469696"/>
              <a:ext cx="216000" cy="144000"/>
            </a:xfrm>
            <a:prstGeom prst="rect">
              <a:avLst/>
            </a:prstGeom>
          </p:spPr>
        </p:pic>
        <p:pic>
          <p:nvPicPr>
            <p:cNvPr id="61" name="Picture 60" descr="ca.png">
              <a:extLst>
                <a:ext uri="{FF2B5EF4-FFF2-40B4-BE49-F238E27FC236}">
                  <a16:creationId xmlns:a16="http://schemas.microsoft.com/office/drawing/2014/main" id="{02C75BE4-D548-4049-B4EA-FE8098E2394C}"/>
                </a:ext>
              </a:extLst>
            </p:cNvPr>
            <p:cNvPicPr>
              <a:picLocks noChangeAspect="1"/>
            </p:cNvPicPr>
            <p:nvPr userDrawn="1"/>
          </p:nvPicPr>
          <p:blipFill>
            <a:blip r:embed="rId29" cstate="print">
              <a:extLst>
                <a:ext uri="{28A0092B-C50C-407E-A947-70E740481C1C}">
                  <a14:useLocalDpi xmlns:a14="http://schemas.microsoft.com/office/drawing/2010/main" val="0"/>
                </a:ext>
              </a:extLst>
            </a:blip>
            <a:stretch>
              <a:fillRect/>
            </a:stretch>
          </p:blipFill>
          <p:spPr>
            <a:xfrm>
              <a:off x="10489245" y="4469696"/>
              <a:ext cx="216000" cy="142807"/>
            </a:xfrm>
            <a:prstGeom prst="rect">
              <a:avLst/>
            </a:prstGeom>
            <a:ln>
              <a:noFill/>
            </a:ln>
          </p:spPr>
        </p:pic>
        <p:pic>
          <p:nvPicPr>
            <p:cNvPr id="62" name="Picture 61" descr="si.png">
              <a:extLst>
                <a:ext uri="{FF2B5EF4-FFF2-40B4-BE49-F238E27FC236}">
                  <a16:creationId xmlns:a16="http://schemas.microsoft.com/office/drawing/2014/main" id="{28548056-32EB-4547-A1E8-C49E5B25653B}"/>
                </a:ext>
              </a:extLst>
            </p:cNvPr>
            <p:cNvPicPr>
              <a:picLocks noChangeAspect="1"/>
            </p:cNvPicPr>
            <p:nvPr userDrawn="1"/>
          </p:nvPicPr>
          <p:blipFill>
            <a:blip r:embed="rId30" cstate="print">
              <a:extLst>
                <a:ext uri="{28A0092B-C50C-407E-A947-70E740481C1C}">
                  <a14:useLocalDpi xmlns:a14="http://schemas.microsoft.com/office/drawing/2010/main" val="0"/>
                </a:ext>
              </a:extLst>
            </a:blip>
            <a:stretch>
              <a:fillRect/>
            </a:stretch>
          </p:blipFill>
          <p:spPr>
            <a:xfrm>
              <a:off x="10128174" y="4469696"/>
              <a:ext cx="217284" cy="143656"/>
            </a:xfrm>
            <a:prstGeom prst="rect">
              <a:avLst/>
            </a:prstGeom>
          </p:spPr>
        </p:pic>
      </p:grpSp>
    </p:spTree>
    <p:extLst>
      <p:ext uri="{BB962C8B-B14F-4D97-AF65-F5344CB8AC3E}">
        <p14:creationId xmlns:p14="http://schemas.microsoft.com/office/powerpoint/2010/main" val="29778463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ARK2">
    <p:spTree>
      <p:nvGrpSpPr>
        <p:cNvPr id="1" name=""/>
        <p:cNvGrpSpPr/>
        <p:nvPr/>
      </p:nvGrpSpPr>
      <p:grpSpPr>
        <a:xfrm>
          <a:off x="0" y="0"/>
          <a:ext cx="0" cy="0"/>
          <a:chOff x="0" y="0"/>
          <a:chExt cx="0" cy="0"/>
        </a:xfrm>
      </p:grpSpPr>
      <p:pic>
        <p:nvPicPr>
          <p:cNvPr id="38" name="Picture 37">
            <a:extLst>
              <a:ext uri="{FF2B5EF4-FFF2-40B4-BE49-F238E27FC236}">
                <a16:creationId xmlns:a16="http://schemas.microsoft.com/office/drawing/2014/main" id="{0CCE86EE-FAF5-8242-9AAA-84B411A46D4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9" name="Rectangle 38">
            <a:extLst>
              <a:ext uri="{FF2B5EF4-FFF2-40B4-BE49-F238E27FC236}">
                <a16:creationId xmlns:a16="http://schemas.microsoft.com/office/drawing/2014/main" id="{068F92FD-2519-D543-9089-A37EB34C04EF}"/>
              </a:ext>
            </a:extLst>
          </p:cNvPr>
          <p:cNvSpPr/>
          <p:nvPr userDrawn="1"/>
        </p:nvSpPr>
        <p:spPr>
          <a:xfrm>
            <a:off x="0" y="0"/>
            <a:ext cx="12198565" cy="6858000"/>
          </a:xfrm>
          <a:prstGeom prst="rect">
            <a:avLst/>
          </a:prstGeom>
          <a:solidFill>
            <a:srgbClr val="003249">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lt1">
                  <a:alpha val="60000"/>
                </a:schemeClr>
              </a:solidFill>
            </a:endParaRPr>
          </a:p>
        </p:txBody>
      </p:sp>
      <p:cxnSp>
        <p:nvCxnSpPr>
          <p:cNvPr id="61" name="Straight Connector 60"/>
          <p:cNvCxnSpPr/>
          <p:nvPr userDrawn="1"/>
        </p:nvCxnSpPr>
        <p:spPr>
          <a:xfrm>
            <a:off x="218262" y="882193"/>
            <a:ext cx="1176840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59" name="Picture 58"/>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10331489" y="-216085"/>
            <a:ext cx="2093892" cy="1314000"/>
          </a:xfrm>
          <a:prstGeom prst="rect">
            <a:avLst/>
          </a:prstGeom>
        </p:spPr>
      </p:pic>
      <p:sp>
        <p:nvSpPr>
          <p:cNvPr id="98" name="Text Box 38">
            <a:extLst>
              <a:ext uri="{FF2B5EF4-FFF2-40B4-BE49-F238E27FC236}">
                <a16:creationId xmlns:a16="http://schemas.microsoft.com/office/drawing/2014/main" id="{7FCD07CB-9B49-8542-B6E1-EE8F108950D4}"/>
              </a:ext>
            </a:extLst>
          </p:cNvPr>
          <p:cNvSpPr txBox="1">
            <a:spLocks noChangeArrowheads="1"/>
          </p:cNvSpPr>
          <p:nvPr userDrawn="1"/>
        </p:nvSpPr>
        <p:spPr bwMode="auto">
          <a:xfrm>
            <a:off x="8205939" y="6201716"/>
            <a:ext cx="3751495" cy="21544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lIns="0" rIns="0">
            <a:spAutoFit/>
          </a:bodyPr>
          <a:lstStyle/>
          <a:p>
            <a:pPr lvl="2" algn="r">
              <a:spcBef>
                <a:spcPct val="50000"/>
              </a:spcBef>
            </a:pPr>
            <a:fld id="{BBA2E11D-44E1-43DD-A173-928128880055}" type="slidenum">
              <a:rPr lang="en-GB" sz="800" noProof="1" smtClean="0">
                <a:solidFill>
                  <a:srgbClr val="8197A6"/>
                </a:solidFill>
                <a:latin typeface="Arial" charset="0"/>
                <a:ea typeface="Arial" charset="0"/>
                <a:cs typeface="Arial" charset="0"/>
              </a:rPr>
              <a:pPr lvl="2" algn="r">
                <a:spcBef>
                  <a:spcPct val="50000"/>
                </a:spcBef>
              </a:pPr>
              <a:t>‹#›</a:t>
            </a:fld>
            <a:endParaRPr lang="en-GB" sz="800" b="0" i="0" noProof="0">
              <a:solidFill>
                <a:srgbClr val="8197A6"/>
              </a:solidFill>
              <a:latin typeface="Arial" charset="0"/>
              <a:ea typeface="Arial" charset="0"/>
              <a:cs typeface="Arial" charset="0"/>
            </a:endParaRPr>
          </a:p>
        </p:txBody>
      </p:sp>
      <p:cxnSp>
        <p:nvCxnSpPr>
          <p:cNvPr id="65" name="Straight Connector 64">
            <a:extLst>
              <a:ext uri="{FF2B5EF4-FFF2-40B4-BE49-F238E27FC236}">
                <a16:creationId xmlns:a16="http://schemas.microsoft.com/office/drawing/2014/main" id="{C7AD4B35-54FA-9144-8CA0-29E6DFD8430A}"/>
              </a:ext>
            </a:extLst>
          </p:cNvPr>
          <p:cNvCxnSpPr>
            <a:cxnSpLocks/>
          </p:cNvCxnSpPr>
          <p:nvPr userDrawn="1"/>
        </p:nvCxnSpPr>
        <p:spPr>
          <a:xfrm>
            <a:off x="221435" y="6422971"/>
            <a:ext cx="11736000" cy="0"/>
          </a:xfrm>
          <a:prstGeom prst="line">
            <a:avLst/>
          </a:prstGeom>
          <a:ln w="9525" cmpd="sng">
            <a:solidFill>
              <a:schemeClr val="bg1"/>
            </a:solidFill>
            <a:prstDash val="solid"/>
          </a:ln>
        </p:spPr>
        <p:style>
          <a:lnRef idx="1">
            <a:schemeClr val="accent1"/>
          </a:lnRef>
          <a:fillRef idx="0">
            <a:schemeClr val="accent1"/>
          </a:fillRef>
          <a:effectRef idx="0">
            <a:schemeClr val="accent1"/>
          </a:effectRef>
          <a:fontRef idx="minor">
            <a:schemeClr val="tx1"/>
          </a:fontRef>
        </p:style>
      </p:cxnSp>
      <p:sp>
        <p:nvSpPr>
          <p:cNvPr id="43" name="Rectangle 6">
            <a:extLst>
              <a:ext uri="{FF2B5EF4-FFF2-40B4-BE49-F238E27FC236}">
                <a16:creationId xmlns:a16="http://schemas.microsoft.com/office/drawing/2014/main" id="{888E3B14-3793-5D4B-93AB-F1D2640DCC2B}"/>
              </a:ext>
            </a:extLst>
          </p:cNvPr>
          <p:cNvSpPr>
            <a:spLocks noGrp="1" noChangeArrowheads="1"/>
          </p:cNvSpPr>
          <p:nvPr>
            <p:ph type="title" hasCustomPrompt="1"/>
          </p:nvPr>
        </p:nvSpPr>
        <p:spPr bwMode="auto">
          <a:xfrm>
            <a:off x="218261" y="157324"/>
            <a:ext cx="10113228"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45720" rIns="0" bIns="45720" numCol="1" anchor="ctr" anchorCtr="0" compatLnSpc="1">
            <a:prstTxWarp prst="textNoShape">
              <a:avLst/>
            </a:prstTxWarp>
            <a:spAutoFit/>
          </a:bodyPr>
          <a:lstStyle>
            <a:lvl1pPr>
              <a:defRPr>
                <a:solidFill>
                  <a:schemeClr val="bg1"/>
                </a:solidFill>
              </a:defRPr>
            </a:lvl1pPr>
          </a:lstStyle>
          <a:p>
            <a:pPr lvl="0"/>
            <a:r>
              <a:rPr lang="en-GB" altLang="en-US" noProof="0" dirty="0"/>
              <a:t>CLICK TO EDIT MASTER TITLE STYLE</a:t>
            </a:r>
          </a:p>
        </p:txBody>
      </p:sp>
      <p:sp>
        <p:nvSpPr>
          <p:cNvPr id="44" name="Content Placeholder 2">
            <a:extLst>
              <a:ext uri="{FF2B5EF4-FFF2-40B4-BE49-F238E27FC236}">
                <a16:creationId xmlns:a16="http://schemas.microsoft.com/office/drawing/2014/main" id="{B4A229B3-FF58-3440-B102-C3CCFC2697D9}"/>
              </a:ext>
            </a:extLst>
          </p:cNvPr>
          <p:cNvSpPr>
            <a:spLocks noGrp="1"/>
          </p:cNvSpPr>
          <p:nvPr>
            <p:ph idx="1" hasCustomPrompt="1"/>
          </p:nvPr>
        </p:nvSpPr>
        <p:spPr>
          <a:xfrm>
            <a:off x="218262" y="882192"/>
            <a:ext cx="11763662" cy="5534968"/>
          </a:xfrm>
        </p:spPr>
        <p:txBody>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pic>
        <p:nvPicPr>
          <p:cNvPr id="41" name="Picture 40">
            <a:extLst>
              <a:ext uri="{FF2B5EF4-FFF2-40B4-BE49-F238E27FC236}">
                <a16:creationId xmlns:a16="http://schemas.microsoft.com/office/drawing/2014/main" id="{D7E24DB6-78A7-4845-8831-1235460FBD3D}"/>
              </a:ext>
            </a:extLst>
          </p:cNvPr>
          <p:cNvPicPr>
            <a:picLocks noChangeAspect="1"/>
          </p:cNvPicPr>
          <p:nvPr userDrawn="1"/>
        </p:nvPicPr>
        <p:blipFill>
          <a:blip r:embed="rId4" cstate="hqprint">
            <a:extLst>
              <a:ext uri="{28A0092B-C50C-407E-A947-70E740481C1C}">
                <a14:useLocalDpi xmlns:a14="http://schemas.microsoft.com/office/drawing/2010/main" val="0"/>
              </a:ext>
            </a:extLst>
          </a:blip>
          <a:stretch>
            <a:fillRect/>
          </a:stretch>
        </p:blipFill>
        <p:spPr>
          <a:xfrm>
            <a:off x="10343245" y="6585917"/>
            <a:ext cx="1636920" cy="105918"/>
          </a:xfrm>
          <a:prstGeom prst="rect">
            <a:avLst/>
          </a:prstGeom>
        </p:spPr>
      </p:pic>
      <p:grpSp>
        <p:nvGrpSpPr>
          <p:cNvPr id="37" name="Group 36">
            <a:extLst>
              <a:ext uri="{FF2B5EF4-FFF2-40B4-BE49-F238E27FC236}">
                <a16:creationId xmlns:a16="http://schemas.microsoft.com/office/drawing/2014/main" id="{FB321021-5660-EB47-8BA6-304C79272C62}"/>
              </a:ext>
            </a:extLst>
          </p:cNvPr>
          <p:cNvGrpSpPr/>
          <p:nvPr userDrawn="1"/>
        </p:nvGrpSpPr>
        <p:grpSpPr>
          <a:xfrm>
            <a:off x="226688" y="6569736"/>
            <a:ext cx="9628745" cy="144114"/>
            <a:chOff x="1076500" y="4469696"/>
            <a:chExt cx="9628745" cy="144114"/>
          </a:xfrm>
        </p:grpSpPr>
        <p:pic>
          <p:nvPicPr>
            <p:cNvPr id="40" name="Picture 39" descr="de.png">
              <a:extLst>
                <a:ext uri="{FF2B5EF4-FFF2-40B4-BE49-F238E27FC236}">
                  <a16:creationId xmlns:a16="http://schemas.microsoft.com/office/drawing/2014/main" id="{6705C573-7F21-B342-A090-1A6C26CD7B87}"/>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076500" y="4469696"/>
              <a:ext cx="217977" cy="144114"/>
            </a:xfrm>
            <a:prstGeom prst="rect">
              <a:avLst/>
            </a:prstGeom>
            <a:ln>
              <a:noFill/>
            </a:ln>
          </p:spPr>
        </p:pic>
        <p:pic>
          <p:nvPicPr>
            <p:cNvPr id="42" name="Picture 41" descr="at.png">
              <a:extLst>
                <a:ext uri="{FF2B5EF4-FFF2-40B4-BE49-F238E27FC236}">
                  <a16:creationId xmlns:a16="http://schemas.microsoft.com/office/drawing/2014/main" id="{6E5EA9CB-46C1-1244-9266-8C00B92ABFCB}"/>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447640" y="4469696"/>
              <a:ext cx="217977" cy="144114"/>
            </a:xfrm>
            <a:prstGeom prst="rect">
              <a:avLst/>
            </a:prstGeom>
            <a:ln>
              <a:noFill/>
            </a:ln>
          </p:spPr>
        </p:pic>
        <p:pic>
          <p:nvPicPr>
            <p:cNvPr id="45" name="Picture 44" descr="be.png">
              <a:extLst>
                <a:ext uri="{FF2B5EF4-FFF2-40B4-BE49-F238E27FC236}">
                  <a16:creationId xmlns:a16="http://schemas.microsoft.com/office/drawing/2014/main" id="{AB9EB0F2-8599-8F46-BDBF-50594130B1B2}"/>
                </a:ext>
              </a:extLst>
            </p:cNvPr>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1818780" y="4469696"/>
              <a:ext cx="217977" cy="144114"/>
            </a:xfrm>
            <a:prstGeom prst="rect">
              <a:avLst/>
            </a:prstGeom>
            <a:ln>
              <a:noFill/>
            </a:ln>
          </p:spPr>
        </p:pic>
        <p:pic>
          <p:nvPicPr>
            <p:cNvPr id="46" name="Picture 45" descr="dk.png">
              <a:extLst>
                <a:ext uri="{FF2B5EF4-FFF2-40B4-BE49-F238E27FC236}">
                  <a16:creationId xmlns:a16="http://schemas.microsoft.com/office/drawing/2014/main" id="{E84CCD7E-CD19-5C40-8499-A9A2BF933B34}"/>
                </a:ext>
              </a:extLst>
            </p:cNvPr>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2189920" y="4469696"/>
              <a:ext cx="217977" cy="144114"/>
            </a:xfrm>
            <a:prstGeom prst="rect">
              <a:avLst/>
            </a:prstGeom>
            <a:ln>
              <a:noFill/>
            </a:ln>
          </p:spPr>
        </p:pic>
        <p:pic>
          <p:nvPicPr>
            <p:cNvPr id="47" name="Picture 46" descr="es.png">
              <a:extLst>
                <a:ext uri="{FF2B5EF4-FFF2-40B4-BE49-F238E27FC236}">
                  <a16:creationId xmlns:a16="http://schemas.microsoft.com/office/drawing/2014/main" id="{64F9DD03-F825-A14A-8939-41CEA1D3F802}"/>
                </a:ext>
              </a:extLst>
            </p:cNvPr>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2561060" y="4469696"/>
              <a:ext cx="217977" cy="144114"/>
            </a:xfrm>
            <a:prstGeom prst="rect">
              <a:avLst/>
            </a:prstGeom>
            <a:ln>
              <a:noFill/>
            </a:ln>
          </p:spPr>
        </p:pic>
        <p:pic>
          <p:nvPicPr>
            <p:cNvPr id="48" name="Picture 47" descr="ee.png">
              <a:extLst>
                <a:ext uri="{FF2B5EF4-FFF2-40B4-BE49-F238E27FC236}">
                  <a16:creationId xmlns:a16="http://schemas.microsoft.com/office/drawing/2014/main" id="{686C5F97-EE26-D545-972E-35E1947B818B}"/>
                </a:ext>
              </a:extLst>
            </p:cNvPr>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2932200" y="4469696"/>
              <a:ext cx="217977" cy="144114"/>
            </a:xfrm>
            <a:prstGeom prst="rect">
              <a:avLst/>
            </a:prstGeom>
            <a:ln>
              <a:noFill/>
            </a:ln>
          </p:spPr>
        </p:pic>
        <p:pic>
          <p:nvPicPr>
            <p:cNvPr id="49" name="Picture 48" descr="fi.png">
              <a:extLst>
                <a:ext uri="{FF2B5EF4-FFF2-40B4-BE49-F238E27FC236}">
                  <a16:creationId xmlns:a16="http://schemas.microsoft.com/office/drawing/2014/main" id="{CAAFFB4A-3C75-C945-A251-BEE380521953}"/>
                </a:ext>
              </a:extLst>
            </p:cNvPr>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3303340" y="4469696"/>
              <a:ext cx="217977" cy="144114"/>
            </a:xfrm>
            <a:prstGeom prst="rect">
              <a:avLst/>
            </a:prstGeom>
            <a:ln>
              <a:noFill/>
            </a:ln>
          </p:spPr>
        </p:pic>
        <p:pic>
          <p:nvPicPr>
            <p:cNvPr id="50" name="Picture 49" descr="fr.png">
              <a:extLst>
                <a:ext uri="{FF2B5EF4-FFF2-40B4-BE49-F238E27FC236}">
                  <a16:creationId xmlns:a16="http://schemas.microsoft.com/office/drawing/2014/main" id="{98635036-B69D-3742-9E37-5ED8FDB996CB}"/>
                </a:ext>
              </a:extLst>
            </p:cNvPr>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3674480" y="4469696"/>
              <a:ext cx="217977" cy="144114"/>
            </a:xfrm>
            <a:prstGeom prst="rect">
              <a:avLst/>
            </a:prstGeom>
            <a:ln>
              <a:noFill/>
            </a:ln>
          </p:spPr>
        </p:pic>
        <p:pic>
          <p:nvPicPr>
            <p:cNvPr id="51" name="Picture 50" descr="gr.png">
              <a:extLst>
                <a:ext uri="{FF2B5EF4-FFF2-40B4-BE49-F238E27FC236}">
                  <a16:creationId xmlns:a16="http://schemas.microsoft.com/office/drawing/2014/main" id="{10D8C8F8-E354-894F-A153-41AC96F6CD80}"/>
                </a:ext>
              </a:extLst>
            </p:cNvPr>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4045620" y="4469696"/>
              <a:ext cx="217977" cy="144114"/>
            </a:xfrm>
            <a:prstGeom prst="rect">
              <a:avLst/>
            </a:prstGeom>
            <a:ln>
              <a:noFill/>
            </a:ln>
          </p:spPr>
        </p:pic>
        <p:pic>
          <p:nvPicPr>
            <p:cNvPr id="52" name="Picture 51" descr="hu.png">
              <a:extLst>
                <a:ext uri="{FF2B5EF4-FFF2-40B4-BE49-F238E27FC236}">
                  <a16:creationId xmlns:a16="http://schemas.microsoft.com/office/drawing/2014/main" id="{5A9BF6FD-8270-9D43-B521-8581BC3948F1}"/>
                </a:ext>
              </a:extLst>
            </p:cNvPr>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4416760" y="4469696"/>
              <a:ext cx="217977" cy="144114"/>
            </a:xfrm>
            <a:prstGeom prst="rect">
              <a:avLst/>
            </a:prstGeom>
            <a:ln>
              <a:noFill/>
            </a:ln>
          </p:spPr>
        </p:pic>
        <p:pic>
          <p:nvPicPr>
            <p:cNvPr id="53" name="Picture 52" descr="ie.png">
              <a:extLst>
                <a:ext uri="{FF2B5EF4-FFF2-40B4-BE49-F238E27FC236}">
                  <a16:creationId xmlns:a16="http://schemas.microsoft.com/office/drawing/2014/main" id="{14B6B9B8-9CB9-C54F-AE18-37B7E06A5C09}"/>
                </a:ext>
              </a:extLst>
            </p:cNvPr>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4787900" y="4469696"/>
              <a:ext cx="217977" cy="144114"/>
            </a:xfrm>
            <a:prstGeom prst="rect">
              <a:avLst/>
            </a:prstGeom>
            <a:ln>
              <a:noFill/>
            </a:ln>
          </p:spPr>
        </p:pic>
        <p:pic>
          <p:nvPicPr>
            <p:cNvPr id="54" name="Picture 53" descr="it.png">
              <a:extLst>
                <a:ext uri="{FF2B5EF4-FFF2-40B4-BE49-F238E27FC236}">
                  <a16:creationId xmlns:a16="http://schemas.microsoft.com/office/drawing/2014/main" id="{768B3063-BAAD-1340-A865-830B2616D6FF}"/>
                </a:ext>
              </a:extLst>
            </p:cNvPr>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5159040" y="4469696"/>
              <a:ext cx="217977" cy="144114"/>
            </a:xfrm>
            <a:prstGeom prst="rect">
              <a:avLst/>
            </a:prstGeom>
            <a:ln>
              <a:noFill/>
            </a:ln>
          </p:spPr>
        </p:pic>
        <p:pic>
          <p:nvPicPr>
            <p:cNvPr id="55" name="Picture 54" descr="lu.png">
              <a:extLst>
                <a:ext uri="{FF2B5EF4-FFF2-40B4-BE49-F238E27FC236}">
                  <a16:creationId xmlns:a16="http://schemas.microsoft.com/office/drawing/2014/main" id="{C50D5B27-F700-0E4D-ABAC-8E7F47823451}"/>
                </a:ext>
              </a:extLst>
            </p:cNvPr>
            <p:cNvPicPr>
              <a:picLocks noChangeAspect="1"/>
            </p:cNvPicPr>
            <p:nvPr userDrawn="1"/>
          </p:nvPicPr>
          <p:blipFill>
            <a:blip r:embed="rId17" cstate="print">
              <a:extLst>
                <a:ext uri="{28A0092B-C50C-407E-A947-70E740481C1C}">
                  <a14:useLocalDpi xmlns:a14="http://schemas.microsoft.com/office/drawing/2010/main" val="0"/>
                </a:ext>
              </a:extLst>
            </a:blip>
            <a:stretch>
              <a:fillRect/>
            </a:stretch>
          </p:blipFill>
          <p:spPr>
            <a:xfrm>
              <a:off x="5530180" y="4469696"/>
              <a:ext cx="217977" cy="144114"/>
            </a:xfrm>
            <a:prstGeom prst="rect">
              <a:avLst/>
            </a:prstGeom>
            <a:ln>
              <a:noFill/>
            </a:ln>
          </p:spPr>
        </p:pic>
        <p:pic>
          <p:nvPicPr>
            <p:cNvPr id="56" name="Picture 55" descr="no.png">
              <a:extLst>
                <a:ext uri="{FF2B5EF4-FFF2-40B4-BE49-F238E27FC236}">
                  <a16:creationId xmlns:a16="http://schemas.microsoft.com/office/drawing/2014/main" id="{EEE21768-4FCC-884A-B1AE-22B6652D9A65}"/>
                </a:ext>
              </a:extLst>
            </p:cNvPr>
            <p:cNvPicPr>
              <a:picLocks noChangeAspect="1"/>
            </p:cNvPicPr>
            <p:nvPr userDrawn="1"/>
          </p:nvPicPr>
          <p:blipFill>
            <a:blip r:embed="rId18" cstate="print">
              <a:extLst>
                <a:ext uri="{28A0092B-C50C-407E-A947-70E740481C1C}">
                  <a14:useLocalDpi xmlns:a14="http://schemas.microsoft.com/office/drawing/2010/main" val="0"/>
                </a:ext>
              </a:extLst>
            </a:blip>
            <a:stretch>
              <a:fillRect/>
            </a:stretch>
          </p:blipFill>
          <p:spPr>
            <a:xfrm>
              <a:off x="5901320" y="4469696"/>
              <a:ext cx="217977" cy="144114"/>
            </a:xfrm>
            <a:prstGeom prst="rect">
              <a:avLst/>
            </a:prstGeom>
            <a:ln>
              <a:noFill/>
            </a:ln>
          </p:spPr>
        </p:pic>
        <p:pic>
          <p:nvPicPr>
            <p:cNvPr id="57" name="Picture 56" descr="nl.png">
              <a:extLst>
                <a:ext uri="{FF2B5EF4-FFF2-40B4-BE49-F238E27FC236}">
                  <a16:creationId xmlns:a16="http://schemas.microsoft.com/office/drawing/2014/main" id="{F3A8536C-BDE0-404F-837A-2693906048DE}"/>
                </a:ext>
              </a:extLst>
            </p:cNvPr>
            <p:cNvPicPr>
              <a:picLocks noChangeAspect="1"/>
            </p:cNvPicPr>
            <p:nvPr userDrawn="1"/>
          </p:nvPicPr>
          <p:blipFill>
            <a:blip r:embed="rId19" cstate="print">
              <a:extLst>
                <a:ext uri="{28A0092B-C50C-407E-A947-70E740481C1C}">
                  <a14:useLocalDpi xmlns:a14="http://schemas.microsoft.com/office/drawing/2010/main" val="0"/>
                </a:ext>
              </a:extLst>
            </a:blip>
            <a:stretch>
              <a:fillRect/>
            </a:stretch>
          </p:blipFill>
          <p:spPr>
            <a:xfrm>
              <a:off x="6272460" y="4469696"/>
              <a:ext cx="217977" cy="144114"/>
            </a:xfrm>
            <a:prstGeom prst="rect">
              <a:avLst/>
            </a:prstGeom>
            <a:ln>
              <a:noFill/>
            </a:ln>
          </p:spPr>
        </p:pic>
        <p:pic>
          <p:nvPicPr>
            <p:cNvPr id="58" name="Picture 57" descr="pl.png">
              <a:extLst>
                <a:ext uri="{FF2B5EF4-FFF2-40B4-BE49-F238E27FC236}">
                  <a16:creationId xmlns:a16="http://schemas.microsoft.com/office/drawing/2014/main" id="{C2AC4DB9-ABEE-C04F-B4C3-09C4682EFF08}"/>
                </a:ext>
              </a:extLst>
            </p:cNvPr>
            <p:cNvPicPr>
              <a:picLocks noChangeAspect="1"/>
            </p:cNvPicPr>
            <p:nvPr userDrawn="1"/>
          </p:nvPicPr>
          <p:blipFill>
            <a:blip r:embed="rId20" cstate="print">
              <a:extLst>
                <a:ext uri="{28A0092B-C50C-407E-A947-70E740481C1C}">
                  <a14:useLocalDpi xmlns:a14="http://schemas.microsoft.com/office/drawing/2010/main" val="0"/>
                </a:ext>
              </a:extLst>
            </a:blip>
            <a:stretch>
              <a:fillRect/>
            </a:stretch>
          </p:blipFill>
          <p:spPr>
            <a:xfrm>
              <a:off x="6643600" y="4469696"/>
              <a:ext cx="217977" cy="144114"/>
            </a:xfrm>
            <a:prstGeom prst="rect">
              <a:avLst/>
            </a:prstGeom>
            <a:ln>
              <a:noFill/>
            </a:ln>
          </p:spPr>
        </p:pic>
        <p:pic>
          <p:nvPicPr>
            <p:cNvPr id="60" name="Picture 59" descr="pt.png">
              <a:extLst>
                <a:ext uri="{FF2B5EF4-FFF2-40B4-BE49-F238E27FC236}">
                  <a16:creationId xmlns:a16="http://schemas.microsoft.com/office/drawing/2014/main" id="{1583F378-AC2C-D048-A473-AB1BFE7EA3D6}"/>
                </a:ext>
              </a:extLst>
            </p:cNvPr>
            <p:cNvPicPr>
              <a:picLocks noChangeAspect="1"/>
            </p:cNvPicPr>
            <p:nvPr userDrawn="1"/>
          </p:nvPicPr>
          <p:blipFill>
            <a:blip r:embed="rId21" cstate="print">
              <a:extLst>
                <a:ext uri="{28A0092B-C50C-407E-A947-70E740481C1C}">
                  <a14:useLocalDpi xmlns:a14="http://schemas.microsoft.com/office/drawing/2010/main" val="0"/>
                </a:ext>
              </a:extLst>
            </a:blip>
            <a:stretch>
              <a:fillRect/>
            </a:stretch>
          </p:blipFill>
          <p:spPr>
            <a:xfrm>
              <a:off x="7014740" y="4469696"/>
              <a:ext cx="217977" cy="144114"/>
            </a:xfrm>
            <a:prstGeom prst="rect">
              <a:avLst/>
            </a:prstGeom>
            <a:ln>
              <a:noFill/>
            </a:ln>
          </p:spPr>
        </p:pic>
        <p:pic>
          <p:nvPicPr>
            <p:cNvPr id="62" name="Picture 61" descr="cz.png">
              <a:extLst>
                <a:ext uri="{FF2B5EF4-FFF2-40B4-BE49-F238E27FC236}">
                  <a16:creationId xmlns:a16="http://schemas.microsoft.com/office/drawing/2014/main" id="{DF5F68D2-8406-374A-AD83-A239F5455955}"/>
                </a:ext>
              </a:extLst>
            </p:cNvPr>
            <p:cNvPicPr>
              <a:picLocks noChangeAspect="1"/>
            </p:cNvPicPr>
            <p:nvPr userDrawn="1"/>
          </p:nvPicPr>
          <p:blipFill>
            <a:blip r:embed="rId22" cstate="print">
              <a:extLst>
                <a:ext uri="{28A0092B-C50C-407E-A947-70E740481C1C}">
                  <a14:useLocalDpi xmlns:a14="http://schemas.microsoft.com/office/drawing/2010/main" val="0"/>
                </a:ext>
              </a:extLst>
            </a:blip>
            <a:stretch>
              <a:fillRect/>
            </a:stretch>
          </p:blipFill>
          <p:spPr>
            <a:xfrm>
              <a:off x="7385880" y="4469696"/>
              <a:ext cx="217977" cy="144114"/>
            </a:xfrm>
            <a:prstGeom prst="rect">
              <a:avLst/>
            </a:prstGeom>
            <a:ln>
              <a:noFill/>
            </a:ln>
          </p:spPr>
        </p:pic>
        <p:pic>
          <p:nvPicPr>
            <p:cNvPr id="63" name="Picture 62" descr="ro.png">
              <a:extLst>
                <a:ext uri="{FF2B5EF4-FFF2-40B4-BE49-F238E27FC236}">
                  <a16:creationId xmlns:a16="http://schemas.microsoft.com/office/drawing/2014/main" id="{E6725D2E-4FF2-9248-8333-05CFA18C70C0}"/>
                </a:ext>
              </a:extLst>
            </p:cNvPr>
            <p:cNvPicPr>
              <a:picLocks noChangeAspect="1"/>
            </p:cNvPicPr>
            <p:nvPr userDrawn="1"/>
          </p:nvPicPr>
          <p:blipFill>
            <a:blip r:embed="rId23" cstate="print">
              <a:extLst>
                <a:ext uri="{28A0092B-C50C-407E-A947-70E740481C1C}">
                  <a14:useLocalDpi xmlns:a14="http://schemas.microsoft.com/office/drawing/2010/main" val="0"/>
                </a:ext>
              </a:extLst>
            </a:blip>
            <a:stretch>
              <a:fillRect/>
            </a:stretch>
          </p:blipFill>
          <p:spPr>
            <a:xfrm>
              <a:off x="7757020" y="4469696"/>
              <a:ext cx="217977" cy="144114"/>
            </a:xfrm>
            <a:prstGeom prst="rect">
              <a:avLst/>
            </a:prstGeom>
            <a:ln>
              <a:noFill/>
            </a:ln>
          </p:spPr>
        </p:pic>
        <p:pic>
          <p:nvPicPr>
            <p:cNvPr id="64" name="Picture 63" descr="se.png">
              <a:extLst>
                <a:ext uri="{FF2B5EF4-FFF2-40B4-BE49-F238E27FC236}">
                  <a16:creationId xmlns:a16="http://schemas.microsoft.com/office/drawing/2014/main" id="{74AB8C92-E6A7-C144-B537-72B3915DD46B}"/>
                </a:ext>
              </a:extLst>
            </p:cNvPr>
            <p:cNvPicPr>
              <a:picLocks noChangeAspect="1"/>
            </p:cNvPicPr>
            <p:nvPr userDrawn="1"/>
          </p:nvPicPr>
          <p:blipFill>
            <a:blip r:embed="rId24" cstate="print">
              <a:extLst>
                <a:ext uri="{28A0092B-C50C-407E-A947-70E740481C1C}">
                  <a14:useLocalDpi xmlns:a14="http://schemas.microsoft.com/office/drawing/2010/main" val="0"/>
                </a:ext>
              </a:extLst>
            </a:blip>
            <a:stretch>
              <a:fillRect/>
            </a:stretch>
          </p:blipFill>
          <p:spPr>
            <a:xfrm>
              <a:off x="8499300" y="4469696"/>
              <a:ext cx="217977" cy="144114"/>
            </a:xfrm>
            <a:prstGeom prst="rect">
              <a:avLst/>
            </a:prstGeom>
            <a:ln>
              <a:noFill/>
            </a:ln>
          </p:spPr>
        </p:pic>
        <p:pic>
          <p:nvPicPr>
            <p:cNvPr id="66" name="Picture 65" descr="ch.png">
              <a:extLst>
                <a:ext uri="{FF2B5EF4-FFF2-40B4-BE49-F238E27FC236}">
                  <a16:creationId xmlns:a16="http://schemas.microsoft.com/office/drawing/2014/main" id="{C48E0D8F-2BC8-F14C-9362-9E8607F5C1C0}"/>
                </a:ext>
              </a:extLst>
            </p:cNvPr>
            <p:cNvPicPr>
              <a:picLocks noChangeAspect="1"/>
            </p:cNvPicPr>
            <p:nvPr userDrawn="1"/>
          </p:nvPicPr>
          <p:blipFill>
            <a:blip r:embed="rId25" cstate="print">
              <a:extLst>
                <a:ext uri="{28A0092B-C50C-407E-A947-70E740481C1C}">
                  <a14:useLocalDpi xmlns:a14="http://schemas.microsoft.com/office/drawing/2010/main" val="0"/>
                </a:ext>
              </a:extLst>
            </a:blip>
            <a:stretch>
              <a:fillRect/>
            </a:stretch>
          </p:blipFill>
          <p:spPr>
            <a:xfrm>
              <a:off x="8870442" y="4469696"/>
              <a:ext cx="217977" cy="144114"/>
            </a:xfrm>
            <a:prstGeom prst="rect">
              <a:avLst/>
            </a:prstGeom>
            <a:ln>
              <a:noFill/>
            </a:ln>
          </p:spPr>
        </p:pic>
        <p:pic>
          <p:nvPicPr>
            <p:cNvPr id="67" name="Picture 66" descr="uk.png">
              <a:extLst>
                <a:ext uri="{FF2B5EF4-FFF2-40B4-BE49-F238E27FC236}">
                  <a16:creationId xmlns:a16="http://schemas.microsoft.com/office/drawing/2014/main" id="{E5508957-8372-AF44-9157-4F8AF0056F70}"/>
                </a:ext>
              </a:extLst>
            </p:cNvPr>
            <p:cNvPicPr>
              <a:picLocks noChangeAspect="1"/>
            </p:cNvPicPr>
            <p:nvPr userDrawn="1"/>
          </p:nvPicPr>
          <p:blipFill>
            <a:blip r:embed="rId26" cstate="print">
              <a:extLst>
                <a:ext uri="{28A0092B-C50C-407E-A947-70E740481C1C}">
                  <a14:useLocalDpi xmlns:a14="http://schemas.microsoft.com/office/drawing/2010/main" val="0"/>
                </a:ext>
              </a:extLst>
            </a:blip>
            <a:stretch>
              <a:fillRect/>
            </a:stretch>
          </p:blipFill>
          <p:spPr>
            <a:xfrm>
              <a:off x="8128160" y="4469696"/>
              <a:ext cx="217977" cy="144114"/>
            </a:xfrm>
            <a:prstGeom prst="rect">
              <a:avLst/>
            </a:prstGeom>
            <a:ln>
              <a:noFill/>
            </a:ln>
          </p:spPr>
        </p:pic>
        <p:pic>
          <p:nvPicPr>
            <p:cNvPr id="68" name="Picture 67">
              <a:extLst>
                <a:ext uri="{FF2B5EF4-FFF2-40B4-BE49-F238E27FC236}">
                  <a16:creationId xmlns:a16="http://schemas.microsoft.com/office/drawing/2014/main" id="{93E77BB0-CCCB-184C-8A71-2856CDD78E38}"/>
                </a:ext>
              </a:extLst>
            </p:cNvPr>
            <p:cNvPicPr>
              <a:picLocks noChangeAspect="1"/>
            </p:cNvPicPr>
            <p:nvPr userDrawn="1"/>
          </p:nvPicPr>
          <p:blipFill>
            <a:blip r:embed="rId27" cstate="hqprint">
              <a:extLst>
                <a:ext uri="{28A0092B-C50C-407E-A947-70E740481C1C}">
                  <a14:useLocalDpi xmlns:a14="http://schemas.microsoft.com/office/drawing/2010/main" val="0"/>
                </a:ext>
              </a:extLst>
            </a:blip>
            <a:stretch>
              <a:fillRect/>
            </a:stretch>
          </p:blipFill>
          <p:spPr>
            <a:xfrm>
              <a:off x="9408598" y="4469696"/>
              <a:ext cx="216000" cy="144000"/>
            </a:xfrm>
            <a:prstGeom prst="rect">
              <a:avLst/>
            </a:prstGeom>
          </p:spPr>
        </p:pic>
        <p:pic>
          <p:nvPicPr>
            <p:cNvPr id="69" name="Picture 68">
              <a:extLst>
                <a:ext uri="{FF2B5EF4-FFF2-40B4-BE49-F238E27FC236}">
                  <a16:creationId xmlns:a16="http://schemas.microsoft.com/office/drawing/2014/main" id="{7D4A6225-A6BA-474B-9F8F-B55FD8A87BDA}"/>
                </a:ext>
              </a:extLst>
            </p:cNvPr>
            <p:cNvPicPr>
              <a:picLocks noChangeAspect="1"/>
            </p:cNvPicPr>
            <p:nvPr userDrawn="1"/>
          </p:nvPicPr>
          <p:blipFill>
            <a:blip r:embed="rId28"/>
            <a:stretch>
              <a:fillRect/>
            </a:stretch>
          </p:blipFill>
          <p:spPr>
            <a:xfrm>
              <a:off x="9768386" y="4469696"/>
              <a:ext cx="216000" cy="144000"/>
            </a:xfrm>
            <a:prstGeom prst="rect">
              <a:avLst/>
            </a:prstGeom>
          </p:spPr>
        </p:pic>
        <p:pic>
          <p:nvPicPr>
            <p:cNvPr id="70" name="Picture 69" descr="ca.png">
              <a:extLst>
                <a:ext uri="{FF2B5EF4-FFF2-40B4-BE49-F238E27FC236}">
                  <a16:creationId xmlns:a16="http://schemas.microsoft.com/office/drawing/2014/main" id="{02C75BE4-D548-4049-B4EA-FE8098E2394C}"/>
                </a:ext>
              </a:extLst>
            </p:cNvPr>
            <p:cNvPicPr>
              <a:picLocks noChangeAspect="1"/>
            </p:cNvPicPr>
            <p:nvPr userDrawn="1"/>
          </p:nvPicPr>
          <p:blipFill>
            <a:blip r:embed="rId29" cstate="print">
              <a:extLst>
                <a:ext uri="{28A0092B-C50C-407E-A947-70E740481C1C}">
                  <a14:useLocalDpi xmlns:a14="http://schemas.microsoft.com/office/drawing/2010/main" val="0"/>
                </a:ext>
              </a:extLst>
            </a:blip>
            <a:stretch>
              <a:fillRect/>
            </a:stretch>
          </p:blipFill>
          <p:spPr>
            <a:xfrm>
              <a:off x="10489245" y="4469696"/>
              <a:ext cx="216000" cy="142807"/>
            </a:xfrm>
            <a:prstGeom prst="rect">
              <a:avLst/>
            </a:prstGeom>
            <a:ln>
              <a:noFill/>
            </a:ln>
          </p:spPr>
        </p:pic>
        <p:pic>
          <p:nvPicPr>
            <p:cNvPr id="71" name="Picture 70" descr="si.png">
              <a:extLst>
                <a:ext uri="{FF2B5EF4-FFF2-40B4-BE49-F238E27FC236}">
                  <a16:creationId xmlns:a16="http://schemas.microsoft.com/office/drawing/2014/main" id="{28548056-32EB-4547-A1E8-C49E5B25653B}"/>
                </a:ext>
              </a:extLst>
            </p:cNvPr>
            <p:cNvPicPr>
              <a:picLocks noChangeAspect="1"/>
            </p:cNvPicPr>
            <p:nvPr userDrawn="1"/>
          </p:nvPicPr>
          <p:blipFill>
            <a:blip r:embed="rId30" cstate="print">
              <a:extLst>
                <a:ext uri="{28A0092B-C50C-407E-A947-70E740481C1C}">
                  <a14:useLocalDpi xmlns:a14="http://schemas.microsoft.com/office/drawing/2010/main" val="0"/>
                </a:ext>
              </a:extLst>
            </a:blip>
            <a:stretch>
              <a:fillRect/>
            </a:stretch>
          </p:blipFill>
          <p:spPr>
            <a:xfrm>
              <a:off x="10128174" y="4469696"/>
              <a:ext cx="217284" cy="143656"/>
            </a:xfrm>
            <a:prstGeom prst="rect">
              <a:avLst/>
            </a:prstGeom>
          </p:spPr>
        </p:pic>
      </p:grpSp>
    </p:spTree>
    <p:extLst>
      <p:ext uri="{BB962C8B-B14F-4D97-AF65-F5344CB8AC3E}">
        <p14:creationId xmlns:p14="http://schemas.microsoft.com/office/powerpoint/2010/main" val="33022750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DARK2">
    <p:spTree>
      <p:nvGrpSpPr>
        <p:cNvPr id="1" name=""/>
        <p:cNvGrpSpPr/>
        <p:nvPr/>
      </p:nvGrpSpPr>
      <p:grpSpPr>
        <a:xfrm>
          <a:off x="0" y="0"/>
          <a:ext cx="0" cy="0"/>
          <a:chOff x="0" y="0"/>
          <a:chExt cx="0" cy="0"/>
        </a:xfrm>
      </p:grpSpPr>
      <p:pic>
        <p:nvPicPr>
          <p:cNvPr id="38" name="Picture 37">
            <a:extLst>
              <a:ext uri="{FF2B5EF4-FFF2-40B4-BE49-F238E27FC236}">
                <a16:creationId xmlns:a16="http://schemas.microsoft.com/office/drawing/2014/main" id="{0CCE86EE-FAF5-8242-9AAA-84B411A46D4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9" name="Rectangle 38">
            <a:extLst>
              <a:ext uri="{FF2B5EF4-FFF2-40B4-BE49-F238E27FC236}">
                <a16:creationId xmlns:a16="http://schemas.microsoft.com/office/drawing/2014/main" id="{068F92FD-2519-D543-9089-A37EB34C04EF}"/>
              </a:ext>
            </a:extLst>
          </p:cNvPr>
          <p:cNvSpPr/>
          <p:nvPr userDrawn="1"/>
        </p:nvSpPr>
        <p:spPr>
          <a:xfrm>
            <a:off x="0" y="0"/>
            <a:ext cx="12198565" cy="6858000"/>
          </a:xfrm>
          <a:prstGeom prst="rect">
            <a:avLst/>
          </a:prstGeom>
          <a:solidFill>
            <a:srgbClr val="003249">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lt1">
                  <a:alpha val="60000"/>
                </a:schemeClr>
              </a:solidFill>
            </a:endParaRPr>
          </a:p>
        </p:txBody>
      </p:sp>
      <p:pic>
        <p:nvPicPr>
          <p:cNvPr id="59" name="Picture 58"/>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10331489" y="-216085"/>
            <a:ext cx="2093892" cy="1314000"/>
          </a:xfrm>
          <a:prstGeom prst="rect">
            <a:avLst/>
          </a:prstGeom>
        </p:spPr>
      </p:pic>
      <p:sp>
        <p:nvSpPr>
          <p:cNvPr id="98" name="Text Box 38">
            <a:extLst>
              <a:ext uri="{FF2B5EF4-FFF2-40B4-BE49-F238E27FC236}">
                <a16:creationId xmlns:a16="http://schemas.microsoft.com/office/drawing/2014/main" id="{7FCD07CB-9B49-8542-B6E1-EE8F108950D4}"/>
              </a:ext>
            </a:extLst>
          </p:cNvPr>
          <p:cNvSpPr txBox="1">
            <a:spLocks noChangeArrowheads="1"/>
          </p:cNvSpPr>
          <p:nvPr userDrawn="1"/>
        </p:nvSpPr>
        <p:spPr bwMode="auto">
          <a:xfrm>
            <a:off x="8205939" y="6201716"/>
            <a:ext cx="3751495" cy="21544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lIns="0" rIns="0">
            <a:spAutoFit/>
          </a:bodyPr>
          <a:lstStyle/>
          <a:p>
            <a:pPr lvl="2" algn="r">
              <a:spcBef>
                <a:spcPct val="50000"/>
              </a:spcBef>
            </a:pPr>
            <a:fld id="{BBA2E11D-44E1-43DD-A173-928128880055}" type="slidenum">
              <a:rPr lang="en-GB" sz="800" noProof="1" smtClean="0">
                <a:solidFill>
                  <a:srgbClr val="8197A6"/>
                </a:solidFill>
                <a:latin typeface="Arial" charset="0"/>
                <a:ea typeface="Arial" charset="0"/>
                <a:cs typeface="Arial" charset="0"/>
              </a:rPr>
              <a:pPr lvl="2" algn="r">
                <a:spcBef>
                  <a:spcPct val="50000"/>
                </a:spcBef>
              </a:pPr>
              <a:t>‹#›</a:t>
            </a:fld>
            <a:endParaRPr lang="en-GB" sz="800" b="0" i="0" noProof="0">
              <a:solidFill>
                <a:srgbClr val="8197A6"/>
              </a:solidFill>
              <a:latin typeface="Arial" charset="0"/>
              <a:ea typeface="Arial" charset="0"/>
              <a:cs typeface="Arial" charset="0"/>
            </a:endParaRPr>
          </a:p>
        </p:txBody>
      </p:sp>
      <p:cxnSp>
        <p:nvCxnSpPr>
          <p:cNvPr id="65" name="Straight Connector 64">
            <a:extLst>
              <a:ext uri="{FF2B5EF4-FFF2-40B4-BE49-F238E27FC236}">
                <a16:creationId xmlns:a16="http://schemas.microsoft.com/office/drawing/2014/main" id="{C7AD4B35-54FA-9144-8CA0-29E6DFD8430A}"/>
              </a:ext>
            </a:extLst>
          </p:cNvPr>
          <p:cNvCxnSpPr>
            <a:cxnSpLocks/>
          </p:cNvCxnSpPr>
          <p:nvPr userDrawn="1"/>
        </p:nvCxnSpPr>
        <p:spPr>
          <a:xfrm>
            <a:off x="221435" y="6422971"/>
            <a:ext cx="11736000" cy="0"/>
          </a:xfrm>
          <a:prstGeom prst="line">
            <a:avLst/>
          </a:prstGeom>
          <a:ln w="9525" cmpd="sng">
            <a:solidFill>
              <a:schemeClr val="bg1"/>
            </a:solidFill>
            <a:prstDash val="solid"/>
          </a:ln>
        </p:spPr>
        <p:style>
          <a:lnRef idx="1">
            <a:schemeClr val="accent1"/>
          </a:lnRef>
          <a:fillRef idx="0">
            <a:schemeClr val="accent1"/>
          </a:fillRef>
          <a:effectRef idx="0">
            <a:schemeClr val="accent1"/>
          </a:effectRef>
          <a:fontRef idx="minor">
            <a:schemeClr val="tx1"/>
          </a:fontRef>
        </p:style>
      </p:cxnSp>
      <p:pic>
        <p:nvPicPr>
          <p:cNvPr id="41" name="Picture 40">
            <a:extLst>
              <a:ext uri="{FF2B5EF4-FFF2-40B4-BE49-F238E27FC236}">
                <a16:creationId xmlns:a16="http://schemas.microsoft.com/office/drawing/2014/main" id="{D7E24DB6-78A7-4845-8831-1235460FBD3D}"/>
              </a:ext>
            </a:extLst>
          </p:cNvPr>
          <p:cNvPicPr>
            <a:picLocks noChangeAspect="1"/>
          </p:cNvPicPr>
          <p:nvPr userDrawn="1"/>
        </p:nvPicPr>
        <p:blipFill>
          <a:blip r:embed="rId4" cstate="hqprint">
            <a:extLst>
              <a:ext uri="{28A0092B-C50C-407E-A947-70E740481C1C}">
                <a14:useLocalDpi xmlns:a14="http://schemas.microsoft.com/office/drawing/2010/main" val="0"/>
              </a:ext>
            </a:extLst>
          </a:blip>
          <a:stretch>
            <a:fillRect/>
          </a:stretch>
        </p:blipFill>
        <p:spPr>
          <a:xfrm>
            <a:off x="10343245" y="6585917"/>
            <a:ext cx="1636920" cy="105918"/>
          </a:xfrm>
          <a:prstGeom prst="rect">
            <a:avLst/>
          </a:prstGeom>
        </p:spPr>
      </p:pic>
      <p:grpSp>
        <p:nvGrpSpPr>
          <p:cNvPr id="34" name="Group 33">
            <a:extLst>
              <a:ext uri="{FF2B5EF4-FFF2-40B4-BE49-F238E27FC236}">
                <a16:creationId xmlns:a16="http://schemas.microsoft.com/office/drawing/2014/main" id="{FB321021-5660-EB47-8BA6-304C79272C62}"/>
              </a:ext>
            </a:extLst>
          </p:cNvPr>
          <p:cNvGrpSpPr/>
          <p:nvPr userDrawn="1"/>
        </p:nvGrpSpPr>
        <p:grpSpPr>
          <a:xfrm>
            <a:off x="226688" y="6569736"/>
            <a:ext cx="9628745" cy="144114"/>
            <a:chOff x="1076500" y="4469696"/>
            <a:chExt cx="9628745" cy="144114"/>
          </a:xfrm>
        </p:grpSpPr>
        <p:pic>
          <p:nvPicPr>
            <p:cNvPr id="35" name="Picture 34" descr="de.png">
              <a:extLst>
                <a:ext uri="{FF2B5EF4-FFF2-40B4-BE49-F238E27FC236}">
                  <a16:creationId xmlns:a16="http://schemas.microsoft.com/office/drawing/2014/main" id="{6705C573-7F21-B342-A090-1A6C26CD7B87}"/>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076500" y="4469696"/>
              <a:ext cx="217977" cy="144114"/>
            </a:xfrm>
            <a:prstGeom prst="rect">
              <a:avLst/>
            </a:prstGeom>
            <a:ln>
              <a:noFill/>
            </a:ln>
          </p:spPr>
        </p:pic>
        <p:pic>
          <p:nvPicPr>
            <p:cNvPr id="36" name="Picture 35" descr="at.png">
              <a:extLst>
                <a:ext uri="{FF2B5EF4-FFF2-40B4-BE49-F238E27FC236}">
                  <a16:creationId xmlns:a16="http://schemas.microsoft.com/office/drawing/2014/main" id="{6E5EA9CB-46C1-1244-9266-8C00B92ABFCB}"/>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447640" y="4469696"/>
              <a:ext cx="217977" cy="144114"/>
            </a:xfrm>
            <a:prstGeom prst="rect">
              <a:avLst/>
            </a:prstGeom>
            <a:ln>
              <a:noFill/>
            </a:ln>
          </p:spPr>
        </p:pic>
        <p:pic>
          <p:nvPicPr>
            <p:cNvPr id="37" name="Picture 36" descr="be.png">
              <a:extLst>
                <a:ext uri="{FF2B5EF4-FFF2-40B4-BE49-F238E27FC236}">
                  <a16:creationId xmlns:a16="http://schemas.microsoft.com/office/drawing/2014/main" id="{AB9EB0F2-8599-8F46-BDBF-50594130B1B2}"/>
                </a:ext>
              </a:extLst>
            </p:cNvPr>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1818780" y="4469696"/>
              <a:ext cx="217977" cy="144114"/>
            </a:xfrm>
            <a:prstGeom prst="rect">
              <a:avLst/>
            </a:prstGeom>
            <a:ln>
              <a:noFill/>
            </a:ln>
          </p:spPr>
        </p:pic>
        <p:pic>
          <p:nvPicPr>
            <p:cNvPr id="40" name="Picture 39" descr="dk.png">
              <a:extLst>
                <a:ext uri="{FF2B5EF4-FFF2-40B4-BE49-F238E27FC236}">
                  <a16:creationId xmlns:a16="http://schemas.microsoft.com/office/drawing/2014/main" id="{E84CCD7E-CD19-5C40-8499-A9A2BF933B34}"/>
                </a:ext>
              </a:extLst>
            </p:cNvPr>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2189920" y="4469696"/>
              <a:ext cx="217977" cy="144114"/>
            </a:xfrm>
            <a:prstGeom prst="rect">
              <a:avLst/>
            </a:prstGeom>
            <a:ln>
              <a:noFill/>
            </a:ln>
          </p:spPr>
        </p:pic>
        <p:pic>
          <p:nvPicPr>
            <p:cNvPr id="42" name="Picture 41" descr="es.png">
              <a:extLst>
                <a:ext uri="{FF2B5EF4-FFF2-40B4-BE49-F238E27FC236}">
                  <a16:creationId xmlns:a16="http://schemas.microsoft.com/office/drawing/2014/main" id="{64F9DD03-F825-A14A-8939-41CEA1D3F802}"/>
                </a:ext>
              </a:extLst>
            </p:cNvPr>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2561060" y="4469696"/>
              <a:ext cx="217977" cy="144114"/>
            </a:xfrm>
            <a:prstGeom prst="rect">
              <a:avLst/>
            </a:prstGeom>
            <a:ln>
              <a:noFill/>
            </a:ln>
          </p:spPr>
        </p:pic>
        <p:pic>
          <p:nvPicPr>
            <p:cNvPr id="43" name="Picture 42" descr="ee.png">
              <a:extLst>
                <a:ext uri="{FF2B5EF4-FFF2-40B4-BE49-F238E27FC236}">
                  <a16:creationId xmlns:a16="http://schemas.microsoft.com/office/drawing/2014/main" id="{686C5F97-EE26-D545-972E-35E1947B818B}"/>
                </a:ext>
              </a:extLst>
            </p:cNvPr>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2932200" y="4469696"/>
              <a:ext cx="217977" cy="144114"/>
            </a:xfrm>
            <a:prstGeom prst="rect">
              <a:avLst/>
            </a:prstGeom>
            <a:ln>
              <a:noFill/>
            </a:ln>
          </p:spPr>
        </p:pic>
        <p:pic>
          <p:nvPicPr>
            <p:cNvPr id="44" name="Picture 43" descr="fi.png">
              <a:extLst>
                <a:ext uri="{FF2B5EF4-FFF2-40B4-BE49-F238E27FC236}">
                  <a16:creationId xmlns:a16="http://schemas.microsoft.com/office/drawing/2014/main" id="{CAAFFB4A-3C75-C945-A251-BEE380521953}"/>
                </a:ext>
              </a:extLst>
            </p:cNvPr>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3303340" y="4469696"/>
              <a:ext cx="217977" cy="144114"/>
            </a:xfrm>
            <a:prstGeom prst="rect">
              <a:avLst/>
            </a:prstGeom>
            <a:ln>
              <a:noFill/>
            </a:ln>
          </p:spPr>
        </p:pic>
        <p:pic>
          <p:nvPicPr>
            <p:cNvPr id="45" name="Picture 44" descr="fr.png">
              <a:extLst>
                <a:ext uri="{FF2B5EF4-FFF2-40B4-BE49-F238E27FC236}">
                  <a16:creationId xmlns:a16="http://schemas.microsoft.com/office/drawing/2014/main" id="{98635036-B69D-3742-9E37-5ED8FDB996CB}"/>
                </a:ext>
              </a:extLst>
            </p:cNvPr>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3674480" y="4469696"/>
              <a:ext cx="217977" cy="144114"/>
            </a:xfrm>
            <a:prstGeom prst="rect">
              <a:avLst/>
            </a:prstGeom>
            <a:ln>
              <a:noFill/>
            </a:ln>
          </p:spPr>
        </p:pic>
        <p:pic>
          <p:nvPicPr>
            <p:cNvPr id="46" name="Picture 45" descr="gr.png">
              <a:extLst>
                <a:ext uri="{FF2B5EF4-FFF2-40B4-BE49-F238E27FC236}">
                  <a16:creationId xmlns:a16="http://schemas.microsoft.com/office/drawing/2014/main" id="{10D8C8F8-E354-894F-A153-41AC96F6CD80}"/>
                </a:ext>
              </a:extLst>
            </p:cNvPr>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4045620" y="4469696"/>
              <a:ext cx="217977" cy="144114"/>
            </a:xfrm>
            <a:prstGeom prst="rect">
              <a:avLst/>
            </a:prstGeom>
            <a:ln>
              <a:noFill/>
            </a:ln>
          </p:spPr>
        </p:pic>
        <p:pic>
          <p:nvPicPr>
            <p:cNvPr id="47" name="Picture 46" descr="hu.png">
              <a:extLst>
                <a:ext uri="{FF2B5EF4-FFF2-40B4-BE49-F238E27FC236}">
                  <a16:creationId xmlns:a16="http://schemas.microsoft.com/office/drawing/2014/main" id="{5A9BF6FD-8270-9D43-B521-8581BC3948F1}"/>
                </a:ext>
              </a:extLst>
            </p:cNvPr>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4416760" y="4469696"/>
              <a:ext cx="217977" cy="144114"/>
            </a:xfrm>
            <a:prstGeom prst="rect">
              <a:avLst/>
            </a:prstGeom>
            <a:ln>
              <a:noFill/>
            </a:ln>
          </p:spPr>
        </p:pic>
        <p:pic>
          <p:nvPicPr>
            <p:cNvPr id="48" name="Picture 47" descr="ie.png">
              <a:extLst>
                <a:ext uri="{FF2B5EF4-FFF2-40B4-BE49-F238E27FC236}">
                  <a16:creationId xmlns:a16="http://schemas.microsoft.com/office/drawing/2014/main" id="{14B6B9B8-9CB9-C54F-AE18-37B7E06A5C09}"/>
                </a:ext>
              </a:extLst>
            </p:cNvPr>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4787900" y="4469696"/>
              <a:ext cx="217977" cy="144114"/>
            </a:xfrm>
            <a:prstGeom prst="rect">
              <a:avLst/>
            </a:prstGeom>
            <a:ln>
              <a:noFill/>
            </a:ln>
          </p:spPr>
        </p:pic>
        <p:pic>
          <p:nvPicPr>
            <p:cNvPr id="49" name="Picture 48" descr="it.png">
              <a:extLst>
                <a:ext uri="{FF2B5EF4-FFF2-40B4-BE49-F238E27FC236}">
                  <a16:creationId xmlns:a16="http://schemas.microsoft.com/office/drawing/2014/main" id="{768B3063-BAAD-1340-A865-830B2616D6FF}"/>
                </a:ext>
              </a:extLst>
            </p:cNvPr>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5159040" y="4469696"/>
              <a:ext cx="217977" cy="144114"/>
            </a:xfrm>
            <a:prstGeom prst="rect">
              <a:avLst/>
            </a:prstGeom>
            <a:ln>
              <a:noFill/>
            </a:ln>
          </p:spPr>
        </p:pic>
        <p:pic>
          <p:nvPicPr>
            <p:cNvPr id="50" name="Picture 49" descr="lu.png">
              <a:extLst>
                <a:ext uri="{FF2B5EF4-FFF2-40B4-BE49-F238E27FC236}">
                  <a16:creationId xmlns:a16="http://schemas.microsoft.com/office/drawing/2014/main" id="{C50D5B27-F700-0E4D-ABAC-8E7F47823451}"/>
                </a:ext>
              </a:extLst>
            </p:cNvPr>
            <p:cNvPicPr>
              <a:picLocks noChangeAspect="1"/>
            </p:cNvPicPr>
            <p:nvPr userDrawn="1"/>
          </p:nvPicPr>
          <p:blipFill>
            <a:blip r:embed="rId17" cstate="print">
              <a:extLst>
                <a:ext uri="{28A0092B-C50C-407E-A947-70E740481C1C}">
                  <a14:useLocalDpi xmlns:a14="http://schemas.microsoft.com/office/drawing/2010/main" val="0"/>
                </a:ext>
              </a:extLst>
            </a:blip>
            <a:stretch>
              <a:fillRect/>
            </a:stretch>
          </p:blipFill>
          <p:spPr>
            <a:xfrm>
              <a:off x="5530180" y="4469696"/>
              <a:ext cx="217977" cy="144114"/>
            </a:xfrm>
            <a:prstGeom prst="rect">
              <a:avLst/>
            </a:prstGeom>
            <a:ln>
              <a:noFill/>
            </a:ln>
          </p:spPr>
        </p:pic>
        <p:pic>
          <p:nvPicPr>
            <p:cNvPr id="51" name="Picture 50" descr="no.png">
              <a:extLst>
                <a:ext uri="{FF2B5EF4-FFF2-40B4-BE49-F238E27FC236}">
                  <a16:creationId xmlns:a16="http://schemas.microsoft.com/office/drawing/2014/main" id="{EEE21768-4FCC-884A-B1AE-22B6652D9A65}"/>
                </a:ext>
              </a:extLst>
            </p:cNvPr>
            <p:cNvPicPr>
              <a:picLocks noChangeAspect="1"/>
            </p:cNvPicPr>
            <p:nvPr userDrawn="1"/>
          </p:nvPicPr>
          <p:blipFill>
            <a:blip r:embed="rId18" cstate="print">
              <a:extLst>
                <a:ext uri="{28A0092B-C50C-407E-A947-70E740481C1C}">
                  <a14:useLocalDpi xmlns:a14="http://schemas.microsoft.com/office/drawing/2010/main" val="0"/>
                </a:ext>
              </a:extLst>
            </a:blip>
            <a:stretch>
              <a:fillRect/>
            </a:stretch>
          </p:blipFill>
          <p:spPr>
            <a:xfrm>
              <a:off x="5901320" y="4469696"/>
              <a:ext cx="217977" cy="144114"/>
            </a:xfrm>
            <a:prstGeom prst="rect">
              <a:avLst/>
            </a:prstGeom>
            <a:ln>
              <a:noFill/>
            </a:ln>
          </p:spPr>
        </p:pic>
        <p:pic>
          <p:nvPicPr>
            <p:cNvPr id="52" name="Picture 51" descr="nl.png">
              <a:extLst>
                <a:ext uri="{FF2B5EF4-FFF2-40B4-BE49-F238E27FC236}">
                  <a16:creationId xmlns:a16="http://schemas.microsoft.com/office/drawing/2014/main" id="{F3A8536C-BDE0-404F-837A-2693906048DE}"/>
                </a:ext>
              </a:extLst>
            </p:cNvPr>
            <p:cNvPicPr>
              <a:picLocks noChangeAspect="1"/>
            </p:cNvPicPr>
            <p:nvPr userDrawn="1"/>
          </p:nvPicPr>
          <p:blipFill>
            <a:blip r:embed="rId19" cstate="print">
              <a:extLst>
                <a:ext uri="{28A0092B-C50C-407E-A947-70E740481C1C}">
                  <a14:useLocalDpi xmlns:a14="http://schemas.microsoft.com/office/drawing/2010/main" val="0"/>
                </a:ext>
              </a:extLst>
            </a:blip>
            <a:stretch>
              <a:fillRect/>
            </a:stretch>
          </p:blipFill>
          <p:spPr>
            <a:xfrm>
              <a:off x="6272460" y="4469696"/>
              <a:ext cx="217977" cy="144114"/>
            </a:xfrm>
            <a:prstGeom prst="rect">
              <a:avLst/>
            </a:prstGeom>
            <a:ln>
              <a:noFill/>
            </a:ln>
          </p:spPr>
        </p:pic>
        <p:pic>
          <p:nvPicPr>
            <p:cNvPr id="53" name="Picture 52" descr="pl.png">
              <a:extLst>
                <a:ext uri="{FF2B5EF4-FFF2-40B4-BE49-F238E27FC236}">
                  <a16:creationId xmlns:a16="http://schemas.microsoft.com/office/drawing/2014/main" id="{C2AC4DB9-ABEE-C04F-B4C3-09C4682EFF08}"/>
                </a:ext>
              </a:extLst>
            </p:cNvPr>
            <p:cNvPicPr>
              <a:picLocks noChangeAspect="1"/>
            </p:cNvPicPr>
            <p:nvPr userDrawn="1"/>
          </p:nvPicPr>
          <p:blipFill>
            <a:blip r:embed="rId20" cstate="print">
              <a:extLst>
                <a:ext uri="{28A0092B-C50C-407E-A947-70E740481C1C}">
                  <a14:useLocalDpi xmlns:a14="http://schemas.microsoft.com/office/drawing/2010/main" val="0"/>
                </a:ext>
              </a:extLst>
            </a:blip>
            <a:stretch>
              <a:fillRect/>
            </a:stretch>
          </p:blipFill>
          <p:spPr>
            <a:xfrm>
              <a:off x="6643600" y="4469696"/>
              <a:ext cx="217977" cy="144114"/>
            </a:xfrm>
            <a:prstGeom prst="rect">
              <a:avLst/>
            </a:prstGeom>
            <a:ln>
              <a:noFill/>
            </a:ln>
          </p:spPr>
        </p:pic>
        <p:pic>
          <p:nvPicPr>
            <p:cNvPr id="54" name="Picture 53" descr="pt.png">
              <a:extLst>
                <a:ext uri="{FF2B5EF4-FFF2-40B4-BE49-F238E27FC236}">
                  <a16:creationId xmlns:a16="http://schemas.microsoft.com/office/drawing/2014/main" id="{1583F378-AC2C-D048-A473-AB1BFE7EA3D6}"/>
                </a:ext>
              </a:extLst>
            </p:cNvPr>
            <p:cNvPicPr>
              <a:picLocks noChangeAspect="1"/>
            </p:cNvPicPr>
            <p:nvPr userDrawn="1"/>
          </p:nvPicPr>
          <p:blipFill>
            <a:blip r:embed="rId21" cstate="print">
              <a:extLst>
                <a:ext uri="{28A0092B-C50C-407E-A947-70E740481C1C}">
                  <a14:useLocalDpi xmlns:a14="http://schemas.microsoft.com/office/drawing/2010/main" val="0"/>
                </a:ext>
              </a:extLst>
            </a:blip>
            <a:stretch>
              <a:fillRect/>
            </a:stretch>
          </p:blipFill>
          <p:spPr>
            <a:xfrm>
              <a:off x="7014740" y="4469696"/>
              <a:ext cx="217977" cy="144114"/>
            </a:xfrm>
            <a:prstGeom prst="rect">
              <a:avLst/>
            </a:prstGeom>
            <a:ln>
              <a:noFill/>
            </a:ln>
          </p:spPr>
        </p:pic>
        <p:pic>
          <p:nvPicPr>
            <p:cNvPr id="55" name="Picture 54" descr="cz.png">
              <a:extLst>
                <a:ext uri="{FF2B5EF4-FFF2-40B4-BE49-F238E27FC236}">
                  <a16:creationId xmlns:a16="http://schemas.microsoft.com/office/drawing/2014/main" id="{DF5F68D2-8406-374A-AD83-A239F5455955}"/>
                </a:ext>
              </a:extLst>
            </p:cNvPr>
            <p:cNvPicPr>
              <a:picLocks noChangeAspect="1"/>
            </p:cNvPicPr>
            <p:nvPr userDrawn="1"/>
          </p:nvPicPr>
          <p:blipFill>
            <a:blip r:embed="rId22" cstate="print">
              <a:extLst>
                <a:ext uri="{28A0092B-C50C-407E-A947-70E740481C1C}">
                  <a14:useLocalDpi xmlns:a14="http://schemas.microsoft.com/office/drawing/2010/main" val="0"/>
                </a:ext>
              </a:extLst>
            </a:blip>
            <a:stretch>
              <a:fillRect/>
            </a:stretch>
          </p:blipFill>
          <p:spPr>
            <a:xfrm>
              <a:off x="7385880" y="4469696"/>
              <a:ext cx="217977" cy="144114"/>
            </a:xfrm>
            <a:prstGeom prst="rect">
              <a:avLst/>
            </a:prstGeom>
            <a:ln>
              <a:noFill/>
            </a:ln>
          </p:spPr>
        </p:pic>
        <p:pic>
          <p:nvPicPr>
            <p:cNvPr id="56" name="Picture 55" descr="ro.png">
              <a:extLst>
                <a:ext uri="{FF2B5EF4-FFF2-40B4-BE49-F238E27FC236}">
                  <a16:creationId xmlns:a16="http://schemas.microsoft.com/office/drawing/2014/main" id="{E6725D2E-4FF2-9248-8333-05CFA18C70C0}"/>
                </a:ext>
              </a:extLst>
            </p:cNvPr>
            <p:cNvPicPr>
              <a:picLocks noChangeAspect="1"/>
            </p:cNvPicPr>
            <p:nvPr userDrawn="1"/>
          </p:nvPicPr>
          <p:blipFill>
            <a:blip r:embed="rId23" cstate="print">
              <a:extLst>
                <a:ext uri="{28A0092B-C50C-407E-A947-70E740481C1C}">
                  <a14:useLocalDpi xmlns:a14="http://schemas.microsoft.com/office/drawing/2010/main" val="0"/>
                </a:ext>
              </a:extLst>
            </a:blip>
            <a:stretch>
              <a:fillRect/>
            </a:stretch>
          </p:blipFill>
          <p:spPr>
            <a:xfrm>
              <a:off x="7757020" y="4469696"/>
              <a:ext cx="217977" cy="144114"/>
            </a:xfrm>
            <a:prstGeom prst="rect">
              <a:avLst/>
            </a:prstGeom>
            <a:ln>
              <a:noFill/>
            </a:ln>
          </p:spPr>
        </p:pic>
        <p:pic>
          <p:nvPicPr>
            <p:cNvPr id="57" name="Picture 56" descr="se.png">
              <a:extLst>
                <a:ext uri="{FF2B5EF4-FFF2-40B4-BE49-F238E27FC236}">
                  <a16:creationId xmlns:a16="http://schemas.microsoft.com/office/drawing/2014/main" id="{74AB8C92-E6A7-C144-B537-72B3915DD46B}"/>
                </a:ext>
              </a:extLst>
            </p:cNvPr>
            <p:cNvPicPr>
              <a:picLocks noChangeAspect="1"/>
            </p:cNvPicPr>
            <p:nvPr userDrawn="1"/>
          </p:nvPicPr>
          <p:blipFill>
            <a:blip r:embed="rId24" cstate="print">
              <a:extLst>
                <a:ext uri="{28A0092B-C50C-407E-A947-70E740481C1C}">
                  <a14:useLocalDpi xmlns:a14="http://schemas.microsoft.com/office/drawing/2010/main" val="0"/>
                </a:ext>
              </a:extLst>
            </a:blip>
            <a:stretch>
              <a:fillRect/>
            </a:stretch>
          </p:blipFill>
          <p:spPr>
            <a:xfrm>
              <a:off x="8499300" y="4469696"/>
              <a:ext cx="217977" cy="144114"/>
            </a:xfrm>
            <a:prstGeom prst="rect">
              <a:avLst/>
            </a:prstGeom>
            <a:ln>
              <a:noFill/>
            </a:ln>
          </p:spPr>
        </p:pic>
        <p:pic>
          <p:nvPicPr>
            <p:cNvPr id="58" name="Picture 57" descr="ch.png">
              <a:extLst>
                <a:ext uri="{FF2B5EF4-FFF2-40B4-BE49-F238E27FC236}">
                  <a16:creationId xmlns:a16="http://schemas.microsoft.com/office/drawing/2014/main" id="{C48E0D8F-2BC8-F14C-9362-9E8607F5C1C0}"/>
                </a:ext>
              </a:extLst>
            </p:cNvPr>
            <p:cNvPicPr>
              <a:picLocks noChangeAspect="1"/>
            </p:cNvPicPr>
            <p:nvPr userDrawn="1"/>
          </p:nvPicPr>
          <p:blipFill>
            <a:blip r:embed="rId25" cstate="print">
              <a:extLst>
                <a:ext uri="{28A0092B-C50C-407E-A947-70E740481C1C}">
                  <a14:useLocalDpi xmlns:a14="http://schemas.microsoft.com/office/drawing/2010/main" val="0"/>
                </a:ext>
              </a:extLst>
            </a:blip>
            <a:stretch>
              <a:fillRect/>
            </a:stretch>
          </p:blipFill>
          <p:spPr>
            <a:xfrm>
              <a:off x="8870442" y="4469696"/>
              <a:ext cx="217977" cy="144114"/>
            </a:xfrm>
            <a:prstGeom prst="rect">
              <a:avLst/>
            </a:prstGeom>
            <a:ln>
              <a:noFill/>
            </a:ln>
          </p:spPr>
        </p:pic>
        <p:pic>
          <p:nvPicPr>
            <p:cNvPr id="60" name="Picture 59" descr="uk.png">
              <a:extLst>
                <a:ext uri="{FF2B5EF4-FFF2-40B4-BE49-F238E27FC236}">
                  <a16:creationId xmlns:a16="http://schemas.microsoft.com/office/drawing/2014/main" id="{E5508957-8372-AF44-9157-4F8AF0056F70}"/>
                </a:ext>
              </a:extLst>
            </p:cNvPr>
            <p:cNvPicPr>
              <a:picLocks noChangeAspect="1"/>
            </p:cNvPicPr>
            <p:nvPr userDrawn="1"/>
          </p:nvPicPr>
          <p:blipFill>
            <a:blip r:embed="rId26" cstate="print">
              <a:extLst>
                <a:ext uri="{28A0092B-C50C-407E-A947-70E740481C1C}">
                  <a14:useLocalDpi xmlns:a14="http://schemas.microsoft.com/office/drawing/2010/main" val="0"/>
                </a:ext>
              </a:extLst>
            </a:blip>
            <a:stretch>
              <a:fillRect/>
            </a:stretch>
          </p:blipFill>
          <p:spPr>
            <a:xfrm>
              <a:off x="8128160" y="4469696"/>
              <a:ext cx="217977" cy="144114"/>
            </a:xfrm>
            <a:prstGeom prst="rect">
              <a:avLst/>
            </a:prstGeom>
            <a:ln>
              <a:noFill/>
            </a:ln>
          </p:spPr>
        </p:pic>
        <p:pic>
          <p:nvPicPr>
            <p:cNvPr id="61" name="Picture 60">
              <a:extLst>
                <a:ext uri="{FF2B5EF4-FFF2-40B4-BE49-F238E27FC236}">
                  <a16:creationId xmlns:a16="http://schemas.microsoft.com/office/drawing/2014/main" id="{93E77BB0-CCCB-184C-8A71-2856CDD78E38}"/>
                </a:ext>
              </a:extLst>
            </p:cNvPr>
            <p:cNvPicPr>
              <a:picLocks noChangeAspect="1"/>
            </p:cNvPicPr>
            <p:nvPr userDrawn="1"/>
          </p:nvPicPr>
          <p:blipFill>
            <a:blip r:embed="rId27" cstate="hqprint">
              <a:extLst>
                <a:ext uri="{28A0092B-C50C-407E-A947-70E740481C1C}">
                  <a14:useLocalDpi xmlns:a14="http://schemas.microsoft.com/office/drawing/2010/main" val="0"/>
                </a:ext>
              </a:extLst>
            </a:blip>
            <a:stretch>
              <a:fillRect/>
            </a:stretch>
          </p:blipFill>
          <p:spPr>
            <a:xfrm>
              <a:off x="9408598" y="4469696"/>
              <a:ext cx="216000" cy="144000"/>
            </a:xfrm>
            <a:prstGeom prst="rect">
              <a:avLst/>
            </a:prstGeom>
          </p:spPr>
        </p:pic>
        <p:pic>
          <p:nvPicPr>
            <p:cNvPr id="62" name="Picture 61">
              <a:extLst>
                <a:ext uri="{FF2B5EF4-FFF2-40B4-BE49-F238E27FC236}">
                  <a16:creationId xmlns:a16="http://schemas.microsoft.com/office/drawing/2014/main" id="{7D4A6225-A6BA-474B-9F8F-B55FD8A87BDA}"/>
                </a:ext>
              </a:extLst>
            </p:cNvPr>
            <p:cNvPicPr>
              <a:picLocks noChangeAspect="1"/>
            </p:cNvPicPr>
            <p:nvPr userDrawn="1"/>
          </p:nvPicPr>
          <p:blipFill>
            <a:blip r:embed="rId28"/>
            <a:stretch>
              <a:fillRect/>
            </a:stretch>
          </p:blipFill>
          <p:spPr>
            <a:xfrm>
              <a:off x="9768386" y="4469696"/>
              <a:ext cx="216000" cy="144000"/>
            </a:xfrm>
            <a:prstGeom prst="rect">
              <a:avLst/>
            </a:prstGeom>
          </p:spPr>
        </p:pic>
        <p:pic>
          <p:nvPicPr>
            <p:cNvPr id="63" name="Picture 62" descr="ca.png">
              <a:extLst>
                <a:ext uri="{FF2B5EF4-FFF2-40B4-BE49-F238E27FC236}">
                  <a16:creationId xmlns:a16="http://schemas.microsoft.com/office/drawing/2014/main" id="{02C75BE4-D548-4049-B4EA-FE8098E2394C}"/>
                </a:ext>
              </a:extLst>
            </p:cNvPr>
            <p:cNvPicPr>
              <a:picLocks noChangeAspect="1"/>
            </p:cNvPicPr>
            <p:nvPr userDrawn="1"/>
          </p:nvPicPr>
          <p:blipFill>
            <a:blip r:embed="rId29" cstate="print">
              <a:extLst>
                <a:ext uri="{28A0092B-C50C-407E-A947-70E740481C1C}">
                  <a14:useLocalDpi xmlns:a14="http://schemas.microsoft.com/office/drawing/2010/main" val="0"/>
                </a:ext>
              </a:extLst>
            </a:blip>
            <a:stretch>
              <a:fillRect/>
            </a:stretch>
          </p:blipFill>
          <p:spPr>
            <a:xfrm>
              <a:off x="10489245" y="4469696"/>
              <a:ext cx="216000" cy="142807"/>
            </a:xfrm>
            <a:prstGeom prst="rect">
              <a:avLst/>
            </a:prstGeom>
            <a:ln>
              <a:noFill/>
            </a:ln>
          </p:spPr>
        </p:pic>
        <p:pic>
          <p:nvPicPr>
            <p:cNvPr id="64" name="Picture 63" descr="si.png">
              <a:extLst>
                <a:ext uri="{FF2B5EF4-FFF2-40B4-BE49-F238E27FC236}">
                  <a16:creationId xmlns:a16="http://schemas.microsoft.com/office/drawing/2014/main" id="{28548056-32EB-4547-A1E8-C49E5B25653B}"/>
                </a:ext>
              </a:extLst>
            </p:cNvPr>
            <p:cNvPicPr>
              <a:picLocks noChangeAspect="1"/>
            </p:cNvPicPr>
            <p:nvPr userDrawn="1"/>
          </p:nvPicPr>
          <p:blipFill>
            <a:blip r:embed="rId30" cstate="print">
              <a:extLst>
                <a:ext uri="{28A0092B-C50C-407E-A947-70E740481C1C}">
                  <a14:useLocalDpi xmlns:a14="http://schemas.microsoft.com/office/drawing/2010/main" val="0"/>
                </a:ext>
              </a:extLst>
            </a:blip>
            <a:stretch>
              <a:fillRect/>
            </a:stretch>
          </p:blipFill>
          <p:spPr>
            <a:xfrm>
              <a:off x="10128174" y="4469696"/>
              <a:ext cx="217284" cy="143656"/>
            </a:xfrm>
            <a:prstGeom prst="rect">
              <a:avLst/>
            </a:prstGeom>
          </p:spPr>
        </p:pic>
      </p:grpSp>
    </p:spTree>
    <p:extLst>
      <p:ext uri="{BB962C8B-B14F-4D97-AF65-F5344CB8AC3E}">
        <p14:creationId xmlns:p14="http://schemas.microsoft.com/office/powerpoint/2010/main" val="34878295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_DARK2">
    <p:spTree>
      <p:nvGrpSpPr>
        <p:cNvPr id="1" name=""/>
        <p:cNvGrpSpPr/>
        <p:nvPr/>
      </p:nvGrpSpPr>
      <p:grpSpPr>
        <a:xfrm>
          <a:off x="0" y="0"/>
          <a:ext cx="0" cy="0"/>
          <a:chOff x="0" y="0"/>
          <a:chExt cx="0" cy="0"/>
        </a:xfrm>
      </p:grpSpPr>
      <p:pic>
        <p:nvPicPr>
          <p:cNvPr id="38" name="Picture 37">
            <a:extLst>
              <a:ext uri="{FF2B5EF4-FFF2-40B4-BE49-F238E27FC236}">
                <a16:creationId xmlns:a16="http://schemas.microsoft.com/office/drawing/2014/main" id="{0CCE86EE-FAF5-8242-9AAA-84B411A46D4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9" name="Rectangle 38">
            <a:extLst>
              <a:ext uri="{FF2B5EF4-FFF2-40B4-BE49-F238E27FC236}">
                <a16:creationId xmlns:a16="http://schemas.microsoft.com/office/drawing/2014/main" id="{068F92FD-2519-D543-9089-A37EB34C04EF}"/>
              </a:ext>
            </a:extLst>
          </p:cNvPr>
          <p:cNvSpPr/>
          <p:nvPr userDrawn="1"/>
        </p:nvSpPr>
        <p:spPr>
          <a:xfrm>
            <a:off x="0" y="0"/>
            <a:ext cx="12198565" cy="6858000"/>
          </a:xfrm>
          <a:prstGeom prst="rect">
            <a:avLst/>
          </a:prstGeom>
          <a:solidFill>
            <a:srgbClr val="003249">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lt1">
                  <a:alpha val="60000"/>
                </a:schemeClr>
              </a:solidFill>
            </a:endParaRPr>
          </a:p>
        </p:txBody>
      </p:sp>
      <p:sp>
        <p:nvSpPr>
          <p:cNvPr id="98" name="Text Box 38">
            <a:extLst>
              <a:ext uri="{FF2B5EF4-FFF2-40B4-BE49-F238E27FC236}">
                <a16:creationId xmlns:a16="http://schemas.microsoft.com/office/drawing/2014/main" id="{7FCD07CB-9B49-8542-B6E1-EE8F108950D4}"/>
              </a:ext>
            </a:extLst>
          </p:cNvPr>
          <p:cNvSpPr txBox="1">
            <a:spLocks noChangeArrowheads="1"/>
          </p:cNvSpPr>
          <p:nvPr userDrawn="1"/>
        </p:nvSpPr>
        <p:spPr bwMode="auto">
          <a:xfrm>
            <a:off x="8205939" y="6201716"/>
            <a:ext cx="3751495" cy="21544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lIns="0" rIns="0">
            <a:spAutoFit/>
          </a:bodyPr>
          <a:lstStyle/>
          <a:p>
            <a:pPr lvl="2" algn="r">
              <a:spcBef>
                <a:spcPct val="50000"/>
              </a:spcBef>
            </a:pPr>
            <a:fld id="{BBA2E11D-44E1-43DD-A173-928128880055}" type="slidenum">
              <a:rPr lang="en-GB" sz="800" noProof="1" smtClean="0">
                <a:solidFill>
                  <a:srgbClr val="8197A6"/>
                </a:solidFill>
                <a:latin typeface="Arial" charset="0"/>
                <a:ea typeface="Arial" charset="0"/>
                <a:cs typeface="Arial" charset="0"/>
              </a:rPr>
              <a:pPr lvl="2" algn="r">
                <a:spcBef>
                  <a:spcPct val="50000"/>
                </a:spcBef>
              </a:pPr>
              <a:t>‹#›</a:t>
            </a:fld>
            <a:endParaRPr lang="en-GB" sz="800" b="0" i="0" noProof="0">
              <a:solidFill>
                <a:srgbClr val="8197A6"/>
              </a:solidFill>
              <a:latin typeface="Arial" charset="0"/>
              <a:ea typeface="Arial" charset="0"/>
              <a:cs typeface="Arial" charset="0"/>
            </a:endParaRPr>
          </a:p>
        </p:txBody>
      </p:sp>
      <p:cxnSp>
        <p:nvCxnSpPr>
          <p:cNvPr id="65" name="Straight Connector 64">
            <a:extLst>
              <a:ext uri="{FF2B5EF4-FFF2-40B4-BE49-F238E27FC236}">
                <a16:creationId xmlns:a16="http://schemas.microsoft.com/office/drawing/2014/main" id="{C7AD4B35-54FA-9144-8CA0-29E6DFD8430A}"/>
              </a:ext>
            </a:extLst>
          </p:cNvPr>
          <p:cNvCxnSpPr>
            <a:cxnSpLocks/>
          </p:cNvCxnSpPr>
          <p:nvPr userDrawn="1"/>
        </p:nvCxnSpPr>
        <p:spPr>
          <a:xfrm>
            <a:off x="221435" y="6422971"/>
            <a:ext cx="11736000" cy="0"/>
          </a:xfrm>
          <a:prstGeom prst="line">
            <a:avLst/>
          </a:prstGeom>
          <a:ln w="9525" cmpd="sng">
            <a:solidFill>
              <a:schemeClr val="bg1"/>
            </a:solidFill>
            <a:prstDash val="solid"/>
          </a:ln>
        </p:spPr>
        <p:style>
          <a:lnRef idx="1">
            <a:schemeClr val="accent1"/>
          </a:lnRef>
          <a:fillRef idx="0">
            <a:schemeClr val="accent1"/>
          </a:fillRef>
          <a:effectRef idx="0">
            <a:schemeClr val="accent1"/>
          </a:effectRef>
          <a:fontRef idx="minor">
            <a:schemeClr val="tx1"/>
          </a:fontRef>
        </p:style>
      </p:cxnSp>
      <p:pic>
        <p:nvPicPr>
          <p:cNvPr id="41" name="Picture 40">
            <a:extLst>
              <a:ext uri="{FF2B5EF4-FFF2-40B4-BE49-F238E27FC236}">
                <a16:creationId xmlns:a16="http://schemas.microsoft.com/office/drawing/2014/main" id="{D7E24DB6-78A7-4845-8831-1235460FBD3D}"/>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10343245" y="6585917"/>
            <a:ext cx="1636920" cy="105918"/>
          </a:xfrm>
          <a:prstGeom prst="rect">
            <a:avLst/>
          </a:prstGeom>
        </p:spPr>
      </p:pic>
      <p:grpSp>
        <p:nvGrpSpPr>
          <p:cNvPr id="33" name="Group 32">
            <a:extLst>
              <a:ext uri="{FF2B5EF4-FFF2-40B4-BE49-F238E27FC236}">
                <a16:creationId xmlns:a16="http://schemas.microsoft.com/office/drawing/2014/main" id="{FB321021-5660-EB47-8BA6-304C79272C62}"/>
              </a:ext>
            </a:extLst>
          </p:cNvPr>
          <p:cNvGrpSpPr/>
          <p:nvPr userDrawn="1"/>
        </p:nvGrpSpPr>
        <p:grpSpPr>
          <a:xfrm>
            <a:off x="226688" y="6569736"/>
            <a:ext cx="9628745" cy="144114"/>
            <a:chOff x="1076500" y="4469696"/>
            <a:chExt cx="9628745" cy="144114"/>
          </a:xfrm>
        </p:grpSpPr>
        <p:pic>
          <p:nvPicPr>
            <p:cNvPr id="34" name="Picture 33" descr="de.png">
              <a:extLst>
                <a:ext uri="{FF2B5EF4-FFF2-40B4-BE49-F238E27FC236}">
                  <a16:creationId xmlns:a16="http://schemas.microsoft.com/office/drawing/2014/main" id="{6705C573-7F21-B342-A090-1A6C26CD7B87}"/>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76500" y="4469696"/>
              <a:ext cx="217977" cy="144114"/>
            </a:xfrm>
            <a:prstGeom prst="rect">
              <a:avLst/>
            </a:prstGeom>
            <a:ln>
              <a:noFill/>
            </a:ln>
          </p:spPr>
        </p:pic>
        <p:pic>
          <p:nvPicPr>
            <p:cNvPr id="35" name="Picture 34" descr="at.png">
              <a:extLst>
                <a:ext uri="{FF2B5EF4-FFF2-40B4-BE49-F238E27FC236}">
                  <a16:creationId xmlns:a16="http://schemas.microsoft.com/office/drawing/2014/main" id="{6E5EA9CB-46C1-1244-9266-8C00B92ABFCB}"/>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447640" y="4469696"/>
              <a:ext cx="217977" cy="144114"/>
            </a:xfrm>
            <a:prstGeom prst="rect">
              <a:avLst/>
            </a:prstGeom>
            <a:ln>
              <a:noFill/>
            </a:ln>
          </p:spPr>
        </p:pic>
        <p:pic>
          <p:nvPicPr>
            <p:cNvPr id="36" name="Picture 35" descr="be.png">
              <a:extLst>
                <a:ext uri="{FF2B5EF4-FFF2-40B4-BE49-F238E27FC236}">
                  <a16:creationId xmlns:a16="http://schemas.microsoft.com/office/drawing/2014/main" id="{AB9EB0F2-8599-8F46-BDBF-50594130B1B2}"/>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818780" y="4469696"/>
              <a:ext cx="217977" cy="144114"/>
            </a:xfrm>
            <a:prstGeom prst="rect">
              <a:avLst/>
            </a:prstGeom>
            <a:ln>
              <a:noFill/>
            </a:ln>
          </p:spPr>
        </p:pic>
        <p:pic>
          <p:nvPicPr>
            <p:cNvPr id="37" name="Picture 36" descr="dk.png">
              <a:extLst>
                <a:ext uri="{FF2B5EF4-FFF2-40B4-BE49-F238E27FC236}">
                  <a16:creationId xmlns:a16="http://schemas.microsoft.com/office/drawing/2014/main" id="{E84CCD7E-CD19-5C40-8499-A9A2BF933B34}"/>
                </a:ext>
              </a:extLst>
            </p:cNvPr>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2189920" y="4469696"/>
              <a:ext cx="217977" cy="144114"/>
            </a:xfrm>
            <a:prstGeom prst="rect">
              <a:avLst/>
            </a:prstGeom>
            <a:ln>
              <a:noFill/>
            </a:ln>
          </p:spPr>
        </p:pic>
        <p:pic>
          <p:nvPicPr>
            <p:cNvPr id="40" name="Picture 39" descr="es.png">
              <a:extLst>
                <a:ext uri="{FF2B5EF4-FFF2-40B4-BE49-F238E27FC236}">
                  <a16:creationId xmlns:a16="http://schemas.microsoft.com/office/drawing/2014/main" id="{64F9DD03-F825-A14A-8939-41CEA1D3F802}"/>
                </a:ext>
              </a:extLst>
            </p:cNvPr>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2561060" y="4469696"/>
              <a:ext cx="217977" cy="144114"/>
            </a:xfrm>
            <a:prstGeom prst="rect">
              <a:avLst/>
            </a:prstGeom>
            <a:ln>
              <a:noFill/>
            </a:ln>
          </p:spPr>
        </p:pic>
        <p:pic>
          <p:nvPicPr>
            <p:cNvPr id="42" name="Picture 41" descr="ee.png">
              <a:extLst>
                <a:ext uri="{FF2B5EF4-FFF2-40B4-BE49-F238E27FC236}">
                  <a16:creationId xmlns:a16="http://schemas.microsoft.com/office/drawing/2014/main" id="{686C5F97-EE26-D545-972E-35E1947B818B}"/>
                </a:ext>
              </a:extLst>
            </p:cNvPr>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2932200" y="4469696"/>
              <a:ext cx="217977" cy="144114"/>
            </a:xfrm>
            <a:prstGeom prst="rect">
              <a:avLst/>
            </a:prstGeom>
            <a:ln>
              <a:noFill/>
            </a:ln>
          </p:spPr>
        </p:pic>
        <p:pic>
          <p:nvPicPr>
            <p:cNvPr id="43" name="Picture 42" descr="fi.png">
              <a:extLst>
                <a:ext uri="{FF2B5EF4-FFF2-40B4-BE49-F238E27FC236}">
                  <a16:creationId xmlns:a16="http://schemas.microsoft.com/office/drawing/2014/main" id="{CAAFFB4A-3C75-C945-A251-BEE380521953}"/>
                </a:ext>
              </a:extLst>
            </p:cNvPr>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3303340" y="4469696"/>
              <a:ext cx="217977" cy="144114"/>
            </a:xfrm>
            <a:prstGeom prst="rect">
              <a:avLst/>
            </a:prstGeom>
            <a:ln>
              <a:noFill/>
            </a:ln>
          </p:spPr>
        </p:pic>
        <p:pic>
          <p:nvPicPr>
            <p:cNvPr id="44" name="Picture 43" descr="fr.png">
              <a:extLst>
                <a:ext uri="{FF2B5EF4-FFF2-40B4-BE49-F238E27FC236}">
                  <a16:creationId xmlns:a16="http://schemas.microsoft.com/office/drawing/2014/main" id="{98635036-B69D-3742-9E37-5ED8FDB996CB}"/>
                </a:ext>
              </a:extLst>
            </p:cNvPr>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3674480" y="4469696"/>
              <a:ext cx="217977" cy="144114"/>
            </a:xfrm>
            <a:prstGeom prst="rect">
              <a:avLst/>
            </a:prstGeom>
            <a:ln>
              <a:noFill/>
            </a:ln>
          </p:spPr>
        </p:pic>
        <p:pic>
          <p:nvPicPr>
            <p:cNvPr id="45" name="Picture 44" descr="gr.png">
              <a:extLst>
                <a:ext uri="{FF2B5EF4-FFF2-40B4-BE49-F238E27FC236}">
                  <a16:creationId xmlns:a16="http://schemas.microsoft.com/office/drawing/2014/main" id="{10D8C8F8-E354-894F-A153-41AC96F6CD80}"/>
                </a:ext>
              </a:extLst>
            </p:cNvPr>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4045620" y="4469696"/>
              <a:ext cx="217977" cy="144114"/>
            </a:xfrm>
            <a:prstGeom prst="rect">
              <a:avLst/>
            </a:prstGeom>
            <a:ln>
              <a:noFill/>
            </a:ln>
          </p:spPr>
        </p:pic>
        <p:pic>
          <p:nvPicPr>
            <p:cNvPr id="46" name="Picture 45" descr="hu.png">
              <a:extLst>
                <a:ext uri="{FF2B5EF4-FFF2-40B4-BE49-F238E27FC236}">
                  <a16:creationId xmlns:a16="http://schemas.microsoft.com/office/drawing/2014/main" id="{5A9BF6FD-8270-9D43-B521-8581BC3948F1}"/>
                </a:ext>
              </a:extLst>
            </p:cNvPr>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4416760" y="4469696"/>
              <a:ext cx="217977" cy="144114"/>
            </a:xfrm>
            <a:prstGeom prst="rect">
              <a:avLst/>
            </a:prstGeom>
            <a:ln>
              <a:noFill/>
            </a:ln>
          </p:spPr>
        </p:pic>
        <p:pic>
          <p:nvPicPr>
            <p:cNvPr id="47" name="Picture 46" descr="ie.png">
              <a:extLst>
                <a:ext uri="{FF2B5EF4-FFF2-40B4-BE49-F238E27FC236}">
                  <a16:creationId xmlns:a16="http://schemas.microsoft.com/office/drawing/2014/main" id="{14B6B9B8-9CB9-C54F-AE18-37B7E06A5C09}"/>
                </a:ext>
              </a:extLst>
            </p:cNvPr>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4787900" y="4469696"/>
              <a:ext cx="217977" cy="144114"/>
            </a:xfrm>
            <a:prstGeom prst="rect">
              <a:avLst/>
            </a:prstGeom>
            <a:ln>
              <a:noFill/>
            </a:ln>
          </p:spPr>
        </p:pic>
        <p:pic>
          <p:nvPicPr>
            <p:cNvPr id="48" name="Picture 47" descr="it.png">
              <a:extLst>
                <a:ext uri="{FF2B5EF4-FFF2-40B4-BE49-F238E27FC236}">
                  <a16:creationId xmlns:a16="http://schemas.microsoft.com/office/drawing/2014/main" id="{768B3063-BAAD-1340-A865-830B2616D6FF}"/>
                </a:ext>
              </a:extLst>
            </p:cNvPr>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5159040" y="4469696"/>
              <a:ext cx="217977" cy="144114"/>
            </a:xfrm>
            <a:prstGeom prst="rect">
              <a:avLst/>
            </a:prstGeom>
            <a:ln>
              <a:noFill/>
            </a:ln>
          </p:spPr>
        </p:pic>
        <p:pic>
          <p:nvPicPr>
            <p:cNvPr id="49" name="Picture 48" descr="lu.png">
              <a:extLst>
                <a:ext uri="{FF2B5EF4-FFF2-40B4-BE49-F238E27FC236}">
                  <a16:creationId xmlns:a16="http://schemas.microsoft.com/office/drawing/2014/main" id="{C50D5B27-F700-0E4D-ABAC-8E7F47823451}"/>
                </a:ext>
              </a:extLst>
            </p:cNvPr>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5530180" y="4469696"/>
              <a:ext cx="217977" cy="144114"/>
            </a:xfrm>
            <a:prstGeom prst="rect">
              <a:avLst/>
            </a:prstGeom>
            <a:ln>
              <a:noFill/>
            </a:ln>
          </p:spPr>
        </p:pic>
        <p:pic>
          <p:nvPicPr>
            <p:cNvPr id="50" name="Picture 49" descr="no.png">
              <a:extLst>
                <a:ext uri="{FF2B5EF4-FFF2-40B4-BE49-F238E27FC236}">
                  <a16:creationId xmlns:a16="http://schemas.microsoft.com/office/drawing/2014/main" id="{EEE21768-4FCC-884A-B1AE-22B6652D9A65}"/>
                </a:ext>
              </a:extLst>
            </p:cNvPr>
            <p:cNvPicPr>
              <a:picLocks noChangeAspect="1"/>
            </p:cNvPicPr>
            <p:nvPr userDrawn="1"/>
          </p:nvPicPr>
          <p:blipFill>
            <a:blip r:embed="rId17" cstate="print">
              <a:extLst>
                <a:ext uri="{28A0092B-C50C-407E-A947-70E740481C1C}">
                  <a14:useLocalDpi xmlns:a14="http://schemas.microsoft.com/office/drawing/2010/main" val="0"/>
                </a:ext>
              </a:extLst>
            </a:blip>
            <a:stretch>
              <a:fillRect/>
            </a:stretch>
          </p:blipFill>
          <p:spPr>
            <a:xfrm>
              <a:off x="5901320" y="4469696"/>
              <a:ext cx="217977" cy="144114"/>
            </a:xfrm>
            <a:prstGeom prst="rect">
              <a:avLst/>
            </a:prstGeom>
            <a:ln>
              <a:noFill/>
            </a:ln>
          </p:spPr>
        </p:pic>
        <p:pic>
          <p:nvPicPr>
            <p:cNvPr id="51" name="Picture 50" descr="nl.png">
              <a:extLst>
                <a:ext uri="{FF2B5EF4-FFF2-40B4-BE49-F238E27FC236}">
                  <a16:creationId xmlns:a16="http://schemas.microsoft.com/office/drawing/2014/main" id="{F3A8536C-BDE0-404F-837A-2693906048DE}"/>
                </a:ext>
              </a:extLst>
            </p:cNvPr>
            <p:cNvPicPr>
              <a:picLocks noChangeAspect="1"/>
            </p:cNvPicPr>
            <p:nvPr userDrawn="1"/>
          </p:nvPicPr>
          <p:blipFill>
            <a:blip r:embed="rId18" cstate="print">
              <a:extLst>
                <a:ext uri="{28A0092B-C50C-407E-A947-70E740481C1C}">
                  <a14:useLocalDpi xmlns:a14="http://schemas.microsoft.com/office/drawing/2010/main" val="0"/>
                </a:ext>
              </a:extLst>
            </a:blip>
            <a:stretch>
              <a:fillRect/>
            </a:stretch>
          </p:blipFill>
          <p:spPr>
            <a:xfrm>
              <a:off x="6272460" y="4469696"/>
              <a:ext cx="217977" cy="144114"/>
            </a:xfrm>
            <a:prstGeom prst="rect">
              <a:avLst/>
            </a:prstGeom>
            <a:ln>
              <a:noFill/>
            </a:ln>
          </p:spPr>
        </p:pic>
        <p:pic>
          <p:nvPicPr>
            <p:cNvPr id="52" name="Picture 51" descr="pl.png">
              <a:extLst>
                <a:ext uri="{FF2B5EF4-FFF2-40B4-BE49-F238E27FC236}">
                  <a16:creationId xmlns:a16="http://schemas.microsoft.com/office/drawing/2014/main" id="{C2AC4DB9-ABEE-C04F-B4C3-09C4682EFF08}"/>
                </a:ext>
              </a:extLst>
            </p:cNvPr>
            <p:cNvPicPr>
              <a:picLocks noChangeAspect="1"/>
            </p:cNvPicPr>
            <p:nvPr userDrawn="1"/>
          </p:nvPicPr>
          <p:blipFill>
            <a:blip r:embed="rId19" cstate="print">
              <a:extLst>
                <a:ext uri="{28A0092B-C50C-407E-A947-70E740481C1C}">
                  <a14:useLocalDpi xmlns:a14="http://schemas.microsoft.com/office/drawing/2010/main" val="0"/>
                </a:ext>
              </a:extLst>
            </a:blip>
            <a:stretch>
              <a:fillRect/>
            </a:stretch>
          </p:blipFill>
          <p:spPr>
            <a:xfrm>
              <a:off x="6643600" y="4469696"/>
              <a:ext cx="217977" cy="144114"/>
            </a:xfrm>
            <a:prstGeom prst="rect">
              <a:avLst/>
            </a:prstGeom>
            <a:ln>
              <a:noFill/>
            </a:ln>
          </p:spPr>
        </p:pic>
        <p:pic>
          <p:nvPicPr>
            <p:cNvPr id="53" name="Picture 52" descr="pt.png">
              <a:extLst>
                <a:ext uri="{FF2B5EF4-FFF2-40B4-BE49-F238E27FC236}">
                  <a16:creationId xmlns:a16="http://schemas.microsoft.com/office/drawing/2014/main" id="{1583F378-AC2C-D048-A473-AB1BFE7EA3D6}"/>
                </a:ext>
              </a:extLst>
            </p:cNvPr>
            <p:cNvPicPr>
              <a:picLocks noChangeAspect="1"/>
            </p:cNvPicPr>
            <p:nvPr userDrawn="1"/>
          </p:nvPicPr>
          <p:blipFill>
            <a:blip r:embed="rId20" cstate="print">
              <a:extLst>
                <a:ext uri="{28A0092B-C50C-407E-A947-70E740481C1C}">
                  <a14:useLocalDpi xmlns:a14="http://schemas.microsoft.com/office/drawing/2010/main" val="0"/>
                </a:ext>
              </a:extLst>
            </a:blip>
            <a:stretch>
              <a:fillRect/>
            </a:stretch>
          </p:blipFill>
          <p:spPr>
            <a:xfrm>
              <a:off x="7014740" y="4469696"/>
              <a:ext cx="217977" cy="144114"/>
            </a:xfrm>
            <a:prstGeom prst="rect">
              <a:avLst/>
            </a:prstGeom>
            <a:ln>
              <a:noFill/>
            </a:ln>
          </p:spPr>
        </p:pic>
        <p:pic>
          <p:nvPicPr>
            <p:cNvPr id="54" name="Picture 53" descr="cz.png">
              <a:extLst>
                <a:ext uri="{FF2B5EF4-FFF2-40B4-BE49-F238E27FC236}">
                  <a16:creationId xmlns:a16="http://schemas.microsoft.com/office/drawing/2014/main" id="{DF5F68D2-8406-374A-AD83-A239F5455955}"/>
                </a:ext>
              </a:extLst>
            </p:cNvPr>
            <p:cNvPicPr>
              <a:picLocks noChangeAspect="1"/>
            </p:cNvPicPr>
            <p:nvPr userDrawn="1"/>
          </p:nvPicPr>
          <p:blipFill>
            <a:blip r:embed="rId21" cstate="print">
              <a:extLst>
                <a:ext uri="{28A0092B-C50C-407E-A947-70E740481C1C}">
                  <a14:useLocalDpi xmlns:a14="http://schemas.microsoft.com/office/drawing/2010/main" val="0"/>
                </a:ext>
              </a:extLst>
            </a:blip>
            <a:stretch>
              <a:fillRect/>
            </a:stretch>
          </p:blipFill>
          <p:spPr>
            <a:xfrm>
              <a:off x="7385880" y="4469696"/>
              <a:ext cx="217977" cy="144114"/>
            </a:xfrm>
            <a:prstGeom prst="rect">
              <a:avLst/>
            </a:prstGeom>
            <a:ln>
              <a:noFill/>
            </a:ln>
          </p:spPr>
        </p:pic>
        <p:pic>
          <p:nvPicPr>
            <p:cNvPr id="55" name="Picture 54" descr="ro.png">
              <a:extLst>
                <a:ext uri="{FF2B5EF4-FFF2-40B4-BE49-F238E27FC236}">
                  <a16:creationId xmlns:a16="http://schemas.microsoft.com/office/drawing/2014/main" id="{E6725D2E-4FF2-9248-8333-05CFA18C70C0}"/>
                </a:ext>
              </a:extLst>
            </p:cNvPr>
            <p:cNvPicPr>
              <a:picLocks noChangeAspect="1"/>
            </p:cNvPicPr>
            <p:nvPr userDrawn="1"/>
          </p:nvPicPr>
          <p:blipFill>
            <a:blip r:embed="rId22" cstate="print">
              <a:extLst>
                <a:ext uri="{28A0092B-C50C-407E-A947-70E740481C1C}">
                  <a14:useLocalDpi xmlns:a14="http://schemas.microsoft.com/office/drawing/2010/main" val="0"/>
                </a:ext>
              </a:extLst>
            </a:blip>
            <a:stretch>
              <a:fillRect/>
            </a:stretch>
          </p:blipFill>
          <p:spPr>
            <a:xfrm>
              <a:off x="7757020" y="4469696"/>
              <a:ext cx="217977" cy="144114"/>
            </a:xfrm>
            <a:prstGeom prst="rect">
              <a:avLst/>
            </a:prstGeom>
            <a:ln>
              <a:noFill/>
            </a:ln>
          </p:spPr>
        </p:pic>
        <p:pic>
          <p:nvPicPr>
            <p:cNvPr id="56" name="Picture 55" descr="se.png">
              <a:extLst>
                <a:ext uri="{FF2B5EF4-FFF2-40B4-BE49-F238E27FC236}">
                  <a16:creationId xmlns:a16="http://schemas.microsoft.com/office/drawing/2014/main" id="{74AB8C92-E6A7-C144-B537-72B3915DD46B}"/>
                </a:ext>
              </a:extLst>
            </p:cNvPr>
            <p:cNvPicPr>
              <a:picLocks noChangeAspect="1"/>
            </p:cNvPicPr>
            <p:nvPr userDrawn="1"/>
          </p:nvPicPr>
          <p:blipFill>
            <a:blip r:embed="rId23" cstate="print">
              <a:extLst>
                <a:ext uri="{28A0092B-C50C-407E-A947-70E740481C1C}">
                  <a14:useLocalDpi xmlns:a14="http://schemas.microsoft.com/office/drawing/2010/main" val="0"/>
                </a:ext>
              </a:extLst>
            </a:blip>
            <a:stretch>
              <a:fillRect/>
            </a:stretch>
          </p:blipFill>
          <p:spPr>
            <a:xfrm>
              <a:off x="8499300" y="4469696"/>
              <a:ext cx="217977" cy="144114"/>
            </a:xfrm>
            <a:prstGeom prst="rect">
              <a:avLst/>
            </a:prstGeom>
            <a:ln>
              <a:noFill/>
            </a:ln>
          </p:spPr>
        </p:pic>
        <p:pic>
          <p:nvPicPr>
            <p:cNvPr id="57" name="Picture 56" descr="ch.png">
              <a:extLst>
                <a:ext uri="{FF2B5EF4-FFF2-40B4-BE49-F238E27FC236}">
                  <a16:creationId xmlns:a16="http://schemas.microsoft.com/office/drawing/2014/main" id="{C48E0D8F-2BC8-F14C-9362-9E8607F5C1C0}"/>
                </a:ext>
              </a:extLst>
            </p:cNvPr>
            <p:cNvPicPr>
              <a:picLocks noChangeAspect="1"/>
            </p:cNvPicPr>
            <p:nvPr userDrawn="1"/>
          </p:nvPicPr>
          <p:blipFill>
            <a:blip r:embed="rId24" cstate="print">
              <a:extLst>
                <a:ext uri="{28A0092B-C50C-407E-A947-70E740481C1C}">
                  <a14:useLocalDpi xmlns:a14="http://schemas.microsoft.com/office/drawing/2010/main" val="0"/>
                </a:ext>
              </a:extLst>
            </a:blip>
            <a:stretch>
              <a:fillRect/>
            </a:stretch>
          </p:blipFill>
          <p:spPr>
            <a:xfrm>
              <a:off x="8870442" y="4469696"/>
              <a:ext cx="217977" cy="144114"/>
            </a:xfrm>
            <a:prstGeom prst="rect">
              <a:avLst/>
            </a:prstGeom>
            <a:ln>
              <a:noFill/>
            </a:ln>
          </p:spPr>
        </p:pic>
        <p:pic>
          <p:nvPicPr>
            <p:cNvPr id="58" name="Picture 57" descr="uk.png">
              <a:extLst>
                <a:ext uri="{FF2B5EF4-FFF2-40B4-BE49-F238E27FC236}">
                  <a16:creationId xmlns:a16="http://schemas.microsoft.com/office/drawing/2014/main" id="{E5508957-8372-AF44-9157-4F8AF0056F70}"/>
                </a:ext>
              </a:extLst>
            </p:cNvPr>
            <p:cNvPicPr>
              <a:picLocks noChangeAspect="1"/>
            </p:cNvPicPr>
            <p:nvPr userDrawn="1"/>
          </p:nvPicPr>
          <p:blipFill>
            <a:blip r:embed="rId25" cstate="print">
              <a:extLst>
                <a:ext uri="{28A0092B-C50C-407E-A947-70E740481C1C}">
                  <a14:useLocalDpi xmlns:a14="http://schemas.microsoft.com/office/drawing/2010/main" val="0"/>
                </a:ext>
              </a:extLst>
            </a:blip>
            <a:stretch>
              <a:fillRect/>
            </a:stretch>
          </p:blipFill>
          <p:spPr>
            <a:xfrm>
              <a:off x="8128160" y="4469696"/>
              <a:ext cx="217977" cy="144114"/>
            </a:xfrm>
            <a:prstGeom prst="rect">
              <a:avLst/>
            </a:prstGeom>
            <a:ln>
              <a:noFill/>
            </a:ln>
          </p:spPr>
        </p:pic>
        <p:pic>
          <p:nvPicPr>
            <p:cNvPr id="59" name="Picture 58">
              <a:extLst>
                <a:ext uri="{FF2B5EF4-FFF2-40B4-BE49-F238E27FC236}">
                  <a16:creationId xmlns:a16="http://schemas.microsoft.com/office/drawing/2014/main" id="{93E77BB0-CCCB-184C-8A71-2856CDD78E38}"/>
                </a:ext>
              </a:extLst>
            </p:cNvPr>
            <p:cNvPicPr>
              <a:picLocks noChangeAspect="1"/>
            </p:cNvPicPr>
            <p:nvPr userDrawn="1"/>
          </p:nvPicPr>
          <p:blipFill>
            <a:blip r:embed="rId26" cstate="hqprint">
              <a:extLst>
                <a:ext uri="{28A0092B-C50C-407E-A947-70E740481C1C}">
                  <a14:useLocalDpi xmlns:a14="http://schemas.microsoft.com/office/drawing/2010/main" val="0"/>
                </a:ext>
              </a:extLst>
            </a:blip>
            <a:stretch>
              <a:fillRect/>
            </a:stretch>
          </p:blipFill>
          <p:spPr>
            <a:xfrm>
              <a:off x="9408598" y="4469696"/>
              <a:ext cx="216000" cy="144000"/>
            </a:xfrm>
            <a:prstGeom prst="rect">
              <a:avLst/>
            </a:prstGeom>
          </p:spPr>
        </p:pic>
        <p:pic>
          <p:nvPicPr>
            <p:cNvPr id="60" name="Picture 59">
              <a:extLst>
                <a:ext uri="{FF2B5EF4-FFF2-40B4-BE49-F238E27FC236}">
                  <a16:creationId xmlns:a16="http://schemas.microsoft.com/office/drawing/2014/main" id="{7D4A6225-A6BA-474B-9F8F-B55FD8A87BDA}"/>
                </a:ext>
              </a:extLst>
            </p:cNvPr>
            <p:cNvPicPr>
              <a:picLocks noChangeAspect="1"/>
            </p:cNvPicPr>
            <p:nvPr userDrawn="1"/>
          </p:nvPicPr>
          <p:blipFill>
            <a:blip r:embed="rId27"/>
            <a:stretch>
              <a:fillRect/>
            </a:stretch>
          </p:blipFill>
          <p:spPr>
            <a:xfrm>
              <a:off x="9768386" y="4469696"/>
              <a:ext cx="216000" cy="144000"/>
            </a:xfrm>
            <a:prstGeom prst="rect">
              <a:avLst/>
            </a:prstGeom>
          </p:spPr>
        </p:pic>
        <p:pic>
          <p:nvPicPr>
            <p:cNvPr id="61" name="Picture 60" descr="ca.png">
              <a:extLst>
                <a:ext uri="{FF2B5EF4-FFF2-40B4-BE49-F238E27FC236}">
                  <a16:creationId xmlns:a16="http://schemas.microsoft.com/office/drawing/2014/main" id="{02C75BE4-D548-4049-B4EA-FE8098E2394C}"/>
                </a:ext>
              </a:extLst>
            </p:cNvPr>
            <p:cNvPicPr>
              <a:picLocks noChangeAspect="1"/>
            </p:cNvPicPr>
            <p:nvPr userDrawn="1"/>
          </p:nvPicPr>
          <p:blipFill>
            <a:blip r:embed="rId28" cstate="print">
              <a:extLst>
                <a:ext uri="{28A0092B-C50C-407E-A947-70E740481C1C}">
                  <a14:useLocalDpi xmlns:a14="http://schemas.microsoft.com/office/drawing/2010/main" val="0"/>
                </a:ext>
              </a:extLst>
            </a:blip>
            <a:stretch>
              <a:fillRect/>
            </a:stretch>
          </p:blipFill>
          <p:spPr>
            <a:xfrm>
              <a:off x="10489245" y="4469696"/>
              <a:ext cx="216000" cy="142807"/>
            </a:xfrm>
            <a:prstGeom prst="rect">
              <a:avLst/>
            </a:prstGeom>
            <a:ln>
              <a:noFill/>
            </a:ln>
          </p:spPr>
        </p:pic>
        <p:pic>
          <p:nvPicPr>
            <p:cNvPr id="62" name="Picture 61" descr="si.png">
              <a:extLst>
                <a:ext uri="{FF2B5EF4-FFF2-40B4-BE49-F238E27FC236}">
                  <a16:creationId xmlns:a16="http://schemas.microsoft.com/office/drawing/2014/main" id="{28548056-32EB-4547-A1E8-C49E5B25653B}"/>
                </a:ext>
              </a:extLst>
            </p:cNvPr>
            <p:cNvPicPr>
              <a:picLocks noChangeAspect="1"/>
            </p:cNvPicPr>
            <p:nvPr userDrawn="1"/>
          </p:nvPicPr>
          <p:blipFill>
            <a:blip r:embed="rId29" cstate="print">
              <a:extLst>
                <a:ext uri="{28A0092B-C50C-407E-A947-70E740481C1C}">
                  <a14:useLocalDpi xmlns:a14="http://schemas.microsoft.com/office/drawing/2010/main" val="0"/>
                </a:ext>
              </a:extLst>
            </a:blip>
            <a:stretch>
              <a:fillRect/>
            </a:stretch>
          </p:blipFill>
          <p:spPr>
            <a:xfrm>
              <a:off x="10128174" y="4469696"/>
              <a:ext cx="217284" cy="143656"/>
            </a:xfrm>
            <a:prstGeom prst="rect">
              <a:avLst/>
            </a:prstGeom>
          </p:spPr>
        </p:pic>
      </p:grpSp>
    </p:spTree>
    <p:extLst>
      <p:ext uri="{BB962C8B-B14F-4D97-AF65-F5344CB8AC3E}">
        <p14:creationId xmlns:p14="http://schemas.microsoft.com/office/powerpoint/2010/main" val="12933139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DARK2">
    <p:spTree>
      <p:nvGrpSpPr>
        <p:cNvPr id="1" name=""/>
        <p:cNvGrpSpPr/>
        <p:nvPr/>
      </p:nvGrpSpPr>
      <p:grpSpPr>
        <a:xfrm>
          <a:off x="0" y="0"/>
          <a:ext cx="0" cy="0"/>
          <a:chOff x="0" y="0"/>
          <a:chExt cx="0" cy="0"/>
        </a:xfrm>
      </p:grpSpPr>
      <p:pic>
        <p:nvPicPr>
          <p:cNvPr id="38" name="Picture 37">
            <a:extLst>
              <a:ext uri="{FF2B5EF4-FFF2-40B4-BE49-F238E27FC236}">
                <a16:creationId xmlns:a16="http://schemas.microsoft.com/office/drawing/2014/main" id="{0CCE86EE-FAF5-8242-9AAA-84B411A46D4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59" name="Picture 58"/>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10331489" y="-216085"/>
            <a:ext cx="2093892" cy="1314000"/>
          </a:xfrm>
          <a:prstGeom prst="rect">
            <a:avLst/>
          </a:prstGeom>
        </p:spPr>
      </p:pic>
      <p:sp>
        <p:nvSpPr>
          <p:cNvPr id="98" name="Text Box 38">
            <a:extLst>
              <a:ext uri="{FF2B5EF4-FFF2-40B4-BE49-F238E27FC236}">
                <a16:creationId xmlns:a16="http://schemas.microsoft.com/office/drawing/2014/main" id="{7FCD07CB-9B49-8542-B6E1-EE8F108950D4}"/>
              </a:ext>
            </a:extLst>
          </p:cNvPr>
          <p:cNvSpPr txBox="1">
            <a:spLocks noChangeArrowheads="1"/>
          </p:cNvSpPr>
          <p:nvPr userDrawn="1"/>
        </p:nvSpPr>
        <p:spPr bwMode="auto">
          <a:xfrm>
            <a:off x="8205939" y="6201716"/>
            <a:ext cx="3751495" cy="21544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lIns="0" rIns="0">
            <a:spAutoFit/>
          </a:bodyPr>
          <a:lstStyle/>
          <a:p>
            <a:pPr lvl="2" algn="r">
              <a:spcBef>
                <a:spcPct val="50000"/>
              </a:spcBef>
            </a:pPr>
            <a:fld id="{BBA2E11D-44E1-43DD-A173-928128880055}" type="slidenum">
              <a:rPr lang="en-GB" sz="800" noProof="1" smtClean="0">
                <a:solidFill>
                  <a:srgbClr val="8197A6"/>
                </a:solidFill>
                <a:latin typeface="Arial" charset="0"/>
                <a:ea typeface="Arial" charset="0"/>
                <a:cs typeface="Arial" charset="0"/>
              </a:rPr>
              <a:pPr lvl="2" algn="r">
                <a:spcBef>
                  <a:spcPct val="50000"/>
                </a:spcBef>
              </a:pPr>
              <a:t>‹#›</a:t>
            </a:fld>
            <a:endParaRPr lang="en-GB" sz="800" b="0" i="0" noProof="0">
              <a:solidFill>
                <a:srgbClr val="8197A6"/>
              </a:solidFill>
              <a:latin typeface="Arial" charset="0"/>
              <a:ea typeface="Arial" charset="0"/>
              <a:cs typeface="Arial" charset="0"/>
            </a:endParaRPr>
          </a:p>
        </p:txBody>
      </p:sp>
      <p:cxnSp>
        <p:nvCxnSpPr>
          <p:cNvPr id="65" name="Straight Connector 64">
            <a:extLst>
              <a:ext uri="{FF2B5EF4-FFF2-40B4-BE49-F238E27FC236}">
                <a16:creationId xmlns:a16="http://schemas.microsoft.com/office/drawing/2014/main" id="{C7AD4B35-54FA-9144-8CA0-29E6DFD8430A}"/>
              </a:ext>
            </a:extLst>
          </p:cNvPr>
          <p:cNvCxnSpPr>
            <a:cxnSpLocks/>
          </p:cNvCxnSpPr>
          <p:nvPr userDrawn="1"/>
        </p:nvCxnSpPr>
        <p:spPr>
          <a:xfrm>
            <a:off x="221435" y="6422971"/>
            <a:ext cx="11736000" cy="0"/>
          </a:xfrm>
          <a:prstGeom prst="line">
            <a:avLst/>
          </a:prstGeom>
          <a:ln w="9525" cmpd="sng">
            <a:solidFill>
              <a:schemeClr val="bg1"/>
            </a:solidFill>
            <a:prstDash val="solid"/>
          </a:ln>
        </p:spPr>
        <p:style>
          <a:lnRef idx="1">
            <a:schemeClr val="accent1"/>
          </a:lnRef>
          <a:fillRef idx="0">
            <a:schemeClr val="accent1"/>
          </a:fillRef>
          <a:effectRef idx="0">
            <a:schemeClr val="accent1"/>
          </a:effectRef>
          <a:fontRef idx="minor">
            <a:schemeClr val="tx1"/>
          </a:fontRef>
        </p:style>
      </p:cxnSp>
      <p:pic>
        <p:nvPicPr>
          <p:cNvPr id="41" name="Picture 40">
            <a:extLst>
              <a:ext uri="{FF2B5EF4-FFF2-40B4-BE49-F238E27FC236}">
                <a16:creationId xmlns:a16="http://schemas.microsoft.com/office/drawing/2014/main" id="{D7E24DB6-78A7-4845-8831-1235460FBD3D}"/>
              </a:ext>
            </a:extLst>
          </p:cNvPr>
          <p:cNvPicPr>
            <a:picLocks noChangeAspect="1"/>
          </p:cNvPicPr>
          <p:nvPr userDrawn="1"/>
        </p:nvPicPr>
        <p:blipFill>
          <a:blip r:embed="rId4" cstate="hqprint">
            <a:extLst>
              <a:ext uri="{28A0092B-C50C-407E-A947-70E740481C1C}">
                <a14:useLocalDpi xmlns:a14="http://schemas.microsoft.com/office/drawing/2010/main" val="0"/>
              </a:ext>
            </a:extLst>
          </a:blip>
          <a:stretch>
            <a:fillRect/>
          </a:stretch>
        </p:blipFill>
        <p:spPr>
          <a:xfrm>
            <a:off x="10343245" y="6585917"/>
            <a:ext cx="1636920" cy="105918"/>
          </a:xfrm>
          <a:prstGeom prst="rect">
            <a:avLst/>
          </a:prstGeom>
        </p:spPr>
      </p:pic>
      <p:grpSp>
        <p:nvGrpSpPr>
          <p:cNvPr id="33" name="Group 32">
            <a:extLst>
              <a:ext uri="{FF2B5EF4-FFF2-40B4-BE49-F238E27FC236}">
                <a16:creationId xmlns:a16="http://schemas.microsoft.com/office/drawing/2014/main" id="{FB321021-5660-EB47-8BA6-304C79272C62}"/>
              </a:ext>
            </a:extLst>
          </p:cNvPr>
          <p:cNvGrpSpPr/>
          <p:nvPr userDrawn="1"/>
        </p:nvGrpSpPr>
        <p:grpSpPr>
          <a:xfrm>
            <a:off x="226688" y="6569736"/>
            <a:ext cx="9628745" cy="144114"/>
            <a:chOff x="1076500" y="4469696"/>
            <a:chExt cx="9628745" cy="144114"/>
          </a:xfrm>
        </p:grpSpPr>
        <p:pic>
          <p:nvPicPr>
            <p:cNvPr id="34" name="Picture 33" descr="de.png">
              <a:extLst>
                <a:ext uri="{FF2B5EF4-FFF2-40B4-BE49-F238E27FC236}">
                  <a16:creationId xmlns:a16="http://schemas.microsoft.com/office/drawing/2014/main" id="{6705C573-7F21-B342-A090-1A6C26CD7B87}"/>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076500" y="4469696"/>
              <a:ext cx="217977" cy="144114"/>
            </a:xfrm>
            <a:prstGeom prst="rect">
              <a:avLst/>
            </a:prstGeom>
            <a:ln>
              <a:noFill/>
            </a:ln>
          </p:spPr>
        </p:pic>
        <p:pic>
          <p:nvPicPr>
            <p:cNvPr id="35" name="Picture 34" descr="at.png">
              <a:extLst>
                <a:ext uri="{FF2B5EF4-FFF2-40B4-BE49-F238E27FC236}">
                  <a16:creationId xmlns:a16="http://schemas.microsoft.com/office/drawing/2014/main" id="{6E5EA9CB-46C1-1244-9266-8C00B92ABFCB}"/>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447640" y="4469696"/>
              <a:ext cx="217977" cy="144114"/>
            </a:xfrm>
            <a:prstGeom prst="rect">
              <a:avLst/>
            </a:prstGeom>
            <a:ln>
              <a:noFill/>
            </a:ln>
          </p:spPr>
        </p:pic>
        <p:pic>
          <p:nvPicPr>
            <p:cNvPr id="36" name="Picture 35" descr="be.png">
              <a:extLst>
                <a:ext uri="{FF2B5EF4-FFF2-40B4-BE49-F238E27FC236}">
                  <a16:creationId xmlns:a16="http://schemas.microsoft.com/office/drawing/2014/main" id="{AB9EB0F2-8599-8F46-BDBF-50594130B1B2}"/>
                </a:ext>
              </a:extLst>
            </p:cNvPr>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1818780" y="4469696"/>
              <a:ext cx="217977" cy="144114"/>
            </a:xfrm>
            <a:prstGeom prst="rect">
              <a:avLst/>
            </a:prstGeom>
            <a:ln>
              <a:noFill/>
            </a:ln>
          </p:spPr>
        </p:pic>
        <p:pic>
          <p:nvPicPr>
            <p:cNvPr id="37" name="Picture 36" descr="dk.png">
              <a:extLst>
                <a:ext uri="{FF2B5EF4-FFF2-40B4-BE49-F238E27FC236}">
                  <a16:creationId xmlns:a16="http://schemas.microsoft.com/office/drawing/2014/main" id="{E84CCD7E-CD19-5C40-8499-A9A2BF933B34}"/>
                </a:ext>
              </a:extLst>
            </p:cNvPr>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2189920" y="4469696"/>
              <a:ext cx="217977" cy="144114"/>
            </a:xfrm>
            <a:prstGeom prst="rect">
              <a:avLst/>
            </a:prstGeom>
            <a:ln>
              <a:noFill/>
            </a:ln>
          </p:spPr>
        </p:pic>
        <p:pic>
          <p:nvPicPr>
            <p:cNvPr id="39" name="Picture 38" descr="es.png">
              <a:extLst>
                <a:ext uri="{FF2B5EF4-FFF2-40B4-BE49-F238E27FC236}">
                  <a16:creationId xmlns:a16="http://schemas.microsoft.com/office/drawing/2014/main" id="{64F9DD03-F825-A14A-8939-41CEA1D3F802}"/>
                </a:ext>
              </a:extLst>
            </p:cNvPr>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2561060" y="4469696"/>
              <a:ext cx="217977" cy="144114"/>
            </a:xfrm>
            <a:prstGeom prst="rect">
              <a:avLst/>
            </a:prstGeom>
            <a:ln>
              <a:noFill/>
            </a:ln>
          </p:spPr>
        </p:pic>
        <p:pic>
          <p:nvPicPr>
            <p:cNvPr id="40" name="Picture 39" descr="ee.png">
              <a:extLst>
                <a:ext uri="{FF2B5EF4-FFF2-40B4-BE49-F238E27FC236}">
                  <a16:creationId xmlns:a16="http://schemas.microsoft.com/office/drawing/2014/main" id="{686C5F97-EE26-D545-972E-35E1947B818B}"/>
                </a:ext>
              </a:extLst>
            </p:cNvPr>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2932200" y="4469696"/>
              <a:ext cx="217977" cy="144114"/>
            </a:xfrm>
            <a:prstGeom prst="rect">
              <a:avLst/>
            </a:prstGeom>
            <a:ln>
              <a:noFill/>
            </a:ln>
          </p:spPr>
        </p:pic>
        <p:pic>
          <p:nvPicPr>
            <p:cNvPr id="42" name="Picture 41" descr="fi.png">
              <a:extLst>
                <a:ext uri="{FF2B5EF4-FFF2-40B4-BE49-F238E27FC236}">
                  <a16:creationId xmlns:a16="http://schemas.microsoft.com/office/drawing/2014/main" id="{CAAFFB4A-3C75-C945-A251-BEE380521953}"/>
                </a:ext>
              </a:extLst>
            </p:cNvPr>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3303340" y="4469696"/>
              <a:ext cx="217977" cy="144114"/>
            </a:xfrm>
            <a:prstGeom prst="rect">
              <a:avLst/>
            </a:prstGeom>
            <a:ln>
              <a:noFill/>
            </a:ln>
          </p:spPr>
        </p:pic>
        <p:pic>
          <p:nvPicPr>
            <p:cNvPr id="43" name="Picture 42" descr="fr.png">
              <a:extLst>
                <a:ext uri="{FF2B5EF4-FFF2-40B4-BE49-F238E27FC236}">
                  <a16:creationId xmlns:a16="http://schemas.microsoft.com/office/drawing/2014/main" id="{98635036-B69D-3742-9E37-5ED8FDB996CB}"/>
                </a:ext>
              </a:extLst>
            </p:cNvPr>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3674480" y="4469696"/>
              <a:ext cx="217977" cy="144114"/>
            </a:xfrm>
            <a:prstGeom prst="rect">
              <a:avLst/>
            </a:prstGeom>
            <a:ln>
              <a:noFill/>
            </a:ln>
          </p:spPr>
        </p:pic>
        <p:pic>
          <p:nvPicPr>
            <p:cNvPr id="44" name="Picture 43" descr="gr.png">
              <a:extLst>
                <a:ext uri="{FF2B5EF4-FFF2-40B4-BE49-F238E27FC236}">
                  <a16:creationId xmlns:a16="http://schemas.microsoft.com/office/drawing/2014/main" id="{10D8C8F8-E354-894F-A153-41AC96F6CD80}"/>
                </a:ext>
              </a:extLst>
            </p:cNvPr>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4045620" y="4469696"/>
              <a:ext cx="217977" cy="144114"/>
            </a:xfrm>
            <a:prstGeom prst="rect">
              <a:avLst/>
            </a:prstGeom>
            <a:ln>
              <a:noFill/>
            </a:ln>
          </p:spPr>
        </p:pic>
        <p:pic>
          <p:nvPicPr>
            <p:cNvPr id="45" name="Picture 44" descr="hu.png">
              <a:extLst>
                <a:ext uri="{FF2B5EF4-FFF2-40B4-BE49-F238E27FC236}">
                  <a16:creationId xmlns:a16="http://schemas.microsoft.com/office/drawing/2014/main" id="{5A9BF6FD-8270-9D43-B521-8581BC3948F1}"/>
                </a:ext>
              </a:extLst>
            </p:cNvPr>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4416760" y="4469696"/>
              <a:ext cx="217977" cy="144114"/>
            </a:xfrm>
            <a:prstGeom prst="rect">
              <a:avLst/>
            </a:prstGeom>
            <a:ln>
              <a:noFill/>
            </a:ln>
          </p:spPr>
        </p:pic>
        <p:pic>
          <p:nvPicPr>
            <p:cNvPr id="46" name="Picture 45" descr="ie.png">
              <a:extLst>
                <a:ext uri="{FF2B5EF4-FFF2-40B4-BE49-F238E27FC236}">
                  <a16:creationId xmlns:a16="http://schemas.microsoft.com/office/drawing/2014/main" id="{14B6B9B8-9CB9-C54F-AE18-37B7E06A5C09}"/>
                </a:ext>
              </a:extLst>
            </p:cNvPr>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4787900" y="4469696"/>
              <a:ext cx="217977" cy="144114"/>
            </a:xfrm>
            <a:prstGeom prst="rect">
              <a:avLst/>
            </a:prstGeom>
            <a:ln>
              <a:noFill/>
            </a:ln>
          </p:spPr>
        </p:pic>
        <p:pic>
          <p:nvPicPr>
            <p:cNvPr id="47" name="Picture 46" descr="it.png">
              <a:extLst>
                <a:ext uri="{FF2B5EF4-FFF2-40B4-BE49-F238E27FC236}">
                  <a16:creationId xmlns:a16="http://schemas.microsoft.com/office/drawing/2014/main" id="{768B3063-BAAD-1340-A865-830B2616D6FF}"/>
                </a:ext>
              </a:extLst>
            </p:cNvPr>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5159040" y="4469696"/>
              <a:ext cx="217977" cy="144114"/>
            </a:xfrm>
            <a:prstGeom prst="rect">
              <a:avLst/>
            </a:prstGeom>
            <a:ln>
              <a:noFill/>
            </a:ln>
          </p:spPr>
        </p:pic>
        <p:pic>
          <p:nvPicPr>
            <p:cNvPr id="48" name="Picture 47" descr="lu.png">
              <a:extLst>
                <a:ext uri="{FF2B5EF4-FFF2-40B4-BE49-F238E27FC236}">
                  <a16:creationId xmlns:a16="http://schemas.microsoft.com/office/drawing/2014/main" id="{C50D5B27-F700-0E4D-ABAC-8E7F47823451}"/>
                </a:ext>
              </a:extLst>
            </p:cNvPr>
            <p:cNvPicPr>
              <a:picLocks noChangeAspect="1"/>
            </p:cNvPicPr>
            <p:nvPr userDrawn="1"/>
          </p:nvPicPr>
          <p:blipFill>
            <a:blip r:embed="rId17" cstate="print">
              <a:extLst>
                <a:ext uri="{28A0092B-C50C-407E-A947-70E740481C1C}">
                  <a14:useLocalDpi xmlns:a14="http://schemas.microsoft.com/office/drawing/2010/main" val="0"/>
                </a:ext>
              </a:extLst>
            </a:blip>
            <a:stretch>
              <a:fillRect/>
            </a:stretch>
          </p:blipFill>
          <p:spPr>
            <a:xfrm>
              <a:off x="5530180" y="4469696"/>
              <a:ext cx="217977" cy="144114"/>
            </a:xfrm>
            <a:prstGeom prst="rect">
              <a:avLst/>
            </a:prstGeom>
            <a:ln>
              <a:noFill/>
            </a:ln>
          </p:spPr>
        </p:pic>
        <p:pic>
          <p:nvPicPr>
            <p:cNvPr id="49" name="Picture 48" descr="no.png">
              <a:extLst>
                <a:ext uri="{FF2B5EF4-FFF2-40B4-BE49-F238E27FC236}">
                  <a16:creationId xmlns:a16="http://schemas.microsoft.com/office/drawing/2014/main" id="{EEE21768-4FCC-884A-B1AE-22B6652D9A65}"/>
                </a:ext>
              </a:extLst>
            </p:cNvPr>
            <p:cNvPicPr>
              <a:picLocks noChangeAspect="1"/>
            </p:cNvPicPr>
            <p:nvPr userDrawn="1"/>
          </p:nvPicPr>
          <p:blipFill>
            <a:blip r:embed="rId18" cstate="print">
              <a:extLst>
                <a:ext uri="{28A0092B-C50C-407E-A947-70E740481C1C}">
                  <a14:useLocalDpi xmlns:a14="http://schemas.microsoft.com/office/drawing/2010/main" val="0"/>
                </a:ext>
              </a:extLst>
            </a:blip>
            <a:stretch>
              <a:fillRect/>
            </a:stretch>
          </p:blipFill>
          <p:spPr>
            <a:xfrm>
              <a:off x="5901320" y="4469696"/>
              <a:ext cx="217977" cy="144114"/>
            </a:xfrm>
            <a:prstGeom prst="rect">
              <a:avLst/>
            </a:prstGeom>
            <a:ln>
              <a:noFill/>
            </a:ln>
          </p:spPr>
        </p:pic>
        <p:pic>
          <p:nvPicPr>
            <p:cNvPr id="50" name="Picture 49" descr="nl.png">
              <a:extLst>
                <a:ext uri="{FF2B5EF4-FFF2-40B4-BE49-F238E27FC236}">
                  <a16:creationId xmlns:a16="http://schemas.microsoft.com/office/drawing/2014/main" id="{F3A8536C-BDE0-404F-837A-2693906048DE}"/>
                </a:ext>
              </a:extLst>
            </p:cNvPr>
            <p:cNvPicPr>
              <a:picLocks noChangeAspect="1"/>
            </p:cNvPicPr>
            <p:nvPr userDrawn="1"/>
          </p:nvPicPr>
          <p:blipFill>
            <a:blip r:embed="rId19" cstate="print">
              <a:extLst>
                <a:ext uri="{28A0092B-C50C-407E-A947-70E740481C1C}">
                  <a14:useLocalDpi xmlns:a14="http://schemas.microsoft.com/office/drawing/2010/main" val="0"/>
                </a:ext>
              </a:extLst>
            </a:blip>
            <a:stretch>
              <a:fillRect/>
            </a:stretch>
          </p:blipFill>
          <p:spPr>
            <a:xfrm>
              <a:off x="6272460" y="4469696"/>
              <a:ext cx="217977" cy="144114"/>
            </a:xfrm>
            <a:prstGeom prst="rect">
              <a:avLst/>
            </a:prstGeom>
            <a:ln>
              <a:noFill/>
            </a:ln>
          </p:spPr>
        </p:pic>
        <p:pic>
          <p:nvPicPr>
            <p:cNvPr id="51" name="Picture 50" descr="pl.png">
              <a:extLst>
                <a:ext uri="{FF2B5EF4-FFF2-40B4-BE49-F238E27FC236}">
                  <a16:creationId xmlns:a16="http://schemas.microsoft.com/office/drawing/2014/main" id="{C2AC4DB9-ABEE-C04F-B4C3-09C4682EFF08}"/>
                </a:ext>
              </a:extLst>
            </p:cNvPr>
            <p:cNvPicPr>
              <a:picLocks noChangeAspect="1"/>
            </p:cNvPicPr>
            <p:nvPr userDrawn="1"/>
          </p:nvPicPr>
          <p:blipFill>
            <a:blip r:embed="rId20" cstate="print">
              <a:extLst>
                <a:ext uri="{28A0092B-C50C-407E-A947-70E740481C1C}">
                  <a14:useLocalDpi xmlns:a14="http://schemas.microsoft.com/office/drawing/2010/main" val="0"/>
                </a:ext>
              </a:extLst>
            </a:blip>
            <a:stretch>
              <a:fillRect/>
            </a:stretch>
          </p:blipFill>
          <p:spPr>
            <a:xfrm>
              <a:off x="6643600" y="4469696"/>
              <a:ext cx="217977" cy="144114"/>
            </a:xfrm>
            <a:prstGeom prst="rect">
              <a:avLst/>
            </a:prstGeom>
            <a:ln>
              <a:noFill/>
            </a:ln>
          </p:spPr>
        </p:pic>
        <p:pic>
          <p:nvPicPr>
            <p:cNvPr id="52" name="Picture 51" descr="pt.png">
              <a:extLst>
                <a:ext uri="{FF2B5EF4-FFF2-40B4-BE49-F238E27FC236}">
                  <a16:creationId xmlns:a16="http://schemas.microsoft.com/office/drawing/2014/main" id="{1583F378-AC2C-D048-A473-AB1BFE7EA3D6}"/>
                </a:ext>
              </a:extLst>
            </p:cNvPr>
            <p:cNvPicPr>
              <a:picLocks noChangeAspect="1"/>
            </p:cNvPicPr>
            <p:nvPr userDrawn="1"/>
          </p:nvPicPr>
          <p:blipFill>
            <a:blip r:embed="rId21" cstate="print">
              <a:extLst>
                <a:ext uri="{28A0092B-C50C-407E-A947-70E740481C1C}">
                  <a14:useLocalDpi xmlns:a14="http://schemas.microsoft.com/office/drawing/2010/main" val="0"/>
                </a:ext>
              </a:extLst>
            </a:blip>
            <a:stretch>
              <a:fillRect/>
            </a:stretch>
          </p:blipFill>
          <p:spPr>
            <a:xfrm>
              <a:off x="7014740" y="4469696"/>
              <a:ext cx="217977" cy="144114"/>
            </a:xfrm>
            <a:prstGeom prst="rect">
              <a:avLst/>
            </a:prstGeom>
            <a:ln>
              <a:noFill/>
            </a:ln>
          </p:spPr>
        </p:pic>
        <p:pic>
          <p:nvPicPr>
            <p:cNvPr id="53" name="Picture 52" descr="cz.png">
              <a:extLst>
                <a:ext uri="{FF2B5EF4-FFF2-40B4-BE49-F238E27FC236}">
                  <a16:creationId xmlns:a16="http://schemas.microsoft.com/office/drawing/2014/main" id="{DF5F68D2-8406-374A-AD83-A239F5455955}"/>
                </a:ext>
              </a:extLst>
            </p:cNvPr>
            <p:cNvPicPr>
              <a:picLocks noChangeAspect="1"/>
            </p:cNvPicPr>
            <p:nvPr userDrawn="1"/>
          </p:nvPicPr>
          <p:blipFill>
            <a:blip r:embed="rId22" cstate="print">
              <a:extLst>
                <a:ext uri="{28A0092B-C50C-407E-A947-70E740481C1C}">
                  <a14:useLocalDpi xmlns:a14="http://schemas.microsoft.com/office/drawing/2010/main" val="0"/>
                </a:ext>
              </a:extLst>
            </a:blip>
            <a:stretch>
              <a:fillRect/>
            </a:stretch>
          </p:blipFill>
          <p:spPr>
            <a:xfrm>
              <a:off x="7385880" y="4469696"/>
              <a:ext cx="217977" cy="144114"/>
            </a:xfrm>
            <a:prstGeom prst="rect">
              <a:avLst/>
            </a:prstGeom>
            <a:ln>
              <a:noFill/>
            </a:ln>
          </p:spPr>
        </p:pic>
        <p:pic>
          <p:nvPicPr>
            <p:cNvPr id="54" name="Picture 53" descr="ro.png">
              <a:extLst>
                <a:ext uri="{FF2B5EF4-FFF2-40B4-BE49-F238E27FC236}">
                  <a16:creationId xmlns:a16="http://schemas.microsoft.com/office/drawing/2014/main" id="{E6725D2E-4FF2-9248-8333-05CFA18C70C0}"/>
                </a:ext>
              </a:extLst>
            </p:cNvPr>
            <p:cNvPicPr>
              <a:picLocks noChangeAspect="1"/>
            </p:cNvPicPr>
            <p:nvPr userDrawn="1"/>
          </p:nvPicPr>
          <p:blipFill>
            <a:blip r:embed="rId23" cstate="print">
              <a:extLst>
                <a:ext uri="{28A0092B-C50C-407E-A947-70E740481C1C}">
                  <a14:useLocalDpi xmlns:a14="http://schemas.microsoft.com/office/drawing/2010/main" val="0"/>
                </a:ext>
              </a:extLst>
            </a:blip>
            <a:stretch>
              <a:fillRect/>
            </a:stretch>
          </p:blipFill>
          <p:spPr>
            <a:xfrm>
              <a:off x="7757020" y="4469696"/>
              <a:ext cx="217977" cy="144114"/>
            </a:xfrm>
            <a:prstGeom prst="rect">
              <a:avLst/>
            </a:prstGeom>
            <a:ln>
              <a:noFill/>
            </a:ln>
          </p:spPr>
        </p:pic>
        <p:pic>
          <p:nvPicPr>
            <p:cNvPr id="55" name="Picture 54" descr="se.png">
              <a:extLst>
                <a:ext uri="{FF2B5EF4-FFF2-40B4-BE49-F238E27FC236}">
                  <a16:creationId xmlns:a16="http://schemas.microsoft.com/office/drawing/2014/main" id="{74AB8C92-E6A7-C144-B537-72B3915DD46B}"/>
                </a:ext>
              </a:extLst>
            </p:cNvPr>
            <p:cNvPicPr>
              <a:picLocks noChangeAspect="1"/>
            </p:cNvPicPr>
            <p:nvPr userDrawn="1"/>
          </p:nvPicPr>
          <p:blipFill>
            <a:blip r:embed="rId24" cstate="print">
              <a:extLst>
                <a:ext uri="{28A0092B-C50C-407E-A947-70E740481C1C}">
                  <a14:useLocalDpi xmlns:a14="http://schemas.microsoft.com/office/drawing/2010/main" val="0"/>
                </a:ext>
              </a:extLst>
            </a:blip>
            <a:stretch>
              <a:fillRect/>
            </a:stretch>
          </p:blipFill>
          <p:spPr>
            <a:xfrm>
              <a:off x="8499300" y="4469696"/>
              <a:ext cx="217977" cy="144114"/>
            </a:xfrm>
            <a:prstGeom prst="rect">
              <a:avLst/>
            </a:prstGeom>
            <a:ln>
              <a:noFill/>
            </a:ln>
          </p:spPr>
        </p:pic>
        <p:pic>
          <p:nvPicPr>
            <p:cNvPr id="56" name="Picture 55" descr="ch.png">
              <a:extLst>
                <a:ext uri="{FF2B5EF4-FFF2-40B4-BE49-F238E27FC236}">
                  <a16:creationId xmlns:a16="http://schemas.microsoft.com/office/drawing/2014/main" id="{C48E0D8F-2BC8-F14C-9362-9E8607F5C1C0}"/>
                </a:ext>
              </a:extLst>
            </p:cNvPr>
            <p:cNvPicPr>
              <a:picLocks noChangeAspect="1"/>
            </p:cNvPicPr>
            <p:nvPr userDrawn="1"/>
          </p:nvPicPr>
          <p:blipFill>
            <a:blip r:embed="rId25" cstate="print">
              <a:extLst>
                <a:ext uri="{28A0092B-C50C-407E-A947-70E740481C1C}">
                  <a14:useLocalDpi xmlns:a14="http://schemas.microsoft.com/office/drawing/2010/main" val="0"/>
                </a:ext>
              </a:extLst>
            </a:blip>
            <a:stretch>
              <a:fillRect/>
            </a:stretch>
          </p:blipFill>
          <p:spPr>
            <a:xfrm>
              <a:off x="8870442" y="4469696"/>
              <a:ext cx="217977" cy="144114"/>
            </a:xfrm>
            <a:prstGeom prst="rect">
              <a:avLst/>
            </a:prstGeom>
            <a:ln>
              <a:noFill/>
            </a:ln>
          </p:spPr>
        </p:pic>
        <p:pic>
          <p:nvPicPr>
            <p:cNvPr id="57" name="Picture 56" descr="uk.png">
              <a:extLst>
                <a:ext uri="{FF2B5EF4-FFF2-40B4-BE49-F238E27FC236}">
                  <a16:creationId xmlns:a16="http://schemas.microsoft.com/office/drawing/2014/main" id="{E5508957-8372-AF44-9157-4F8AF0056F70}"/>
                </a:ext>
              </a:extLst>
            </p:cNvPr>
            <p:cNvPicPr>
              <a:picLocks noChangeAspect="1"/>
            </p:cNvPicPr>
            <p:nvPr userDrawn="1"/>
          </p:nvPicPr>
          <p:blipFill>
            <a:blip r:embed="rId26" cstate="print">
              <a:extLst>
                <a:ext uri="{28A0092B-C50C-407E-A947-70E740481C1C}">
                  <a14:useLocalDpi xmlns:a14="http://schemas.microsoft.com/office/drawing/2010/main" val="0"/>
                </a:ext>
              </a:extLst>
            </a:blip>
            <a:stretch>
              <a:fillRect/>
            </a:stretch>
          </p:blipFill>
          <p:spPr>
            <a:xfrm>
              <a:off x="8128160" y="4469696"/>
              <a:ext cx="217977" cy="144114"/>
            </a:xfrm>
            <a:prstGeom prst="rect">
              <a:avLst/>
            </a:prstGeom>
            <a:ln>
              <a:noFill/>
            </a:ln>
          </p:spPr>
        </p:pic>
        <p:pic>
          <p:nvPicPr>
            <p:cNvPr id="58" name="Picture 57">
              <a:extLst>
                <a:ext uri="{FF2B5EF4-FFF2-40B4-BE49-F238E27FC236}">
                  <a16:creationId xmlns:a16="http://schemas.microsoft.com/office/drawing/2014/main" id="{93E77BB0-CCCB-184C-8A71-2856CDD78E38}"/>
                </a:ext>
              </a:extLst>
            </p:cNvPr>
            <p:cNvPicPr>
              <a:picLocks noChangeAspect="1"/>
            </p:cNvPicPr>
            <p:nvPr userDrawn="1"/>
          </p:nvPicPr>
          <p:blipFill>
            <a:blip r:embed="rId27" cstate="hqprint">
              <a:extLst>
                <a:ext uri="{28A0092B-C50C-407E-A947-70E740481C1C}">
                  <a14:useLocalDpi xmlns:a14="http://schemas.microsoft.com/office/drawing/2010/main" val="0"/>
                </a:ext>
              </a:extLst>
            </a:blip>
            <a:stretch>
              <a:fillRect/>
            </a:stretch>
          </p:blipFill>
          <p:spPr>
            <a:xfrm>
              <a:off x="9408598" y="4469696"/>
              <a:ext cx="216000" cy="144000"/>
            </a:xfrm>
            <a:prstGeom prst="rect">
              <a:avLst/>
            </a:prstGeom>
          </p:spPr>
        </p:pic>
        <p:pic>
          <p:nvPicPr>
            <p:cNvPr id="60" name="Picture 59">
              <a:extLst>
                <a:ext uri="{FF2B5EF4-FFF2-40B4-BE49-F238E27FC236}">
                  <a16:creationId xmlns:a16="http://schemas.microsoft.com/office/drawing/2014/main" id="{7D4A6225-A6BA-474B-9F8F-B55FD8A87BDA}"/>
                </a:ext>
              </a:extLst>
            </p:cNvPr>
            <p:cNvPicPr>
              <a:picLocks noChangeAspect="1"/>
            </p:cNvPicPr>
            <p:nvPr userDrawn="1"/>
          </p:nvPicPr>
          <p:blipFill>
            <a:blip r:embed="rId28"/>
            <a:stretch>
              <a:fillRect/>
            </a:stretch>
          </p:blipFill>
          <p:spPr>
            <a:xfrm>
              <a:off x="9768386" y="4469696"/>
              <a:ext cx="216000" cy="144000"/>
            </a:xfrm>
            <a:prstGeom prst="rect">
              <a:avLst/>
            </a:prstGeom>
          </p:spPr>
        </p:pic>
        <p:pic>
          <p:nvPicPr>
            <p:cNvPr id="61" name="Picture 60" descr="ca.png">
              <a:extLst>
                <a:ext uri="{FF2B5EF4-FFF2-40B4-BE49-F238E27FC236}">
                  <a16:creationId xmlns:a16="http://schemas.microsoft.com/office/drawing/2014/main" id="{02C75BE4-D548-4049-B4EA-FE8098E2394C}"/>
                </a:ext>
              </a:extLst>
            </p:cNvPr>
            <p:cNvPicPr>
              <a:picLocks noChangeAspect="1"/>
            </p:cNvPicPr>
            <p:nvPr userDrawn="1"/>
          </p:nvPicPr>
          <p:blipFill>
            <a:blip r:embed="rId29" cstate="print">
              <a:extLst>
                <a:ext uri="{28A0092B-C50C-407E-A947-70E740481C1C}">
                  <a14:useLocalDpi xmlns:a14="http://schemas.microsoft.com/office/drawing/2010/main" val="0"/>
                </a:ext>
              </a:extLst>
            </a:blip>
            <a:stretch>
              <a:fillRect/>
            </a:stretch>
          </p:blipFill>
          <p:spPr>
            <a:xfrm>
              <a:off x="10489245" y="4469696"/>
              <a:ext cx="216000" cy="142807"/>
            </a:xfrm>
            <a:prstGeom prst="rect">
              <a:avLst/>
            </a:prstGeom>
            <a:ln>
              <a:noFill/>
            </a:ln>
          </p:spPr>
        </p:pic>
        <p:pic>
          <p:nvPicPr>
            <p:cNvPr id="62" name="Picture 61" descr="si.png">
              <a:extLst>
                <a:ext uri="{FF2B5EF4-FFF2-40B4-BE49-F238E27FC236}">
                  <a16:creationId xmlns:a16="http://schemas.microsoft.com/office/drawing/2014/main" id="{28548056-32EB-4547-A1E8-C49E5B25653B}"/>
                </a:ext>
              </a:extLst>
            </p:cNvPr>
            <p:cNvPicPr>
              <a:picLocks noChangeAspect="1"/>
            </p:cNvPicPr>
            <p:nvPr userDrawn="1"/>
          </p:nvPicPr>
          <p:blipFill>
            <a:blip r:embed="rId30" cstate="print">
              <a:extLst>
                <a:ext uri="{28A0092B-C50C-407E-A947-70E740481C1C}">
                  <a14:useLocalDpi xmlns:a14="http://schemas.microsoft.com/office/drawing/2010/main" val="0"/>
                </a:ext>
              </a:extLst>
            </a:blip>
            <a:stretch>
              <a:fillRect/>
            </a:stretch>
          </p:blipFill>
          <p:spPr>
            <a:xfrm>
              <a:off x="10128174" y="4469696"/>
              <a:ext cx="217284" cy="143656"/>
            </a:xfrm>
            <a:prstGeom prst="rect">
              <a:avLst/>
            </a:prstGeom>
          </p:spPr>
        </p:pic>
      </p:grpSp>
    </p:spTree>
    <p:extLst>
      <p:ext uri="{BB962C8B-B14F-4D97-AF65-F5344CB8AC3E}">
        <p14:creationId xmlns:p14="http://schemas.microsoft.com/office/powerpoint/2010/main" val="1769053995"/>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image" Target="../media/image9.png"/><Relationship Id="rId21" Type="http://schemas.openxmlformats.org/officeDocument/2006/relationships/slideLayout" Target="../slideLayouts/slideLayout21.xml"/><Relationship Id="rId34" Type="http://schemas.openxmlformats.org/officeDocument/2006/relationships/image" Target="../media/image4.png"/><Relationship Id="rId42" Type="http://schemas.openxmlformats.org/officeDocument/2006/relationships/image" Target="../media/image12.png"/><Relationship Id="rId47" Type="http://schemas.openxmlformats.org/officeDocument/2006/relationships/image" Target="../media/image17.png"/><Relationship Id="rId50" Type="http://schemas.openxmlformats.org/officeDocument/2006/relationships/image" Target="../media/image20.png"/><Relationship Id="rId55" Type="http://schemas.openxmlformats.org/officeDocument/2006/relationships/image" Target="../media/image25.png"/><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image" Target="../media/image2.png"/><Relationship Id="rId37" Type="http://schemas.openxmlformats.org/officeDocument/2006/relationships/image" Target="../media/image7.png"/><Relationship Id="rId40" Type="http://schemas.openxmlformats.org/officeDocument/2006/relationships/image" Target="../media/image10.png"/><Relationship Id="rId45" Type="http://schemas.openxmlformats.org/officeDocument/2006/relationships/image" Target="../media/image15.png"/><Relationship Id="rId53" Type="http://schemas.openxmlformats.org/officeDocument/2006/relationships/image" Target="../media/image23.png"/><Relationship Id="rId58" Type="http://schemas.openxmlformats.org/officeDocument/2006/relationships/image" Target="../media/image28.png"/><Relationship Id="rId5" Type="http://schemas.openxmlformats.org/officeDocument/2006/relationships/slideLayout" Target="../slideLayouts/slideLayout5.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theme" Target="../theme/theme1.xml"/><Relationship Id="rId35" Type="http://schemas.openxmlformats.org/officeDocument/2006/relationships/image" Target="../media/image5.png"/><Relationship Id="rId43" Type="http://schemas.openxmlformats.org/officeDocument/2006/relationships/image" Target="../media/image13.png"/><Relationship Id="rId48" Type="http://schemas.openxmlformats.org/officeDocument/2006/relationships/image" Target="../media/image18.png"/><Relationship Id="rId56" Type="http://schemas.openxmlformats.org/officeDocument/2006/relationships/image" Target="../media/image26.png"/><Relationship Id="rId8" Type="http://schemas.openxmlformats.org/officeDocument/2006/relationships/slideLayout" Target="../slideLayouts/slideLayout8.xml"/><Relationship Id="rId51" Type="http://schemas.openxmlformats.org/officeDocument/2006/relationships/image" Target="../media/image21.png"/><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image" Target="../media/image3.png"/><Relationship Id="rId38" Type="http://schemas.openxmlformats.org/officeDocument/2006/relationships/image" Target="../media/image8.png"/><Relationship Id="rId46" Type="http://schemas.openxmlformats.org/officeDocument/2006/relationships/image" Target="../media/image16.png"/><Relationship Id="rId59" Type="http://schemas.openxmlformats.org/officeDocument/2006/relationships/image" Target="../media/image29.png"/><Relationship Id="rId20" Type="http://schemas.openxmlformats.org/officeDocument/2006/relationships/slideLayout" Target="../slideLayouts/slideLayout20.xml"/><Relationship Id="rId41" Type="http://schemas.openxmlformats.org/officeDocument/2006/relationships/image" Target="../media/image11.png"/><Relationship Id="rId54" Type="http://schemas.openxmlformats.org/officeDocument/2006/relationships/image" Target="../media/image24.png"/><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image" Target="../media/image6.png"/><Relationship Id="rId49" Type="http://schemas.openxmlformats.org/officeDocument/2006/relationships/image" Target="../media/image19.png"/><Relationship Id="rId57" Type="http://schemas.openxmlformats.org/officeDocument/2006/relationships/image" Target="../media/image27.emf"/><Relationship Id="rId10" Type="http://schemas.openxmlformats.org/officeDocument/2006/relationships/slideLayout" Target="../slideLayouts/slideLayout10.xml"/><Relationship Id="rId31" Type="http://schemas.openxmlformats.org/officeDocument/2006/relationships/image" Target="../media/image1.png"/><Relationship Id="rId44" Type="http://schemas.openxmlformats.org/officeDocument/2006/relationships/image" Target="../media/image14.png"/><Relationship Id="rId52" Type="http://schemas.openxmlformats.org/officeDocument/2006/relationships/image" Target="../media/image22.png"/></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png"/><Relationship Id="rId26" Type="http://schemas.openxmlformats.org/officeDocument/2006/relationships/image" Target="../media/image24.png"/><Relationship Id="rId3" Type="http://schemas.openxmlformats.org/officeDocument/2006/relationships/image" Target="../media/image2.png"/><Relationship Id="rId21" Type="http://schemas.openxmlformats.org/officeDocument/2006/relationships/image" Target="../media/image19.pn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png"/><Relationship Id="rId25" Type="http://schemas.openxmlformats.org/officeDocument/2006/relationships/image" Target="../media/image23.png"/><Relationship Id="rId2" Type="http://schemas.openxmlformats.org/officeDocument/2006/relationships/theme" Target="../theme/theme2.xml"/><Relationship Id="rId16" Type="http://schemas.openxmlformats.org/officeDocument/2006/relationships/image" Target="../media/image14.png"/><Relationship Id="rId20" Type="http://schemas.openxmlformats.org/officeDocument/2006/relationships/image" Target="../media/image18.png"/><Relationship Id="rId29" Type="http://schemas.openxmlformats.org/officeDocument/2006/relationships/image" Target="../media/image27.emf"/><Relationship Id="rId1" Type="http://schemas.openxmlformats.org/officeDocument/2006/relationships/slideLayout" Target="../slideLayouts/slideLayout30.xml"/><Relationship Id="rId6" Type="http://schemas.openxmlformats.org/officeDocument/2006/relationships/image" Target="../media/image4.png"/><Relationship Id="rId11" Type="http://schemas.openxmlformats.org/officeDocument/2006/relationships/image" Target="../media/image9.png"/><Relationship Id="rId24" Type="http://schemas.openxmlformats.org/officeDocument/2006/relationships/image" Target="../media/image22.png"/><Relationship Id="rId5" Type="http://schemas.openxmlformats.org/officeDocument/2006/relationships/image" Target="../media/image1.png"/><Relationship Id="rId15" Type="http://schemas.openxmlformats.org/officeDocument/2006/relationships/image" Target="../media/image13.png"/><Relationship Id="rId23" Type="http://schemas.openxmlformats.org/officeDocument/2006/relationships/image" Target="../media/image21.png"/><Relationship Id="rId28" Type="http://schemas.openxmlformats.org/officeDocument/2006/relationships/image" Target="../media/image26.png"/><Relationship Id="rId10" Type="http://schemas.openxmlformats.org/officeDocument/2006/relationships/image" Target="../media/image8.png"/><Relationship Id="rId19" Type="http://schemas.openxmlformats.org/officeDocument/2006/relationships/image" Target="../media/image17.png"/><Relationship Id="rId31" Type="http://schemas.openxmlformats.org/officeDocument/2006/relationships/image" Target="../media/image29.png"/><Relationship Id="rId4" Type="http://schemas.openxmlformats.org/officeDocument/2006/relationships/image" Target="../media/image3.png"/><Relationship Id="rId9" Type="http://schemas.openxmlformats.org/officeDocument/2006/relationships/image" Target="../media/image7.png"/><Relationship Id="rId14" Type="http://schemas.openxmlformats.org/officeDocument/2006/relationships/image" Target="../media/image12.png"/><Relationship Id="rId22" Type="http://schemas.openxmlformats.org/officeDocument/2006/relationships/image" Target="../media/image20.png"/><Relationship Id="rId27" Type="http://schemas.openxmlformats.org/officeDocument/2006/relationships/image" Target="../media/image25.png"/><Relationship Id="rId30" Type="http://schemas.openxmlformats.org/officeDocument/2006/relationships/image" Target="../media/image28.png"/></Relationships>
</file>

<file path=ppt/slideMasters/_rels/slideMaster3.xml.rels><?xml version="1.0" encoding="UTF-8" standalone="yes"?>
<Relationships xmlns="http://schemas.openxmlformats.org/package/2006/relationships"><Relationship Id="rId13" Type="http://schemas.openxmlformats.org/officeDocument/2006/relationships/slideLayout" Target="../slideLayouts/slideLayout43.xml"/><Relationship Id="rId18" Type="http://schemas.openxmlformats.org/officeDocument/2006/relationships/image" Target="../media/image4.png"/><Relationship Id="rId26" Type="http://schemas.openxmlformats.org/officeDocument/2006/relationships/image" Target="../media/image12.png"/><Relationship Id="rId39" Type="http://schemas.openxmlformats.org/officeDocument/2006/relationships/image" Target="../media/image25.png"/><Relationship Id="rId21" Type="http://schemas.openxmlformats.org/officeDocument/2006/relationships/image" Target="../media/image7.png"/><Relationship Id="rId34" Type="http://schemas.openxmlformats.org/officeDocument/2006/relationships/image" Target="../media/image20.png"/><Relationship Id="rId42" Type="http://schemas.openxmlformats.org/officeDocument/2006/relationships/image" Target="../media/image28.png"/><Relationship Id="rId7" Type="http://schemas.openxmlformats.org/officeDocument/2006/relationships/slideLayout" Target="../slideLayouts/slideLayout37.xml"/><Relationship Id="rId2" Type="http://schemas.openxmlformats.org/officeDocument/2006/relationships/slideLayout" Target="../slideLayouts/slideLayout32.xml"/><Relationship Id="rId16" Type="http://schemas.openxmlformats.org/officeDocument/2006/relationships/image" Target="../media/image33.png"/><Relationship Id="rId20" Type="http://schemas.openxmlformats.org/officeDocument/2006/relationships/image" Target="../media/image6.png"/><Relationship Id="rId29" Type="http://schemas.openxmlformats.org/officeDocument/2006/relationships/image" Target="../media/image15.png"/><Relationship Id="rId41" Type="http://schemas.openxmlformats.org/officeDocument/2006/relationships/image" Target="../media/image27.emf"/><Relationship Id="rId1" Type="http://schemas.openxmlformats.org/officeDocument/2006/relationships/slideLayout" Target="../slideLayouts/slideLayout31.xml"/><Relationship Id="rId6" Type="http://schemas.openxmlformats.org/officeDocument/2006/relationships/slideLayout" Target="../slideLayouts/slideLayout36.xml"/><Relationship Id="rId11" Type="http://schemas.openxmlformats.org/officeDocument/2006/relationships/slideLayout" Target="../slideLayouts/slideLayout41.xml"/><Relationship Id="rId24" Type="http://schemas.openxmlformats.org/officeDocument/2006/relationships/image" Target="../media/image10.png"/><Relationship Id="rId32" Type="http://schemas.openxmlformats.org/officeDocument/2006/relationships/image" Target="../media/image18.png"/><Relationship Id="rId37" Type="http://schemas.openxmlformats.org/officeDocument/2006/relationships/image" Target="../media/image23.png"/><Relationship Id="rId40" Type="http://schemas.openxmlformats.org/officeDocument/2006/relationships/image" Target="../media/image26.png"/><Relationship Id="rId5" Type="http://schemas.openxmlformats.org/officeDocument/2006/relationships/slideLayout" Target="../slideLayouts/slideLayout35.xml"/><Relationship Id="rId15" Type="http://schemas.openxmlformats.org/officeDocument/2006/relationships/image" Target="../media/image2.png"/><Relationship Id="rId23" Type="http://schemas.openxmlformats.org/officeDocument/2006/relationships/image" Target="../media/image9.png"/><Relationship Id="rId28" Type="http://schemas.openxmlformats.org/officeDocument/2006/relationships/image" Target="../media/image14.png"/><Relationship Id="rId36" Type="http://schemas.openxmlformats.org/officeDocument/2006/relationships/image" Target="../media/image22.png"/><Relationship Id="rId10" Type="http://schemas.openxmlformats.org/officeDocument/2006/relationships/slideLayout" Target="../slideLayouts/slideLayout40.xml"/><Relationship Id="rId19" Type="http://schemas.openxmlformats.org/officeDocument/2006/relationships/image" Target="../media/image5.png"/><Relationship Id="rId31" Type="http://schemas.openxmlformats.org/officeDocument/2006/relationships/image" Target="../media/image17.png"/><Relationship Id="rId4" Type="http://schemas.openxmlformats.org/officeDocument/2006/relationships/slideLayout" Target="../slideLayouts/slideLayout34.xml"/><Relationship Id="rId9" Type="http://schemas.openxmlformats.org/officeDocument/2006/relationships/slideLayout" Target="../slideLayouts/slideLayout39.xml"/><Relationship Id="rId14" Type="http://schemas.openxmlformats.org/officeDocument/2006/relationships/theme" Target="../theme/theme3.xml"/><Relationship Id="rId22" Type="http://schemas.openxmlformats.org/officeDocument/2006/relationships/image" Target="../media/image8.png"/><Relationship Id="rId27" Type="http://schemas.openxmlformats.org/officeDocument/2006/relationships/image" Target="../media/image13.png"/><Relationship Id="rId30" Type="http://schemas.openxmlformats.org/officeDocument/2006/relationships/image" Target="../media/image16.png"/><Relationship Id="rId35" Type="http://schemas.openxmlformats.org/officeDocument/2006/relationships/image" Target="../media/image21.png"/><Relationship Id="rId43" Type="http://schemas.openxmlformats.org/officeDocument/2006/relationships/image" Target="../media/image29.png"/><Relationship Id="rId8" Type="http://schemas.openxmlformats.org/officeDocument/2006/relationships/slideLayout" Target="../slideLayouts/slideLayout38.xml"/><Relationship Id="rId3" Type="http://schemas.openxmlformats.org/officeDocument/2006/relationships/slideLayout" Target="../slideLayouts/slideLayout33.xml"/><Relationship Id="rId12" Type="http://schemas.openxmlformats.org/officeDocument/2006/relationships/slideLayout" Target="../slideLayouts/slideLayout42.xml"/><Relationship Id="rId17" Type="http://schemas.openxmlformats.org/officeDocument/2006/relationships/image" Target="../media/image34.png"/><Relationship Id="rId25" Type="http://schemas.openxmlformats.org/officeDocument/2006/relationships/image" Target="../media/image11.png"/><Relationship Id="rId33" Type="http://schemas.openxmlformats.org/officeDocument/2006/relationships/image" Target="../media/image19.png"/><Relationship Id="rId38" Type="http://schemas.openxmlformats.org/officeDocument/2006/relationships/image" Target="../media/image24.png"/></Relationships>
</file>

<file path=ppt/slideMasters/_rels/slideMaster4.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png"/><Relationship Id="rId26" Type="http://schemas.openxmlformats.org/officeDocument/2006/relationships/image" Target="../media/image24.png"/><Relationship Id="rId3" Type="http://schemas.openxmlformats.org/officeDocument/2006/relationships/image" Target="../media/image2.png"/><Relationship Id="rId21" Type="http://schemas.openxmlformats.org/officeDocument/2006/relationships/image" Target="../media/image19.pn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png"/><Relationship Id="rId25" Type="http://schemas.openxmlformats.org/officeDocument/2006/relationships/image" Target="../media/image23.png"/><Relationship Id="rId2" Type="http://schemas.openxmlformats.org/officeDocument/2006/relationships/theme" Target="../theme/theme4.xml"/><Relationship Id="rId16" Type="http://schemas.openxmlformats.org/officeDocument/2006/relationships/image" Target="../media/image14.png"/><Relationship Id="rId20" Type="http://schemas.openxmlformats.org/officeDocument/2006/relationships/image" Target="../media/image18.png"/><Relationship Id="rId29" Type="http://schemas.openxmlformats.org/officeDocument/2006/relationships/image" Target="../media/image27.emf"/><Relationship Id="rId1" Type="http://schemas.openxmlformats.org/officeDocument/2006/relationships/slideLayout" Target="../slideLayouts/slideLayout44.xml"/><Relationship Id="rId6" Type="http://schemas.openxmlformats.org/officeDocument/2006/relationships/image" Target="../media/image4.png"/><Relationship Id="rId11" Type="http://schemas.openxmlformats.org/officeDocument/2006/relationships/image" Target="../media/image9.png"/><Relationship Id="rId24" Type="http://schemas.openxmlformats.org/officeDocument/2006/relationships/image" Target="../media/image22.png"/><Relationship Id="rId5" Type="http://schemas.openxmlformats.org/officeDocument/2006/relationships/image" Target="../media/image34.png"/><Relationship Id="rId15" Type="http://schemas.openxmlformats.org/officeDocument/2006/relationships/image" Target="../media/image13.png"/><Relationship Id="rId23" Type="http://schemas.openxmlformats.org/officeDocument/2006/relationships/image" Target="../media/image21.png"/><Relationship Id="rId28" Type="http://schemas.openxmlformats.org/officeDocument/2006/relationships/image" Target="../media/image26.png"/><Relationship Id="rId10" Type="http://schemas.openxmlformats.org/officeDocument/2006/relationships/image" Target="../media/image8.png"/><Relationship Id="rId19" Type="http://schemas.openxmlformats.org/officeDocument/2006/relationships/image" Target="../media/image17.png"/><Relationship Id="rId31" Type="http://schemas.openxmlformats.org/officeDocument/2006/relationships/image" Target="../media/image29.png"/><Relationship Id="rId4" Type="http://schemas.openxmlformats.org/officeDocument/2006/relationships/image" Target="../media/image33.png"/><Relationship Id="rId9" Type="http://schemas.openxmlformats.org/officeDocument/2006/relationships/image" Target="../media/image7.png"/><Relationship Id="rId14" Type="http://schemas.openxmlformats.org/officeDocument/2006/relationships/image" Target="../media/image12.png"/><Relationship Id="rId22" Type="http://schemas.openxmlformats.org/officeDocument/2006/relationships/image" Target="../media/image20.png"/><Relationship Id="rId27" Type="http://schemas.openxmlformats.org/officeDocument/2006/relationships/image" Target="../media/image25.png"/><Relationship Id="rId30" Type="http://schemas.openxmlformats.org/officeDocument/2006/relationships/image" Target="../media/image28.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A08077D2-44D8-C949-9A73-F0823F3F8B6A}"/>
              </a:ext>
            </a:extLst>
          </p:cNvPr>
          <p:cNvSpPr/>
          <p:nvPr userDrawn="1"/>
        </p:nvSpPr>
        <p:spPr>
          <a:xfrm>
            <a:off x="-6566" y="-2"/>
            <a:ext cx="12198566" cy="6858002"/>
          </a:xfrm>
          <a:prstGeom prst="rect">
            <a:avLst/>
          </a:prstGeom>
          <a:solidFill>
            <a:srgbClr val="0032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6" name="Picture 5">
            <a:extLst>
              <a:ext uri="{FF2B5EF4-FFF2-40B4-BE49-F238E27FC236}">
                <a16:creationId xmlns:a16="http://schemas.microsoft.com/office/drawing/2014/main" id="{AD8FAFFC-0223-1740-BEBD-B739458582D9}"/>
              </a:ext>
            </a:extLst>
          </p:cNvPr>
          <p:cNvPicPr>
            <a:picLocks noChangeAspect="1"/>
          </p:cNvPicPr>
          <p:nvPr userDrawn="1"/>
        </p:nvPicPr>
        <p:blipFill>
          <a:blip r:embed="rId31" cstate="hqprint">
            <a:extLst>
              <a:ext uri="{28A0092B-C50C-407E-A947-70E740481C1C}">
                <a14:useLocalDpi xmlns:a14="http://schemas.microsoft.com/office/drawing/2010/main" val="0"/>
              </a:ext>
            </a:extLst>
          </a:blip>
          <a:stretch>
            <a:fillRect/>
          </a:stretch>
        </p:blipFill>
        <p:spPr>
          <a:xfrm>
            <a:off x="10343245" y="6585917"/>
            <a:ext cx="1636920" cy="105918"/>
          </a:xfrm>
          <a:prstGeom prst="rect">
            <a:avLst/>
          </a:prstGeom>
        </p:spPr>
      </p:pic>
      <p:pic>
        <p:nvPicPr>
          <p:cNvPr id="1028" name="Picture 35" descr="PPT_Header02" hidden="1"/>
          <p:cNvPicPr>
            <a:picLocks noChangeAspect="1" noChangeArrowheads="1"/>
          </p:cNvPicPr>
          <p:nvPr/>
        </p:nvPicPr>
        <p:blipFill>
          <a:blip r:embed="rId32">
            <a:extLst>
              <a:ext uri="{28A0092B-C50C-407E-A947-70E740481C1C}">
                <a14:useLocalDpi xmlns:a14="http://schemas.microsoft.com/office/drawing/2010/main" val="0"/>
              </a:ext>
            </a:extLst>
          </a:blip>
          <a:srcRect/>
          <a:stretch>
            <a:fillRect/>
          </a:stretch>
        </p:blipFill>
        <p:spPr bwMode="auto">
          <a:xfrm>
            <a:off x="0" y="0"/>
            <a:ext cx="12192000" cy="1204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9" name="Rectangle 2"/>
          <p:cNvSpPr>
            <a:spLocks noGrp="1" noChangeArrowheads="1"/>
          </p:cNvSpPr>
          <p:nvPr>
            <p:ph type="body" idx="1"/>
          </p:nvPr>
        </p:nvSpPr>
        <p:spPr bwMode="auto">
          <a:xfrm>
            <a:off x="218262" y="882192"/>
            <a:ext cx="11763662" cy="55349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GB" altLang="en-US" noProof="0"/>
              <a:t>Click to edit Master text styles</a:t>
            </a:r>
          </a:p>
          <a:p>
            <a:pPr lvl="1"/>
            <a:r>
              <a:rPr lang="en-GB" altLang="en-US" noProof="0"/>
              <a:t>Second level</a:t>
            </a:r>
          </a:p>
          <a:p>
            <a:pPr lvl="2"/>
            <a:r>
              <a:rPr lang="en-GB" altLang="en-US" noProof="0"/>
              <a:t>Third level</a:t>
            </a:r>
          </a:p>
          <a:p>
            <a:pPr lvl="3"/>
            <a:r>
              <a:rPr lang="en-GB" altLang="en-US" noProof="0"/>
              <a:t>Fourth level</a:t>
            </a:r>
          </a:p>
          <a:p>
            <a:pPr lvl="4"/>
            <a:r>
              <a:rPr lang="en-GB" altLang="en-US" noProof="0"/>
              <a:t>Fifth level</a:t>
            </a:r>
          </a:p>
        </p:txBody>
      </p:sp>
      <p:sp>
        <p:nvSpPr>
          <p:cNvPr id="121" name="Text Box 38">
            <a:extLst>
              <a:ext uri="{FF2B5EF4-FFF2-40B4-BE49-F238E27FC236}">
                <a16:creationId xmlns:a16="http://schemas.microsoft.com/office/drawing/2014/main" id="{3C549275-6783-7945-A889-48A7AC6D14D0}"/>
              </a:ext>
            </a:extLst>
          </p:cNvPr>
          <p:cNvSpPr txBox="1">
            <a:spLocks noChangeArrowheads="1"/>
          </p:cNvSpPr>
          <p:nvPr userDrawn="1"/>
        </p:nvSpPr>
        <p:spPr bwMode="auto">
          <a:xfrm>
            <a:off x="8205939" y="6201716"/>
            <a:ext cx="3751495" cy="21544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lIns="0" rIns="0">
            <a:spAutoFit/>
          </a:bodyPr>
          <a:lstStyle/>
          <a:p>
            <a:pPr lvl="2" algn="r">
              <a:spcBef>
                <a:spcPct val="50000"/>
              </a:spcBef>
            </a:pPr>
            <a:fld id="{BBA2E11D-44E1-43DD-A173-928128880055}" type="slidenum">
              <a:rPr lang="en-GB" sz="800" noProof="1" smtClean="0">
                <a:solidFill>
                  <a:srgbClr val="8197A6"/>
                </a:solidFill>
                <a:latin typeface="Arial" charset="0"/>
                <a:ea typeface="Arial" charset="0"/>
                <a:cs typeface="Arial" charset="0"/>
              </a:rPr>
              <a:pPr lvl="2" algn="r">
                <a:spcBef>
                  <a:spcPct val="50000"/>
                </a:spcBef>
              </a:pPr>
              <a:t>‹#›</a:t>
            </a:fld>
            <a:endParaRPr lang="en-GB" sz="800" b="0" i="0" noProof="0">
              <a:solidFill>
                <a:srgbClr val="8197A6"/>
              </a:solidFill>
              <a:latin typeface="Arial" charset="0"/>
              <a:ea typeface="Arial" charset="0"/>
              <a:cs typeface="Arial" charset="0"/>
            </a:endParaRPr>
          </a:p>
        </p:txBody>
      </p:sp>
      <p:pic>
        <p:nvPicPr>
          <p:cNvPr id="64" name="Picture 63">
            <a:extLst>
              <a:ext uri="{FF2B5EF4-FFF2-40B4-BE49-F238E27FC236}">
                <a16:creationId xmlns:a16="http://schemas.microsoft.com/office/drawing/2014/main" id="{6C34021B-66EB-9E45-8BD1-64D5855A5802}"/>
              </a:ext>
            </a:extLst>
          </p:cNvPr>
          <p:cNvPicPr>
            <a:picLocks noChangeAspect="1"/>
          </p:cNvPicPr>
          <p:nvPr userDrawn="1"/>
        </p:nvPicPr>
        <p:blipFill>
          <a:blip r:embed="rId33" cstate="hqprint">
            <a:extLst>
              <a:ext uri="{28A0092B-C50C-407E-A947-70E740481C1C}">
                <a14:useLocalDpi xmlns:a14="http://schemas.microsoft.com/office/drawing/2010/main" val="0"/>
              </a:ext>
            </a:extLst>
          </a:blip>
          <a:stretch>
            <a:fillRect/>
          </a:stretch>
        </p:blipFill>
        <p:spPr>
          <a:xfrm>
            <a:off x="10331489" y="-216085"/>
            <a:ext cx="2093892" cy="1314000"/>
          </a:xfrm>
          <a:prstGeom prst="rect">
            <a:avLst/>
          </a:prstGeom>
        </p:spPr>
      </p:pic>
      <p:cxnSp>
        <p:nvCxnSpPr>
          <p:cNvPr id="65" name="Straight Connector 64">
            <a:extLst>
              <a:ext uri="{FF2B5EF4-FFF2-40B4-BE49-F238E27FC236}">
                <a16:creationId xmlns:a16="http://schemas.microsoft.com/office/drawing/2014/main" id="{43648EA2-6243-D841-A5D2-EDAD9B113465}"/>
              </a:ext>
            </a:extLst>
          </p:cNvPr>
          <p:cNvCxnSpPr>
            <a:cxnSpLocks/>
          </p:cNvCxnSpPr>
          <p:nvPr userDrawn="1"/>
        </p:nvCxnSpPr>
        <p:spPr>
          <a:xfrm>
            <a:off x="221435" y="6422971"/>
            <a:ext cx="11736000" cy="0"/>
          </a:xfrm>
          <a:prstGeom prst="line">
            <a:avLst/>
          </a:prstGeom>
          <a:ln w="9525" cmpd="sng">
            <a:solidFill>
              <a:schemeClr val="bg1"/>
            </a:solidFill>
            <a:prstDash val="solid"/>
          </a:ln>
        </p:spPr>
        <p:style>
          <a:lnRef idx="1">
            <a:schemeClr val="accent1"/>
          </a:lnRef>
          <a:fillRef idx="0">
            <a:schemeClr val="accent1"/>
          </a:fillRef>
          <a:effectRef idx="0">
            <a:schemeClr val="accent1"/>
          </a:effectRef>
          <a:fontRef idx="minor">
            <a:schemeClr val="tx1"/>
          </a:fontRef>
        </p:style>
      </p:cxnSp>
      <p:sp>
        <p:nvSpPr>
          <p:cNvPr id="66" name="Title Placeholder 2">
            <a:extLst>
              <a:ext uri="{FF2B5EF4-FFF2-40B4-BE49-F238E27FC236}">
                <a16:creationId xmlns:a16="http://schemas.microsoft.com/office/drawing/2014/main" id="{8AE608B3-9E11-BF49-BEEA-5EA8E0ACBEBF}"/>
              </a:ext>
            </a:extLst>
          </p:cNvPr>
          <p:cNvSpPr>
            <a:spLocks noGrp="1"/>
          </p:cNvSpPr>
          <p:nvPr userDrawn="1">
            <p:ph type="title"/>
          </p:nvPr>
        </p:nvSpPr>
        <p:spPr>
          <a:xfrm>
            <a:off x="216425" y="156382"/>
            <a:ext cx="10108850" cy="563779"/>
          </a:xfrm>
          <a:prstGeom prst="rect">
            <a:avLst/>
          </a:prstGeom>
        </p:spPr>
        <p:txBody>
          <a:bodyPr vert="horz" lIns="0" tIns="45720" rIns="0" bIns="45720" rtlCol="0" anchor="ctr" anchorCtr="0">
            <a:normAutofit/>
          </a:bodyPr>
          <a:lstStyle/>
          <a:p>
            <a:r>
              <a:rPr lang="en-GB" noProof="0"/>
              <a:t>CLICK TO EDIT MASTER TITLE STYLE</a:t>
            </a:r>
          </a:p>
        </p:txBody>
      </p:sp>
      <p:grpSp>
        <p:nvGrpSpPr>
          <p:cNvPr id="36" name="Group 35">
            <a:extLst>
              <a:ext uri="{FF2B5EF4-FFF2-40B4-BE49-F238E27FC236}">
                <a16:creationId xmlns:a16="http://schemas.microsoft.com/office/drawing/2014/main" id="{FB321021-5660-EB47-8BA6-304C79272C62}"/>
              </a:ext>
            </a:extLst>
          </p:cNvPr>
          <p:cNvGrpSpPr/>
          <p:nvPr userDrawn="1"/>
        </p:nvGrpSpPr>
        <p:grpSpPr>
          <a:xfrm>
            <a:off x="226688" y="6569736"/>
            <a:ext cx="9628745" cy="144114"/>
            <a:chOff x="1076500" y="4469696"/>
            <a:chExt cx="9628745" cy="144114"/>
          </a:xfrm>
        </p:grpSpPr>
        <p:pic>
          <p:nvPicPr>
            <p:cNvPr id="37" name="Picture 36" descr="de.png">
              <a:extLst>
                <a:ext uri="{FF2B5EF4-FFF2-40B4-BE49-F238E27FC236}">
                  <a16:creationId xmlns:a16="http://schemas.microsoft.com/office/drawing/2014/main" id="{6705C573-7F21-B342-A090-1A6C26CD7B87}"/>
                </a:ext>
              </a:extLst>
            </p:cNvPr>
            <p:cNvPicPr>
              <a:picLocks noChangeAspect="1"/>
            </p:cNvPicPr>
            <p:nvPr userDrawn="1"/>
          </p:nvPicPr>
          <p:blipFill>
            <a:blip r:embed="rId34" cstate="print">
              <a:extLst>
                <a:ext uri="{28A0092B-C50C-407E-A947-70E740481C1C}">
                  <a14:useLocalDpi xmlns:a14="http://schemas.microsoft.com/office/drawing/2010/main" val="0"/>
                </a:ext>
              </a:extLst>
            </a:blip>
            <a:stretch>
              <a:fillRect/>
            </a:stretch>
          </p:blipFill>
          <p:spPr>
            <a:xfrm>
              <a:off x="1076500" y="4469696"/>
              <a:ext cx="217977" cy="144114"/>
            </a:xfrm>
            <a:prstGeom prst="rect">
              <a:avLst/>
            </a:prstGeom>
            <a:ln>
              <a:noFill/>
            </a:ln>
          </p:spPr>
        </p:pic>
        <p:pic>
          <p:nvPicPr>
            <p:cNvPr id="38" name="Picture 37" descr="at.png">
              <a:extLst>
                <a:ext uri="{FF2B5EF4-FFF2-40B4-BE49-F238E27FC236}">
                  <a16:creationId xmlns:a16="http://schemas.microsoft.com/office/drawing/2014/main" id="{6E5EA9CB-46C1-1244-9266-8C00B92ABFCB}"/>
                </a:ext>
              </a:extLst>
            </p:cNvPr>
            <p:cNvPicPr>
              <a:picLocks noChangeAspect="1"/>
            </p:cNvPicPr>
            <p:nvPr userDrawn="1"/>
          </p:nvPicPr>
          <p:blipFill>
            <a:blip r:embed="rId35" cstate="print">
              <a:extLst>
                <a:ext uri="{28A0092B-C50C-407E-A947-70E740481C1C}">
                  <a14:useLocalDpi xmlns:a14="http://schemas.microsoft.com/office/drawing/2010/main" val="0"/>
                </a:ext>
              </a:extLst>
            </a:blip>
            <a:stretch>
              <a:fillRect/>
            </a:stretch>
          </p:blipFill>
          <p:spPr>
            <a:xfrm>
              <a:off x="1447640" y="4469696"/>
              <a:ext cx="217977" cy="144114"/>
            </a:xfrm>
            <a:prstGeom prst="rect">
              <a:avLst/>
            </a:prstGeom>
            <a:ln>
              <a:noFill/>
            </a:ln>
          </p:spPr>
        </p:pic>
        <p:pic>
          <p:nvPicPr>
            <p:cNvPr id="39" name="Picture 38" descr="be.png">
              <a:extLst>
                <a:ext uri="{FF2B5EF4-FFF2-40B4-BE49-F238E27FC236}">
                  <a16:creationId xmlns:a16="http://schemas.microsoft.com/office/drawing/2014/main" id="{AB9EB0F2-8599-8F46-BDBF-50594130B1B2}"/>
                </a:ext>
              </a:extLst>
            </p:cNvPr>
            <p:cNvPicPr>
              <a:picLocks noChangeAspect="1"/>
            </p:cNvPicPr>
            <p:nvPr userDrawn="1"/>
          </p:nvPicPr>
          <p:blipFill>
            <a:blip r:embed="rId36" cstate="print">
              <a:extLst>
                <a:ext uri="{28A0092B-C50C-407E-A947-70E740481C1C}">
                  <a14:useLocalDpi xmlns:a14="http://schemas.microsoft.com/office/drawing/2010/main" val="0"/>
                </a:ext>
              </a:extLst>
            </a:blip>
            <a:stretch>
              <a:fillRect/>
            </a:stretch>
          </p:blipFill>
          <p:spPr>
            <a:xfrm>
              <a:off x="1818780" y="4469696"/>
              <a:ext cx="217977" cy="144114"/>
            </a:xfrm>
            <a:prstGeom prst="rect">
              <a:avLst/>
            </a:prstGeom>
            <a:ln>
              <a:noFill/>
            </a:ln>
          </p:spPr>
        </p:pic>
        <p:pic>
          <p:nvPicPr>
            <p:cNvPr id="40" name="Picture 39" descr="dk.png">
              <a:extLst>
                <a:ext uri="{FF2B5EF4-FFF2-40B4-BE49-F238E27FC236}">
                  <a16:creationId xmlns:a16="http://schemas.microsoft.com/office/drawing/2014/main" id="{E84CCD7E-CD19-5C40-8499-A9A2BF933B34}"/>
                </a:ext>
              </a:extLst>
            </p:cNvPr>
            <p:cNvPicPr>
              <a:picLocks noChangeAspect="1"/>
            </p:cNvPicPr>
            <p:nvPr userDrawn="1"/>
          </p:nvPicPr>
          <p:blipFill>
            <a:blip r:embed="rId37" cstate="print">
              <a:extLst>
                <a:ext uri="{28A0092B-C50C-407E-A947-70E740481C1C}">
                  <a14:useLocalDpi xmlns:a14="http://schemas.microsoft.com/office/drawing/2010/main" val="0"/>
                </a:ext>
              </a:extLst>
            </a:blip>
            <a:stretch>
              <a:fillRect/>
            </a:stretch>
          </p:blipFill>
          <p:spPr>
            <a:xfrm>
              <a:off x="2189920" y="4469696"/>
              <a:ext cx="217977" cy="144114"/>
            </a:xfrm>
            <a:prstGeom prst="rect">
              <a:avLst/>
            </a:prstGeom>
            <a:ln>
              <a:noFill/>
            </a:ln>
          </p:spPr>
        </p:pic>
        <p:pic>
          <p:nvPicPr>
            <p:cNvPr id="41" name="Picture 40" descr="es.png">
              <a:extLst>
                <a:ext uri="{FF2B5EF4-FFF2-40B4-BE49-F238E27FC236}">
                  <a16:creationId xmlns:a16="http://schemas.microsoft.com/office/drawing/2014/main" id="{64F9DD03-F825-A14A-8939-41CEA1D3F802}"/>
                </a:ext>
              </a:extLst>
            </p:cNvPr>
            <p:cNvPicPr>
              <a:picLocks noChangeAspect="1"/>
            </p:cNvPicPr>
            <p:nvPr userDrawn="1"/>
          </p:nvPicPr>
          <p:blipFill>
            <a:blip r:embed="rId38" cstate="print">
              <a:extLst>
                <a:ext uri="{28A0092B-C50C-407E-A947-70E740481C1C}">
                  <a14:useLocalDpi xmlns:a14="http://schemas.microsoft.com/office/drawing/2010/main" val="0"/>
                </a:ext>
              </a:extLst>
            </a:blip>
            <a:stretch>
              <a:fillRect/>
            </a:stretch>
          </p:blipFill>
          <p:spPr>
            <a:xfrm>
              <a:off x="2561060" y="4469696"/>
              <a:ext cx="217977" cy="144114"/>
            </a:xfrm>
            <a:prstGeom prst="rect">
              <a:avLst/>
            </a:prstGeom>
            <a:ln>
              <a:noFill/>
            </a:ln>
          </p:spPr>
        </p:pic>
        <p:pic>
          <p:nvPicPr>
            <p:cNvPr id="42" name="Picture 41" descr="ee.png">
              <a:extLst>
                <a:ext uri="{FF2B5EF4-FFF2-40B4-BE49-F238E27FC236}">
                  <a16:creationId xmlns:a16="http://schemas.microsoft.com/office/drawing/2014/main" id="{686C5F97-EE26-D545-972E-35E1947B818B}"/>
                </a:ext>
              </a:extLst>
            </p:cNvPr>
            <p:cNvPicPr>
              <a:picLocks noChangeAspect="1"/>
            </p:cNvPicPr>
            <p:nvPr userDrawn="1"/>
          </p:nvPicPr>
          <p:blipFill>
            <a:blip r:embed="rId39" cstate="print">
              <a:extLst>
                <a:ext uri="{28A0092B-C50C-407E-A947-70E740481C1C}">
                  <a14:useLocalDpi xmlns:a14="http://schemas.microsoft.com/office/drawing/2010/main" val="0"/>
                </a:ext>
              </a:extLst>
            </a:blip>
            <a:stretch>
              <a:fillRect/>
            </a:stretch>
          </p:blipFill>
          <p:spPr>
            <a:xfrm>
              <a:off x="2932200" y="4469696"/>
              <a:ext cx="217977" cy="144114"/>
            </a:xfrm>
            <a:prstGeom prst="rect">
              <a:avLst/>
            </a:prstGeom>
            <a:ln>
              <a:noFill/>
            </a:ln>
          </p:spPr>
        </p:pic>
        <p:pic>
          <p:nvPicPr>
            <p:cNvPr id="43" name="Picture 42" descr="fi.png">
              <a:extLst>
                <a:ext uri="{FF2B5EF4-FFF2-40B4-BE49-F238E27FC236}">
                  <a16:creationId xmlns:a16="http://schemas.microsoft.com/office/drawing/2014/main" id="{CAAFFB4A-3C75-C945-A251-BEE380521953}"/>
                </a:ext>
              </a:extLst>
            </p:cNvPr>
            <p:cNvPicPr>
              <a:picLocks noChangeAspect="1"/>
            </p:cNvPicPr>
            <p:nvPr userDrawn="1"/>
          </p:nvPicPr>
          <p:blipFill>
            <a:blip r:embed="rId40" cstate="print">
              <a:extLst>
                <a:ext uri="{28A0092B-C50C-407E-A947-70E740481C1C}">
                  <a14:useLocalDpi xmlns:a14="http://schemas.microsoft.com/office/drawing/2010/main" val="0"/>
                </a:ext>
              </a:extLst>
            </a:blip>
            <a:stretch>
              <a:fillRect/>
            </a:stretch>
          </p:blipFill>
          <p:spPr>
            <a:xfrm>
              <a:off x="3303340" y="4469696"/>
              <a:ext cx="217977" cy="144114"/>
            </a:xfrm>
            <a:prstGeom prst="rect">
              <a:avLst/>
            </a:prstGeom>
            <a:ln>
              <a:noFill/>
            </a:ln>
          </p:spPr>
        </p:pic>
        <p:pic>
          <p:nvPicPr>
            <p:cNvPr id="44" name="Picture 43" descr="fr.png">
              <a:extLst>
                <a:ext uri="{FF2B5EF4-FFF2-40B4-BE49-F238E27FC236}">
                  <a16:creationId xmlns:a16="http://schemas.microsoft.com/office/drawing/2014/main" id="{98635036-B69D-3742-9E37-5ED8FDB996CB}"/>
                </a:ext>
              </a:extLst>
            </p:cNvPr>
            <p:cNvPicPr>
              <a:picLocks noChangeAspect="1"/>
            </p:cNvPicPr>
            <p:nvPr userDrawn="1"/>
          </p:nvPicPr>
          <p:blipFill>
            <a:blip r:embed="rId41" cstate="print">
              <a:extLst>
                <a:ext uri="{28A0092B-C50C-407E-A947-70E740481C1C}">
                  <a14:useLocalDpi xmlns:a14="http://schemas.microsoft.com/office/drawing/2010/main" val="0"/>
                </a:ext>
              </a:extLst>
            </a:blip>
            <a:stretch>
              <a:fillRect/>
            </a:stretch>
          </p:blipFill>
          <p:spPr>
            <a:xfrm>
              <a:off x="3674480" y="4469696"/>
              <a:ext cx="217977" cy="144114"/>
            </a:xfrm>
            <a:prstGeom prst="rect">
              <a:avLst/>
            </a:prstGeom>
            <a:ln>
              <a:noFill/>
            </a:ln>
          </p:spPr>
        </p:pic>
        <p:pic>
          <p:nvPicPr>
            <p:cNvPr id="45" name="Picture 44" descr="gr.png">
              <a:extLst>
                <a:ext uri="{FF2B5EF4-FFF2-40B4-BE49-F238E27FC236}">
                  <a16:creationId xmlns:a16="http://schemas.microsoft.com/office/drawing/2014/main" id="{10D8C8F8-E354-894F-A153-41AC96F6CD80}"/>
                </a:ext>
              </a:extLst>
            </p:cNvPr>
            <p:cNvPicPr>
              <a:picLocks noChangeAspect="1"/>
            </p:cNvPicPr>
            <p:nvPr userDrawn="1"/>
          </p:nvPicPr>
          <p:blipFill>
            <a:blip r:embed="rId42" cstate="print">
              <a:extLst>
                <a:ext uri="{28A0092B-C50C-407E-A947-70E740481C1C}">
                  <a14:useLocalDpi xmlns:a14="http://schemas.microsoft.com/office/drawing/2010/main" val="0"/>
                </a:ext>
              </a:extLst>
            </a:blip>
            <a:stretch>
              <a:fillRect/>
            </a:stretch>
          </p:blipFill>
          <p:spPr>
            <a:xfrm>
              <a:off x="4045620" y="4469696"/>
              <a:ext cx="217977" cy="144114"/>
            </a:xfrm>
            <a:prstGeom prst="rect">
              <a:avLst/>
            </a:prstGeom>
            <a:ln>
              <a:noFill/>
            </a:ln>
          </p:spPr>
        </p:pic>
        <p:pic>
          <p:nvPicPr>
            <p:cNvPr id="46" name="Picture 45" descr="hu.png">
              <a:extLst>
                <a:ext uri="{FF2B5EF4-FFF2-40B4-BE49-F238E27FC236}">
                  <a16:creationId xmlns:a16="http://schemas.microsoft.com/office/drawing/2014/main" id="{5A9BF6FD-8270-9D43-B521-8581BC3948F1}"/>
                </a:ext>
              </a:extLst>
            </p:cNvPr>
            <p:cNvPicPr>
              <a:picLocks noChangeAspect="1"/>
            </p:cNvPicPr>
            <p:nvPr userDrawn="1"/>
          </p:nvPicPr>
          <p:blipFill>
            <a:blip r:embed="rId43" cstate="print">
              <a:extLst>
                <a:ext uri="{28A0092B-C50C-407E-A947-70E740481C1C}">
                  <a14:useLocalDpi xmlns:a14="http://schemas.microsoft.com/office/drawing/2010/main" val="0"/>
                </a:ext>
              </a:extLst>
            </a:blip>
            <a:stretch>
              <a:fillRect/>
            </a:stretch>
          </p:blipFill>
          <p:spPr>
            <a:xfrm>
              <a:off x="4416760" y="4469696"/>
              <a:ext cx="217977" cy="144114"/>
            </a:xfrm>
            <a:prstGeom prst="rect">
              <a:avLst/>
            </a:prstGeom>
            <a:ln>
              <a:noFill/>
            </a:ln>
          </p:spPr>
        </p:pic>
        <p:pic>
          <p:nvPicPr>
            <p:cNvPr id="47" name="Picture 46" descr="ie.png">
              <a:extLst>
                <a:ext uri="{FF2B5EF4-FFF2-40B4-BE49-F238E27FC236}">
                  <a16:creationId xmlns:a16="http://schemas.microsoft.com/office/drawing/2014/main" id="{14B6B9B8-9CB9-C54F-AE18-37B7E06A5C09}"/>
                </a:ext>
              </a:extLst>
            </p:cNvPr>
            <p:cNvPicPr>
              <a:picLocks noChangeAspect="1"/>
            </p:cNvPicPr>
            <p:nvPr userDrawn="1"/>
          </p:nvPicPr>
          <p:blipFill>
            <a:blip r:embed="rId44" cstate="print">
              <a:extLst>
                <a:ext uri="{28A0092B-C50C-407E-A947-70E740481C1C}">
                  <a14:useLocalDpi xmlns:a14="http://schemas.microsoft.com/office/drawing/2010/main" val="0"/>
                </a:ext>
              </a:extLst>
            </a:blip>
            <a:stretch>
              <a:fillRect/>
            </a:stretch>
          </p:blipFill>
          <p:spPr>
            <a:xfrm>
              <a:off x="4787900" y="4469696"/>
              <a:ext cx="217977" cy="144114"/>
            </a:xfrm>
            <a:prstGeom prst="rect">
              <a:avLst/>
            </a:prstGeom>
            <a:ln>
              <a:noFill/>
            </a:ln>
          </p:spPr>
        </p:pic>
        <p:pic>
          <p:nvPicPr>
            <p:cNvPr id="48" name="Picture 47" descr="it.png">
              <a:extLst>
                <a:ext uri="{FF2B5EF4-FFF2-40B4-BE49-F238E27FC236}">
                  <a16:creationId xmlns:a16="http://schemas.microsoft.com/office/drawing/2014/main" id="{768B3063-BAAD-1340-A865-830B2616D6FF}"/>
                </a:ext>
              </a:extLst>
            </p:cNvPr>
            <p:cNvPicPr>
              <a:picLocks noChangeAspect="1"/>
            </p:cNvPicPr>
            <p:nvPr userDrawn="1"/>
          </p:nvPicPr>
          <p:blipFill>
            <a:blip r:embed="rId45" cstate="print">
              <a:extLst>
                <a:ext uri="{28A0092B-C50C-407E-A947-70E740481C1C}">
                  <a14:useLocalDpi xmlns:a14="http://schemas.microsoft.com/office/drawing/2010/main" val="0"/>
                </a:ext>
              </a:extLst>
            </a:blip>
            <a:stretch>
              <a:fillRect/>
            </a:stretch>
          </p:blipFill>
          <p:spPr>
            <a:xfrm>
              <a:off x="5159040" y="4469696"/>
              <a:ext cx="217977" cy="144114"/>
            </a:xfrm>
            <a:prstGeom prst="rect">
              <a:avLst/>
            </a:prstGeom>
            <a:ln>
              <a:noFill/>
            </a:ln>
          </p:spPr>
        </p:pic>
        <p:pic>
          <p:nvPicPr>
            <p:cNvPr id="49" name="Picture 48" descr="lu.png">
              <a:extLst>
                <a:ext uri="{FF2B5EF4-FFF2-40B4-BE49-F238E27FC236}">
                  <a16:creationId xmlns:a16="http://schemas.microsoft.com/office/drawing/2014/main" id="{C50D5B27-F700-0E4D-ABAC-8E7F47823451}"/>
                </a:ext>
              </a:extLst>
            </p:cNvPr>
            <p:cNvPicPr>
              <a:picLocks noChangeAspect="1"/>
            </p:cNvPicPr>
            <p:nvPr userDrawn="1"/>
          </p:nvPicPr>
          <p:blipFill>
            <a:blip r:embed="rId46" cstate="print">
              <a:extLst>
                <a:ext uri="{28A0092B-C50C-407E-A947-70E740481C1C}">
                  <a14:useLocalDpi xmlns:a14="http://schemas.microsoft.com/office/drawing/2010/main" val="0"/>
                </a:ext>
              </a:extLst>
            </a:blip>
            <a:stretch>
              <a:fillRect/>
            </a:stretch>
          </p:blipFill>
          <p:spPr>
            <a:xfrm>
              <a:off x="5530180" y="4469696"/>
              <a:ext cx="217977" cy="144114"/>
            </a:xfrm>
            <a:prstGeom prst="rect">
              <a:avLst/>
            </a:prstGeom>
            <a:ln>
              <a:noFill/>
            </a:ln>
          </p:spPr>
        </p:pic>
        <p:pic>
          <p:nvPicPr>
            <p:cNvPr id="50" name="Picture 49" descr="no.png">
              <a:extLst>
                <a:ext uri="{FF2B5EF4-FFF2-40B4-BE49-F238E27FC236}">
                  <a16:creationId xmlns:a16="http://schemas.microsoft.com/office/drawing/2014/main" id="{EEE21768-4FCC-884A-B1AE-22B6652D9A65}"/>
                </a:ext>
              </a:extLst>
            </p:cNvPr>
            <p:cNvPicPr>
              <a:picLocks noChangeAspect="1"/>
            </p:cNvPicPr>
            <p:nvPr userDrawn="1"/>
          </p:nvPicPr>
          <p:blipFill>
            <a:blip r:embed="rId47" cstate="print">
              <a:extLst>
                <a:ext uri="{28A0092B-C50C-407E-A947-70E740481C1C}">
                  <a14:useLocalDpi xmlns:a14="http://schemas.microsoft.com/office/drawing/2010/main" val="0"/>
                </a:ext>
              </a:extLst>
            </a:blip>
            <a:stretch>
              <a:fillRect/>
            </a:stretch>
          </p:blipFill>
          <p:spPr>
            <a:xfrm>
              <a:off x="5901320" y="4469696"/>
              <a:ext cx="217977" cy="144114"/>
            </a:xfrm>
            <a:prstGeom prst="rect">
              <a:avLst/>
            </a:prstGeom>
            <a:ln>
              <a:noFill/>
            </a:ln>
          </p:spPr>
        </p:pic>
        <p:pic>
          <p:nvPicPr>
            <p:cNvPr id="51" name="Picture 50" descr="nl.png">
              <a:extLst>
                <a:ext uri="{FF2B5EF4-FFF2-40B4-BE49-F238E27FC236}">
                  <a16:creationId xmlns:a16="http://schemas.microsoft.com/office/drawing/2014/main" id="{F3A8536C-BDE0-404F-837A-2693906048DE}"/>
                </a:ext>
              </a:extLst>
            </p:cNvPr>
            <p:cNvPicPr>
              <a:picLocks noChangeAspect="1"/>
            </p:cNvPicPr>
            <p:nvPr userDrawn="1"/>
          </p:nvPicPr>
          <p:blipFill>
            <a:blip r:embed="rId48" cstate="print">
              <a:extLst>
                <a:ext uri="{28A0092B-C50C-407E-A947-70E740481C1C}">
                  <a14:useLocalDpi xmlns:a14="http://schemas.microsoft.com/office/drawing/2010/main" val="0"/>
                </a:ext>
              </a:extLst>
            </a:blip>
            <a:stretch>
              <a:fillRect/>
            </a:stretch>
          </p:blipFill>
          <p:spPr>
            <a:xfrm>
              <a:off x="6272460" y="4469696"/>
              <a:ext cx="217977" cy="144114"/>
            </a:xfrm>
            <a:prstGeom prst="rect">
              <a:avLst/>
            </a:prstGeom>
            <a:ln>
              <a:noFill/>
            </a:ln>
          </p:spPr>
        </p:pic>
        <p:pic>
          <p:nvPicPr>
            <p:cNvPr id="52" name="Picture 51" descr="pl.png">
              <a:extLst>
                <a:ext uri="{FF2B5EF4-FFF2-40B4-BE49-F238E27FC236}">
                  <a16:creationId xmlns:a16="http://schemas.microsoft.com/office/drawing/2014/main" id="{C2AC4DB9-ABEE-C04F-B4C3-09C4682EFF08}"/>
                </a:ext>
              </a:extLst>
            </p:cNvPr>
            <p:cNvPicPr>
              <a:picLocks noChangeAspect="1"/>
            </p:cNvPicPr>
            <p:nvPr userDrawn="1"/>
          </p:nvPicPr>
          <p:blipFill>
            <a:blip r:embed="rId49" cstate="print">
              <a:extLst>
                <a:ext uri="{28A0092B-C50C-407E-A947-70E740481C1C}">
                  <a14:useLocalDpi xmlns:a14="http://schemas.microsoft.com/office/drawing/2010/main" val="0"/>
                </a:ext>
              </a:extLst>
            </a:blip>
            <a:stretch>
              <a:fillRect/>
            </a:stretch>
          </p:blipFill>
          <p:spPr>
            <a:xfrm>
              <a:off x="6643600" y="4469696"/>
              <a:ext cx="217977" cy="144114"/>
            </a:xfrm>
            <a:prstGeom prst="rect">
              <a:avLst/>
            </a:prstGeom>
            <a:ln>
              <a:noFill/>
            </a:ln>
          </p:spPr>
        </p:pic>
        <p:pic>
          <p:nvPicPr>
            <p:cNvPr id="53" name="Picture 52" descr="pt.png">
              <a:extLst>
                <a:ext uri="{FF2B5EF4-FFF2-40B4-BE49-F238E27FC236}">
                  <a16:creationId xmlns:a16="http://schemas.microsoft.com/office/drawing/2014/main" id="{1583F378-AC2C-D048-A473-AB1BFE7EA3D6}"/>
                </a:ext>
              </a:extLst>
            </p:cNvPr>
            <p:cNvPicPr>
              <a:picLocks noChangeAspect="1"/>
            </p:cNvPicPr>
            <p:nvPr userDrawn="1"/>
          </p:nvPicPr>
          <p:blipFill>
            <a:blip r:embed="rId50" cstate="print">
              <a:extLst>
                <a:ext uri="{28A0092B-C50C-407E-A947-70E740481C1C}">
                  <a14:useLocalDpi xmlns:a14="http://schemas.microsoft.com/office/drawing/2010/main" val="0"/>
                </a:ext>
              </a:extLst>
            </a:blip>
            <a:stretch>
              <a:fillRect/>
            </a:stretch>
          </p:blipFill>
          <p:spPr>
            <a:xfrm>
              <a:off x="7014740" y="4469696"/>
              <a:ext cx="217977" cy="144114"/>
            </a:xfrm>
            <a:prstGeom prst="rect">
              <a:avLst/>
            </a:prstGeom>
            <a:ln>
              <a:noFill/>
            </a:ln>
          </p:spPr>
        </p:pic>
        <p:pic>
          <p:nvPicPr>
            <p:cNvPr id="54" name="Picture 53" descr="cz.png">
              <a:extLst>
                <a:ext uri="{FF2B5EF4-FFF2-40B4-BE49-F238E27FC236}">
                  <a16:creationId xmlns:a16="http://schemas.microsoft.com/office/drawing/2014/main" id="{DF5F68D2-8406-374A-AD83-A239F5455955}"/>
                </a:ext>
              </a:extLst>
            </p:cNvPr>
            <p:cNvPicPr>
              <a:picLocks noChangeAspect="1"/>
            </p:cNvPicPr>
            <p:nvPr userDrawn="1"/>
          </p:nvPicPr>
          <p:blipFill>
            <a:blip r:embed="rId51" cstate="print">
              <a:extLst>
                <a:ext uri="{28A0092B-C50C-407E-A947-70E740481C1C}">
                  <a14:useLocalDpi xmlns:a14="http://schemas.microsoft.com/office/drawing/2010/main" val="0"/>
                </a:ext>
              </a:extLst>
            </a:blip>
            <a:stretch>
              <a:fillRect/>
            </a:stretch>
          </p:blipFill>
          <p:spPr>
            <a:xfrm>
              <a:off x="7385880" y="4469696"/>
              <a:ext cx="217977" cy="144114"/>
            </a:xfrm>
            <a:prstGeom prst="rect">
              <a:avLst/>
            </a:prstGeom>
            <a:ln>
              <a:noFill/>
            </a:ln>
          </p:spPr>
        </p:pic>
        <p:pic>
          <p:nvPicPr>
            <p:cNvPr id="55" name="Picture 54" descr="ro.png">
              <a:extLst>
                <a:ext uri="{FF2B5EF4-FFF2-40B4-BE49-F238E27FC236}">
                  <a16:creationId xmlns:a16="http://schemas.microsoft.com/office/drawing/2014/main" id="{E6725D2E-4FF2-9248-8333-05CFA18C70C0}"/>
                </a:ext>
              </a:extLst>
            </p:cNvPr>
            <p:cNvPicPr>
              <a:picLocks noChangeAspect="1"/>
            </p:cNvPicPr>
            <p:nvPr userDrawn="1"/>
          </p:nvPicPr>
          <p:blipFill>
            <a:blip r:embed="rId52" cstate="print">
              <a:extLst>
                <a:ext uri="{28A0092B-C50C-407E-A947-70E740481C1C}">
                  <a14:useLocalDpi xmlns:a14="http://schemas.microsoft.com/office/drawing/2010/main" val="0"/>
                </a:ext>
              </a:extLst>
            </a:blip>
            <a:stretch>
              <a:fillRect/>
            </a:stretch>
          </p:blipFill>
          <p:spPr>
            <a:xfrm>
              <a:off x="7757020" y="4469696"/>
              <a:ext cx="217977" cy="144114"/>
            </a:xfrm>
            <a:prstGeom prst="rect">
              <a:avLst/>
            </a:prstGeom>
            <a:ln>
              <a:noFill/>
            </a:ln>
          </p:spPr>
        </p:pic>
        <p:pic>
          <p:nvPicPr>
            <p:cNvPr id="56" name="Picture 55" descr="se.png">
              <a:extLst>
                <a:ext uri="{FF2B5EF4-FFF2-40B4-BE49-F238E27FC236}">
                  <a16:creationId xmlns:a16="http://schemas.microsoft.com/office/drawing/2014/main" id="{74AB8C92-E6A7-C144-B537-72B3915DD46B}"/>
                </a:ext>
              </a:extLst>
            </p:cNvPr>
            <p:cNvPicPr>
              <a:picLocks noChangeAspect="1"/>
            </p:cNvPicPr>
            <p:nvPr userDrawn="1"/>
          </p:nvPicPr>
          <p:blipFill>
            <a:blip r:embed="rId53" cstate="print">
              <a:extLst>
                <a:ext uri="{28A0092B-C50C-407E-A947-70E740481C1C}">
                  <a14:useLocalDpi xmlns:a14="http://schemas.microsoft.com/office/drawing/2010/main" val="0"/>
                </a:ext>
              </a:extLst>
            </a:blip>
            <a:stretch>
              <a:fillRect/>
            </a:stretch>
          </p:blipFill>
          <p:spPr>
            <a:xfrm>
              <a:off x="8499300" y="4469696"/>
              <a:ext cx="217977" cy="144114"/>
            </a:xfrm>
            <a:prstGeom prst="rect">
              <a:avLst/>
            </a:prstGeom>
            <a:ln>
              <a:noFill/>
            </a:ln>
          </p:spPr>
        </p:pic>
        <p:pic>
          <p:nvPicPr>
            <p:cNvPr id="57" name="Picture 56" descr="ch.png">
              <a:extLst>
                <a:ext uri="{FF2B5EF4-FFF2-40B4-BE49-F238E27FC236}">
                  <a16:creationId xmlns:a16="http://schemas.microsoft.com/office/drawing/2014/main" id="{C48E0D8F-2BC8-F14C-9362-9E8607F5C1C0}"/>
                </a:ext>
              </a:extLst>
            </p:cNvPr>
            <p:cNvPicPr>
              <a:picLocks noChangeAspect="1"/>
            </p:cNvPicPr>
            <p:nvPr userDrawn="1"/>
          </p:nvPicPr>
          <p:blipFill>
            <a:blip r:embed="rId54" cstate="print">
              <a:extLst>
                <a:ext uri="{28A0092B-C50C-407E-A947-70E740481C1C}">
                  <a14:useLocalDpi xmlns:a14="http://schemas.microsoft.com/office/drawing/2010/main" val="0"/>
                </a:ext>
              </a:extLst>
            </a:blip>
            <a:stretch>
              <a:fillRect/>
            </a:stretch>
          </p:blipFill>
          <p:spPr>
            <a:xfrm>
              <a:off x="8870442" y="4469696"/>
              <a:ext cx="217977" cy="144114"/>
            </a:xfrm>
            <a:prstGeom prst="rect">
              <a:avLst/>
            </a:prstGeom>
            <a:ln>
              <a:noFill/>
            </a:ln>
          </p:spPr>
        </p:pic>
        <p:pic>
          <p:nvPicPr>
            <p:cNvPr id="58" name="Picture 57" descr="uk.png">
              <a:extLst>
                <a:ext uri="{FF2B5EF4-FFF2-40B4-BE49-F238E27FC236}">
                  <a16:creationId xmlns:a16="http://schemas.microsoft.com/office/drawing/2014/main" id="{E5508957-8372-AF44-9157-4F8AF0056F70}"/>
                </a:ext>
              </a:extLst>
            </p:cNvPr>
            <p:cNvPicPr>
              <a:picLocks noChangeAspect="1"/>
            </p:cNvPicPr>
            <p:nvPr userDrawn="1"/>
          </p:nvPicPr>
          <p:blipFill>
            <a:blip r:embed="rId55" cstate="print">
              <a:extLst>
                <a:ext uri="{28A0092B-C50C-407E-A947-70E740481C1C}">
                  <a14:useLocalDpi xmlns:a14="http://schemas.microsoft.com/office/drawing/2010/main" val="0"/>
                </a:ext>
              </a:extLst>
            </a:blip>
            <a:stretch>
              <a:fillRect/>
            </a:stretch>
          </p:blipFill>
          <p:spPr>
            <a:xfrm>
              <a:off x="8128160" y="4469696"/>
              <a:ext cx="217977" cy="144114"/>
            </a:xfrm>
            <a:prstGeom prst="rect">
              <a:avLst/>
            </a:prstGeom>
            <a:ln>
              <a:noFill/>
            </a:ln>
          </p:spPr>
        </p:pic>
        <p:pic>
          <p:nvPicPr>
            <p:cNvPr id="59" name="Picture 58">
              <a:extLst>
                <a:ext uri="{FF2B5EF4-FFF2-40B4-BE49-F238E27FC236}">
                  <a16:creationId xmlns:a16="http://schemas.microsoft.com/office/drawing/2014/main" id="{93E77BB0-CCCB-184C-8A71-2856CDD78E38}"/>
                </a:ext>
              </a:extLst>
            </p:cNvPr>
            <p:cNvPicPr>
              <a:picLocks noChangeAspect="1"/>
            </p:cNvPicPr>
            <p:nvPr userDrawn="1"/>
          </p:nvPicPr>
          <p:blipFill>
            <a:blip r:embed="rId56" cstate="hqprint">
              <a:extLst>
                <a:ext uri="{28A0092B-C50C-407E-A947-70E740481C1C}">
                  <a14:useLocalDpi xmlns:a14="http://schemas.microsoft.com/office/drawing/2010/main" val="0"/>
                </a:ext>
              </a:extLst>
            </a:blip>
            <a:stretch>
              <a:fillRect/>
            </a:stretch>
          </p:blipFill>
          <p:spPr>
            <a:xfrm>
              <a:off x="9408598" y="4469696"/>
              <a:ext cx="216000" cy="144000"/>
            </a:xfrm>
            <a:prstGeom prst="rect">
              <a:avLst/>
            </a:prstGeom>
          </p:spPr>
        </p:pic>
        <p:pic>
          <p:nvPicPr>
            <p:cNvPr id="60" name="Picture 59">
              <a:extLst>
                <a:ext uri="{FF2B5EF4-FFF2-40B4-BE49-F238E27FC236}">
                  <a16:creationId xmlns:a16="http://schemas.microsoft.com/office/drawing/2014/main" id="{7D4A6225-A6BA-474B-9F8F-B55FD8A87BDA}"/>
                </a:ext>
              </a:extLst>
            </p:cNvPr>
            <p:cNvPicPr>
              <a:picLocks noChangeAspect="1"/>
            </p:cNvPicPr>
            <p:nvPr userDrawn="1"/>
          </p:nvPicPr>
          <p:blipFill>
            <a:blip r:embed="rId57"/>
            <a:stretch>
              <a:fillRect/>
            </a:stretch>
          </p:blipFill>
          <p:spPr>
            <a:xfrm>
              <a:off x="9768386" y="4469696"/>
              <a:ext cx="216000" cy="144000"/>
            </a:xfrm>
            <a:prstGeom prst="rect">
              <a:avLst/>
            </a:prstGeom>
          </p:spPr>
        </p:pic>
        <p:pic>
          <p:nvPicPr>
            <p:cNvPr id="61" name="Picture 60" descr="ca.png">
              <a:extLst>
                <a:ext uri="{FF2B5EF4-FFF2-40B4-BE49-F238E27FC236}">
                  <a16:creationId xmlns:a16="http://schemas.microsoft.com/office/drawing/2014/main" id="{02C75BE4-D548-4049-B4EA-FE8098E2394C}"/>
                </a:ext>
              </a:extLst>
            </p:cNvPr>
            <p:cNvPicPr>
              <a:picLocks noChangeAspect="1"/>
            </p:cNvPicPr>
            <p:nvPr userDrawn="1"/>
          </p:nvPicPr>
          <p:blipFill>
            <a:blip r:embed="rId58" cstate="print">
              <a:extLst>
                <a:ext uri="{28A0092B-C50C-407E-A947-70E740481C1C}">
                  <a14:useLocalDpi xmlns:a14="http://schemas.microsoft.com/office/drawing/2010/main" val="0"/>
                </a:ext>
              </a:extLst>
            </a:blip>
            <a:stretch>
              <a:fillRect/>
            </a:stretch>
          </p:blipFill>
          <p:spPr>
            <a:xfrm>
              <a:off x="10489245" y="4469696"/>
              <a:ext cx="216000" cy="142807"/>
            </a:xfrm>
            <a:prstGeom prst="rect">
              <a:avLst/>
            </a:prstGeom>
            <a:ln>
              <a:noFill/>
            </a:ln>
          </p:spPr>
        </p:pic>
        <p:pic>
          <p:nvPicPr>
            <p:cNvPr id="62" name="Picture 61" descr="si.png">
              <a:extLst>
                <a:ext uri="{FF2B5EF4-FFF2-40B4-BE49-F238E27FC236}">
                  <a16:creationId xmlns:a16="http://schemas.microsoft.com/office/drawing/2014/main" id="{28548056-32EB-4547-A1E8-C49E5B25653B}"/>
                </a:ext>
              </a:extLst>
            </p:cNvPr>
            <p:cNvPicPr>
              <a:picLocks noChangeAspect="1"/>
            </p:cNvPicPr>
            <p:nvPr userDrawn="1"/>
          </p:nvPicPr>
          <p:blipFill>
            <a:blip r:embed="rId59" cstate="print">
              <a:extLst>
                <a:ext uri="{28A0092B-C50C-407E-A947-70E740481C1C}">
                  <a14:useLocalDpi xmlns:a14="http://schemas.microsoft.com/office/drawing/2010/main" val="0"/>
                </a:ext>
              </a:extLst>
            </a:blip>
            <a:stretch>
              <a:fillRect/>
            </a:stretch>
          </p:blipFill>
          <p:spPr>
            <a:xfrm>
              <a:off x="10128174" y="4469696"/>
              <a:ext cx="217284" cy="143656"/>
            </a:xfrm>
            <a:prstGeom prst="rect">
              <a:avLst/>
            </a:prstGeom>
          </p:spPr>
        </p:pic>
      </p:grpSp>
    </p:spTree>
    <p:extLst>
      <p:ext uri="{BB962C8B-B14F-4D97-AF65-F5344CB8AC3E}">
        <p14:creationId xmlns:p14="http://schemas.microsoft.com/office/powerpoint/2010/main" val="355142989"/>
      </p:ext>
    </p:extLst>
  </p:cSld>
  <p:clrMap bg1="lt1" tx1="dk1" bg2="lt2" tx2="dk2" accent1="accent1" accent2="accent2" accent3="accent3" accent4="accent4" accent5="accent5" accent6="accent6" hlink="hlink" folHlink="folHlink"/>
  <p:sldLayoutIdLst>
    <p:sldLayoutId id="2147487104" r:id="rId1"/>
    <p:sldLayoutId id="2147487105" r:id="rId2"/>
    <p:sldLayoutId id="2147487143" r:id="rId3"/>
    <p:sldLayoutId id="2147487144" r:id="rId4"/>
    <p:sldLayoutId id="2147487145" r:id="rId5"/>
    <p:sldLayoutId id="2147487106" r:id="rId6"/>
    <p:sldLayoutId id="2147487149" r:id="rId7"/>
    <p:sldLayoutId id="2147487151" r:id="rId8"/>
    <p:sldLayoutId id="2147487148" r:id="rId9"/>
    <p:sldLayoutId id="2147487150" r:id="rId10"/>
    <p:sldLayoutId id="2147487107" r:id="rId11"/>
    <p:sldLayoutId id="2147487108" r:id="rId12"/>
    <p:sldLayoutId id="2147487109" r:id="rId13"/>
    <p:sldLayoutId id="2147487110" r:id="rId14"/>
    <p:sldLayoutId id="2147487111" r:id="rId15"/>
    <p:sldLayoutId id="2147487114" r:id="rId16"/>
    <p:sldLayoutId id="2147487116" r:id="rId17"/>
    <p:sldLayoutId id="2147487117" r:id="rId18"/>
    <p:sldLayoutId id="2147487118" r:id="rId19"/>
    <p:sldLayoutId id="2147487119" r:id="rId20"/>
    <p:sldLayoutId id="2147487120" r:id="rId21"/>
    <p:sldLayoutId id="2147487139" r:id="rId22"/>
    <p:sldLayoutId id="2147487121" r:id="rId23"/>
    <p:sldLayoutId id="2147487141" r:id="rId24"/>
    <p:sldLayoutId id="2147487122" r:id="rId25"/>
    <p:sldLayoutId id="2147487142" r:id="rId26"/>
    <p:sldLayoutId id="2147487123" r:id="rId27"/>
    <p:sldLayoutId id="2147487140" r:id="rId28"/>
    <p:sldLayoutId id="2147487154" r:id="rId29"/>
  </p:sldLayoutIdLst>
  <p:hf sldNum="0" hdr="0" dt="0"/>
  <p:txStyles>
    <p:titleStyle>
      <a:lvl1pPr algn="l" rtl="0" eaLnBrk="0" fontAlgn="base" hangingPunct="0">
        <a:spcBef>
          <a:spcPct val="0"/>
        </a:spcBef>
        <a:spcAft>
          <a:spcPct val="0"/>
        </a:spcAft>
        <a:defRPr sz="3000" b="1">
          <a:solidFill>
            <a:schemeClr val="bg1"/>
          </a:solidFill>
          <a:latin typeface="Arial" charset="0"/>
          <a:ea typeface="MS PGothic" pitchFamily="34" charset="-128"/>
          <a:cs typeface="Arial" charset="0"/>
        </a:defRPr>
      </a:lvl1pPr>
      <a:lvl2pPr algn="l" rtl="0" eaLnBrk="0" fontAlgn="base" hangingPunct="0">
        <a:spcBef>
          <a:spcPct val="0"/>
        </a:spcBef>
        <a:spcAft>
          <a:spcPct val="0"/>
        </a:spcAft>
        <a:defRPr sz="2200">
          <a:solidFill>
            <a:srgbClr val="0070C0"/>
          </a:solidFill>
          <a:latin typeface="Arial" charset="0"/>
          <a:ea typeface="MS PGothic" pitchFamily="34" charset="-128"/>
          <a:cs typeface="Arial" charset="0"/>
        </a:defRPr>
      </a:lvl2pPr>
      <a:lvl3pPr algn="l" rtl="0" eaLnBrk="0" fontAlgn="base" hangingPunct="0">
        <a:spcBef>
          <a:spcPct val="0"/>
        </a:spcBef>
        <a:spcAft>
          <a:spcPct val="0"/>
        </a:spcAft>
        <a:defRPr sz="2200">
          <a:solidFill>
            <a:srgbClr val="0070C0"/>
          </a:solidFill>
          <a:latin typeface="Arial" charset="0"/>
          <a:ea typeface="MS PGothic" pitchFamily="34" charset="-128"/>
          <a:cs typeface="Arial" charset="0"/>
        </a:defRPr>
      </a:lvl3pPr>
      <a:lvl4pPr algn="l" rtl="0" eaLnBrk="0" fontAlgn="base" hangingPunct="0">
        <a:spcBef>
          <a:spcPct val="0"/>
        </a:spcBef>
        <a:spcAft>
          <a:spcPct val="0"/>
        </a:spcAft>
        <a:defRPr sz="2200">
          <a:solidFill>
            <a:srgbClr val="0070C0"/>
          </a:solidFill>
          <a:latin typeface="Arial" charset="0"/>
          <a:ea typeface="MS PGothic" pitchFamily="34" charset="-128"/>
          <a:cs typeface="Arial" charset="0"/>
        </a:defRPr>
      </a:lvl4pPr>
      <a:lvl5pPr algn="l" rtl="0" eaLnBrk="0" fontAlgn="base" hangingPunct="0">
        <a:spcBef>
          <a:spcPct val="0"/>
        </a:spcBef>
        <a:spcAft>
          <a:spcPct val="0"/>
        </a:spcAft>
        <a:defRPr sz="2200">
          <a:solidFill>
            <a:srgbClr val="0070C0"/>
          </a:solidFill>
          <a:latin typeface="Arial" charset="0"/>
          <a:ea typeface="MS PGothic" pitchFamily="34" charset="-128"/>
          <a:cs typeface="Arial" charset="0"/>
        </a:defRPr>
      </a:lvl5pPr>
      <a:lvl6pPr marL="457200" algn="l" rtl="0" eaLnBrk="1" fontAlgn="base" hangingPunct="1">
        <a:spcBef>
          <a:spcPct val="0"/>
        </a:spcBef>
        <a:spcAft>
          <a:spcPct val="0"/>
        </a:spcAft>
        <a:defRPr sz="2200" b="1">
          <a:solidFill>
            <a:schemeClr val="bg1"/>
          </a:solidFill>
          <a:latin typeface="Verdana" pitchFamily="34" charset="0"/>
        </a:defRPr>
      </a:lvl6pPr>
      <a:lvl7pPr marL="914400" algn="l" rtl="0" eaLnBrk="1" fontAlgn="base" hangingPunct="1">
        <a:spcBef>
          <a:spcPct val="0"/>
        </a:spcBef>
        <a:spcAft>
          <a:spcPct val="0"/>
        </a:spcAft>
        <a:defRPr sz="2200" b="1">
          <a:solidFill>
            <a:schemeClr val="bg1"/>
          </a:solidFill>
          <a:latin typeface="Verdana" pitchFamily="34" charset="0"/>
        </a:defRPr>
      </a:lvl7pPr>
      <a:lvl8pPr marL="1371600" algn="l" rtl="0" eaLnBrk="1" fontAlgn="base" hangingPunct="1">
        <a:spcBef>
          <a:spcPct val="0"/>
        </a:spcBef>
        <a:spcAft>
          <a:spcPct val="0"/>
        </a:spcAft>
        <a:defRPr sz="2200" b="1">
          <a:solidFill>
            <a:schemeClr val="bg1"/>
          </a:solidFill>
          <a:latin typeface="Verdana" pitchFamily="34" charset="0"/>
        </a:defRPr>
      </a:lvl8pPr>
      <a:lvl9pPr marL="1828800" algn="l" rtl="0" eaLnBrk="1" fontAlgn="base" hangingPunct="1">
        <a:spcBef>
          <a:spcPct val="0"/>
        </a:spcBef>
        <a:spcAft>
          <a:spcPct val="0"/>
        </a:spcAft>
        <a:defRPr sz="2200" b="1">
          <a:solidFill>
            <a:schemeClr val="bg1"/>
          </a:solidFill>
          <a:latin typeface="Verdana" pitchFamily="34" charset="0"/>
        </a:defRPr>
      </a:lvl9pPr>
    </p:titleStyle>
    <p:bodyStyle>
      <a:lvl1pPr marL="342900" indent="-342900" algn="l" rtl="0" eaLnBrk="0" fontAlgn="base" hangingPunct="0">
        <a:lnSpc>
          <a:spcPct val="119000"/>
        </a:lnSpc>
        <a:spcBef>
          <a:spcPct val="20000"/>
        </a:spcBef>
        <a:spcAft>
          <a:spcPct val="0"/>
        </a:spcAft>
        <a:buClr>
          <a:schemeClr val="accent1"/>
        </a:buClr>
        <a:buFont typeface="Verdana" charset="0"/>
        <a:defRPr sz="1800">
          <a:solidFill>
            <a:srgbClr val="8197A6"/>
          </a:solidFill>
          <a:latin typeface="Arial" charset="0"/>
          <a:ea typeface="MS PGothic" pitchFamily="34" charset="-128"/>
          <a:cs typeface="Arial" charset="0"/>
        </a:defRPr>
      </a:lvl1pPr>
      <a:lvl2pPr marL="808038" indent="-350838" algn="l" rtl="0" eaLnBrk="0" fontAlgn="base" hangingPunct="0">
        <a:lnSpc>
          <a:spcPct val="119000"/>
        </a:lnSpc>
        <a:spcBef>
          <a:spcPct val="20000"/>
        </a:spcBef>
        <a:spcAft>
          <a:spcPct val="0"/>
        </a:spcAft>
        <a:buClr>
          <a:schemeClr val="accent1"/>
        </a:buClr>
        <a:buFont typeface="+mj-lt" charset="0"/>
        <a:defRPr sz="1800">
          <a:solidFill>
            <a:srgbClr val="8197A6"/>
          </a:solidFill>
          <a:latin typeface="Arial" charset="0"/>
          <a:ea typeface="MS PGothic" pitchFamily="34" charset="-128"/>
          <a:cs typeface="Arial" charset="0"/>
        </a:defRPr>
      </a:lvl2pPr>
      <a:lvl3pPr marL="1406525" indent="-492125" algn="l" rtl="0" eaLnBrk="0" fontAlgn="base" hangingPunct="0">
        <a:lnSpc>
          <a:spcPct val="119000"/>
        </a:lnSpc>
        <a:spcBef>
          <a:spcPct val="20000"/>
        </a:spcBef>
        <a:spcAft>
          <a:spcPct val="0"/>
        </a:spcAft>
        <a:buClr>
          <a:schemeClr val="accent1"/>
        </a:buClr>
        <a:buFont typeface="+mj-lt" charset="0"/>
        <a:defRPr sz="1800">
          <a:solidFill>
            <a:srgbClr val="8197A6"/>
          </a:solidFill>
          <a:latin typeface="Arial" charset="0"/>
          <a:ea typeface="MS PGothic" pitchFamily="34" charset="-128"/>
          <a:cs typeface="Arial" charset="0"/>
        </a:defRPr>
      </a:lvl3pPr>
      <a:lvl4pPr marL="2005013" indent="-633413" algn="l" rtl="0" eaLnBrk="0" fontAlgn="base" hangingPunct="0">
        <a:lnSpc>
          <a:spcPct val="119000"/>
        </a:lnSpc>
        <a:spcBef>
          <a:spcPct val="20000"/>
        </a:spcBef>
        <a:spcAft>
          <a:spcPct val="0"/>
        </a:spcAft>
        <a:buClr>
          <a:schemeClr val="accent1"/>
        </a:buClr>
        <a:buFont typeface="+mj-lt" charset="0"/>
        <a:defRPr sz="1800">
          <a:solidFill>
            <a:srgbClr val="8197A6"/>
          </a:solidFill>
          <a:latin typeface="Arial" charset="0"/>
          <a:ea typeface="MS PGothic" pitchFamily="34" charset="-128"/>
          <a:cs typeface="Arial" charset="0"/>
        </a:defRPr>
      </a:lvl4pPr>
      <a:lvl5pPr marL="2603500" indent="-774700" algn="l" rtl="0" eaLnBrk="0" fontAlgn="base" hangingPunct="0">
        <a:lnSpc>
          <a:spcPct val="119000"/>
        </a:lnSpc>
        <a:spcBef>
          <a:spcPct val="20000"/>
        </a:spcBef>
        <a:spcAft>
          <a:spcPct val="0"/>
        </a:spcAft>
        <a:buClr>
          <a:schemeClr val="accent1"/>
        </a:buClr>
        <a:buFont typeface="+mj-lt" charset="0"/>
        <a:defRPr sz="1800">
          <a:solidFill>
            <a:srgbClr val="8197A6"/>
          </a:solidFill>
          <a:latin typeface="Arial" charset="0"/>
          <a:ea typeface="MS PGothic" pitchFamily="34" charset="-128"/>
          <a:cs typeface="Arial" charset="0"/>
        </a:defRPr>
      </a:lvl5pPr>
      <a:lvl6pPr marL="3479800" indent="-419100" algn="l" rtl="0" eaLnBrk="1" fontAlgn="base" hangingPunct="1">
        <a:lnSpc>
          <a:spcPct val="119000"/>
        </a:lnSpc>
        <a:spcBef>
          <a:spcPct val="20000"/>
        </a:spcBef>
        <a:spcAft>
          <a:spcPct val="0"/>
        </a:spcAft>
        <a:buClr>
          <a:schemeClr val="accent1"/>
        </a:buClr>
        <a:buFont typeface="Verdana" pitchFamily="34" charset="0"/>
        <a:buChar char="–"/>
        <a:defRPr sz="1600">
          <a:solidFill>
            <a:schemeClr val="bg2"/>
          </a:solidFill>
          <a:latin typeface="+mn-lt"/>
        </a:defRPr>
      </a:lvl6pPr>
      <a:lvl7pPr marL="3937000" indent="-419100" algn="l" rtl="0" eaLnBrk="1" fontAlgn="base" hangingPunct="1">
        <a:lnSpc>
          <a:spcPct val="119000"/>
        </a:lnSpc>
        <a:spcBef>
          <a:spcPct val="20000"/>
        </a:spcBef>
        <a:spcAft>
          <a:spcPct val="0"/>
        </a:spcAft>
        <a:buClr>
          <a:schemeClr val="accent1"/>
        </a:buClr>
        <a:buFont typeface="Verdana" pitchFamily="34" charset="0"/>
        <a:buChar char="–"/>
        <a:defRPr sz="1600">
          <a:solidFill>
            <a:schemeClr val="bg2"/>
          </a:solidFill>
          <a:latin typeface="+mn-lt"/>
        </a:defRPr>
      </a:lvl7pPr>
      <a:lvl8pPr marL="4394200" indent="-419100" algn="l" rtl="0" eaLnBrk="1" fontAlgn="base" hangingPunct="1">
        <a:lnSpc>
          <a:spcPct val="119000"/>
        </a:lnSpc>
        <a:spcBef>
          <a:spcPct val="20000"/>
        </a:spcBef>
        <a:spcAft>
          <a:spcPct val="0"/>
        </a:spcAft>
        <a:buClr>
          <a:schemeClr val="accent1"/>
        </a:buClr>
        <a:buFont typeface="Verdana" pitchFamily="34" charset="0"/>
        <a:buChar char="–"/>
        <a:defRPr sz="1600">
          <a:solidFill>
            <a:schemeClr val="bg2"/>
          </a:solidFill>
          <a:latin typeface="+mn-lt"/>
        </a:defRPr>
      </a:lvl8pPr>
      <a:lvl9pPr marL="4851400" indent="-419100" algn="l" rtl="0" eaLnBrk="1" fontAlgn="base" hangingPunct="1">
        <a:lnSpc>
          <a:spcPct val="119000"/>
        </a:lnSpc>
        <a:spcBef>
          <a:spcPct val="20000"/>
        </a:spcBef>
        <a:spcAft>
          <a:spcPct val="0"/>
        </a:spcAft>
        <a:buClr>
          <a:schemeClr val="accent1"/>
        </a:buClr>
        <a:buFont typeface="Verdana" pitchFamily="34" charset="0"/>
        <a:buChar char="–"/>
        <a:defRPr sz="1600">
          <a:solidFill>
            <a:schemeClr val="bg2"/>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8" name="Picture 35" descr="PPT_Header02" hidden="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2192000" cy="1204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9" name="Rectangle 2"/>
          <p:cNvSpPr>
            <a:spLocks noGrp="1" noChangeArrowheads="1"/>
          </p:cNvSpPr>
          <p:nvPr>
            <p:ph type="body" idx="1"/>
          </p:nvPr>
        </p:nvSpPr>
        <p:spPr bwMode="auto">
          <a:xfrm>
            <a:off x="218262" y="883106"/>
            <a:ext cx="11763662" cy="5534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GB" altLang="en-US" noProof="0"/>
              <a:t>Click to edit Master text styles</a:t>
            </a:r>
          </a:p>
          <a:p>
            <a:pPr lvl="1"/>
            <a:r>
              <a:rPr lang="en-GB" altLang="en-US" noProof="0"/>
              <a:t>Second level</a:t>
            </a:r>
          </a:p>
          <a:p>
            <a:pPr lvl="2"/>
            <a:r>
              <a:rPr lang="en-GB" altLang="en-US" noProof="0"/>
              <a:t>Third level</a:t>
            </a:r>
          </a:p>
          <a:p>
            <a:pPr lvl="3"/>
            <a:r>
              <a:rPr lang="en-GB" altLang="en-US" noProof="0"/>
              <a:t>Fourth level</a:t>
            </a:r>
          </a:p>
          <a:p>
            <a:pPr lvl="4"/>
            <a:r>
              <a:rPr lang="en-GB" altLang="en-US" noProof="0"/>
              <a:t>Fifth level</a:t>
            </a:r>
          </a:p>
        </p:txBody>
      </p:sp>
      <p:sp>
        <p:nvSpPr>
          <p:cNvPr id="121" name="Text Box 38">
            <a:extLst>
              <a:ext uri="{FF2B5EF4-FFF2-40B4-BE49-F238E27FC236}">
                <a16:creationId xmlns:a16="http://schemas.microsoft.com/office/drawing/2014/main" id="{3C549275-6783-7945-A889-48A7AC6D14D0}"/>
              </a:ext>
            </a:extLst>
          </p:cNvPr>
          <p:cNvSpPr txBox="1">
            <a:spLocks noChangeArrowheads="1"/>
          </p:cNvSpPr>
          <p:nvPr userDrawn="1"/>
        </p:nvSpPr>
        <p:spPr bwMode="auto">
          <a:xfrm>
            <a:off x="8205939" y="6201716"/>
            <a:ext cx="3751495" cy="21544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lIns="0" rIns="0">
            <a:spAutoFit/>
          </a:bodyPr>
          <a:lstStyle/>
          <a:p>
            <a:pPr lvl="2" algn="r">
              <a:spcBef>
                <a:spcPct val="50000"/>
              </a:spcBef>
            </a:pPr>
            <a:fld id="{BBA2E11D-44E1-43DD-A173-928128880055}" type="slidenum">
              <a:rPr lang="en-GB" sz="800" noProof="1" smtClean="0">
                <a:solidFill>
                  <a:srgbClr val="8197A6"/>
                </a:solidFill>
                <a:latin typeface="Arial" charset="0"/>
                <a:ea typeface="Arial" charset="0"/>
                <a:cs typeface="Arial" charset="0"/>
              </a:rPr>
              <a:pPr lvl="2" algn="r">
                <a:spcBef>
                  <a:spcPct val="50000"/>
                </a:spcBef>
              </a:pPr>
              <a:t>‹#›</a:t>
            </a:fld>
            <a:endParaRPr lang="en-GB" sz="800" b="0" i="0" noProof="0">
              <a:solidFill>
                <a:srgbClr val="8197A6"/>
              </a:solidFill>
              <a:latin typeface="Arial" charset="0"/>
              <a:ea typeface="Arial" charset="0"/>
              <a:cs typeface="Arial" charset="0"/>
            </a:endParaRPr>
          </a:p>
        </p:txBody>
      </p:sp>
      <p:sp>
        <p:nvSpPr>
          <p:cNvPr id="3" name="Title Placeholder 2">
            <a:extLst>
              <a:ext uri="{FF2B5EF4-FFF2-40B4-BE49-F238E27FC236}">
                <a16:creationId xmlns:a16="http://schemas.microsoft.com/office/drawing/2014/main" id="{BF9CC564-99C6-CF4A-B66D-51C35F77590D}"/>
              </a:ext>
            </a:extLst>
          </p:cNvPr>
          <p:cNvSpPr>
            <a:spLocks noGrp="1"/>
          </p:cNvSpPr>
          <p:nvPr>
            <p:ph type="title"/>
          </p:nvPr>
        </p:nvSpPr>
        <p:spPr>
          <a:xfrm>
            <a:off x="216425" y="156382"/>
            <a:ext cx="10108850" cy="563779"/>
          </a:xfrm>
          <a:prstGeom prst="rect">
            <a:avLst/>
          </a:prstGeom>
        </p:spPr>
        <p:txBody>
          <a:bodyPr vert="horz" lIns="0" tIns="45720" rIns="0" bIns="45720" rtlCol="0" anchor="ctr" anchorCtr="0">
            <a:normAutofit/>
          </a:bodyPr>
          <a:lstStyle/>
          <a:p>
            <a:r>
              <a:rPr lang="en-GB" noProof="0"/>
              <a:t>CLICK TO EDIT MASTER TITLE STYLE</a:t>
            </a:r>
          </a:p>
        </p:txBody>
      </p:sp>
      <p:pic>
        <p:nvPicPr>
          <p:cNvPr id="36" name="Picture 35">
            <a:extLst>
              <a:ext uri="{FF2B5EF4-FFF2-40B4-BE49-F238E27FC236}">
                <a16:creationId xmlns:a16="http://schemas.microsoft.com/office/drawing/2014/main" id="{68673324-7E47-2849-ABFE-CFCE924180D4}"/>
              </a:ext>
            </a:extLst>
          </p:cNvPr>
          <p:cNvPicPr>
            <a:picLocks noChangeAspect="1"/>
          </p:cNvPicPr>
          <p:nvPr userDrawn="1"/>
        </p:nvPicPr>
        <p:blipFill>
          <a:blip r:embed="rId4" cstate="hqprint">
            <a:extLst>
              <a:ext uri="{28A0092B-C50C-407E-A947-70E740481C1C}">
                <a14:useLocalDpi xmlns:a14="http://schemas.microsoft.com/office/drawing/2010/main" val="0"/>
              </a:ext>
            </a:extLst>
          </a:blip>
          <a:stretch>
            <a:fillRect/>
          </a:stretch>
        </p:blipFill>
        <p:spPr>
          <a:xfrm>
            <a:off x="10331489" y="-216085"/>
            <a:ext cx="2093892" cy="1314000"/>
          </a:xfrm>
          <a:prstGeom prst="rect">
            <a:avLst/>
          </a:prstGeom>
        </p:spPr>
      </p:pic>
      <p:cxnSp>
        <p:nvCxnSpPr>
          <p:cNvPr id="37" name="Straight Connector 36">
            <a:extLst>
              <a:ext uri="{FF2B5EF4-FFF2-40B4-BE49-F238E27FC236}">
                <a16:creationId xmlns:a16="http://schemas.microsoft.com/office/drawing/2014/main" id="{12966744-7AFD-514D-B904-4B018BE0A0A2}"/>
              </a:ext>
            </a:extLst>
          </p:cNvPr>
          <p:cNvCxnSpPr>
            <a:cxnSpLocks/>
          </p:cNvCxnSpPr>
          <p:nvPr userDrawn="1"/>
        </p:nvCxnSpPr>
        <p:spPr>
          <a:xfrm>
            <a:off x="221435" y="6422971"/>
            <a:ext cx="11736000" cy="0"/>
          </a:xfrm>
          <a:prstGeom prst="line">
            <a:avLst/>
          </a:prstGeom>
          <a:ln w="9525" cmpd="sng">
            <a:solidFill>
              <a:schemeClr val="bg1"/>
            </a:solidFill>
            <a:prstDash val="solid"/>
          </a:ln>
        </p:spPr>
        <p:style>
          <a:lnRef idx="1">
            <a:schemeClr val="accent1"/>
          </a:lnRef>
          <a:fillRef idx="0">
            <a:schemeClr val="accent1"/>
          </a:fillRef>
          <a:effectRef idx="0">
            <a:schemeClr val="accent1"/>
          </a:effectRef>
          <a:fontRef idx="minor">
            <a:schemeClr val="tx1"/>
          </a:fontRef>
        </p:style>
      </p:cxnSp>
      <p:pic>
        <p:nvPicPr>
          <p:cNvPr id="44" name="Picture 43">
            <a:extLst>
              <a:ext uri="{FF2B5EF4-FFF2-40B4-BE49-F238E27FC236}">
                <a16:creationId xmlns:a16="http://schemas.microsoft.com/office/drawing/2014/main" id="{8FD7AE56-FAF9-F14D-B94F-89B3ACEDEE16}"/>
              </a:ext>
            </a:extLst>
          </p:cNvPr>
          <p:cNvPicPr>
            <a:picLocks noChangeAspect="1"/>
          </p:cNvPicPr>
          <p:nvPr userDrawn="1"/>
        </p:nvPicPr>
        <p:blipFill>
          <a:blip r:embed="rId5" cstate="hqprint">
            <a:extLst>
              <a:ext uri="{28A0092B-C50C-407E-A947-70E740481C1C}">
                <a14:useLocalDpi xmlns:a14="http://schemas.microsoft.com/office/drawing/2010/main" val="0"/>
              </a:ext>
            </a:extLst>
          </a:blip>
          <a:stretch>
            <a:fillRect/>
          </a:stretch>
        </p:blipFill>
        <p:spPr>
          <a:xfrm>
            <a:off x="10343245" y="6585917"/>
            <a:ext cx="1636920" cy="105918"/>
          </a:xfrm>
          <a:prstGeom prst="rect">
            <a:avLst/>
          </a:prstGeom>
        </p:spPr>
      </p:pic>
      <p:grpSp>
        <p:nvGrpSpPr>
          <p:cNvPr id="35" name="Group 34">
            <a:extLst>
              <a:ext uri="{FF2B5EF4-FFF2-40B4-BE49-F238E27FC236}">
                <a16:creationId xmlns:a16="http://schemas.microsoft.com/office/drawing/2014/main" id="{FB321021-5660-EB47-8BA6-304C79272C62}"/>
              </a:ext>
            </a:extLst>
          </p:cNvPr>
          <p:cNvGrpSpPr/>
          <p:nvPr userDrawn="1"/>
        </p:nvGrpSpPr>
        <p:grpSpPr>
          <a:xfrm>
            <a:off x="226688" y="6569736"/>
            <a:ext cx="9628745" cy="144114"/>
            <a:chOff x="1076500" y="4469696"/>
            <a:chExt cx="9628745" cy="144114"/>
          </a:xfrm>
        </p:grpSpPr>
        <p:pic>
          <p:nvPicPr>
            <p:cNvPr id="38" name="Picture 37" descr="de.png">
              <a:extLst>
                <a:ext uri="{FF2B5EF4-FFF2-40B4-BE49-F238E27FC236}">
                  <a16:creationId xmlns:a16="http://schemas.microsoft.com/office/drawing/2014/main" id="{6705C573-7F21-B342-A090-1A6C26CD7B87}"/>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076500" y="4469696"/>
              <a:ext cx="217977" cy="144114"/>
            </a:xfrm>
            <a:prstGeom prst="rect">
              <a:avLst/>
            </a:prstGeom>
            <a:ln>
              <a:noFill/>
            </a:ln>
          </p:spPr>
        </p:pic>
        <p:pic>
          <p:nvPicPr>
            <p:cNvPr id="39" name="Picture 38" descr="at.png">
              <a:extLst>
                <a:ext uri="{FF2B5EF4-FFF2-40B4-BE49-F238E27FC236}">
                  <a16:creationId xmlns:a16="http://schemas.microsoft.com/office/drawing/2014/main" id="{6E5EA9CB-46C1-1244-9266-8C00B92ABFCB}"/>
                </a:ext>
              </a:extLst>
            </p:cNvPr>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1447640" y="4469696"/>
              <a:ext cx="217977" cy="144114"/>
            </a:xfrm>
            <a:prstGeom prst="rect">
              <a:avLst/>
            </a:prstGeom>
            <a:ln>
              <a:noFill/>
            </a:ln>
          </p:spPr>
        </p:pic>
        <p:pic>
          <p:nvPicPr>
            <p:cNvPr id="40" name="Picture 39" descr="be.png">
              <a:extLst>
                <a:ext uri="{FF2B5EF4-FFF2-40B4-BE49-F238E27FC236}">
                  <a16:creationId xmlns:a16="http://schemas.microsoft.com/office/drawing/2014/main" id="{AB9EB0F2-8599-8F46-BDBF-50594130B1B2}"/>
                </a:ext>
              </a:extLst>
            </p:cNvPr>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1818780" y="4469696"/>
              <a:ext cx="217977" cy="144114"/>
            </a:xfrm>
            <a:prstGeom prst="rect">
              <a:avLst/>
            </a:prstGeom>
            <a:ln>
              <a:noFill/>
            </a:ln>
          </p:spPr>
        </p:pic>
        <p:pic>
          <p:nvPicPr>
            <p:cNvPr id="41" name="Picture 40" descr="dk.png">
              <a:extLst>
                <a:ext uri="{FF2B5EF4-FFF2-40B4-BE49-F238E27FC236}">
                  <a16:creationId xmlns:a16="http://schemas.microsoft.com/office/drawing/2014/main" id="{E84CCD7E-CD19-5C40-8499-A9A2BF933B34}"/>
                </a:ext>
              </a:extLst>
            </p:cNvPr>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2189920" y="4469696"/>
              <a:ext cx="217977" cy="144114"/>
            </a:xfrm>
            <a:prstGeom prst="rect">
              <a:avLst/>
            </a:prstGeom>
            <a:ln>
              <a:noFill/>
            </a:ln>
          </p:spPr>
        </p:pic>
        <p:pic>
          <p:nvPicPr>
            <p:cNvPr id="42" name="Picture 41" descr="es.png">
              <a:extLst>
                <a:ext uri="{FF2B5EF4-FFF2-40B4-BE49-F238E27FC236}">
                  <a16:creationId xmlns:a16="http://schemas.microsoft.com/office/drawing/2014/main" id="{64F9DD03-F825-A14A-8939-41CEA1D3F802}"/>
                </a:ext>
              </a:extLst>
            </p:cNvPr>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2561060" y="4469696"/>
              <a:ext cx="217977" cy="144114"/>
            </a:xfrm>
            <a:prstGeom prst="rect">
              <a:avLst/>
            </a:prstGeom>
            <a:ln>
              <a:noFill/>
            </a:ln>
          </p:spPr>
        </p:pic>
        <p:pic>
          <p:nvPicPr>
            <p:cNvPr id="43" name="Picture 42" descr="ee.png">
              <a:extLst>
                <a:ext uri="{FF2B5EF4-FFF2-40B4-BE49-F238E27FC236}">
                  <a16:creationId xmlns:a16="http://schemas.microsoft.com/office/drawing/2014/main" id="{686C5F97-EE26-D545-972E-35E1947B818B}"/>
                </a:ext>
              </a:extLst>
            </p:cNvPr>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2932200" y="4469696"/>
              <a:ext cx="217977" cy="144114"/>
            </a:xfrm>
            <a:prstGeom prst="rect">
              <a:avLst/>
            </a:prstGeom>
            <a:ln>
              <a:noFill/>
            </a:ln>
          </p:spPr>
        </p:pic>
        <p:pic>
          <p:nvPicPr>
            <p:cNvPr id="45" name="Picture 44" descr="fi.png">
              <a:extLst>
                <a:ext uri="{FF2B5EF4-FFF2-40B4-BE49-F238E27FC236}">
                  <a16:creationId xmlns:a16="http://schemas.microsoft.com/office/drawing/2014/main" id="{CAAFFB4A-3C75-C945-A251-BEE380521953}"/>
                </a:ext>
              </a:extLst>
            </p:cNvPr>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3303340" y="4469696"/>
              <a:ext cx="217977" cy="144114"/>
            </a:xfrm>
            <a:prstGeom prst="rect">
              <a:avLst/>
            </a:prstGeom>
            <a:ln>
              <a:noFill/>
            </a:ln>
          </p:spPr>
        </p:pic>
        <p:pic>
          <p:nvPicPr>
            <p:cNvPr id="46" name="Picture 45" descr="fr.png">
              <a:extLst>
                <a:ext uri="{FF2B5EF4-FFF2-40B4-BE49-F238E27FC236}">
                  <a16:creationId xmlns:a16="http://schemas.microsoft.com/office/drawing/2014/main" id="{98635036-B69D-3742-9E37-5ED8FDB996CB}"/>
                </a:ext>
              </a:extLst>
            </p:cNvPr>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3674480" y="4469696"/>
              <a:ext cx="217977" cy="144114"/>
            </a:xfrm>
            <a:prstGeom prst="rect">
              <a:avLst/>
            </a:prstGeom>
            <a:ln>
              <a:noFill/>
            </a:ln>
          </p:spPr>
        </p:pic>
        <p:pic>
          <p:nvPicPr>
            <p:cNvPr id="47" name="Picture 46" descr="gr.png">
              <a:extLst>
                <a:ext uri="{FF2B5EF4-FFF2-40B4-BE49-F238E27FC236}">
                  <a16:creationId xmlns:a16="http://schemas.microsoft.com/office/drawing/2014/main" id="{10D8C8F8-E354-894F-A153-41AC96F6CD80}"/>
                </a:ext>
              </a:extLst>
            </p:cNvPr>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4045620" y="4469696"/>
              <a:ext cx="217977" cy="144114"/>
            </a:xfrm>
            <a:prstGeom prst="rect">
              <a:avLst/>
            </a:prstGeom>
            <a:ln>
              <a:noFill/>
            </a:ln>
          </p:spPr>
        </p:pic>
        <p:pic>
          <p:nvPicPr>
            <p:cNvPr id="48" name="Picture 47" descr="hu.png">
              <a:extLst>
                <a:ext uri="{FF2B5EF4-FFF2-40B4-BE49-F238E27FC236}">
                  <a16:creationId xmlns:a16="http://schemas.microsoft.com/office/drawing/2014/main" id="{5A9BF6FD-8270-9D43-B521-8581BC3948F1}"/>
                </a:ext>
              </a:extLst>
            </p:cNvPr>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4416760" y="4469696"/>
              <a:ext cx="217977" cy="144114"/>
            </a:xfrm>
            <a:prstGeom prst="rect">
              <a:avLst/>
            </a:prstGeom>
            <a:ln>
              <a:noFill/>
            </a:ln>
          </p:spPr>
        </p:pic>
        <p:pic>
          <p:nvPicPr>
            <p:cNvPr id="49" name="Picture 48" descr="ie.png">
              <a:extLst>
                <a:ext uri="{FF2B5EF4-FFF2-40B4-BE49-F238E27FC236}">
                  <a16:creationId xmlns:a16="http://schemas.microsoft.com/office/drawing/2014/main" id="{14B6B9B8-9CB9-C54F-AE18-37B7E06A5C09}"/>
                </a:ext>
              </a:extLst>
            </p:cNvPr>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4787900" y="4469696"/>
              <a:ext cx="217977" cy="144114"/>
            </a:xfrm>
            <a:prstGeom prst="rect">
              <a:avLst/>
            </a:prstGeom>
            <a:ln>
              <a:noFill/>
            </a:ln>
          </p:spPr>
        </p:pic>
        <p:pic>
          <p:nvPicPr>
            <p:cNvPr id="50" name="Picture 49" descr="it.png">
              <a:extLst>
                <a:ext uri="{FF2B5EF4-FFF2-40B4-BE49-F238E27FC236}">
                  <a16:creationId xmlns:a16="http://schemas.microsoft.com/office/drawing/2014/main" id="{768B3063-BAAD-1340-A865-830B2616D6FF}"/>
                </a:ext>
              </a:extLst>
            </p:cNvPr>
            <p:cNvPicPr>
              <a:picLocks noChangeAspect="1"/>
            </p:cNvPicPr>
            <p:nvPr userDrawn="1"/>
          </p:nvPicPr>
          <p:blipFill>
            <a:blip r:embed="rId17" cstate="print">
              <a:extLst>
                <a:ext uri="{28A0092B-C50C-407E-A947-70E740481C1C}">
                  <a14:useLocalDpi xmlns:a14="http://schemas.microsoft.com/office/drawing/2010/main" val="0"/>
                </a:ext>
              </a:extLst>
            </a:blip>
            <a:stretch>
              <a:fillRect/>
            </a:stretch>
          </p:blipFill>
          <p:spPr>
            <a:xfrm>
              <a:off x="5159040" y="4469696"/>
              <a:ext cx="217977" cy="144114"/>
            </a:xfrm>
            <a:prstGeom prst="rect">
              <a:avLst/>
            </a:prstGeom>
            <a:ln>
              <a:noFill/>
            </a:ln>
          </p:spPr>
        </p:pic>
        <p:pic>
          <p:nvPicPr>
            <p:cNvPr id="51" name="Picture 50" descr="lu.png">
              <a:extLst>
                <a:ext uri="{FF2B5EF4-FFF2-40B4-BE49-F238E27FC236}">
                  <a16:creationId xmlns:a16="http://schemas.microsoft.com/office/drawing/2014/main" id="{C50D5B27-F700-0E4D-ABAC-8E7F47823451}"/>
                </a:ext>
              </a:extLst>
            </p:cNvPr>
            <p:cNvPicPr>
              <a:picLocks noChangeAspect="1"/>
            </p:cNvPicPr>
            <p:nvPr userDrawn="1"/>
          </p:nvPicPr>
          <p:blipFill>
            <a:blip r:embed="rId18" cstate="print">
              <a:extLst>
                <a:ext uri="{28A0092B-C50C-407E-A947-70E740481C1C}">
                  <a14:useLocalDpi xmlns:a14="http://schemas.microsoft.com/office/drawing/2010/main" val="0"/>
                </a:ext>
              </a:extLst>
            </a:blip>
            <a:stretch>
              <a:fillRect/>
            </a:stretch>
          </p:blipFill>
          <p:spPr>
            <a:xfrm>
              <a:off x="5530180" y="4469696"/>
              <a:ext cx="217977" cy="144114"/>
            </a:xfrm>
            <a:prstGeom prst="rect">
              <a:avLst/>
            </a:prstGeom>
            <a:ln>
              <a:noFill/>
            </a:ln>
          </p:spPr>
        </p:pic>
        <p:pic>
          <p:nvPicPr>
            <p:cNvPr id="52" name="Picture 51" descr="no.png">
              <a:extLst>
                <a:ext uri="{FF2B5EF4-FFF2-40B4-BE49-F238E27FC236}">
                  <a16:creationId xmlns:a16="http://schemas.microsoft.com/office/drawing/2014/main" id="{EEE21768-4FCC-884A-B1AE-22B6652D9A65}"/>
                </a:ext>
              </a:extLst>
            </p:cNvPr>
            <p:cNvPicPr>
              <a:picLocks noChangeAspect="1"/>
            </p:cNvPicPr>
            <p:nvPr userDrawn="1"/>
          </p:nvPicPr>
          <p:blipFill>
            <a:blip r:embed="rId19" cstate="print">
              <a:extLst>
                <a:ext uri="{28A0092B-C50C-407E-A947-70E740481C1C}">
                  <a14:useLocalDpi xmlns:a14="http://schemas.microsoft.com/office/drawing/2010/main" val="0"/>
                </a:ext>
              </a:extLst>
            </a:blip>
            <a:stretch>
              <a:fillRect/>
            </a:stretch>
          </p:blipFill>
          <p:spPr>
            <a:xfrm>
              <a:off x="5901320" y="4469696"/>
              <a:ext cx="217977" cy="144114"/>
            </a:xfrm>
            <a:prstGeom prst="rect">
              <a:avLst/>
            </a:prstGeom>
            <a:ln>
              <a:noFill/>
            </a:ln>
          </p:spPr>
        </p:pic>
        <p:pic>
          <p:nvPicPr>
            <p:cNvPr id="53" name="Picture 52" descr="nl.png">
              <a:extLst>
                <a:ext uri="{FF2B5EF4-FFF2-40B4-BE49-F238E27FC236}">
                  <a16:creationId xmlns:a16="http://schemas.microsoft.com/office/drawing/2014/main" id="{F3A8536C-BDE0-404F-837A-2693906048DE}"/>
                </a:ext>
              </a:extLst>
            </p:cNvPr>
            <p:cNvPicPr>
              <a:picLocks noChangeAspect="1"/>
            </p:cNvPicPr>
            <p:nvPr userDrawn="1"/>
          </p:nvPicPr>
          <p:blipFill>
            <a:blip r:embed="rId20" cstate="print">
              <a:extLst>
                <a:ext uri="{28A0092B-C50C-407E-A947-70E740481C1C}">
                  <a14:useLocalDpi xmlns:a14="http://schemas.microsoft.com/office/drawing/2010/main" val="0"/>
                </a:ext>
              </a:extLst>
            </a:blip>
            <a:stretch>
              <a:fillRect/>
            </a:stretch>
          </p:blipFill>
          <p:spPr>
            <a:xfrm>
              <a:off x="6272460" y="4469696"/>
              <a:ext cx="217977" cy="144114"/>
            </a:xfrm>
            <a:prstGeom prst="rect">
              <a:avLst/>
            </a:prstGeom>
            <a:ln>
              <a:noFill/>
            </a:ln>
          </p:spPr>
        </p:pic>
        <p:pic>
          <p:nvPicPr>
            <p:cNvPr id="54" name="Picture 53" descr="pl.png">
              <a:extLst>
                <a:ext uri="{FF2B5EF4-FFF2-40B4-BE49-F238E27FC236}">
                  <a16:creationId xmlns:a16="http://schemas.microsoft.com/office/drawing/2014/main" id="{C2AC4DB9-ABEE-C04F-B4C3-09C4682EFF08}"/>
                </a:ext>
              </a:extLst>
            </p:cNvPr>
            <p:cNvPicPr>
              <a:picLocks noChangeAspect="1"/>
            </p:cNvPicPr>
            <p:nvPr userDrawn="1"/>
          </p:nvPicPr>
          <p:blipFill>
            <a:blip r:embed="rId21" cstate="print">
              <a:extLst>
                <a:ext uri="{28A0092B-C50C-407E-A947-70E740481C1C}">
                  <a14:useLocalDpi xmlns:a14="http://schemas.microsoft.com/office/drawing/2010/main" val="0"/>
                </a:ext>
              </a:extLst>
            </a:blip>
            <a:stretch>
              <a:fillRect/>
            </a:stretch>
          </p:blipFill>
          <p:spPr>
            <a:xfrm>
              <a:off x="6643600" y="4469696"/>
              <a:ext cx="217977" cy="144114"/>
            </a:xfrm>
            <a:prstGeom prst="rect">
              <a:avLst/>
            </a:prstGeom>
            <a:ln>
              <a:noFill/>
            </a:ln>
          </p:spPr>
        </p:pic>
        <p:pic>
          <p:nvPicPr>
            <p:cNvPr id="55" name="Picture 54" descr="pt.png">
              <a:extLst>
                <a:ext uri="{FF2B5EF4-FFF2-40B4-BE49-F238E27FC236}">
                  <a16:creationId xmlns:a16="http://schemas.microsoft.com/office/drawing/2014/main" id="{1583F378-AC2C-D048-A473-AB1BFE7EA3D6}"/>
                </a:ext>
              </a:extLst>
            </p:cNvPr>
            <p:cNvPicPr>
              <a:picLocks noChangeAspect="1"/>
            </p:cNvPicPr>
            <p:nvPr userDrawn="1"/>
          </p:nvPicPr>
          <p:blipFill>
            <a:blip r:embed="rId22" cstate="print">
              <a:extLst>
                <a:ext uri="{28A0092B-C50C-407E-A947-70E740481C1C}">
                  <a14:useLocalDpi xmlns:a14="http://schemas.microsoft.com/office/drawing/2010/main" val="0"/>
                </a:ext>
              </a:extLst>
            </a:blip>
            <a:stretch>
              <a:fillRect/>
            </a:stretch>
          </p:blipFill>
          <p:spPr>
            <a:xfrm>
              <a:off x="7014740" y="4469696"/>
              <a:ext cx="217977" cy="144114"/>
            </a:xfrm>
            <a:prstGeom prst="rect">
              <a:avLst/>
            </a:prstGeom>
            <a:ln>
              <a:noFill/>
            </a:ln>
          </p:spPr>
        </p:pic>
        <p:pic>
          <p:nvPicPr>
            <p:cNvPr id="56" name="Picture 55" descr="cz.png">
              <a:extLst>
                <a:ext uri="{FF2B5EF4-FFF2-40B4-BE49-F238E27FC236}">
                  <a16:creationId xmlns:a16="http://schemas.microsoft.com/office/drawing/2014/main" id="{DF5F68D2-8406-374A-AD83-A239F5455955}"/>
                </a:ext>
              </a:extLst>
            </p:cNvPr>
            <p:cNvPicPr>
              <a:picLocks noChangeAspect="1"/>
            </p:cNvPicPr>
            <p:nvPr userDrawn="1"/>
          </p:nvPicPr>
          <p:blipFill>
            <a:blip r:embed="rId23" cstate="print">
              <a:extLst>
                <a:ext uri="{28A0092B-C50C-407E-A947-70E740481C1C}">
                  <a14:useLocalDpi xmlns:a14="http://schemas.microsoft.com/office/drawing/2010/main" val="0"/>
                </a:ext>
              </a:extLst>
            </a:blip>
            <a:stretch>
              <a:fillRect/>
            </a:stretch>
          </p:blipFill>
          <p:spPr>
            <a:xfrm>
              <a:off x="7385880" y="4469696"/>
              <a:ext cx="217977" cy="144114"/>
            </a:xfrm>
            <a:prstGeom prst="rect">
              <a:avLst/>
            </a:prstGeom>
            <a:ln>
              <a:noFill/>
            </a:ln>
          </p:spPr>
        </p:pic>
        <p:pic>
          <p:nvPicPr>
            <p:cNvPr id="57" name="Picture 56" descr="ro.png">
              <a:extLst>
                <a:ext uri="{FF2B5EF4-FFF2-40B4-BE49-F238E27FC236}">
                  <a16:creationId xmlns:a16="http://schemas.microsoft.com/office/drawing/2014/main" id="{E6725D2E-4FF2-9248-8333-05CFA18C70C0}"/>
                </a:ext>
              </a:extLst>
            </p:cNvPr>
            <p:cNvPicPr>
              <a:picLocks noChangeAspect="1"/>
            </p:cNvPicPr>
            <p:nvPr userDrawn="1"/>
          </p:nvPicPr>
          <p:blipFill>
            <a:blip r:embed="rId24" cstate="print">
              <a:extLst>
                <a:ext uri="{28A0092B-C50C-407E-A947-70E740481C1C}">
                  <a14:useLocalDpi xmlns:a14="http://schemas.microsoft.com/office/drawing/2010/main" val="0"/>
                </a:ext>
              </a:extLst>
            </a:blip>
            <a:stretch>
              <a:fillRect/>
            </a:stretch>
          </p:blipFill>
          <p:spPr>
            <a:xfrm>
              <a:off x="7757020" y="4469696"/>
              <a:ext cx="217977" cy="144114"/>
            </a:xfrm>
            <a:prstGeom prst="rect">
              <a:avLst/>
            </a:prstGeom>
            <a:ln>
              <a:noFill/>
            </a:ln>
          </p:spPr>
        </p:pic>
        <p:pic>
          <p:nvPicPr>
            <p:cNvPr id="58" name="Picture 57" descr="se.png">
              <a:extLst>
                <a:ext uri="{FF2B5EF4-FFF2-40B4-BE49-F238E27FC236}">
                  <a16:creationId xmlns:a16="http://schemas.microsoft.com/office/drawing/2014/main" id="{74AB8C92-E6A7-C144-B537-72B3915DD46B}"/>
                </a:ext>
              </a:extLst>
            </p:cNvPr>
            <p:cNvPicPr>
              <a:picLocks noChangeAspect="1"/>
            </p:cNvPicPr>
            <p:nvPr userDrawn="1"/>
          </p:nvPicPr>
          <p:blipFill>
            <a:blip r:embed="rId25" cstate="print">
              <a:extLst>
                <a:ext uri="{28A0092B-C50C-407E-A947-70E740481C1C}">
                  <a14:useLocalDpi xmlns:a14="http://schemas.microsoft.com/office/drawing/2010/main" val="0"/>
                </a:ext>
              </a:extLst>
            </a:blip>
            <a:stretch>
              <a:fillRect/>
            </a:stretch>
          </p:blipFill>
          <p:spPr>
            <a:xfrm>
              <a:off x="8499300" y="4469696"/>
              <a:ext cx="217977" cy="144114"/>
            </a:xfrm>
            <a:prstGeom prst="rect">
              <a:avLst/>
            </a:prstGeom>
            <a:ln>
              <a:noFill/>
            </a:ln>
          </p:spPr>
        </p:pic>
        <p:pic>
          <p:nvPicPr>
            <p:cNvPr id="59" name="Picture 58" descr="ch.png">
              <a:extLst>
                <a:ext uri="{FF2B5EF4-FFF2-40B4-BE49-F238E27FC236}">
                  <a16:creationId xmlns:a16="http://schemas.microsoft.com/office/drawing/2014/main" id="{C48E0D8F-2BC8-F14C-9362-9E8607F5C1C0}"/>
                </a:ext>
              </a:extLst>
            </p:cNvPr>
            <p:cNvPicPr>
              <a:picLocks noChangeAspect="1"/>
            </p:cNvPicPr>
            <p:nvPr userDrawn="1"/>
          </p:nvPicPr>
          <p:blipFill>
            <a:blip r:embed="rId26" cstate="print">
              <a:extLst>
                <a:ext uri="{28A0092B-C50C-407E-A947-70E740481C1C}">
                  <a14:useLocalDpi xmlns:a14="http://schemas.microsoft.com/office/drawing/2010/main" val="0"/>
                </a:ext>
              </a:extLst>
            </a:blip>
            <a:stretch>
              <a:fillRect/>
            </a:stretch>
          </p:blipFill>
          <p:spPr>
            <a:xfrm>
              <a:off x="8870442" y="4469696"/>
              <a:ext cx="217977" cy="144114"/>
            </a:xfrm>
            <a:prstGeom prst="rect">
              <a:avLst/>
            </a:prstGeom>
            <a:ln>
              <a:noFill/>
            </a:ln>
          </p:spPr>
        </p:pic>
        <p:pic>
          <p:nvPicPr>
            <p:cNvPr id="60" name="Picture 59" descr="uk.png">
              <a:extLst>
                <a:ext uri="{FF2B5EF4-FFF2-40B4-BE49-F238E27FC236}">
                  <a16:creationId xmlns:a16="http://schemas.microsoft.com/office/drawing/2014/main" id="{E5508957-8372-AF44-9157-4F8AF0056F70}"/>
                </a:ext>
              </a:extLst>
            </p:cNvPr>
            <p:cNvPicPr>
              <a:picLocks noChangeAspect="1"/>
            </p:cNvPicPr>
            <p:nvPr userDrawn="1"/>
          </p:nvPicPr>
          <p:blipFill>
            <a:blip r:embed="rId27" cstate="print">
              <a:extLst>
                <a:ext uri="{28A0092B-C50C-407E-A947-70E740481C1C}">
                  <a14:useLocalDpi xmlns:a14="http://schemas.microsoft.com/office/drawing/2010/main" val="0"/>
                </a:ext>
              </a:extLst>
            </a:blip>
            <a:stretch>
              <a:fillRect/>
            </a:stretch>
          </p:blipFill>
          <p:spPr>
            <a:xfrm>
              <a:off x="8128160" y="4469696"/>
              <a:ext cx="217977" cy="144114"/>
            </a:xfrm>
            <a:prstGeom prst="rect">
              <a:avLst/>
            </a:prstGeom>
            <a:ln>
              <a:noFill/>
            </a:ln>
          </p:spPr>
        </p:pic>
        <p:pic>
          <p:nvPicPr>
            <p:cNvPr id="61" name="Picture 60">
              <a:extLst>
                <a:ext uri="{FF2B5EF4-FFF2-40B4-BE49-F238E27FC236}">
                  <a16:creationId xmlns:a16="http://schemas.microsoft.com/office/drawing/2014/main" id="{93E77BB0-CCCB-184C-8A71-2856CDD78E38}"/>
                </a:ext>
              </a:extLst>
            </p:cNvPr>
            <p:cNvPicPr>
              <a:picLocks noChangeAspect="1"/>
            </p:cNvPicPr>
            <p:nvPr userDrawn="1"/>
          </p:nvPicPr>
          <p:blipFill>
            <a:blip r:embed="rId28" cstate="hqprint">
              <a:extLst>
                <a:ext uri="{28A0092B-C50C-407E-A947-70E740481C1C}">
                  <a14:useLocalDpi xmlns:a14="http://schemas.microsoft.com/office/drawing/2010/main" val="0"/>
                </a:ext>
              </a:extLst>
            </a:blip>
            <a:stretch>
              <a:fillRect/>
            </a:stretch>
          </p:blipFill>
          <p:spPr>
            <a:xfrm>
              <a:off x="9408598" y="4469696"/>
              <a:ext cx="216000" cy="144000"/>
            </a:xfrm>
            <a:prstGeom prst="rect">
              <a:avLst/>
            </a:prstGeom>
          </p:spPr>
        </p:pic>
        <p:pic>
          <p:nvPicPr>
            <p:cNvPr id="62" name="Picture 61">
              <a:extLst>
                <a:ext uri="{FF2B5EF4-FFF2-40B4-BE49-F238E27FC236}">
                  <a16:creationId xmlns:a16="http://schemas.microsoft.com/office/drawing/2014/main" id="{7D4A6225-A6BA-474B-9F8F-B55FD8A87BDA}"/>
                </a:ext>
              </a:extLst>
            </p:cNvPr>
            <p:cNvPicPr>
              <a:picLocks noChangeAspect="1"/>
            </p:cNvPicPr>
            <p:nvPr userDrawn="1"/>
          </p:nvPicPr>
          <p:blipFill>
            <a:blip r:embed="rId29"/>
            <a:stretch>
              <a:fillRect/>
            </a:stretch>
          </p:blipFill>
          <p:spPr>
            <a:xfrm>
              <a:off x="9768386" y="4469696"/>
              <a:ext cx="216000" cy="144000"/>
            </a:xfrm>
            <a:prstGeom prst="rect">
              <a:avLst/>
            </a:prstGeom>
          </p:spPr>
        </p:pic>
        <p:pic>
          <p:nvPicPr>
            <p:cNvPr id="63" name="Picture 62" descr="ca.png">
              <a:extLst>
                <a:ext uri="{FF2B5EF4-FFF2-40B4-BE49-F238E27FC236}">
                  <a16:creationId xmlns:a16="http://schemas.microsoft.com/office/drawing/2014/main" id="{02C75BE4-D548-4049-B4EA-FE8098E2394C}"/>
                </a:ext>
              </a:extLst>
            </p:cNvPr>
            <p:cNvPicPr>
              <a:picLocks noChangeAspect="1"/>
            </p:cNvPicPr>
            <p:nvPr userDrawn="1"/>
          </p:nvPicPr>
          <p:blipFill>
            <a:blip r:embed="rId30" cstate="print">
              <a:extLst>
                <a:ext uri="{28A0092B-C50C-407E-A947-70E740481C1C}">
                  <a14:useLocalDpi xmlns:a14="http://schemas.microsoft.com/office/drawing/2010/main" val="0"/>
                </a:ext>
              </a:extLst>
            </a:blip>
            <a:stretch>
              <a:fillRect/>
            </a:stretch>
          </p:blipFill>
          <p:spPr>
            <a:xfrm>
              <a:off x="10489245" y="4469696"/>
              <a:ext cx="216000" cy="142807"/>
            </a:xfrm>
            <a:prstGeom prst="rect">
              <a:avLst/>
            </a:prstGeom>
            <a:ln>
              <a:noFill/>
            </a:ln>
          </p:spPr>
        </p:pic>
        <p:pic>
          <p:nvPicPr>
            <p:cNvPr id="64" name="Picture 63" descr="si.png">
              <a:extLst>
                <a:ext uri="{FF2B5EF4-FFF2-40B4-BE49-F238E27FC236}">
                  <a16:creationId xmlns:a16="http://schemas.microsoft.com/office/drawing/2014/main" id="{28548056-32EB-4547-A1E8-C49E5B25653B}"/>
                </a:ext>
              </a:extLst>
            </p:cNvPr>
            <p:cNvPicPr>
              <a:picLocks noChangeAspect="1"/>
            </p:cNvPicPr>
            <p:nvPr userDrawn="1"/>
          </p:nvPicPr>
          <p:blipFill>
            <a:blip r:embed="rId31" cstate="print">
              <a:extLst>
                <a:ext uri="{28A0092B-C50C-407E-A947-70E740481C1C}">
                  <a14:useLocalDpi xmlns:a14="http://schemas.microsoft.com/office/drawing/2010/main" val="0"/>
                </a:ext>
              </a:extLst>
            </a:blip>
            <a:stretch>
              <a:fillRect/>
            </a:stretch>
          </p:blipFill>
          <p:spPr>
            <a:xfrm>
              <a:off x="10128174" y="4469696"/>
              <a:ext cx="217284" cy="143656"/>
            </a:xfrm>
            <a:prstGeom prst="rect">
              <a:avLst/>
            </a:prstGeom>
          </p:spPr>
        </p:pic>
      </p:grpSp>
    </p:spTree>
    <p:extLst>
      <p:ext uri="{BB962C8B-B14F-4D97-AF65-F5344CB8AC3E}">
        <p14:creationId xmlns:p14="http://schemas.microsoft.com/office/powerpoint/2010/main" val="1355596931"/>
      </p:ext>
    </p:extLst>
  </p:cSld>
  <p:clrMap bg1="lt1" tx1="dk1" bg2="lt2" tx2="dk2" accent1="accent1" accent2="accent2" accent3="accent3" accent4="accent4" accent5="accent5" accent6="accent6" hlink="hlink" folHlink="folHlink"/>
  <p:sldLayoutIdLst>
    <p:sldLayoutId id="2147487133" r:id="rId1"/>
  </p:sldLayoutIdLst>
  <p:hf sldNum="0" hdr="0" dt="0"/>
  <p:txStyles>
    <p:titleStyle>
      <a:lvl1pPr algn="l" rtl="0" eaLnBrk="0" fontAlgn="base" hangingPunct="0">
        <a:spcBef>
          <a:spcPct val="0"/>
        </a:spcBef>
        <a:spcAft>
          <a:spcPct val="0"/>
        </a:spcAft>
        <a:defRPr sz="3000" b="1" i="0">
          <a:solidFill>
            <a:schemeClr val="bg1"/>
          </a:solidFill>
          <a:latin typeface="+mj-lt"/>
          <a:ea typeface="MS PGothic" pitchFamily="34" charset="-128"/>
          <a:cs typeface="Arial" charset="0"/>
        </a:defRPr>
      </a:lvl1pPr>
      <a:lvl2pPr algn="l" rtl="0" eaLnBrk="0" fontAlgn="base" hangingPunct="0">
        <a:spcBef>
          <a:spcPct val="0"/>
        </a:spcBef>
        <a:spcAft>
          <a:spcPct val="0"/>
        </a:spcAft>
        <a:defRPr sz="2200">
          <a:solidFill>
            <a:srgbClr val="0070C0"/>
          </a:solidFill>
          <a:latin typeface="Arial" charset="0"/>
          <a:ea typeface="MS PGothic" pitchFamily="34" charset="-128"/>
          <a:cs typeface="Arial" charset="0"/>
        </a:defRPr>
      </a:lvl2pPr>
      <a:lvl3pPr algn="l" rtl="0" eaLnBrk="0" fontAlgn="base" hangingPunct="0">
        <a:spcBef>
          <a:spcPct val="0"/>
        </a:spcBef>
        <a:spcAft>
          <a:spcPct val="0"/>
        </a:spcAft>
        <a:defRPr sz="2200">
          <a:solidFill>
            <a:srgbClr val="0070C0"/>
          </a:solidFill>
          <a:latin typeface="Arial" charset="0"/>
          <a:ea typeface="MS PGothic" pitchFamily="34" charset="-128"/>
          <a:cs typeface="Arial" charset="0"/>
        </a:defRPr>
      </a:lvl3pPr>
      <a:lvl4pPr algn="l" rtl="0" eaLnBrk="0" fontAlgn="base" hangingPunct="0">
        <a:spcBef>
          <a:spcPct val="0"/>
        </a:spcBef>
        <a:spcAft>
          <a:spcPct val="0"/>
        </a:spcAft>
        <a:defRPr sz="2200">
          <a:solidFill>
            <a:srgbClr val="0070C0"/>
          </a:solidFill>
          <a:latin typeface="Arial" charset="0"/>
          <a:ea typeface="MS PGothic" pitchFamily="34" charset="-128"/>
          <a:cs typeface="Arial" charset="0"/>
        </a:defRPr>
      </a:lvl4pPr>
      <a:lvl5pPr algn="l" rtl="0" eaLnBrk="0" fontAlgn="base" hangingPunct="0">
        <a:spcBef>
          <a:spcPct val="0"/>
        </a:spcBef>
        <a:spcAft>
          <a:spcPct val="0"/>
        </a:spcAft>
        <a:defRPr sz="2200">
          <a:solidFill>
            <a:srgbClr val="0070C0"/>
          </a:solidFill>
          <a:latin typeface="Arial" charset="0"/>
          <a:ea typeface="MS PGothic" pitchFamily="34" charset="-128"/>
          <a:cs typeface="Arial" charset="0"/>
        </a:defRPr>
      </a:lvl5pPr>
      <a:lvl6pPr marL="457200" algn="l" rtl="0" eaLnBrk="1" fontAlgn="base" hangingPunct="1">
        <a:spcBef>
          <a:spcPct val="0"/>
        </a:spcBef>
        <a:spcAft>
          <a:spcPct val="0"/>
        </a:spcAft>
        <a:defRPr sz="2200" b="1">
          <a:solidFill>
            <a:schemeClr val="bg1"/>
          </a:solidFill>
          <a:latin typeface="Verdana" pitchFamily="34" charset="0"/>
        </a:defRPr>
      </a:lvl6pPr>
      <a:lvl7pPr marL="914400" algn="l" rtl="0" eaLnBrk="1" fontAlgn="base" hangingPunct="1">
        <a:spcBef>
          <a:spcPct val="0"/>
        </a:spcBef>
        <a:spcAft>
          <a:spcPct val="0"/>
        </a:spcAft>
        <a:defRPr sz="2200" b="1">
          <a:solidFill>
            <a:schemeClr val="bg1"/>
          </a:solidFill>
          <a:latin typeface="Verdana" pitchFamily="34" charset="0"/>
        </a:defRPr>
      </a:lvl7pPr>
      <a:lvl8pPr marL="1371600" algn="l" rtl="0" eaLnBrk="1" fontAlgn="base" hangingPunct="1">
        <a:spcBef>
          <a:spcPct val="0"/>
        </a:spcBef>
        <a:spcAft>
          <a:spcPct val="0"/>
        </a:spcAft>
        <a:defRPr sz="2200" b="1">
          <a:solidFill>
            <a:schemeClr val="bg1"/>
          </a:solidFill>
          <a:latin typeface="Verdana" pitchFamily="34" charset="0"/>
        </a:defRPr>
      </a:lvl8pPr>
      <a:lvl9pPr marL="1828800" algn="l" rtl="0" eaLnBrk="1" fontAlgn="base" hangingPunct="1">
        <a:spcBef>
          <a:spcPct val="0"/>
        </a:spcBef>
        <a:spcAft>
          <a:spcPct val="0"/>
        </a:spcAft>
        <a:defRPr sz="2200" b="1">
          <a:solidFill>
            <a:schemeClr val="bg1"/>
          </a:solidFill>
          <a:latin typeface="Verdana" pitchFamily="34" charset="0"/>
        </a:defRPr>
      </a:lvl9pPr>
    </p:titleStyle>
    <p:bodyStyle>
      <a:lvl1pPr marL="342900" indent="-342900" algn="l" rtl="0" eaLnBrk="0" fontAlgn="base" hangingPunct="0">
        <a:lnSpc>
          <a:spcPct val="119000"/>
        </a:lnSpc>
        <a:spcBef>
          <a:spcPct val="20000"/>
        </a:spcBef>
        <a:spcAft>
          <a:spcPct val="0"/>
        </a:spcAft>
        <a:buClr>
          <a:schemeClr val="accent1"/>
        </a:buClr>
        <a:buFont typeface="Verdana" charset="0"/>
        <a:defRPr sz="1800">
          <a:solidFill>
            <a:srgbClr val="8197A6"/>
          </a:solidFill>
          <a:latin typeface="Arial" charset="0"/>
          <a:ea typeface="MS PGothic" pitchFamily="34" charset="-128"/>
          <a:cs typeface="Arial" charset="0"/>
        </a:defRPr>
      </a:lvl1pPr>
      <a:lvl2pPr marL="808038" indent="-350838" algn="l" rtl="0" eaLnBrk="0" fontAlgn="base" hangingPunct="0">
        <a:lnSpc>
          <a:spcPct val="119000"/>
        </a:lnSpc>
        <a:spcBef>
          <a:spcPct val="20000"/>
        </a:spcBef>
        <a:spcAft>
          <a:spcPct val="0"/>
        </a:spcAft>
        <a:buClr>
          <a:schemeClr val="accent1"/>
        </a:buClr>
        <a:buFont typeface="+mj-lt" charset="0"/>
        <a:defRPr sz="1800">
          <a:solidFill>
            <a:srgbClr val="8197A6"/>
          </a:solidFill>
          <a:latin typeface="Arial" charset="0"/>
          <a:ea typeface="MS PGothic" pitchFamily="34" charset="-128"/>
          <a:cs typeface="Arial" charset="0"/>
        </a:defRPr>
      </a:lvl2pPr>
      <a:lvl3pPr marL="1406525" indent="-492125" algn="l" rtl="0" eaLnBrk="0" fontAlgn="base" hangingPunct="0">
        <a:lnSpc>
          <a:spcPct val="119000"/>
        </a:lnSpc>
        <a:spcBef>
          <a:spcPct val="20000"/>
        </a:spcBef>
        <a:spcAft>
          <a:spcPct val="0"/>
        </a:spcAft>
        <a:buClr>
          <a:schemeClr val="accent1"/>
        </a:buClr>
        <a:buFont typeface="+mj-lt" charset="0"/>
        <a:defRPr sz="1800">
          <a:solidFill>
            <a:srgbClr val="8197A6"/>
          </a:solidFill>
          <a:latin typeface="Arial" charset="0"/>
          <a:ea typeface="MS PGothic" pitchFamily="34" charset="-128"/>
          <a:cs typeface="Arial" charset="0"/>
        </a:defRPr>
      </a:lvl3pPr>
      <a:lvl4pPr marL="2005013" indent="-633413" algn="l" rtl="0" eaLnBrk="0" fontAlgn="base" hangingPunct="0">
        <a:lnSpc>
          <a:spcPct val="119000"/>
        </a:lnSpc>
        <a:spcBef>
          <a:spcPct val="20000"/>
        </a:spcBef>
        <a:spcAft>
          <a:spcPct val="0"/>
        </a:spcAft>
        <a:buClr>
          <a:schemeClr val="accent1"/>
        </a:buClr>
        <a:buFont typeface="+mj-lt" charset="0"/>
        <a:defRPr sz="1800">
          <a:solidFill>
            <a:srgbClr val="8197A6"/>
          </a:solidFill>
          <a:latin typeface="Arial" charset="0"/>
          <a:ea typeface="MS PGothic" pitchFamily="34" charset="-128"/>
          <a:cs typeface="Arial" charset="0"/>
        </a:defRPr>
      </a:lvl4pPr>
      <a:lvl5pPr marL="2603500" indent="-774700" algn="l" rtl="0" eaLnBrk="0" fontAlgn="base" hangingPunct="0">
        <a:lnSpc>
          <a:spcPct val="119000"/>
        </a:lnSpc>
        <a:spcBef>
          <a:spcPct val="20000"/>
        </a:spcBef>
        <a:spcAft>
          <a:spcPct val="0"/>
        </a:spcAft>
        <a:buClr>
          <a:schemeClr val="accent1"/>
        </a:buClr>
        <a:buFont typeface="+mj-lt" charset="0"/>
        <a:defRPr sz="1800">
          <a:solidFill>
            <a:srgbClr val="8197A6"/>
          </a:solidFill>
          <a:latin typeface="Arial" charset="0"/>
          <a:ea typeface="MS PGothic" pitchFamily="34" charset="-128"/>
          <a:cs typeface="Arial" charset="0"/>
        </a:defRPr>
      </a:lvl5pPr>
      <a:lvl6pPr marL="3479800" indent="-419100" algn="l" rtl="0" eaLnBrk="1" fontAlgn="base" hangingPunct="1">
        <a:lnSpc>
          <a:spcPct val="119000"/>
        </a:lnSpc>
        <a:spcBef>
          <a:spcPct val="20000"/>
        </a:spcBef>
        <a:spcAft>
          <a:spcPct val="0"/>
        </a:spcAft>
        <a:buClr>
          <a:schemeClr val="accent1"/>
        </a:buClr>
        <a:buFont typeface="Verdana" pitchFamily="34" charset="0"/>
        <a:buChar char="–"/>
        <a:defRPr sz="1600">
          <a:solidFill>
            <a:schemeClr val="bg2"/>
          </a:solidFill>
          <a:latin typeface="+mn-lt"/>
        </a:defRPr>
      </a:lvl6pPr>
      <a:lvl7pPr marL="3937000" indent="-419100" algn="l" rtl="0" eaLnBrk="1" fontAlgn="base" hangingPunct="1">
        <a:lnSpc>
          <a:spcPct val="119000"/>
        </a:lnSpc>
        <a:spcBef>
          <a:spcPct val="20000"/>
        </a:spcBef>
        <a:spcAft>
          <a:spcPct val="0"/>
        </a:spcAft>
        <a:buClr>
          <a:schemeClr val="accent1"/>
        </a:buClr>
        <a:buFont typeface="Verdana" pitchFamily="34" charset="0"/>
        <a:buChar char="–"/>
        <a:defRPr sz="1600">
          <a:solidFill>
            <a:schemeClr val="bg2"/>
          </a:solidFill>
          <a:latin typeface="+mn-lt"/>
        </a:defRPr>
      </a:lvl7pPr>
      <a:lvl8pPr marL="4394200" indent="-419100" algn="l" rtl="0" eaLnBrk="1" fontAlgn="base" hangingPunct="1">
        <a:lnSpc>
          <a:spcPct val="119000"/>
        </a:lnSpc>
        <a:spcBef>
          <a:spcPct val="20000"/>
        </a:spcBef>
        <a:spcAft>
          <a:spcPct val="0"/>
        </a:spcAft>
        <a:buClr>
          <a:schemeClr val="accent1"/>
        </a:buClr>
        <a:buFont typeface="Verdana" pitchFamily="34" charset="0"/>
        <a:buChar char="–"/>
        <a:defRPr sz="1600">
          <a:solidFill>
            <a:schemeClr val="bg2"/>
          </a:solidFill>
          <a:latin typeface="+mn-lt"/>
        </a:defRPr>
      </a:lvl8pPr>
      <a:lvl9pPr marL="4851400" indent="-419100" algn="l" rtl="0" eaLnBrk="1" fontAlgn="base" hangingPunct="1">
        <a:lnSpc>
          <a:spcPct val="119000"/>
        </a:lnSpc>
        <a:spcBef>
          <a:spcPct val="20000"/>
        </a:spcBef>
        <a:spcAft>
          <a:spcPct val="0"/>
        </a:spcAft>
        <a:buClr>
          <a:schemeClr val="accent1"/>
        </a:buClr>
        <a:buFont typeface="Verdana" pitchFamily="34" charset="0"/>
        <a:buChar char="–"/>
        <a:defRPr sz="1600">
          <a:solidFill>
            <a:schemeClr val="bg2"/>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8" name="Picture 35" descr="PPT_Header02" hidden="1"/>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0" y="0"/>
            <a:ext cx="12192000" cy="1204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9" name="Rectangle 2"/>
          <p:cNvSpPr>
            <a:spLocks noGrp="1" noChangeArrowheads="1"/>
          </p:cNvSpPr>
          <p:nvPr>
            <p:ph type="body" idx="1"/>
          </p:nvPr>
        </p:nvSpPr>
        <p:spPr bwMode="auto">
          <a:xfrm>
            <a:off x="218262" y="883106"/>
            <a:ext cx="11763662" cy="55456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GB" altLang="en-US" noProof="0"/>
              <a:t>Click to edit Master text styles</a:t>
            </a:r>
          </a:p>
          <a:p>
            <a:pPr lvl="1"/>
            <a:r>
              <a:rPr lang="en-GB" altLang="en-US" noProof="0"/>
              <a:t>Second level</a:t>
            </a:r>
          </a:p>
          <a:p>
            <a:pPr lvl="2"/>
            <a:r>
              <a:rPr lang="en-GB" altLang="en-US" noProof="0"/>
              <a:t>Third level</a:t>
            </a:r>
          </a:p>
          <a:p>
            <a:pPr lvl="3"/>
            <a:r>
              <a:rPr lang="en-GB" altLang="en-US" noProof="0"/>
              <a:t>Fourth level</a:t>
            </a:r>
          </a:p>
          <a:p>
            <a:pPr lvl="4"/>
            <a:r>
              <a:rPr lang="en-GB" altLang="en-US" noProof="0"/>
              <a:t>Fifth level</a:t>
            </a:r>
          </a:p>
        </p:txBody>
      </p:sp>
      <p:pic>
        <p:nvPicPr>
          <p:cNvPr id="34" name="Picture 33"/>
          <p:cNvPicPr>
            <a:picLocks/>
          </p:cNvPicPr>
          <p:nvPr userDrawn="1"/>
        </p:nvPicPr>
        <p:blipFill>
          <a:blip r:embed="rId16" cstate="hqprint">
            <a:extLst>
              <a:ext uri="{28A0092B-C50C-407E-A947-70E740481C1C}">
                <a14:useLocalDpi xmlns:a14="http://schemas.microsoft.com/office/drawing/2010/main" val="0"/>
              </a:ext>
            </a:extLst>
          </a:blip>
          <a:stretch>
            <a:fillRect/>
          </a:stretch>
        </p:blipFill>
        <p:spPr>
          <a:xfrm>
            <a:off x="10331489" y="-215904"/>
            <a:ext cx="2095200" cy="1314000"/>
          </a:xfrm>
          <a:prstGeom prst="rect">
            <a:avLst/>
          </a:prstGeom>
        </p:spPr>
      </p:pic>
      <p:sp>
        <p:nvSpPr>
          <p:cNvPr id="121" name="Text Box 38">
            <a:extLst>
              <a:ext uri="{FF2B5EF4-FFF2-40B4-BE49-F238E27FC236}">
                <a16:creationId xmlns:a16="http://schemas.microsoft.com/office/drawing/2014/main" id="{3C549275-6783-7945-A889-48A7AC6D14D0}"/>
              </a:ext>
            </a:extLst>
          </p:cNvPr>
          <p:cNvSpPr txBox="1">
            <a:spLocks noChangeArrowheads="1"/>
          </p:cNvSpPr>
          <p:nvPr userDrawn="1"/>
        </p:nvSpPr>
        <p:spPr bwMode="auto">
          <a:xfrm>
            <a:off x="8205939" y="6201716"/>
            <a:ext cx="3751495" cy="21544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lIns="0" rIns="0">
            <a:spAutoFit/>
          </a:bodyPr>
          <a:lstStyle/>
          <a:p>
            <a:pPr lvl="2" algn="r">
              <a:spcBef>
                <a:spcPct val="50000"/>
              </a:spcBef>
            </a:pPr>
            <a:fld id="{BBA2E11D-44E1-43DD-A173-928128880055}" type="slidenum">
              <a:rPr lang="en-GB" sz="800" noProof="1" smtClean="0">
                <a:solidFill>
                  <a:srgbClr val="8197A6"/>
                </a:solidFill>
                <a:latin typeface="Arial" charset="0"/>
                <a:ea typeface="Arial" charset="0"/>
                <a:cs typeface="Arial" charset="0"/>
              </a:rPr>
              <a:pPr lvl="2" algn="r">
                <a:spcBef>
                  <a:spcPct val="50000"/>
                </a:spcBef>
              </a:pPr>
              <a:t>‹#›</a:t>
            </a:fld>
            <a:endParaRPr lang="en-GB" sz="800" b="0" i="0" noProof="0">
              <a:solidFill>
                <a:srgbClr val="8197A6"/>
              </a:solidFill>
              <a:latin typeface="Arial" charset="0"/>
              <a:ea typeface="Arial" charset="0"/>
              <a:cs typeface="Arial" charset="0"/>
            </a:endParaRPr>
          </a:p>
        </p:txBody>
      </p:sp>
      <p:sp>
        <p:nvSpPr>
          <p:cNvPr id="3" name="Title Placeholder 2">
            <a:extLst>
              <a:ext uri="{FF2B5EF4-FFF2-40B4-BE49-F238E27FC236}">
                <a16:creationId xmlns:a16="http://schemas.microsoft.com/office/drawing/2014/main" id="{BF9CC564-99C6-CF4A-B66D-51C35F77590D}"/>
              </a:ext>
            </a:extLst>
          </p:cNvPr>
          <p:cNvSpPr>
            <a:spLocks noGrp="1"/>
          </p:cNvSpPr>
          <p:nvPr>
            <p:ph type="title"/>
          </p:nvPr>
        </p:nvSpPr>
        <p:spPr>
          <a:xfrm>
            <a:off x="216425" y="156382"/>
            <a:ext cx="10108850" cy="563779"/>
          </a:xfrm>
          <a:prstGeom prst="rect">
            <a:avLst/>
          </a:prstGeom>
        </p:spPr>
        <p:txBody>
          <a:bodyPr vert="horz" lIns="0" tIns="45720" rIns="0" bIns="45720" rtlCol="0" anchor="ctr" anchorCtr="0">
            <a:normAutofit/>
          </a:bodyPr>
          <a:lstStyle/>
          <a:p>
            <a:r>
              <a:rPr lang="en-GB" noProof="0"/>
              <a:t>CLICK TO EDIT MASTER TITLE STYLE</a:t>
            </a:r>
          </a:p>
        </p:txBody>
      </p:sp>
      <p:pic>
        <p:nvPicPr>
          <p:cNvPr id="38" name="Picture 37">
            <a:extLst>
              <a:ext uri="{FF2B5EF4-FFF2-40B4-BE49-F238E27FC236}">
                <a16:creationId xmlns:a16="http://schemas.microsoft.com/office/drawing/2014/main" id="{4A98235A-908E-9E4D-97CE-A7BE035FCD96}"/>
              </a:ext>
            </a:extLst>
          </p:cNvPr>
          <p:cNvPicPr>
            <a:picLocks noChangeAspect="1"/>
          </p:cNvPicPr>
          <p:nvPr userDrawn="1"/>
        </p:nvPicPr>
        <p:blipFill>
          <a:blip r:embed="rId17" cstate="hqprint">
            <a:extLst>
              <a:ext uri="{28A0092B-C50C-407E-A947-70E740481C1C}">
                <a14:useLocalDpi xmlns:a14="http://schemas.microsoft.com/office/drawing/2010/main" val="0"/>
              </a:ext>
            </a:extLst>
          </a:blip>
          <a:stretch>
            <a:fillRect/>
          </a:stretch>
        </p:blipFill>
        <p:spPr>
          <a:xfrm>
            <a:off x="10343245" y="6585917"/>
            <a:ext cx="1636920" cy="105918"/>
          </a:xfrm>
          <a:prstGeom prst="rect">
            <a:avLst/>
          </a:prstGeom>
        </p:spPr>
      </p:pic>
      <p:cxnSp>
        <p:nvCxnSpPr>
          <p:cNvPr id="39" name="Straight Connector 38">
            <a:extLst>
              <a:ext uri="{FF2B5EF4-FFF2-40B4-BE49-F238E27FC236}">
                <a16:creationId xmlns:a16="http://schemas.microsoft.com/office/drawing/2014/main" id="{88D6837A-A6B3-7945-8B79-FE698D2EDBB3}"/>
              </a:ext>
            </a:extLst>
          </p:cNvPr>
          <p:cNvCxnSpPr>
            <a:cxnSpLocks/>
          </p:cNvCxnSpPr>
          <p:nvPr userDrawn="1"/>
        </p:nvCxnSpPr>
        <p:spPr>
          <a:xfrm>
            <a:off x="221435" y="6422971"/>
            <a:ext cx="11736000" cy="0"/>
          </a:xfrm>
          <a:prstGeom prst="line">
            <a:avLst/>
          </a:prstGeom>
          <a:ln w="9525" cmpd="sng">
            <a:solidFill>
              <a:srgbClr val="003249"/>
            </a:solidFill>
            <a:prstDash val="solid"/>
          </a:ln>
        </p:spPr>
        <p:style>
          <a:lnRef idx="1">
            <a:schemeClr val="accent1"/>
          </a:lnRef>
          <a:fillRef idx="0">
            <a:schemeClr val="accent1"/>
          </a:fillRef>
          <a:effectRef idx="0">
            <a:schemeClr val="accent1"/>
          </a:effectRef>
          <a:fontRef idx="minor">
            <a:schemeClr val="tx1"/>
          </a:fontRef>
        </p:style>
      </p:cxnSp>
      <p:grpSp>
        <p:nvGrpSpPr>
          <p:cNvPr id="35" name="Group 34">
            <a:extLst>
              <a:ext uri="{FF2B5EF4-FFF2-40B4-BE49-F238E27FC236}">
                <a16:creationId xmlns:a16="http://schemas.microsoft.com/office/drawing/2014/main" id="{FB321021-5660-EB47-8BA6-304C79272C62}"/>
              </a:ext>
            </a:extLst>
          </p:cNvPr>
          <p:cNvGrpSpPr/>
          <p:nvPr userDrawn="1"/>
        </p:nvGrpSpPr>
        <p:grpSpPr>
          <a:xfrm>
            <a:off x="226688" y="6569736"/>
            <a:ext cx="9628745" cy="144114"/>
            <a:chOff x="1076500" y="4469696"/>
            <a:chExt cx="9628745" cy="144114"/>
          </a:xfrm>
        </p:grpSpPr>
        <p:pic>
          <p:nvPicPr>
            <p:cNvPr id="36" name="Picture 35" descr="de.png">
              <a:extLst>
                <a:ext uri="{FF2B5EF4-FFF2-40B4-BE49-F238E27FC236}">
                  <a16:creationId xmlns:a16="http://schemas.microsoft.com/office/drawing/2014/main" id="{6705C573-7F21-B342-A090-1A6C26CD7B87}"/>
                </a:ext>
              </a:extLst>
            </p:cNvPr>
            <p:cNvPicPr>
              <a:picLocks noChangeAspect="1"/>
            </p:cNvPicPr>
            <p:nvPr userDrawn="1"/>
          </p:nvPicPr>
          <p:blipFill>
            <a:blip r:embed="rId18" cstate="print">
              <a:extLst>
                <a:ext uri="{28A0092B-C50C-407E-A947-70E740481C1C}">
                  <a14:useLocalDpi xmlns:a14="http://schemas.microsoft.com/office/drawing/2010/main" val="0"/>
                </a:ext>
              </a:extLst>
            </a:blip>
            <a:stretch>
              <a:fillRect/>
            </a:stretch>
          </p:blipFill>
          <p:spPr>
            <a:xfrm>
              <a:off x="1076500" y="4469696"/>
              <a:ext cx="217977" cy="144114"/>
            </a:xfrm>
            <a:prstGeom prst="rect">
              <a:avLst/>
            </a:prstGeom>
            <a:ln>
              <a:noFill/>
            </a:ln>
          </p:spPr>
        </p:pic>
        <p:pic>
          <p:nvPicPr>
            <p:cNvPr id="37" name="Picture 36" descr="at.png">
              <a:extLst>
                <a:ext uri="{FF2B5EF4-FFF2-40B4-BE49-F238E27FC236}">
                  <a16:creationId xmlns:a16="http://schemas.microsoft.com/office/drawing/2014/main" id="{6E5EA9CB-46C1-1244-9266-8C00B92ABFCB}"/>
                </a:ext>
              </a:extLst>
            </p:cNvPr>
            <p:cNvPicPr>
              <a:picLocks noChangeAspect="1"/>
            </p:cNvPicPr>
            <p:nvPr userDrawn="1"/>
          </p:nvPicPr>
          <p:blipFill>
            <a:blip r:embed="rId19" cstate="print">
              <a:extLst>
                <a:ext uri="{28A0092B-C50C-407E-A947-70E740481C1C}">
                  <a14:useLocalDpi xmlns:a14="http://schemas.microsoft.com/office/drawing/2010/main" val="0"/>
                </a:ext>
              </a:extLst>
            </a:blip>
            <a:stretch>
              <a:fillRect/>
            </a:stretch>
          </p:blipFill>
          <p:spPr>
            <a:xfrm>
              <a:off x="1447640" y="4469696"/>
              <a:ext cx="217977" cy="144114"/>
            </a:xfrm>
            <a:prstGeom prst="rect">
              <a:avLst/>
            </a:prstGeom>
            <a:ln>
              <a:noFill/>
            </a:ln>
          </p:spPr>
        </p:pic>
        <p:pic>
          <p:nvPicPr>
            <p:cNvPr id="40" name="Picture 39" descr="be.png">
              <a:extLst>
                <a:ext uri="{FF2B5EF4-FFF2-40B4-BE49-F238E27FC236}">
                  <a16:creationId xmlns:a16="http://schemas.microsoft.com/office/drawing/2014/main" id="{AB9EB0F2-8599-8F46-BDBF-50594130B1B2}"/>
                </a:ext>
              </a:extLst>
            </p:cNvPr>
            <p:cNvPicPr>
              <a:picLocks noChangeAspect="1"/>
            </p:cNvPicPr>
            <p:nvPr userDrawn="1"/>
          </p:nvPicPr>
          <p:blipFill>
            <a:blip r:embed="rId20" cstate="print">
              <a:extLst>
                <a:ext uri="{28A0092B-C50C-407E-A947-70E740481C1C}">
                  <a14:useLocalDpi xmlns:a14="http://schemas.microsoft.com/office/drawing/2010/main" val="0"/>
                </a:ext>
              </a:extLst>
            </a:blip>
            <a:stretch>
              <a:fillRect/>
            </a:stretch>
          </p:blipFill>
          <p:spPr>
            <a:xfrm>
              <a:off x="1818780" y="4469696"/>
              <a:ext cx="217977" cy="144114"/>
            </a:xfrm>
            <a:prstGeom prst="rect">
              <a:avLst/>
            </a:prstGeom>
            <a:ln>
              <a:noFill/>
            </a:ln>
          </p:spPr>
        </p:pic>
        <p:pic>
          <p:nvPicPr>
            <p:cNvPr id="41" name="Picture 40" descr="dk.png">
              <a:extLst>
                <a:ext uri="{FF2B5EF4-FFF2-40B4-BE49-F238E27FC236}">
                  <a16:creationId xmlns:a16="http://schemas.microsoft.com/office/drawing/2014/main" id="{E84CCD7E-CD19-5C40-8499-A9A2BF933B34}"/>
                </a:ext>
              </a:extLst>
            </p:cNvPr>
            <p:cNvPicPr>
              <a:picLocks noChangeAspect="1"/>
            </p:cNvPicPr>
            <p:nvPr userDrawn="1"/>
          </p:nvPicPr>
          <p:blipFill>
            <a:blip r:embed="rId21" cstate="print">
              <a:extLst>
                <a:ext uri="{28A0092B-C50C-407E-A947-70E740481C1C}">
                  <a14:useLocalDpi xmlns:a14="http://schemas.microsoft.com/office/drawing/2010/main" val="0"/>
                </a:ext>
              </a:extLst>
            </a:blip>
            <a:stretch>
              <a:fillRect/>
            </a:stretch>
          </p:blipFill>
          <p:spPr>
            <a:xfrm>
              <a:off x="2189920" y="4469696"/>
              <a:ext cx="217977" cy="144114"/>
            </a:xfrm>
            <a:prstGeom prst="rect">
              <a:avLst/>
            </a:prstGeom>
            <a:ln>
              <a:noFill/>
            </a:ln>
          </p:spPr>
        </p:pic>
        <p:pic>
          <p:nvPicPr>
            <p:cNvPr id="42" name="Picture 41" descr="es.png">
              <a:extLst>
                <a:ext uri="{FF2B5EF4-FFF2-40B4-BE49-F238E27FC236}">
                  <a16:creationId xmlns:a16="http://schemas.microsoft.com/office/drawing/2014/main" id="{64F9DD03-F825-A14A-8939-41CEA1D3F802}"/>
                </a:ext>
              </a:extLst>
            </p:cNvPr>
            <p:cNvPicPr>
              <a:picLocks noChangeAspect="1"/>
            </p:cNvPicPr>
            <p:nvPr userDrawn="1"/>
          </p:nvPicPr>
          <p:blipFill>
            <a:blip r:embed="rId22" cstate="print">
              <a:extLst>
                <a:ext uri="{28A0092B-C50C-407E-A947-70E740481C1C}">
                  <a14:useLocalDpi xmlns:a14="http://schemas.microsoft.com/office/drawing/2010/main" val="0"/>
                </a:ext>
              </a:extLst>
            </a:blip>
            <a:stretch>
              <a:fillRect/>
            </a:stretch>
          </p:blipFill>
          <p:spPr>
            <a:xfrm>
              <a:off x="2561060" y="4469696"/>
              <a:ext cx="217977" cy="144114"/>
            </a:xfrm>
            <a:prstGeom prst="rect">
              <a:avLst/>
            </a:prstGeom>
            <a:ln>
              <a:noFill/>
            </a:ln>
          </p:spPr>
        </p:pic>
        <p:pic>
          <p:nvPicPr>
            <p:cNvPr id="43" name="Picture 42" descr="ee.png">
              <a:extLst>
                <a:ext uri="{FF2B5EF4-FFF2-40B4-BE49-F238E27FC236}">
                  <a16:creationId xmlns:a16="http://schemas.microsoft.com/office/drawing/2014/main" id="{686C5F97-EE26-D545-972E-35E1947B818B}"/>
                </a:ext>
              </a:extLst>
            </p:cNvPr>
            <p:cNvPicPr>
              <a:picLocks noChangeAspect="1"/>
            </p:cNvPicPr>
            <p:nvPr userDrawn="1"/>
          </p:nvPicPr>
          <p:blipFill>
            <a:blip r:embed="rId23" cstate="print">
              <a:extLst>
                <a:ext uri="{28A0092B-C50C-407E-A947-70E740481C1C}">
                  <a14:useLocalDpi xmlns:a14="http://schemas.microsoft.com/office/drawing/2010/main" val="0"/>
                </a:ext>
              </a:extLst>
            </a:blip>
            <a:stretch>
              <a:fillRect/>
            </a:stretch>
          </p:blipFill>
          <p:spPr>
            <a:xfrm>
              <a:off x="2932200" y="4469696"/>
              <a:ext cx="217977" cy="144114"/>
            </a:xfrm>
            <a:prstGeom prst="rect">
              <a:avLst/>
            </a:prstGeom>
            <a:ln>
              <a:noFill/>
            </a:ln>
          </p:spPr>
        </p:pic>
        <p:pic>
          <p:nvPicPr>
            <p:cNvPr id="44" name="Picture 43" descr="fi.png">
              <a:extLst>
                <a:ext uri="{FF2B5EF4-FFF2-40B4-BE49-F238E27FC236}">
                  <a16:creationId xmlns:a16="http://schemas.microsoft.com/office/drawing/2014/main" id="{CAAFFB4A-3C75-C945-A251-BEE380521953}"/>
                </a:ext>
              </a:extLst>
            </p:cNvPr>
            <p:cNvPicPr>
              <a:picLocks noChangeAspect="1"/>
            </p:cNvPicPr>
            <p:nvPr userDrawn="1"/>
          </p:nvPicPr>
          <p:blipFill>
            <a:blip r:embed="rId24" cstate="print">
              <a:extLst>
                <a:ext uri="{28A0092B-C50C-407E-A947-70E740481C1C}">
                  <a14:useLocalDpi xmlns:a14="http://schemas.microsoft.com/office/drawing/2010/main" val="0"/>
                </a:ext>
              </a:extLst>
            </a:blip>
            <a:stretch>
              <a:fillRect/>
            </a:stretch>
          </p:blipFill>
          <p:spPr>
            <a:xfrm>
              <a:off x="3303340" y="4469696"/>
              <a:ext cx="217977" cy="144114"/>
            </a:xfrm>
            <a:prstGeom prst="rect">
              <a:avLst/>
            </a:prstGeom>
            <a:ln>
              <a:noFill/>
            </a:ln>
          </p:spPr>
        </p:pic>
        <p:pic>
          <p:nvPicPr>
            <p:cNvPr id="45" name="Picture 44" descr="fr.png">
              <a:extLst>
                <a:ext uri="{FF2B5EF4-FFF2-40B4-BE49-F238E27FC236}">
                  <a16:creationId xmlns:a16="http://schemas.microsoft.com/office/drawing/2014/main" id="{98635036-B69D-3742-9E37-5ED8FDB996CB}"/>
                </a:ext>
              </a:extLst>
            </p:cNvPr>
            <p:cNvPicPr>
              <a:picLocks noChangeAspect="1"/>
            </p:cNvPicPr>
            <p:nvPr userDrawn="1"/>
          </p:nvPicPr>
          <p:blipFill>
            <a:blip r:embed="rId25" cstate="print">
              <a:extLst>
                <a:ext uri="{28A0092B-C50C-407E-A947-70E740481C1C}">
                  <a14:useLocalDpi xmlns:a14="http://schemas.microsoft.com/office/drawing/2010/main" val="0"/>
                </a:ext>
              </a:extLst>
            </a:blip>
            <a:stretch>
              <a:fillRect/>
            </a:stretch>
          </p:blipFill>
          <p:spPr>
            <a:xfrm>
              <a:off x="3674480" y="4469696"/>
              <a:ext cx="217977" cy="144114"/>
            </a:xfrm>
            <a:prstGeom prst="rect">
              <a:avLst/>
            </a:prstGeom>
            <a:ln>
              <a:noFill/>
            </a:ln>
          </p:spPr>
        </p:pic>
        <p:pic>
          <p:nvPicPr>
            <p:cNvPr id="46" name="Picture 45" descr="gr.png">
              <a:extLst>
                <a:ext uri="{FF2B5EF4-FFF2-40B4-BE49-F238E27FC236}">
                  <a16:creationId xmlns:a16="http://schemas.microsoft.com/office/drawing/2014/main" id="{10D8C8F8-E354-894F-A153-41AC96F6CD80}"/>
                </a:ext>
              </a:extLst>
            </p:cNvPr>
            <p:cNvPicPr>
              <a:picLocks noChangeAspect="1"/>
            </p:cNvPicPr>
            <p:nvPr userDrawn="1"/>
          </p:nvPicPr>
          <p:blipFill>
            <a:blip r:embed="rId26" cstate="print">
              <a:extLst>
                <a:ext uri="{28A0092B-C50C-407E-A947-70E740481C1C}">
                  <a14:useLocalDpi xmlns:a14="http://schemas.microsoft.com/office/drawing/2010/main" val="0"/>
                </a:ext>
              </a:extLst>
            </a:blip>
            <a:stretch>
              <a:fillRect/>
            </a:stretch>
          </p:blipFill>
          <p:spPr>
            <a:xfrm>
              <a:off x="4045620" y="4469696"/>
              <a:ext cx="217977" cy="144114"/>
            </a:xfrm>
            <a:prstGeom prst="rect">
              <a:avLst/>
            </a:prstGeom>
            <a:ln>
              <a:noFill/>
            </a:ln>
          </p:spPr>
        </p:pic>
        <p:pic>
          <p:nvPicPr>
            <p:cNvPr id="47" name="Picture 46" descr="hu.png">
              <a:extLst>
                <a:ext uri="{FF2B5EF4-FFF2-40B4-BE49-F238E27FC236}">
                  <a16:creationId xmlns:a16="http://schemas.microsoft.com/office/drawing/2014/main" id="{5A9BF6FD-8270-9D43-B521-8581BC3948F1}"/>
                </a:ext>
              </a:extLst>
            </p:cNvPr>
            <p:cNvPicPr>
              <a:picLocks noChangeAspect="1"/>
            </p:cNvPicPr>
            <p:nvPr userDrawn="1"/>
          </p:nvPicPr>
          <p:blipFill>
            <a:blip r:embed="rId27" cstate="print">
              <a:extLst>
                <a:ext uri="{28A0092B-C50C-407E-A947-70E740481C1C}">
                  <a14:useLocalDpi xmlns:a14="http://schemas.microsoft.com/office/drawing/2010/main" val="0"/>
                </a:ext>
              </a:extLst>
            </a:blip>
            <a:stretch>
              <a:fillRect/>
            </a:stretch>
          </p:blipFill>
          <p:spPr>
            <a:xfrm>
              <a:off x="4416760" y="4469696"/>
              <a:ext cx="217977" cy="144114"/>
            </a:xfrm>
            <a:prstGeom prst="rect">
              <a:avLst/>
            </a:prstGeom>
            <a:ln>
              <a:noFill/>
            </a:ln>
          </p:spPr>
        </p:pic>
        <p:pic>
          <p:nvPicPr>
            <p:cNvPr id="48" name="Picture 47" descr="ie.png">
              <a:extLst>
                <a:ext uri="{FF2B5EF4-FFF2-40B4-BE49-F238E27FC236}">
                  <a16:creationId xmlns:a16="http://schemas.microsoft.com/office/drawing/2014/main" id="{14B6B9B8-9CB9-C54F-AE18-37B7E06A5C09}"/>
                </a:ext>
              </a:extLst>
            </p:cNvPr>
            <p:cNvPicPr>
              <a:picLocks noChangeAspect="1"/>
            </p:cNvPicPr>
            <p:nvPr userDrawn="1"/>
          </p:nvPicPr>
          <p:blipFill>
            <a:blip r:embed="rId28" cstate="print">
              <a:extLst>
                <a:ext uri="{28A0092B-C50C-407E-A947-70E740481C1C}">
                  <a14:useLocalDpi xmlns:a14="http://schemas.microsoft.com/office/drawing/2010/main" val="0"/>
                </a:ext>
              </a:extLst>
            </a:blip>
            <a:stretch>
              <a:fillRect/>
            </a:stretch>
          </p:blipFill>
          <p:spPr>
            <a:xfrm>
              <a:off x="4787900" y="4469696"/>
              <a:ext cx="217977" cy="144114"/>
            </a:xfrm>
            <a:prstGeom prst="rect">
              <a:avLst/>
            </a:prstGeom>
            <a:ln>
              <a:noFill/>
            </a:ln>
          </p:spPr>
        </p:pic>
        <p:pic>
          <p:nvPicPr>
            <p:cNvPr id="49" name="Picture 48" descr="it.png">
              <a:extLst>
                <a:ext uri="{FF2B5EF4-FFF2-40B4-BE49-F238E27FC236}">
                  <a16:creationId xmlns:a16="http://schemas.microsoft.com/office/drawing/2014/main" id="{768B3063-BAAD-1340-A865-830B2616D6FF}"/>
                </a:ext>
              </a:extLst>
            </p:cNvPr>
            <p:cNvPicPr>
              <a:picLocks noChangeAspect="1"/>
            </p:cNvPicPr>
            <p:nvPr userDrawn="1"/>
          </p:nvPicPr>
          <p:blipFill>
            <a:blip r:embed="rId29" cstate="print">
              <a:extLst>
                <a:ext uri="{28A0092B-C50C-407E-A947-70E740481C1C}">
                  <a14:useLocalDpi xmlns:a14="http://schemas.microsoft.com/office/drawing/2010/main" val="0"/>
                </a:ext>
              </a:extLst>
            </a:blip>
            <a:stretch>
              <a:fillRect/>
            </a:stretch>
          </p:blipFill>
          <p:spPr>
            <a:xfrm>
              <a:off x="5159040" y="4469696"/>
              <a:ext cx="217977" cy="144114"/>
            </a:xfrm>
            <a:prstGeom prst="rect">
              <a:avLst/>
            </a:prstGeom>
            <a:ln>
              <a:noFill/>
            </a:ln>
          </p:spPr>
        </p:pic>
        <p:pic>
          <p:nvPicPr>
            <p:cNvPr id="50" name="Picture 49" descr="lu.png">
              <a:extLst>
                <a:ext uri="{FF2B5EF4-FFF2-40B4-BE49-F238E27FC236}">
                  <a16:creationId xmlns:a16="http://schemas.microsoft.com/office/drawing/2014/main" id="{C50D5B27-F700-0E4D-ABAC-8E7F47823451}"/>
                </a:ext>
              </a:extLst>
            </p:cNvPr>
            <p:cNvPicPr>
              <a:picLocks noChangeAspect="1"/>
            </p:cNvPicPr>
            <p:nvPr userDrawn="1"/>
          </p:nvPicPr>
          <p:blipFill>
            <a:blip r:embed="rId30" cstate="print">
              <a:extLst>
                <a:ext uri="{28A0092B-C50C-407E-A947-70E740481C1C}">
                  <a14:useLocalDpi xmlns:a14="http://schemas.microsoft.com/office/drawing/2010/main" val="0"/>
                </a:ext>
              </a:extLst>
            </a:blip>
            <a:stretch>
              <a:fillRect/>
            </a:stretch>
          </p:blipFill>
          <p:spPr>
            <a:xfrm>
              <a:off x="5530180" y="4469696"/>
              <a:ext cx="217977" cy="144114"/>
            </a:xfrm>
            <a:prstGeom prst="rect">
              <a:avLst/>
            </a:prstGeom>
            <a:ln>
              <a:noFill/>
            </a:ln>
          </p:spPr>
        </p:pic>
        <p:pic>
          <p:nvPicPr>
            <p:cNvPr id="51" name="Picture 50" descr="no.png">
              <a:extLst>
                <a:ext uri="{FF2B5EF4-FFF2-40B4-BE49-F238E27FC236}">
                  <a16:creationId xmlns:a16="http://schemas.microsoft.com/office/drawing/2014/main" id="{EEE21768-4FCC-884A-B1AE-22B6652D9A65}"/>
                </a:ext>
              </a:extLst>
            </p:cNvPr>
            <p:cNvPicPr>
              <a:picLocks noChangeAspect="1"/>
            </p:cNvPicPr>
            <p:nvPr userDrawn="1"/>
          </p:nvPicPr>
          <p:blipFill>
            <a:blip r:embed="rId31" cstate="print">
              <a:extLst>
                <a:ext uri="{28A0092B-C50C-407E-A947-70E740481C1C}">
                  <a14:useLocalDpi xmlns:a14="http://schemas.microsoft.com/office/drawing/2010/main" val="0"/>
                </a:ext>
              </a:extLst>
            </a:blip>
            <a:stretch>
              <a:fillRect/>
            </a:stretch>
          </p:blipFill>
          <p:spPr>
            <a:xfrm>
              <a:off x="5901320" y="4469696"/>
              <a:ext cx="217977" cy="144114"/>
            </a:xfrm>
            <a:prstGeom prst="rect">
              <a:avLst/>
            </a:prstGeom>
            <a:ln>
              <a:noFill/>
            </a:ln>
          </p:spPr>
        </p:pic>
        <p:pic>
          <p:nvPicPr>
            <p:cNvPr id="52" name="Picture 51" descr="nl.png">
              <a:extLst>
                <a:ext uri="{FF2B5EF4-FFF2-40B4-BE49-F238E27FC236}">
                  <a16:creationId xmlns:a16="http://schemas.microsoft.com/office/drawing/2014/main" id="{F3A8536C-BDE0-404F-837A-2693906048DE}"/>
                </a:ext>
              </a:extLst>
            </p:cNvPr>
            <p:cNvPicPr>
              <a:picLocks noChangeAspect="1"/>
            </p:cNvPicPr>
            <p:nvPr userDrawn="1"/>
          </p:nvPicPr>
          <p:blipFill>
            <a:blip r:embed="rId32" cstate="print">
              <a:extLst>
                <a:ext uri="{28A0092B-C50C-407E-A947-70E740481C1C}">
                  <a14:useLocalDpi xmlns:a14="http://schemas.microsoft.com/office/drawing/2010/main" val="0"/>
                </a:ext>
              </a:extLst>
            </a:blip>
            <a:stretch>
              <a:fillRect/>
            </a:stretch>
          </p:blipFill>
          <p:spPr>
            <a:xfrm>
              <a:off x="6272460" y="4469696"/>
              <a:ext cx="217977" cy="144114"/>
            </a:xfrm>
            <a:prstGeom prst="rect">
              <a:avLst/>
            </a:prstGeom>
            <a:ln>
              <a:noFill/>
            </a:ln>
          </p:spPr>
        </p:pic>
        <p:pic>
          <p:nvPicPr>
            <p:cNvPr id="53" name="Picture 52" descr="pl.png">
              <a:extLst>
                <a:ext uri="{FF2B5EF4-FFF2-40B4-BE49-F238E27FC236}">
                  <a16:creationId xmlns:a16="http://schemas.microsoft.com/office/drawing/2014/main" id="{C2AC4DB9-ABEE-C04F-B4C3-09C4682EFF08}"/>
                </a:ext>
              </a:extLst>
            </p:cNvPr>
            <p:cNvPicPr>
              <a:picLocks noChangeAspect="1"/>
            </p:cNvPicPr>
            <p:nvPr userDrawn="1"/>
          </p:nvPicPr>
          <p:blipFill>
            <a:blip r:embed="rId33" cstate="print">
              <a:extLst>
                <a:ext uri="{28A0092B-C50C-407E-A947-70E740481C1C}">
                  <a14:useLocalDpi xmlns:a14="http://schemas.microsoft.com/office/drawing/2010/main" val="0"/>
                </a:ext>
              </a:extLst>
            </a:blip>
            <a:stretch>
              <a:fillRect/>
            </a:stretch>
          </p:blipFill>
          <p:spPr>
            <a:xfrm>
              <a:off x="6643600" y="4469696"/>
              <a:ext cx="217977" cy="144114"/>
            </a:xfrm>
            <a:prstGeom prst="rect">
              <a:avLst/>
            </a:prstGeom>
            <a:ln>
              <a:noFill/>
            </a:ln>
          </p:spPr>
        </p:pic>
        <p:pic>
          <p:nvPicPr>
            <p:cNvPr id="54" name="Picture 53" descr="pt.png">
              <a:extLst>
                <a:ext uri="{FF2B5EF4-FFF2-40B4-BE49-F238E27FC236}">
                  <a16:creationId xmlns:a16="http://schemas.microsoft.com/office/drawing/2014/main" id="{1583F378-AC2C-D048-A473-AB1BFE7EA3D6}"/>
                </a:ext>
              </a:extLst>
            </p:cNvPr>
            <p:cNvPicPr>
              <a:picLocks noChangeAspect="1"/>
            </p:cNvPicPr>
            <p:nvPr userDrawn="1"/>
          </p:nvPicPr>
          <p:blipFill>
            <a:blip r:embed="rId34" cstate="print">
              <a:extLst>
                <a:ext uri="{28A0092B-C50C-407E-A947-70E740481C1C}">
                  <a14:useLocalDpi xmlns:a14="http://schemas.microsoft.com/office/drawing/2010/main" val="0"/>
                </a:ext>
              </a:extLst>
            </a:blip>
            <a:stretch>
              <a:fillRect/>
            </a:stretch>
          </p:blipFill>
          <p:spPr>
            <a:xfrm>
              <a:off x="7014740" y="4469696"/>
              <a:ext cx="217977" cy="144114"/>
            </a:xfrm>
            <a:prstGeom prst="rect">
              <a:avLst/>
            </a:prstGeom>
            <a:ln>
              <a:noFill/>
            </a:ln>
          </p:spPr>
        </p:pic>
        <p:pic>
          <p:nvPicPr>
            <p:cNvPr id="55" name="Picture 54" descr="cz.png">
              <a:extLst>
                <a:ext uri="{FF2B5EF4-FFF2-40B4-BE49-F238E27FC236}">
                  <a16:creationId xmlns:a16="http://schemas.microsoft.com/office/drawing/2014/main" id="{DF5F68D2-8406-374A-AD83-A239F5455955}"/>
                </a:ext>
              </a:extLst>
            </p:cNvPr>
            <p:cNvPicPr>
              <a:picLocks noChangeAspect="1"/>
            </p:cNvPicPr>
            <p:nvPr userDrawn="1"/>
          </p:nvPicPr>
          <p:blipFill>
            <a:blip r:embed="rId35" cstate="print">
              <a:extLst>
                <a:ext uri="{28A0092B-C50C-407E-A947-70E740481C1C}">
                  <a14:useLocalDpi xmlns:a14="http://schemas.microsoft.com/office/drawing/2010/main" val="0"/>
                </a:ext>
              </a:extLst>
            </a:blip>
            <a:stretch>
              <a:fillRect/>
            </a:stretch>
          </p:blipFill>
          <p:spPr>
            <a:xfrm>
              <a:off x="7385880" y="4469696"/>
              <a:ext cx="217977" cy="144114"/>
            </a:xfrm>
            <a:prstGeom prst="rect">
              <a:avLst/>
            </a:prstGeom>
            <a:ln>
              <a:noFill/>
            </a:ln>
          </p:spPr>
        </p:pic>
        <p:pic>
          <p:nvPicPr>
            <p:cNvPr id="56" name="Picture 55" descr="ro.png">
              <a:extLst>
                <a:ext uri="{FF2B5EF4-FFF2-40B4-BE49-F238E27FC236}">
                  <a16:creationId xmlns:a16="http://schemas.microsoft.com/office/drawing/2014/main" id="{E6725D2E-4FF2-9248-8333-05CFA18C70C0}"/>
                </a:ext>
              </a:extLst>
            </p:cNvPr>
            <p:cNvPicPr>
              <a:picLocks noChangeAspect="1"/>
            </p:cNvPicPr>
            <p:nvPr userDrawn="1"/>
          </p:nvPicPr>
          <p:blipFill>
            <a:blip r:embed="rId36" cstate="print">
              <a:extLst>
                <a:ext uri="{28A0092B-C50C-407E-A947-70E740481C1C}">
                  <a14:useLocalDpi xmlns:a14="http://schemas.microsoft.com/office/drawing/2010/main" val="0"/>
                </a:ext>
              </a:extLst>
            </a:blip>
            <a:stretch>
              <a:fillRect/>
            </a:stretch>
          </p:blipFill>
          <p:spPr>
            <a:xfrm>
              <a:off x="7757020" y="4469696"/>
              <a:ext cx="217977" cy="144114"/>
            </a:xfrm>
            <a:prstGeom prst="rect">
              <a:avLst/>
            </a:prstGeom>
            <a:ln>
              <a:noFill/>
            </a:ln>
          </p:spPr>
        </p:pic>
        <p:pic>
          <p:nvPicPr>
            <p:cNvPr id="57" name="Picture 56" descr="se.png">
              <a:extLst>
                <a:ext uri="{FF2B5EF4-FFF2-40B4-BE49-F238E27FC236}">
                  <a16:creationId xmlns:a16="http://schemas.microsoft.com/office/drawing/2014/main" id="{74AB8C92-E6A7-C144-B537-72B3915DD46B}"/>
                </a:ext>
              </a:extLst>
            </p:cNvPr>
            <p:cNvPicPr>
              <a:picLocks noChangeAspect="1"/>
            </p:cNvPicPr>
            <p:nvPr userDrawn="1"/>
          </p:nvPicPr>
          <p:blipFill>
            <a:blip r:embed="rId37" cstate="print">
              <a:extLst>
                <a:ext uri="{28A0092B-C50C-407E-A947-70E740481C1C}">
                  <a14:useLocalDpi xmlns:a14="http://schemas.microsoft.com/office/drawing/2010/main" val="0"/>
                </a:ext>
              </a:extLst>
            </a:blip>
            <a:stretch>
              <a:fillRect/>
            </a:stretch>
          </p:blipFill>
          <p:spPr>
            <a:xfrm>
              <a:off x="8499300" y="4469696"/>
              <a:ext cx="217977" cy="144114"/>
            </a:xfrm>
            <a:prstGeom prst="rect">
              <a:avLst/>
            </a:prstGeom>
            <a:ln>
              <a:noFill/>
            </a:ln>
          </p:spPr>
        </p:pic>
        <p:pic>
          <p:nvPicPr>
            <p:cNvPr id="58" name="Picture 57" descr="ch.png">
              <a:extLst>
                <a:ext uri="{FF2B5EF4-FFF2-40B4-BE49-F238E27FC236}">
                  <a16:creationId xmlns:a16="http://schemas.microsoft.com/office/drawing/2014/main" id="{C48E0D8F-2BC8-F14C-9362-9E8607F5C1C0}"/>
                </a:ext>
              </a:extLst>
            </p:cNvPr>
            <p:cNvPicPr>
              <a:picLocks noChangeAspect="1"/>
            </p:cNvPicPr>
            <p:nvPr userDrawn="1"/>
          </p:nvPicPr>
          <p:blipFill>
            <a:blip r:embed="rId38" cstate="print">
              <a:extLst>
                <a:ext uri="{28A0092B-C50C-407E-A947-70E740481C1C}">
                  <a14:useLocalDpi xmlns:a14="http://schemas.microsoft.com/office/drawing/2010/main" val="0"/>
                </a:ext>
              </a:extLst>
            </a:blip>
            <a:stretch>
              <a:fillRect/>
            </a:stretch>
          </p:blipFill>
          <p:spPr>
            <a:xfrm>
              <a:off x="8870442" y="4469696"/>
              <a:ext cx="217977" cy="144114"/>
            </a:xfrm>
            <a:prstGeom prst="rect">
              <a:avLst/>
            </a:prstGeom>
            <a:ln>
              <a:noFill/>
            </a:ln>
          </p:spPr>
        </p:pic>
        <p:pic>
          <p:nvPicPr>
            <p:cNvPr id="59" name="Picture 58" descr="uk.png">
              <a:extLst>
                <a:ext uri="{FF2B5EF4-FFF2-40B4-BE49-F238E27FC236}">
                  <a16:creationId xmlns:a16="http://schemas.microsoft.com/office/drawing/2014/main" id="{E5508957-8372-AF44-9157-4F8AF0056F70}"/>
                </a:ext>
              </a:extLst>
            </p:cNvPr>
            <p:cNvPicPr>
              <a:picLocks noChangeAspect="1"/>
            </p:cNvPicPr>
            <p:nvPr userDrawn="1"/>
          </p:nvPicPr>
          <p:blipFill>
            <a:blip r:embed="rId39" cstate="print">
              <a:extLst>
                <a:ext uri="{28A0092B-C50C-407E-A947-70E740481C1C}">
                  <a14:useLocalDpi xmlns:a14="http://schemas.microsoft.com/office/drawing/2010/main" val="0"/>
                </a:ext>
              </a:extLst>
            </a:blip>
            <a:stretch>
              <a:fillRect/>
            </a:stretch>
          </p:blipFill>
          <p:spPr>
            <a:xfrm>
              <a:off x="8128160" y="4469696"/>
              <a:ext cx="217977" cy="144114"/>
            </a:xfrm>
            <a:prstGeom prst="rect">
              <a:avLst/>
            </a:prstGeom>
            <a:ln>
              <a:noFill/>
            </a:ln>
          </p:spPr>
        </p:pic>
        <p:pic>
          <p:nvPicPr>
            <p:cNvPr id="60" name="Picture 59">
              <a:extLst>
                <a:ext uri="{FF2B5EF4-FFF2-40B4-BE49-F238E27FC236}">
                  <a16:creationId xmlns:a16="http://schemas.microsoft.com/office/drawing/2014/main" id="{93E77BB0-CCCB-184C-8A71-2856CDD78E38}"/>
                </a:ext>
              </a:extLst>
            </p:cNvPr>
            <p:cNvPicPr>
              <a:picLocks noChangeAspect="1"/>
            </p:cNvPicPr>
            <p:nvPr userDrawn="1"/>
          </p:nvPicPr>
          <p:blipFill>
            <a:blip r:embed="rId40" cstate="hqprint">
              <a:extLst>
                <a:ext uri="{28A0092B-C50C-407E-A947-70E740481C1C}">
                  <a14:useLocalDpi xmlns:a14="http://schemas.microsoft.com/office/drawing/2010/main" val="0"/>
                </a:ext>
              </a:extLst>
            </a:blip>
            <a:stretch>
              <a:fillRect/>
            </a:stretch>
          </p:blipFill>
          <p:spPr>
            <a:xfrm>
              <a:off x="9408598" y="4469696"/>
              <a:ext cx="216000" cy="144000"/>
            </a:xfrm>
            <a:prstGeom prst="rect">
              <a:avLst/>
            </a:prstGeom>
          </p:spPr>
        </p:pic>
        <p:pic>
          <p:nvPicPr>
            <p:cNvPr id="61" name="Picture 60">
              <a:extLst>
                <a:ext uri="{FF2B5EF4-FFF2-40B4-BE49-F238E27FC236}">
                  <a16:creationId xmlns:a16="http://schemas.microsoft.com/office/drawing/2014/main" id="{7D4A6225-A6BA-474B-9F8F-B55FD8A87BDA}"/>
                </a:ext>
              </a:extLst>
            </p:cNvPr>
            <p:cNvPicPr>
              <a:picLocks noChangeAspect="1"/>
            </p:cNvPicPr>
            <p:nvPr userDrawn="1"/>
          </p:nvPicPr>
          <p:blipFill>
            <a:blip r:embed="rId41"/>
            <a:stretch>
              <a:fillRect/>
            </a:stretch>
          </p:blipFill>
          <p:spPr>
            <a:xfrm>
              <a:off x="9768386" y="4469696"/>
              <a:ext cx="216000" cy="144000"/>
            </a:xfrm>
            <a:prstGeom prst="rect">
              <a:avLst/>
            </a:prstGeom>
          </p:spPr>
        </p:pic>
        <p:pic>
          <p:nvPicPr>
            <p:cNvPr id="62" name="Picture 61" descr="ca.png">
              <a:extLst>
                <a:ext uri="{FF2B5EF4-FFF2-40B4-BE49-F238E27FC236}">
                  <a16:creationId xmlns:a16="http://schemas.microsoft.com/office/drawing/2014/main" id="{02C75BE4-D548-4049-B4EA-FE8098E2394C}"/>
                </a:ext>
              </a:extLst>
            </p:cNvPr>
            <p:cNvPicPr>
              <a:picLocks noChangeAspect="1"/>
            </p:cNvPicPr>
            <p:nvPr userDrawn="1"/>
          </p:nvPicPr>
          <p:blipFill>
            <a:blip r:embed="rId42" cstate="print">
              <a:extLst>
                <a:ext uri="{28A0092B-C50C-407E-A947-70E740481C1C}">
                  <a14:useLocalDpi xmlns:a14="http://schemas.microsoft.com/office/drawing/2010/main" val="0"/>
                </a:ext>
              </a:extLst>
            </a:blip>
            <a:stretch>
              <a:fillRect/>
            </a:stretch>
          </p:blipFill>
          <p:spPr>
            <a:xfrm>
              <a:off x="10489245" y="4469696"/>
              <a:ext cx="216000" cy="142807"/>
            </a:xfrm>
            <a:prstGeom prst="rect">
              <a:avLst/>
            </a:prstGeom>
            <a:ln>
              <a:noFill/>
            </a:ln>
          </p:spPr>
        </p:pic>
        <p:pic>
          <p:nvPicPr>
            <p:cNvPr id="63" name="Picture 62" descr="si.png">
              <a:extLst>
                <a:ext uri="{FF2B5EF4-FFF2-40B4-BE49-F238E27FC236}">
                  <a16:creationId xmlns:a16="http://schemas.microsoft.com/office/drawing/2014/main" id="{28548056-32EB-4547-A1E8-C49E5B25653B}"/>
                </a:ext>
              </a:extLst>
            </p:cNvPr>
            <p:cNvPicPr>
              <a:picLocks noChangeAspect="1"/>
            </p:cNvPicPr>
            <p:nvPr userDrawn="1"/>
          </p:nvPicPr>
          <p:blipFill>
            <a:blip r:embed="rId43" cstate="print">
              <a:extLst>
                <a:ext uri="{28A0092B-C50C-407E-A947-70E740481C1C}">
                  <a14:useLocalDpi xmlns:a14="http://schemas.microsoft.com/office/drawing/2010/main" val="0"/>
                </a:ext>
              </a:extLst>
            </a:blip>
            <a:stretch>
              <a:fillRect/>
            </a:stretch>
          </p:blipFill>
          <p:spPr>
            <a:xfrm>
              <a:off x="10128174" y="4469696"/>
              <a:ext cx="217284" cy="143656"/>
            </a:xfrm>
            <a:prstGeom prst="rect">
              <a:avLst/>
            </a:prstGeom>
          </p:spPr>
        </p:pic>
      </p:grpSp>
    </p:spTree>
  </p:cSld>
  <p:clrMap bg1="lt1" tx1="dk1" bg2="lt2" tx2="dk2" accent1="accent1" accent2="accent2" accent3="accent3" accent4="accent4" accent5="accent5" accent6="accent6" hlink="hlink" folHlink="folHlink"/>
  <p:sldLayoutIdLst>
    <p:sldLayoutId id="2147487136" r:id="rId1"/>
    <p:sldLayoutId id="2147487130" r:id="rId2"/>
    <p:sldLayoutId id="2147487090" r:id="rId3"/>
    <p:sldLayoutId id="2147487033" r:id="rId4"/>
    <p:sldLayoutId id="2147487035" r:id="rId5"/>
    <p:sldLayoutId id="2147487096" r:id="rId6"/>
    <p:sldLayoutId id="2147487125" r:id="rId7"/>
    <p:sldLayoutId id="2147487126" r:id="rId8"/>
    <p:sldLayoutId id="2147487127" r:id="rId9"/>
    <p:sldLayoutId id="2147487146" r:id="rId10"/>
    <p:sldLayoutId id="2147487128" r:id="rId11"/>
    <p:sldLayoutId id="2147487147" r:id="rId12"/>
    <p:sldLayoutId id="2147487135" r:id="rId13"/>
  </p:sldLayoutIdLst>
  <p:hf sldNum="0" hdr="0" dt="0"/>
  <p:txStyles>
    <p:titleStyle>
      <a:lvl1pPr algn="l" rtl="0" eaLnBrk="0" fontAlgn="base" hangingPunct="0">
        <a:spcBef>
          <a:spcPct val="0"/>
        </a:spcBef>
        <a:spcAft>
          <a:spcPct val="0"/>
        </a:spcAft>
        <a:defRPr sz="3000" b="1" i="0">
          <a:solidFill>
            <a:srgbClr val="335E6F"/>
          </a:solidFill>
          <a:latin typeface="+mj-lt"/>
          <a:ea typeface="MS PGothic" pitchFamily="34" charset="-128"/>
          <a:cs typeface="Arial" charset="0"/>
        </a:defRPr>
      </a:lvl1pPr>
      <a:lvl2pPr algn="l" rtl="0" eaLnBrk="0" fontAlgn="base" hangingPunct="0">
        <a:spcBef>
          <a:spcPct val="0"/>
        </a:spcBef>
        <a:spcAft>
          <a:spcPct val="0"/>
        </a:spcAft>
        <a:defRPr sz="2200">
          <a:solidFill>
            <a:srgbClr val="0070C0"/>
          </a:solidFill>
          <a:latin typeface="Arial" charset="0"/>
          <a:ea typeface="MS PGothic" pitchFamily="34" charset="-128"/>
          <a:cs typeface="Arial" charset="0"/>
        </a:defRPr>
      </a:lvl2pPr>
      <a:lvl3pPr algn="l" rtl="0" eaLnBrk="0" fontAlgn="base" hangingPunct="0">
        <a:spcBef>
          <a:spcPct val="0"/>
        </a:spcBef>
        <a:spcAft>
          <a:spcPct val="0"/>
        </a:spcAft>
        <a:defRPr sz="2200">
          <a:solidFill>
            <a:srgbClr val="0070C0"/>
          </a:solidFill>
          <a:latin typeface="Arial" charset="0"/>
          <a:ea typeface="MS PGothic" pitchFamily="34" charset="-128"/>
          <a:cs typeface="Arial" charset="0"/>
        </a:defRPr>
      </a:lvl3pPr>
      <a:lvl4pPr algn="l" rtl="0" eaLnBrk="0" fontAlgn="base" hangingPunct="0">
        <a:spcBef>
          <a:spcPct val="0"/>
        </a:spcBef>
        <a:spcAft>
          <a:spcPct val="0"/>
        </a:spcAft>
        <a:defRPr sz="2200">
          <a:solidFill>
            <a:srgbClr val="0070C0"/>
          </a:solidFill>
          <a:latin typeface="Arial" charset="0"/>
          <a:ea typeface="MS PGothic" pitchFamily="34" charset="-128"/>
          <a:cs typeface="Arial" charset="0"/>
        </a:defRPr>
      </a:lvl4pPr>
      <a:lvl5pPr algn="l" rtl="0" eaLnBrk="0" fontAlgn="base" hangingPunct="0">
        <a:spcBef>
          <a:spcPct val="0"/>
        </a:spcBef>
        <a:spcAft>
          <a:spcPct val="0"/>
        </a:spcAft>
        <a:defRPr sz="2200">
          <a:solidFill>
            <a:srgbClr val="0070C0"/>
          </a:solidFill>
          <a:latin typeface="Arial" charset="0"/>
          <a:ea typeface="MS PGothic" pitchFamily="34" charset="-128"/>
          <a:cs typeface="Arial" charset="0"/>
        </a:defRPr>
      </a:lvl5pPr>
      <a:lvl6pPr marL="457200" algn="l" rtl="0" eaLnBrk="1" fontAlgn="base" hangingPunct="1">
        <a:spcBef>
          <a:spcPct val="0"/>
        </a:spcBef>
        <a:spcAft>
          <a:spcPct val="0"/>
        </a:spcAft>
        <a:defRPr sz="2200" b="1">
          <a:solidFill>
            <a:schemeClr val="bg1"/>
          </a:solidFill>
          <a:latin typeface="Verdana" pitchFamily="34" charset="0"/>
        </a:defRPr>
      </a:lvl6pPr>
      <a:lvl7pPr marL="914400" algn="l" rtl="0" eaLnBrk="1" fontAlgn="base" hangingPunct="1">
        <a:spcBef>
          <a:spcPct val="0"/>
        </a:spcBef>
        <a:spcAft>
          <a:spcPct val="0"/>
        </a:spcAft>
        <a:defRPr sz="2200" b="1">
          <a:solidFill>
            <a:schemeClr val="bg1"/>
          </a:solidFill>
          <a:latin typeface="Verdana" pitchFamily="34" charset="0"/>
        </a:defRPr>
      </a:lvl7pPr>
      <a:lvl8pPr marL="1371600" algn="l" rtl="0" eaLnBrk="1" fontAlgn="base" hangingPunct="1">
        <a:spcBef>
          <a:spcPct val="0"/>
        </a:spcBef>
        <a:spcAft>
          <a:spcPct val="0"/>
        </a:spcAft>
        <a:defRPr sz="2200" b="1">
          <a:solidFill>
            <a:schemeClr val="bg1"/>
          </a:solidFill>
          <a:latin typeface="Verdana" pitchFamily="34" charset="0"/>
        </a:defRPr>
      </a:lvl8pPr>
      <a:lvl9pPr marL="1828800" algn="l" rtl="0" eaLnBrk="1" fontAlgn="base" hangingPunct="1">
        <a:spcBef>
          <a:spcPct val="0"/>
        </a:spcBef>
        <a:spcAft>
          <a:spcPct val="0"/>
        </a:spcAft>
        <a:defRPr sz="2200" b="1">
          <a:solidFill>
            <a:schemeClr val="bg1"/>
          </a:solidFill>
          <a:latin typeface="Verdana" pitchFamily="34" charset="0"/>
        </a:defRPr>
      </a:lvl9pPr>
    </p:titleStyle>
    <p:bodyStyle>
      <a:lvl1pPr marL="342900" indent="-342900" algn="l" rtl="0" eaLnBrk="0" fontAlgn="base" hangingPunct="0">
        <a:lnSpc>
          <a:spcPct val="119000"/>
        </a:lnSpc>
        <a:spcBef>
          <a:spcPct val="20000"/>
        </a:spcBef>
        <a:spcAft>
          <a:spcPct val="0"/>
        </a:spcAft>
        <a:buClr>
          <a:schemeClr val="accent1"/>
        </a:buClr>
        <a:buFont typeface="Verdana" charset="0"/>
        <a:defRPr sz="1800">
          <a:solidFill>
            <a:srgbClr val="8197A6"/>
          </a:solidFill>
          <a:latin typeface="Arial" charset="0"/>
          <a:ea typeface="MS PGothic" pitchFamily="34" charset="-128"/>
          <a:cs typeface="Arial" charset="0"/>
        </a:defRPr>
      </a:lvl1pPr>
      <a:lvl2pPr marL="808038" indent="-350838" algn="l" rtl="0" eaLnBrk="0" fontAlgn="base" hangingPunct="0">
        <a:lnSpc>
          <a:spcPct val="119000"/>
        </a:lnSpc>
        <a:spcBef>
          <a:spcPct val="20000"/>
        </a:spcBef>
        <a:spcAft>
          <a:spcPct val="0"/>
        </a:spcAft>
        <a:buClr>
          <a:schemeClr val="accent1"/>
        </a:buClr>
        <a:buFont typeface="+mj-lt" charset="0"/>
        <a:defRPr sz="1800">
          <a:solidFill>
            <a:srgbClr val="8197A6"/>
          </a:solidFill>
          <a:latin typeface="Arial" charset="0"/>
          <a:ea typeface="MS PGothic" pitchFamily="34" charset="-128"/>
          <a:cs typeface="Arial" charset="0"/>
        </a:defRPr>
      </a:lvl2pPr>
      <a:lvl3pPr marL="1406525" indent="-492125" algn="l" rtl="0" eaLnBrk="0" fontAlgn="base" hangingPunct="0">
        <a:lnSpc>
          <a:spcPct val="119000"/>
        </a:lnSpc>
        <a:spcBef>
          <a:spcPct val="20000"/>
        </a:spcBef>
        <a:spcAft>
          <a:spcPct val="0"/>
        </a:spcAft>
        <a:buClr>
          <a:schemeClr val="accent1"/>
        </a:buClr>
        <a:buFont typeface="+mj-lt" charset="0"/>
        <a:defRPr sz="1800">
          <a:solidFill>
            <a:srgbClr val="8197A6"/>
          </a:solidFill>
          <a:latin typeface="Arial" charset="0"/>
          <a:ea typeface="MS PGothic" pitchFamily="34" charset="-128"/>
          <a:cs typeface="Arial" charset="0"/>
        </a:defRPr>
      </a:lvl3pPr>
      <a:lvl4pPr marL="2005013" indent="-633413" algn="l" rtl="0" eaLnBrk="0" fontAlgn="base" hangingPunct="0">
        <a:lnSpc>
          <a:spcPct val="119000"/>
        </a:lnSpc>
        <a:spcBef>
          <a:spcPct val="20000"/>
        </a:spcBef>
        <a:spcAft>
          <a:spcPct val="0"/>
        </a:spcAft>
        <a:buClr>
          <a:schemeClr val="accent1"/>
        </a:buClr>
        <a:buFont typeface="+mj-lt" charset="0"/>
        <a:defRPr sz="1800">
          <a:solidFill>
            <a:srgbClr val="8197A6"/>
          </a:solidFill>
          <a:latin typeface="Arial" charset="0"/>
          <a:ea typeface="MS PGothic" pitchFamily="34" charset="-128"/>
          <a:cs typeface="Arial" charset="0"/>
        </a:defRPr>
      </a:lvl4pPr>
      <a:lvl5pPr marL="2603500" indent="-774700" algn="l" rtl="0" eaLnBrk="0" fontAlgn="base" hangingPunct="0">
        <a:lnSpc>
          <a:spcPct val="119000"/>
        </a:lnSpc>
        <a:spcBef>
          <a:spcPct val="20000"/>
        </a:spcBef>
        <a:spcAft>
          <a:spcPct val="0"/>
        </a:spcAft>
        <a:buClr>
          <a:schemeClr val="accent1"/>
        </a:buClr>
        <a:buFont typeface="+mj-lt" charset="0"/>
        <a:defRPr sz="1800">
          <a:solidFill>
            <a:srgbClr val="8197A6"/>
          </a:solidFill>
          <a:latin typeface="Arial" charset="0"/>
          <a:ea typeface="MS PGothic" pitchFamily="34" charset="-128"/>
          <a:cs typeface="Arial" charset="0"/>
        </a:defRPr>
      </a:lvl5pPr>
      <a:lvl6pPr marL="3479800" indent="-419100" algn="l" rtl="0" eaLnBrk="1" fontAlgn="base" hangingPunct="1">
        <a:lnSpc>
          <a:spcPct val="119000"/>
        </a:lnSpc>
        <a:spcBef>
          <a:spcPct val="20000"/>
        </a:spcBef>
        <a:spcAft>
          <a:spcPct val="0"/>
        </a:spcAft>
        <a:buClr>
          <a:schemeClr val="accent1"/>
        </a:buClr>
        <a:buFont typeface="Verdana" pitchFamily="34" charset="0"/>
        <a:buChar char="–"/>
        <a:defRPr sz="1600">
          <a:solidFill>
            <a:schemeClr val="bg2"/>
          </a:solidFill>
          <a:latin typeface="+mn-lt"/>
        </a:defRPr>
      </a:lvl6pPr>
      <a:lvl7pPr marL="3937000" indent="-419100" algn="l" rtl="0" eaLnBrk="1" fontAlgn="base" hangingPunct="1">
        <a:lnSpc>
          <a:spcPct val="119000"/>
        </a:lnSpc>
        <a:spcBef>
          <a:spcPct val="20000"/>
        </a:spcBef>
        <a:spcAft>
          <a:spcPct val="0"/>
        </a:spcAft>
        <a:buClr>
          <a:schemeClr val="accent1"/>
        </a:buClr>
        <a:buFont typeface="Verdana" pitchFamily="34" charset="0"/>
        <a:buChar char="–"/>
        <a:defRPr sz="1600">
          <a:solidFill>
            <a:schemeClr val="bg2"/>
          </a:solidFill>
          <a:latin typeface="+mn-lt"/>
        </a:defRPr>
      </a:lvl7pPr>
      <a:lvl8pPr marL="4394200" indent="-419100" algn="l" rtl="0" eaLnBrk="1" fontAlgn="base" hangingPunct="1">
        <a:lnSpc>
          <a:spcPct val="119000"/>
        </a:lnSpc>
        <a:spcBef>
          <a:spcPct val="20000"/>
        </a:spcBef>
        <a:spcAft>
          <a:spcPct val="0"/>
        </a:spcAft>
        <a:buClr>
          <a:schemeClr val="accent1"/>
        </a:buClr>
        <a:buFont typeface="Verdana" pitchFamily="34" charset="0"/>
        <a:buChar char="–"/>
        <a:defRPr sz="1600">
          <a:solidFill>
            <a:schemeClr val="bg2"/>
          </a:solidFill>
          <a:latin typeface="+mn-lt"/>
        </a:defRPr>
      </a:lvl8pPr>
      <a:lvl9pPr marL="4851400" indent="-419100" algn="l" rtl="0" eaLnBrk="1" fontAlgn="base" hangingPunct="1">
        <a:lnSpc>
          <a:spcPct val="119000"/>
        </a:lnSpc>
        <a:spcBef>
          <a:spcPct val="20000"/>
        </a:spcBef>
        <a:spcAft>
          <a:spcPct val="0"/>
        </a:spcAft>
        <a:buClr>
          <a:schemeClr val="accent1"/>
        </a:buClr>
        <a:buFont typeface="Verdana" pitchFamily="34" charset="0"/>
        <a:buChar char="–"/>
        <a:defRPr sz="1600">
          <a:solidFill>
            <a:schemeClr val="bg2"/>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8" name="Picture 35" descr="PPT_Header02" hidden="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2192000" cy="1204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9" name="Rectangle 2"/>
          <p:cNvSpPr>
            <a:spLocks noGrp="1" noChangeArrowheads="1"/>
          </p:cNvSpPr>
          <p:nvPr>
            <p:ph type="body" idx="1"/>
          </p:nvPr>
        </p:nvSpPr>
        <p:spPr bwMode="auto">
          <a:xfrm>
            <a:off x="218262" y="888918"/>
            <a:ext cx="11763662" cy="55282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GB" altLang="en-US" noProof="0"/>
              <a:t>Click to edit Master text styles</a:t>
            </a:r>
          </a:p>
          <a:p>
            <a:pPr lvl="1"/>
            <a:r>
              <a:rPr lang="en-GB" altLang="en-US" noProof="0"/>
              <a:t>Second level</a:t>
            </a:r>
          </a:p>
          <a:p>
            <a:pPr lvl="2"/>
            <a:r>
              <a:rPr lang="en-GB" altLang="en-US" noProof="0"/>
              <a:t>Third level</a:t>
            </a:r>
          </a:p>
          <a:p>
            <a:pPr lvl="3"/>
            <a:r>
              <a:rPr lang="en-GB" altLang="en-US" noProof="0"/>
              <a:t>Fourth level</a:t>
            </a:r>
          </a:p>
          <a:p>
            <a:pPr lvl="4"/>
            <a:r>
              <a:rPr lang="en-GB" altLang="en-US" noProof="0"/>
              <a:t>Fifth level</a:t>
            </a:r>
          </a:p>
        </p:txBody>
      </p:sp>
      <p:pic>
        <p:nvPicPr>
          <p:cNvPr id="34" name="Picture 33"/>
          <p:cNvPicPr>
            <a:picLocks/>
          </p:cNvPicPr>
          <p:nvPr userDrawn="1"/>
        </p:nvPicPr>
        <p:blipFill>
          <a:blip r:embed="rId4" cstate="hqprint">
            <a:extLst>
              <a:ext uri="{28A0092B-C50C-407E-A947-70E740481C1C}">
                <a14:useLocalDpi xmlns:a14="http://schemas.microsoft.com/office/drawing/2010/main" val="0"/>
              </a:ext>
            </a:extLst>
          </a:blip>
          <a:stretch>
            <a:fillRect/>
          </a:stretch>
        </p:blipFill>
        <p:spPr>
          <a:xfrm>
            <a:off x="10331489" y="-215904"/>
            <a:ext cx="2095200" cy="1314000"/>
          </a:xfrm>
          <a:prstGeom prst="rect">
            <a:avLst/>
          </a:prstGeom>
        </p:spPr>
      </p:pic>
      <p:sp>
        <p:nvSpPr>
          <p:cNvPr id="121" name="Text Box 38">
            <a:extLst>
              <a:ext uri="{FF2B5EF4-FFF2-40B4-BE49-F238E27FC236}">
                <a16:creationId xmlns:a16="http://schemas.microsoft.com/office/drawing/2014/main" id="{3C549275-6783-7945-A889-48A7AC6D14D0}"/>
              </a:ext>
            </a:extLst>
          </p:cNvPr>
          <p:cNvSpPr txBox="1">
            <a:spLocks noChangeArrowheads="1"/>
          </p:cNvSpPr>
          <p:nvPr userDrawn="1"/>
        </p:nvSpPr>
        <p:spPr bwMode="auto">
          <a:xfrm>
            <a:off x="8205939" y="6201716"/>
            <a:ext cx="3751495" cy="21544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lIns="0" rIns="0">
            <a:spAutoFit/>
          </a:bodyPr>
          <a:lstStyle/>
          <a:p>
            <a:pPr lvl="2" algn="r">
              <a:spcBef>
                <a:spcPct val="50000"/>
              </a:spcBef>
            </a:pPr>
            <a:fld id="{BBA2E11D-44E1-43DD-A173-928128880055}" type="slidenum">
              <a:rPr lang="en-GB" sz="800" noProof="1" smtClean="0">
                <a:solidFill>
                  <a:srgbClr val="8197A6"/>
                </a:solidFill>
                <a:latin typeface="Arial" charset="0"/>
                <a:ea typeface="Arial" charset="0"/>
                <a:cs typeface="Arial" charset="0"/>
              </a:rPr>
              <a:pPr lvl="2" algn="r">
                <a:spcBef>
                  <a:spcPct val="50000"/>
                </a:spcBef>
              </a:pPr>
              <a:t>‹#›</a:t>
            </a:fld>
            <a:endParaRPr lang="en-GB" sz="800" b="0" i="0" noProof="0">
              <a:solidFill>
                <a:srgbClr val="8197A6"/>
              </a:solidFill>
              <a:latin typeface="Arial" charset="0"/>
              <a:ea typeface="Arial" charset="0"/>
              <a:cs typeface="Arial" charset="0"/>
            </a:endParaRPr>
          </a:p>
        </p:txBody>
      </p:sp>
      <p:sp>
        <p:nvSpPr>
          <p:cNvPr id="3" name="Title Placeholder 2">
            <a:extLst>
              <a:ext uri="{FF2B5EF4-FFF2-40B4-BE49-F238E27FC236}">
                <a16:creationId xmlns:a16="http://schemas.microsoft.com/office/drawing/2014/main" id="{BF9CC564-99C6-CF4A-B66D-51C35F77590D}"/>
              </a:ext>
            </a:extLst>
          </p:cNvPr>
          <p:cNvSpPr>
            <a:spLocks noGrp="1"/>
          </p:cNvSpPr>
          <p:nvPr>
            <p:ph type="title"/>
          </p:nvPr>
        </p:nvSpPr>
        <p:spPr>
          <a:xfrm>
            <a:off x="216425" y="156382"/>
            <a:ext cx="10108850" cy="563779"/>
          </a:xfrm>
          <a:prstGeom prst="rect">
            <a:avLst/>
          </a:prstGeom>
        </p:spPr>
        <p:txBody>
          <a:bodyPr vert="horz" lIns="0" tIns="45720" rIns="0" bIns="45720" rtlCol="0" anchor="ctr">
            <a:normAutofit/>
          </a:bodyPr>
          <a:lstStyle/>
          <a:p>
            <a:r>
              <a:rPr lang="en-GB" noProof="0"/>
              <a:t>CLICK TO EDIT MASTER TITLE STYLE</a:t>
            </a:r>
          </a:p>
        </p:txBody>
      </p:sp>
      <p:pic>
        <p:nvPicPr>
          <p:cNvPr id="37" name="Picture 36">
            <a:extLst>
              <a:ext uri="{FF2B5EF4-FFF2-40B4-BE49-F238E27FC236}">
                <a16:creationId xmlns:a16="http://schemas.microsoft.com/office/drawing/2014/main" id="{9194957C-8731-DE4C-83AD-724558FB1C0F}"/>
              </a:ext>
            </a:extLst>
          </p:cNvPr>
          <p:cNvPicPr>
            <a:picLocks noChangeAspect="1"/>
          </p:cNvPicPr>
          <p:nvPr userDrawn="1"/>
        </p:nvPicPr>
        <p:blipFill>
          <a:blip r:embed="rId5" cstate="hqprint">
            <a:extLst>
              <a:ext uri="{28A0092B-C50C-407E-A947-70E740481C1C}">
                <a14:useLocalDpi xmlns:a14="http://schemas.microsoft.com/office/drawing/2010/main" val="0"/>
              </a:ext>
            </a:extLst>
          </a:blip>
          <a:stretch>
            <a:fillRect/>
          </a:stretch>
        </p:blipFill>
        <p:spPr>
          <a:xfrm>
            <a:off x="10343245" y="6585917"/>
            <a:ext cx="1636920" cy="105918"/>
          </a:xfrm>
          <a:prstGeom prst="rect">
            <a:avLst/>
          </a:prstGeom>
        </p:spPr>
      </p:pic>
      <p:grpSp>
        <p:nvGrpSpPr>
          <p:cNvPr id="35" name="Group 34">
            <a:extLst>
              <a:ext uri="{FF2B5EF4-FFF2-40B4-BE49-F238E27FC236}">
                <a16:creationId xmlns:a16="http://schemas.microsoft.com/office/drawing/2014/main" id="{FB321021-5660-EB47-8BA6-304C79272C62}"/>
              </a:ext>
            </a:extLst>
          </p:cNvPr>
          <p:cNvGrpSpPr/>
          <p:nvPr userDrawn="1"/>
        </p:nvGrpSpPr>
        <p:grpSpPr>
          <a:xfrm>
            <a:off x="226688" y="6569736"/>
            <a:ext cx="9628745" cy="144114"/>
            <a:chOff x="1076500" y="4469696"/>
            <a:chExt cx="9628745" cy="144114"/>
          </a:xfrm>
        </p:grpSpPr>
        <p:pic>
          <p:nvPicPr>
            <p:cNvPr id="36" name="Picture 35" descr="de.png">
              <a:extLst>
                <a:ext uri="{FF2B5EF4-FFF2-40B4-BE49-F238E27FC236}">
                  <a16:creationId xmlns:a16="http://schemas.microsoft.com/office/drawing/2014/main" id="{6705C573-7F21-B342-A090-1A6C26CD7B87}"/>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076500" y="4469696"/>
              <a:ext cx="217977" cy="144114"/>
            </a:xfrm>
            <a:prstGeom prst="rect">
              <a:avLst/>
            </a:prstGeom>
            <a:ln>
              <a:noFill/>
            </a:ln>
          </p:spPr>
        </p:pic>
        <p:pic>
          <p:nvPicPr>
            <p:cNvPr id="38" name="Picture 37" descr="at.png">
              <a:extLst>
                <a:ext uri="{FF2B5EF4-FFF2-40B4-BE49-F238E27FC236}">
                  <a16:creationId xmlns:a16="http://schemas.microsoft.com/office/drawing/2014/main" id="{6E5EA9CB-46C1-1244-9266-8C00B92ABFCB}"/>
                </a:ext>
              </a:extLst>
            </p:cNvPr>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1447640" y="4469696"/>
              <a:ext cx="217977" cy="144114"/>
            </a:xfrm>
            <a:prstGeom prst="rect">
              <a:avLst/>
            </a:prstGeom>
            <a:ln>
              <a:noFill/>
            </a:ln>
          </p:spPr>
        </p:pic>
        <p:pic>
          <p:nvPicPr>
            <p:cNvPr id="39" name="Picture 38" descr="be.png">
              <a:extLst>
                <a:ext uri="{FF2B5EF4-FFF2-40B4-BE49-F238E27FC236}">
                  <a16:creationId xmlns:a16="http://schemas.microsoft.com/office/drawing/2014/main" id="{AB9EB0F2-8599-8F46-BDBF-50594130B1B2}"/>
                </a:ext>
              </a:extLst>
            </p:cNvPr>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1818780" y="4469696"/>
              <a:ext cx="217977" cy="144114"/>
            </a:xfrm>
            <a:prstGeom prst="rect">
              <a:avLst/>
            </a:prstGeom>
            <a:ln>
              <a:noFill/>
            </a:ln>
          </p:spPr>
        </p:pic>
        <p:pic>
          <p:nvPicPr>
            <p:cNvPr id="40" name="Picture 39" descr="dk.png">
              <a:extLst>
                <a:ext uri="{FF2B5EF4-FFF2-40B4-BE49-F238E27FC236}">
                  <a16:creationId xmlns:a16="http://schemas.microsoft.com/office/drawing/2014/main" id="{E84CCD7E-CD19-5C40-8499-A9A2BF933B34}"/>
                </a:ext>
              </a:extLst>
            </p:cNvPr>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2189920" y="4469696"/>
              <a:ext cx="217977" cy="144114"/>
            </a:xfrm>
            <a:prstGeom prst="rect">
              <a:avLst/>
            </a:prstGeom>
            <a:ln>
              <a:noFill/>
            </a:ln>
          </p:spPr>
        </p:pic>
        <p:pic>
          <p:nvPicPr>
            <p:cNvPr id="41" name="Picture 40" descr="es.png">
              <a:extLst>
                <a:ext uri="{FF2B5EF4-FFF2-40B4-BE49-F238E27FC236}">
                  <a16:creationId xmlns:a16="http://schemas.microsoft.com/office/drawing/2014/main" id="{64F9DD03-F825-A14A-8939-41CEA1D3F802}"/>
                </a:ext>
              </a:extLst>
            </p:cNvPr>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2561060" y="4469696"/>
              <a:ext cx="217977" cy="144114"/>
            </a:xfrm>
            <a:prstGeom prst="rect">
              <a:avLst/>
            </a:prstGeom>
            <a:ln>
              <a:noFill/>
            </a:ln>
          </p:spPr>
        </p:pic>
        <p:pic>
          <p:nvPicPr>
            <p:cNvPr id="42" name="Picture 41" descr="ee.png">
              <a:extLst>
                <a:ext uri="{FF2B5EF4-FFF2-40B4-BE49-F238E27FC236}">
                  <a16:creationId xmlns:a16="http://schemas.microsoft.com/office/drawing/2014/main" id="{686C5F97-EE26-D545-972E-35E1947B818B}"/>
                </a:ext>
              </a:extLst>
            </p:cNvPr>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2932200" y="4469696"/>
              <a:ext cx="217977" cy="144114"/>
            </a:xfrm>
            <a:prstGeom prst="rect">
              <a:avLst/>
            </a:prstGeom>
            <a:ln>
              <a:noFill/>
            </a:ln>
          </p:spPr>
        </p:pic>
        <p:pic>
          <p:nvPicPr>
            <p:cNvPr id="43" name="Picture 42" descr="fi.png">
              <a:extLst>
                <a:ext uri="{FF2B5EF4-FFF2-40B4-BE49-F238E27FC236}">
                  <a16:creationId xmlns:a16="http://schemas.microsoft.com/office/drawing/2014/main" id="{CAAFFB4A-3C75-C945-A251-BEE380521953}"/>
                </a:ext>
              </a:extLst>
            </p:cNvPr>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3303340" y="4469696"/>
              <a:ext cx="217977" cy="144114"/>
            </a:xfrm>
            <a:prstGeom prst="rect">
              <a:avLst/>
            </a:prstGeom>
            <a:ln>
              <a:noFill/>
            </a:ln>
          </p:spPr>
        </p:pic>
        <p:pic>
          <p:nvPicPr>
            <p:cNvPr id="44" name="Picture 43" descr="fr.png">
              <a:extLst>
                <a:ext uri="{FF2B5EF4-FFF2-40B4-BE49-F238E27FC236}">
                  <a16:creationId xmlns:a16="http://schemas.microsoft.com/office/drawing/2014/main" id="{98635036-B69D-3742-9E37-5ED8FDB996CB}"/>
                </a:ext>
              </a:extLst>
            </p:cNvPr>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3674480" y="4469696"/>
              <a:ext cx="217977" cy="144114"/>
            </a:xfrm>
            <a:prstGeom prst="rect">
              <a:avLst/>
            </a:prstGeom>
            <a:ln>
              <a:noFill/>
            </a:ln>
          </p:spPr>
        </p:pic>
        <p:pic>
          <p:nvPicPr>
            <p:cNvPr id="45" name="Picture 44" descr="gr.png">
              <a:extLst>
                <a:ext uri="{FF2B5EF4-FFF2-40B4-BE49-F238E27FC236}">
                  <a16:creationId xmlns:a16="http://schemas.microsoft.com/office/drawing/2014/main" id="{10D8C8F8-E354-894F-A153-41AC96F6CD80}"/>
                </a:ext>
              </a:extLst>
            </p:cNvPr>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4045620" y="4469696"/>
              <a:ext cx="217977" cy="144114"/>
            </a:xfrm>
            <a:prstGeom prst="rect">
              <a:avLst/>
            </a:prstGeom>
            <a:ln>
              <a:noFill/>
            </a:ln>
          </p:spPr>
        </p:pic>
        <p:pic>
          <p:nvPicPr>
            <p:cNvPr id="46" name="Picture 45" descr="hu.png">
              <a:extLst>
                <a:ext uri="{FF2B5EF4-FFF2-40B4-BE49-F238E27FC236}">
                  <a16:creationId xmlns:a16="http://schemas.microsoft.com/office/drawing/2014/main" id="{5A9BF6FD-8270-9D43-B521-8581BC3948F1}"/>
                </a:ext>
              </a:extLst>
            </p:cNvPr>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4416760" y="4469696"/>
              <a:ext cx="217977" cy="144114"/>
            </a:xfrm>
            <a:prstGeom prst="rect">
              <a:avLst/>
            </a:prstGeom>
            <a:ln>
              <a:noFill/>
            </a:ln>
          </p:spPr>
        </p:pic>
        <p:pic>
          <p:nvPicPr>
            <p:cNvPr id="47" name="Picture 46" descr="ie.png">
              <a:extLst>
                <a:ext uri="{FF2B5EF4-FFF2-40B4-BE49-F238E27FC236}">
                  <a16:creationId xmlns:a16="http://schemas.microsoft.com/office/drawing/2014/main" id="{14B6B9B8-9CB9-C54F-AE18-37B7E06A5C09}"/>
                </a:ext>
              </a:extLst>
            </p:cNvPr>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4787900" y="4469696"/>
              <a:ext cx="217977" cy="144114"/>
            </a:xfrm>
            <a:prstGeom prst="rect">
              <a:avLst/>
            </a:prstGeom>
            <a:ln>
              <a:noFill/>
            </a:ln>
          </p:spPr>
        </p:pic>
        <p:pic>
          <p:nvPicPr>
            <p:cNvPr id="48" name="Picture 47" descr="it.png">
              <a:extLst>
                <a:ext uri="{FF2B5EF4-FFF2-40B4-BE49-F238E27FC236}">
                  <a16:creationId xmlns:a16="http://schemas.microsoft.com/office/drawing/2014/main" id="{768B3063-BAAD-1340-A865-830B2616D6FF}"/>
                </a:ext>
              </a:extLst>
            </p:cNvPr>
            <p:cNvPicPr>
              <a:picLocks noChangeAspect="1"/>
            </p:cNvPicPr>
            <p:nvPr userDrawn="1"/>
          </p:nvPicPr>
          <p:blipFill>
            <a:blip r:embed="rId17" cstate="print">
              <a:extLst>
                <a:ext uri="{28A0092B-C50C-407E-A947-70E740481C1C}">
                  <a14:useLocalDpi xmlns:a14="http://schemas.microsoft.com/office/drawing/2010/main" val="0"/>
                </a:ext>
              </a:extLst>
            </a:blip>
            <a:stretch>
              <a:fillRect/>
            </a:stretch>
          </p:blipFill>
          <p:spPr>
            <a:xfrm>
              <a:off x="5159040" y="4469696"/>
              <a:ext cx="217977" cy="144114"/>
            </a:xfrm>
            <a:prstGeom prst="rect">
              <a:avLst/>
            </a:prstGeom>
            <a:ln>
              <a:noFill/>
            </a:ln>
          </p:spPr>
        </p:pic>
        <p:pic>
          <p:nvPicPr>
            <p:cNvPr id="49" name="Picture 48" descr="lu.png">
              <a:extLst>
                <a:ext uri="{FF2B5EF4-FFF2-40B4-BE49-F238E27FC236}">
                  <a16:creationId xmlns:a16="http://schemas.microsoft.com/office/drawing/2014/main" id="{C50D5B27-F700-0E4D-ABAC-8E7F47823451}"/>
                </a:ext>
              </a:extLst>
            </p:cNvPr>
            <p:cNvPicPr>
              <a:picLocks noChangeAspect="1"/>
            </p:cNvPicPr>
            <p:nvPr userDrawn="1"/>
          </p:nvPicPr>
          <p:blipFill>
            <a:blip r:embed="rId18" cstate="print">
              <a:extLst>
                <a:ext uri="{28A0092B-C50C-407E-A947-70E740481C1C}">
                  <a14:useLocalDpi xmlns:a14="http://schemas.microsoft.com/office/drawing/2010/main" val="0"/>
                </a:ext>
              </a:extLst>
            </a:blip>
            <a:stretch>
              <a:fillRect/>
            </a:stretch>
          </p:blipFill>
          <p:spPr>
            <a:xfrm>
              <a:off x="5530180" y="4469696"/>
              <a:ext cx="217977" cy="144114"/>
            </a:xfrm>
            <a:prstGeom prst="rect">
              <a:avLst/>
            </a:prstGeom>
            <a:ln>
              <a:noFill/>
            </a:ln>
          </p:spPr>
        </p:pic>
        <p:pic>
          <p:nvPicPr>
            <p:cNvPr id="50" name="Picture 49" descr="no.png">
              <a:extLst>
                <a:ext uri="{FF2B5EF4-FFF2-40B4-BE49-F238E27FC236}">
                  <a16:creationId xmlns:a16="http://schemas.microsoft.com/office/drawing/2014/main" id="{EEE21768-4FCC-884A-B1AE-22B6652D9A65}"/>
                </a:ext>
              </a:extLst>
            </p:cNvPr>
            <p:cNvPicPr>
              <a:picLocks noChangeAspect="1"/>
            </p:cNvPicPr>
            <p:nvPr userDrawn="1"/>
          </p:nvPicPr>
          <p:blipFill>
            <a:blip r:embed="rId19" cstate="print">
              <a:extLst>
                <a:ext uri="{28A0092B-C50C-407E-A947-70E740481C1C}">
                  <a14:useLocalDpi xmlns:a14="http://schemas.microsoft.com/office/drawing/2010/main" val="0"/>
                </a:ext>
              </a:extLst>
            </a:blip>
            <a:stretch>
              <a:fillRect/>
            </a:stretch>
          </p:blipFill>
          <p:spPr>
            <a:xfrm>
              <a:off x="5901320" y="4469696"/>
              <a:ext cx="217977" cy="144114"/>
            </a:xfrm>
            <a:prstGeom prst="rect">
              <a:avLst/>
            </a:prstGeom>
            <a:ln>
              <a:noFill/>
            </a:ln>
          </p:spPr>
        </p:pic>
        <p:pic>
          <p:nvPicPr>
            <p:cNvPr id="51" name="Picture 50" descr="nl.png">
              <a:extLst>
                <a:ext uri="{FF2B5EF4-FFF2-40B4-BE49-F238E27FC236}">
                  <a16:creationId xmlns:a16="http://schemas.microsoft.com/office/drawing/2014/main" id="{F3A8536C-BDE0-404F-837A-2693906048DE}"/>
                </a:ext>
              </a:extLst>
            </p:cNvPr>
            <p:cNvPicPr>
              <a:picLocks noChangeAspect="1"/>
            </p:cNvPicPr>
            <p:nvPr userDrawn="1"/>
          </p:nvPicPr>
          <p:blipFill>
            <a:blip r:embed="rId20" cstate="print">
              <a:extLst>
                <a:ext uri="{28A0092B-C50C-407E-A947-70E740481C1C}">
                  <a14:useLocalDpi xmlns:a14="http://schemas.microsoft.com/office/drawing/2010/main" val="0"/>
                </a:ext>
              </a:extLst>
            </a:blip>
            <a:stretch>
              <a:fillRect/>
            </a:stretch>
          </p:blipFill>
          <p:spPr>
            <a:xfrm>
              <a:off x="6272460" y="4469696"/>
              <a:ext cx="217977" cy="144114"/>
            </a:xfrm>
            <a:prstGeom prst="rect">
              <a:avLst/>
            </a:prstGeom>
            <a:ln>
              <a:noFill/>
            </a:ln>
          </p:spPr>
        </p:pic>
        <p:pic>
          <p:nvPicPr>
            <p:cNvPr id="52" name="Picture 51" descr="pl.png">
              <a:extLst>
                <a:ext uri="{FF2B5EF4-FFF2-40B4-BE49-F238E27FC236}">
                  <a16:creationId xmlns:a16="http://schemas.microsoft.com/office/drawing/2014/main" id="{C2AC4DB9-ABEE-C04F-B4C3-09C4682EFF08}"/>
                </a:ext>
              </a:extLst>
            </p:cNvPr>
            <p:cNvPicPr>
              <a:picLocks noChangeAspect="1"/>
            </p:cNvPicPr>
            <p:nvPr userDrawn="1"/>
          </p:nvPicPr>
          <p:blipFill>
            <a:blip r:embed="rId21" cstate="print">
              <a:extLst>
                <a:ext uri="{28A0092B-C50C-407E-A947-70E740481C1C}">
                  <a14:useLocalDpi xmlns:a14="http://schemas.microsoft.com/office/drawing/2010/main" val="0"/>
                </a:ext>
              </a:extLst>
            </a:blip>
            <a:stretch>
              <a:fillRect/>
            </a:stretch>
          </p:blipFill>
          <p:spPr>
            <a:xfrm>
              <a:off x="6643600" y="4469696"/>
              <a:ext cx="217977" cy="144114"/>
            </a:xfrm>
            <a:prstGeom prst="rect">
              <a:avLst/>
            </a:prstGeom>
            <a:ln>
              <a:noFill/>
            </a:ln>
          </p:spPr>
        </p:pic>
        <p:pic>
          <p:nvPicPr>
            <p:cNvPr id="53" name="Picture 52" descr="pt.png">
              <a:extLst>
                <a:ext uri="{FF2B5EF4-FFF2-40B4-BE49-F238E27FC236}">
                  <a16:creationId xmlns:a16="http://schemas.microsoft.com/office/drawing/2014/main" id="{1583F378-AC2C-D048-A473-AB1BFE7EA3D6}"/>
                </a:ext>
              </a:extLst>
            </p:cNvPr>
            <p:cNvPicPr>
              <a:picLocks noChangeAspect="1"/>
            </p:cNvPicPr>
            <p:nvPr userDrawn="1"/>
          </p:nvPicPr>
          <p:blipFill>
            <a:blip r:embed="rId22" cstate="print">
              <a:extLst>
                <a:ext uri="{28A0092B-C50C-407E-A947-70E740481C1C}">
                  <a14:useLocalDpi xmlns:a14="http://schemas.microsoft.com/office/drawing/2010/main" val="0"/>
                </a:ext>
              </a:extLst>
            </a:blip>
            <a:stretch>
              <a:fillRect/>
            </a:stretch>
          </p:blipFill>
          <p:spPr>
            <a:xfrm>
              <a:off x="7014740" y="4469696"/>
              <a:ext cx="217977" cy="144114"/>
            </a:xfrm>
            <a:prstGeom prst="rect">
              <a:avLst/>
            </a:prstGeom>
            <a:ln>
              <a:noFill/>
            </a:ln>
          </p:spPr>
        </p:pic>
        <p:pic>
          <p:nvPicPr>
            <p:cNvPr id="54" name="Picture 53" descr="cz.png">
              <a:extLst>
                <a:ext uri="{FF2B5EF4-FFF2-40B4-BE49-F238E27FC236}">
                  <a16:creationId xmlns:a16="http://schemas.microsoft.com/office/drawing/2014/main" id="{DF5F68D2-8406-374A-AD83-A239F5455955}"/>
                </a:ext>
              </a:extLst>
            </p:cNvPr>
            <p:cNvPicPr>
              <a:picLocks noChangeAspect="1"/>
            </p:cNvPicPr>
            <p:nvPr userDrawn="1"/>
          </p:nvPicPr>
          <p:blipFill>
            <a:blip r:embed="rId23" cstate="print">
              <a:extLst>
                <a:ext uri="{28A0092B-C50C-407E-A947-70E740481C1C}">
                  <a14:useLocalDpi xmlns:a14="http://schemas.microsoft.com/office/drawing/2010/main" val="0"/>
                </a:ext>
              </a:extLst>
            </a:blip>
            <a:stretch>
              <a:fillRect/>
            </a:stretch>
          </p:blipFill>
          <p:spPr>
            <a:xfrm>
              <a:off x="7385880" y="4469696"/>
              <a:ext cx="217977" cy="144114"/>
            </a:xfrm>
            <a:prstGeom prst="rect">
              <a:avLst/>
            </a:prstGeom>
            <a:ln>
              <a:noFill/>
            </a:ln>
          </p:spPr>
        </p:pic>
        <p:pic>
          <p:nvPicPr>
            <p:cNvPr id="55" name="Picture 54" descr="ro.png">
              <a:extLst>
                <a:ext uri="{FF2B5EF4-FFF2-40B4-BE49-F238E27FC236}">
                  <a16:creationId xmlns:a16="http://schemas.microsoft.com/office/drawing/2014/main" id="{E6725D2E-4FF2-9248-8333-05CFA18C70C0}"/>
                </a:ext>
              </a:extLst>
            </p:cNvPr>
            <p:cNvPicPr>
              <a:picLocks noChangeAspect="1"/>
            </p:cNvPicPr>
            <p:nvPr userDrawn="1"/>
          </p:nvPicPr>
          <p:blipFill>
            <a:blip r:embed="rId24" cstate="print">
              <a:extLst>
                <a:ext uri="{28A0092B-C50C-407E-A947-70E740481C1C}">
                  <a14:useLocalDpi xmlns:a14="http://schemas.microsoft.com/office/drawing/2010/main" val="0"/>
                </a:ext>
              </a:extLst>
            </a:blip>
            <a:stretch>
              <a:fillRect/>
            </a:stretch>
          </p:blipFill>
          <p:spPr>
            <a:xfrm>
              <a:off x="7757020" y="4469696"/>
              <a:ext cx="217977" cy="144114"/>
            </a:xfrm>
            <a:prstGeom prst="rect">
              <a:avLst/>
            </a:prstGeom>
            <a:ln>
              <a:noFill/>
            </a:ln>
          </p:spPr>
        </p:pic>
        <p:pic>
          <p:nvPicPr>
            <p:cNvPr id="56" name="Picture 55" descr="se.png">
              <a:extLst>
                <a:ext uri="{FF2B5EF4-FFF2-40B4-BE49-F238E27FC236}">
                  <a16:creationId xmlns:a16="http://schemas.microsoft.com/office/drawing/2014/main" id="{74AB8C92-E6A7-C144-B537-72B3915DD46B}"/>
                </a:ext>
              </a:extLst>
            </p:cNvPr>
            <p:cNvPicPr>
              <a:picLocks noChangeAspect="1"/>
            </p:cNvPicPr>
            <p:nvPr userDrawn="1"/>
          </p:nvPicPr>
          <p:blipFill>
            <a:blip r:embed="rId25" cstate="print">
              <a:extLst>
                <a:ext uri="{28A0092B-C50C-407E-A947-70E740481C1C}">
                  <a14:useLocalDpi xmlns:a14="http://schemas.microsoft.com/office/drawing/2010/main" val="0"/>
                </a:ext>
              </a:extLst>
            </a:blip>
            <a:stretch>
              <a:fillRect/>
            </a:stretch>
          </p:blipFill>
          <p:spPr>
            <a:xfrm>
              <a:off x="8499300" y="4469696"/>
              <a:ext cx="217977" cy="144114"/>
            </a:xfrm>
            <a:prstGeom prst="rect">
              <a:avLst/>
            </a:prstGeom>
            <a:ln>
              <a:noFill/>
            </a:ln>
          </p:spPr>
        </p:pic>
        <p:pic>
          <p:nvPicPr>
            <p:cNvPr id="57" name="Picture 56" descr="ch.png">
              <a:extLst>
                <a:ext uri="{FF2B5EF4-FFF2-40B4-BE49-F238E27FC236}">
                  <a16:creationId xmlns:a16="http://schemas.microsoft.com/office/drawing/2014/main" id="{C48E0D8F-2BC8-F14C-9362-9E8607F5C1C0}"/>
                </a:ext>
              </a:extLst>
            </p:cNvPr>
            <p:cNvPicPr>
              <a:picLocks noChangeAspect="1"/>
            </p:cNvPicPr>
            <p:nvPr userDrawn="1"/>
          </p:nvPicPr>
          <p:blipFill>
            <a:blip r:embed="rId26" cstate="print">
              <a:extLst>
                <a:ext uri="{28A0092B-C50C-407E-A947-70E740481C1C}">
                  <a14:useLocalDpi xmlns:a14="http://schemas.microsoft.com/office/drawing/2010/main" val="0"/>
                </a:ext>
              </a:extLst>
            </a:blip>
            <a:stretch>
              <a:fillRect/>
            </a:stretch>
          </p:blipFill>
          <p:spPr>
            <a:xfrm>
              <a:off x="8870442" y="4469696"/>
              <a:ext cx="217977" cy="144114"/>
            </a:xfrm>
            <a:prstGeom prst="rect">
              <a:avLst/>
            </a:prstGeom>
            <a:ln>
              <a:noFill/>
            </a:ln>
          </p:spPr>
        </p:pic>
        <p:pic>
          <p:nvPicPr>
            <p:cNvPr id="58" name="Picture 57" descr="uk.png">
              <a:extLst>
                <a:ext uri="{FF2B5EF4-FFF2-40B4-BE49-F238E27FC236}">
                  <a16:creationId xmlns:a16="http://schemas.microsoft.com/office/drawing/2014/main" id="{E5508957-8372-AF44-9157-4F8AF0056F70}"/>
                </a:ext>
              </a:extLst>
            </p:cNvPr>
            <p:cNvPicPr>
              <a:picLocks noChangeAspect="1"/>
            </p:cNvPicPr>
            <p:nvPr userDrawn="1"/>
          </p:nvPicPr>
          <p:blipFill>
            <a:blip r:embed="rId27" cstate="print">
              <a:extLst>
                <a:ext uri="{28A0092B-C50C-407E-A947-70E740481C1C}">
                  <a14:useLocalDpi xmlns:a14="http://schemas.microsoft.com/office/drawing/2010/main" val="0"/>
                </a:ext>
              </a:extLst>
            </a:blip>
            <a:stretch>
              <a:fillRect/>
            </a:stretch>
          </p:blipFill>
          <p:spPr>
            <a:xfrm>
              <a:off x="8128160" y="4469696"/>
              <a:ext cx="217977" cy="144114"/>
            </a:xfrm>
            <a:prstGeom prst="rect">
              <a:avLst/>
            </a:prstGeom>
            <a:ln>
              <a:noFill/>
            </a:ln>
          </p:spPr>
        </p:pic>
        <p:pic>
          <p:nvPicPr>
            <p:cNvPr id="59" name="Picture 58">
              <a:extLst>
                <a:ext uri="{FF2B5EF4-FFF2-40B4-BE49-F238E27FC236}">
                  <a16:creationId xmlns:a16="http://schemas.microsoft.com/office/drawing/2014/main" id="{93E77BB0-CCCB-184C-8A71-2856CDD78E38}"/>
                </a:ext>
              </a:extLst>
            </p:cNvPr>
            <p:cNvPicPr>
              <a:picLocks noChangeAspect="1"/>
            </p:cNvPicPr>
            <p:nvPr userDrawn="1"/>
          </p:nvPicPr>
          <p:blipFill>
            <a:blip r:embed="rId28" cstate="hqprint">
              <a:extLst>
                <a:ext uri="{28A0092B-C50C-407E-A947-70E740481C1C}">
                  <a14:useLocalDpi xmlns:a14="http://schemas.microsoft.com/office/drawing/2010/main" val="0"/>
                </a:ext>
              </a:extLst>
            </a:blip>
            <a:stretch>
              <a:fillRect/>
            </a:stretch>
          </p:blipFill>
          <p:spPr>
            <a:xfrm>
              <a:off x="9408598" y="4469696"/>
              <a:ext cx="216000" cy="144000"/>
            </a:xfrm>
            <a:prstGeom prst="rect">
              <a:avLst/>
            </a:prstGeom>
          </p:spPr>
        </p:pic>
        <p:pic>
          <p:nvPicPr>
            <p:cNvPr id="60" name="Picture 59">
              <a:extLst>
                <a:ext uri="{FF2B5EF4-FFF2-40B4-BE49-F238E27FC236}">
                  <a16:creationId xmlns:a16="http://schemas.microsoft.com/office/drawing/2014/main" id="{7D4A6225-A6BA-474B-9F8F-B55FD8A87BDA}"/>
                </a:ext>
              </a:extLst>
            </p:cNvPr>
            <p:cNvPicPr>
              <a:picLocks noChangeAspect="1"/>
            </p:cNvPicPr>
            <p:nvPr userDrawn="1"/>
          </p:nvPicPr>
          <p:blipFill>
            <a:blip r:embed="rId29"/>
            <a:stretch>
              <a:fillRect/>
            </a:stretch>
          </p:blipFill>
          <p:spPr>
            <a:xfrm>
              <a:off x="9768386" y="4469696"/>
              <a:ext cx="216000" cy="144000"/>
            </a:xfrm>
            <a:prstGeom prst="rect">
              <a:avLst/>
            </a:prstGeom>
          </p:spPr>
        </p:pic>
        <p:pic>
          <p:nvPicPr>
            <p:cNvPr id="61" name="Picture 60" descr="ca.png">
              <a:extLst>
                <a:ext uri="{FF2B5EF4-FFF2-40B4-BE49-F238E27FC236}">
                  <a16:creationId xmlns:a16="http://schemas.microsoft.com/office/drawing/2014/main" id="{02C75BE4-D548-4049-B4EA-FE8098E2394C}"/>
                </a:ext>
              </a:extLst>
            </p:cNvPr>
            <p:cNvPicPr>
              <a:picLocks noChangeAspect="1"/>
            </p:cNvPicPr>
            <p:nvPr userDrawn="1"/>
          </p:nvPicPr>
          <p:blipFill>
            <a:blip r:embed="rId30" cstate="print">
              <a:extLst>
                <a:ext uri="{28A0092B-C50C-407E-A947-70E740481C1C}">
                  <a14:useLocalDpi xmlns:a14="http://schemas.microsoft.com/office/drawing/2010/main" val="0"/>
                </a:ext>
              </a:extLst>
            </a:blip>
            <a:stretch>
              <a:fillRect/>
            </a:stretch>
          </p:blipFill>
          <p:spPr>
            <a:xfrm>
              <a:off x="10489245" y="4469696"/>
              <a:ext cx="216000" cy="142807"/>
            </a:xfrm>
            <a:prstGeom prst="rect">
              <a:avLst/>
            </a:prstGeom>
            <a:ln>
              <a:noFill/>
            </a:ln>
          </p:spPr>
        </p:pic>
        <p:pic>
          <p:nvPicPr>
            <p:cNvPr id="62" name="Picture 61" descr="si.png">
              <a:extLst>
                <a:ext uri="{FF2B5EF4-FFF2-40B4-BE49-F238E27FC236}">
                  <a16:creationId xmlns:a16="http://schemas.microsoft.com/office/drawing/2014/main" id="{28548056-32EB-4547-A1E8-C49E5B25653B}"/>
                </a:ext>
              </a:extLst>
            </p:cNvPr>
            <p:cNvPicPr>
              <a:picLocks noChangeAspect="1"/>
            </p:cNvPicPr>
            <p:nvPr userDrawn="1"/>
          </p:nvPicPr>
          <p:blipFill>
            <a:blip r:embed="rId31" cstate="print">
              <a:extLst>
                <a:ext uri="{28A0092B-C50C-407E-A947-70E740481C1C}">
                  <a14:useLocalDpi xmlns:a14="http://schemas.microsoft.com/office/drawing/2010/main" val="0"/>
                </a:ext>
              </a:extLst>
            </a:blip>
            <a:stretch>
              <a:fillRect/>
            </a:stretch>
          </p:blipFill>
          <p:spPr>
            <a:xfrm>
              <a:off x="10128174" y="4469696"/>
              <a:ext cx="217284" cy="143656"/>
            </a:xfrm>
            <a:prstGeom prst="rect">
              <a:avLst/>
            </a:prstGeom>
          </p:spPr>
        </p:pic>
      </p:grpSp>
    </p:spTree>
    <p:extLst>
      <p:ext uri="{BB962C8B-B14F-4D97-AF65-F5344CB8AC3E}">
        <p14:creationId xmlns:p14="http://schemas.microsoft.com/office/powerpoint/2010/main" val="2122845605"/>
      </p:ext>
    </p:extLst>
  </p:cSld>
  <p:clrMap bg1="lt1" tx1="dk1" bg2="lt2" tx2="dk2" accent1="accent1" accent2="accent2" accent3="accent3" accent4="accent4" accent5="accent5" accent6="accent6" hlink="hlink" folHlink="folHlink"/>
  <p:sldLayoutIdLst>
    <p:sldLayoutId id="2147487134" r:id="rId1"/>
  </p:sldLayoutIdLst>
  <p:hf sldNum="0" hdr="0" dt="0"/>
  <p:txStyles>
    <p:titleStyle>
      <a:lvl1pPr algn="l" rtl="0" eaLnBrk="0" fontAlgn="base" hangingPunct="0">
        <a:spcBef>
          <a:spcPct val="0"/>
        </a:spcBef>
        <a:spcAft>
          <a:spcPct val="0"/>
        </a:spcAft>
        <a:defRPr sz="3000" b="1" i="0">
          <a:solidFill>
            <a:srgbClr val="335E6F"/>
          </a:solidFill>
          <a:latin typeface="+mj-lt"/>
          <a:ea typeface="MS PGothic" pitchFamily="34" charset="-128"/>
          <a:cs typeface="Arial" charset="0"/>
        </a:defRPr>
      </a:lvl1pPr>
      <a:lvl2pPr algn="l" rtl="0" eaLnBrk="0" fontAlgn="base" hangingPunct="0">
        <a:spcBef>
          <a:spcPct val="0"/>
        </a:spcBef>
        <a:spcAft>
          <a:spcPct val="0"/>
        </a:spcAft>
        <a:defRPr sz="2200">
          <a:solidFill>
            <a:srgbClr val="0070C0"/>
          </a:solidFill>
          <a:latin typeface="Arial" charset="0"/>
          <a:ea typeface="MS PGothic" pitchFamily="34" charset="-128"/>
          <a:cs typeface="Arial" charset="0"/>
        </a:defRPr>
      </a:lvl2pPr>
      <a:lvl3pPr algn="l" rtl="0" eaLnBrk="0" fontAlgn="base" hangingPunct="0">
        <a:spcBef>
          <a:spcPct val="0"/>
        </a:spcBef>
        <a:spcAft>
          <a:spcPct val="0"/>
        </a:spcAft>
        <a:defRPr sz="2200">
          <a:solidFill>
            <a:srgbClr val="0070C0"/>
          </a:solidFill>
          <a:latin typeface="Arial" charset="0"/>
          <a:ea typeface="MS PGothic" pitchFamily="34" charset="-128"/>
          <a:cs typeface="Arial" charset="0"/>
        </a:defRPr>
      </a:lvl3pPr>
      <a:lvl4pPr algn="l" rtl="0" eaLnBrk="0" fontAlgn="base" hangingPunct="0">
        <a:spcBef>
          <a:spcPct val="0"/>
        </a:spcBef>
        <a:spcAft>
          <a:spcPct val="0"/>
        </a:spcAft>
        <a:defRPr sz="2200">
          <a:solidFill>
            <a:srgbClr val="0070C0"/>
          </a:solidFill>
          <a:latin typeface="Arial" charset="0"/>
          <a:ea typeface="MS PGothic" pitchFamily="34" charset="-128"/>
          <a:cs typeface="Arial" charset="0"/>
        </a:defRPr>
      </a:lvl4pPr>
      <a:lvl5pPr algn="l" rtl="0" eaLnBrk="0" fontAlgn="base" hangingPunct="0">
        <a:spcBef>
          <a:spcPct val="0"/>
        </a:spcBef>
        <a:spcAft>
          <a:spcPct val="0"/>
        </a:spcAft>
        <a:defRPr sz="2200">
          <a:solidFill>
            <a:srgbClr val="0070C0"/>
          </a:solidFill>
          <a:latin typeface="Arial" charset="0"/>
          <a:ea typeface="MS PGothic" pitchFamily="34" charset="-128"/>
          <a:cs typeface="Arial" charset="0"/>
        </a:defRPr>
      </a:lvl5pPr>
      <a:lvl6pPr marL="457200" algn="l" rtl="0" eaLnBrk="1" fontAlgn="base" hangingPunct="1">
        <a:spcBef>
          <a:spcPct val="0"/>
        </a:spcBef>
        <a:spcAft>
          <a:spcPct val="0"/>
        </a:spcAft>
        <a:defRPr sz="2200" b="1">
          <a:solidFill>
            <a:schemeClr val="bg1"/>
          </a:solidFill>
          <a:latin typeface="Verdana" pitchFamily="34" charset="0"/>
        </a:defRPr>
      </a:lvl6pPr>
      <a:lvl7pPr marL="914400" algn="l" rtl="0" eaLnBrk="1" fontAlgn="base" hangingPunct="1">
        <a:spcBef>
          <a:spcPct val="0"/>
        </a:spcBef>
        <a:spcAft>
          <a:spcPct val="0"/>
        </a:spcAft>
        <a:defRPr sz="2200" b="1">
          <a:solidFill>
            <a:schemeClr val="bg1"/>
          </a:solidFill>
          <a:latin typeface="Verdana" pitchFamily="34" charset="0"/>
        </a:defRPr>
      </a:lvl7pPr>
      <a:lvl8pPr marL="1371600" algn="l" rtl="0" eaLnBrk="1" fontAlgn="base" hangingPunct="1">
        <a:spcBef>
          <a:spcPct val="0"/>
        </a:spcBef>
        <a:spcAft>
          <a:spcPct val="0"/>
        </a:spcAft>
        <a:defRPr sz="2200" b="1">
          <a:solidFill>
            <a:schemeClr val="bg1"/>
          </a:solidFill>
          <a:latin typeface="Verdana" pitchFamily="34" charset="0"/>
        </a:defRPr>
      </a:lvl8pPr>
      <a:lvl9pPr marL="1828800" algn="l" rtl="0" eaLnBrk="1" fontAlgn="base" hangingPunct="1">
        <a:spcBef>
          <a:spcPct val="0"/>
        </a:spcBef>
        <a:spcAft>
          <a:spcPct val="0"/>
        </a:spcAft>
        <a:defRPr sz="2200" b="1">
          <a:solidFill>
            <a:schemeClr val="bg1"/>
          </a:solidFill>
          <a:latin typeface="Verdana" pitchFamily="34" charset="0"/>
        </a:defRPr>
      </a:lvl9pPr>
    </p:titleStyle>
    <p:bodyStyle>
      <a:lvl1pPr marL="342900" indent="-342900" algn="l" rtl="0" eaLnBrk="0" fontAlgn="base" hangingPunct="0">
        <a:lnSpc>
          <a:spcPct val="119000"/>
        </a:lnSpc>
        <a:spcBef>
          <a:spcPct val="20000"/>
        </a:spcBef>
        <a:spcAft>
          <a:spcPct val="0"/>
        </a:spcAft>
        <a:buClr>
          <a:schemeClr val="accent1"/>
        </a:buClr>
        <a:buFont typeface="Verdana" charset="0"/>
        <a:defRPr sz="1800">
          <a:solidFill>
            <a:srgbClr val="8197A6"/>
          </a:solidFill>
          <a:latin typeface="Arial" charset="0"/>
          <a:ea typeface="MS PGothic" pitchFamily="34" charset="-128"/>
          <a:cs typeface="Arial" charset="0"/>
        </a:defRPr>
      </a:lvl1pPr>
      <a:lvl2pPr marL="808038" indent="-350838" algn="l" rtl="0" eaLnBrk="0" fontAlgn="base" hangingPunct="0">
        <a:lnSpc>
          <a:spcPct val="119000"/>
        </a:lnSpc>
        <a:spcBef>
          <a:spcPct val="20000"/>
        </a:spcBef>
        <a:spcAft>
          <a:spcPct val="0"/>
        </a:spcAft>
        <a:buClr>
          <a:schemeClr val="accent1"/>
        </a:buClr>
        <a:buFont typeface="+mj-lt" charset="0"/>
        <a:defRPr sz="1800">
          <a:solidFill>
            <a:srgbClr val="8197A6"/>
          </a:solidFill>
          <a:latin typeface="Arial" charset="0"/>
          <a:ea typeface="MS PGothic" pitchFamily="34" charset="-128"/>
          <a:cs typeface="Arial" charset="0"/>
        </a:defRPr>
      </a:lvl2pPr>
      <a:lvl3pPr marL="1406525" indent="-492125" algn="l" rtl="0" eaLnBrk="0" fontAlgn="base" hangingPunct="0">
        <a:lnSpc>
          <a:spcPct val="119000"/>
        </a:lnSpc>
        <a:spcBef>
          <a:spcPct val="20000"/>
        </a:spcBef>
        <a:spcAft>
          <a:spcPct val="0"/>
        </a:spcAft>
        <a:buClr>
          <a:schemeClr val="accent1"/>
        </a:buClr>
        <a:buFont typeface="+mj-lt" charset="0"/>
        <a:defRPr sz="1800">
          <a:solidFill>
            <a:srgbClr val="8197A6"/>
          </a:solidFill>
          <a:latin typeface="Arial" charset="0"/>
          <a:ea typeface="MS PGothic" pitchFamily="34" charset="-128"/>
          <a:cs typeface="Arial" charset="0"/>
        </a:defRPr>
      </a:lvl3pPr>
      <a:lvl4pPr marL="2005013" indent="-633413" algn="l" rtl="0" eaLnBrk="0" fontAlgn="base" hangingPunct="0">
        <a:lnSpc>
          <a:spcPct val="119000"/>
        </a:lnSpc>
        <a:spcBef>
          <a:spcPct val="20000"/>
        </a:spcBef>
        <a:spcAft>
          <a:spcPct val="0"/>
        </a:spcAft>
        <a:buClr>
          <a:schemeClr val="accent1"/>
        </a:buClr>
        <a:buFont typeface="+mj-lt" charset="0"/>
        <a:defRPr sz="1800">
          <a:solidFill>
            <a:srgbClr val="8197A6"/>
          </a:solidFill>
          <a:latin typeface="Arial" charset="0"/>
          <a:ea typeface="MS PGothic" pitchFamily="34" charset="-128"/>
          <a:cs typeface="Arial" charset="0"/>
        </a:defRPr>
      </a:lvl4pPr>
      <a:lvl5pPr marL="2603500" indent="-774700" algn="l" rtl="0" eaLnBrk="0" fontAlgn="base" hangingPunct="0">
        <a:lnSpc>
          <a:spcPct val="119000"/>
        </a:lnSpc>
        <a:spcBef>
          <a:spcPct val="20000"/>
        </a:spcBef>
        <a:spcAft>
          <a:spcPct val="0"/>
        </a:spcAft>
        <a:buClr>
          <a:schemeClr val="accent1"/>
        </a:buClr>
        <a:buFont typeface="+mj-lt" charset="0"/>
        <a:defRPr sz="1800">
          <a:solidFill>
            <a:srgbClr val="8197A6"/>
          </a:solidFill>
          <a:latin typeface="Arial" charset="0"/>
          <a:ea typeface="MS PGothic" pitchFamily="34" charset="-128"/>
          <a:cs typeface="Arial" charset="0"/>
        </a:defRPr>
      </a:lvl5pPr>
      <a:lvl6pPr marL="3479800" indent="-419100" algn="l" rtl="0" eaLnBrk="1" fontAlgn="base" hangingPunct="1">
        <a:lnSpc>
          <a:spcPct val="119000"/>
        </a:lnSpc>
        <a:spcBef>
          <a:spcPct val="20000"/>
        </a:spcBef>
        <a:spcAft>
          <a:spcPct val="0"/>
        </a:spcAft>
        <a:buClr>
          <a:schemeClr val="accent1"/>
        </a:buClr>
        <a:buFont typeface="Verdana" pitchFamily="34" charset="0"/>
        <a:buChar char="–"/>
        <a:defRPr sz="1600">
          <a:solidFill>
            <a:schemeClr val="bg2"/>
          </a:solidFill>
          <a:latin typeface="+mn-lt"/>
        </a:defRPr>
      </a:lvl6pPr>
      <a:lvl7pPr marL="3937000" indent="-419100" algn="l" rtl="0" eaLnBrk="1" fontAlgn="base" hangingPunct="1">
        <a:lnSpc>
          <a:spcPct val="119000"/>
        </a:lnSpc>
        <a:spcBef>
          <a:spcPct val="20000"/>
        </a:spcBef>
        <a:spcAft>
          <a:spcPct val="0"/>
        </a:spcAft>
        <a:buClr>
          <a:schemeClr val="accent1"/>
        </a:buClr>
        <a:buFont typeface="Verdana" pitchFamily="34" charset="0"/>
        <a:buChar char="–"/>
        <a:defRPr sz="1600">
          <a:solidFill>
            <a:schemeClr val="bg2"/>
          </a:solidFill>
          <a:latin typeface="+mn-lt"/>
        </a:defRPr>
      </a:lvl7pPr>
      <a:lvl8pPr marL="4394200" indent="-419100" algn="l" rtl="0" eaLnBrk="1" fontAlgn="base" hangingPunct="1">
        <a:lnSpc>
          <a:spcPct val="119000"/>
        </a:lnSpc>
        <a:spcBef>
          <a:spcPct val="20000"/>
        </a:spcBef>
        <a:spcAft>
          <a:spcPct val="0"/>
        </a:spcAft>
        <a:buClr>
          <a:schemeClr val="accent1"/>
        </a:buClr>
        <a:buFont typeface="Verdana" pitchFamily="34" charset="0"/>
        <a:buChar char="–"/>
        <a:defRPr sz="1600">
          <a:solidFill>
            <a:schemeClr val="bg2"/>
          </a:solidFill>
          <a:latin typeface="+mn-lt"/>
        </a:defRPr>
      </a:lvl8pPr>
      <a:lvl9pPr marL="4851400" indent="-419100" algn="l" rtl="0" eaLnBrk="1" fontAlgn="base" hangingPunct="1">
        <a:lnSpc>
          <a:spcPct val="119000"/>
        </a:lnSpc>
        <a:spcBef>
          <a:spcPct val="20000"/>
        </a:spcBef>
        <a:spcAft>
          <a:spcPct val="0"/>
        </a:spcAft>
        <a:buClr>
          <a:schemeClr val="accent1"/>
        </a:buClr>
        <a:buFont typeface="Verdana" pitchFamily="34" charset="0"/>
        <a:buChar char="–"/>
        <a:defRPr sz="1600">
          <a:solidFill>
            <a:schemeClr val="bg2"/>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9.xml"/><Relationship Id="rId1" Type="http://schemas.openxmlformats.org/officeDocument/2006/relationships/slideLayout" Target="../slideLayouts/slideLayout21.xml"/></Relationships>
</file>

<file path=ppt/slides/_rels/slide11.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10.xml"/><Relationship Id="rId1" Type="http://schemas.openxmlformats.org/officeDocument/2006/relationships/slideLayout" Target="../slideLayouts/slideLayout2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9.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9.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9.xml"/></Relationships>
</file>

<file path=ppt/slides/_rels/slide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9.xml"/></Relationships>
</file>

<file path=ppt/slides/_rels/slide25.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notesSlide" Target="../notesSlides/notesSlide24.xml"/><Relationship Id="rId1" Type="http://schemas.openxmlformats.org/officeDocument/2006/relationships/slideLayout" Target="../slideLayouts/slideLayout29.xml"/></Relationships>
</file>

<file path=ppt/slides/_rels/slide3.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4.xml"/><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8" Type="http://schemas.openxmlformats.org/officeDocument/2006/relationships/image" Target="../media/image43.png"/><Relationship Id="rId3" Type="http://schemas.openxmlformats.org/officeDocument/2006/relationships/image" Target="../media/image38.emf"/><Relationship Id="rId7" Type="http://schemas.openxmlformats.org/officeDocument/2006/relationships/image" Target="../media/image42.emf"/><Relationship Id="rId2" Type="http://schemas.openxmlformats.org/officeDocument/2006/relationships/notesSlide" Target="../notesSlides/notesSlide5.xml"/><Relationship Id="rId1" Type="http://schemas.openxmlformats.org/officeDocument/2006/relationships/slideLayout" Target="../slideLayouts/slideLayout16.xml"/><Relationship Id="rId6" Type="http://schemas.openxmlformats.org/officeDocument/2006/relationships/image" Target="../media/image41.emf"/><Relationship Id="rId5" Type="http://schemas.openxmlformats.org/officeDocument/2006/relationships/image" Target="../media/image40.emf"/><Relationship Id="rId4" Type="http://schemas.openxmlformats.org/officeDocument/2006/relationships/image" Target="../media/image39.emf"/></Relationships>
</file>

<file path=ppt/slides/_rels/slide7.xml.rels><?xml version="1.0" encoding="UTF-8" standalone="yes"?>
<Relationships xmlns="http://schemas.openxmlformats.org/package/2006/relationships"><Relationship Id="rId3" Type="http://schemas.openxmlformats.org/officeDocument/2006/relationships/image" Target="../media/image44.emf"/><Relationship Id="rId7" Type="http://schemas.openxmlformats.org/officeDocument/2006/relationships/image" Target="../media/image43.png"/><Relationship Id="rId2" Type="http://schemas.openxmlformats.org/officeDocument/2006/relationships/notesSlide" Target="../notesSlides/notesSlide6.xml"/><Relationship Id="rId1" Type="http://schemas.openxmlformats.org/officeDocument/2006/relationships/slideLayout" Target="../slideLayouts/slideLayout16.xml"/><Relationship Id="rId6" Type="http://schemas.openxmlformats.org/officeDocument/2006/relationships/image" Target="../media/image47.emf"/><Relationship Id="rId5" Type="http://schemas.openxmlformats.org/officeDocument/2006/relationships/image" Target="../media/image46.emf"/><Relationship Id="rId4" Type="http://schemas.openxmlformats.org/officeDocument/2006/relationships/image" Target="../media/image45.emf"/></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8.xml"/><Relationship Id="rId1" Type="http://schemas.openxmlformats.org/officeDocument/2006/relationships/slideLayout" Target="../slideLayouts/slideLayout2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ED2508-10A6-8945-A31B-FB5133FA3685}"/>
              </a:ext>
            </a:extLst>
          </p:cNvPr>
          <p:cNvSpPr>
            <a:spLocks noGrp="1"/>
          </p:cNvSpPr>
          <p:nvPr>
            <p:ph type="title"/>
          </p:nvPr>
        </p:nvSpPr>
        <p:spPr>
          <a:xfrm>
            <a:off x="216425" y="2649071"/>
            <a:ext cx="11741010" cy="1424147"/>
          </a:xfrm>
        </p:spPr>
        <p:txBody>
          <a:bodyPr/>
          <a:lstStyle/>
          <a:p>
            <a:pPr algn="ctr"/>
            <a:r>
              <a:rPr lang="en-GB" sz="4400" dirty="0" err="1"/>
              <a:t>EIROforum</a:t>
            </a:r>
            <a:r>
              <a:rPr lang="en-GB" sz="4400" dirty="0"/>
              <a:t> CM workshop (25-26 Apr’23)</a:t>
            </a:r>
            <a:br>
              <a:rPr lang="en-GB" sz="4400" dirty="0"/>
            </a:br>
            <a:r>
              <a:rPr lang="en-GB" sz="4400" dirty="0"/>
              <a:t>ESA presentation</a:t>
            </a:r>
          </a:p>
        </p:txBody>
      </p:sp>
      <p:sp>
        <p:nvSpPr>
          <p:cNvPr id="3" name="Title 1">
            <a:extLst>
              <a:ext uri="{FF2B5EF4-FFF2-40B4-BE49-F238E27FC236}">
                <a16:creationId xmlns:a16="http://schemas.microsoft.com/office/drawing/2014/main" id="{9162DF26-77FE-149A-E3C6-D5257F50CA30}"/>
              </a:ext>
            </a:extLst>
          </p:cNvPr>
          <p:cNvSpPr txBox="1">
            <a:spLocks/>
          </p:cNvSpPr>
          <p:nvPr/>
        </p:nvSpPr>
        <p:spPr>
          <a:xfrm>
            <a:off x="812576" y="4625789"/>
            <a:ext cx="11741010" cy="1011764"/>
          </a:xfrm>
          <a:prstGeom prst="rect">
            <a:avLst/>
          </a:prstGeom>
        </p:spPr>
        <p:txBody>
          <a:bodyPr vert="horz" lIns="0" tIns="45720" rIns="0" bIns="45720" rtlCol="0" anchor="b" anchorCtr="0">
            <a:noAutofit/>
          </a:bodyPr>
          <a:lstStyle>
            <a:lvl1pPr algn="l" rtl="0" eaLnBrk="0" fontAlgn="base" hangingPunct="0">
              <a:spcBef>
                <a:spcPct val="0"/>
              </a:spcBef>
              <a:spcAft>
                <a:spcPct val="0"/>
              </a:spcAft>
              <a:defRPr sz="4000" b="1">
                <a:solidFill>
                  <a:schemeClr val="bg1"/>
                </a:solidFill>
                <a:latin typeface="Arial" charset="0"/>
                <a:ea typeface="MS PGothic" pitchFamily="34" charset="-128"/>
                <a:cs typeface="Arial" charset="0"/>
              </a:defRPr>
            </a:lvl1pPr>
            <a:lvl2pPr algn="l" rtl="0" eaLnBrk="0" fontAlgn="base" hangingPunct="0">
              <a:spcBef>
                <a:spcPct val="0"/>
              </a:spcBef>
              <a:spcAft>
                <a:spcPct val="0"/>
              </a:spcAft>
              <a:defRPr sz="2200">
                <a:solidFill>
                  <a:srgbClr val="0070C0"/>
                </a:solidFill>
                <a:latin typeface="Arial" charset="0"/>
                <a:ea typeface="MS PGothic" pitchFamily="34" charset="-128"/>
                <a:cs typeface="Arial" charset="0"/>
              </a:defRPr>
            </a:lvl2pPr>
            <a:lvl3pPr algn="l" rtl="0" eaLnBrk="0" fontAlgn="base" hangingPunct="0">
              <a:spcBef>
                <a:spcPct val="0"/>
              </a:spcBef>
              <a:spcAft>
                <a:spcPct val="0"/>
              </a:spcAft>
              <a:defRPr sz="2200">
                <a:solidFill>
                  <a:srgbClr val="0070C0"/>
                </a:solidFill>
                <a:latin typeface="Arial" charset="0"/>
                <a:ea typeface="MS PGothic" pitchFamily="34" charset="-128"/>
                <a:cs typeface="Arial" charset="0"/>
              </a:defRPr>
            </a:lvl3pPr>
            <a:lvl4pPr algn="l" rtl="0" eaLnBrk="0" fontAlgn="base" hangingPunct="0">
              <a:spcBef>
                <a:spcPct val="0"/>
              </a:spcBef>
              <a:spcAft>
                <a:spcPct val="0"/>
              </a:spcAft>
              <a:defRPr sz="2200">
                <a:solidFill>
                  <a:srgbClr val="0070C0"/>
                </a:solidFill>
                <a:latin typeface="Arial" charset="0"/>
                <a:ea typeface="MS PGothic" pitchFamily="34" charset="-128"/>
                <a:cs typeface="Arial" charset="0"/>
              </a:defRPr>
            </a:lvl4pPr>
            <a:lvl5pPr algn="l" rtl="0" eaLnBrk="0" fontAlgn="base" hangingPunct="0">
              <a:spcBef>
                <a:spcPct val="0"/>
              </a:spcBef>
              <a:spcAft>
                <a:spcPct val="0"/>
              </a:spcAft>
              <a:defRPr sz="2200">
                <a:solidFill>
                  <a:srgbClr val="0070C0"/>
                </a:solidFill>
                <a:latin typeface="Arial" charset="0"/>
                <a:ea typeface="MS PGothic" pitchFamily="34" charset="-128"/>
                <a:cs typeface="Arial" charset="0"/>
              </a:defRPr>
            </a:lvl5pPr>
            <a:lvl6pPr marL="457200" algn="l" rtl="0" eaLnBrk="1" fontAlgn="base" hangingPunct="1">
              <a:spcBef>
                <a:spcPct val="0"/>
              </a:spcBef>
              <a:spcAft>
                <a:spcPct val="0"/>
              </a:spcAft>
              <a:defRPr sz="2200" b="1">
                <a:solidFill>
                  <a:schemeClr val="bg1"/>
                </a:solidFill>
                <a:latin typeface="Verdana" pitchFamily="34" charset="0"/>
              </a:defRPr>
            </a:lvl6pPr>
            <a:lvl7pPr marL="914400" algn="l" rtl="0" eaLnBrk="1" fontAlgn="base" hangingPunct="1">
              <a:spcBef>
                <a:spcPct val="0"/>
              </a:spcBef>
              <a:spcAft>
                <a:spcPct val="0"/>
              </a:spcAft>
              <a:defRPr sz="2200" b="1">
                <a:solidFill>
                  <a:schemeClr val="bg1"/>
                </a:solidFill>
                <a:latin typeface="Verdana" pitchFamily="34" charset="0"/>
              </a:defRPr>
            </a:lvl7pPr>
            <a:lvl8pPr marL="1371600" algn="l" rtl="0" eaLnBrk="1" fontAlgn="base" hangingPunct="1">
              <a:spcBef>
                <a:spcPct val="0"/>
              </a:spcBef>
              <a:spcAft>
                <a:spcPct val="0"/>
              </a:spcAft>
              <a:defRPr sz="2200" b="1">
                <a:solidFill>
                  <a:schemeClr val="bg1"/>
                </a:solidFill>
                <a:latin typeface="Verdana" pitchFamily="34" charset="0"/>
              </a:defRPr>
            </a:lvl8pPr>
            <a:lvl9pPr marL="1828800" algn="l" rtl="0" eaLnBrk="1" fontAlgn="base" hangingPunct="1">
              <a:spcBef>
                <a:spcPct val="0"/>
              </a:spcBef>
              <a:spcAft>
                <a:spcPct val="0"/>
              </a:spcAft>
              <a:defRPr sz="2200" b="1">
                <a:solidFill>
                  <a:schemeClr val="bg1"/>
                </a:solidFill>
                <a:latin typeface="Verdana" pitchFamily="34" charset="0"/>
              </a:defRPr>
            </a:lvl9pPr>
          </a:lstStyle>
          <a:p>
            <a:r>
              <a:rPr lang="en-GB" sz="2800" kern="0" dirty="0"/>
              <a:t>Fernando Aldea-Montero</a:t>
            </a:r>
          </a:p>
          <a:p>
            <a:r>
              <a:rPr lang="en-GB" sz="2800" kern="0" dirty="0"/>
              <a:t>ESA Science Operations – Product Assurance</a:t>
            </a:r>
          </a:p>
        </p:txBody>
      </p:sp>
    </p:spTree>
    <p:extLst>
      <p:ext uri="{BB962C8B-B14F-4D97-AF65-F5344CB8AC3E}">
        <p14:creationId xmlns:p14="http://schemas.microsoft.com/office/powerpoint/2010/main" val="5744199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FE4CE9-1C74-DD43-88A7-FE806AE9CCD6}"/>
              </a:ext>
            </a:extLst>
          </p:cNvPr>
          <p:cNvSpPr>
            <a:spLocks noGrp="1"/>
          </p:cNvSpPr>
          <p:nvPr>
            <p:ph type="title"/>
          </p:nvPr>
        </p:nvSpPr>
        <p:spPr/>
        <p:txBody>
          <a:bodyPr/>
          <a:lstStyle/>
          <a:p>
            <a:r>
              <a:rPr lang="en-GB" dirty="0">
                <a:solidFill>
                  <a:schemeClr val="bg1"/>
                </a:solidFill>
              </a:rPr>
              <a:t>Some of Today and Tomorrow’s Science Missions </a:t>
            </a:r>
            <a:r>
              <a:rPr lang="en-GB" i="1" dirty="0">
                <a:solidFill>
                  <a:schemeClr val="bg1"/>
                </a:solidFill>
              </a:rPr>
              <a:t>(2)</a:t>
            </a:r>
          </a:p>
        </p:txBody>
      </p:sp>
      <p:pic>
        <p:nvPicPr>
          <p:cNvPr id="4" name="Picture 3">
            <a:extLst>
              <a:ext uri="{FF2B5EF4-FFF2-40B4-BE49-F238E27FC236}">
                <a16:creationId xmlns:a16="http://schemas.microsoft.com/office/drawing/2014/main" id="{F00D0041-510B-D9D9-7FF4-295FC9DE4E1D}"/>
              </a:ext>
            </a:extLst>
          </p:cNvPr>
          <p:cNvPicPr>
            <a:picLocks noChangeAspect="1"/>
          </p:cNvPicPr>
          <p:nvPr/>
        </p:nvPicPr>
        <p:blipFill>
          <a:blip r:embed="rId3"/>
          <a:stretch>
            <a:fillRect/>
          </a:stretch>
        </p:blipFill>
        <p:spPr>
          <a:xfrm>
            <a:off x="1275934" y="968188"/>
            <a:ext cx="9624023" cy="5417799"/>
          </a:xfrm>
          <a:prstGeom prst="rect">
            <a:avLst/>
          </a:prstGeom>
        </p:spPr>
      </p:pic>
    </p:spTree>
    <p:extLst>
      <p:ext uri="{BB962C8B-B14F-4D97-AF65-F5344CB8AC3E}">
        <p14:creationId xmlns:p14="http://schemas.microsoft.com/office/powerpoint/2010/main" val="1404458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FE4CE9-1C74-DD43-88A7-FE806AE9CCD6}"/>
              </a:ext>
            </a:extLst>
          </p:cNvPr>
          <p:cNvSpPr>
            <a:spLocks noGrp="1"/>
          </p:cNvSpPr>
          <p:nvPr>
            <p:ph type="title"/>
          </p:nvPr>
        </p:nvSpPr>
        <p:spPr/>
        <p:txBody>
          <a:bodyPr/>
          <a:lstStyle/>
          <a:p>
            <a:r>
              <a:rPr lang="en-GB" dirty="0">
                <a:solidFill>
                  <a:schemeClr val="bg1"/>
                </a:solidFill>
              </a:rPr>
              <a:t>Science Operations</a:t>
            </a:r>
            <a:endParaRPr lang="en-GB" i="1" dirty="0">
              <a:solidFill>
                <a:schemeClr val="bg1"/>
              </a:solidFill>
            </a:endParaRPr>
          </a:p>
        </p:txBody>
      </p:sp>
      <p:sp>
        <p:nvSpPr>
          <p:cNvPr id="5" name="Text Box 2"/>
          <p:cNvSpPr txBox="1">
            <a:spLocks noChangeArrowheads="1"/>
          </p:cNvSpPr>
          <p:nvPr/>
        </p:nvSpPr>
        <p:spPr bwMode="auto">
          <a:xfrm>
            <a:off x="316545" y="3615246"/>
            <a:ext cx="3320467" cy="20974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square">
            <a:spAutoFit/>
          </a:bodyPr>
          <a:lstStyle>
            <a:lvl1pPr>
              <a:tabLst>
                <a:tab pos="1028700" algn="l"/>
              </a:tabLst>
              <a:defRPr sz="2400">
                <a:solidFill>
                  <a:schemeClr val="tx1"/>
                </a:solidFill>
                <a:latin typeface="Verdana" charset="0"/>
                <a:ea typeface="MS PGothic" charset="-128"/>
              </a:defRPr>
            </a:lvl1pPr>
            <a:lvl2pPr marL="742950" indent="-285750">
              <a:tabLst>
                <a:tab pos="1028700" algn="l"/>
              </a:tabLst>
              <a:defRPr sz="2400">
                <a:solidFill>
                  <a:schemeClr val="tx1"/>
                </a:solidFill>
                <a:latin typeface="Verdana" charset="0"/>
                <a:ea typeface="MS PGothic" charset="-128"/>
              </a:defRPr>
            </a:lvl2pPr>
            <a:lvl3pPr>
              <a:tabLst>
                <a:tab pos="1028700" algn="l"/>
              </a:tabLst>
              <a:defRPr sz="2400">
                <a:solidFill>
                  <a:schemeClr val="tx1"/>
                </a:solidFill>
                <a:latin typeface="Verdana" charset="0"/>
                <a:ea typeface="MS PGothic" charset="-128"/>
              </a:defRPr>
            </a:lvl3pPr>
            <a:lvl4pPr marL="1600200" indent="-228600">
              <a:tabLst>
                <a:tab pos="1028700" algn="l"/>
              </a:tabLst>
              <a:defRPr sz="2400">
                <a:solidFill>
                  <a:schemeClr val="tx1"/>
                </a:solidFill>
                <a:latin typeface="Verdana" charset="0"/>
                <a:ea typeface="MS PGothic" charset="-128"/>
              </a:defRPr>
            </a:lvl4pPr>
            <a:lvl5pPr marL="2057400" indent="-228600">
              <a:tabLst>
                <a:tab pos="1028700" algn="l"/>
              </a:tabLst>
              <a:defRPr sz="2400">
                <a:solidFill>
                  <a:schemeClr val="tx1"/>
                </a:solidFill>
                <a:latin typeface="Verdana" charset="0"/>
                <a:ea typeface="MS PGothic" charset="-128"/>
              </a:defRPr>
            </a:lvl5pPr>
            <a:lvl6pPr marL="2514600" indent="-228600" eaLnBrk="0" fontAlgn="base" hangingPunct="0">
              <a:spcBef>
                <a:spcPct val="0"/>
              </a:spcBef>
              <a:spcAft>
                <a:spcPct val="0"/>
              </a:spcAft>
              <a:tabLst>
                <a:tab pos="1028700" algn="l"/>
              </a:tabLst>
              <a:defRPr sz="2400">
                <a:solidFill>
                  <a:schemeClr val="tx1"/>
                </a:solidFill>
                <a:latin typeface="Verdana" charset="0"/>
                <a:ea typeface="MS PGothic" charset="-128"/>
              </a:defRPr>
            </a:lvl6pPr>
            <a:lvl7pPr marL="2971800" indent="-228600" eaLnBrk="0" fontAlgn="base" hangingPunct="0">
              <a:spcBef>
                <a:spcPct val="0"/>
              </a:spcBef>
              <a:spcAft>
                <a:spcPct val="0"/>
              </a:spcAft>
              <a:tabLst>
                <a:tab pos="1028700" algn="l"/>
              </a:tabLst>
              <a:defRPr sz="2400">
                <a:solidFill>
                  <a:schemeClr val="tx1"/>
                </a:solidFill>
                <a:latin typeface="Verdana" charset="0"/>
                <a:ea typeface="MS PGothic" charset="-128"/>
              </a:defRPr>
            </a:lvl7pPr>
            <a:lvl8pPr marL="3429000" indent="-228600" eaLnBrk="0" fontAlgn="base" hangingPunct="0">
              <a:spcBef>
                <a:spcPct val="0"/>
              </a:spcBef>
              <a:spcAft>
                <a:spcPct val="0"/>
              </a:spcAft>
              <a:tabLst>
                <a:tab pos="1028700" algn="l"/>
              </a:tabLst>
              <a:defRPr sz="2400">
                <a:solidFill>
                  <a:schemeClr val="tx1"/>
                </a:solidFill>
                <a:latin typeface="Verdana" charset="0"/>
                <a:ea typeface="MS PGothic" charset="-128"/>
              </a:defRPr>
            </a:lvl8pPr>
            <a:lvl9pPr marL="3886200" indent="-228600" eaLnBrk="0" fontAlgn="base" hangingPunct="0">
              <a:spcBef>
                <a:spcPct val="0"/>
              </a:spcBef>
              <a:spcAft>
                <a:spcPct val="0"/>
              </a:spcAft>
              <a:tabLst>
                <a:tab pos="1028700" algn="l"/>
              </a:tabLst>
              <a:defRPr sz="2400">
                <a:solidFill>
                  <a:schemeClr val="tx1"/>
                </a:solidFill>
                <a:latin typeface="Verdana" charset="0"/>
                <a:ea typeface="MS PGothic" charset="-128"/>
              </a:defRPr>
            </a:lvl9pPr>
          </a:lstStyle>
          <a:p>
            <a:pPr>
              <a:lnSpc>
                <a:spcPct val="110000"/>
              </a:lnSpc>
            </a:pPr>
            <a:r>
              <a:rPr lang="en-US" altLang="en-US" sz="2000" dirty="0">
                <a:solidFill>
                  <a:schemeClr val="bg1"/>
                </a:solidFill>
                <a:latin typeface="Arial" charset="0"/>
              </a:rPr>
              <a:t>ESAC hosts ESA’s Science Operations Centre (SOC) for ESA astronomy and Solar System missions.</a:t>
            </a:r>
          </a:p>
          <a:p>
            <a:pPr marL="0" lvl="2">
              <a:lnSpc>
                <a:spcPct val="110000"/>
              </a:lnSpc>
            </a:pPr>
            <a:endParaRPr lang="en-US" altLang="en-US" sz="2000" dirty="0">
              <a:solidFill>
                <a:schemeClr val="bg1"/>
              </a:solidFill>
              <a:latin typeface="Arial" charset="0"/>
            </a:endParaRPr>
          </a:p>
          <a:p>
            <a:pPr marL="0" lvl="2">
              <a:lnSpc>
                <a:spcPct val="110000"/>
              </a:lnSpc>
            </a:pPr>
            <a:endParaRPr lang="en-US" altLang="en-US" sz="2000" dirty="0">
              <a:solidFill>
                <a:schemeClr val="bg1"/>
              </a:solidFill>
              <a:latin typeface="Arial" charset="0"/>
            </a:endParaRPr>
          </a:p>
        </p:txBody>
      </p:sp>
      <p:sp>
        <p:nvSpPr>
          <p:cNvPr id="6" name="Text Box 7"/>
          <p:cNvSpPr txBox="1">
            <a:spLocks noChangeArrowheads="1"/>
          </p:cNvSpPr>
          <p:nvPr/>
        </p:nvSpPr>
        <p:spPr bwMode="auto">
          <a:xfrm>
            <a:off x="316545" y="1554099"/>
            <a:ext cx="3475927" cy="13811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Verdana" charset="0"/>
                <a:ea typeface="MS PGothic" charset="-128"/>
              </a:defRPr>
            </a:lvl1pPr>
            <a:lvl2pPr marL="742950" indent="-285750">
              <a:defRPr sz="2400">
                <a:solidFill>
                  <a:schemeClr val="tx1"/>
                </a:solidFill>
                <a:latin typeface="Verdana" charset="0"/>
                <a:ea typeface="MS PGothic" charset="-128"/>
              </a:defRPr>
            </a:lvl2pPr>
            <a:lvl3pPr marL="1143000" indent="-228600">
              <a:defRPr sz="2400">
                <a:solidFill>
                  <a:schemeClr val="tx1"/>
                </a:solidFill>
                <a:latin typeface="Verdana" charset="0"/>
                <a:ea typeface="MS PGothic" charset="-128"/>
              </a:defRPr>
            </a:lvl3pPr>
            <a:lvl4pPr marL="1600200" indent="-228600">
              <a:defRPr sz="2400">
                <a:solidFill>
                  <a:schemeClr val="tx1"/>
                </a:solidFill>
                <a:latin typeface="Verdana" charset="0"/>
                <a:ea typeface="MS PGothic" charset="-128"/>
              </a:defRPr>
            </a:lvl4pPr>
            <a:lvl5pPr marL="2057400" indent="-228600">
              <a:defRPr sz="2400">
                <a:solidFill>
                  <a:schemeClr val="tx1"/>
                </a:solidFill>
                <a:latin typeface="Verdana" charset="0"/>
                <a:ea typeface="MS PGothic" charset="-128"/>
              </a:defRPr>
            </a:lvl5pPr>
            <a:lvl6pPr marL="2514600" indent="-228600" eaLnBrk="0" fontAlgn="base" hangingPunct="0">
              <a:spcBef>
                <a:spcPct val="0"/>
              </a:spcBef>
              <a:spcAft>
                <a:spcPct val="0"/>
              </a:spcAft>
              <a:defRPr sz="2400">
                <a:solidFill>
                  <a:schemeClr val="tx1"/>
                </a:solidFill>
                <a:latin typeface="Verdana" charset="0"/>
                <a:ea typeface="MS PGothic" charset="-128"/>
              </a:defRPr>
            </a:lvl6pPr>
            <a:lvl7pPr marL="2971800" indent="-228600" eaLnBrk="0" fontAlgn="base" hangingPunct="0">
              <a:spcBef>
                <a:spcPct val="0"/>
              </a:spcBef>
              <a:spcAft>
                <a:spcPct val="0"/>
              </a:spcAft>
              <a:defRPr sz="2400">
                <a:solidFill>
                  <a:schemeClr val="tx1"/>
                </a:solidFill>
                <a:latin typeface="Verdana" charset="0"/>
                <a:ea typeface="MS PGothic" charset="-128"/>
              </a:defRPr>
            </a:lvl7pPr>
            <a:lvl8pPr marL="3429000" indent="-228600" eaLnBrk="0" fontAlgn="base" hangingPunct="0">
              <a:spcBef>
                <a:spcPct val="0"/>
              </a:spcBef>
              <a:spcAft>
                <a:spcPct val="0"/>
              </a:spcAft>
              <a:defRPr sz="2400">
                <a:solidFill>
                  <a:schemeClr val="tx1"/>
                </a:solidFill>
                <a:latin typeface="Verdana" charset="0"/>
                <a:ea typeface="MS PGothic" charset="-128"/>
              </a:defRPr>
            </a:lvl8pPr>
            <a:lvl9pPr marL="3886200" indent="-228600" eaLnBrk="0" fontAlgn="base" hangingPunct="0">
              <a:spcBef>
                <a:spcPct val="0"/>
              </a:spcBef>
              <a:spcAft>
                <a:spcPct val="0"/>
              </a:spcAft>
              <a:defRPr sz="2400">
                <a:solidFill>
                  <a:schemeClr val="tx1"/>
                </a:solidFill>
                <a:latin typeface="Verdana" charset="0"/>
                <a:ea typeface="MS PGothic" charset="-128"/>
              </a:defRPr>
            </a:lvl9pPr>
          </a:lstStyle>
          <a:p>
            <a:pPr eaLnBrk="1" hangingPunct="1">
              <a:lnSpc>
                <a:spcPct val="120000"/>
              </a:lnSpc>
              <a:spcBef>
                <a:spcPct val="20000"/>
              </a:spcBef>
            </a:pPr>
            <a:r>
              <a:rPr lang="en-GB" altLang="en-US" b="1" dirty="0">
                <a:solidFill>
                  <a:srgbClr val="F26568"/>
                </a:solidFill>
                <a:latin typeface="Arial" charset="0"/>
              </a:rPr>
              <a:t>ESAC</a:t>
            </a:r>
            <a:r>
              <a:rPr lang="en-GB" altLang="en-US" b="1" dirty="0">
                <a:solidFill>
                  <a:schemeClr val="bg1"/>
                </a:solidFill>
                <a:latin typeface="Arial" charset="0"/>
              </a:rPr>
              <a:t> (near Madrid, Spain) is ESA</a:t>
            </a:r>
            <a:r>
              <a:rPr lang="it-IT" altLang="en-US" b="1" dirty="0">
                <a:solidFill>
                  <a:schemeClr val="bg1"/>
                </a:solidFill>
                <a:latin typeface="Arial" charset="0"/>
              </a:rPr>
              <a:t>’</a:t>
            </a:r>
            <a:r>
              <a:rPr lang="en-GB" altLang="ja-JP" b="1" dirty="0">
                <a:solidFill>
                  <a:schemeClr val="bg1"/>
                </a:solidFill>
                <a:latin typeface="Arial" charset="0"/>
              </a:rPr>
              <a:t>s centre for science operations.</a:t>
            </a:r>
            <a:endParaRPr lang="en-GB" altLang="en-US" b="1" dirty="0">
              <a:solidFill>
                <a:schemeClr val="bg1"/>
              </a:solidFill>
              <a:latin typeface="Arial" charset="0"/>
            </a:endParaRPr>
          </a:p>
        </p:txBody>
      </p:sp>
      <p:sp>
        <p:nvSpPr>
          <p:cNvPr id="7" name="Rectangle 6"/>
          <p:cNvSpPr/>
          <p:nvPr/>
        </p:nvSpPr>
        <p:spPr bwMode="auto">
          <a:xfrm>
            <a:off x="11280777" y="1169894"/>
            <a:ext cx="911225" cy="4975412"/>
          </a:xfrm>
          <a:prstGeom prst="rect">
            <a:avLst/>
          </a:prstGeom>
          <a:solidFill>
            <a:srgbClr val="E40521"/>
          </a:solidFill>
          <a:ln>
            <a:noFill/>
          </a:ln>
          <a:effectLst/>
        </p:spPr>
        <p:style>
          <a:lnRef idx="1">
            <a:schemeClr val="accent2"/>
          </a:lnRef>
          <a:fillRef idx="3">
            <a:schemeClr val="accent2"/>
          </a:fillRef>
          <a:effectRef idx="2">
            <a:schemeClr val="accent2"/>
          </a:effectRef>
          <a:fontRef idx="minor">
            <a:schemeClr val="lt1"/>
          </a:fontRef>
        </p:style>
        <p:txBody>
          <a:bodyPr anchor="ctr"/>
          <a:lstStyle/>
          <a:p>
            <a:pPr algn="ctr" eaLnBrk="1" hangingPunct="1">
              <a:defRPr/>
            </a:pPr>
            <a:endParaRPr lang="en-US" sz="1800">
              <a:solidFill>
                <a:srgbClr val="DBDCDD"/>
              </a:solidFill>
              <a:latin typeface="Arial" charset="0"/>
              <a:ea typeface="MS PGothic" charset="0"/>
              <a:cs typeface="MS PGothic" charset="0"/>
            </a:endParaRPr>
          </a:p>
        </p:txBody>
      </p:sp>
      <p:grpSp>
        <p:nvGrpSpPr>
          <p:cNvPr id="9" name="Group 8"/>
          <p:cNvGrpSpPr/>
          <p:nvPr/>
        </p:nvGrpSpPr>
        <p:grpSpPr>
          <a:xfrm>
            <a:off x="11457932" y="3206454"/>
            <a:ext cx="683074" cy="309958"/>
            <a:chOff x="117777" y="4179106"/>
            <a:chExt cx="683073" cy="309958"/>
          </a:xfrm>
        </p:grpSpPr>
        <p:sp>
          <p:nvSpPr>
            <p:cNvPr id="10" name="TextBox 24"/>
            <p:cNvSpPr txBox="1">
              <a:spLocks noChangeArrowheads="1"/>
            </p:cNvSpPr>
            <p:nvPr/>
          </p:nvSpPr>
          <p:spPr bwMode="auto">
            <a:xfrm>
              <a:off x="300714" y="4179106"/>
              <a:ext cx="500136" cy="3099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46800" rIns="0" bIns="46800" anchor="ctr">
              <a:spAutoFit/>
            </a:bodyPr>
            <a:lstStyle>
              <a:lvl1pPr>
                <a:defRPr sz="2400">
                  <a:solidFill>
                    <a:schemeClr val="tx1"/>
                  </a:solidFill>
                  <a:latin typeface="Verdana" charset="0"/>
                  <a:ea typeface="MS PGothic" charset="-128"/>
                </a:defRPr>
              </a:lvl1pPr>
              <a:lvl2pPr marL="742950" indent="-285750">
                <a:defRPr sz="2400">
                  <a:solidFill>
                    <a:schemeClr val="tx1"/>
                  </a:solidFill>
                  <a:latin typeface="Verdana" charset="0"/>
                  <a:ea typeface="MS PGothic" charset="-128"/>
                </a:defRPr>
              </a:lvl2pPr>
              <a:lvl3pPr marL="1143000" indent="-228600">
                <a:defRPr sz="2400">
                  <a:solidFill>
                    <a:schemeClr val="tx1"/>
                  </a:solidFill>
                  <a:latin typeface="Verdana" charset="0"/>
                  <a:ea typeface="MS PGothic" charset="-128"/>
                </a:defRPr>
              </a:lvl3pPr>
              <a:lvl4pPr marL="1600200" indent="-228600">
                <a:defRPr sz="2400">
                  <a:solidFill>
                    <a:schemeClr val="tx1"/>
                  </a:solidFill>
                  <a:latin typeface="Verdana" charset="0"/>
                  <a:ea typeface="MS PGothic" charset="-128"/>
                </a:defRPr>
              </a:lvl4pPr>
              <a:lvl5pPr marL="2057400" indent="-228600">
                <a:defRPr sz="2400">
                  <a:solidFill>
                    <a:schemeClr val="tx1"/>
                  </a:solidFill>
                  <a:latin typeface="Verdana" charset="0"/>
                  <a:ea typeface="MS PGothic" charset="-128"/>
                </a:defRPr>
              </a:lvl5pPr>
              <a:lvl6pPr marL="2514600" indent="-228600" eaLnBrk="0" fontAlgn="base" hangingPunct="0">
                <a:spcBef>
                  <a:spcPct val="0"/>
                </a:spcBef>
                <a:spcAft>
                  <a:spcPct val="0"/>
                </a:spcAft>
                <a:defRPr sz="2400">
                  <a:solidFill>
                    <a:schemeClr val="tx1"/>
                  </a:solidFill>
                  <a:latin typeface="Verdana" charset="0"/>
                  <a:ea typeface="MS PGothic" charset="-128"/>
                </a:defRPr>
              </a:lvl6pPr>
              <a:lvl7pPr marL="2971800" indent="-228600" eaLnBrk="0" fontAlgn="base" hangingPunct="0">
                <a:spcBef>
                  <a:spcPct val="0"/>
                </a:spcBef>
                <a:spcAft>
                  <a:spcPct val="0"/>
                </a:spcAft>
                <a:defRPr sz="2400">
                  <a:solidFill>
                    <a:schemeClr val="tx1"/>
                  </a:solidFill>
                  <a:latin typeface="Verdana" charset="0"/>
                  <a:ea typeface="MS PGothic" charset="-128"/>
                </a:defRPr>
              </a:lvl7pPr>
              <a:lvl8pPr marL="3429000" indent="-228600" eaLnBrk="0" fontAlgn="base" hangingPunct="0">
                <a:spcBef>
                  <a:spcPct val="0"/>
                </a:spcBef>
                <a:spcAft>
                  <a:spcPct val="0"/>
                </a:spcAft>
                <a:defRPr sz="2400">
                  <a:solidFill>
                    <a:schemeClr val="tx1"/>
                  </a:solidFill>
                  <a:latin typeface="Verdana" charset="0"/>
                  <a:ea typeface="MS PGothic" charset="-128"/>
                </a:defRPr>
              </a:lvl8pPr>
              <a:lvl9pPr marL="3886200" indent="-228600" eaLnBrk="0" fontAlgn="base" hangingPunct="0">
                <a:spcBef>
                  <a:spcPct val="0"/>
                </a:spcBef>
                <a:spcAft>
                  <a:spcPct val="0"/>
                </a:spcAft>
                <a:defRPr sz="2400">
                  <a:solidFill>
                    <a:schemeClr val="tx1"/>
                  </a:solidFill>
                  <a:latin typeface="Verdana" charset="0"/>
                  <a:ea typeface="MS PGothic" charset="-128"/>
                </a:defRPr>
              </a:lvl9pPr>
            </a:lstStyle>
            <a:p>
              <a:pPr eaLnBrk="1" hangingPunct="1"/>
              <a:r>
                <a:rPr lang="en-US" altLang="en-US" sz="1400" b="1" dirty="0">
                  <a:solidFill>
                    <a:schemeClr val="bg1"/>
                  </a:solidFill>
                  <a:latin typeface="Arial" charset="0"/>
                </a:rPr>
                <a:t>ESAC</a:t>
              </a:r>
              <a:endParaRPr lang="en-US" altLang="en-US" sz="1200" b="1" dirty="0">
                <a:solidFill>
                  <a:schemeClr val="bg1"/>
                </a:solidFill>
                <a:latin typeface="Arial" charset="0"/>
              </a:endParaRPr>
            </a:p>
          </p:txBody>
        </p:sp>
        <p:sp>
          <p:nvSpPr>
            <p:cNvPr id="11" name="Triangle 13"/>
            <p:cNvSpPr/>
            <p:nvPr/>
          </p:nvSpPr>
          <p:spPr>
            <a:xfrm rot="16200000">
              <a:off x="104499" y="4300770"/>
              <a:ext cx="98944" cy="72387"/>
            </a:xfrm>
            <a:prstGeom prst="triangl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grpSp>
      <p:pic>
        <p:nvPicPr>
          <p:cNvPr id="4" name="Picture 3">
            <a:extLst>
              <a:ext uri="{FF2B5EF4-FFF2-40B4-BE49-F238E27FC236}">
                <a16:creationId xmlns:a16="http://schemas.microsoft.com/office/drawing/2014/main" id="{AE6031C5-FA71-EE66-495B-A64A5A323590}"/>
              </a:ext>
            </a:extLst>
          </p:cNvPr>
          <p:cNvPicPr>
            <a:picLocks noChangeAspect="1"/>
          </p:cNvPicPr>
          <p:nvPr/>
        </p:nvPicPr>
        <p:blipFill>
          <a:blip r:embed="rId3"/>
          <a:stretch>
            <a:fillRect/>
          </a:stretch>
        </p:blipFill>
        <p:spPr>
          <a:xfrm>
            <a:off x="3997104" y="1169894"/>
            <a:ext cx="7273019" cy="4975411"/>
          </a:xfrm>
          <a:prstGeom prst="rect">
            <a:avLst/>
          </a:prstGeom>
        </p:spPr>
      </p:pic>
    </p:spTree>
    <p:extLst>
      <p:ext uri="{BB962C8B-B14F-4D97-AF65-F5344CB8AC3E}">
        <p14:creationId xmlns:p14="http://schemas.microsoft.com/office/powerpoint/2010/main" val="6265228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18261" y="141934"/>
            <a:ext cx="10113228" cy="584775"/>
          </a:xfrm>
        </p:spPr>
        <p:txBody>
          <a:bodyPr/>
          <a:lstStyle/>
          <a:p>
            <a:r>
              <a:rPr lang="en-GB" sz="3200" dirty="0">
                <a:latin typeface="Arial   "/>
              </a:rPr>
              <a:t>OTHER PROGRAMME DIRECTORATES</a:t>
            </a:r>
            <a:endParaRPr lang="en-GB" sz="1800" dirty="0"/>
          </a:p>
        </p:txBody>
      </p:sp>
      <p:sp>
        <p:nvSpPr>
          <p:cNvPr id="24" name="Rectangle 23"/>
          <p:cNvSpPr/>
          <p:nvPr/>
        </p:nvSpPr>
        <p:spPr>
          <a:xfrm>
            <a:off x="742189" y="1668068"/>
            <a:ext cx="9450681" cy="3493264"/>
          </a:xfrm>
          <a:prstGeom prst="rect">
            <a:avLst/>
          </a:prstGeom>
        </p:spPr>
        <p:txBody>
          <a:bodyPr wrap="square">
            <a:spAutoFit/>
          </a:bodyPr>
          <a:lstStyle/>
          <a:p>
            <a:pPr marL="285750" indent="-285750">
              <a:lnSpc>
                <a:spcPct val="100000"/>
              </a:lnSpc>
              <a:spcAft>
                <a:spcPts val="1800"/>
              </a:spcAft>
              <a:buFont typeface="Wingdings" panose="05000000000000000000" pitchFamily="2" charset="2"/>
              <a:buChar char="q"/>
            </a:pPr>
            <a:r>
              <a:rPr lang="en-GB" sz="4400" b="1" dirty="0">
                <a:solidFill>
                  <a:schemeClr val="bg1"/>
                </a:solidFill>
                <a:latin typeface="Arial" charset="0"/>
                <a:ea typeface="Arial" charset="0"/>
                <a:cs typeface="Arial" charset="0"/>
              </a:rPr>
              <a:t>Human and Robotic Exploration</a:t>
            </a:r>
          </a:p>
          <a:p>
            <a:pPr marL="285750" indent="-285750">
              <a:lnSpc>
                <a:spcPct val="100000"/>
              </a:lnSpc>
              <a:spcAft>
                <a:spcPts val="1800"/>
              </a:spcAft>
              <a:buFont typeface="Wingdings" panose="05000000000000000000" pitchFamily="2" charset="2"/>
              <a:buChar char="q"/>
            </a:pPr>
            <a:r>
              <a:rPr lang="en-GB" sz="4400" b="1" dirty="0">
                <a:solidFill>
                  <a:schemeClr val="bg1"/>
                </a:solidFill>
                <a:latin typeface="Arial" charset="0"/>
                <a:ea typeface="Arial" charset="0"/>
                <a:cs typeface="Arial" charset="0"/>
              </a:rPr>
              <a:t>Observing the Earth</a:t>
            </a:r>
          </a:p>
          <a:p>
            <a:pPr marL="285750" indent="-285750">
              <a:lnSpc>
                <a:spcPct val="100000"/>
              </a:lnSpc>
              <a:spcAft>
                <a:spcPts val="1800"/>
              </a:spcAft>
              <a:buFont typeface="Wingdings" panose="05000000000000000000" pitchFamily="2" charset="2"/>
              <a:buChar char="q"/>
            </a:pPr>
            <a:r>
              <a:rPr lang="en-GB" sz="4400" b="1" dirty="0">
                <a:solidFill>
                  <a:schemeClr val="bg1"/>
                </a:solidFill>
                <a:latin typeface="Arial" charset="0"/>
                <a:ea typeface="Arial" charset="0"/>
                <a:cs typeface="Arial" charset="0"/>
              </a:rPr>
              <a:t>Telecommunications</a:t>
            </a:r>
          </a:p>
          <a:p>
            <a:pPr marL="285750" indent="-285750">
              <a:lnSpc>
                <a:spcPct val="100000"/>
              </a:lnSpc>
              <a:spcAft>
                <a:spcPts val="1800"/>
              </a:spcAft>
              <a:buFont typeface="Wingdings" panose="05000000000000000000" pitchFamily="2" charset="2"/>
              <a:buChar char="q"/>
            </a:pPr>
            <a:r>
              <a:rPr lang="en-GB" sz="4400" b="1" dirty="0">
                <a:solidFill>
                  <a:schemeClr val="bg1"/>
                </a:solidFill>
                <a:latin typeface="Arial" charset="0"/>
                <a:ea typeface="Arial" charset="0"/>
                <a:cs typeface="Arial" charset="0"/>
              </a:rPr>
              <a:t>Navigation</a:t>
            </a:r>
          </a:p>
        </p:txBody>
      </p:sp>
    </p:spTree>
    <p:extLst>
      <p:ext uri="{BB962C8B-B14F-4D97-AF65-F5344CB8AC3E}">
        <p14:creationId xmlns:p14="http://schemas.microsoft.com/office/powerpoint/2010/main" val="25080524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16000" y="3600000"/>
            <a:ext cx="9963424" cy="923330"/>
          </a:xfrm>
          <a:prstGeom prst="rect">
            <a:avLst/>
          </a:prstGeom>
          <a:solidFill>
            <a:srgbClr val="ED1B2F"/>
          </a:solidFill>
        </p:spPr>
        <p:txBody>
          <a:bodyPr wrap="square" rtlCol="0">
            <a:spAutoFit/>
          </a:bodyPr>
          <a:lstStyle/>
          <a:p>
            <a:r>
              <a:rPr lang="en-GB" sz="5400" b="1" dirty="0">
                <a:solidFill>
                  <a:schemeClr val="bg1"/>
                </a:solidFill>
                <a:latin typeface="NotesEsa" panose="02000506030000020004" pitchFamily="2" charset="0"/>
              </a:rPr>
              <a:t>ESA CM CONTEXT &amp; CHALLENGES</a:t>
            </a:r>
          </a:p>
        </p:txBody>
      </p:sp>
    </p:spTree>
    <p:extLst>
      <p:ext uri="{BB962C8B-B14F-4D97-AF65-F5344CB8AC3E}">
        <p14:creationId xmlns:p14="http://schemas.microsoft.com/office/powerpoint/2010/main" val="20533846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4367" y="248545"/>
            <a:ext cx="8796525" cy="584775"/>
          </a:xfrm>
          <a:noFill/>
          <a:ln>
            <a:noFill/>
          </a:ln>
        </p:spPr>
        <p:txBody>
          <a:bodyPr vert="horz" wrap="square" lIns="121920" tIns="60960" rIns="121920" bIns="60960" numCol="1" rtlCol="0" anchor="ctr" anchorCtr="0" compatLnSpc="1">
            <a:prstTxWarp prst="textNoShape">
              <a:avLst/>
            </a:prstTxWarp>
            <a:spAutoFit/>
          </a:bodyPr>
          <a:lstStyle/>
          <a:p>
            <a:r>
              <a:rPr lang="en-US" b="1" dirty="0"/>
              <a:t>ESA context (1)</a:t>
            </a:r>
            <a:endParaRPr lang="en-GB" b="1" dirty="0"/>
          </a:p>
        </p:txBody>
      </p:sp>
      <p:sp>
        <p:nvSpPr>
          <p:cNvPr id="3" name="Content Placeholder 2"/>
          <p:cNvSpPr>
            <a:spLocks noGrp="1"/>
          </p:cNvSpPr>
          <p:nvPr>
            <p:ph idx="1"/>
          </p:nvPr>
        </p:nvSpPr>
        <p:spPr>
          <a:xfrm>
            <a:off x="733183" y="1112608"/>
            <a:ext cx="10012789" cy="5066966"/>
          </a:xfrm>
        </p:spPr>
        <p:txBody>
          <a:bodyPr vert="horz" wrap="square" lIns="91440" tIns="45720" rIns="91440" bIns="45720" numCol="1" rtlCol="0" anchor="t" anchorCtr="0" compatLnSpc="1">
            <a:prstTxWarp prst="textNoShape">
              <a:avLst/>
            </a:prstTxWarp>
            <a:noAutofit/>
          </a:bodyPr>
          <a:lstStyle/>
          <a:p>
            <a:pPr marL="285744" indent="-285744">
              <a:buFont typeface="Wingdings" panose="05000000000000000000" pitchFamily="2" charset="2"/>
              <a:buChar char="q"/>
            </a:pPr>
            <a:r>
              <a:rPr lang="en-US" b="1" dirty="0">
                <a:solidFill>
                  <a:schemeClr val="bg1"/>
                </a:solidFill>
              </a:rPr>
              <a:t>Very diverse missions, e.g.</a:t>
            </a:r>
          </a:p>
          <a:p>
            <a:pPr marL="1460963" lvl="1" indent="-380990">
              <a:buFont typeface="Wingdings" panose="05000000000000000000" pitchFamily="2" charset="2"/>
              <a:buChar char="Ø"/>
            </a:pPr>
            <a:r>
              <a:rPr lang="en-US" b="1" dirty="0">
                <a:solidFill>
                  <a:schemeClr val="bg1"/>
                </a:solidFill>
              </a:rPr>
              <a:t>SCIENCE: one-off missions (little or no repetition)</a:t>
            </a:r>
          </a:p>
          <a:p>
            <a:pPr marL="1460963" lvl="1" indent="-380990">
              <a:buFont typeface="Wingdings" panose="05000000000000000000" pitchFamily="2" charset="2"/>
              <a:buChar char="Ø"/>
            </a:pPr>
            <a:r>
              <a:rPr lang="en-US" b="1" dirty="0">
                <a:solidFill>
                  <a:schemeClr val="bg1"/>
                </a:solidFill>
              </a:rPr>
              <a:t>EARTH OBSERVATION: family of satellites (e.g. SENTINEL’s)</a:t>
            </a:r>
          </a:p>
          <a:p>
            <a:pPr marL="1460963" lvl="1" indent="-380990">
              <a:buFont typeface="Wingdings" panose="05000000000000000000" pitchFamily="2" charset="2"/>
              <a:buChar char="Ø"/>
            </a:pPr>
            <a:r>
              <a:rPr lang="en-US" b="1" dirty="0">
                <a:solidFill>
                  <a:schemeClr val="bg1"/>
                </a:solidFill>
              </a:rPr>
              <a:t>NAVIGATION: recurrent satellites (e.g. GALILEO)</a:t>
            </a:r>
          </a:p>
          <a:p>
            <a:pPr marL="285744" indent="-285744">
              <a:buFont typeface="Wingdings" panose="05000000000000000000" pitchFamily="2" charset="2"/>
              <a:buChar char="q"/>
            </a:pPr>
            <a:r>
              <a:rPr lang="en-US" b="1" dirty="0">
                <a:solidFill>
                  <a:schemeClr val="bg1"/>
                </a:solidFill>
              </a:rPr>
              <a:t>OPERATIONS with diverse entities, e.g.</a:t>
            </a:r>
          </a:p>
          <a:p>
            <a:pPr marL="1460963" lvl="1" indent="-380990">
              <a:buFont typeface="Wingdings" panose="05000000000000000000" pitchFamily="2" charset="2"/>
              <a:buChar char="Ø"/>
            </a:pPr>
            <a:r>
              <a:rPr lang="en-US" b="1" dirty="0">
                <a:solidFill>
                  <a:schemeClr val="bg1"/>
                </a:solidFill>
              </a:rPr>
              <a:t>ESOC (internal missions)</a:t>
            </a:r>
          </a:p>
          <a:p>
            <a:pPr marL="1460963" lvl="1" indent="-380990">
              <a:buFont typeface="Wingdings" panose="05000000000000000000" pitchFamily="2" charset="2"/>
              <a:buChar char="Ø"/>
            </a:pPr>
            <a:r>
              <a:rPr lang="en-US" b="1" dirty="0">
                <a:solidFill>
                  <a:schemeClr val="bg1"/>
                </a:solidFill>
              </a:rPr>
              <a:t>EUMETSAT (meteorological missions)</a:t>
            </a:r>
          </a:p>
          <a:p>
            <a:pPr marL="1460963" lvl="1" indent="-380990">
              <a:buFont typeface="Wingdings" panose="05000000000000000000" pitchFamily="2" charset="2"/>
              <a:buChar char="Ø"/>
            </a:pPr>
            <a:r>
              <a:rPr lang="en-US" b="1" dirty="0">
                <a:solidFill>
                  <a:schemeClr val="bg1"/>
                </a:solidFill>
              </a:rPr>
              <a:t>EUSPA (navigation missions)</a:t>
            </a:r>
          </a:p>
          <a:p>
            <a:pPr marL="1460963" lvl="1" indent="-380990">
              <a:buFont typeface="Wingdings" panose="05000000000000000000" pitchFamily="2" charset="2"/>
              <a:buChar char="Ø"/>
            </a:pPr>
            <a:r>
              <a:rPr lang="en-US" b="1" dirty="0">
                <a:solidFill>
                  <a:schemeClr val="bg1"/>
                </a:solidFill>
              </a:rPr>
              <a:t>LAUNCHERS, TELECOMMUNICATIONS…</a:t>
            </a:r>
          </a:p>
          <a:p>
            <a:pPr marL="285744" lvl="1" indent="-285744">
              <a:buFont typeface="Wingdings" panose="05000000000000000000" pitchFamily="2" charset="2"/>
              <a:buChar char="q"/>
            </a:pPr>
            <a:r>
              <a:rPr lang="en-US" b="1" dirty="0">
                <a:solidFill>
                  <a:schemeClr val="bg1"/>
                </a:solidFill>
              </a:rPr>
              <a:t>Also INTER-AGENCY missions, e.g.</a:t>
            </a:r>
          </a:p>
          <a:p>
            <a:pPr marL="1460963" lvl="1" indent="-380990">
              <a:buFont typeface="Wingdings" panose="05000000000000000000" pitchFamily="2" charset="2"/>
              <a:buChar char="Ø"/>
            </a:pPr>
            <a:r>
              <a:rPr lang="en-US" b="1" dirty="0" err="1">
                <a:solidFill>
                  <a:schemeClr val="bg1"/>
                </a:solidFill>
              </a:rPr>
              <a:t>BepiColombo</a:t>
            </a:r>
            <a:r>
              <a:rPr lang="en-US" b="1" dirty="0">
                <a:solidFill>
                  <a:schemeClr val="bg1"/>
                </a:solidFill>
              </a:rPr>
              <a:t> (with JAXA)</a:t>
            </a:r>
          </a:p>
          <a:p>
            <a:pPr marL="1460963" lvl="1" indent="-380990">
              <a:buFont typeface="Wingdings" panose="05000000000000000000" pitchFamily="2" charset="2"/>
              <a:buChar char="Ø"/>
            </a:pPr>
            <a:r>
              <a:rPr lang="en-US" b="1" dirty="0">
                <a:solidFill>
                  <a:schemeClr val="bg1"/>
                </a:solidFill>
              </a:rPr>
              <a:t>James Webb (NASA mission with ESA participation)</a:t>
            </a:r>
          </a:p>
          <a:p>
            <a:pPr marL="1460963" lvl="1" indent="-380990">
              <a:buFont typeface="Wingdings" panose="05000000000000000000" pitchFamily="2" charset="2"/>
              <a:buChar char="Ø"/>
            </a:pPr>
            <a:r>
              <a:rPr lang="en-US" b="1" dirty="0">
                <a:solidFill>
                  <a:schemeClr val="bg1"/>
                </a:solidFill>
              </a:rPr>
              <a:t>SMILE (with CAS - Chinese Academy of Science)</a:t>
            </a:r>
          </a:p>
          <a:p>
            <a:pPr marL="285744" lvl="1" indent="-285744">
              <a:buFont typeface="Wingdings" panose="05000000000000000000" pitchFamily="2" charset="2"/>
              <a:buChar char="q"/>
            </a:pPr>
            <a:endParaRPr lang="en-US" b="1" dirty="0">
              <a:solidFill>
                <a:schemeClr val="bg1"/>
              </a:solidFill>
            </a:endParaRPr>
          </a:p>
          <a:p>
            <a:pPr lvl="1"/>
            <a:endParaRPr lang="en-US" sz="1867" dirty="0"/>
          </a:p>
        </p:txBody>
      </p:sp>
    </p:spTree>
    <p:extLst>
      <p:ext uri="{BB962C8B-B14F-4D97-AF65-F5344CB8AC3E}">
        <p14:creationId xmlns:p14="http://schemas.microsoft.com/office/powerpoint/2010/main" val="19190373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4367" y="248545"/>
            <a:ext cx="8796525" cy="584775"/>
          </a:xfrm>
          <a:noFill/>
          <a:ln>
            <a:noFill/>
          </a:ln>
        </p:spPr>
        <p:txBody>
          <a:bodyPr vert="horz" wrap="square" lIns="121920" tIns="60960" rIns="121920" bIns="60960" numCol="1" rtlCol="0" anchor="ctr" anchorCtr="0" compatLnSpc="1">
            <a:prstTxWarp prst="textNoShape">
              <a:avLst/>
            </a:prstTxWarp>
            <a:spAutoFit/>
          </a:bodyPr>
          <a:lstStyle/>
          <a:p>
            <a:r>
              <a:rPr lang="en-US" b="1" dirty="0"/>
              <a:t>ESA context (2)</a:t>
            </a:r>
            <a:endParaRPr lang="en-GB" b="1" dirty="0"/>
          </a:p>
        </p:txBody>
      </p:sp>
      <p:sp>
        <p:nvSpPr>
          <p:cNvPr id="3" name="Content Placeholder 2"/>
          <p:cNvSpPr>
            <a:spLocks noGrp="1"/>
          </p:cNvSpPr>
          <p:nvPr>
            <p:ph idx="1"/>
          </p:nvPr>
        </p:nvSpPr>
        <p:spPr>
          <a:xfrm>
            <a:off x="733183" y="1112608"/>
            <a:ext cx="10012789" cy="4777204"/>
          </a:xfrm>
        </p:spPr>
        <p:txBody>
          <a:bodyPr vert="horz" wrap="square" lIns="91440" tIns="45720" rIns="91440" bIns="45720" numCol="1" rtlCol="0" anchor="t" anchorCtr="0" compatLnSpc="1">
            <a:prstTxWarp prst="textNoShape">
              <a:avLst/>
            </a:prstTxWarp>
            <a:noAutofit/>
          </a:bodyPr>
          <a:lstStyle/>
          <a:p>
            <a:pPr marL="285744" indent="-285744">
              <a:buFont typeface="Wingdings" panose="05000000000000000000" pitchFamily="2" charset="2"/>
              <a:buChar char="q"/>
            </a:pPr>
            <a:r>
              <a:rPr lang="en-US" b="1" dirty="0">
                <a:solidFill>
                  <a:schemeClr val="bg1"/>
                </a:solidFill>
              </a:rPr>
              <a:t>INDUSTRIAL projects (mainly):</a:t>
            </a:r>
          </a:p>
          <a:p>
            <a:pPr marL="1460963" lvl="1" indent="-380990">
              <a:buFont typeface="Wingdings" panose="05000000000000000000" pitchFamily="2" charset="2"/>
              <a:buChar char="Ø"/>
            </a:pPr>
            <a:r>
              <a:rPr lang="en-US" b="1" dirty="0">
                <a:solidFill>
                  <a:schemeClr val="bg1"/>
                </a:solidFill>
              </a:rPr>
              <a:t>ESA as final customer; industry as system prime</a:t>
            </a:r>
          </a:p>
          <a:p>
            <a:pPr marL="1460963" lvl="1" indent="-380990">
              <a:buFont typeface="Wingdings" panose="05000000000000000000" pitchFamily="2" charset="2"/>
              <a:buChar char="Ø"/>
            </a:pPr>
            <a:r>
              <a:rPr lang="en-US" b="1" dirty="0">
                <a:solidFill>
                  <a:schemeClr val="bg1"/>
                </a:solidFill>
              </a:rPr>
              <a:t>INDUSTRY remain responsible for CM processes &amp; tools</a:t>
            </a:r>
          </a:p>
          <a:p>
            <a:pPr marL="1678460" lvl="2" indent="0"/>
            <a:r>
              <a:rPr lang="en-US" b="1" i="1" dirty="0">
                <a:solidFill>
                  <a:schemeClr val="bg1"/>
                </a:solidFill>
              </a:rPr>
              <a:t>(at their level &amp; lower-levels)</a:t>
            </a:r>
          </a:p>
          <a:p>
            <a:pPr marL="1460963" lvl="1" indent="-380990">
              <a:buFont typeface="Wingdings" panose="05000000000000000000" pitchFamily="2" charset="2"/>
              <a:buChar char="Ø"/>
            </a:pPr>
            <a:r>
              <a:rPr lang="en-US" b="1" dirty="0">
                <a:solidFill>
                  <a:schemeClr val="bg1"/>
                </a:solidFill>
              </a:rPr>
              <a:t>Satellite configuration only transferred to ESA as documentation</a:t>
            </a:r>
          </a:p>
          <a:p>
            <a:pPr marL="1678460" lvl="2" indent="0"/>
            <a:r>
              <a:rPr lang="en-US" b="1" i="1" dirty="0">
                <a:solidFill>
                  <a:schemeClr val="bg1"/>
                </a:solidFill>
              </a:rPr>
              <a:t>(PDF/Excel copy of AS-BUILT &amp; INVENTORY)</a:t>
            </a:r>
          </a:p>
          <a:p>
            <a:pPr marL="1460963" lvl="1" indent="-380990">
              <a:buFont typeface="Wingdings" panose="05000000000000000000" pitchFamily="2" charset="2"/>
              <a:buChar char="Ø"/>
            </a:pPr>
            <a:r>
              <a:rPr lang="en-US" b="1" dirty="0">
                <a:solidFill>
                  <a:schemeClr val="bg1"/>
                </a:solidFill>
              </a:rPr>
              <a:t>GEODIS (geographical distribution) contracting policy</a:t>
            </a:r>
          </a:p>
          <a:p>
            <a:pPr marL="1678460" lvl="2" indent="0"/>
            <a:r>
              <a:rPr lang="en-US" b="1" i="1" dirty="0">
                <a:solidFill>
                  <a:schemeClr val="bg1"/>
                </a:solidFill>
              </a:rPr>
              <a:t>(mission consortia often complex &amp; difficult to manage)</a:t>
            </a:r>
          </a:p>
          <a:p>
            <a:pPr marL="285744" indent="-285744">
              <a:buFont typeface="Wingdings" panose="05000000000000000000" pitchFamily="2" charset="2"/>
              <a:buChar char="q"/>
            </a:pPr>
            <a:r>
              <a:rPr lang="en-US" b="1" dirty="0">
                <a:solidFill>
                  <a:schemeClr val="bg1"/>
                </a:solidFill>
              </a:rPr>
              <a:t>Some exceptions:</a:t>
            </a:r>
          </a:p>
          <a:p>
            <a:pPr marL="1460963" lvl="1" indent="-380990">
              <a:buFont typeface="Wingdings" panose="05000000000000000000" pitchFamily="2" charset="2"/>
              <a:buChar char="Ø"/>
            </a:pPr>
            <a:r>
              <a:rPr lang="en-US" b="1" dirty="0">
                <a:solidFill>
                  <a:schemeClr val="bg1"/>
                </a:solidFill>
              </a:rPr>
              <a:t>COPERNICUS (Earth Observation)</a:t>
            </a:r>
          </a:p>
          <a:p>
            <a:pPr marL="1460963" lvl="1" indent="-380990">
              <a:buFont typeface="Wingdings" panose="05000000000000000000" pitchFamily="2" charset="2"/>
              <a:buChar char="Ø"/>
            </a:pPr>
            <a:r>
              <a:rPr lang="en-US" b="1" dirty="0">
                <a:solidFill>
                  <a:schemeClr val="bg1"/>
                </a:solidFill>
              </a:rPr>
              <a:t>GALILEO (Navigation)</a:t>
            </a:r>
          </a:p>
          <a:p>
            <a:pPr marL="1678460" lvl="2" indent="0"/>
            <a:r>
              <a:rPr lang="en-US" b="1" i="1" dirty="0">
                <a:solidFill>
                  <a:schemeClr val="bg1"/>
                </a:solidFill>
              </a:rPr>
              <a:t>(in partnership with EC (European Commission) as final customer)</a:t>
            </a:r>
          </a:p>
          <a:p>
            <a:pPr lvl="1"/>
            <a:endParaRPr lang="en-US" sz="1867" dirty="0"/>
          </a:p>
        </p:txBody>
      </p:sp>
    </p:spTree>
    <p:extLst>
      <p:ext uri="{BB962C8B-B14F-4D97-AF65-F5344CB8AC3E}">
        <p14:creationId xmlns:p14="http://schemas.microsoft.com/office/powerpoint/2010/main" val="404708612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4367" y="248545"/>
            <a:ext cx="8796525" cy="584775"/>
          </a:xfrm>
          <a:noFill/>
          <a:ln>
            <a:noFill/>
          </a:ln>
        </p:spPr>
        <p:txBody>
          <a:bodyPr vert="horz" wrap="square" lIns="121920" tIns="60960" rIns="121920" bIns="60960" numCol="1" rtlCol="0" anchor="ctr" anchorCtr="0" compatLnSpc="1">
            <a:prstTxWarp prst="textNoShape">
              <a:avLst/>
            </a:prstTxWarp>
            <a:spAutoFit/>
          </a:bodyPr>
          <a:lstStyle/>
          <a:p>
            <a:r>
              <a:rPr lang="en-US" b="1" dirty="0"/>
              <a:t>ESA context</a:t>
            </a:r>
            <a:r>
              <a:rPr lang="en-US" dirty="0"/>
              <a:t> – Science Operations (1)</a:t>
            </a:r>
            <a:endParaRPr lang="en-GB" b="1" dirty="0"/>
          </a:p>
        </p:txBody>
      </p:sp>
      <p:sp>
        <p:nvSpPr>
          <p:cNvPr id="3" name="Content Placeholder 2"/>
          <p:cNvSpPr>
            <a:spLocks noGrp="1"/>
          </p:cNvSpPr>
          <p:nvPr>
            <p:ph idx="1"/>
          </p:nvPr>
        </p:nvSpPr>
        <p:spPr>
          <a:xfrm>
            <a:off x="733183" y="1112608"/>
            <a:ext cx="10012789" cy="4777204"/>
          </a:xfrm>
        </p:spPr>
        <p:txBody>
          <a:bodyPr vert="horz" wrap="square" lIns="91440" tIns="45720" rIns="91440" bIns="45720" numCol="1" rtlCol="0" anchor="t" anchorCtr="0" compatLnSpc="1">
            <a:prstTxWarp prst="textNoShape">
              <a:avLst/>
            </a:prstTxWarp>
            <a:noAutofit/>
          </a:bodyPr>
          <a:lstStyle/>
          <a:p>
            <a:pPr marL="285744" indent="-285744">
              <a:buFont typeface="Wingdings" panose="05000000000000000000" pitchFamily="2" charset="2"/>
              <a:buChar char="q"/>
            </a:pPr>
            <a:r>
              <a:rPr lang="en-US" b="1" dirty="0">
                <a:solidFill>
                  <a:schemeClr val="bg1"/>
                </a:solidFill>
              </a:rPr>
              <a:t>Complexity of MISSION CONSORTIA</a:t>
            </a:r>
          </a:p>
          <a:p>
            <a:pPr marL="1460963" lvl="1" indent="-380990">
              <a:buFont typeface="Wingdings" panose="05000000000000000000" pitchFamily="2" charset="2"/>
              <a:buChar char="Ø"/>
            </a:pPr>
            <a:r>
              <a:rPr lang="en-US" b="1" dirty="0">
                <a:solidFill>
                  <a:schemeClr val="bg1"/>
                </a:solidFill>
              </a:rPr>
              <a:t>ESAC as Science Operations prime (SOC)</a:t>
            </a:r>
          </a:p>
          <a:p>
            <a:pPr marL="1460963" lvl="1" indent="-380990">
              <a:buFont typeface="Wingdings" panose="05000000000000000000" pitchFamily="2" charset="2"/>
              <a:buChar char="Ø"/>
            </a:pPr>
            <a:r>
              <a:rPr lang="en-US" b="1" dirty="0">
                <a:solidFill>
                  <a:schemeClr val="bg1"/>
                </a:solidFill>
              </a:rPr>
              <a:t>ESOC as Mission Operations prime (MOC)</a:t>
            </a:r>
          </a:p>
          <a:p>
            <a:pPr marL="1460963" lvl="1" indent="-380990">
              <a:buFont typeface="Wingdings" panose="05000000000000000000" pitchFamily="2" charset="2"/>
              <a:buChar char="Ø"/>
            </a:pPr>
            <a:r>
              <a:rPr lang="en-US" b="1" dirty="0">
                <a:solidFill>
                  <a:schemeClr val="bg1"/>
                </a:solidFill>
              </a:rPr>
              <a:t>Various external partners (instrument teams)</a:t>
            </a:r>
          </a:p>
          <a:p>
            <a:pPr marL="1678460" lvl="2" indent="0"/>
            <a:r>
              <a:rPr lang="en-US" b="1" i="1" dirty="0">
                <a:solidFill>
                  <a:schemeClr val="bg1"/>
                </a:solidFill>
              </a:rPr>
              <a:t>(Universities &amp; Scientific institutes)</a:t>
            </a:r>
          </a:p>
          <a:p>
            <a:pPr marL="1460963" lvl="1" indent="-380990">
              <a:buFont typeface="Wingdings" panose="05000000000000000000" pitchFamily="2" charset="2"/>
              <a:buChar char="Ø"/>
            </a:pPr>
            <a:r>
              <a:rPr lang="en-US" b="1" dirty="0">
                <a:solidFill>
                  <a:schemeClr val="bg1"/>
                </a:solidFill>
              </a:rPr>
              <a:t>No CUSTOMER-SUPPLIER, but PARTNERSHIP agreements</a:t>
            </a:r>
          </a:p>
          <a:p>
            <a:pPr marL="1678460" lvl="2" indent="0"/>
            <a:r>
              <a:rPr lang="en-US" b="1" i="1" dirty="0">
                <a:solidFill>
                  <a:schemeClr val="bg1"/>
                </a:solidFill>
              </a:rPr>
              <a:t>(difficulty to establish/harmonize CM processes &amp; tools)</a:t>
            </a:r>
          </a:p>
          <a:p>
            <a:pPr marL="1460963" lvl="1" indent="-380990">
              <a:buFont typeface="Wingdings" panose="05000000000000000000" pitchFamily="2" charset="2"/>
              <a:buChar char="Ø"/>
            </a:pPr>
            <a:r>
              <a:rPr lang="en-US" b="1" dirty="0">
                <a:solidFill>
                  <a:schemeClr val="bg1"/>
                </a:solidFill>
              </a:rPr>
              <a:t>On-site SERVICES (rather than INDUSTRIAL projects)</a:t>
            </a:r>
          </a:p>
          <a:p>
            <a:pPr marL="1460963" lvl="1" indent="-380990">
              <a:buFont typeface="Wingdings" panose="05000000000000000000" pitchFamily="2" charset="2"/>
              <a:buChar char="Ø"/>
            </a:pPr>
            <a:r>
              <a:rPr lang="en-US" b="1" dirty="0">
                <a:solidFill>
                  <a:schemeClr val="bg1"/>
                </a:solidFill>
              </a:rPr>
              <a:t>Small PROJECT TEAMS – lack of support resources</a:t>
            </a:r>
          </a:p>
          <a:p>
            <a:pPr marL="1678460" lvl="2" indent="0"/>
            <a:r>
              <a:rPr lang="en-US" b="1" i="1" dirty="0">
                <a:solidFill>
                  <a:schemeClr val="bg1"/>
                </a:solidFill>
              </a:rPr>
              <a:t>(e.g. no dedicated documentalists)</a:t>
            </a:r>
          </a:p>
        </p:txBody>
      </p:sp>
    </p:spTree>
    <p:extLst>
      <p:ext uri="{BB962C8B-B14F-4D97-AF65-F5344CB8AC3E}">
        <p14:creationId xmlns:p14="http://schemas.microsoft.com/office/powerpoint/2010/main" val="14045421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4367" y="248545"/>
            <a:ext cx="8796525" cy="584775"/>
          </a:xfrm>
          <a:noFill/>
          <a:ln>
            <a:noFill/>
          </a:ln>
        </p:spPr>
        <p:txBody>
          <a:bodyPr vert="horz" wrap="square" lIns="121920" tIns="60960" rIns="121920" bIns="60960" numCol="1" rtlCol="0" anchor="ctr" anchorCtr="0" compatLnSpc="1">
            <a:prstTxWarp prst="textNoShape">
              <a:avLst/>
            </a:prstTxWarp>
            <a:spAutoFit/>
          </a:bodyPr>
          <a:lstStyle/>
          <a:p>
            <a:r>
              <a:rPr lang="en-US" b="1" dirty="0"/>
              <a:t>ESA context</a:t>
            </a:r>
            <a:r>
              <a:rPr lang="en-US" dirty="0"/>
              <a:t> – Science Operations (2)</a:t>
            </a:r>
            <a:endParaRPr lang="en-GB" b="1" dirty="0"/>
          </a:p>
        </p:txBody>
      </p:sp>
      <p:sp>
        <p:nvSpPr>
          <p:cNvPr id="3" name="Content Placeholder 2"/>
          <p:cNvSpPr>
            <a:spLocks noGrp="1"/>
          </p:cNvSpPr>
          <p:nvPr>
            <p:ph idx="1"/>
          </p:nvPr>
        </p:nvSpPr>
        <p:spPr>
          <a:xfrm>
            <a:off x="733183" y="1112608"/>
            <a:ext cx="10012789" cy="4777204"/>
          </a:xfrm>
        </p:spPr>
        <p:txBody>
          <a:bodyPr vert="horz" wrap="square" lIns="91440" tIns="45720" rIns="91440" bIns="45720" numCol="1" rtlCol="0" anchor="t" anchorCtr="0" compatLnSpc="1">
            <a:prstTxWarp prst="textNoShape">
              <a:avLst/>
            </a:prstTxWarp>
            <a:noAutofit/>
          </a:bodyPr>
          <a:lstStyle/>
          <a:p>
            <a:pPr marL="285744" indent="-285744">
              <a:buFont typeface="Wingdings" panose="05000000000000000000" pitchFamily="2" charset="2"/>
              <a:buChar char="q"/>
            </a:pPr>
            <a:r>
              <a:rPr lang="en-US" b="1" dirty="0">
                <a:solidFill>
                  <a:schemeClr val="bg1"/>
                </a:solidFill>
              </a:rPr>
              <a:t>No dedicated OPERATIONAL NETWORK; use of CORPORATE network instead</a:t>
            </a:r>
          </a:p>
          <a:p>
            <a:pPr marL="1460963" lvl="1" indent="-380990">
              <a:buFont typeface="Wingdings" panose="05000000000000000000" pitchFamily="2" charset="2"/>
              <a:buChar char="Ø"/>
            </a:pPr>
            <a:r>
              <a:rPr lang="en-US" b="1" dirty="0">
                <a:solidFill>
                  <a:schemeClr val="bg1"/>
                </a:solidFill>
              </a:rPr>
              <a:t>Commercial hardware infrastructure (even if powerful)</a:t>
            </a:r>
          </a:p>
          <a:p>
            <a:pPr marL="1460963" lvl="1" indent="-380990">
              <a:buFont typeface="Wingdings" panose="05000000000000000000" pitchFamily="2" charset="2"/>
              <a:buChar char="Ø"/>
            </a:pPr>
            <a:r>
              <a:rPr lang="en-US" b="1" dirty="0">
                <a:solidFill>
                  <a:schemeClr val="bg1"/>
                </a:solidFill>
              </a:rPr>
              <a:t>Huge amount of software (third-party &amp; ESA own software)</a:t>
            </a:r>
          </a:p>
          <a:p>
            <a:pPr marL="1460963" lvl="1" indent="-380990">
              <a:buFont typeface="Wingdings" panose="05000000000000000000" pitchFamily="2" charset="2"/>
              <a:buChar char="Ø"/>
            </a:pPr>
            <a:r>
              <a:rPr lang="en-US" b="1" dirty="0">
                <a:solidFill>
                  <a:schemeClr val="bg1"/>
                </a:solidFill>
              </a:rPr>
              <a:t>Operations &amp; CM processes are therefore much SW-oriented</a:t>
            </a:r>
          </a:p>
          <a:p>
            <a:pPr marL="285744" indent="-285744">
              <a:buFont typeface="Wingdings" panose="05000000000000000000" pitchFamily="2" charset="2"/>
              <a:buChar char="q"/>
            </a:pPr>
            <a:r>
              <a:rPr lang="en-US" b="1" dirty="0">
                <a:solidFill>
                  <a:schemeClr val="bg1"/>
                </a:solidFill>
              </a:rPr>
              <a:t>Diversity of roles</a:t>
            </a:r>
          </a:p>
          <a:p>
            <a:pPr marL="1460963" lvl="1" indent="-380990">
              <a:buFont typeface="Wingdings" panose="05000000000000000000" pitchFamily="2" charset="2"/>
              <a:buChar char="Ø"/>
            </a:pPr>
            <a:r>
              <a:rPr lang="en-US" b="1" dirty="0">
                <a:solidFill>
                  <a:schemeClr val="bg1"/>
                </a:solidFill>
              </a:rPr>
              <a:t>SCIENTISTS vs ENGINEERS vs MANAGERS</a:t>
            </a:r>
          </a:p>
          <a:p>
            <a:pPr marL="1678460" lvl="2" indent="0"/>
            <a:r>
              <a:rPr lang="en-US" b="1" i="1" dirty="0">
                <a:solidFill>
                  <a:schemeClr val="bg1"/>
                </a:solidFill>
              </a:rPr>
              <a:t>They do not speak the same language!</a:t>
            </a:r>
          </a:p>
        </p:txBody>
      </p:sp>
    </p:spTree>
    <p:extLst>
      <p:ext uri="{BB962C8B-B14F-4D97-AF65-F5344CB8AC3E}">
        <p14:creationId xmlns:p14="http://schemas.microsoft.com/office/powerpoint/2010/main" val="410919983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4367" y="248545"/>
            <a:ext cx="8796525" cy="584775"/>
          </a:xfrm>
          <a:noFill/>
          <a:ln>
            <a:noFill/>
          </a:ln>
        </p:spPr>
        <p:txBody>
          <a:bodyPr vert="horz" wrap="square" lIns="121920" tIns="60960" rIns="121920" bIns="60960" numCol="1" rtlCol="0" anchor="ctr" anchorCtr="0" compatLnSpc="1">
            <a:prstTxWarp prst="textNoShape">
              <a:avLst/>
            </a:prstTxWarp>
            <a:spAutoFit/>
          </a:bodyPr>
          <a:lstStyle/>
          <a:p>
            <a:r>
              <a:rPr lang="en-US" b="1" dirty="0"/>
              <a:t>ESA context</a:t>
            </a:r>
            <a:r>
              <a:rPr lang="en-US" dirty="0"/>
              <a:t> – Mission Operations (ESOC)</a:t>
            </a:r>
            <a:endParaRPr lang="en-GB" b="1" dirty="0"/>
          </a:p>
        </p:txBody>
      </p:sp>
      <p:sp>
        <p:nvSpPr>
          <p:cNvPr id="3" name="Content Placeholder 2"/>
          <p:cNvSpPr>
            <a:spLocks noGrp="1"/>
          </p:cNvSpPr>
          <p:nvPr>
            <p:ph idx="1"/>
          </p:nvPr>
        </p:nvSpPr>
        <p:spPr>
          <a:xfrm>
            <a:off x="733183" y="1112608"/>
            <a:ext cx="10012789" cy="4777204"/>
          </a:xfrm>
        </p:spPr>
        <p:txBody>
          <a:bodyPr vert="horz" wrap="square" lIns="91440" tIns="45720" rIns="91440" bIns="45720" numCol="1" rtlCol="0" anchor="t" anchorCtr="0" compatLnSpc="1">
            <a:prstTxWarp prst="textNoShape">
              <a:avLst/>
            </a:prstTxWarp>
            <a:noAutofit/>
          </a:bodyPr>
          <a:lstStyle/>
          <a:p>
            <a:pPr marL="285744" indent="-285744">
              <a:buFont typeface="Wingdings" panose="05000000000000000000" pitchFamily="2" charset="2"/>
              <a:buChar char="q"/>
            </a:pPr>
            <a:r>
              <a:rPr lang="en-US" b="1" dirty="0">
                <a:solidFill>
                  <a:schemeClr val="bg1"/>
                </a:solidFill>
              </a:rPr>
              <a:t>SATELLITE handover after LAUNCH</a:t>
            </a:r>
          </a:p>
          <a:p>
            <a:pPr marL="285744" indent="-285744">
              <a:buFont typeface="Wingdings" panose="05000000000000000000" pitchFamily="2" charset="2"/>
              <a:buChar char="q"/>
            </a:pPr>
            <a:r>
              <a:rPr lang="en-US" b="1" dirty="0">
                <a:solidFill>
                  <a:schemeClr val="bg1"/>
                </a:solidFill>
              </a:rPr>
              <a:t>Not really a SATELLITE CM process as such:</a:t>
            </a:r>
          </a:p>
          <a:p>
            <a:pPr marL="1460963" lvl="1" indent="-380990">
              <a:buFont typeface="Wingdings" panose="05000000000000000000" pitchFamily="2" charset="2"/>
              <a:buChar char="Ø"/>
            </a:pPr>
            <a:r>
              <a:rPr lang="en-US" b="1" dirty="0">
                <a:solidFill>
                  <a:schemeClr val="bg1"/>
                </a:solidFill>
              </a:rPr>
              <a:t>Starting from SATELLITE AS-BUILT &amp; OPERATIONAL PROCEDURES</a:t>
            </a:r>
          </a:p>
          <a:p>
            <a:pPr marL="1460963" lvl="1" indent="-380990">
              <a:buFont typeface="Wingdings" panose="05000000000000000000" pitchFamily="2" charset="2"/>
              <a:buChar char="Ø"/>
            </a:pPr>
            <a:r>
              <a:rPr lang="en-US" b="1" dirty="0">
                <a:solidFill>
                  <a:schemeClr val="bg1"/>
                </a:solidFill>
              </a:rPr>
              <a:t>Mainly consists of OPERATIONAL SETTINGS, e.g.:</a:t>
            </a:r>
          </a:p>
          <a:p>
            <a:pPr marL="1460963" lvl="1" indent="-380990">
              <a:buFont typeface="Wingdings" panose="05000000000000000000" pitchFamily="2" charset="2"/>
              <a:buChar char="Ø"/>
            </a:pPr>
            <a:r>
              <a:rPr lang="en-US" b="1" dirty="0">
                <a:solidFill>
                  <a:schemeClr val="bg1"/>
                </a:solidFill>
              </a:rPr>
              <a:t>Mission Timeline</a:t>
            </a:r>
          </a:p>
          <a:p>
            <a:pPr marL="1460963" lvl="1" indent="-380990">
              <a:buFont typeface="Wingdings" panose="05000000000000000000" pitchFamily="2" charset="2"/>
              <a:buChar char="Ø"/>
            </a:pPr>
            <a:r>
              <a:rPr lang="en-US" b="1" dirty="0">
                <a:solidFill>
                  <a:schemeClr val="bg1"/>
                </a:solidFill>
              </a:rPr>
              <a:t>Operational configuration</a:t>
            </a:r>
          </a:p>
          <a:p>
            <a:pPr marL="1678460" lvl="2" indent="0"/>
            <a:r>
              <a:rPr lang="en-US" b="1" i="1" dirty="0">
                <a:solidFill>
                  <a:schemeClr val="bg1"/>
                </a:solidFill>
              </a:rPr>
              <a:t>(e.g. UNITS on/off, MAIN or REDUNDANT unit in use, SATELLITE MODE)</a:t>
            </a:r>
          </a:p>
          <a:p>
            <a:pPr marL="1460963" lvl="1" indent="-380990">
              <a:buFont typeface="Wingdings" panose="05000000000000000000" pitchFamily="2" charset="2"/>
              <a:buChar char="Ø"/>
            </a:pPr>
            <a:r>
              <a:rPr lang="en-US" b="1" dirty="0">
                <a:solidFill>
                  <a:schemeClr val="bg1"/>
                </a:solidFill>
              </a:rPr>
              <a:t>ON-BOARD SOFTWARE CONFIGURATION</a:t>
            </a:r>
          </a:p>
          <a:p>
            <a:pPr marL="1678460" lvl="2" indent="0"/>
            <a:r>
              <a:rPr lang="en-US" b="1" i="1" dirty="0">
                <a:solidFill>
                  <a:schemeClr val="bg1"/>
                </a:solidFill>
              </a:rPr>
              <a:t>(the only thing you can really change after launch)</a:t>
            </a:r>
          </a:p>
          <a:p>
            <a:pPr marL="285744" lvl="2" indent="-285744">
              <a:buFont typeface="Wingdings" panose="05000000000000000000" pitchFamily="2" charset="2"/>
              <a:buChar char="q"/>
            </a:pPr>
            <a:r>
              <a:rPr lang="en-US" b="1" dirty="0">
                <a:solidFill>
                  <a:schemeClr val="bg1"/>
                </a:solidFill>
              </a:rPr>
              <a:t>SATELLITE INVENTORY aspects – not dealt with by OPERATIONS</a:t>
            </a:r>
          </a:p>
          <a:p>
            <a:pPr marL="598488" lvl="3" indent="0"/>
            <a:r>
              <a:rPr lang="en-US" b="1" i="1" dirty="0">
                <a:solidFill>
                  <a:schemeClr val="bg1"/>
                </a:solidFill>
              </a:rPr>
              <a:t>(Exception: configuration of Satellite EM – Engineering Model)</a:t>
            </a:r>
          </a:p>
          <a:p>
            <a:pPr marL="1678460" lvl="2" indent="0"/>
            <a:endParaRPr lang="en-US" b="1" i="1" dirty="0">
              <a:solidFill>
                <a:schemeClr val="bg1"/>
              </a:solidFill>
            </a:endParaRPr>
          </a:p>
        </p:txBody>
      </p:sp>
    </p:spTree>
    <p:extLst>
      <p:ext uri="{BB962C8B-B14F-4D97-AF65-F5344CB8AC3E}">
        <p14:creationId xmlns:p14="http://schemas.microsoft.com/office/powerpoint/2010/main" val="49977268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4367" y="248545"/>
            <a:ext cx="8796525" cy="584775"/>
          </a:xfrm>
          <a:noFill/>
          <a:ln>
            <a:noFill/>
          </a:ln>
        </p:spPr>
        <p:txBody>
          <a:bodyPr vert="horz" wrap="square" lIns="121920" tIns="60960" rIns="121920" bIns="60960" numCol="1" rtlCol="0" anchor="ctr" anchorCtr="0" compatLnSpc="1">
            <a:prstTxWarp prst="textNoShape">
              <a:avLst/>
            </a:prstTxWarp>
            <a:spAutoFit/>
          </a:bodyPr>
          <a:lstStyle/>
          <a:p>
            <a:r>
              <a:rPr lang="en-US" b="1" dirty="0"/>
              <a:t>ESA context</a:t>
            </a:r>
            <a:r>
              <a:rPr lang="en-US" dirty="0"/>
              <a:t> – Standardization (1)</a:t>
            </a:r>
            <a:endParaRPr lang="en-GB" b="1" dirty="0"/>
          </a:p>
        </p:txBody>
      </p:sp>
      <p:sp>
        <p:nvSpPr>
          <p:cNvPr id="3" name="Content Placeholder 2"/>
          <p:cNvSpPr>
            <a:spLocks noGrp="1"/>
          </p:cNvSpPr>
          <p:nvPr>
            <p:ph idx="1"/>
          </p:nvPr>
        </p:nvSpPr>
        <p:spPr>
          <a:xfrm>
            <a:off x="733183" y="1112608"/>
            <a:ext cx="10012789" cy="4777204"/>
          </a:xfrm>
        </p:spPr>
        <p:txBody>
          <a:bodyPr vert="horz" wrap="square" lIns="91440" tIns="45720" rIns="91440" bIns="45720" numCol="1" rtlCol="0" anchor="t" anchorCtr="0" compatLnSpc="1">
            <a:prstTxWarp prst="textNoShape">
              <a:avLst/>
            </a:prstTxWarp>
            <a:noAutofit/>
          </a:bodyPr>
          <a:lstStyle/>
          <a:p>
            <a:pPr marL="285744" indent="-285744">
              <a:buFont typeface="Wingdings" panose="05000000000000000000" pitchFamily="2" charset="2"/>
              <a:buChar char="q"/>
            </a:pPr>
            <a:r>
              <a:rPr lang="en-US" b="1" dirty="0">
                <a:solidFill>
                  <a:schemeClr val="bg1"/>
                </a:solidFill>
              </a:rPr>
              <a:t>ECSS = European Cooperation for Space Standardization</a:t>
            </a:r>
          </a:p>
          <a:p>
            <a:pPr marL="1460963" lvl="1" indent="-380990">
              <a:buFont typeface="Wingdings" panose="05000000000000000000" pitchFamily="2" charset="2"/>
              <a:buChar char="Ø"/>
            </a:pPr>
            <a:r>
              <a:rPr lang="en-US" b="1" dirty="0">
                <a:solidFill>
                  <a:schemeClr val="bg1"/>
                </a:solidFill>
              </a:rPr>
              <a:t>Applicable baseline for all space projects (theoretical base)</a:t>
            </a:r>
          </a:p>
          <a:p>
            <a:pPr marL="1460963" lvl="1" indent="-380990">
              <a:buFont typeface="Wingdings" panose="05000000000000000000" pitchFamily="2" charset="2"/>
              <a:buChar char="Ø"/>
            </a:pPr>
            <a:r>
              <a:rPr lang="en-US" b="1" dirty="0">
                <a:solidFill>
                  <a:schemeClr val="bg1"/>
                </a:solidFill>
              </a:rPr>
              <a:t>Free registration (https://ecss.nl)	</a:t>
            </a:r>
          </a:p>
          <a:p>
            <a:pPr marL="1460963" lvl="1" indent="-380990">
              <a:buFont typeface="Wingdings" panose="05000000000000000000" pitchFamily="2" charset="2"/>
              <a:buChar char="Ø"/>
            </a:pPr>
            <a:r>
              <a:rPr lang="en-US" b="1" dirty="0">
                <a:solidFill>
                  <a:schemeClr val="bg1"/>
                </a:solidFill>
              </a:rPr>
              <a:t>In particular, ECSS-M-ST-40C for CM aspects</a:t>
            </a:r>
          </a:p>
          <a:p>
            <a:pPr marL="1460963" lvl="1" indent="-380990">
              <a:buFont typeface="Wingdings" panose="05000000000000000000" pitchFamily="2" charset="2"/>
              <a:buChar char="Ø"/>
            </a:pPr>
            <a:r>
              <a:rPr lang="en-US" b="1" dirty="0">
                <a:solidFill>
                  <a:schemeClr val="bg1"/>
                </a:solidFill>
              </a:rPr>
              <a:t>This standard defines CM concepts, processes, requirements, documentation templates, </a:t>
            </a:r>
            <a:r>
              <a:rPr lang="en-US" b="1" dirty="0" err="1">
                <a:solidFill>
                  <a:schemeClr val="bg1"/>
                </a:solidFill>
              </a:rPr>
              <a:t>etc</a:t>
            </a:r>
            <a:r>
              <a:rPr lang="en-US" b="1" dirty="0">
                <a:solidFill>
                  <a:schemeClr val="bg1"/>
                </a:solidFill>
              </a:rPr>
              <a:t>; but no specific CM tools are imposed</a:t>
            </a:r>
          </a:p>
          <a:p>
            <a:pPr marL="1460963" lvl="1" indent="-380990">
              <a:buFont typeface="Wingdings" panose="05000000000000000000" pitchFamily="2" charset="2"/>
              <a:buChar char="Ø"/>
            </a:pPr>
            <a:r>
              <a:rPr lang="en-US" b="1" dirty="0">
                <a:solidFill>
                  <a:schemeClr val="bg1"/>
                </a:solidFill>
              </a:rPr>
              <a:t>Some CM training material is available too</a:t>
            </a:r>
          </a:p>
          <a:p>
            <a:pPr marL="1460963" lvl="1" indent="-380990">
              <a:buFont typeface="Wingdings" panose="05000000000000000000" pitchFamily="2" charset="2"/>
              <a:buChar char="Ø"/>
            </a:pPr>
            <a:r>
              <a:rPr lang="en-US" b="1" dirty="0">
                <a:solidFill>
                  <a:schemeClr val="bg1"/>
                </a:solidFill>
              </a:rPr>
              <a:t>KEY CONCEPT in ECSS CM: from AS-DESIGN to AS-BUILT</a:t>
            </a:r>
          </a:p>
        </p:txBody>
      </p:sp>
    </p:spTree>
    <p:extLst>
      <p:ext uri="{BB962C8B-B14F-4D97-AF65-F5344CB8AC3E}">
        <p14:creationId xmlns:p14="http://schemas.microsoft.com/office/powerpoint/2010/main" val="37001389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a:t>We Are ESA</a:t>
            </a:r>
          </a:p>
        </p:txBody>
      </p:sp>
      <p:sp>
        <p:nvSpPr>
          <p:cNvPr id="6" name="Rectangle 5"/>
          <p:cNvSpPr/>
          <p:nvPr/>
        </p:nvSpPr>
        <p:spPr>
          <a:xfrm>
            <a:off x="2679219" y="1968231"/>
            <a:ext cx="6724807" cy="720000"/>
          </a:xfrm>
          <a:prstGeom prst="rect">
            <a:avLst/>
          </a:prstGeom>
          <a:gradFill>
            <a:gsLst>
              <a:gs pos="0">
                <a:srgbClr val="E8E9E4"/>
              </a:gs>
              <a:gs pos="100000">
                <a:srgbClr val="E8E9E4">
                  <a:alpha val="10000"/>
                </a:srgb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2000" b="0" i="0" dirty="0">
              <a:solidFill>
                <a:srgbClr val="003249"/>
              </a:solidFill>
              <a:latin typeface="Arial" charset="0"/>
              <a:ea typeface="Arial" charset="0"/>
              <a:cs typeface="Arial" charset="0"/>
            </a:endParaRPr>
          </a:p>
        </p:txBody>
      </p:sp>
      <p:sp>
        <p:nvSpPr>
          <p:cNvPr id="7" name="Rectangle 6"/>
          <p:cNvSpPr/>
          <p:nvPr/>
        </p:nvSpPr>
        <p:spPr>
          <a:xfrm>
            <a:off x="2679219" y="2978012"/>
            <a:ext cx="6724807" cy="720000"/>
          </a:xfrm>
          <a:prstGeom prst="rect">
            <a:avLst/>
          </a:prstGeom>
          <a:gradFill>
            <a:gsLst>
              <a:gs pos="0">
                <a:srgbClr val="E8E9E4"/>
              </a:gs>
              <a:gs pos="100000">
                <a:srgbClr val="E8E9E4">
                  <a:alpha val="10000"/>
                </a:srgb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2000" b="0" i="0" dirty="0">
              <a:solidFill>
                <a:srgbClr val="003249"/>
              </a:solidFill>
              <a:latin typeface="Arial" charset="0"/>
              <a:ea typeface="Arial" charset="0"/>
              <a:cs typeface="Arial" charset="0"/>
            </a:endParaRPr>
          </a:p>
        </p:txBody>
      </p:sp>
      <p:sp>
        <p:nvSpPr>
          <p:cNvPr id="8" name="Rectangle 7"/>
          <p:cNvSpPr/>
          <p:nvPr/>
        </p:nvSpPr>
        <p:spPr>
          <a:xfrm>
            <a:off x="2679219" y="3983180"/>
            <a:ext cx="6724807" cy="720000"/>
          </a:xfrm>
          <a:prstGeom prst="rect">
            <a:avLst/>
          </a:prstGeom>
          <a:gradFill>
            <a:gsLst>
              <a:gs pos="0">
                <a:srgbClr val="E8E9E4"/>
              </a:gs>
              <a:gs pos="100000">
                <a:srgbClr val="E8E9E4">
                  <a:alpha val="10000"/>
                </a:srgb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2000" b="0" i="0" dirty="0">
              <a:solidFill>
                <a:srgbClr val="003249"/>
              </a:solidFill>
              <a:latin typeface="Arial" charset="0"/>
              <a:ea typeface="Arial" charset="0"/>
              <a:cs typeface="Arial" charset="0"/>
            </a:endParaRPr>
          </a:p>
        </p:txBody>
      </p:sp>
      <p:sp>
        <p:nvSpPr>
          <p:cNvPr id="9" name="Rectangle 8"/>
          <p:cNvSpPr/>
          <p:nvPr/>
        </p:nvSpPr>
        <p:spPr>
          <a:xfrm>
            <a:off x="2679219" y="4995573"/>
            <a:ext cx="6724807" cy="720000"/>
          </a:xfrm>
          <a:prstGeom prst="rect">
            <a:avLst/>
          </a:prstGeom>
          <a:gradFill>
            <a:gsLst>
              <a:gs pos="0">
                <a:srgbClr val="E8E9E4"/>
              </a:gs>
              <a:gs pos="100000">
                <a:srgbClr val="E8E9E4">
                  <a:alpha val="10000"/>
                </a:srgb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2000" b="0" i="0" dirty="0">
              <a:solidFill>
                <a:srgbClr val="003249"/>
              </a:solidFill>
              <a:latin typeface="Arial" charset="0"/>
              <a:ea typeface="Arial" charset="0"/>
              <a:cs typeface="Arial" charset="0"/>
            </a:endParaRPr>
          </a:p>
        </p:txBody>
      </p:sp>
      <p:sp>
        <p:nvSpPr>
          <p:cNvPr id="10" name="Rectangle 9"/>
          <p:cNvSpPr/>
          <p:nvPr/>
        </p:nvSpPr>
        <p:spPr>
          <a:xfrm>
            <a:off x="2880649" y="2007559"/>
            <a:ext cx="5094987" cy="62835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US" sz="2000" b="0" i="0" dirty="0">
                <a:solidFill>
                  <a:srgbClr val="003249"/>
                </a:solidFill>
                <a:latin typeface="Arial" charset="0"/>
                <a:ea typeface="Arial" charset="0"/>
                <a:cs typeface="Arial" charset="0"/>
              </a:rPr>
              <a:t>22 Member States,</a:t>
            </a:r>
            <a:r>
              <a:rPr lang="en-US" sz="2000" b="0" i="0" baseline="0" dirty="0">
                <a:solidFill>
                  <a:srgbClr val="003249"/>
                </a:solidFill>
                <a:latin typeface="Arial" charset="0"/>
                <a:ea typeface="Arial" charset="0"/>
                <a:cs typeface="Arial" charset="0"/>
              </a:rPr>
              <a:t> </a:t>
            </a:r>
            <a:r>
              <a:rPr lang="en-US" sz="2000" b="0" i="0" dirty="0">
                <a:solidFill>
                  <a:srgbClr val="003249"/>
                </a:solidFill>
                <a:latin typeface="Arial" charset="0"/>
                <a:ea typeface="Arial" charset="0"/>
                <a:cs typeface="Arial" charset="0"/>
              </a:rPr>
              <a:t>5000 employees</a:t>
            </a:r>
          </a:p>
        </p:txBody>
      </p:sp>
      <p:sp>
        <p:nvSpPr>
          <p:cNvPr id="11" name="Rectangle 10"/>
          <p:cNvSpPr/>
          <p:nvPr/>
        </p:nvSpPr>
        <p:spPr>
          <a:xfrm>
            <a:off x="2880649" y="3017340"/>
            <a:ext cx="4708981" cy="62835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US" sz="2000" b="0" i="0" dirty="0">
                <a:solidFill>
                  <a:srgbClr val="003249"/>
                </a:solidFill>
                <a:latin typeface="Arial" charset="0"/>
                <a:ea typeface="Arial" charset="0"/>
                <a:cs typeface="Arial" charset="0"/>
              </a:rPr>
              <a:t>Exploration and use of space for</a:t>
            </a:r>
            <a:r>
              <a:rPr lang="en-US" sz="2000" b="0" i="0" baseline="0" dirty="0">
                <a:solidFill>
                  <a:srgbClr val="003249"/>
                </a:solidFill>
                <a:latin typeface="Arial" charset="0"/>
                <a:ea typeface="Arial" charset="0"/>
                <a:cs typeface="Arial" charset="0"/>
              </a:rPr>
              <a:t> exclusively peaceful purposes</a:t>
            </a:r>
            <a:endParaRPr lang="en-US" sz="2000" b="0" i="0" dirty="0">
              <a:solidFill>
                <a:srgbClr val="003249"/>
              </a:solidFill>
              <a:latin typeface="Arial" charset="0"/>
              <a:ea typeface="Arial" charset="0"/>
              <a:cs typeface="Arial" charset="0"/>
            </a:endParaRPr>
          </a:p>
        </p:txBody>
      </p:sp>
      <p:sp>
        <p:nvSpPr>
          <p:cNvPr id="12" name="Rectangle 11"/>
          <p:cNvSpPr/>
          <p:nvPr/>
        </p:nvSpPr>
        <p:spPr>
          <a:xfrm>
            <a:off x="2871299" y="4022508"/>
            <a:ext cx="4545249" cy="62835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US" sz="2000" b="0" i="0" dirty="0">
                <a:solidFill>
                  <a:srgbClr val="003249"/>
                </a:solidFill>
                <a:latin typeface="Arial" charset="0"/>
                <a:ea typeface="Arial" charset="0"/>
                <a:cs typeface="Arial" charset="0"/>
              </a:rPr>
              <a:t>HQ in Paris, 7 sites across Europe</a:t>
            </a:r>
            <a:r>
              <a:rPr lang="en-US" sz="2000" b="0" i="0" baseline="0" dirty="0">
                <a:solidFill>
                  <a:srgbClr val="003249"/>
                </a:solidFill>
                <a:latin typeface="Arial" charset="0"/>
                <a:ea typeface="Arial" charset="0"/>
                <a:cs typeface="Arial" charset="0"/>
              </a:rPr>
              <a:t> and a spaceport in French Guiana</a:t>
            </a:r>
            <a:endParaRPr lang="en-US" sz="2000" b="0" i="0" dirty="0">
              <a:solidFill>
                <a:srgbClr val="003249"/>
              </a:solidFill>
              <a:latin typeface="Arial" charset="0"/>
              <a:ea typeface="Arial" charset="0"/>
              <a:cs typeface="Arial" charset="0"/>
            </a:endParaRPr>
          </a:p>
        </p:txBody>
      </p:sp>
      <p:sp>
        <p:nvSpPr>
          <p:cNvPr id="13" name="Rectangle 12"/>
          <p:cNvSpPr/>
          <p:nvPr/>
        </p:nvSpPr>
        <p:spPr>
          <a:xfrm>
            <a:off x="2877820" y="5034901"/>
            <a:ext cx="6286706" cy="62835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GB" altLang="en-US" sz="2000" b="0" i="0" kern="0" dirty="0">
                <a:solidFill>
                  <a:srgbClr val="003249"/>
                </a:solidFill>
                <a:latin typeface="Arial" charset="0"/>
                <a:ea typeface="Arial" charset="0"/>
                <a:cs typeface="Arial" charset="0"/>
              </a:rPr>
              <a:t>€</a:t>
            </a:r>
            <a:r>
              <a:rPr lang="en-GB" altLang="en-US" sz="2000" kern="0" dirty="0">
                <a:solidFill>
                  <a:srgbClr val="003249"/>
                </a:solidFill>
                <a:latin typeface="Arial" charset="0"/>
                <a:ea typeface="Arial" charset="0"/>
                <a:cs typeface="Arial" charset="0"/>
              </a:rPr>
              <a:t>6.49</a:t>
            </a:r>
            <a:r>
              <a:rPr lang="en-GB" altLang="en-US" sz="2000" b="0" i="0" kern="0" dirty="0">
                <a:solidFill>
                  <a:srgbClr val="003249"/>
                </a:solidFill>
                <a:latin typeface="Arial" charset="0"/>
                <a:ea typeface="Arial" charset="0"/>
                <a:cs typeface="Arial" charset="0"/>
              </a:rPr>
              <a:t> billion</a:t>
            </a:r>
            <a:r>
              <a:rPr lang="en-GB" altLang="en-US" sz="2000" b="0" i="0" kern="0" baseline="0" dirty="0">
                <a:solidFill>
                  <a:srgbClr val="003249"/>
                </a:solidFill>
                <a:latin typeface="Arial" charset="0"/>
                <a:ea typeface="Arial" charset="0"/>
                <a:cs typeface="Arial" charset="0"/>
              </a:rPr>
              <a:t> = </a:t>
            </a:r>
            <a:r>
              <a:rPr lang="en-GB" altLang="en-US" sz="2000" b="0" i="0" kern="0" dirty="0">
                <a:solidFill>
                  <a:srgbClr val="003249"/>
                </a:solidFill>
                <a:latin typeface="Arial" charset="0"/>
                <a:ea typeface="Arial" charset="0"/>
                <a:cs typeface="Arial" charset="0"/>
              </a:rPr>
              <a:t>€</a:t>
            </a:r>
            <a:r>
              <a:rPr lang="en-GB" altLang="en-US" sz="2000" b="0" i="0" kern="0" baseline="0" dirty="0">
                <a:solidFill>
                  <a:srgbClr val="003249"/>
                </a:solidFill>
                <a:latin typeface="Arial" charset="0"/>
                <a:ea typeface="Arial" charset="0"/>
                <a:cs typeface="Arial" charset="0"/>
              </a:rPr>
              <a:t>12 per European </a:t>
            </a:r>
            <a:r>
              <a:rPr lang="en-GB" altLang="en-US" sz="2000" b="0" i="0" kern="0" dirty="0">
                <a:solidFill>
                  <a:srgbClr val="003249"/>
                </a:solidFill>
                <a:latin typeface="Arial" charset="0"/>
                <a:ea typeface="Arial" charset="0"/>
                <a:cs typeface="Arial" charset="0"/>
              </a:rPr>
              <a:t>per</a:t>
            </a:r>
            <a:r>
              <a:rPr lang="en-GB" altLang="en-US" sz="2000" b="0" i="0" kern="0" baseline="0" dirty="0">
                <a:solidFill>
                  <a:srgbClr val="003249"/>
                </a:solidFill>
                <a:latin typeface="Arial" charset="0"/>
                <a:ea typeface="Arial" charset="0"/>
                <a:cs typeface="Arial" charset="0"/>
              </a:rPr>
              <a:t> year</a:t>
            </a:r>
            <a:endParaRPr lang="en-US" sz="2000" b="0" i="0" dirty="0">
              <a:solidFill>
                <a:srgbClr val="003249"/>
              </a:solidFill>
              <a:latin typeface="Arial" charset="0"/>
              <a:ea typeface="Arial" charset="0"/>
              <a:cs typeface="Arial" charset="0"/>
            </a:endParaRPr>
          </a:p>
        </p:txBody>
      </p:sp>
      <p:sp>
        <p:nvSpPr>
          <p:cNvPr id="14" name="Rectangle 13"/>
          <p:cNvSpPr/>
          <p:nvPr/>
        </p:nvSpPr>
        <p:spPr>
          <a:xfrm>
            <a:off x="218262" y="1968231"/>
            <a:ext cx="2410022" cy="720000"/>
          </a:xfrm>
          <a:prstGeom prst="rect">
            <a:avLst/>
          </a:prstGeom>
          <a:solidFill>
            <a:srgbClr val="8197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000" b="1" i="0" dirty="0">
                <a:solidFill>
                  <a:schemeClr val="bg1"/>
                </a:solidFill>
                <a:latin typeface="Arial" charset="0"/>
                <a:ea typeface="Arial" charset="0"/>
                <a:cs typeface="Arial" charset="0"/>
              </a:rPr>
              <a:t>WHAT</a:t>
            </a:r>
          </a:p>
        </p:txBody>
      </p:sp>
      <p:sp>
        <p:nvSpPr>
          <p:cNvPr id="15" name="Rectangle 14"/>
          <p:cNvSpPr/>
          <p:nvPr/>
        </p:nvSpPr>
        <p:spPr>
          <a:xfrm>
            <a:off x="218262" y="2978012"/>
            <a:ext cx="2410022" cy="720000"/>
          </a:xfrm>
          <a:prstGeom prst="rect">
            <a:avLst/>
          </a:prstGeom>
          <a:solidFill>
            <a:srgbClr val="8197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000" b="1" i="0" dirty="0">
                <a:solidFill>
                  <a:schemeClr val="bg1"/>
                </a:solidFill>
                <a:latin typeface="Arial" charset="0"/>
                <a:ea typeface="Arial" charset="0"/>
                <a:cs typeface="Arial" charset="0"/>
              </a:rPr>
              <a:t>WHY</a:t>
            </a:r>
          </a:p>
        </p:txBody>
      </p:sp>
      <p:sp>
        <p:nvSpPr>
          <p:cNvPr id="16" name="Rectangle 15"/>
          <p:cNvSpPr/>
          <p:nvPr/>
        </p:nvSpPr>
        <p:spPr>
          <a:xfrm>
            <a:off x="218262" y="3983180"/>
            <a:ext cx="2410021" cy="720000"/>
          </a:xfrm>
          <a:prstGeom prst="rect">
            <a:avLst/>
          </a:prstGeom>
          <a:solidFill>
            <a:srgbClr val="8197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000" b="1" i="0" dirty="0">
                <a:solidFill>
                  <a:schemeClr val="bg1"/>
                </a:solidFill>
                <a:latin typeface="Arial" charset="0"/>
                <a:ea typeface="Arial" charset="0"/>
                <a:cs typeface="Arial" charset="0"/>
              </a:rPr>
              <a:t>WHERE</a:t>
            </a:r>
          </a:p>
        </p:txBody>
      </p:sp>
      <p:sp>
        <p:nvSpPr>
          <p:cNvPr id="17" name="Rectangle 16"/>
          <p:cNvSpPr/>
          <p:nvPr/>
        </p:nvSpPr>
        <p:spPr>
          <a:xfrm>
            <a:off x="218263" y="4995573"/>
            <a:ext cx="2410021" cy="720000"/>
          </a:xfrm>
          <a:prstGeom prst="rect">
            <a:avLst/>
          </a:prstGeom>
          <a:solidFill>
            <a:srgbClr val="8197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000" b="1" i="0" dirty="0">
                <a:solidFill>
                  <a:schemeClr val="bg1"/>
                </a:solidFill>
                <a:latin typeface="Arial" charset="0"/>
                <a:ea typeface="Arial" charset="0"/>
                <a:cs typeface="Arial" charset="0"/>
              </a:rPr>
              <a:t>HOW MUCH</a:t>
            </a:r>
          </a:p>
        </p:txBody>
      </p:sp>
      <p:pic>
        <p:nvPicPr>
          <p:cNvPr id="18" name="Picture 17"/>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416548" y="1330189"/>
            <a:ext cx="5011200" cy="5011200"/>
          </a:xfrm>
          <a:prstGeom prst="rect">
            <a:avLst/>
          </a:prstGeom>
        </p:spPr>
      </p:pic>
      <p:sp>
        <p:nvSpPr>
          <p:cNvPr id="19" name="Rectangle 18"/>
          <p:cNvSpPr/>
          <p:nvPr/>
        </p:nvSpPr>
        <p:spPr>
          <a:xfrm>
            <a:off x="218262" y="1240389"/>
            <a:ext cx="4980227" cy="3665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i="0" dirty="0">
                <a:solidFill>
                  <a:srgbClr val="003249"/>
                </a:solidFill>
                <a:latin typeface="Arial" charset="0"/>
                <a:ea typeface="Arial" charset="0"/>
                <a:cs typeface="Arial" charset="0"/>
              </a:rPr>
              <a:t>EUROPE’S GATEWAY TO SPACE</a:t>
            </a:r>
          </a:p>
        </p:txBody>
      </p:sp>
    </p:spTree>
    <p:extLst>
      <p:ext uri="{BB962C8B-B14F-4D97-AF65-F5344CB8AC3E}">
        <p14:creationId xmlns:p14="http://schemas.microsoft.com/office/powerpoint/2010/main" val="22810406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50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par>
                                <p:cTn id="8" presetID="22" presetClass="entr" presetSubtype="8" fill="hold" grpId="0" nodeType="withEffect">
                                  <p:stCondLst>
                                    <p:cond delay="500"/>
                                  </p:stCondLst>
                                  <p:childTnLst>
                                    <p:set>
                                      <p:cBhvr>
                                        <p:cTn id="9" dur="1" fill="hold">
                                          <p:stCondLst>
                                            <p:cond delay="0"/>
                                          </p:stCondLst>
                                        </p:cTn>
                                        <p:tgtEl>
                                          <p:spTgt spid="15"/>
                                        </p:tgtEl>
                                        <p:attrNameLst>
                                          <p:attrName>style.visibility</p:attrName>
                                        </p:attrNameLst>
                                      </p:cBhvr>
                                      <p:to>
                                        <p:strVal val="visible"/>
                                      </p:to>
                                    </p:set>
                                    <p:animEffect transition="in" filter="wipe(left)">
                                      <p:cBhvr>
                                        <p:cTn id="10" dur="500"/>
                                        <p:tgtEl>
                                          <p:spTgt spid="15"/>
                                        </p:tgtEl>
                                      </p:cBhvr>
                                    </p:animEffect>
                                  </p:childTnLst>
                                </p:cTn>
                              </p:par>
                              <p:par>
                                <p:cTn id="11" presetID="22" presetClass="entr" presetSubtype="8" fill="hold" grpId="0" nodeType="withEffect">
                                  <p:stCondLst>
                                    <p:cond delay="500"/>
                                  </p:stCondLst>
                                  <p:childTnLst>
                                    <p:set>
                                      <p:cBhvr>
                                        <p:cTn id="12" dur="1" fill="hold">
                                          <p:stCondLst>
                                            <p:cond delay="0"/>
                                          </p:stCondLst>
                                        </p:cTn>
                                        <p:tgtEl>
                                          <p:spTgt spid="16"/>
                                        </p:tgtEl>
                                        <p:attrNameLst>
                                          <p:attrName>style.visibility</p:attrName>
                                        </p:attrNameLst>
                                      </p:cBhvr>
                                      <p:to>
                                        <p:strVal val="visible"/>
                                      </p:to>
                                    </p:set>
                                    <p:animEffect transition="in" filter="wipe(left)">
                                      <p:cBhvr>
                                        <p:cTn id="13" dur="500"/>
                                        <p:tgtEl>
                                          <p:spTgt spid="16"/>
                                        </p:tgtEl>
                                      </p:cBhvr>
                                    </p:animEffect>
                                  </p:childTnLst>
                                </p:cTn>
                              </p:par>
                              <p:par>
                                <p:cTn id="14" presetID="22" presetClass="entr" presetSubtype="8" fill="hold" grpId="0" nodeType="withEffect">
                                  <p:stCondLst>
                                    <p:cond delay="500"/>
                                  </p:stCondLst>
                                  <p:childTnLst>
                                    <p:set>
                                      <p:cBhvr>
                                        <p:cTn id="15" dur="1" fill="hold">
                                          <p:stCondLst>
                                            <p:cond delay="0"/>
                                          </p:stCondLst>
                                        </p:cTn>
                                        <p:tgtEl>
                                          <p:spTgt spid="17"/>
                                        </p:tgtEl>
                                        <p:attrNameLst>
                                          <p:attrName>style.visibility</p:attrName>
                                        </p:attrNameLst>
                                      </p:cBhvr>
                                      <p:to>
                                        <p:strVal val="visible"/>
                                      </p:to>
                                    </p:set>
                                    <p:animEffect transition="in" filter="wipe(left)">
                                      <p:cBhvr>
                                        <p:cTn id="16" dur="500"/>
                                        <p:tgtEl>
                                          <p:spTgt spid="17"/>
                                        </p:tgtEl>
                                      </p:cBhvr>
                                    </p:animEffect>
                                  </p:childTnLst>
                                </p:cTn>
                              </p:par>
                              <p:par>
                                <p:cTn id="17" presetID="22" presetClass="entr" presetSubtype="8" fill="hold" grpId="0" nodeType="withEffect">
                                  <p:stCondLst>
                                    <p:cond delay="500"/>
                                  </p:stCondLst>
                                  <p:childTnLst>
                                    <p:set>
                                      <p:cBhvr>
                                        <p:cTn id="18" dur="1" fill="hold">
                                          <p:stCondLst>
                                            <p:cond delay="0"/>
                                          </p:stCondLst>
                                        </p:cTn>
                                        <p:tgtEl>
                                          <p:spTgt spid="6"/>
                                        </p:tgtEl>
                                        <p:attrNameLst>
                                          <p:attrName>style.visibility</p:attrName>
                                        </p:attrNameLst>
                                      </p:cBhvr>
                                      <p:to>
                                        <p:strVal val="visible"/>
                                      </p:to>
                                    </p:set>
                                    <p:animEffect transition="in" filter="wipe(left)">
                                      <p:cBhvr>
                                        <p:cTn id="19" dur="500"/>
                                        <p:tgtEl>
                                          <p:spTgt spid="6"/>
                                        </p:tgtEl>
                                      </p:cBhvr>
                                    </p:animEffect>
                                  </p:childTnLst>
                                </p:cTn>
                              </p:par>
                              <p:par>
                                <p:cTn id="20" presetID="22" presetClass="entr" presetSubtype="8" fill="hold" grpId="0" nodeType="withEffect">
                                  <p:stCondLst>
                                    <p:cond delay="500"/>
                                  </p:stCondLst>
                                  <p:childTnLst>
                                    <p:set>
                                      <p:cBhvr>
                                        <p:cTn id="21" dur="1" fill="hold">
                                          <p:stCondLst>
                                            <p:cond delay="0"/>
                                          </p:stCondLst>
                                        </p:cTn>
                                        <p:tgtEl>
                                          <p:spTgt spid="7"/>
                                        </p:tgtEl>
                                        <p:attrNameLst>
                                          <p:attrName>style.visibility</p:attrName>
                                        </p:attrNameLst>
                                      </p:cBhvr>
                                      <p:to>
                                        <p:strVal val="visible"/>
                                      </p:to>
                                    </p:set>
                                    <p:animEffect transition="in" filter="wipe(left)">
                                      <p:cBhvr>
                                        <p:cTn id="22" dur="500"/>
                                        <p:tgtEl>
                                          <p:spTgt spid="7"/>
                                        </p:tgtEl>
                                      </p:cBhvr>
                                    </p:animEffect>
                                  </p:childTnLst>
                                </p:cTn>
                              </p:par>
                              <p:par>
                                <p:cTn id="23" presetID="22" presetClass="entr" presetSubtype="8" fill="hold" grpId="0" nodeType="withEffect">
                                  <p:stCondLst>
                                    <p:cond delay="500"/>
                                  </p:stCondLst>
                                  <p:childTnLst>
                                    <p:set>
                                      <p:cBhvr>
                                        <p:cTn id="24" dur="1" fill="hold">
                                          <p:stCondLst>
                                            <p:cond delay="0"/>
                                          </p:stCondLst>
                                        </p:cTn>
                                        <p:tgtEl>
                                          <p:spTgt spid="8"/>
                                        </p:tgtEl>
                                        <p:attrNameLst>
                                          <p:attrName>style.visibility</p:attrName>
                                        </p:attrNameLst>
                                      </p:cBhvr>
                                      <p:to>
                                        <p:strVal val="visible"/>
                                      </p:to>
                                    </p:set>
                                    <p:animEffect transition="in" filter="wipe(left)">
                                      <p:cBhvr>
                                        <p:cTn id="25" dur="500"/>
                                        <p:tgtEl>
                                          <p:spTgt spid="8"/>
                                        </p:tgtEl>
                                      </p:cBhvr>
                                    </p:animEffect>
                                  </p:childTnLst>
                                </p:cTn>
                              </p:par>
                              <p:par>
                                <p:cTn id="26" presetID="22" presetClass="entr" presetSubtype="8" fill="hold" grpId="0" nodeType="withEffect">
                                  <p:stCondLst>
                                    <p:cond delay="500"/>
                                  </p:stCondLst>
                                  <p:childTnLst>
                                    <p:set>
                                      <p:cBhvr>
                                        <p:cTn id="27" dur="1" fill="hold">
                                          <p:stCondLst>
                                            <p:cond delay="0"/>
                                          </p:stCondLst>
                                        </p:cTn>
                                        <p:tgtEl>
                                          <p:spTgt spid="9"/>
                                        </p:tgtEl>
                                        <p:attrNameLst>
                                          <p:attrName>style.visibility</p:attrName>
                                        </p:attrNameLst>
                                      </p:cBhvr>
                                      <p:to>
                                        <p:strVal val="visible"/>
                                      </p:to>
                                    </p:set>
                                    <p:animEffect transition="in" filter="wipe(left)">
                                      <p:cBhvr>
                                        <p:cTn id="28" dur="500"/>
                                        <p:tgtEl>
                                          <p:spTgt spid="9"/>
                                        </p:tgtEl>
                                      </p:cBhvr>
                                    </p:animEffect>
                                  </p:childTnLst>
                                </p:cTn>
                              </p:par>
                              <p:par>
                                <p:cTn id="29" presetID="12" presetClass="entr" presetSubtype="2" fill="hold" nodeType="withEffect">
                                  <p:stCondLst>
                                    <p:cond delay="500"/>
                                  </p:stCondLst>
                                  <p:childTnLst>
                                    <p:set>
                                      <p:cBhvr>
                                        <p:cTn id="30" dur="1" fill="hold">
                                          <p:stCondLst>
                                            <p:cond delay="0"/>
                                          </p:stCondLst>
                                        </p:cTn>
                                        <p:tgtEl>
                                          <p:spTgt spid="18"/>
                                        </p:tgtEl>
                                        <p:attrNameLst>
                                          <p:attrName>style.visibility</p:attrName>
                                        </p:attrNameLst>
                                      </p:cBhvr>
                                      <p:to>
                                        <p:strVal val="visible"/>
                                      </p:to>
                                    </p:set>
                                    <p:anim calcmode="lin" valueType="num">
                                      <p:cBhvr additive="base">
                                        <p:cTn id="31" dur="500"/>
                                        <p:tgtEl>
                                          <p:spTgt spid="18"/>
                                        </p:tgtEl>
                                        <p:attrNameLst>
                                          <p:attrName>ppt_x</p:attrName>
                                        </p:attrNameLst>
                                      </p:cBhvr>
                                      <p:tavLst>
                                        <p:tav tm="0">
                                          <p:val>
                                            <p:strVal val="#ppt_x+#ppt_w*1.125000"/>
                                          </p:val>
                                        </p:tav>
                                        <p:tav tm="100000">
                                          <p:val>
                                            <p:strVal val="#ppt_x"/>
                                          </p:val>
                                        </p:tav>
                                      </p:tavLst>
                                    </p:anim>
                                    <p:animEffect transition="in" filter="wipe(left)">
                                      <p:cBhvr>
                                        <p:cTn id="32" dur="500"/>
                                        <p:tgtEl>
                                          <p:spTgt spid="18"/>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wipe(left)">
                                      <p:cBhvr>
                                        <p:cTn id="37" dur="1000"/>
                                        <p:tgtEl>
                                          <p:spTgt spid="10"/>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wipe(left)">
                                      <p:cBhvr>
                                        <p:cTn id="42" dur="1000"/>
                                        <p:tgtEl>
                                          <p:spTgt spid="11"/>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wipe(left)">
                                      <p:cBhvr>
                                        <p:cTn id="47" dur="1000"/>
                                        <p:tgtEl>
                                          <p:spTgt spid="12"/>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13"/>
                                        </p:tgtEl>
                                        <p:attrNameLst>
                                          <p:attrName>style.visibility</p:attrName>
                                        </p:attrNameLst>
                                      </p:cBhvr>
                                      <p:to>
                                        <p:strVal val="visible"/>
                                      </p:to>
                                    </p:set>
                                    <p:animEffect transition="in" filter="wipe(left)">
                                      <p:cBhvr>
                                        <p:cTn id="52" dur="1000"/>
                                        <p:tgtEl>
                                          <p:spTgt spid="13"/>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19"/>
                                        </p:tgtEl>
                                        <p:attrNameLst>
                                          <p:attrName>style.visibility</p:attrName>
                                        </p:attrNameLst>
                                      </p:cBhvr>
                                      <p:to>
                                        <p:strVal val="visible"/>
                                      </p:to>
                                    </p:set>
                                    <p:animEffect transition="in" filter="wipe(left)">
                                      <p:cBhvr>
                                        <p:cTn id="55"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p:bldP spid="11" grpId="0"/>
      <p:bldP spid="12" grpId="0"/>
      <p:bldP spid="13" grpId="0"/>
      <p:bldP spid="14" grpId="0" animBg="1"/>
      <p:bldP spid="15" grpId="0" animBg="1"/>
      <p:bldP spid="16" grpId="0" animBg="1"/>
      <p:bldP spid="17" grpId="0" animBg="1"/>
      <p:bldP spid="19"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8261" y="157324"/>
            <a:ext cx="10113228" cy="553998"/>
          </a:xfrm>
        </p:spPr>
        <p:txBody>
          <a:bodyPr vert="horz" wrap="square" lIns="121920" tIns="60960" rIns="121920" bIns="60960" numCol="1" rtlCol="0" anchor="ctr" anchorCtr="0" compatLnSpc="1">
            <a:prstTxWarp prst="textNoShape">
              <a:avLst/>
            </a:prstTxWarp>
            <a:normAutofit/>
          </a:bodyPr>
          <a:lstStyle/>
          <a:p>
            <a:pPr>
              <a:lnSpc>
                <a:spcPct val="90000"/>
              </a:lnSpc>
            </a:pPr>
            <a:r>
              <a:rPr lang="en-US" b="1" dirty="0"/>
              <a:t>ESA context</a:t>
            </a:r>
            <a:r>
              <a:rPr lang="en-US" dirty="0"/>
              <a:t> – Standardization (2)</a:t>
            </a:r>
            <a:endParaRPr lang="en-GB" b="1"/>
          </a:p>
        </p:txBody>
      </p:sp>
      <p:pic>
        <p:nvPicPr>
          <p:cNvPr id="6" name="Picture 5" descr="Graphical user interface, application&#10;&#10;Description automatically generated">
            <a:extLst>
              <a:ext uri="{FF2B5EF4-FFF2-40B4-BE49-F238E27FC236}">
                <a16:creationId xmlns:a16="http://schemas.microsoft.com/office/drawing/2014/main" id="{14862550-5CE3-9E44-9E42-55EEC7493677}"/>
              </a:ext>
            </a:extLst>
          </p:cNvPr>
          <p:cNvPicPr>
            <a:picLocks noChangeAspect="1"/>
          </p:cNvPicPr>
          <p:nvPr/>
        </p:nvPicPr>
        <p:blipFill>
          <a:blip r:embed="rId3"/>
          <a:stretch>
            <a:fillRect/>
          </a:stretch>
        </p:blipFill>
        <p:spPr>
          <a:xfrm>
            <a:off x="218262" y="1238125"/>
            <a:ext cx="11763662" cy="4823101"/>
          </a:xfrm>
          <a:prstGeom prst="rect">
            <a:avLst/>
          </a:prstGeom>
          <a:noFill/>
        </p:spPr>
      </p:pic>
    </p:spTree>
    <p:extLst>
      <p:ext uri="{BB962C8B-B14F-4D97-AF65-F5344CB8AC3E}">
        <p14:creationId xmlns:p14="http://schemas.microsoft.com/office/powerpoint/2010/main" val="314468704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8261" y="157324"/>
            <a:ext cx="10113228" cy="553998"/>
          </a:xfrm>
        </p:spPr>
        <p:txBody>
          <a:bodyPr vert="horz" wrap="square" lIns="121920" tIns="60960" rIns="121920" bIns="60960" numCol="1" rtlCol="0" anchor="ctr" anchorCtr="0" compatLnSpc="1">
            <a:prstTxWarp prst="textNoShape">
              <a:avLst/>
            </a:prstTxWarp>
            <a:normAutofit/>
          </a:bodyPr>
          <a:lstStyle/>
          <a:p>
            <a:pPr>
              <a:lnSpc>
                <a:spcPct val="90000"/>
              </a:lnSpc>
            </a:pPr>
            <a:r>
              <a:rPr lang="en-US" b="1" dirty="0"/>
              <a:t>ESA context (</a:t>
            </a:r>
            <a:r>
              <a:rPr lang="en-US" b="1" i="1" dirty="0"/>
              <a:t>Science</a:t>
            </a:r>
            <a:r>
              <a:rPr lang="en-US" b="1" dirty="0"/>
              <a:t>)</a:t>
            </a:r>
            <a:r>
              <a:rPr lang="en-US" dirty="0"/>
              <a:t> – CM tool landscape</a:t>
            </a:r>
            <a:endParaRPr lang="en-GB" b="1" dirty="0"/>
          </a:p>
        </p:txBody>
      </p:sp>
      <p:graphicFrame>
        <p:nvGraphicFramePr>
          <p:cNvPr id="6" name="Table 5">
            <a:extLst>
              <a:ext uri="{FF2B5EF4-FFF2-40B4-BE49-F238E27FC236}">
                <a16:creationId xmlns:a16="http://schemas.microsoft.com/office/drawing/2014/main" id="{2A749AE4-6ABB-D38F-FEBD-458BE359A8BC}"/>
              </a:ext>
            </a:extLst>
          </p:cNvPr>
          <p:cNvGraphicFramePr>
            <a:graphicFrameLocks noGrp="1"/>
          </p:cNvGraphicFramePr>
          <p:nvPr>
            <p:extLst>
              <p:ext uri="{D42A27DB-BD31-4B8C-83A1-F6EECF244321}">
                <p14:modId xmlns:p14="http://schemas.microsoft.com/office/powerpoint/2010/main" val="3216052416"/>
              </p:ext>
            </p:extLst>
          </p:nvPr>
        </p:nvGraphicFramePr>
        <p:xfrm>
          <a:off x="218262" y="1222286"/>
          <a:ext cx="11763663" cy="4860594"/>
        </p:xfrm>
        <a:graphic>
          <a:graphicData uri="http://schemas.openxmlformats.org/drawingml/2006/table">
            <a:tbl>
              <a:tblPr firstRow="1" firstCol="1" bandRow="1"/>
              <a:tblGrid>
                <a:gridCol w="5647848">
                  <a:extLst>
                    <a:ext uri="{9D8B030D-6E8A-4147-A177-3AD203B41FA5}">
                      <a16:colId xmlns:a16="http://schemas.microsoft.com/office/drawing/2014/main" val="493645004"/>
                    </a:ext>
                  </a:extLst>
                </a:gridCol>
                <a:gridCol w="6115815">
                  <a:extLst>
                    <a:ext uri="{9D8B030D-6E8A-4147-A177-3AD203B41FA5}">
                      <a16:colId xmlns:a16="http://schemas.microsoft.com/office/drawing/2014/main" val="2038391073"/>
                    </a:ext>
                  </a:extLst>
                </a:gridCol>
              </a:tblGrid>
              <a:tr h="291947">
                <a:tc>
                  <a:txBody>
                    <a:bodyPr/>
                    <a:lstStyle/>
                    <a:p>
                      <a:pPr algn="ctr" fontAlgn="t">
                        <a:spcBef>
                          <a:spcPts val="0"/>
                        </a:spcBef>
                        <a:spcAft>
                          <a:spcPts val="0"/>
                        </a:spcAft>
                      </a:pPr>
                      <a:r>
                        <a:rPr lang="en-GB" sz="1500" b="1" i="0" u="none" strike="noStrike">
                          <a:solidFill>
                            <a:srgbClr val="FFFFFF"/>
                          </a:solidFill>
                          <a:effectLst/>
                          <a:latin typeface="Arial" panose="020B0604020202020204" pitchFamily="34" charset="0"/>
                          <a:ea typeface="Cambria" panose="02040503050406030204" pitchFamily="18" charset="0"/>
                          <a:cs typeface="Times New Roman" panose="02020603050405020304" pitchFamily="18" charset="0"/>
                        </a:rPr>
                        <a:t>Tool / Area</a:t>
                      </a:r>
                      <a:endParaRPr lang="en-GB" sz="2300" b="0" i="0" u="none" strike="noStrike">
                        <a:effectLst/>
                        <a:latin typeface="Arial" panose="020B0604020202020204" pitchFamily="34" charset="0"/>
                      </a:endParaRPr>
                    </a:p>
                  </a:txBody>
                  <a:tcPr marL="87438" marR="87438" marT="12144" marB="0">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BACC6"/>
                    </a:solidFill>
                  </a:tcPr>
                </a:tc>
                <a:tc>
                  <a:txBody>
                    <a:bodyPr/>
                    <a:lstStyle/>
                    <a:p>
                      <a:pPr algn="ctr" fontAlgn="t">
                        <a:spcBef>
                          <a:spcPts val="0"/>
                        </a:spcBef>
                        <a:spcAft>
                          <a:spcPts val="0"/>
                        </a:spcAft>
                      </a:pPr>
                      <a:r>
                        <a:rPr lang="en-GB" sz="1500" b="1" i="0" u="none" strike="noStrike" dirty="0">
                          <a:solidFill>
                            <a:srgbClr val="FFFFFF"/>
                          </a:solidFill>
                          <a:effectLst/>
                          <a:latin typeface="Arial" panose="020B0604020202020204" pitchFamily="34" charset="0"/>
                          <a:ea typeface="Cambria" panose="02040503050406030204" pitchFamily="18" charset="0"/>
                          <a:cs typeface="Times New Roman" panose="02020603050405020304" pitchFamily="18" charset="0"/>
                        </a:rPr>
                        <a:t>Product in use</a:t>
                      </a:r>
                      <a:endParaRPr lang="en-GB" sz="2300" b="0" i="0" u="none" strike="noStrike" dirty="0">
                        <a:effectLst/>
                        <a:latin typeface="Arial" panose="020B0604020202020204" pitchFamily="34" charset="0"/>
                      </a:endParaRPr>
                    </a:p>
                  </a:txBody>
                  <a:tcPr marL="87438" marR="87438" marT="12144" marB="0">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BACC6"/>
                    </a:solidFill>
                  </a:tcPr>
                </a:tc>
                <a:extLst>
                  <a:ext uri="{0D108BD9-81ED-4DB2-BD59-A6C34878D82A}">
                    <a16:rowId xmlns:a16="http://schemas.microsoft.com/office/drawing/2014/main" val="385216801"/>
                  </a:ext>
                </a:extLst>
              </a:tr>
              <a:tr h="1341205">
                <a:tc>
                  <a:txBody>
                    <a:bodyPr/>
                    <a:lstStyle/>
                    <a:p>
                      <a:pPr algn="l" fontAlgn="t">
                        <a:spcBef>
                          <a:spcPts val="0"/>
                        </a:spcBef>
                        <a:spcAft>
                          <a:spcPts val="0"/>
                        </a:spcAft>
                      </a:pPr>
                      <a:r>
                        <a:rPr lang="en-GB" sz="1400" b="1" i="0" u="none" strike="noStrike">
                          <a:solidFill>
                            <a:srgbClr val="FFFFFF"/>
                          </a:solidFill>
                          <a:effectLst/>
                          <a:latin typeface="Arial" panose="020B0604020202020204" pitchFamily="34" charset="0"/>
                          <a:ea typeface="Cambria" panose="02040503050406030204" pitchFamily="18" charset="0"/>
                          <a:cs typeface="Times New Roman" panose="02020603050405020304" pitchFamily="18" charset="0"/>
                        </a:rPr>
                        <a:t>Document Management (PDM)</a:t>
                      </a:r>
                      <a:endParaRPr lang="en-GB" sz="2300" b="0" i="0" u="none" strike="noStrike">
                        <a:effectLst/>
                        <a:latin typeface="Arial" panose="020B0604020202020204" pitchFamily="34" charset="0"/>
                      </a:endParaRPr>
                    </a:p>
                  </a:txBody>
                  <a:tcPr marL="87438" marR="87438" marT="12144"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BACC6"/>
                    </a:solidFill>
                  </a:tcPr>
                </a:tc>
                <a:tc>
                  <a:txBody>
                    <a:bodyPr/>
                    <a:lstStyle/>
                    <a:p>
                      <a:pPr algn="l" fontAlgn="t">
                        <a:spcBef>
                          <a:spcPts val="0"/>
                        </a:spcBef>
                        <a:spcAft>
                          <a:spcPts val="0"/>
                        </a:spcAft>
                      </a:pPr>
                      <a:r>
                        <a:rPr lang="en-GB" sz="1400" b="0" i="0" u="none" strike="noStrike" dirty="0">
                          <a:solidFill>
                            <a:srgbClr val="000000"/>
                          </a:solidFill>
                          <a:effectLst/>
                          <a:latin typeface="Arial" panose="020B0604020202020204" pitchFamily="34" charset="0"/>
                          <a:ea typeface="Cambria" panose="02040503050406030204" pitchFamily="18" charset="0"/>
                          <a:cs typeface="Times New Roman" panose="02020603050405020304" pitchFamily="18" charset="0"/>
                        </a:rPr>
                        <a:t>Official documents: Eclipse, Content Server/Livelink (based on OpenText)</a:t>
                      </a:r>
                      <a:endParaRPr lang="en-GB" sz="1400" b="0" i="0" u="none" strike="noStrike" dirty="0">
                        <a:effectLst/>
                        <a:latin typeface="Arial" panose="020B0604020202020204" pitchFamily="34" charset="0"/>
                      </a:endParaRPr>
                    </a:p>
                    <a:p>
                      <a:pPr algn="l" fontAlgn="t">
                        <a:spcBef>
                          <a:spcPts val="0"/>
                        </a:spcBef>
                        <a:spcAft>
                          <a:spcPts val="0"/>
                        </a:spcAft>
                      </a:pPr>
                      <a:r>
                        <a:rPr lang="en-GB" sz="1400" b="0" i="0" u="none" strike="noStrike" dirty="0">
                          <a:effectLst/>
                          <a:latin typeface="Arial" panose="020B0604020202020204" pitchFamily="34" charset="0"/>
                          <a:ea typeface="Cambria" panose="02040503050406030204" pitchFamily="18" charset="0"/>
                          <a:cs typeface="Times New Roman" panose="02020603050405020304" pitchFamily="18" charset="0"/>
                        </a:rPr>
                        <a:t> </a:t>
                      </a:r>
                      <a:endParaRPr lang="en-GB" sz="1400" b="0" i="0" u="none" strike="noStrike" dirty="0">
                        <a:effectLst/>
                        <a:latin typeface="Arial" panose="020B0604020202020204" pitchFamily="34" charset="0"/>
                      </a:endParaRPr>
                    </a:p>
                    <a:p>
                      <a:pPr algn="l" fontAlgn="t">
                        <a:spcBef>
                          <a:spcPts val="0"/>
                        </a:spcBef>
                        <a:spcAft>
                          <a:spcPts val="0"/>
                        </a:spcAft>
                      </a:pPr>
                      <a:r>
                        <a:rPr lang="en-GB" sz="1400" b="0" i="0" u="none" strike="noStrike" dirty="0">
                          <a:solidFill>
                            <a:srgbClr val="000000"/>
                          </a:solidFill>
                          <a:effectLst/>
                          <a:latin typeface="Arial" panose="020B0604020202020204" pitchFamily="34" charset="0"/>
                          <a:ea typeface="Cambria" panose="02040503050406030204" pitchFamily="18" charset="0"/>
                          <a:cs typeface="Times New Roman" panose="02020603050405020304" pitchFamily="18" charset="0"/>
                        </a:rPr>
                        <a:t>Informal/collaboration documents: Confluence, </a:t>
                      </a:r>
                      <a:r>
                        <a:rPr lang="en-GB" sz="1400" b="0" i="0" u="none" strike="noStrike" dirty="0" err="1">
                          <a:solidFill>
                            <a:srgbClr val="000000"/>
                          </a:solidFill>
                          <a:effectLst/>
                          <a:latin typeface="Arial" panose="020B0604020202020204" pitchFamily="34" charset="0"/>
                          <a:ea typeface="Cambria" panose="02040503050406030204" pitchFamily="18" charset="0"/>
                          <a:cs typeface="Times New Roman" panose="02020603050405020304" pitchFamily="18" charset="0"/>
                        </a:rPr>
                        <a:t>Sharepoint</a:t>
                      </a:r>
                      <a:r>
                        <a:rPr lang="en-GB" sz="1400" b="0" i="0" u="none" strike="noStrike" dirty="0">
                          <a:solidFill>
                            <a:srgbClr val="000000"/>
                          </a:solidFill>
                          <a:effectLst/>
                          <a:latin typeface="Arial" panose="020B0604020202020204" pitchFamily="34" charset="0"/>
                          <a:ea typeface="Cambria" panose="02040503050406030204" pitchFamily="18" charset="0"/>
                          <a:cs typeface="Times New Roman" panose="02020603050405020304" pitchFamily="18" charset="0"/>
                        </a:rPr>
                        <a:t>, MS Teams (some only Windows)</a:t>
                      </a:r>
                      <a:endParaRPr lang="en-GB" sz="1400" b="0" i="0" u="none" strike="noStrike" dirty="0">
                        <a:effectLst/>
                        <a:latin typeface="Arial" panose="020B0604020202020204" pitchFamily="34" charset="0"/>
                      </a:endParaRPr>
                    </a:p>
                    <a:p>
                      <a:pPr algn="l" fontAlgn="t">
                        <a:spcBef>
                          <a:spcPts val="0"/>
                        </a:spcBef>
                        <a:spcAft>
                          <a:spcPts val="0"/>
                        </a:spcAft>
                      </a:pPr>
                      <a:r>
                        <a:rPr lang="en-GB" sz="1400" b="0" i="0" u="none" strike="noStrike" dirty="0">
                          <a:effectLst/>
                          <a:latin typeface="Arial" panose="020B0604020202020204" pitchFamily="34" charset="0"/>
                          <a:ea typeface="Cambria" panose="02040503050406030204" pitchFamily="18" charset="0"/>
                          <a:cs typeface="Times New Roman" panose="02020603050405020304" pitchFamily="18" charset="0"/>
                        </a:rPr>
                        <a:t> </a:t>
                      </a:r>
                      <a:endParaRPr lang="en-GB" sz="1400" b="0" i="0" u="none" strike="noStrike" dirty="0">
                        <a:effectLst/>
                        <a:latin typeface="Arial" panose="020B0604020202020204" pitchFamily="34" charset="0"/>
                      </a:endParaRPr>
                    </a:p>
                    <a:p>
                      <a:pPr algn="l" fontAlgn="t">
                        <a:spcBef>
                          <a:spcPts val="0"/>
                        </a:spcBef>
                        <a:spcAft>
                          <a:spcPts val="0"/>
                        </a:spcAft>
                      </a:pPr>
                      <a:r>
                        <a:rPr lang="en-GB" sz="1400" b="0" i="0" u="none" strike="noStrike" dirty="0">
                          <a:solidFill>
                            <a:srgbClr val="000000"/>
                          </a:solidFill>
                          <a:effectLst/>
                          <a:latin typeface="Arial" panose="020B0604020202020204" pitchFamily="34" charset="0"/>
                          <a:ea typeface="Cambria" panose="02040503050406030204" pitchFamily="18" charset="0"/>
                          <a:cs typeface="Times New Roman" panose="02020603050405020304" pitchFamily="18" charset="0"/>
                        </a:rPr>
                        <a:t>Latex (legacy missions)</a:t>
                      </a:r>
                      <a:endParaRPr lang="en-GB" sz="1400" b="0" i="0" u="none" strike="noStrike" dirty="0">
                        <a:effectLst/>
                        <a:latin typeface="Arial" panose="020B0604020202020204" pitchFamily="34" charset="0"/>
                      </a:endParaRPr>
                    </a:p>
                  </a:txBody>
                  <a:tcPr marL="87438" marR="87438" marT="12144"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6DDE8"/>
                    </a:solidFill>
                  </a:tcPr>
                </a:tc>
                <a:extLst>
                  <a:ext uri="{0D108BD9-81ED-4DB2-BD59-A6C34878D82A}">
                    <a16:rowId xmlns:a16="http://schemas.microsoft.com/office/drawing/2014/main" val="1916835618"/>
                  </a:ext>
                </a:extLst>
              </a:tr>
              <a:tr h="699992">
                <a:tc>
                  <a:txBody>
                    <a:bodyPr/>
                    <a:lstStyle/>
                    <a:p>
                      <a:pPr algn="l" fontAlgn="t">
                        <a:spcBef>
                          <a:spcPts val="0"/>
                        </a:spcBef>
                        <a:spcAft>
                          <a:spcPts val="0"/>
                        </a:spcAft>
                      </a:pPr>
                      <a:r>
                        <a:rPr lang="en-GB" sz="1400" b="1" i="0" u="none" strike="noStrike">
                          <a:solidFill>
                            <a:srgbClr val="FFFFFF"/>
                          </a:solidFill>
                          <a:effectLst/>
                          <a:latin typeface="Arial" panose="020B0604020202020204" pitchFamily="34" charset="0"/>
                          <a:ea typeface="Cambria" panose="02040503050406030204" pitchFamily="18" charset="0"/>
                          <a:cs typeface="Times New Roman" panose="02020603050405020304" pitchFamily="18" charset="0"/>
                        </a:rPr>
                        <a:t>Asset Management</a:t>
                      </a:r>
                      <a:endParaRPr lang="en-GB" sz="2300" b="0" i="0" u="none" strike="noStrike">
                        <a:effectLst/>
                        <a:latin typeface="Arial" panose="020B0604020202020204" pitchFamily="34" charset="0"/>
                      </a:endParaRPr>
                    </a:p>
                  </a:txBody>
                  <a:tcPr marL="87438" marR="87438" marT="12144"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BACC6"/>
                    </a:solidFill>
                  </a:tcPr>
                </a:tc>
                <a:tc>
                  <a:txBody>
                    <a:bodyPr/>
                    <a:lstStyle/>
                    <a:p>
                      <a:pPr algn="l" fontAlgn="t">
                        <a:spcBef>
                          <a:spcPts val="0"/>
                        </a:spcBef>
                        <a:spcAft>
                          <a:spcPts val="0"/>
                        </a:spcAft>
                      </a:pPr>
                      <a:r>
                        <a:rPr lang="en-GB" sz="1400" b="0" i="0" u="none" strike="noStrike" dirty="0">
                          <a:solidFill>
                            <a:srgbClr val="000000"/>
                          </a:solidFill>
                          <a:effectLst/>
                          <a:latin typeface="Arial" panose="020B0604020202020204" pitchFamily="34" charset="0"/>
                          <a:ea typeface="Cambria" panose="02040503050406030204" pitchFamily="18" charset="0"/>
                          <a:cs typeface="Times New Roman" panose="02020603050405020304" pitchFamily="18" charset="0"/>
                        </a:rPr>
                        <a:t>Excel (inventory from lower-level contractors)</a:t>
                      </a:r>
                      <a:endParaRPr lang="en-GB" sz="1400" b="0" i="0" u="none" strike="noStrike" dirty="0">
                        <a:effectLst/>
                        <a:latin typeface="Arial" panose="020B0604020202020204" pitchFamily="34" charset="0"/>
                      </a:endParaRPr>
                    </a:p>
                    <a:p>
                      <a:pPr algn="l" fontAlgn="t">
                        <a:spcBef>
                          <a:spcPts val="0"/>
                        </a:spcBef>
                        <a:spcAft>
                          <a:spcPts val="0"/>
                        </a:spcAft>
                      </a:pPr>
                      <a:r>
                        <a:rPr lang="en-GB" sz="1400" b="0" i="0" u="none" strike="noStrike" dirty="0">
                          <a:effectLst/>
                          <a:latin typeface="Arial" panose="020B0604020202020204" pitchFamily="34" charset="0"/>
                          <a:ea typeface="Cambria" panose="02040503050406030204" pitchFamily="18" charset="0"/>
                          <a:cs typeface="Times New Roman" panose="02020603050405020304" pitchFamily="18" charset="0"/>
                        </a:rPr>
                        <a:t> </a:t>
                      </a:r>
                      <a:endParaRPr lang="en-GB" sz="1400" b="0" i="0" u="none" strike="noStrike" dirty="0">
                        <a:effectLst/>
                        <a:latin typeface="Arial" panose="020B0604020202020204" pitchFamily="34" charset="0"/>
                      </a:endParaRPr>
                    </a:p>
                    <a:p>
                      <a:pPr algn="l" fontAlgn="t">
                        <a:spcBef>
                          <a:spcPts val="0"/>
                        </a:spcBef>
                        <a:spcAft>
                          <a:spcPts val="0"/>
                        </a:spcAft>
                      </a:pPr>
                      <a:r>
                        <a:rPr lang="en-GB" sz="1400" b="0" i="0" u="none" strike="noStrike" dirty="0">
                          <a:solidFill>
                            <a:srgbClr val="000000"/>
                          </a:solidFill>
                          <a:effectLst/>
                          <a:latin typeface="Arial" panose="020B0604020202020204" pitchFamily="34" charset="0"/>
                          <a:ea typeface="Cambria" panose="02040503050406030204" pitchFamily="18" charset="0"/>
                          <a:cs typeface="Times New Roman" panose="02020603050405020304" pitchFamily="18" charset="0"/>
                        </a:rPr>
                        <a:t>Sci-image (Digital Asset Management), based on </a:t>
                      </a:r>
                      <a:r>
                        <a:rPr lang="en-GB" sz="1400" b="0" i="0" u="none" strike="noStrike" dirty="0" err="1">
                          <a:solidFill>
                            <a:srgbClr val="000000"/>
                          </a:solidFill>
                          <a:effectLst/>
                          <a:latin typeface="Arial" panose="020B0604020202020204" pitchFamily="34" charset="0"/>
                          <a:ea typeface="Cambria" panose="02040503050406030204" pitchFamily="18" charset="0"/>
                          <a:cs typeface="Times New Roman" panose="02020603050405020304" pitchFamily="18" charset="0"/>
                        </a:rPr>
                        <a:t>AssetBank</a:t>
                      </a:r>
                      <a:endParaRPr lang="en-GB" sz="1400" b="0" i="0" u="none" strike="noStrike" dirty="0">
                        <a:effectLst/>
                        <a:latin typeface="Arial" panose="020B0604020202020204" pitchFamily="34" charset="0"/>
                      </a:endParaRPr>
                    </a:p>
                  </a:txBody>
                  <a:tcPr marL="87438" marR="87438" marT="12144"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AEEF3"/>
                    </a:solidFill>
                  </a:tcPr>
                </a:tc>
                <a:extLst>
                  <a:ext uri="{0D108BD9-81ED-4DB2-BD59-A6C34878D82A}">
                    <a16:rowId xmlns:a16="http://schemas.microsoft.com/office/drawing/2014/main" val="69278944"/>
                  </a:ext>
                </a:extLst>
              </a:tr>
              <a:tr h="272516">
                <a:tc>
                  <a:txBody>
                    <a:bodyPr/>
                    <a:lstStyle/>
                    <a:p>
                      <a:pPr algn="l" fontAlgn="t">
                        <a:spcBef>
                          <a:spcPts val="0"/>
                        </a:spcBef>
                        <a:spcAft>
                          <a:spcPts val="0"/>
                        </a:spcAft>
                      </a:pPr>
                      <a:r>
                        <a:rPr lang="en-GB" sz="1400" b="1" i="0" u="none" strike="noStrike">
                          <a:solidFill>
                            <a:srgbClr val="FFFFFF"/>
                          </a:solidFill>
                          <a:effectLst/>
                          <a:latin typeface="Arial" panose="020B0604020202020204" pitchFamily="34" charset="0"/>
                          <a:ea typeface="Cambria" panose="02040503050406030204" pitchFamily="18" charset="0"/>
                          <a:cs typeface="Times New Roman" panose="02020603050405020304" pitchFamily="18" charset="0"/>
                        </a:rPr>
                        <a:t>Computerized Maintenance Management System (CMMS)</a:t>
                      </a:r>
                      <a:endParaRPr lang="en-GB" sz="2300" b="0" i="0" u="none" strike="noStrike">
                        <a:effectLst/>
                        <a:latin typeface="Arial" panose="020B0604020202020204" pitchFamily="34" charset="0"/>
                      </a:endParaRPr>
                    </a:p>
                  </a:txBody>
                  <a:tcPr marL="87438" marR="87438" marT="12144"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BACC6"/>
                    </a:solidFill>
                  </a:tcPr>
                </a:tc>
                <a:tc>
                  <a:txBody>
                    <a:bodyPr/>
                    <a:lstStyle/>
                    <a:p>
                      <a:pPr algn="l" fontAlgn="t">
                        <a:spcBef>
                          <a:spcPts val="0"/>
                        </a:spcBef>
                        <a:spcAft>
                          <a:spcPts val="0"/>
                        </a:spcAft>
                      </a:pPr>
                      <a:r>
                        <a:rPr lang="en-GB" sz="1400" b="0" i="0" u="none" strike="noStrike">
                          <a:solidFill>
                            <a:srgbClr val="000000"/>
                          </a:solidFill>
                          <a:effectLst/>
                          <a:latin typeface="Arial" panose="020B0604020202020204" pitchFamily="34" charset="0"/>
                          <a:ea typeface="Cambria" panose="02040503050406030204" pitchFamily="18" charset="0"/>
                          <a:cs typeface="Times New Roman" panose="02020603050405020304" pitchFamily="18" charset="0"/>
                        </a:rPr>
                        <a:t>esanow (based on ServiceNow)</a:t>
                      </a:r>
                      <a:endParaRPr lang="en-GB" sz="1400" b="0" i="0" u="none" strike="noStrike">
                        <a:effectLst/>
                        <a:latin typeface="Arial" panose="020B0604020202020204" pitchFamily="34" charset="0"/>
                      </a:endParaRPr>
                    </a:p>
                  </a:txBody>
                  <a:tcPr marL="87438" marR="87438" marT="12144"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6DDE8"/>
                    </a:solidFill>
                  </a:tcPr>
                </a:tc>
                <a:extLst>
                  <a:ext uri="{0D108BD9-81ED-4DB2-BD59-A6C34878D82A}">
                    <a16:rowId xmlns:a16="http://schemas.microsoft.com/office/drawing/2014/main" val="3652261474"/>
                  </a:ext>
                </a:extLst>
              </a:tr>
              <a:tr h="1127467">
                <a:tc>
                  <a:txBody>
                    <a:bodyPr/>
                    <a:lstStyle/>
                    <a:p>
                      <a:pPr algn="l" fontAlgn="t">
                        <a:spcBef>
                          <a:spcPts val="0"/>
                        </a:spcBef>
                        <a:spcAft>
                          <a:spcPts val="0"/>
                        </a:spcAft>
                      </a:pPr>
                      <a:r>
                        <a:rPr lang="en-GB" sz="1400" b="1" i="0" u="none" strike="noStrike">
                          <a:solidFill>
                            <a:srgbClr val="FFFFFF"/>
                          </a:solidFill>
                          <a:effectLst/>
                          <a:latin typeface="Arial" panose="020B0604020202020204" pitchFamily="34" charset="0"/>
                          <a:ea typeface="Cambria" panose="02040503050406030204" pitchFamily="18" charset="0"/>
                          <a:cs typeface="Times New Roman" panose="02020603050405020304" pitchFamily="18" charset="0"/>
                        </a:rPr>
                        <a:t>Change Management (CM)</a:t>
                      </a:r>
                      <a:endParaRPr lang="en-GB" sz="2300" b="0" i="0" u="none" strike="noStrike">
                        <a:effectLst/>
                        <a:latin typeface="Arial" panose="020B0604020202020204" pitchFamily="34" charset="0"/>
                      </a:endParaRPr>
                    </a:p>
                  </a:txBody>
                  <a:tcPr marL="87438" marR="87438" marT="12144"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BACC6"/>
                    </a:solidFill>
                  </a:tcPr>
                </a:tc>
                <a:tc>
                  <a:txBody>
                    <a:bodyPr/>
                    <a:lstStyle/>
                    <a:p>
                      <a:pPr algn="l" fontAlgn="t">
                        <a:spcBef>
                          <a:spcPts val="0"/>
                        </a:spcBef>
                        <a:spcAft>
                          <a:spcPts val="0"/>
                        </a:spcAft>
                      </a:pPr>
                      <a:r>
                        <a:rPr lang="en-GB" sz="1400" b="0" i="0" u="none" strike="noStrike">
                          <a:solidFill>
                            <a:srgbClr val="000000"/>
                          </a:solidFill>
                          <a:effectLst/>
                          <a:latin typeface="Arial" panose="020B0604020202020204" pitchFamily="34" charset="0"/>
                          <a:ea typeface="Cambria" panose="02040503050406030204" pitchFamily="18" charset="0"/>
                          <a:cs typeface="Times New Roman" panose="02020603050405020304" pitchFamily="18" charset="0"/>
                        </a:rPr>
                        <a:t>Source code: Gitlab (mainly) &amp; SVN (legacy missions), Confluence/Jira</a:t>
                      </a:r>
                      <a:endParaRPr lang="en-GB" sz="1400" b="0" i="0" u="none" strike="noStrike">
                        <a:effectLst/>
                        <a:latin typeface="Arial" panose="020B0604020202020204" pitchFamily="34" charset="0"/>
                      </a:endParaRPr>
                    </a:p>
                    <a:p>
                      <a:pPr algn="l" fontAlgn="t">
                        <a:spcBef>
                          <a:spcPts val="0"/>
                        </a:spcBef>
                        <a:spcAft>
                          <a:spcPts val="0"/>
                        </a:spcAft>
                      </a:pPr>
                      <a:r>
                        <a:rPr lang="en-GB" sz="1400" b="0" i="0" u="none" strike="noStrike">
                          <a:effectLst/>
                          <a:latin typeface="Arial" panose="020B0604020202020204" pitchFamily="34" charset="0"/>
                          <a:ea typeface="Cambria" panose="02040503050406030204" pitchFamily="18" charset="0"/>
                          <a:cs typeface="Times New Roman" panose="02020603050405020304" pitchFamily="18" charset="0"/>
                        </a:rPr>
                        <a:t> </a:t>
                      </a:r>
                      <a:endParaRPr lang="en-GB" sz="1400" b="0" i="0" u="none" strike="noStrike">
                        <a:effectLst/>
                        <a:latin typeface="Arial" panose="020B0604020202020204" pitchFamily="34" charset="0"/>
                      </a:endParaRPr>
                    </a:p>
                    <a:p>
                      <a:pPr algn="l" fontAlgn="t">
                        <a:spcBef>
                          <a:spcPts val="0"/>
                        </a:spcBef>
                        <a:spcAft>
                          <a:spcPts val="0"/>
                        </a:spcAft>
                      </a:pPr>
                      <a:r>
                        <a:rPr lang="en-GB" sz="1400" b="0" i="0" u="none" strike="noStrike">
                          <a:solidFill>
                            <a:srgbClr val="000000"/>
                          </a:solidFill>
                          <a:effectLst/>
                          <a:latin typeface="Arial" panose="020B0604020202020204" pitchFamily="34" charset="0"/>
                          <a:ea typeface="Cambria" panose="02040503050406030204" pitchFamily="18" charset="0"/>
                          <a:cs typeface="Times New Roman" panose="02020603050405020304" pitchFamily="18" charset="0"/>
                        </a:rPr>
                        <a:t>Documentation: same as PDM</a:t>
                      </a:r>
                      <a:endParaRPr lang="en-GB" sz="1400" b="0" i="0" u="none" strike="noStrike">
                        <a:effectLst/>
                        <a:latin typeface="Arial" panose="020B0604020202020204" pitchFamily="34" charset="0"/>
                      </a:endParaRPr>
                    </a:p>
                    <a:p>
                      <a:pPr algn="l" fontAlgn="t">
                        <a:spcBef>
                          <a:spcPts val="0"/>
                        </a:spcBef>
                        <a:spcAft>
                          <a:spcPts val="0"/>
                        </a:spcAft>
                      </a:pPr>
                      <a:r>
                        <a:rPr lang="en-GB" sz="1400" b="0" i="0" u="none" strike="noStrike">
                          <a:effectLst/>
                          <a:latin typeface="Arial" panose="020B0604020202020204" pitchFamily="34" charset="0"/>
                          <a:ea typeface="Cambria" panose="02040503050406030204" pitchFamily="18" charset="0"/>
                          <a:cs typeface="Times New Roman" panose="02020603050405020304" pitchFamily="18" charset="0"/>
                        </a:rPr>
                        <a:t> </a:t>
                      </a:r>
                      <a:endParaRPr lang="en-GB" sz="1400" b="0" i="0" u="none" strike="noStrike">
                        <a:effectLst/>
                        <a:latin typeface="Arial" panose="020B0604020202020204" pitchFamily="34" charset="0"/>
                      </a:endParaRPr>
                    </a:p>
                    <a:p>
                      <a:pPr algn="l" fontAlgn="t">
                        <a:spcBef>
                          <a:spcPts val="0"/>
                        </a:spcBef>
                        <a:spcAft>
                          <a:spcPts val="0"/>
                        </a:spcAft>
                      </a:pPr>
                      <a:r>
                        <a:rPr lang="en-GB" sz="1400" b="0" i="0" u="none" strike="noStrike">
                          <a:solidFill>
                            <a:srgbClr val="000000"/>
                          </a:solidFill>
                          <a:effectLst/>
                          <a:latin typeface="Arial" panose="020B0604020202020204" pitchFamily="34" charset="0"/>
                          <a:ea typeface="Cambria" panose="02040503050406030204" pitchFamily="18" charset="0"/>
                          <a:cs typeface="Times New Roman" panose="02020603050405020304" pitchFamily="18" charset="0"/>
                        </a:rPr>
                        <a:t>Requirements management: Confluence/Jira, DOORS</a:t>
                      </a:r>
                      <a:endParaRPr lang="en-GB" sz="1400" b="0" i="0" u="none" strike="noStrike">
                        <a:effectLst/>
                        <a:latin typeface="Arial" panose="020B0604020202020204" pitchFamily="34" charset="0"/>
                      </a:endParaRPr>
                    </a:p>
                  </a:txBody>
                  <a:tcPr marL="87438" marR="87438" marT="12144"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AEEF3"/>
                    </a:solidFill>
                  </a:tcPr>
                </a:tc>
                <a:extLst>
                  <a:ext uri="{0D108BD9-81ED-4DB2-BD59-A6C34878D82A}">
                    <a16:rowId xmlns:a16="http://schemas.microsoft.com/office/drawing/2014/main" val="1911163360"/>
                  </a:ext>
                </a:extLst>
              </a:tr>
              <a:tr h="1127467">
                <a:tc>
                  <a:txBody>
                    <a:bodyPr/>
                    <a:lstStyle/>
                    <a:p>
                      <a:pPr algn="l" fontAlgn="t">
                        <a:spcBef>
                          <a:spcPts val="0"/>
                        </a:spcBef>
                        <a:spcAft>
                          <a:spcPts val="0"/>
                        </a:spcAft>
                      </a:pPr>
                      <a:r>
                        <a:rPr lang="en-GB" sz="1400" b="1" i="0" u="none" strike="noStrike">
                          <a:solidFill>
                            <a:srgbClr val="FFFFFF"/>
                          </a:solidFill>
                          <a:effectLst/>
                          <a:latin typeface="Arial" panose="020B0604020202020204" pitchFamily="34" charset="0"/>
                          <a:ea typeface="Cambria" panose="02040503050406030204" pitchFamily="18" charset="0"/>
                          <a:cs typeface="Times New Roman" panose="02020603050405020304" pitchFamily="18" charset="0"/>
                        </a:rPr>
                        <a:t>Other tools</a:t>
                      </a:r>
                      <a:endParaRPr lang="en-GB" sz="2300" b="0" i="0" u="none" strike="noStrike">
                        <a:effectLst/>
                        <a:latin typeface="Arial" panose="020B0604020202020204" pitchFamily="34" charset="0"/>
                      </a:endParaRPr>
                    </a:p>
                  </a:txBody>
                  <a:tcPr marL="87438" marR="87438" marT="12144"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BACC6"/>
                    </a:solidFill>
                  </a:tcPr>
                </a:tc>
                <a:tc>
                  <a:txBody>
                    <a:bodyPr/>
                    <a:lstStyle/>
                    <a:p>
                      <a:pPr algn="l" fontAlgn="t">
                        <a:spcBef>
                          <a:spcPts val="0"/>
                        </a:spcBef>
                        <a:spcAft>
                          <a:spcPts val="0"/>
                        </a:spcAft>
                      </a:pPr>
                      <a:r>
                        <a:rPr lang="en-GB" sz="1400" b="0" i="0" u="none" strike="noStrike" dirty="0">
                          <a:solidFill>
                            <a:srgbClr val="000000"/>
                          </a:solidFill>
                          <a:effectLst/>
                          <a:latin typeface="Arial" panose="020B0604020202020204" pitchFamily="34" charset="0"/>
                          <a:ea typeface="Cambria" panose="02040503050406030204" pitchFamily="18" charset="0"/>
                          <a:cs typeface="Times New Roman" panose="02020603050405020304" pitchFamily="18" charset="0"/>
                        </a:rPr>
                        <a:t>SOCCI &amp; S2E2 (based on Confluence/Jira) – methodology to support system engineering activities and processes</a:t>
                      </a:r>
                      <a:endParaRPr lang="en-GB" sz="1400" b="0" i="0" u="none" strike="noStrike" dirty="0">
                        <a:effectLst/>
                        <a:latin typeface="Arial" panose="020B0604020202020204" pitchFamily="34" charset="0"/>
                      </a:endParaRPr>
                    </a:p>
                    <a:p>
                      <a:pPr algn="l" fontAlgn="t">
                        <a:spcBef>
                          <a:spcPts val="0"/>
                        </a:spcBef>
                        <a:spcAft>
                          <a:spcPts val="0"/>
                        </a:spcAft>
                      </a:pPr>
                      <a:r>
                        <a:rPr lang="en-GB" sz="1400" b="0" i="0" u="none" strike="noStrike" dirty="0">
                          <a:effectLst/>
                          <a:latin typeface="Arial" panose="020B0604020202020204" pitchFamily="34" charset="0"/>
                          <a:ea typeface="Cambria" panose="02040503050406030204" pitchFamily="18" charset="0"/>
                          <a:cs typeface="Times New Roman" panose="02020603050405020304" pitchFamily="18" charset="0"/>
                        </a:rPr>
                        <a:t> </a:t>
                      </a:r>
                      <a:endParaRPr lang="en-GB" sz="1400" b="0" i="0" u="none" strike="noStrike" dirty="0">
                        <a:effectLst/>
                        <a:latin typeface="Arial" panose="020B0604020202020204" pitchFamily="34" charset="0"/>
                      </a:endParaRPr>
                    </a:p>
                    <a:p>
                      <a:pPr algn="l" fontAlgn="t">
                        <a:spcBef>
                          <a:spcPts val="0"/>
                        </a:spcBef>
                        <a:spcAft>
                          <a:spcPts val="0"/>
                        </a:spcAft>
                      </a:pPr>
                      <a:r>
                        <a:rPr lang="en-GB" sz="1400" b="0" i="0" u="none" strike="noStrike" dirty="0">
                          <a:solidFill>
                            <a:srgbClr val="000000"/>
                          </a:solidFill>
                          <a:effectLst/>
                          <a:latin typeface="Arial" panose="020B0604020202020204" pitchFamily="34" charset="0"/>
                          <a:ea typeface="Cambria" panose="02040503050406030204" pitchFamily="18" charset="0"/>
                          <a:cs typeface="Times New Roman" panose="02020603050405020304" pitchFamily="18" charset="0"/>
                        </a:rPr>
                        <a:t>Risk Management: Confluence/Jira, Excel (in the future maybe </a:t>
                      </a:r>
                      <a:r>
                        <a:rPr lang="en-GB" sz="1400" b="0" i="0" u="none" strike="noStrike" dirty="0" err="1">
                          <a:solidFill>
                            <a:srgbClr val="000000"/>
                          </a:solidFill>
                          <a:effectLst/>
                          <a:latin typeface="Arial" panose="020B0604020202020204" pitchFamily="34" charset="0"/>
                          <a:ea typeface="Cambria" panose="02040503050406030204" pitchFamily="18" charset="0"/>
                          <a:cs typeface="Times New Roman" panose="02020603050405020304" pitchFamily="18" charset="0"/>
                        </a:rPr>
                        <a:t>ERiS</a:t>
                      </a:r>
                      <a:r>
                        <a:rPr lang="en-GB" sz="1400" b="0" i="0" u="none" strike="noStrike" dirty="0">
                          <a:solidFill>
                            <a:srgbClr val="000000"/>
                          </a:solidFill>
                          <a:effectLst/>
                          <a:latin typeface="Arial" panose="020B0604020202020204" pitchFamily="34" charset="0"/>
                          <a:ea typeface="Cambria" panose="02040503050406030204" pitchFamily="18" charset="0"/>
                          <a:cs typeface="Times New Roman" panose="02020603050405020304" pitchFamily="18" charset="0"/>
                        </a:rPr>
                        <a:t>, already in use in D-EOP)</a:t>
                      </a:r>
                      <a:endParaRPr lang="en-GB" sz="1400" b="0" i="0" u="none" strike="noStrike" dirty="0">
                        <a:effectLst/>
                        <a:latin typeface="Arial" panose="020B0604020202020204" pitchFamily="34" charset="0"/>
                      </a:endParaRPr>
                    </a:p>
                  </a:txBody>
                  <a:tcPr marL="87438" marR="87438" marT="12144"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6DDE8"/>
                    </a:solidFill>
                  </a:tcPr>
                </a:tc>
                <a:extLst>
                  <a:ext uri="{0D108BD9-81ED-4DB2-BD59-A6C34878D82A}">
                    <a16:rowId xmlns:a16="http://schemas.microsoft.com/office/drawing/2014/main" val="3034749572"/>
                  </a:ext>
                </a:extLst>
              </a:tr>
            </a:tbl>
          </a:graphicData>
        </a:graphic>
      </p:graphicFrame>
    </p:spTree>
    <p:extLst>
      <p:ext uri="{BB962C8B-B14F-4D97-AF65-F5344CB8AC3E}">
        <p14:creationId xmlns:p14="http://schemas.microsoft.com/office/powerpoint/2010/main" val="208219113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8261" y="157324"/>
            <a:ext cx="10113228" cy="553998"/>
          </a:xfrm>
        </p:spPr>
        <p:txBody>
          <a:bodyPr vert="horz" wrap="square" lIns="121920" tIns="60960" rIns="121920" bIns="60960" numCol="1" rtlCol="0" anchor="ctr" anchorCtr="0" compatLnSpc="1">
            <a:prstTxWarp prst="textNoShape">
              <a:avLst/>
            </a:prstTxWarp>
            <a:normAutofit/>
          </a:bodyPr>
          <a:lstStyle/>
          <a:p>
            <a:pPr>
              <a:lnSpc>
                <a:spcPct val="90000"/>
              </a:lnSpc>
            </a:pPr>
            <a:r>
              <a:rPr lang="en-US" b="1" dirty="0"/>
              <a:t>ESA </a:t>
            </a:r>
            <a:r>
              <a:rPr lang="en-US" dirty="0"/>
              <a:t>CM tool landscape – SOCCI/S2E2</a:t>
            </a:r>
            <a:endParaRPr lang="en-GB" b="1" dirty="0"/>
          </a:p>
        </p:txBody>
      </p:sp>
      <p:sp>
        <p:nvSpPr>
          <p:cNvPr id="3" name="Content Placeholder 2">
            <a:extLst>
              <a:ext uri="{FF2B5EF4-FFF2-40B4-BE49-F238E27FC236}">
                <a16:creationId xmlns:a16="http://schemas.microsoft.com/office/drawing/2014/main" id="{AAA55892-DF30-5E6D-7ED4-BA32865E2549}"/>
              </a:ext>
            </a:extLst>
          </p:cNvPr>
          <p:cNvSpPr>
            <a:spLocks noGrp="1"/>
          </p:cNvSpPr>
          <p:nvPr>
            <p:ph idx="1"/>
          </p:nvPr>
        </p:nvSpPr>
        <p:spPr>
          <a:xfrm>
            <a:off x="733183" y="1446098"/>
            <a:ext cx="10012789" cy="4276973"/>
          </a:xfrm>
        </p:spPr>
        <p:txBody>
          <a:bodyPr vert="horz" wrap="square" lIns="91440" tIns="45720" rIns="91440" bIns="45720" numCol="1" rtlCol="0" anchor="t" anchorCtr="0" compatLnSpc="1">
            <a:prstTxWarp prst="textNoShape">
              <a:avLst/>
            </a:prstTxWarp>
            <a:noAutofit/>
          </a:bodyPr>
          <a:lstStyle/>
          <a:p>
            <a:pPr marL="285744" indent="-285744">
              <a:buFont typeface="Wingdings" panose="05000000000000000000" pitchFamily="2" charset="2"/>
              <a:buChar char="q"/>
            </a:pPr>
            <a:r>
              <a:rPr lang="en-US" b="1" dirty="0">
                <a:solidFill>
                  <a:schemeClr val="bg1"/>
                </a:solidFill>
              </a:rPr>
              <a:t>SOCCI = Science Operations Configuration Control Infrastructure</a:t>
            </a:r>
          </a:p>
          <a:p>
            <a:pPr marL="1460963" lvl="1" indent="-380990">
              <a:buFont typeface="Wingdings" panose="05000000000000000000" pitchFamily="2" charset="2"/>
              <a:buChar char="Ø"/>
            </a:pPr>
            <a:r>
              <a:rPr lang="en-US" b="1" dirty="0">
                <a:solidFill>
                  <a:schemeClr val="bg1"/>
                </a:solidFill>
              </a:rPr>
              <a:t>Methodology to support system engineering activities &amp; processes</a:t>
            </a:r>
          </a:p>
          <a:p>
            <a:pPr marL="1678460" lvl="2" indent="0"/>
            <a:r>
              <a:rPr lang="en-US" b="1" i="1" dirty="0">
                <a:solidFill>
                  <a:schemeClr val="bg1"/>
                </a:solidFill>
              </a:rPr>
              <a:t>(e.g. Project Management, Change Management, Problem Resolution, Requirements Engineering, </a:t>
            </a:r>
            <a:r>
              <a:rPr lang="en-US" b="1" i="1" dirty="0" err="1">
                <a:solidFill>
                  <a:schemeClr val="bg1"/>
                </a:solidFill>
              </a:rPr>
              <a:t>etc</a:t>
            </a:r>
            <a:r>
              <a:rPr lang="en-US" b="1" i="1" dirty="0">
                <a:solidFill>
                  <a:schemeClr val="bg1"/>
                </a:solidFill>
              </a:rPr>
              <a:t>)</a:t>
            </a:r>
          </a:p>
          <a:p>
            <a:pPr marL="1460963" lvl="1" indent="-380990">
              <a:buFont typeface="Wingdings" panose="05000000000000000000" pitchFamily="2" charset="2"/>
              <a:buChar char="Ø"/>
            </a:pPr>
            <a:r>
              <a:rPr lang="en-US" b="1" dirty="0">
                <a:solidFill>
                  <a:schemeClr val="bg1"/>
                </a:solidFill>
              </a:rPr>
              <a:t>Based on state-of-the-art tools (configured and enhanced as needed)</a:t>
            </a:r>
          </a:p>
          <a:p>
            <a:pPr marL="1460963" lvl="1" indent="-380990">
              <a:buFont typeface="Wingdings" panose="05000000000000000000" pitchFamily="2" charset="2"/>
              <a:buChar char="Ø"/>
            </a:pPr>
            <a:r>
              <a:rPr lang="en-US" b="1" dirty="0">
                <a:solidFill>
                  <a:schemeClr val="bg1"/>
                </a:solidFill>
              </a:rPr>
              <a:t>Driven by ECSS standards &amp; processes</a:t>
            </a:r>
          </a:p>
          <a:p>
            <a:pPr marL="1460963" lvl="1" indent="-380990">
              <a:buFont typeface="Wingdings" panose="05000000000000000000" pitchFamily="2" charset="2"/>
              <a:buChar char="Ø"/>
            </a:pPr>
            <a:r>
              <a:rPr lang="en-US" b="1" dirty="0">
                <a:solidFill>
                  <a:schemeClr val="bg1"/>
                </a:solidFill>
              </a:rPr>
              <a:t>Implemented as a set of project templates in the SCI-S System Engineering Environment (S2E2)</a:t>
            </a:r>
          </a:p>
          <a:p>
            <a:pPr marL="1460963" lvl="1" indent="-380990">
              <a:buFont typeface="Wingdings" panose="05000000000000000000" pitchFamily="2" charset="2"/>
              <a:buChar char="Ø"/>
            </a:pPr>
            <a:r>
              <a:rPr lang="en-US" b="1" dirty="0">
                <a:solidFill>
                  <a:schemeClr val="bg1"/>
                </a:solidFill>
              </a:rPr>
              <a:t>Based on Atlassian tools (Confluence, Jira, Bitbucket)</a:t>
            </a:r>
          </a:p>
          <a:p>
            <a:pPr marL="285744" lvl="1" indent="-285744">
              <a:buFont typeface="Wingdings" panose="05000000000000000000" pitchFamily="2" charset="2"/>
              <a:buChar char="q"/>
            </a:pPr>
            <a:r>
              <a:rPr lang="en-US" b="1" dirty="0">
                <a:solidFill>
                  <a:schemeClr val="bg1"/>
                </a:solidFill>
              </a:rPr>
              <a:t>More information here:</a:t>
            </a:r>
          </a:p>
          <a:p>
            <a:pPr marL="598487" lvl="2" indent="0"/>
            <a:r>
              <a:rPr lang="en-US" b="1" dirty="0">
                <a:solidFill>
                  <a:schemeClr val="bg1"/>
                </a:solidFill>
              </a:rPr>
              <a:t>https://socci.esa.int/www/socci_science/SUM_-_Software_User_Manual.html</a:t>
            </a:r>
          </a:p>
          <a:p>
            <a:pPr marL="1460963" lvl="1" indent="-380990">
              <a:buFont typeface="Wingdings" panose="05000000000000000000" pitchFamily="2" charset="2"/>
              <a:buChar char="Ø"/>
            </a:pPr>
            <a:endParaRPr lang="en-US" b="1" dirty="0">
              <a:solidFill>
                <a:schemeClr val="bg1"/>
              </a:solidFill>
            </a:endParaRPr>
          </a:p>
        </p:txBody>
      </p:sp>
    </p:spTree>
    <p:extLst>
      <p:ext uri="{BB962C8B-B14F-4D97-AF65-F5344CB8AC3E}">
        <p14:creationId xmlns:p14="http://schemas.microsoft.com/office/powerpoint/2010/main" val="228020181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4367" y="248545"/>
            <a:ext cx="8796525" cy="584775"/>
          </a:xfrm>
          <a:noFill/>
          <a:ln>
            <a:noFill/>
          </a:ln>
        </p:spPr>
        <p:txBody>
          <a:bodyPr vert="horz" wrap="square" lIns="121920" tIns="60960" rIns="121920" bIns="60960" numCol="1" rtlCol="0" anchor="ctr" anchorCtr="0" compatLnSpc="1">
            <a:prstTxWarp prst="textNoShape">
              <a:avLst/>
            </a:prstTxWarp>
            <a:spAutoFit/>
          </a:bodyPr>
          <a:lstStyle/>
          <a:p>
            <a:r>
              <a:rPr lang="en-US" b="1" dirty="0"/>
              <a:t>ESA challenges</a:t>
            </a:r>
            <a:r>
              <a:rPr lang="en-US" dirty="0"/>
              <a:t> – Inventory process (1)</a:t>
            </a:r>
            <a:endParaRPr lang="en-GB" b="1" dirty="0"/>
          </a:p>
        </p:txBody>
      </p:sp>
      <p:sp>
        <p:nvSpPr>
          <p:cNvPr id="3" name="Content Placeholder 2"/>
          <p:cNvSpPr>
            <a:spLocks noGrp="1"/>
          </p:cNvSpPr>
          <p:nvPr>
            <p:ph idx="1"/>
          </p:nvPr>
        </p:nvSpPr>
        <p:spPr>
          <a:xfrm>
            <a:off x="733183" y="908212"/>
            <a:ext cx="10012789" cy="4777204"/>
          </a:xfrm>
        </p:spPr>
        <p:txBody>
          <a:bodyPr vert="horz" wrap="square" lIns="91440" tIns="45720" rIns="91440" bIns="45720" numCol="1" rtlCol="0" anchor="t" anchorCtr="0" compatLnSpc="1">
            <a:prstTxWarp prst="textNoShape">
              <a:avLst/>
            </a:prstTxWarp>
            <a:noAutofit/>
          </a:bodyPr>
          <a:lstStyle/>
          <a:p>
            <a:pPr marL="285744" indent="-285744">
              <a:buFont typeface="Wingdings" panose="05000000000000000000" pitchFamily="2" charset="2"/>
              <a:buChar char="q"/>
            </a:pPr>
            <a:endParaRPr lang="en-US" b="1" dirty="0">
              <a:solidFill>
                <a:schemeClr val="bg1"/>
              </a:solidFill>
            </a:endParaRPr>
          </a:p>
          <a:p>
            <a:pPr marL="285744" indent="-285744">
              <a:buFont typeface="Wingdings" panose="05000000000000000000" pitchFamily="2" charset="2"/>
              <a:buChar char="q"/>
            </a:pPr>
            <a:r>
              <a:rPr lang="en-US" b="1" dirty="0">
                <a:solidFill>
                  <a:schemeClr val="bg1"/>
                </a:solidFill>
              </a:rPr>
              <a:t>Asset Management at satellite level</a:t>
            </a:r>
          </a:p>
          <a:p>
            <a:pPr marL="285744" indent="-285744">
              <a:buFont typeface="Wingdings" panose="05000000000000000000" pitchFamily="2" charset="2"/>
              <a:buChar char="q"/>
            </a:pPr>
            <a:r>
              <a:rPr lang="en-US" b="1" dirty="0">
                <a:solidFill>
                  <a:schemeClr val="bg1"/>
                </a:solidFill>
              </a:rPr>
              <a:t>SCIENCE </a:t>
            </a:r>
            <a:r>
              <a:rPr lang="en-US" b="1" dirty="0">
                <a:solidFill>
                  <a:schemeClr val="bg1"/>
                </a:solidFill>
                <a:sym typeface="Wingdings" panose="05000000000000000000" pitchFamily="2" charset="2"/>
              </a:rPr>
              <a:t> one-off satellites but lots of commonality in (lower-level) parts</a:t>
            </a:r>
            <a:endParaRPr lang="en-US" b="1" dirty="0">
              <a:solidFill>
                <a:schemeClr val="bg1"/>
              </a:solidFill>
            </a:endParaRPr>
          </a:p>
          <a:p>
            <a:pPr marL="285744" indent="-285744">
              <a:buFont typeface="Wingdings" panose="05000000000000000000" pitchFamily="2" charset="2"/>
              <a:buChar char="q"/>
            </a:pPr>
            <a:r>
              <a:rPr lang="en-US" b="1" dirty="0">
                <a:solidFill>
                  <a:schemeClr val="bg1"/>
                </a:solidFill>
              </a:rPr>
              <a:t>Equipment storage after satellite launch (</a:t>
            </a:r>
            <a:r>
              <a:rPr lang="en-US" b="1" i="1" dirty="0">
                <a:solidFill>
                  <a:schemeClr val="bg1"/>
                </a:solidFill>
              </a:rPr>
              <a:t>thousands of items!</a:t>
            </a:r>
            <a:r>
              <a:rPr lang="en-US" b="1" dirty="0">
                <a:solidFill>
                  <a:schemeClr val="bg1"/>
                </a:solidFill>
              </a:rPr>
              <a:t>)</a:t>
            </a:r>
          </a:p>
          <a:p>
            <a:pPr marL="285744" indent="-285744">
              <a:buFont typeface="Wingdings" panose="05000000000000000000" pitchFamily="2" charset="2"/>
              <a:buChar char="q"/>
            </a:pPr>
            <a:r>
              <a:rPr lang="en-US" b="1" dirty="0">
                <a:solidFill>
                  <a:schemeClr val="bg1"/>
                </a:solidFill>
              </a:rPr>
              <a:t>ESA goal </a:t>
            </a:r>
            <a:r>
              <a:rPr lang="en-US" b="1" dirty="0">
                <a:solidFill>
                  <a:schemeClr val="bg1"/>
                </a:solidFill>
                <a:sym typeface="Wingdings" panose="05000000000000000000" pitchFamily="2" charset="2"/>
              </a:rPr>
              <a:t> exploit reuse potential for other missions</a:t>
            </a:r>
          </a:p>
          <a:p>
            <a:pPr marL="1460963" lvl="1" indent="-380990">
              <a:buFont typeface="Wingdings" panose="05000000000000000000" pitchFamily="2" charset="2"/>
              <a:buChar char="Ø"/>
            </a:pPr>
            <a:r>
              <a:rPr lang="en-US" b="1" i="1" dirty="0">
                <a:solidFill>
                  <a:schemeClr val="bg1"/>
                </a:solidFill>
                <a:sym typeface="Wingdings" panose="05000000000000000000" pitchFamily="2" charset="2"/>
              </a:rPr>
              <a:t>Huge potential for financial &amp; schedule savings!</a:t>
            </a:r>
            <a:endParaRPr lang="en-US" b="1" i="1" dirty="0">
              <a:solidFill>
                <a:schemeClr val="bg1"/>
              </a:solidFill>
            </a:endParaRPr>
          </a:p>
          <a:p>
            <a:pPr marL="285744" indent="-285744">
              <a:buFont typeface="Wingdings" panose="05000000000000000000" pitchFamily="2" charset="2"/>
              <a:buChar char="q"/>
            </a:pPr>
            <a:r>
              <a:rPr lang="en-US" b="1" dirty="0">
                <a:solidFill>
                  <a:schemeClr val="bg1"/>
                </a:solidFill>
              </a:rPr>
              <a:t>Example 1 (JUICE):</a:t>
            </a:r>
          </a:p>
          <a:p>
            <a:pPr marL="1460963" lvl="1" indent="-380990">
              <a:buFont typeface="Wingdings" panose="05000000000000000000" pitchFamily="2" charset="2"/>
              <a:buChar char="Ø"/>
            </a:pPr>
            <a:r>
              <a:rPr lang="en-US" b="1" dirty="0">
                <a:solidFill>
                  <a:schemeClr val="bg1"/>
                </a:solidFill>
                <a:sym typeface="Wingdings" panose="05000000000000000000" pitchFamily="2" charset="2"/>
              </a:rPr>
              <a:t>More than 1.000 spare items relocated to other projects</a:t>
            </a:r>
          </a:p>
          <a:p>
            <a:pPr marL="1678460" lvl="2" indent="0"/>
            <a:r>
              <a:rPr lang="en-US" b="1" dirty="0">
                <a:solidFill>
                  <a:schemeClr val="bg1"/>
                </a:solidFill>
                <a:sym typeface="Wingdings" panose="05000000000000000000" pitchFamily="2" charset="2"/>
              </a:rPr>
              <a:t>(e.g. Solar arrays, EEE parts, capacitors…)</a:t>
            </a:r>
            <a:endParaRPr lang="en-US" b="1" dirty="0">
              <a:solidFill>
                <a:schemeClr val="bg1"/>
              </a:solidFill>
            </a:endParaRPr>
          </a:p>
          <a:p>
            <a:pPr marL="285744" indent="-285744">
              <a:buFont typeface="Wingdings" panose="05000000000000000000" pitchFamily="2" charset="2"/>
              <a:buChar char="q"/>
            </a:pPr>
            <a:r>
              <a:rPr lang="en-US" b="1" dirty="0">
                <a:solidFill>
                  <a:schemeClr val="bg1"/>
                </a:solidFill>
              </a:rPr>
              <a:t>Example 2 (</a:t>
            </a:r>
            <a:r>
              <a:rPr lang="en-US" b="1" dirty="0" err="1">
                <a:solidFill>
                  <a:schemeClr val="bg1"/>
                </a:solidFill>
              </a:rPr>
              <a:t>Bepi</a:t>
            </a:r>
            <a:r>
              <a:rPr lang="en-US" b="1" dirty="0">
                <a:solidFill>
                  <a:schemeClr val="bg1"/>
                </a:solidFill>
              </a:rPr>
              <a:t>-Colombo):</a:t>
            </a:r>
          </a:p>
          <a:p>
            <a:pPr marL="1460963" lvl="1" indent="-380990">
              <a:buFont typeface="Wingdings" panose="05000000000000000000" pitchFamily="2" charset="2"/>
              <a:buChar char="Ø"/>
            </a:pPr>
            <a:r>
              <a:rPr lang="en-US" b="1" dirty="0">
                <a:solidFill>
                  <a:schemeClr val="bg1"/>
                </a:solidFill>
                <a:sym typeface="Wingdings" panose="05000000000000000000" pitchFamily="2" charset="2"/>
              </a:rPr>
              <a:t>Motorized container found in inventory  6-month schedule saving!</a:t>
            </a:r>
          </a:p>
        </p:txBody>
      </p:sp>
    </p:spTree>
    <p:extLst>
      <p:ext uri="{BB962C8B-B14F-4D97-AF65-F5344CB8AC3E}">
        <p14:creationId xmlns:p14="http://schemas.microsoft.com/office/powerpoint/2010/main" val="125760426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4367" y="248545"/>
            <a:ext cx="8796525" cy="584775"/>
          </a:xfrm>
          <a:noFill/>
          <a:ln>
            <a:noFill/>
          </a:ln>
        </p:spPr>
        <p:txBody>
          <a:bodyPr vert="horz" wrap="square" lIns="121920" tIns="60960" rIns="121920" bIns="60960" numCol="1" rtlCol="0" anchor="ctr" anchorCtr="0" compatLnSpc="1">
            <a:prstTxWarp prst="textNoShape">
              <a:avLst/>
            </a:prstTxWarp>
            <a:spAutoFit/>
          </a:bodyPr>
          <a:lstStyle/>
          <a:p>
            <a:r>
              <a:rPr lang="en-US" b="1" dirty="0"/>
              <a:t>ESA challenges</a:t>
            </a:r>
            <a:r>
              <a:rPr lang="en-US" dirty="0"/>
              <a:t> – Inventory process (2)</a:t>
            </a:r>
            <a:endParaRPr lang="en-GB" b="1" dirty="0"/>
          </a:p>
        </p:txBody>
      </p:sp>
      <p:sp>
        <p:nvSpPr>
          <p:cNvPr id="3" name="Content Placeholder 2"/>
          <p:cNvSpPr>
            <a:spLocks noGrp="1"/>
          </p:cNvSpPr>
          <p:nvPr>
            <p:ph idx="1"/>
          </p:nvPr>
        </p:nvSpPr>
        <p:spPr>
          <a:xfrm>
            <a:off x="733183" y="1112608"/>
            <a:ext cx="10012789" cy="4777204"/>
          </a:xfrm>
        </p:spPr>
        <p:txBody>
          <a:bodyPr vert="horz" wrap="square" lIns="91440" tIns="45720" rIns="91440" bIns="45720" numCol="1" rtlCol="0" anchor="t" anchorCtr="0" compatLnSpc="1">
            <a:prstTxWarp prst="textNoShape">
              <a:avLst/>
            </a:prstTxWarp>
            <a:noAutofit/>
          </a:bodyPr>
          <a:lstStyle/>
          <a:p>
            <a:pPr marL="285744" indent="-285744">
              <a:buFont typeface="Wingdings" panose="05000000000000000000" pitchFamily="2" charset="2"/>
              <a:buChar char="q"/>
            </a:pPr>
            <a:r>
              <a:rPr lang="en-US" b="1" dirty="0">
                <a:solidFill>
                  <a:schemeClr val="bg1"/>
                </a:solidFill>
              </a:rPr>
              <a:t>HOWEVER…</a:t>
            </a:r>
          </a:p>
          <a:p>
            <a:pPr marL="285744" indent="-285744">
              <a:buFont typeface="Wingdings" panose="05000000000000000000" pitchFamily="2" charset="2"/>
              <a:buChar char="q"/>
            </a:pPr>
            <a:r>
              <a:rPr lang="en-US" b="1" dirty="0">
                <a:solidFill>
                  <a:schemeClr val="bg1"/>
                </a:solidFill>
              </a:rPr>
              <a:t>Complex initiative as many companies involved (&gt; 60), with diversity of tools &amp; formats</a:t>
            </a:r>
          </a:p>
          <a:p>
            <a:pPr marL="285744" indent="-285744">
              <a:buFont typeface="Wingdings" panose="05000000000000000000" pitchFamily="2" charset="2"/>
              <a:buChar char="q"/>
            </a:pPr>
            <a:r>
              <a:rPr lang="en-US" b="1" dirty="0">
                <a:solidFill>
                  <a:schemeClr val="bg1"/>
                </a:solidFill>
              </a:rPr>
              <a:t>Collection of information: pictures (a lot) &amp; on-site inspections (fewer)</a:t>
            </a:r>
          </a:p>
          <a:p>
            <a:pPr marL="1460963" lvl="1" indent="-380990">
              <a:buFont typeface="Wingdings" panose="05000000000000000000" pitchFamily="2" charset="2"/>
              <a:buChar char="Ø"/>
            </a:pPr>
            <a:r>
              <a:rPr lang="en-US" b="1" dirty="0">
                <a:solidFill>
                  <a:schemeClr val="bg1"/>
                </a:solidFill>
              </a:rPr>
              <a:t>More on-site inspections would help (accurate info &amp; saving storage costs)</a:t>
            </a:r>
          </a:p>
          <a:p>
            <a:pPr marL="285744" indent="-285744">
              <a:buFont typeface="Wingdings" panose="05000000000000000000" pitchFamily="2" charset="2"/>
              <a:buChar char="q"/>
            </a:pPr>
            <a:r>
              <a:rPr lang="en-US" b="1" dirty="0">
                <a:solidFill>
                  <a:schemeClr val="bg1"/>
                </a:solidFill>
              </a:rPr>
              <a:t>EXCEL is the only tool used so far (at ESA level)</a:t>
            </a:r>
          </a:p>
          <a:p>
            <a:pPr marL="285744" indent="-285744">
              <a:buFont typeface="Wingdings" panose="05000000000000000000" pitchFamily="2" charset="2"/>
              <a:buChar char="q"/>
            </a:pPr>
            <a:r>
              <a:rPr lang="en-US" b="1" dirty="0">
                <a:solidFill>
                  <a:schemeClr val="bg1"/>
                </a:solidFill>
              </a:rPr>
              <a:t>INVENTORY items are offered in this order:</a:t>
            </a:r>
          </a:p>
          <a:p>
            <a:pPr marL="1150938" lvl="1">
              <a:buFont typeface="+mj-lt"/>
              <a:buAutoNum type="arabicParenR"/>
            </a:pPr>
            <a:r>
              <a:rPr lang="en-US" b="1" dirty="0">
                <a:solidFill>
                  <a:schemeClr val="bg1"/>
                </a:solidFill>
              </a:rPr>
              <a:t>To other Science missions (same directorate)</a:t>
            </a:r>
          </a:p>
          <a:p>
            <a:pPr marL="1150938" lvl="1">
              <a:buFont typeface="+mj-lt"/>
              <a:buAutoNum type="arabicParenR"/>
            </a:pPr>
            <a:r>
              <a:rPr lang="en-US" b="1" dirty="0">
                <a:solidFill>
                  <a:schemeClr val="bg1"/>
                </a:solidFill>
              </a:rPr>
              <a:t>To other ESA directorates (Earth Observation, Telecommunications, </a:t>
            </a:r>
            <a:r>
              <a:rPr lang="en-US" b="1" dirty="0" err="1">
                <a:solidFill>
                  <a:schemeClr val="bg1"/>
                </a:solidFill>
              </a:rPr>
              <a:t>etc</a:t>
            </a:r>
            <a:r>
              <a:rPr lang="en-US" b="1" dirty="0">
                <a:solidFill>
                  <a:schemeClr val="bg1"/>
                </a:solidFill>
              </a:rPr>
              <a:t>)</a:t>
            </a:r>
          </a:p>
          <a:p>
            <a:pPr marL="1150938" lvl="1">
              <a:buFont typeface="+mj-lt"/>
              <a:buAutoNum type="arabicParenR"/>
            </a:pPr>
            <a:r>
              <a:rPr lang="en-US" b="1" dirty="0">
                <a:solidFill>
                  <a:schemeClr val="bg1"/>
                </a:solidFill>
              </a:rPr>
              <a:t>To external partners (universities, scientific institutes)</a:t>
            </a:r>
          </a:p>
          <a:p>
            <a:pPr marL="1150938" lvl="1">
              <a:buFont typeface="+mj-lt"/>
              <a:buAutoNum type="arabicParenR"/>
            </a:pPr>
            <a:r>
              <a:rPr lang="en-US" b="1" dirty="0">
                <a:solidFill>
                  <a:schemeClr val="bg1"/>
                </a:solidFill>
              </a:rPr>
              <a:t>Last option: donation to museums</a:t>
            </a:r>
          </a:p>
          <a:p>
            <a:pPr marL="1150938" lvl="1">
              <a:buFont typeface="+mj-lt"/>
              <a:buAutoNum type="arabicParenR"/>
            </a:pPr>
            <a:r>
              <a:rPr lang="en-US" b="1" dirty="0">
                <a:solidFill>
                  <a:schemeClr val="bg1"/>
                </a:solidFill>
              </a:rPr>
              <a:t>If nothing else works, disposal of items</a:t>
            </a:r>
          </a:p>
        </p:txBody>
      </p:sp>
    </p:spTree>
    <p:extLst>
      <p:ext uri="{BB962C8B-B14F-4D97-AF65-F5344CB8AC3E}">
        <p14:creationId xmlns:p14="http://schemas.microsoft.com/office/powerpoint/2010/main" val="68903628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4367" y="248545"/>
            <a:ext cx="8796525" cy="584775"/>
          </a:xfrm>
          <a:noFill/>
          <a:ln>
            <a:noFill/>
          </a:ln>
        </p:spPr>
        <p:txBody>
          <a:bodyPr vert="horz" wrap="square" lIns="121920" tIns="60960" rIns="121920" bIns="60960" numCol="1" rtlCol="0" anchor="ctr" anchorCtr="0" compatLnSpc="1">
            <a:prstTxWarp prst="textNoShape">
              <a:avLst/>
            </a:prstTxWarp>
            <a:spAutoFit/>
          </a:bodyPr>
          <a:lstStyle/>
          <a:p>
            <a:r>
              <a:rPr lang="en-US" b="1" dirty="0"/>
              <a:t>QUESTIONS?</a:t>
            </a:r>
            <a:endParaRPr lang="en-GB" b="1" dirty="0"/>
          </a:p>
        </p:txBody>
      </p:sp>
      <p:pic>
        <p:nvPicPr>
          <p:cNvPr id="5" name="Picture 7" descr="http://www.iain.co.uk/jpg/ropeshop.jpg">
            <a:extLst>
              <a:ext uri="{FF2B5EF4-FFF2-40B4-BE49-F238E27FC236}">
                <a16:creationId xmlns:a16="http://schemas.microsoft.com/office/drawing/2014/main" id="{BD09DDEF-66A8-2C66-7793-1BADF0B60A0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00543" y="1270804"/>
            <a:ext cx="3990913" cy="4316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503136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a:t>What Does ESA Do?</a:t>
            </a:r>
          </a:p>
        </p:txBody>
      </p:sp>
      <p:sp>
        <p:nvSpPr>
          <p:cNvPr id="20" name="Rectangle 19"/>
          <p:cNvSpPr/>
          <p:nvPr/>
        </p:nvSpPr>
        <p:spPr>
          <a:xfrm>
            <a:off x="218262" y="1221158"/>
            <a:ext cx="11763662" cy="3665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50" b="1" i="0" dirty="0">
                <a:solidFill>
                  <a:srgbClr val="003249"/>
                </a:solidFill>
                <a:latin typeface="Arial" charset="0"/>
                <a:ea typeface="Arial" charset="0"/>
                <a:cs typeface="Arial" charset="0"/>
              </a:rPr>
              <a:t>ALL OF THIS IS POSSIBLE </a:t>
            </a:r>
            <a:r>
              <a:rPr lang="en-US" sz="2250" b="1" i="0" baseline="0" dirty="0">
                <a:solidFill>
                  <a:srgbClr val="003249"/>
                </a:solidFill>
                <a:latin typeface="Arial" charset="0"/>
                <a:ea typeface="Arial" charset="0"/>
                <a:cs typeface="Arial" charset="0"/>
              </a:rPr>
              <a:t>THANKS TO THE COLLABORATION OF MEMBER STATES</a:t>
            </a:r>
            <a:endParaRPr lang="en-US" sz="2250" b="1" i="0" dirty="0">
              <a:solidFill>
                <a:srgbClr val="003249"/>
              </a:solidFill>
              <a:latin typeface="Arial" charset="0"/>
              <a:ea typeface="Arial" charset="0"/>
              <a:cs typeface="Arial" charset="0"/>
            </a:endParaRPr>
          </a:p>
        </p:txBody>
      </p:sp>
      <p:pic>
        <p:nvPicPr>
          <p:cNvPr id="21" name="Picture 20"/>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0" y="1922781"/>
            <a:ext cx="12209486" cy="3780432"/>
          </a:xfrm>
          <a:prstGeom prst="rect">
            <a:avLst/>
          </a:prstGeom>
        </p:spPr>
      </p:pic>
      <p:sp>
        <p:nvSpPr>
          <p:cNvPr id="22" name="Rectangle 21"/>
          <p:cNvSpPr/>
          <p:nvPr/>
        </p:nvSpPr>
        <p:spPr>
          <a:xfrm>
            <a:off x="0" y="1929426"/>
            <a:ext cx="12209488" cy="720000"/>
          </a:xfrm>
          <a:prstGeom prst="rect">
            <a:avLst/>
          </a:prstGeom>
          <a:gradFill>
            <a:gsLst>
              <a:gs pos="70000">
                <a:srgbClr val="E8E9E4">
                  <a:alpha val="90000"/>
                </a:srgbClr>
              </a:gs>
              <a:gs pos="30000">
                <a:srgbClr val="E8E9E4">
                  <a:alpha val="90000"/>
                </a:srgbClr>
              </a:gs>
              <a:gs pos="0">
                <a:srgbClr val="E8E9E4">
                  <a:alpha val="10000"/>
                </a:srgbClr>
              </a:gs>
              <a:gs pos="100000">
                <a:srgbClr val="E8E9E4">
                  <a:alpha val="10000"/>
                </a:srgb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2000" b="0" i="0" dirty="0">
              <a:solidFill>
                <a:srgbClr val="003249"/>
              </a:solidFill>
              <a:latin typeface="Arial" charset="0"/>
              <a:ea typeface="Arial" charset="0"/>
              <a:cs typeface="Arial" charset="0"/>
            </a:endParaRPr>
          </a:p>
        </p:txBody>
      </p:sp>
      <p:sp>
        <p:nvSpPr>
          <p:cNvPr id="23" name="Rectangle 22"/>
          <p:cNvSpPr/>
          <p:nvPr/>
        </p:nvSpPr>
        <p:spPr>
          <a:xfrm>
            <a:off x="383507" y="1968754"/>
            <a:ext cx="11395538" cy="62835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i="0" dirty="0">
                <a:solidFill>
                  <a:srgbClr val="003249"/>
                </a:solidFill>
                <a:latin typeface="Arial" charset="0"/>
                <a:ea typeface="Arial" charset="0"/>
                <a:cs typeface="Arial" charset="0"/>
              </a:rPr>
              <a:t>ESA</a:t>
            </a:r>
            <a:r>
              <a:rPr lang="en-US" sz="2000" b="0" i="0" dirty="0">
                <a:solidFill>
                  <a:srgbClr val="003249"/>
                </a:solidFill>
                <a:latin typeface="Arial" charset="0"/>
                <a:ea typeface="Arial" charset="0"/>
                <a:cs typeface="Arial" charset="0"/>
              </a:rPr>
              <a:t> is active across </a:t>
            </a:r>
            <a:r>
              <a:rPr lang="en-US" sz="2000" b="1" i="0" dirty="0">
                <a:solidFill>
                  <a:srgbClr val="003249"/>
                </a:solidFill>
                <a:latin typeface="Arial" charset="0"/>
                <a:ea typeface="Arial" charset="0"/>
                <a:cs typeface="Arial" charset="0"/>
              </a:rPr>
              <a:t>every area </a:t>
            </a:r>
            <a:r>
              <a:rPr lang="en-US" sz="2000" b="0" i="0" dirty="0">
                <a:solidFill>
                  <a:srgbClr val="003249"/>
                </a:solidFill>
                <a:latin typeface="Arial" charset="0"/>
                <a:ea typeface="Arial" charset="0"/>
                <a:cs typeface="Arial" charset="0"/>
              </a:rPr>
              <a:t>of the </a:t>
            </a:r>
            <a:r>
              <a:rPr lang="en-US" sz="2000" b="1" i="0" dirty="0">
                <a:solidFill>
                  <a:srgbClr val="003249"/>
                </a:solidFill>
                <a:latin typeface="Arial" charset="0"/>
                <a:ea typeface="Arial" charset="0"/>
                <a:cs typeface="Arial" charset="0"/>
              </a:rPr>
              <a:t>space sector</a:t>
            </a:r>
          </a:p>
        </p:txBody>
      </p:sp>
      <p:sp>
        <p:nvSpPr>
          <p:cNvPr id="24" name="Rectangle 23"/>
          <p:cNvSpPr/>
          <p:nvPr/>
        </p:nvSpPr>
        <p:spPr>
          <a:xfrm>
            <a:off x="0" y="2947136"/>
            <a:ext cx="12209487" cy="720000"/>
          </a:xfrm>
          <a:prstGeom prst="rect">
            <a:avLst/>
          </a:prstGeom>
          <a:gradFill>
            <a:gsLst>
              <a:gs pos="70000">
                <a:srgbClr val="E8E9E4">
                  <a:alpha val="90000"/>
                </a:srgbClr>
              </a:gs>
              <a:gs pos="30000">
                <a:srgbClr val="E8E9E4">
                  <a:alpha val="90000"/>
                </a:srgbClr>
              </a:gs>
              <a:gs pos="0">
                <a:srgbClr val="E8E9E4">
                  <a:alpha val="10000"/>
                </a:srgbClr>
              </a:gs>
              <a:gs pos="100000">
                <a:srgbClr val="E8E9E4">
                  <a:alpha val="10000"/>
                </a:srgb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2000" b="0" i="0" dirty="0">
              <a:solidFill>
                <a:srgbClr val="003249"/>
              </a:solidFill>
              <a:latin typeface="Arial" charset="0"/>
              <a:ea typeface="Arial" charset="0"/>
              <a:cs typeface="Arial" charset="0"/>
            </a:endParaRPr>
          </a:p>
        </p:txBody>
      </p:sp>
      <p:sp>
        <p:nvSpPr>
          <p:cNvPr id="25" name="Rectangle 24"/>
          <p:cNvSpPr/>
          <p:nvPr/>
        </p:nvSpPr>
        <p:spPr>
          <a:xfrm>
            <a:off x="383507" y="2996704"/>
            <a:ext cx="11395538" cy="62835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rgbClr val="003249"/>
                </a:solidFill>
                <a:latin typeface="Arial" charset="0"/>
                <a:ea typeface="Arial" charset="0"/>
                <a:cs typeface="Arial" charset="0"/>
              </a:rPr>
              <a:t>World l</a:t>
            </a:r>
            <a:r>
              <a:rPr lang="en-US" sz="2000" b="1" i="0" dirty="0">
                <a:solidFill>
                  <a:srgbClr val="003249"/>
                </a:solidFill>
                <a:latin typeface="Arial" charset="0"/>
                <a:ea typeface="Arial" charset="0"/>
                <a:cs typeface="Arial" charset="0"/>
              </a:rPr>
              <a:t>eader</a:t>
            </a:r>
            <a:r>
              <a:rPr lang="en-US" sz="2000" b="0" i="0" dirty="0">
                <a:solidFill>
                  <a:srgbClr val="003249"/>
                </a:solidFill>
                <a:latin typeface="Arial" charset="0"/>
                <a:ea typeface="Arial" charset="0"/>
                <a:cs typeface="Arial" charset="0"/>
              </a:rPr>
              <a:t> in </a:t>
            </a:r>
            <a:r>
              <a:rPr lang="en-US" sz="2000" b="1" i="0" dirty="0">
                <a:solidFill>
                  <a:srgbClr val="003249"/>
                </a:solidFill>
                <a:latin typeface="Arial" charset="0"/>
                <a:ea typeface="Arial" charset="0"/>
                <a:cs typeface="Arial" charset="0"/>
              </a:rPr>
              <a:t>science</a:t>
            </a:r>
            <a:r>
              <a:rPr lang="en-US" sz="2000" i="0" dirty="0">
                <a:solidFill>
                  <a:srgbClr val="003249"/>
                </a:solidFill>
                <a:latin typeface="Arial" charset="0"/>
                <a:ea typeface="Arial" charset="0"/>
                <a:cs typeface="Arial" charset="0"/>
              </a:rPr>
              <a:t> and </a:t>
            </a:r>
            <a:r>
              <a:rPr lang="en-US" sz="2000" b="1" i="0" dirty="0">
                <a:solidFill>
                  <a:srgbClr val="003249"/>
                </a:solidFill>
                <a:latin typeface="Arial" charset="0"/>
                <a:ea typeface="Arial" charset="0"/>
                <a:cs typeface="Arial" charset="0"/>
              </a:rPr>
              <a:t>technology</a:t>
            </a:r>
          </a:p>
        </p:txBody>
      </p:sp>
      <p:sp>
        <p:nvSpPr>
          <p:cNvPr id="26" name="Rectangle 25"/>
          <p:cNvSpPr/>
          <p:nvPr/>
        </p:nvSpPr>
        <p:spPr>
          <a:xfrm>
            <a:off x="0" y="3964846"/>
            <a:ext cx="12209487" cy="720000"/>
          </a:xfrm>
          <a:prstGeom prst="rect">
            <a:avLst/>
          </a:prstGeom>
          <a:gradFill>
            <a:gsLst>
              <a:gs pos="70000">
                <a:srgbClr val="E8E9E4">
                  <a:alpha val="90000"/>
                </a:srgbClr>
              </a:gs>
              <a:gs pos="30000">
                <a:srgbClr val="E8E9E4">
                  <a:alpha val="90000"/>
                </a:srgbClr>
              </a:gs>
              <a:gs pos="0">
                <a:srgbClr val="E8E9E4">
                  <a:alpha val="10000"/>
                </a:srgbClr>
              </a:gs>
              <a:gs pos="100000">
                <a:srgbClr val="E8E9E4">
                  <a:alpha val="10000"/>
                </a:srgb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2000" b="0" i="0" dirty="0">
              <a:solidFill>
                <a:srgbClr val="003249"/>
              </a:solidFill>
              <a:latin typeface="Arial" charset="0"/>
              <a:ea typeface="Arial" charset="0"/>
              <a:cs typeface="Arial" charset="0"/>
            </a:endParaRPr>
          </a:p>
        </p:txBody>
      </p:sp>
      <p:sp>
        <p:nvSpPr>
          <p:cNvPr id="27" name="Rectangle 26"/>
          <p:cNvSpPr/>
          <p:nvPr/>
        </p:nvSpPr>
        <p:spPr>
          <a:xfrm>
            <a:off x="383507" y="4006612"/>
            <a:ext cx="11395538" cy="62835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i="0" dirty="0">
                <a:solidFill>
                  <a:srgbClr val="003249"/>
                </a:solidFill>
                <a:latin typeface="Arial" charset="0"/>
                <a:ea typeface="Arial" charset="0"/>
                <a:cs typeface="Arial" charset="0"/>
              </a:rPr>
              <a:t>Over</a:t>
            </a:r>
            <a:r>
              <a:rPr lang="en-US" sz="2000" b="0" i="0" dirty="0">
                <a:solidFill>
                  <a:srgbClr val="003249"/>
                </a:solidFill>
                <a:latin typeface="Arial" charset="0"/>
                <a:ea typeface="Arial" charset="0"/>
                <a:cs typeface="Arial" charset="0"/>
              </a:rPr>
              <a:t> </a:t>
            </a:r>
            <a:r>
              <a:rPr lang="en-US" sz="2000" b="1" i="0" dirty="0">
                <a:solidFill>
                  <a:srgbClr val="003249"/>
                </a:solidFill>
                <a:latin typeface="Arial" charset="0"/>
                <a:ea typeface="Arial" charset="0"/>
                <a:cs typeface="Arial" charset="0"/>
              </a:rPr>
              <a:t>80 satellites </a:t>
            </a:r>
            <a:r>
              <a:rPr lang="en-US" sz="2000" b="0" i="0" dirty="0">
                <a:solidFill>
                  <a:srgbClr val="003249"/>
                </a:solidFill>
                <a:latin typeface="Arial" charset="0"/>
                <a:ea typeface="Arial" charset="0"/>
                <a:cs typeface="Arial" charset="0"/>
              </a:rPr>
              <a:t>developed, tested,</a:t>
            </a:r>
            <a:r>
              <a:rPr lang="en-US" sz="2000" b="0" i="0" baseline="0" dirty="0">
                <a:solidFill>
                  <a:srgbClr val="003249"/>
                </a:solidFill>
                <a:latin typeface="Arial" charset="0"/>
                <a:ea typeface="Arial" charset="0"/>
                <a:cs typeface="Arial" charset="0"/>
              </a:rPr>
              <a:t> and operated </a:t>
            </a:r>
            <a:r>
              <a:rPr lang="en-US" sz="2000" b="1" i="0" baseline="0" dirty="0">
                <a:solidFill>
                  <a:srgbClr val="003249"/>
                </a:solidFill>
                <a:latin typeface="Arial" charset="0"/>
                <a:ea typeface="Arial" charset="0"/>
                <a:cs typeface="Arial" charset="0"/>
              </a:rPr>
              <a:t>since 1975</a:t>
            </a:r>
            <a:endParaRPr lang="en-US" sz="2000" b="1" i="0" dirty="0">
              <a:solidFill>
                <a:srgbClr val="003249"/>
              </a:solidFill>
              <a:latin typeface="Arial" charset="0"/>
              <a:ea typeface="Arial" charset="0"/>
              <a:cs typeface="Arial" charset="0"/>
            </a:endParaRPr>
          </a:p>
        </p:txBody>
      </p:sp>
      <p:sp>
        <p:nvSpPr>
          <p:cNvPr id="28" name="Rectangle 27"/>
          <p:cNvSpPr/>
          <p:nvPr/>
        </p:nvSpPr>
        <p:spPr>
          <a:xfrm>
            <a:off x="0" y="4982557"/>
            <a:ext cx="12209487" cy="720000"/>
          </a:xfrm>
          <a:prstGeom prst="rect">
            <a:avLst/>
          </a:prstGeom>
          <a:gradFill>
            <a:gsLst>
              <a:gs pos="70000">
                <a:srgbClr val="E8E9E4">
                  <a:alpha val="90000"/>
                </a:srgbClr>
              </a:gs>
              <a:gs pos="30000">
                <a:srgbClr val="E8E9E4">
                  <a:alpha val="90000"/>
                </a:srgbClr>
              </a:gs>
              <a:gs pos="0">
                <a:srgbClr val="E8E9E4">
                  <a:alpha val="10000"/>
                </a:srgbClr>
              </a:gs>
              <a:gs pos="100000">
                <a:srgbClr val="E8E9E4">
                  <a:alpha val="10000"/>
                </a:srgb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2000" b="0" i="0" dirty="0">
              <a:solidFill>
                <a:srgbClr val="003249"/>
              </a:solidFill>
              <a:latin typeface="Arial" charset="0"/>
              <a:ea typeface="Arial" charset="0"/>
              <a:cs typeface="Arial" charset="0"/>
            </a:endParaRPr>
          </a:p>
        </p:txBody>
      </p:sp>
      <p:sp>
        <p:nvSpPr>
          <p:cNvPr id="29" name="Rectangle 28"/>
          <p:cNvSpPr/>
          <p:nvPr/>
        </p:nvSpPr>
        <p:spPr>
          <a:xfrm>
            <a:off x="383507" y="5021885"/>
            <a:ext cx="11395538" cy="62835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i="0" dirty="0">
                <a:solidFill>
                  <a:srgbClr val="003249"/>
                </a:solidFill>
                <a:latin typeface="Arial" charset="0"/>
                <a:ea typeface="Arial" charset="0"/>
                <a:cs typeface="Arial" charset="0"/>
              </a:rPr>
              <a:t>More than 220 launches </a:t>
            </a:r>
            <a:r>
              <a:rPr lang="en-US" sz="2000" b="0" i="0" dirty="0">
                <a:solidFill>
                  <a:srgbClr val="003249"/>
                </a:solidFill>
                <a:latin typeface="Arial" charset="0"/>
                <a:ea typeface="Arial" charset="0"/>
                <a:cs typeface="Arial" charset="0"/>
              </a:rPr>
              <a:t>from Europe’s Spaceport in Kourou</a:t>
            </a:r>
          </a:p>
        </p:txBody>
      </p:sp>
    </p:spTree>
    <p:extLst>
      <p:ext uri="{BB962C8B-B14F-4D97-AF65-F5344CB8AC3E}">
        <p14:creationId xmlns:p14="http://schemas.microsoft.com/office/powerpoint/2010/main" val="27582991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up)">
                                      <p:cBhvr>
                                        <p:cTn id="7" dur="500"/>
                                        <p:tgtEl>
                                          <p:spTgt spid="2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wipe(down)">
                                      <p:cBhvr>
                                        <p:cTn id="12" dur="500"/>
                                        <p:tgtEl>
                                          <p:spTgt spid="22"/>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wipe(left)">
                                      <p:cBhvr>
                                        <p:cTn id="15" dur="500"/>
                                        <p:tgtEl>
                                          <p:spTgt spid="23"/>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0" nodeType="click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wipe(down)">
                                      <p:cBhvr>
                                        <p:cTn id="20" dur="500"/>
                                        <p:tgtEl>
                                          <p:spTgt spid="24"/>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wipe(left)">
                                      <p:cBhvr>
                                        <p:cTn id="23" dur="500"/>
                                        <p:tgtEl>
                                          <p:spTgt spid="25"/>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4" fill="hold" grpId="0" nodeType="clickEffect">
                                  <p:stCondLst>
                                    <p:cond delay="0"/>
                                  </p:stCondLst>
                                  <p:childTnLst>
                                    <p:set>
                                      <p:cBhvr>
                                        <p:cTn id="27" dur="1" fill="hold">
                                          <p:stCondLst>
                                            <p:cond delay="0"/>
                                          </p:stCondLst>
                                        </p:cTn>
                                        <p:tgtEl>
                                          <p:spTgt spid="26"/>
                                        </p:tgtEl>
                                        <p:attrNameLst>
                                          <p:attrName>style.visibility</p:attrName>
                                        </p:attrNameLst>
                                      </p:cBhvr>
                                      <p:to>
                                        <p:strVal val="visible"/>
                                      </p:to>
                                    </p:set>
                                    <p:animEffect transition="in" filter="wipe(down)">
                                      <p:cBhvr>
                                        <p:cTn id="28" dur="500"/>
                                        <p:tgtEl>
                                          <p:spTgt spid="26"/>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left)">
                                      <p:cBhvr>
                                        <p:cTn id="31" dur="500"/>
                                        <p:tgtEl>
                                          <p:spTgt spid="27"/>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4" fill="hold" grpId="0" nodeType="clickEffect">
                                  <p:stCondLst>
                                    <p:cond delay="0"/>
                                  </p:stCondLst>
                                  <p:childTnLst>
                                    <p:set>
                                      <p:cBhvr>
                                        <p:cTn id="35" dur="1" fill="hold">
                                          <p:stCondLst>
                                            <p:cond delay="0"/>
                                          </p:stCondLst>
                                        </p:cTn>
                                        <p:tgtEl>
                                          <p:spTgt spid="28"/>
                                        </p:tgtEl>
                                        <p:attrNameLst>
                                          <p:attrName>style.visibility</p:attrName>
                                        </p:attrNameLst>
                                      </p:cBhvr>
                                      <p:to>
                                        <p:strVal val="visible"/>
                                      </p:to>
                                    </p:set>
                                    <p:animEffect transition="in" filter="wipe(down)">
                                      <p:cBhvr>
                                        <p:cTn id="36" dur="500"/>
                                        <p:tgtEl>
                                          <p:spTgt spid="28"/>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29"/>
                                        </p:tgtEl>
                                        <p:attrNameLst>
                                          <p:attrName>style.visibility</p:attrName>
                                        </p:attrNameLst>
                                      </p:cBhvr>
                                      <p:to>
                                        <p:strVal val="visible"/>
                                      </p:to>
                                    </p:set>
                                    <p:animEffect transition="in" filter="wipe(left)">
                                      <p:cBhvr>
                                        <p:cTn id="39"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2" grpId="0" animBg="1"/>
      <p:bldP spid="23" grpId="0"/>
      <p:bldP spid="24" grpId="0" animBg="1"/>
      <p:bldP spid="25" grpId="0"/>
      <p:bldP spid="26" grpId="0" animBg="1"/>
      <p:bldP spid="27" grpId="0"/>
      <p:bldP spid="28" grpId="0" animBg="1"/>
      <p:bldP spid="2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18261" y="141934"/>
            <a:ext cx="10113228" cy="584775"/>
          </a:xfrm>
        </p:spPr>
        <p:txBody>
          <a:bodyPr/>
          <a:lstStyle/>
          <a:p>
            <a:r>
              <a:rPr lang="en-GB" sz="3200" dirty="0">
                <a:latin typeface="Arial   "/>
              </a:rPr>
              <a:t>ESA Budget by Domain for 2021: 6.49 B</a:t>
            </a:r>
            <a:r>
              <a:rPr lang="en-GB" sz="3200" dirty="0">
                <a:latin typeface="+mn-lt"/>
                <a:cs typeface="Times New Roman" panose="02020603050405020304" pitchFamily="18" charset="0"/>
              </a:rPr>
              <a:t>€</a:t>
            </a:r>
            <a:r>
              <a:rPr lang="en-GB" sz="3200" dirty="0">
                <a:latin typeface="+mn-lt"/>
              </a:rPr>
              <a:t> </a:t>
            </a:r>
            <a:endParaRPr lang="en-GB" sz="1800" dirty="0">
              <a:latin typeface="+mn-lt"/>
            </a:endParaRP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3190" y="1070819"/>
            <a:ext cx="11532165" cy="5086790"/>
          </a:xfrm>
          <a:prstGeom prst="rect">
            <a:avLst/>
          </a:prstGeom>
        </p:spPr>
      </p:pic>
    </p:spTree>
    <p:extLst>
      <p:ext uri="{BB962C8B-B14F-4D97-AF65-F5344CB8AC3E}">
        <p14:creationId xmlns:p14="http://schemas.microsoft.com/office/powerpoint/2010/main" val="38437262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20000" y="2880000"/>
            <a:ext cx="2185125" cy="338554"/>
          </a:xfrm>
          <a:prstGeom prst="rect">
            <a:avLst/>
          </a:prstGeom>
          <a:solidFill>
            <a:srgbClr val="E9EBE6"/>
          </a:solidFill>
        </p:spPr>
        <p:txBody>
          <a:bodyPr wrap="square" rtlCol="0">
            <a:spAutoFit/>
          </a:bodyPr>
          <a:lstStyle/>
          <a:p>
            <a:r>
              <a:rPr lang="en-GB" sz="1600" b="1" dirty="0">
                <a:solidFill>
                  <a:srgbClr val="002D42"/>
                </a:solidFill>
                <a:latin typeface="NotesEsa" panose="02000506030000020004" pitchFamily="2" charset="0"/>
              </a:rPr>
              <a:t>CORPORATE ACTIVITIES</a:t>
            </a:r>
          </a:p>
        </p:txBody>
      </p:sp>
      <p:sp>
        <p:nvSpPr>
          <p:cNvPr id="4" name="TextBox 3"/>
          <p:cNvSpPr txBox="1"/>
          <p:nvPr/>
        </p:nvSpPr>
        <p:spPr>
          <a:xfrm>
            <a:off x="576000" y="3240000"/>
            <a:ext cx="10600000" cy="1446550"/>
          </a:xfrm>
          <a:prstGeom prst="rect">
            <a:avLst/>
          </a:prstGeom>
          <a:noFill/>
        </p:spPr>
        <p:txBody>
          <a:bodyPr wrap="square" rtlCol="0">
            <a:spAutoFit/>
          </a:bodyPr>
          <a:lstStyle/>
          <a:p>
            <a:r>
              <a:rPr lang="en-GB" sz="8800" b="1" dirty="0">
                <a:solidFill>
                  <a:schemeClr val="bg1"/>
                </a:solidFill>
                <a:latin typeface="NotesEsa" panose="02000506030000020004" pitchFamily="2" charset="0"/>
              </a:rPr>
              <a:t>ESA Establishments</a:t>
            </a:r>
          </a:p>
        </p:txBody>
      </p:sp>
    </p:spTree>
    <p:extLst>
      <p:ext uri="{BB962C8B-B14F-4D97-AF65-F5344CB8AC3E}">
        <p14:creationId xmlns:p14="http://schemas.microsoft.com/office/powerpoint/2010/main" val="10567948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18261" y="141934"/>
            <a:ext cx="10113228" cy="584775"/>
          </a:xfrm>
        </p:spPr>
        <p:txBody>
          <a:bodyPr/>
          <a:lstStyle/>
          <a:p>
            <a:r>
              <a:rPr lang="en-GB" sz="3200" dirty="0">
                <a:latin typeface="Arial   "/>
              </a:rPr>
              <a:t>ESA Establishments </a:t>
            </a:r>
            <a:r>
              <a:rPr lang="en-GB" sz="3200" i="1" dirty="0">
                <a:latin typeface="Arial   "/>
              </a:rPr>
              <a:t>(1)</a:t>
            </a:r>
            <a:endParaRPr lang="en-GB" sz="1800" dirty="0"/>
          </a:p>
        </p:txBody>
      </p:sp>
      <p:sp>
        <p:nvSpPr>
          <p:cNvPr id="15" name="Rectangle 14"/>
          <p:cNvSpPr/>
          <p:nvPr/>
        </p:nvSpPr>
        <p:spPr>
          <a:xfrm>
            <a:off x="6085313" y="1024623"/>
            <a:ext cx="4274143" cy="738664"/>
          </a:xfrm>
          <a:prstGeom prst="rect">
            <a:avLst/>
          </a:prstGeom>
        </p:spPr>
        <p:txBody>
          <a:bodyPr wrap="square">
            <a:spAutoFit/>
          </a:bodyPr>
          <a:lstStyle/>
          <a:p>
            <a:pPr>
              <a:lnSpc>
                <a:spcPct val="100000"/>
              </a:lnSpc>
            </a:pPr>
            <a:r>
              <a:rPr lang="en-US" sz="1400" b="1" dirty="0">
                <a:solidFill>
                  <a:schemeClr val="bg1"/>
                </a:solidFill>
                <a:latin typeface="Arial" charset="0"/>
                <a:ea typeface="Arial" charset="0"/>
                <a:cs typeface="Arial" charset="0"/>
              </a:rPr>
              <a:t>Headquarters</a:t>
            </a:r>
          </a:p>
          <a:p>
            <a:pPr>
              <a:lnSpc>
                <a:spcPct val="100000"/>
              </a:lnSpc>
            </a:pPr>
            <a:r>
              <a:rPr lang="en-GB" sz="1400" dirty="0">
                <a:solidFill>
                  <a:schemeClr val="bg1"/>
                </a:solidFill>
                <a:latin typeface="Arial" charset="0"/>
                <a:ea typeface="Arial" charset="0"/>
                <a:cs typeface="Arial" charset="0"/>
              </a:rPr>
              <a:t>Located in Paris, home to the main programme</a:t>
            </a:r>
          </a:p>
          <a:p>
            <a:pPr>
              <a:lnSpc>
                <a:spcPct val="100000"/>
              </a:lnSpc>
            </a:pPr>
            <a:r>
              <a:rPr lang="en-GB" sz="1400" dirty="0">
                <a:solidFill>
                  <a:schemeClr val="bg1"/>
                </a:solidFill>
                <a:latin typeface="Arial" charset="0"/>
                <a:ea typeface="Arial" charset="0"/>
                <a:cs typeface="Arial" charset="0"/>
              </a:rPr>
              <a:t>directorates that steer and formulate ESA policy.</a:t>
            </a:r>
            <a:endParaRPr lang="en-US" sz="1400" dirty="0">
              <a:solidFill>
                <a:schemeClr val="bg1"/>
              </a:solidFill>
              <a:latin typeface="Arial" charset="0"/>
              <a:ea typeface="Arial" charset="0"/>
              <a:cs typeface="Arial" charset="0"/>
            </a:endParaRPr>
          </a:p>
        </p:txBody>
      </p:sp>
      <p:sp>
        <p:nvSpPr>
          <p:cNvPr id="18" name="Rectangle 17"/>
          <p:cNvSpPr/>
          <p:nvPr/>
        </p:nvSpPr>
        <p:spPr>
          <a:xfrm>
            <a:off x="6085313" y="3149905"/>
            <a:ext cx="4392831" cy="954107"/>
          </a:xfrm>
          <a:prstGeom prst="rect">
            <a:avLst/>
          </a:prstGeom>
        </p:spPr>
        <p:txBody>
          <a:bodyPr wrap="square">
            <a:spAutoFit/>
          </a:bodyPr>
          <a:lstStyle/>
          <a:p>
            <a:pPr>
              <a:lnSpc>
                <a:spcPct val="100000"/>
              </a:lnSpc>
            </a:pPr>
            <a:r>
              <a:rPr lang="en-US" sz="1400" b="1" dirty="0">
                <a:solidFill>
                  <a:schemeClr val="bg1"/>
                </a:solidFill>
                <a:latin typeface="Arial" charset="0"/>
                <a:ea typeface="Arial" charset="0"/>
                <a:cs typeface="Arial" charset="0"/>
              </a:rPr>
              <a:t>ESTEC</a:t>
            </a:r>
          </a:p>
          <a:p>
            <a:pPr>
              <a:lnSpc>
                <a:spcPct val="100000"/>
              </a:lnSpc>
            </a:pPr>
            <a:r>
              <a:rPr lang="en-GB" sz="1400" dirty="0">
                <a:solidFill>
                  <a:schemeClr val="bg1"/>
                </a:solidFill>
                <a:latin typeface="Arial" charset="0"/>
                <a:ea typeface="Arial" charset="0"/>
                <a:cs typeface="Arial" charset="0"/>
              </a:rPr>
              <a:t>The European Space Research and Technology</a:t>
            </a:r>
          </a:p>
          <a:p>
            <a:pPr>
              <a:lnSpc>
                <a:spcPct val="100000"/>
              </a:lnSpc>
            </a:pPr>
            <a:r>
              <a:rPr lang="en-GB" sz="1400" dirty="0">
                <a:solidFill>
                  <a:schemeClr val="bg1"/>
                </a:solidFill>
                <a:latin typeface="Arial" charset="0"/>
                <a:ea typeface="Arial" charset="0"/>
                <a:cs typeface="Arial" charset="0"/>
              </a:rPr>
              <a:t>Centre, </a:t>
            </a:r>
            <a:r>
              <a:rPr lang="en-GB" sz="1400" dirty="0" err="1">
                <a:solidFill>
                  <a:schemeClr val="bg1"/>
                </a:solidFill>
                <a:latin typeface="Arial" charset="0"/>
                <a:ea typeface="Arial" charset="0"/>
                <a:cs typeface="Arial" charset="0"/>
              </a:rPr>
              <a:t>Noordwijk</a:t>
            </a:r>
            <a:r>
              <a:rPr lang="en-GB" sz="1400" dirty="0">
                <a:solidFill>
                  <a:schemeClr val="bg1"/>
                </a:solidFill>
                <a:latin typeface="Arial" charset="0"/>
                <a:ea typeface="Arial" charset="0"/>
                <a:cs typeface="Arial" charset="0"/>
              </a:rPr>
              <a:t>, the Netherlands, is the largest</a:t>
            </a:r>
          </a:p>
          <a:p>
            <a:pPr>
              <a:lnSpc>
                <a:spcPct val="100000"/>
              </a:lnSpc>
            </a:pPr>
            <a:r>
              <a:rPr lang="en-GB" sz="1400" dirty="0">
                <a:solidFill>
                  <a:schemeClr val="bg1"/>
                </a:solidFill>
                <a:latin typeface="Arial" charset="0"/>
                <a:ea typeface="Arial" charset="0"/>
                <a:cs typeface="Arial" charset="0"/>
              </a:rPr>
              <a:t>site and the technical heart of ESA.</a:t>
            </a:r>
            <a:endParaRPr lang="en-US" sz="1400" dirty="0">
              <a:solidFill>
                <a:schemeClr val="bg1"/>
              </a:solidFill>
              <a:latin typeface="Arial" charset="0"/>
              <a:ea typeface="Arial" charset="0"/>
              <a:cs typeface="Arial" charset="0"/>
            </a:endParaRPr>
          </a:p>
        </p:txBody>
      </p:sp>
      <p:sp>
        <p:nvSpPr>
          <p:cNvPr id="19" name="Rectangle 18"/>
          <p:cNvSpPr/>
          <p:nvPr/>
        </p:nvSpPr>
        <p:spPr>
          <a:xfrm>
            <a:off x="6085313" y="4293062"/>
            <a:ext cx="4363506" cy="738664"/>
          </a:xfrm>
          <a:prstGeom prst="rect">
            <a:avLst/>
          </a:prstGeom>
        </p:spPr>
        <p:txBody>
          <a:bodyPr wrap="square">
            <a:spAutoFit/>
          </a:bodyPr>
          <a:lstStyle/>
          <a:p>
            <a:pPr>
              <a:lnSpc>
                <a:spcPct val="100000"/>
              </a:lnSpc>
            </a:pPr>
            <a:r>
              <a:rPr lang="en-GB" sz="1400" b="1" dirty="0">
                <a:solidFill>
                  <a:schemeClr val="bg1"/>
                </a:solidFill>
                <a:latin typeface="Arial" charset="0"/>
                <a:ea typeface="Arial" charset="0"/>
                <a:cs typeface="Arial" charset="0"/>
              </a:rPr>
              <a:t>ESOC</a:t>
            </a:r>
          </a:p>
          <a:p>
            <a:pPr>
              <a:lnSpc>
                <a:spcPct val="100000"/>
              </a:lnSpc>
            </a:pPr>
            <a:r>
              <a:rPr lang="en-GB" sz="1400" dirty="0">
                <a:solidFill>
                  <a:schemeClr val="bg1"/>
                </a:solidFill>
                <a:latin typeface="Arial" charset="0"/>
                <a:ea typeface="Arial" charset="0"/>
                <a:cs typeface="Arial" charset="0"/>
              </a:rPr>
              <a:t>The European Space Operations Centre, Darmstadt,</a:t>
            </a:r>
          </a:p>
          <a:p>
            <a:pPr>
              <a:lnSpc>
                <a:spcPct val="100000"/>
              </a:lnSpc>
            </a:pPr>
            <a:r>
              <a:rPr lang="en-GB" sz="1400" dirty="0">
                <a:solidFill>
                  <a:schemeClr val="bg1"/>
                </a:solidFill>
                <a:latin typeface="Arial" charset="0"/>
                <a:ea typeface="Arial" charset="0"/>
                <a:cs typeface="Arial" charset="0"/>
              </a:rPr>
              <a:t>Germany, tracks and controls European spacecraft.</a:t>
            </a:r>
            <a:endParaRPr lang="en-US" sz="1400" dirty="0">
              <a:solidFill>
                <a:schemeClr val="bg1"/>
              </a:solidFill>
              <a:latin typeface="Arial" charset="0"/>
              <a:ea typeface="Arial" charset="0"/>
              <a:cs typeface="Arial" charset="0"/>
            </a:endParaRPr>
          </a:p>
        </p:txBody>
      </p:sp>
      <p:sp>
        <p:nvSpPr>
          <p:cNvPr id="20" name="Rectangle 19"/>
          <p:cNvSpPr/>
          <p:nvPr/>
        </p:nvSpPr>
        <p:spPr>
          <a:xfrm>
            <a:off x="6085314" y="1997704"/>
            <a:ext cx="4423654" cy="954107"/>
          </a:xfrm>
          <a:prstGeom prst="rect">
            <a:avLst/>
          </a:prstGeom>
        </p:spPr>
        <p:txBody>
          <a:bodyPr wrap="square">
            <a:spAutoFit/>
          </a:bodyPr>
          <a:lstStyle/>
          <a:p>
            <a:pPr>
              <a:lnSpc>
                <a:spcPct val="100000"/>
              </a:lnSpc>
            </a:pPr>
            <a:r>
              <a:rPr lang="en-GB" sz="1400" b="1" dirty="0">
                <a:solidFill>
                  <a:schemeClr val="bg1"/>
                </a:solidFill>
                <a:latin typeface="Arial" charset="0"/>
                <a:ea typeface="Arial" charset="0"/>
                <a:cs typeface="Arial" charset="0"/>
              </a:rPr>
              <a:t>ESRIN</a:t>
            </a:r>
          </a:p>
          <a:p>
            <a:pPr>
              <a:lnSpc>
                <a:spcPct val="100000"/>
              </a:lnSpc>
            </a:pPr>
            <a:r>
              <a:rPr lang="en-GB" sz="1400" dirty="0">
                <a:solidFill>
                  <a:schemeClr val="bg1"/>
                </a:solidFill>
                <a:latin typeface="Arial" charset="0"/>
                <a:ea typeface="Arial" charset="0"/>
                <a:cs typeface="Arial" charset="0"/>
              </a:rPr>
              <a:t>ESA’s centre for Earth observation activities, near</a:t>
            </a:r>
          </a:p>
          <a:p>
            <a:pPr>
              <a:lnSpc>
                <a:spcPct val="100000"/>
              </a:lnSpc>
            </a:pPr>
            <a:r>
              <a:rPr lang="en-GB" sz="1400" dirty="0">
                <a:solidFill>
                  <a:schemeClr val="bg1"/>
                </a:solidFill>
                <a:latin typeface="Arial" charset="0"/>
                <a:ea typeface="Arial" charset="0"/>
                <a:cs typeface="Arial" charset="0"/>
              </a:rPr>
              <a:t>Rome, Italy, also develops information systems</a:t>
            </a:r>
          </a:p>
          <a:p>
            <a:pPr>
              <a:lnSpc>
                <a:spcPct val="100000"/>
              </a:lnSpc>
            </a:pPr>
            <a:r>
              <a:rPr lang="en-GB" sz="1400" dirty="0">
                <a:solidFill>
                  <a:schemeClr val="bg1"/>
                </a:solidFill>
                <a:latin typeface="Arial" charset="0"/>
                <a:ea typeface="Arial" charset="0"/>
                <a:cs typeface="Arial" charset="0"/>
              </a:rPr>
              <a:t>and hosts the Vega launcher project.</a:t>
            </a:r>
            <a:endParaRPr lang="en-US" sz="1400" dirty="0">
              <a:solidFill>
                <a:schemeClr val="bg1"/>
              </a:solidFill>
              <a:latin typeface="Arial" charset="0"/>
              <a:ea typeface="Arial" charset="0"/>
              <a:cs typeface="Arial" charset="0"/>
            </a:endParaRPr>
          </a:p>
        </p:txBody>
      </p:sp>
      <p:sp>
        <p:nvSpPr>
          <p:cNvPr id="21" name="Rectangle 20"/>
          <p:cNvSpPr/>
          <p:nvPr/>
        </p:nvSpPr>
        <p:spPr>
          <a:xfrm>
            <a:off x="6130051" y="5205467"/>
            <a:ext cx="4391331" cy="954107"/>
          </a:xfrm>
          <a:prstGeom prst="rect">
            <a:avLst/>
          </a:prstGeom>
        </p:spPr>
        <p:txBody>
          <a:bodyPr wrap="square">
            <a:spAutoFit/>
          </a:bodyPr>
          <a:lstStyle/>
          <a:p>
            <a:pPr>
              <a:lnSpc>
                <a:spcPct val="100000"/>
              </a:lnSpc>
            </a:pPr>
            <a:r>
              <a:rPr lang="en-GB" sz="1400" b="1" dirty="0">
                <a:solidFill>
                  <a:schemeClr val="bg1"/>
                </a:solidFill>
                <a:latin typeface="Arial" charset="0"/>
                <a:ea typeface="Arial" charset="0"/>
                <a:cs typeface="Arial" charset="0"/>
              </a:rPr>
              <a:t>EAC</a:t>
            </a:r>
          </a:p>
          <a:p>
            <a:pPr>
              <a:lnSpc>
                <a:spcPct val="100000"/>
              </a:lnSpc>
            </a:pPr>
            <a:r>
              <a:rPr lang="en-GB" sz="1400" dirty="0">
                <a:solidFill>
                  <a:schemeClr val="bg1"/>
                </a:solidFill>
                <a:latin typeface="Arial" charset="0"/>
                <a:ea typeface="Arial" charset="0"/>
                <a:cs typeface="Arial" charset="0"/>
              </a:rPr>
              <a:t>The European Astronaut Centre, Cologne, Germany,</a:t>
            </a:r>
          </a:p>
          <a:p>
            <a:pPr>
              <a:lnSpc>
                <a:spcPct val="100000"/>
              </a:lnSpc>
            </a:pPr>
            <a:r>
              <a:rPr lang="en-GB" sz="1400" dirty="0">
                <a:solidFill>
                  <a:schemeClr val="bg1"/>
                </a:solidFill>
                <a:latin typeface="Arial" charset="0"/>
                <a:ea typeface="Arial" charset="0"/>
                <a:cs typeface="Arial" charset="0"/>
              </a:rPr>
              <a:t>trains astronauts for missions to the International</a:t>
            </a:r>
          </a:p>
          <a:p>
            <a:pPr>
              <a:lnSpc>
                <a:spcPct val="100000"/>
              </a:lnSpc>
            </a:pPr>
            <a:r>
              <a:rPr lang="en-GB" sz="1400" dirty="0">
                <a:solidFill>
                  <a:schemeClr val="bg1"/>
                </a:solidFill>
                <a:latin typeface="Arial" charset="0"/>
                <a:ea typeface="Arial" charset="0"/>
                <a:cs typeface="Arial" charset="0"/>
              </a:rPr>
              <a:t>Space Station and beyond.</a:t>
            </a:r>
            <a:endParaRPr lang="en-US" sz="1400" dirty="0">
              <a:solidFill>
                <a:schemeClr val="bg1"/>
              </a:solidFill>
              <a:latin typeface="Arial" charset="0"/>
              <a:ea typeface="Arial" charset="0"/>
              <a:cs typeface="Arial" charset="0"/>
            </a:endParaRPr>
          </a:p>
        </p:txBody>
      </p:sp>
      <p:pic>
        <p:nvPicPr>
          <p:cNvPr id="23" name="Picture 22"/>
          <p:cNvPicPr>
            <a:picLocks noChangeAspect="1"/>
          </p:cNvPicPr>
          <p:nvPr/>
        </p:nvPicPr>
        <p:blipFill>
          <a:blip r:embed="rId3"/>
          <a:stretch>
            <a:fillRect/>
          </a:stretch>
        </p:blipFill>
        <p:spPr>
          <a:xfrm>
            <a:off x="10768748" y="1072553"/>
            <a:ext cx="943778" cy="925151"/>
          </a:xfrm>
          <a:prstGeom prst="rect">
            <a:avLst/>
          </a:prstGeom>
        </p:spPr>
      </p:pic>
      <p:pic>
        <p:nvPicPr>
          <p:cNvPr id="24" name="Picture 23"/>
          <p:cNvPicPr>
            <a:picLocks noChangeAspect="1"/>
          </p:cNvPicPr>
          <p:nvPr/>
        </p:nvPicPr>
        <p:blipFill>
          <a:blip r:embed="rId4"/>
          <a:stretch>
            <a:fillRect/>
          </a:stretch>
        </p:blipFill>
        <p:spPr>
          <a:xfrm>
            <a:off x="10790934" y="3148270"/>
            <a:ext cx="943778" cy="925151"/>
          </a:xfrm>
          <a:prstGeom prst="rect">
            <a:avLst/>
          </a:prstGeom>
        </p:spPr>
      </p:pic>
      <p:pic>
        <p:nvPicPr>
          <p:cNvPr id="25" name="Picture 24"/>
          <p:cNvPicPr>
            <a:picLocks noChangeAspect="1"/>
          </p:cNvPicPr>
          <p:nvPr/>
        </p:nvPicPr>
        <p:blipFill>
          <a:blip r:embed="rId5"/>
          <a:stretch>
            <a:fillRect/>
          </a:stretch>
        </p:blipFill>
        <p:spPr>
          <a:xfrm>
            <a:off x="10768748" y="4194028"/>
            <a:ext cx="943778" cy="918943"/>
          </a:xfrm>
          <a:prstGeom prst="rect">
            <a:avLst/>
          </a:prstGeom>
        </p:spPr>
      </p:pic>
      <p:pic>
        <p:nvPicPr>
          <p:cNvPr id="26" name="Picture 25"/>
          <p:cNvPicPr>
            <a:picLocks noChangeAspect="1"/>
          </p:cNvPicPr>
          <p:nvPr/>
        </p:nvPicPr>
        <p:blipFill>
          <a:blip r:embed="rId6"/>
          <a:stretch>
            <a:fillRect/>
          </a:stretch>
        </p:blipFill>
        <p:spPr>
          <a:xfrm>
            <a:off x="10790934" y="2114113"/>
            <a:ext cx="943778" cy="918943"/>
          </a:xfrm>
          <a:prstGeom prst="rect">
            <a:avLst/>
          </a:prstGeom>
        </p:spPr>
      </p:pic>
      <p:pic>
        <p:nvPicPr>
          <p:cNvPr id="27" name="Picture 26"/>
          <p:cNvPicPr>
            <a:picLocks noChangeAspect="1"/>
          </p:cNvPicPr>
          <p:nvPr/>
        </p:nvPicPr>
        <p:blipFill>
          <a:blip r:embed="rId7"/>
          <a:stretch>
            <a:fillRect/>
          </a:stretch>
        </p:blipFill>
        <p:spPr>
          <a:xfrm>
            <a:off x="10768748" y="5286712"/>
            <a:ext cx="943778" cy="943778"/>
          </a:xfrm>
          <a:prstGeom prst="rect">
            <a:avLst/>
          </a:prstGeom>
        </p:spPr>
      </p:pic>
      <p:pic>
        <p:nvPicPr>
          <p:cNvPr id="3" name="Picture 2" descr="Map&#10;&#10;Description automatically generated">
            <a:extLst>
              <a:ext uri="{FF2B5EF4-FFF2-40B4-BE49-F238E27FC236}">
                <a16:creationId xmlns:a16="http://schemas.microsoft.com/office/drawing/2014/main" id="{A8221496-2708-4291-9AC5-5CDC44DD30F0}"/>
              </a:ext>
            </a:extLst>
          </p:cNvPr>
          <p:cNvPicPr>
            <a:picLocks noChangeAspect="1"/>
          </p:cNvPicPr>
          <p:nvPr/>
        </p:nvPicPr>
        <p:blipFill rotWithShape="1">
          <a:blip r:embed="rId8">
            <a:extLst>
              <a:ext uri="{28A0092B-C50C-407E-A947-70E740481C1C}">
                <a14:useLocalDpi xmlns:a14="http://schemas.microsoft.com/office/drawing/2010/main" val="0"/>
              </a:ext>
            </a:extLst>
          </a:blip>
          <a:srcRect l="16446" r="7029"/>
          <a:stretch/>
        </p:blipFill>
        <p:spPr>
          <a:xfrm>
            <a:off x="164803" y="973823"/>
            <a:ext cx="5931197" cy="5409321"/>
          </a:xfrm>
          <a:prstGeom prst="rect">
            <a:avLst/>
          </a:prstGeom>
        </p:spPr>
      </p:pic>
    </p:spTree>
    <p:extLst>
      <p:ext uri="{BB962C8B-B14F-4D97-AF65-F5344CB8AC3E}">
        <p14:creationId xmlns:p14="http://schemas.microsoft.com/office/powerpoint/2010/main" val="4783237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18261" y="141934"/>
            <a:ext cx="10113228" cy="584775"/>
          </a:xfrm>
        </p:spPr>
        <p:txBody>
          <a:bodyPr/>
          <a:lstStyle/>
          <a:p>
            <a:r>
              <a:rPr lang="en-GB" sz="3200" dirty="0">
                <a:latin typeface="Arial   "/>
              </a:rPr>
              <a:t>ESA Establishments </a:t>
            </a:r>
            <a:r>
              <a:rPr lang="en-GB" sz="3200" i="1" dirty="0">
                <a:latin typeface="Arial   "/>
              </a:rPr>
              <a:t>(2)</a:t>
            </a:r>
            <a:endParaRPr lang="en-GB" sz="1800" dirty="0"/>
          </a:p>
        </p:txBody>
      </p:sp>
      <p:pic>
        <p:nvPicPr>
          <p:cNvPr id="11" name="Picture 10"/>
          <p:cNvPicPr>
            <a:picLocks noChangeAspect="1"/>
          </p:cNvPicPr>
          <p:nvPr/>
        </p:nvPicPr>
        <p:blipFill>
          <a:blip r:embed="rId3"/>
          <a:stretch>
            <a:fillRect/>
          </a:stretch>
        </p:blipFill>
        <p:spPr>
          <a:xfrm>
            <a:off x="10812129" y="1074864"/>
            <a:ext cx="1079322" cy="1079322"/>
          </a:xfrm>
          <a:prstGeom prst="rect">
            <a:avLst/>
          </a:prstGeom>
        </p:spPr>
      </p:pic>
      <p:pic>
        <p:nvPicPr>
          <p:cNvPr id="12" name="Picture 11"/>
          <p:cNvPicPr>
            <a:picLocks noChangeAspect="1"/>
          </p:cNvPicPr>
          <p:nvPr/>
        </p:nvPicPr>
        <p:blipFill>
          <a:blip r:embed="rId4"/>
          <a:stretch>
            <a:fillRect/>
          </a:stretch>
        </p:blipFill>
        <p:spPr>
          <a:xfrm>
            <a:off x="10817785" y="3598478"/>
            <a:ext cx="1079322" cy="1079322"/>
          </a:xfrm>
          <a:prstGeom prst="rect">
            <a:avLst/>
          </a:prstGeom>
        </p:spPr>
      </p:pic>
      <p:pic>
        <p:nvPicPr>
          <p:cNvPr id="13" name="Picture 12"/>
          <p:cNvPicPr>
            <a:picLocks noChangeAspect="1"/>
          </p:cNvPicPr>
          <p:nvPr/>
        </p:nvPicPr>
        <p:blipFill>
          <a:blip r:embed="rId5"/>
          <a:stretch>
            <a:fillRect/>
          </a:stretch>
        </p:blipFill>
        <p:spPr>
          <a:xfrm>
            <a:off x="10817785" y="2343772"/>
            <a:ext cx="1079322" cy="1065120"/>
          </a:xfrm>
          <a:prstGeom prst="rect">
            <a:avLst/>
          </a:prstGeom>
        </p:spPr>
      </p:pic>
      <p:pic>
        <p:nvPicPr>
          <p:cNvPr id="14" name="Picture 13"/>
          <p:cNvPicPr>
            <a:picLocks noChangeAspect="1"/>
          </p:cNvPicPr>
          <p:nvPr/>
        </p:nvPicPr>
        <p:blipFill>
          <a:blip r:embed="rId6"/>
          <a:stretch>
            <a:fillRect/>
          </a:stretch>
        </p:blipFill>
        <p:spPr>
          <a:xfrm>
            <a:off x="10817785" y="4925037"/>
            <a:ext cx="1079322" cy="1079322"/>
          </a:xfrm>
          <a:prstGeom prst="rect">
            <a:avLst/>
          </a:prstGeom>
        </p:spPr>
      </p:pic>
      <p:sp>
        <p:nvSpPr>
          <p:cNvPr id="22" name="Rectangle 21"/>
          <p:cNvSpPr/>
          <p:nvPr/>
        </p:nvSpPr>
        <p:spPr>
          <a:xfrm>
            <a:off x="6066758" y="1182702"/>
            <a:ext cx="4835056" cy="954107"/>
          </a:xfrm>
          <a:prstGeom prst="rect">
            <a:avLst/>
          </a:prstGeom>
        </p:spPr>
        <p:txBody>
          <a:bodyPr wrap="square">
            <a:spAutoFit/>
          </a:bodyPr>
          <a:lstStyle/>
          <a:p>
            <a:pPr>
              <a:lnSpc>
                <a:spcPct val="100000"/>
              </a:lnSpc>
            </a:pPr>
            <a:r>
              <a:rPr lang="en-GB" sz="1400" b="1" dirty="0">
                <a:solidFill>
                  <a:schemeClr val="bg1"/>
                </a:solidFill>
                <a:latin typeface="Arial" charset="0"/>
                <a:ea typeface="Arial" charset="0"/>
                <a:cs typeface="Arial" charset="0"/>
              </a:rPr>
              <a:t>ESAC</a:t>
            </a:r>
          </a:p>
          <a:p>
            <a:pPr>
              <a:lnSpc>
                <a:spcPct val="100000"/>
              </a:lnSpc>
            </a:pPr>
            <a:r>
              <a:rPr lang="en-GB" sz="1400" dirty="0">
                <a:solidFill>
                  <a:schemeClr val="bg1"/>
                </a:solidFill>
                <a:latin typeface="Arial" charset="0"/>
                <a:ea typeface="Arial" charset="0"/>
                <a:cs typeface="Arial" charset="0"/>
              </a:rPr>
              <a:t>The European Space Astronomy Centre, near</a:t>
            </a:r>
          </a:p>
          <a:p>
            <a:pPr>
              <a:lnSpc>
                <a:spcPct val="100000"/>
              </a:lnSpc>
            </a:pPr>
            <a:r>
              <a:rPr lang="en-GB" sz="1400" dirty="0">
                <a:solidFill>
                  <a:schemeClr val="bg1"/>
                </a:solidFill>
                <a:latin typeface="Arial" charset="0"/>
                <a:ea typeface="Arial" charset="0"/>
                <a:cs typeface="Arial" charset="0"/>
              </a:rPr>
              <a:t>Madrid, Spain, hosts the science operation centres</a:t>
            </a:r>
          </a:p>
          <a:p>
            <a:pPr>
              <a:lnSpc>
                <a:spcPct val="100000"/>
              </a:lnSpc>
            </a:pPr>
            <a:r>
              <a:rPr lang="en-GB" sz="1400" dirty="0">
                <a:solidFill>
                  <a:schemeClr val="bg1"/>
                </a:solidFill>
                <a:latin typeface="Arial" charset="0"/>
                <a:ea typeface="Arial" charset="0"/>
                <a:cs typeface="Arial" charset="0"/>
              </a:rPr>
              <a:t>and archives for ESA’s astronomy and planetary missions.</a:t>
            </a:r>
            <a:endParaRPr lang="en-US" sz="1400" dirty="0">
              <a:solidFill>
                <a:schemeClr val="bg1"/>
              </a:solidFill>
              <a:latin typeface="Arial" charset="0"/>
              <a:ea typeface="Arial" charset="0"/>
              <a:cs typeface="Arial" charset="0"/>
            </a:endParaRPr>
          </a:p>
        </p:txBody>
      </p:sp>
      <p:sp>
        <p:nvSpPr>
          <p:cNvPr id="23" name="Rectangle 22"/>
          <p:cNvSpPr/>
          <p:nvPr/>
        </p:nvSpPr>
        <p:spPr>
          <a:xfrm>
            <a:off x="6066758" y="3518984"/>
            <a:ext cx="4936290" cy="1169551"/>
          </a:xfrm>
          <a:prstGeom prst="rect">
            <a:avLst/>
          </a:prstGeom>
        </p:spPr>
        <p:txBody>
          <a:bodyPr wrap="square">
            <a:spAutoFit/>
          </a:bodyPr>
          <a:lstStyle/>
          <a:p>
            <a:pPr>
              <a:lnSpc>
                <a:spcPct val="100000"/>
              </a:lnSpc>
            </a:pPr>
            <a:r>
              <a:rPr lang="en-GB" sz="1400" b="1" dirty="0" err="1">
                <a:solidFill>
                  <a:schemeClr val="bg1"/>
                </a:solidFill>
                <a:latin typeface="Arial" charset="0"/>
                <a:ea typeface="Arial" charset="0"/>
                <a:cs typeface="Arial" charset="0"/>
              </a:rPr>
              <a:t>Redu</a:t>
            </a:r>
            <a:r>
              <a:rPr lang="en-GB" sz="1400" b="1" dirty="0">
                <a:solidFill>
                  <a:schemeClr val="bg1"/>
                </a:solidFill>
                <a:latin typeface="Arial" charset="0"/>
                <a:ea typeface="Arial" charset="0"/>
                <a:cs typeface="Arial" charset="0"/>
              </a:rPr>
              <a:t> (ESEC)</a:t>
            </a:r>
          </a:p>
          <a:p>
            <a:pPr>
              <a:lnSpc>
                <a:spcPct val="100000"/>
              </a:lnSpc>
            </a:pPr>
            <a:r>
              <a:rPr lang="en-GB" sz="1400" dirty="0">
                <a:solidFill>
                  <a:schemeClr val="bg1"/>
                </a:solidFill>
                <a:latin typeface="Arial" charset="0"/>
                <a:ea typeface="Arial" charset="0"/>
                <a:cs typeface="Arial" charset="0"/>
              </a:rPr>
              <a:t>The European Space Security and Education Centre in Belgium is part of ESA's ground station network and has specialised on operating small satellites and security relevant, sensitive operations. </a:t>
            </a:r>
          </a:p>
        </p:txBody>
      </p:sp>
      <p:sp>
        <p:nvSpPr>
          <p:cNvPr id="24" name="Rectangle 23"/>
          <p:cNvSpPr/>
          <p:nvPr/>
        </p:nvSpPr>
        <p:spPr>
          <a:xfrm>
            <a:off x="6080672" y="2459711"/>
            <a:ext cx="4731457" cy="738664"/>
          </a:xfrm>
          <a:prstGeom prst="rect">
            <a:avLst/>
          </a:prstGeom>
        </p:spPr>
        <p:txBody>
          <a:bodyPr wrap="square">
            <a:spAutoFit/>
          </a:bodyPr>
          <a:lstStyle/>
          <a:p>
            <a:pPr>
              <a:lnSpc>
                <a:spcPct val="100000"/>
              </a:lnSpc>
            </a:pPr>
            <a:r>
              <a:rPr lang="en-GB" sz="1400" b="1" dirty="0">
                <a:solidFill>
                  <a:schemeClr val="bg1"/>
                </a:solidFill>
                <a:latin typeface="Arial" charset="0"/>
                <a:ea typeface="Arial" charset="0"/>
                <a:cs typeface="Arial" charset="0"/>
              </a:rPr>
              <a:t>Harwell (ECSAT)</a:t>
            </a:r>
          </a:p>
          <a:p>
            <a:pPr>
              <a:lnSpc>
                <a:spcPct val="100000"/>
              </a:lnSpc>
            </a:pPr>
            <a:r>
              <a:rPr lang="en-GB" sz="1400" dirty="0">
                <a:solidFill>
                  <a:schemeClr val="bg1"/>
                </a:solidFill>
                <a:latin typeface="Arial" charset="0"/>
                <a:ea typeface="Arial" charset="0"/>
                <a:cs typeface="Arial" charset="0"/>
              </a:rPr>
              <a:t>Harwell Centre, in Oxfordshire, UK, is focusing</a:t>
            </a:r>
          </a:p>
          <a:p>
            <a:pPr>
              <a:lnSpc>
                <a:spcPct val="100000"/>
              </a:lnSpc>
            </a:pPr>
            <a:r>
              <a:rPr lang="en-GB" sz="1400" dirty="0">
                <a:solidFill>
                  <a:schemeClr val="bg1"/>
                </a:solidFill>
                <a:latin typeface="Arial" charset="0"/>
                <a:ea typeface="Arial" charset="0"/>
                <a:cs typeface="Arial" charset="0"/>
              </a:rPr>
              <a:t>on commercialisation and partnerships in space activities.</a:t>
            </a:r>
          </a:p>
        </p:txBody>
      </p:sp>
      <p:sp>
        <p:nvSpPr>
          <p:cNvPr id="25" name="Rectangle 24"/>
          <p:cNvSpPr/>
          <p:nvPr/>
        </p:nvSpPr>
        <p:spPr>
          <a:xfrm>
            <a:off x="6066758" y="4829495"/>
            <a:ext cx="4515631" cy="1169551"/>
          </a:xfrm>
          <a:prstGeom prst="rect">
            <a:avLst/>
          </a:prstGeom>
        </p:spPr>
        <p:txBody>
          <a:bodyPr wrap="square">
            <a:spAutoFit/>
          </a:bodyPr>
          <a:lstStyle/>
          <a:p>
            <a:pPr>
              <a:lnSpc>
                <a:spcPct val="100000"/>
              </a:lnSpc>
            </a:pPr>
            <a:r>
              <a:rPr lang="en-GB" sz="1400" b="1" dirty="0">
                <a:solidFill>
                  <a:schemeClr val="bg1"/>
                </a:solidFill>
                <a:latin typeface="Arial" charset="0"/>
                <a:ea typeface="Arial" charset="0"/>
                <a:cs typeface="Arial" charset="0"/>
              </a:rPr>
              <a:t>Guiana Space Centre</a:t>
            </a:r>
          </a:p>
          <a:p>
            <a:pPr>
              <a:lnSpc>
                <a:spcPct val="100000"/>
              </a:lnSpc>
            </a:pPr>
            <a:r>
              <a:rPr lang="en-GB" sz="1400" dirty="0">
                <a:solidFill>
                  <a:schemeClr val="bg1"/>
                </a:solidFill>
                <a:latin typeface="Arial" charset="0"/>
                <a:ea typeface="Arial" charset="0"/>
                <a:cs typeface="Arial" charset="0"/>
              </a:rPr>
              <a:t>ESA’s launchers lift off from Europe’s Spaceport in</a:t>
            </a:r>
          </a:p>
          <a:p>
            <a:pPr>
              <a:lnSpc>
                <a:spcPct val="100000"/>
              </a:lnSpc>
            </a:pPr>
            <a:r>
              <a:rPr lang="en-GB" sz="1400" dirty="0" err="1">
                <a:solidFill>
                  <a:schemeClr val="bg1"/>
                </a:solidFill>
                <a:latin typeface="Arial" charset="0"/>
                <a:ea typeface="Arial" charset="0"/>
                <a:cs typeface="Arial" charset="0"/>
              </a:rPr>
              <a:t>Kourou</a:t>
            </a:r>
            <a:r>
              <a:rPr lang="en-GB" sz="1400" dirty="0">
                <a:solidFill>
                  <a:schemeClr val="bg1"/>
                </a:solidFill>
                <a:latin typeface="Arial" charset="0"/>
                <a:ea typeface="Arial" charset="0"/>
                <a:cs typeface="Arial" charset="0"/>
              </a:rPr>
              <a:t>, French Guiana. It is jointly operated by the</a:t>
            </a:r>
          </a:p>
          <a:p>
            <a:pPr>
              <a:lnSpc>
                <a:spcPct val="100000"/>
              </a:lnSpc>
            </a:pPr>
            <a:r>
              <a:rPr lang="en-GB" sz="1400" dirty="0">
                <a:solidFill>
                  <a:schemeClr val="bg1"/>
                </a:solidFill>
                <a:latin typeface="Arial" charset="0"/>
                <a:ea typeface="Arial" charset="0"/>
                <a:cs typeface="Arial" charset="0"/>
              </a:rPr>
              <a:t>French space agency (CNES) and Arianespace with</a:t>
            </a:r>
          </a:p>
          <a:p>
            <a:pPr>
              <a:lnSpc>
                <a:spcPct val="100000"/>
              </a:lnSpc>
            </a:pPr>
            <a:r>
              <a:rPr lang="en-GB" sz="1400" dirty="0">
                <a:solidFill>
                  <a:schemeClr val="bg1"/>
                </a:solidFill>
                <a:latin typeface="Arial" charset="0"/>
                <a:ea typeface="Arial" charset="0"/>
                <a:cs typeface="Arial" charset="0"/>
              </a:rPr>
              <a:t>the support of European industry.</a:t>
            </a:r>
            <a:endParaRPr lang="en-US" sz="1400" dirty="0">
              <a:solidFill>
                <a:schemeClr val="bg1"/>
              </a:solidFill>
              <a:latin typeface="Arial" charset="0"/>
              <a:ea typeface="Arial" charset="0"/>
              <a:cs typeface="Arial" charset="0"/>
            </a:endParaRPr>
          </a:p>
        </p:txBody>
      </p:sp>
      <p:pic>
        <p:nvPicPr>
          <p:cNvPr id="16" name="Picture 15" descr="Map&#10;&#10;Description automatically generated">
            <a:extLst>
              <a:ext uri="{FF2B5EF4-FFF2-40B4-BE49-F238E27FC236}">
                <a16:creationId xmlns:a16="http://schemas.microsoft.com/office/drawing/2014/main" id="{30A90FA9-1099-460A-B916-E0C198F61486}"/>
              </a:ext>
            </a:extLst>
          </p:cNvPr>
          <p:cNvPicPr>
            <a:picLocks noChangeAspect="1"/>
          </p:cNvPicPr>
          <p:nvPr/>
        </p:nvPicPr>
        <p:blipFill rotWithShape="1">
          <a:blip r:embed="rId7">
            <a:extLst>
              <a:ext uri="{28A0092B-C50C-407E-A947-70E740481C1C}">
                <a14:useLocalDpi xmlns:a14="http://schemas.microsoft.com/office/drawing/2010/main" val="0"/>
              </a:ext>
            </a:extLst>
          </a:blip>
          <a:srcRect l="16446" r="7029"/>
          <a:stretch/>
        </p:blipFill>
        <p:spPr>
          <a:xfrm>
            <a:off x="164803" y="973823"/>
            <a:ext cx="5931197" cy="5409321"/>
          </a:xfrm>
          <a:prstGeom prst="rect">
            <a:avLst/>
          </a:prstGeom>
        </p:spPr>
      </p:pic>
    </p:spTree>
    <p:extLst>
      <p:ext uri="{BB962C8B-B14F-4D97-AF65-F5344CB8AC3E}">
        <p14:creationId xmlns:p14="http://schemas.microsoft.com/office/powerpoint/2010/main" val="27475338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16000" y="3600000"/>
            <a:ext cx="7319280" cy="923330"/>
          </a:xfrm>
          <a:prstGeom prst="rect">
            <a:avLst/>
          </a:prstGeom>
          <a:solidFill>
            <a:srgbClr val="ED1B2F"/>
          </a:solidFill>
        </p:spPr>
        <p:txBody>
          <a:bodyPr wrap="square" rtlCol="0">
            <a:spAutoFit/>
          </a:bodyPr>
          <a:lstStyle/>
          <a:p>
            <a:r>
              <a:rPr lang="en-GB" sz="5400" b="1" dirty="0">
                <a:solidFill>
                  <a:schemeClr val="bg1"/>
                </a:solidFill>
                <a:latin typeface="NotesEsa" panose="02000506030000020004" pitchFamily="2" charset="0"/>
              </a:rPr>
              <a:t>SCIENCE &amp; EXPLORATION</a:t>
            </a:r>
          </a:p>
        </p:txBody>
      </p:sp>
    </p:spTree>
    <p:extLst>
      <p:ext uri="{BB962C8B-B14F-4D97-AF65-F5344CB8AC3E}">
        <p14:creationId xmlns:p14="http://schemas.microsoft.com/office/powerpoint/2010/main" val="599574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FE4CE9-1C74-DD43-88A7-FE806AE9CCD6}"/>
              </a:ext>
            </a:extLst>
          </p:cNvPr>
          <p:cNvSpPr>
            <a:spLocks noGrp="1"/>
          </p:cNvSpPr>
          <p:nvPr>
            <p:ph type="title"/>
          </p:nvPr>
        </p:nvSpPr>
        <p:spPr/>
        <p:txBody>
          <a:bodyPr/>
          <a:lstStyle/>
          <a:p>
            <a:r>
              <a:rPr lang="en-GB" dirty="0">
                <a:solidFill>
                  <a:schemeClr val="bg1"/>
                </a:solidFill>
              </a:rPr>
              <a:t>Some of Today and Tomorrow’s Science Missions </a:t>
            </a:r>
            <a:r>
              <a:rPr lang="en-GB" i="1" dirty="0">
                <a:solidFill>
                  <a:schemeClr val="bg1"/>
                </a:solidFill>
              </a:rPr>
              <a:t>(1)</a:t>
            </a:r>
          </a:p>
        </p:txBody>
      </p:sp>
      <p:pic>
        <p:nvPicPr>
          <p:cNvPr id="5" name="Picture 4">
            <a:extLst>
              <a:ext uri="{FF2B5EF4-FFF2-40B4-BE49-F238E27FC236}">
                <a16:creationId xmlns:a16="http://schemas.microsoft.com/office/drawing/2014/main" id="{4AB7423A-9D94-A1B1-B191-F596A9D89F9F}"/>
              </a:ext>
            </a:extLst>
          </p:cNvPr>
          <p:cNvPicPr>
            <a:picLocks noChangeAspect="1"/>
          </p:cNvPicPr>
          <p:nvPr/>
        </p:nvPicPr>
        <p:blipFill>
          <a:blip r:embed="rId3"/>
          <a:stretch>
            <a:fillRect/>
          </a:stretch>
        </p:blipFill>
        <p:spPr>
          <a:xfrm>
            <a:off x="1285323" y="950976"/>
            <a:ext cx="9570601" cy="5394132"/>
          </a:xfrm>
          <a:prstGeom prst="rect">
            <a:avLst/>
          </a:prstGeom>
        </p:spPr>
      </p:pic>
    </p:spTree>
    <p:extLst>
      <p:ext uri="{BB962C8B-B14F-4D97-AF65-F5344CB8AC3E}">
        <p14:creationId xmlns:p14="http://schemas.microsoft.com/office/powerpoint/2010/main" val="380342170"/>
      </p:ext>
    </p:extLst>
  </p:cSld>
  <p:clrMapOvr>
    <a:masterClrMapping/>
  </p:clrMapOvr>
</p:sld>
</file>

<file path=ppt/theme/theme1.xml><?xml version="1.0" encoding="utf-8"?>
<a:theme xmlns:a="http://schemas.openxmlformats.org/drawingml/2006/main" name="ESA_Presentation_DARK">
  <a:themeElements>
    <a:clrScheme name="ESA Presentation 2020 Dark">
      <a:dk1>
        <a:srgbClr val="003249"/>
      </a:dk1>
      <a:lt1>
        <a:srgbClr val="FEFFFF"/>
      </a:lt1>
      <a:dk2>
        <a:srgbClr val="335E6E"/>
      </a:dk2>
      <a:lt2>
        <a:srgbClr val="E7E8E3"/>
      </a:lt2>
      <a:accent1>
        <a:srgbClr val="00AE9C"/>
      </a:accent1>
      <a:accent2>
        <a:srgbClr val="EC1A2F"/>
      </a:accent2>
      <a:accent3>
        <a:srgbClr val="FBAB18"/>
      </a:accent3>
      <a:accent4>
        <a:srgbClr val="009BDA"/>
      </a:accent4>
      <a:accent5>
        <a:srgbClr val="8096A6"/>
      </a:accent5>
      <a:accent6>
        <a:srgbClr val="E7E8E3"/>
      </a:accent6>
      <a:hlink>
        <a:srgbClr val="6DCFF6"/>
      </a:hlink>
      <a:folHlink>
        <a:srgbClr val="009BDA"/>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sa presentation 1">
        <a:dk1>
          <a:srgbClr val="4D4F53"/>
        </a:dk1>
        <a:lt1>
          <a:srgbClr val="FFFFFF"/>
        </a:lt1>
        <a:dk2>
          <a:srgbClr val="D0103A"/>
        </a:dk2>
        <a:lt2>
          <a:srgbClr val="000000"/>
        </a:lt2>
        <a:accent1>
          <a:srgbClr val="00338D"/>
        </a:accent1>
        <a:accent2>
          <a:srgbClr val="008542"/>
        </a:accent2>
        <a:accent3>
          <a:srgbClr val="FFFFFF"/>
        </a:accent3>
        <a:accent4>
          <a:srgbClr val="404246"/>
        </a:accent4>
        <a:accent5>
          <a:srgbClr val="AAADC5"/>
        </a:accent5>
        <a:accent6>
          <a:srgbClr val="00783B"/>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Esa presentation 2">
        <a:dk1>
          <a:srgbClr val="4D4F53"/>
        </a:dk1>
        <a:lt1>
          <a:srgbClr val="FFFFFF"/>
        </a:lt1>
        <a:dk2>
          <a:srgbClr val="D0103A"/>
        </a:dk2>
        <a:lt2>
          <a:srgbClr val="000000"/>
        </a:lt2>
        <a:accent1>
          <a:srgbClr val="0098DB"/>
        </a:accent1>
        <a:accent2>
          <a:srgbClr val="008542"/>
        </a:accent2>
        <a:accent3>
          <a:srgbClr val="FFFFFF"/>
        </a:accent3>
        <a:accent4>
          <a:srgbClr val="404246"/>
        </a:accent4>
        <a:accent5>
          <a:srgbClr val="AACAEA"/>
        </a:accent5>
        <a:accent6>
          <a:srgbClr val="00783B"/>
        </a:accent6>
        <a:hlink>
          <a:srgbClr val="E37222"/>
        </a:hlink>
        <a:folHlink>
          <a:srgbClr val="00338D"/>
        </a:folHlink>
      </a:clrScheme>
      <a:clrMap bg1="lt1" tx1="dk1" bg2="lt2" tx2="dk2" accent1="accent1" accent2="accent2" accent3="accent3" accent4="accent4" accent5="accent5" accent6="accent6" hlink="hlink" folHlink="folHlink"/>
    </a:extraClrScheme>
    <a:extraClrScheme>
      <a:clrScheme name="Esa presentation 3">
        <a:dk1>
          <a:srgbClr val="4D4F53"/>
        </a:dk1>
        <a:lt1>
          <a:srgbClr val="FFFFFF"/>
        </a:lt1>
        <a:dk2>
          <a:srgbClr val="D0103A"/>
        </a:dk2>
        <a:lt2>
          <a:srgbClr val="000000"/>
        </a:lt2>
        <a:accent1>
          <a:srgbClr val="008542"/>
        </a:accent1>
        <a:accent2>
          <a:srgbClr val="003397"/>
        </a:accent2>
        <a:accent3>
          <a:srgbClr val="FFFFFF"/>
        </a:accent3>
        <a:accent4>
          <a:srgbClr val="404246"/>
        </a:accent4>
        <a:accent5>
          <a:srgbClr val="AAC2B0"/>
        </a:accent5>
        <a:accent6>
          <a:srgbClr val="002D88"/>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Esa presentation 4">
        <a:dk1>
          <a:srgbClr val="4D4F53"/>
        </a:dk1>
        <a:lt1>
          <a:srgbClr val="FFFFFF"/>
        </a:lt1>
        <a:dk2>
          <a:srgbClr val="D0103A"/>
        </a:dk2>
        <a:lt2>
          <a:srgbClr val="000000"/>
        </a:lt2>
        <a:accent1>
          <a:srgbClr val="E37222"/>
        </a:accent1>
        <a:accent2>
          <a:srgbClr val="008542"/>
        </a:accent2>
        <a:accent3>
          <a:srgbClr val="FFFFFF"/>
        </a:accent3>
        <a:accent4>
          <a:srgbClr val="404246"/>
        </a:accent4>
        <a:accent5>
          <a:srgbClr val="EFBCAB"/>
        </a:accent5>
        <a:accent6>
          <a:srgbClr val="00783B"/>
        </a:accent6>
        <a:hlink>
          <a:srgbClr val="00338D"/>
        </a:hlink>
        <a:folHlink>
          <a:srgbClr val="0098DB"/>
        </a:folHlink>
      </a:clrScheme>
      <a:clrMap bg1="lt1" tx1="dk1" bg2="lt2" tx2="dk2" accent1="accent1" accent2="accent2" accent3="accent3" accent4="accent4" accent5="accent5" accent6="accent6" hlink="hlink" folHlink="folHlink"/>
    </a:extraClrScheme>
    <a:extraClrScheme>
      <a:clrScheme name="Esa presentation 5">
        <a:dk1>
          <a:srgbClr val="4D4F53"/>
        </a:dk1>
        <a:lt1>
          <a:srgbClr val="FFFFFF"/>
        </a:lt1>
        <a:dk2>
          <a:srgbClr val="00338D"/>
        </a:dk2>
        <a:lt2>
          <a:srgbClr val="000000"/>
        </a:lt2>
        <a:accent1>
          <a:srgbClr val="D0103A"/>
        </a:accent1>
        <a:accent2>
          <a:srgbClr val="008542"/>
        </a:accent2>
        <a:accent3>
          <a:srgbClr val="FFFFFF"/>
        </a:accent3>
        <a:accent4>
          <a:srgbClr val="404246"/>
        </a:accent4>
        <a:accent5>
          <a:srgbClr val="E4AAAE"/>
        </a:accent5>
        <a:accent6>
          <a:srgbClr val="00783B"/>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Esa presentation 6">
        <a:dk1>
          <a:srgbClr val="000000"/>
        </a:dk1>
        <a:lt1>
          <a:srgbClr val="FFFFFF"/>
        </a:lt1>
        <a:dk2>
          <a:srgbClr val="747678"/>
        </a:dk2>
        <a:lt2>
          <a:srgbClr val="4D4F53"/>
        </a:lt2>
        <a:accent1>
          <a:srgbClr val="00338D"/>
        </a:accent1>
        <a:accent2>
          <a:srgbClr val="D5D6D2"/>
        </a:accent2>
        <a:accent3>
          <a:srgbClr val="FFFFFF"/>
        </a:accent3>
        <a:accent4>
          <a:srgbClr val="000000"/>
        </a:accent4>
        <a:accent5>
          <a:srgbClr val="AAADC5"/>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7">
        <a:dk1>
          <a:srgbClr val="000000"/>
        </a:dk1>
        <a:lt1>
          <a:srgbClr val="FFFFFF"/>
        </a:lt1>
        <a:dk2>
          <a:srgbClr val="747678"/>
        </a:dk2>
        <a:lt2>
          <a:srgbClr val="4D4F53"/>
        </a:lt2>
        <a:accent1>
          <a:srgbClr val="0098DB"/>
        </a:accent1>
        <a:accent2>
          <a:srgbClr val="D5D6D2"/>
        </a:accent2>
        <a:accent3>
          <a:srgbClr val="FFFFFF"/>
        </a:accent3>
        <a:accent4>
          <a:srgbClr val="000000"/>
        </a:accent4>
        <a:accent5>
          <a:srgbClr val="AACAEA"/>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8">
        <a:dk1>
          <a:srgbClr val="000000"/>
        </a:dk1>
        <a:lt1>
          <a:srgbClr val="FFFFFF"/>
        </a:lt1>
        <a:dk2>
          <a:srgbClr val="747678"/>
        </a:dk2>
        <a:lt2>
          <a:srgbClr val="4D4F53"/>
        </a:lt2>
        <a:accent1>
          <a:srgbClr val="008542"/>
        </a:accent1>
        <a:accent2>
          <a:srgbClr val="D5D6D2"/>
        </a:accent2>
        <a:accent3>
          <a:srgbClr val="FFFFFF"/>
        </a:accent3>
        <a:accent4>
          <a:srgbClr val="000000"/>
        </a:accent4>
        <a:accent5>
          <a:srgbClr val="AAC2B0"/>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9">
        <a:dk1>
          <a:srgbClr val="000000"/>
        </a:dk1>
        <a:lt1>
          <a:srgbClr val="FFFFFF"/>
        </a:lt1>
        <a:dk2>
          <a:srgbClr val="747678"/>
        </a:dk2>
        <a:lt2>
          <a:srgbClr val="4D4F53"/>
        </a:lt2>
        <a:accent1>
          <a:srgbClr val="E37222"/>
        </a:accent1>
        <a:accent2>
          <a:srgbClr val="D5D6D2"/>
        </a:accent2>
        <a:accent3>
          <a:srgbClr val="FFFFFF"/>
        </a:accent3>
        <a:accent4>
          <a:srgbClr val="000000"/>
        </a:accent4>
        <a:accent5>
          <a:srgbClr val="EFBCAB"/>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10">
        <a:dk1>
          <a:srgbClr val="000000"/>
        </a:dk1>
        <a:lt1>
          <a:srgbClr val="FFFFFF"/>
        </a:lt1>
        <a:dk2>
          <a:srgbClr val="747678"/>
        </a:dk2>
        <a:lt2>
          <a:srgbClr val="4D4F53"/>
        </a:lt2>
        <a:accent1>
          <a:srgbClr val="D0103A"/>
        </a:accent1>
        <a:accent2>
          <a:srgbClr val="D5D6D2"/>
        </a:accent2>
        <a:accent3>
          <a:srgbClr val="FFFFFF"/>
        </a:accent3>
        <a:accent4>
          <a:srgbClr val="000000"/>
        </a:accent4>
        <a:accent5>
          <a:srgbClr val="E4AAAE"/>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11">
        <a:dk1>
          <a:srgbClr val="000000"/>
        </a:dk1>
        <a:lt1>
          <a:srgbClr val="FFFFFF"/>
        </a:lt1>
        <a:dk2>
          <a:srgbClr val="747678"/>
        </a:dk2>
        <a:lt2>
          <a:srgbClr val="4D4F53"/>
        </a:lt2>
        <a:accent1>
          <a:srgbClr val="8B8D8E"/>
        </a:accent1>
        <a:accent2>
          <a:srgbClr val="D5D6D2"/>
        </a:accent2>
        <a:accent3>
          <a:srgbClr val="FFFFFF"/>
        </a:accent3>
        <a:accent4>
          <a:srgbClr val="000000"/>
        </a:accent4>
        <a:accent5>
          <a:srgbClr val="C4C5C6"/>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ESA Presentation.potx" id="{4035F37E-B9D1-4636-97E4-60CF27A625BA}" vid="{04ACA1D1-02E6-4B19-B828-578536E30479}"/>
    </a:ext>
  </a:extLst>
</a:theme>
</file>

<file path=ppt/theme/theme2.xml><?xml version="1.0" encoding="utf-8"?>
<a:theme xmlns:a="http://schemas.openxmlformats.org/drawingml/2006/main" name="ESA_Presentation_DARK_BG">
  <a:themeElements>
    <a:clrScheme name="ESA Presentation 2020 Dark">
      <a:dk1>
        <a:srgbClr val="003249"/>
      </a:dk1>
      <a:lt1>
        <a:srgbClr val="FEFFFF"/>
      </a:lt1>
      <a:dk2>
        <a:srgbClr val="335E6E"/>
      </a:dk2>
      <a:lt2>
        <a:srgbClr val="E7E8E3"/>
      </a:lt2>
      <a:accent1>
        <a:srgbClr val="00AE9C"/>
      </a:accent1>
      <a:accent2>
        <a:srgbClr val="EC1A2F"/>
      </a:accent2>
      <a:accent3>
        <a:srgbClr val="FBAB18"/>
      </a:accent3>
      <a:accent4>
        <a:srgbClr val="009BDA"/>
      </a:accent4>
      <a:accent5>
        <a:srgbClr val="8096A6"/>
      </a:accent5>
      <a:accent6>
        <a:srgbClr val="E7E8E3"/>
      </a:accent6>
      <a:hlink>
        <a:srgbClr val="6DCFF6"/>
      </a:hlink>
      <a:folHlink>
        <a:srgbClr val="009BDA"/>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sa presentation 1">
        <a:dk1>
          <a:srgbClr val="4D4F53"/>
        </a:dk1>
        <a:lt1>
          <a:srgbClr val="FFFFFF"/>
        </a:lt1>
        <a:dk2>
          <a:srgbClr val="D0103A"/>
        </a:dk2>
        <a:lt2>
          <a:srgbClr val="000000"/>
        </a:lt2>
        <a:accent1>
          <a:srgbClr val="00338D"/>
        </a:accent1>
        <a:accent2>
          <a:srgbClr val="008542"/>
        </a:accent2>
        <a:accent3>
          <a:srgbClr val="FFFFFF"/>
        </a:accent3>
        <a:accent4>
          <a:srgbClr val="404246"/>
        </a:accent4>
        <a:accent5>
          <a:srgbClr val="AAADC5"/>
        </a:accent5>
        <a:accent6>
          <a:srgbClr val="00783B"/>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Esa presentation 2">
        <a:dk1>
          <a:srgbClr val="4D4F53"/>
        </a:dk1>
        <a:lt1>
          <a:srgbClr val="FFFFFF"/>
        </a:lt1>
        <a:dk2>
          <a:srgbClr val="D0103A"/>
        </a:dk2>
        <a:lt2>
          <a:srgbClr val="000000"/>
        </a:lt2>
        <a:accent1>
          <a:srgbClr val="0098DB"/>
        </a:accent1>
        <a:accent2>
          <a:srgbClr val="008542"/>
        </a:accent2>
        <a:accent3>
          <a:srgbClr val="FFFFFF"/>
        </a:accent3>
        <a:accent4>
          <a:srgbClr val="404246"/>
        </a:accent4>
        <a:accent5>
          <a:srgbClr val="AACAEA"/>
        </a:accent5>
        <a:accent6>
          <a:srgbClr val="00783B"/>
        </a:accent6>
        <a:hlink>
          <a:srgbClr val="E37222"/>
        </a:hlink>
        <a:folHlink>
          <a:srgbClr val="00338D"/>
        </a:folHlink>
      </a:clrScheme>
      <a:clrMap bg1="lt1" tx1="dk1" bg2="lt2" tx2="dk2" accent1="accent1" accent2="accent2" accent3="accent3" accent4="accent4" accent5="accent5" accent6="accent6" hlink="hlink" folHlink="folHlink"/>
    </a:extraClrScheme>
    <a:extraClrScheme>
      <a:clrScheme name="Esa presentation 3">
        <a:dk1>
          <a:srgbClr val="4D4F53"/>
        </a:dk1>
        <a:lt1>
          <a:srgbClr val="FFFFFF"/>
        </a:lt1>
        <a:dk2>
          <a:srgbClr val="D0103A"/>
        </a:dk2>
        <a:lt2>
          <a:srgbClr val="000000"/>
        </a:lt2>
        <a:accent1>
          <a:srgbClr val="008542"/>
        </a:accent1>
        <a:accent2>
          <a:srgbClr val="003397"/>
        </a:accent2>
        <a:accent3>
          <a:srgbClr val="FFFFFF"/>
        </a:accent3>
        <a:accent4>
          <a:srgbClr val="404246"/>
        </a:accent4>
        <a:accent5>
          <a:srgbClr val="AAC2B0"/>
        </a:accent5>
        <a:accent6>
          <a:srgbClr val="002D88"/>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Esa presentation 4">
        <a:dk1>
          <a:srgbClr val="4D4F53"/>
        </a:dk1>
        <a:lt1>
          <a:srgbClr val="FFFFFF"/>
        </a:lt1>
        <a:dk2>
          <a:srgbClr val="D0103A"/>
        </a:dk2>
        <a:lt2>
          <a:srgbClr val="000000"/>
        </a:lt2>
        <a:accent1>
          <a:srgbClr val="E37222"/>
        </a:accent1>
        <a:accent2>
          <a:srgbClr val="008542"/>
        </a:accent2>
        <a:accent3>
          <a:srgbClr val="FFFFFF"/>
        </a:accent3>
        <a:accent4>
          <a:srgbClr val="404246"/>
        </a:accent4>
        <a:accent5>
          <a:srgbClr val="EFBCAB"/>
        </a:accent5>
        <a:accent6>
          <a:srgbClr val="00783B"/>
        </a:accent6>
        <a:hlink>
          <a:srgbClr val="00338D"/>
        </a:hlink>
        <a:folHlink>
          <a:srgbClr val="0098DB"/>
        </a:folHlink>
      </a:clrScheme>
      <a:clrMap bg1="lt1" tx1="dk1" bg2="lt2" tx2="dk2" accent1="accent1" accent2="accent2" accent3="accent3" accent4="accent4" accent5="accent5" accent6="accent6" hlink="hlink" folHlink="folHlink"/>
    </a:extraClrScheme>
    <a:extraClrScheme>
      <a:clrScheme name="Esa presentation 5">
        <a:dk1>
          <a:srgbClr val="4D4F53"/>
        </a:dk1>
        <a:lt1>
          <a:srgbClr val="FFFFFF"/>
        </a:lt1>
        <a:dk2>
          <a:srgbClr val="00338D"/>
        </a:dk2>
        <a:lt2>
          <a:srgbClr val="000000"/>
        </a:lt2>
        <a:accent1>
          <a:srgbClr val="D0103A"/>
        </a:accent1>
        <a:accent2>
          <a:srgbClr val="008542"/>
        </a:accent2>
        <a:accent3>
          <a:srgbClr val="FFFFFF"/>
        </a:accent3>
        <a:accent4>
          <a:srgbClr val="404246"/>
        </a:accent4>
        <a:accent5>
          <a:srgbClr val="E4AAAE"/>
        </a:accent5>
        <a:accent6>
          <a:srgbClr val="00783B"/>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Esa presentation 6">
        <a:dk1>
          <a:srgbClr val="000000"/>
        </a:dk1>
        <a:lt1>
          <a:srgbClr val="FFFFFF"/>
        </a:lt1>
        <a:dk2>
          <a:srgbClr val="747678"/>
        </a:dk2>
        <a:lt2>
          <a:srgbClr val="4D4F53"/>
        </a:lt2>
        <a:accent1>
          <a:srgbClr val="00338D"/>
        </a:accent1>
        <a:accent2>
          <a:srgbClr val="D5D6D2"/>
        </a:accent2>
        <a:accent3>
          <a:srgbClr val="FFFFFF"/>
        </a:accent3>
        <a:accent4>
          <a:srgbClr val="000000"/>
        </a:accent4>
        <a:accent5>
          <a:srgbClr val="AAADC5"/>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7">
        <a:dk1>
          <a:srgbClr val="000000"/>
        </a:dk1>
        <a:lt1>
          <a:srgbClr val="FFFFFF"/>
        </a:lt1>
        <a:dk2>
          <a:srgbClr val="747678"/>
        </a:dk2>
        <a:lt2>
          <a:srgbClr val="4D4F53"/>
        </a:lt2>
        <a:accent1>
          <a:srgbClr val="0098DB"/>
        </a:accent1>
        <a:accent2>
          <a:srgbClr val="D5D6D2"/>
        </a:accent2>
        <a:accent3>
          <a:srgbClr val="FFFFFF"/>
        </a:accent3>
        <a:accent4>
          <a:srgbClr val="000000"/>
        </a:accent4>
        <a:accent5>
          <a:srgbClr val="AACAEA"/>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8">
        <a:dk1>
          <a:srgbClr val="000000"/>
        </a:dk1>
        <a:lt1>
          <a:srgbClr val="FFFFFF"/>
        </a:lt1>
        <a:dk2>
          <a:srgbClr val="747678"/>
        </a:dk2>
        <a:lt2>
          <a:srgbClr val="4D4F53"/>
        </a:lt2>
        <a:accent1>
          <a:srgbClr val="008542"/>
        </a:accent1>
        <a:accent2>
          <a:srgbClr val="D5D6D2"/>
        </a:accent2>
        <a:accent3>
          <a:srgbClr val="FFFFFF"/>
        </a:accent3>
        <a:accent4>
          <a:srgbClr val="000000"/>
        </a:accent4>
        <a:accent5>
          <a:srgbClr val="AAC2B0"/>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9">
        <a:dk1>
          <a:srgbClr val="000000"/>
        </a:dk1>
        <a:lt1>
          <a:srgbClr val="FFFFFF"/>
        </a:lt1>
        <a:dk2>
          <a:srgbClr val="747678"/>
        </a:dk2>
        <a:lt2>
          <a:srgbClr val="4D4F53"/>
        </a:lt2>
        <a:accent1>
          <a:srgbClr val="E37222"/>
        </a:accent1>
        <a:accent2>
          <a:srgbClr val="D5D6D2"/>
        </a:accent2>
        <a:accent3>
          <a:srgbClr val="FFFFFF"/>
        </a:accent3>
        <a:accent4>
          <a:srgbClr val="000000"/>
        </a:accent4>
        <a:accent5>
          <a:srgbClr val="EFBCAB"/>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10">
        <a:dk1>
          <a:srgbClr val="000000"/>
        </a:dk1>
        <a:lt1>
          <a:srgbClr val="FFFFFF"/>
        </a:lt1>
        <a:dk2>
          <a:srgbClr val="747678"/>
        </a:dk2>
        <a:lt2>
          <a:srgbClr val="4D4F53"/>
        </a:lt2>
        <a:accent1>
          <a:srgbClr val="D0103A"/>
        </a:accent1>
        <a:accent2>
          <a:srgbClr val="D5D6D2"/>
        </a:accent2>
        <a:accent3>
          <a:srgbClr val="FFFFFF"/>
        </a:accent3>
        <a:accent4>
          <a:srgbClr val="000000"/>
        </a:accent4>
        <a:accent5>
          <a:srgbClr val="E4AAAE"/>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11">
        <a:dk1>
          <a:srgbClr val="000000"/>
        </a:dk1>
        <a:lt1>
          <a:srgbClr val="FFFFFF"/>
        </a:lt1>
        <a:dk2>
          <a:srgbClr val="747678"/>
        </a:dk2>
        <a:lt2>
          <a:srgbClr val="4D4F53"/>
        </a:lt2>
        <a:accent1>
          <a:srgbClr val="8B8D8E"/>
        </a:accent1>
        <a:accent2>
          <a:srgbClr val="D5D6D2"/>
        </a:accent2>
        <a:accent3>
          <a:srgbClr val="FFFFFF"/>
        </a:accent3>
        <a:accent4>
          <a:srgbClr val="000000"/>
        </a:accent4>
        <a:accent5>
          <a:srgbClr val="C4C5C6"/>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ESA Presentation.potx" id="{4035F37E-B9D1-4636-97E4-60CF27A625BA}" vid="{04ACA1D1-02E6-4B19-B828-578536E30479}"/>
    </a:ext>
  </a:extLst>
</a:theme>
</file>

<file path=ppt/theme/theme3.xml><?xml version="1.0" encoding="utf-8"?>
<a:theme xmlns:a="http://schemas.openxmlformats.org/drawingml/2006/main" name="ESA_Presentation_CLEAR">
  <a:themeElements>
    <a:clrScheme name="ESA Presentation 2020 Light">
      <a:dk1>
        <a:srgbClr val="003249"/>
      </a:dk1>
      <a:lt1>
        <a:srgbClr val="FEFFFF"/>
      </a:lt1>
      <a:dk2>
        <a:srgbClr val="335E6E"/>
      </a:dk2>
      <a:lt2>
        <a:srgbClr val="E7E8E3"/>
      </a:lt2>
      <a:accent1>
        <a:srgbClr val="75C8AE"/>
      </a:accent1>
      <a:accent2>
        <a:srgbClr val="F06669"/>
      </a:accent2>
      <a:accent3>
        <a:srgbClr val="FFCC4D"/>
      </a:accent3>
      <a:accent4>
        <a:srgbClr val="6DCFF6"/>
      </a:accent4>
      <a:accent5>
        <a:srgbClr val="8096A6"/>
      </a:accent5>
      <a:accent6>
        <a:srgbClr val="E7E8E3"/>
      </a:accent6>
      <a:hlink>
        <a:srgbClr val="009BDA"/>
      </a:hlink>
      <a:folHlink>
        <a:srgbClr val="75C8AE"/>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sa presentation 1">
        <a:dk1>
          <a:srgbClr val="4D4F53"/>
        </a:dk1>
        <a:lt1>
          <a:srgbClr val="FFFFFF"/>
        </a:lt1>
        <a:dk2>
          <a:srgbClr val="D0103A"/>
        </a:dk2>
        <a:lt2>
          <a:srgbClr val="000000"/>
        </a:lt2>
        <a:accent1>
          <a:srgbClr val="00338D"/>
        </a:accent1>
        <a:accent2>
          <a:srgbClr val="008542"/>
        </a:accent2>
        <a:accent3>
          <a:srgbClr val="FFFFFF"/>
        </a:accent3>
        <a:accent4>
          <a:srgbClr val="404246"/>
        </a:accent4>
        <a:accent5>
          <a:srgbClr val="AAADC5"/>
        </a:accent5>
        <a:accent6>
          <a:srgbClr val="00783B"/>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Esa presentation 2">
        <a:dk1>
          <a:srgbClr val="4D4F53"/>
        </a:dk1>
        <a:lt1>
          <a:srgbClr val="FFFFFF"/>
        </a:lt1>
        <a:dk2>
          <a:srgbClr val="D0103A"/>
        </a:dk2>
        <a:lt2>
          <a:srgbClr val="000000"/>
        </a:lt2>
        <a:accent1>
          <a:srgbClr val="0098DB"/>
        </a:accent1>
        <a:accent2>
          <a:srgbClr val="008542"/>
        </a:accent2>
        <a:accent3>
          <a:srgbClr val="FFFFFF"/>
        </a:accent3>
        <a:accent4>
          <a:srgbClr val="404246"/>
        </a:accent4>
        <a:accent5>
          <a:srgbClr val="AACAEA"/>
        </a:accent5>
        <a:accent6>
          <a:srgbClr val="00783B"/>
        </a:accent6>
        <a:hlink>
          <a:srgbClr val="E37222"/>
        </a:hlink>
        <a:folHlink>
          <a:srgbClr val="00338D"/>
        </a:folHlink>
      </a:clrScheme>
      <a:clrMap bg1="lt1" tx1="dk1" bg2="lt2" tx2="dk2" accent1="accent1" accent2="accent2" accent3="accent3" accent4="accent4" accent5="accent5" accent6="accent6" hlink="hlink" folHlink="folHlink"/>
    </a:extraClrScheme>
    <a:extraClrScheme>
      <a:clrScheme name="Esa presentation 3">
        <a:dk1>
          <a:srgbClr val="4D4F53"/>
        </a:dk1>
        <a:lt1>
          <a:srgbClr val="FFFFFF"/>
        </a:lt1>
        <a:dk2>
          <a:srgbClr val="D0103A"/>
        </a:dk2>
        <a:lt2>
          <a:srgbClr val="000000"/>
        </a:lt2>
        <a:accent1>
          <a:srgbClr val="008542"/>
        </a:accent1>
        <a:accent2>
          <a:srgbClr val="003397"/>
        </a:accent2>
        <a:accent3>
          <a:srgbClr val="FFFFFF"/>
        </a:accent3>
        <a:accent4>
          <a:srgbClr val="404246"/>
        </a:accent4>
        <a:accent5>
          <a:srgbClr val="AAC2B0"/>
        </a:accent5>
        <a:accent6>
          <a:srgbClr val="002D88"/>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Esa presentation 4">
        <a:dk1>
          <a:srgbClr val="4D4F53"/>
        </a:dk1>
        <a:lt1>
          <a:srgbClr val="FFFFFF"/>
        </a:lt1>
        <a:dk2>
          <a:srgbClr val="D0103A"/>
        </a:dk2>
        <a:lt2>
          <a:srgbClr val="000000"/>
        </a:lt2>
        <a:accent1>
          <a:srgbClr val="E37222"/>
        </a:accent1>
        <a:accent2>
          <a:srgbClr val="008542"/>
        </a:accent2>
        <a:accent3>
          <a:srgbClr val="FFFFFF"/>
        </a:accent3>
        <a:accent4>
          <a:srgbClr val="404246"/>
        </a:accent4>
        <a:accent5>
          <a:srgbClr val="EFBCAB"/>
        </a:accent5>
        <a:accent6>
          <a:srgbClr val="00783B"/>
        </a:accent6>
        <a:hlink>
          <a:srgbClr val="00338D"/>
        </a:hlink>
        <a:folHlink>
          <a:srgbClr val="0098DB"/>
        </a:folHlink>
      </a:clrScheme>
      <a:clrMap bg1="lt1" tx1="dk1" bg2="lt2" tx2="dk2" accent1="accent1" accent2="accent2" accent3="accent3" accent4="accent4" accent5="accent5" accent6="accent6" hlink="hlink" folHlink="folHlink"/>
    </a:extraClrScheme>
    <a:extraClrScheme>
      <a:clrScheme name="Esa presentation 5">
        <a:dk1>
          <a:srgbClr val="4D4F53"/>
        </a:dk1>
        <a:lt1>
          <a:srgbClr val="FFFFFF"/>
        </a:lt1>
        <a:dk2>
          <a:srgbClr val="00338D"/>
        </a:dk2>
        <a:lt2>
          <a:srgbClr val="000000"/>
        </a:lt2>
        <a:accent1>
          <a:srgbClr val="D0103A"/>
        </a:accent1>
        <a:accent2>
          <a:srgbClr val="008542"/>
        </a:accent2>
        <a:accent3>
          <a:srgbClr val="FFFFFF"/>
        </a:accent3>
        <a:accent4>
          <a:srgbClr val="404246"/>
        </a:accent4>
        <a:accent5>
          <a:srgbClr val="E4AAAE"/>
        </a:accent5>
        <a:accent6>
          <a:srgbClr val="00783B"/>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Esa presentation 6">
        <a:dk1>
          <a:srgbClr val="000000"/>
        </a:dk1>
        <a:lt1>
          <a:srgbClr val="FFFFFF"/>
        </a:lt1>
        <a:dk2>
          <a:srgbClr val="747678"/>
        </a:dk2>
        <a:lt2>
          <a:srgbClr val="4D4F53"/>
        </a:lt2>
        <a:accent1>
          <a:srgbClr val="00338D"/>
        </a:accent1>
        <a:accent2>
          <a:srgbClr val="D5D6D2"/>
        </a:accent2>
        <a:accent3>
          <a:srgbClr val="FFFFFF"/>
        </a:accent3>
        <a:accent4>
          <a:srgbClr val="000000"/>
        </a:accent4>
        <a:accent5>
          <a:srgbClr val="AAADC5"/>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7">
        <a:dk1>
          <a:srgbClr val="000000"/>
        </a:dk1>
        <a:lt1>
          <a:srgbClr val="FFFFFF"/>
        </a:lt1>
        <a:dk2>
          <a:srgbClr val="747678"/>
        </a:dk2>
        <a:lt2>
          <a:srgbClr val="4D4F53"/>
        </a:lt2>
        <a:accent1>
          <a:srgbClr val="0098DB"/>
        </a:accent1>
        <a:accent2>
          <a:srgbClr val="D5D6D2"/>
        </a:accent2>
        <a:accent3>
          <a:srgbClr val="FFFFFF"/>
        </a:accent3>
        <a:accent4>
          <a:srgbClr val="000000"/>
        </a:accent4>
        <a:accent5>
          <a:srgbClr val="AACAEA"/>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8">
        <a:dk1>
          <a:srgbClr val="000000"/>
        </a:dk1>
        <a:lt1>
          <a:srgbClr val="FFFFFF"/>
        </a:lt1>
        <a:dk2>
          <a:srgbClr val="747678"/>
        </a:dk2>
        <a:lt2>
          <a:srgbClr val="4D4F53"/>
        </a:lt2>
        <a:accent1>
          <a:srgbClr val="008542"/>
        </a:accent1>
        <a:accent2>
          <a:srgbClr val="D5D6D2"/>
        </a:accent2>
        <a:accent3>
          <a:srgbClr val="FFFFFF"/>
        </a:accent3>
        <a:accent4>
          <a:srgbClr val="000000"/>
        </a:accent4>
        <a:accent5>
          <a:srgbClr val="AAC2B0"/>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9">
        <a:dk1>
          <a:srgbClr val="000000"/>
        </a:dk1>
        <a:lt1>
          <a:srgbClr val="FFFFFF"/>
        </a:lt1>
        <a:dk2>
          <a:srgbClr val="747678"/>
        </a:dk2>
        <a:lt2>
          <a:srgbClr val="4D4F53"/>
        </a:lt2>
        <a:accent1>
          <a:srgbClr val="E37222"/>
        </a:accent1>
        <a:accent2>
          <a:srgbClr val="D5D6D2"/>
        </a:accent2>
        <a:accent3>
          <a:srgbClr val="FFFFFF"/>
        </a:accent3>
        <a:accent4>
          <a:srgbClr val="000000"/>
        </a:accent4>
        <a:accent5>
          <a:srgbClr val="EFBCAB"/>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10">
        <a:dk1>
          <a:srgbClr val="000000"/>
        </a:dk1>
        <a:lt1>
          <a:srgbClr val="FFFFFF"/>
        </a:lt1>
        <a:dk2>
          <a:srgbClr val="747678"/>
        </a:dk2>
        <a:lt2>
          <a:srgbClr val="4D4F53"/>
        </a:lt2>
        <a:accent1>
          <a:srgbClr val="D0103A"/>
        </a:accent1>
        <a:accent2>
          <a:srgbClr val="D5D6D2"/>
        </a:accent2>
        <a:accent3>
          <a:srgbClr val="FFFFFF"/>
        </a:accent3>
        <a:accent4>
          <a:srgbClr val="000000"/>
        </a:accent4>
        <a:accent5>
          <a:srgbClr val="E4AAAE"/>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11">
        <a:dk1>
          <a:srgbClr val="000000"/>
        </a:dk1>
        <a:lt1>
          <a:srgbClr val="FFFFFF"/>
        </a:lt1>
        <a:dk2>
          <a:srgbClr val="747678"/>
        </a:dk2>
        <a:lt2>
          <a:srgbClr val="4D4F53"/>
        </a:lt2>
        <a:accent1>
          <a:srgbClr val="8B8D8E"/>
        </a:accent1>
        <a:accent2>
          <a:srgbClr val="D5D6D2"/>
        </a:accent2>
        <a:accent3>
          <a:srgbClr val="FFFFFF"/>
        </a:accent3>
        <a:accent4>
          <a:srgbClr val="000000"/>
        </a:accent4>
        <a:accent5>
          <a:srgbClr val="C4C5C6"/>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ESA Presentation.potx" id="{4035F37E-B9D1-4636-97E4-60CF27A625BA}" vid="{04ACA1D1-02E6-4B19-B828-578536E30479}"/>
    </a:ext>
  </a:extLst>
</a:theme>
</file>

<file path=ppt/theme/theme4.xml><?xml version="1.0" encoding="utf-8"?>
<a:theme xmlns:a="http://schemas.openxmlformats.org/drawingml/2006/main" name="ESA_Presentation_CLEAR_BG">
  <a:themeElements>
    <a:clrScheme name="ESA Presentation 2020 Light">
      <a:dk1>
        <a:srgbClr val="003249"/>
      </a:dk1>
      <a:lt1>
        <a:srgbClr val="FEFFFF"/>
      </a:lt1>
      <a:dk2>
        <a:srgbClr val="335E6E"/>
      </a:dk2>
      <a:lt2>
        <a:srgbClr val="E7E8E3"/>
      </a:lt2>
      <a:accent1>
        <a:srgbClr val="75C8AE"/>
      </a:accent1>
      <a:accent2>
        <a:srgbClr val="F06669"/>
      </a:accent2>
      <a:accent3>
        <a:srgbClr val="FFCC4D"/>
      </a:accent3>
      <a:accent4>
        <a:srgbClr val="6DCFF6"/>
      </a:accent4>
      <a:accent5>
        <a:srgbClr val="8096A6"/>
      </a:accent5>
      <a:accent6>
        <a:srgbClr val="E7E8E3"/>
      </a:accent6>
      <a:hlink>
        <a:srgbClr val="009BDA"/>
      </a:hlink>
      <a:folHlink>
        <a:srgbClr val="75C8AE"/>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sa presentation 1">
        <a:dk1>
          <a:srgbClr val="4D4F53"/>
        </a:dk1>
        <a:lt1>
          <a:srgbClr val="FFFFFF"/>
        </a:lt1>
        <a:dk2>
          <a:srgbClr val="D0103A"/>
        </a:dk2>
        <a:lt2>
          <a:srgbClr val="000000"/>
        </a:lt2>
        <a:accent1>
          <a:srgbClr val="00338D"/>
        </a:accent1>
        <a:accent2>
          <a:srgbClr val="008542"/>
        </a:accent2>
        <a:accent3>
          <a:srgbClr val="FFFFFF"/>
        </a:accent3>
        <a:accent4>
          <a:srgbClr val="404246"/>
        </a:accent4>
        <a:accent5>
          <a:srgbClr val="AAADC5"/>
        </a:accent5>
        <a:accent6>
          <a:srgbClr val="00783B"/>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Esa presentation 2">
        <a:dk1>
          <a:srgbClr val="4D4F53"/>
        </a:dk1>
        <a:lt1>
          <a:srgbClr val="FFFFFF"/>
        </a:lt1>
        <a:dk2>
          <a:srgbClr val="D0103A"/>
        </a:dk2>
        <a:lt2>
          <a:srgbClr val="000000"/>
        </a:lt2>
        <a:accent1>
          <a:srgbClr val="0098DB"/>
        </a:accent1>
        <a:accent2>
          <a:srgbClr val="008542"/>
        </a:accent2>
        <a:accent3>
          <a:srgbClr val="FFFFFF"/>
        </a:accent3>
        <a:accent4>
          <a:srgbClr val="404246"/>
        </a:accent4>
        <a:accent5>
          <a:srgbClr val="AACAEA"/>
        </a:accent5>
        <a:accent6>
          <a:srgbClr val="00783B"/>
        </a:accent6>
        <a:hlink>
          <a:srgbClr val="E37222"/>
        </a:hlink>
        <a:folHlink>
          <a:srgbClr val="00338D"/>
        </a:folHlink>
      </a:clrScheme>
      <a:clrMap bg1="lt1" tx1="dk1" bg2="lt2" tx2="dk2" accent1="accent1" accent2="accent2" accent3="accent3" accent4="accent4" accent5="accent5" accent6="accent6" hlink="hlink" folHlink="folHlink"/>
    </a:extraClrScheme>
    <a:extraClrScheme>
      <a:clrScheme name="Esa presentation 3">
        <a:dk1>
          <a:srgbClr val="4D4F53"/>
        </a:dk1>
        <a:lt1>
          <a:srgbClr val="FFFFFF"/>
        </a:lt1>
        <a:dk2>
          <a:srgbClr val="D0103A"/>
        </a:dk2>
        <a:lt2>
          <a:srgbClr val="000000"/>
        </a:lt2>
        <a:accent1>
          <a:srgbClr val="008542"/>
        </a:accent1>
        <a:accent2>
          <a:srgbClr val="003397"/>
        </a:accent2>
        <a:accent3>
          <a:srgbClr val="FFFFFF"/>
        </a:accent3>
        <a:accent4>
          <a:srgbClr val="404246"/>
        </a:accent4>
        <a:accent5>
          <a:srgbClr val="AAC2B0"/>
        </a:accent5>
        <a:accent6>
          <a:srgbClr val="002D88"/>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Esa presentation 4">
        <a:dk1>
          <a:srgbClr val="4D4F53"/>
        </a:dk1>
        <a:lt1>
          <a:srgbClr val="FFFFFF"/>
        </a:lt1>
        <a:dk2>
          <a:srgbClr val="D0103A"/>
        </a:dk2>
        <a:lt2>
          <a:srgbClr val="000000"/>
        </a:lt2>
        <a:accent1>
          <a:srgbClr val="E37222"/>
        </a:accent1>
        <a:accent2>
          <a:srgbClr val="008542"/>
        </a:accent2>
        <a:accent3>
          <a:srgbClr val="FFFFFF"/>
        </a:accent3>
        <a:accent4>
          <a:srgbClr val="404246"/>
        </a:accent4>
        <a:accent5>
          <a:srgbClr val="EFBCAB"/>
        </a:accent5>
        <a:accent6>
          <a:srgbClr val="00783B"/>
        </a:accent6>
        <a:hlink>
          <a:srgbClr val="00338D"/>
        </a:hlink>
        <a:folHlink>
          <a:srgbClr val="0098DB"/>
        </a:folHlink>
      </a:clrScheme>
      <a:clrMap bg1="lt1" tx1="dk1" bg2="lt2" tx2="dk2" accent1="accent1" accent2="accent2" accent3="accent3" accent4="accent4" accent5="accent5" accent6="accent6" hlink="hlink" folHlink="folHlink"/>
    </a:extraClrScheme>
    <a:extraClrScheme>
      <a:clrScheme name="Esa presentation 5">
        <a:dk1>
          <a:srgbClr val="4D4F53"/>
        </a:dk1>
        <a:lt1>
          <a:srgbClr val="FFFFFF"/>
        </a:lt1>
        <a:dk2>
          <a:srgbClr val="00338D"/>
        </a:dk2>
        <a:lt2>
          <a:srgbClr val="000000"/>
        </a:lt2>
        <a:accent1>
          <a:srgbClr val="D0103A"/>
        </a:accent1>
        <a:accent2>
          <a:srgbClr val="008542"/>
        </a:accent2>
        <a:accent3>
          <a:srgbClr val="FFFFFF"/>
        </a:accent3>
        <a:accent4>
          <a:srgbClr val="404246"/>
        </a:accent4>
        <a:accent5>
          <a:srgbClr val="E4AAAE"/>
        </a:accent5>
        <a:accent6>
          <a:srgbClr val="00783B"/>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Esa presentation 6">
        <a:dk1>
          <a:srgbClr val="000000"/>
        </a:dk1>
        <a:lt1>
          <a:srgbClr val="FFFFFF"/>
        </a:lt1>
        <a:dk2>
          <a:srgbClr val="747678"/>
        </a:dk2>
        <a:lt2>
          <a:srgbClr val="4D4F53"/>
        </a:lt2>
        <a:accent1>
          <a:srgbClr val="00338D"/>
        </a:accent1>
        <a:accent2>
          <a:srgbClr val="D5D6D2"/>
        </a:accent2>
        <a:accent3>
          <a:srgbClr val="FFFFFF"/>
        </a:accent3>
        <a:accent4>
          <a:srgbClr val="000000"/>
        </a:accent4>
        <a:accent5>
          <a:srgbClr val="AAADC5"/>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7">
        <a:dk1>
          <a:srgbClr val="000000"/>
        </a:dk1>
        <a:lt1>
          <a:srgbClr val="FFFFFF"/>
        </a:lt1>
        <a:dk2>
          <a:srgbClr val="747678"/>
        </a:dk2>
        <a:lt2>
          <a:srgbClr val="4D4F53"/>
        </a:lt2>
        <a:accent1>
          <a:srgbClr val="0098DB"/>
        </a:accent1>
        <a:accent2>
          <a:srgbClr val="D5D6D2"/>
        </a:accent2>
        <a:accent3>
          <a:srgbClr val="FFFFFF"/>
        </a:accent3>
        <a:accent4>
          <a:srgbClr val="000000"/>
        </a:accent4>
        <a:accent5>
          <a:srgbClr val="AACAEA"/>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8">
        <a:dk1>
          <a:srgbClr val="000000"/>
        </a:dk1>
        <a:lt1>
          <a:srgbClr val="FFFFFF"/>
        </a:lt1>
        <a:dk2>
          <a:srgbClr val="747678"/>
        </a:dk2>
        <a:lt2>
          <a:srgbClr val="4D4F53"/>
        </a:lt2>
        <a:accent1>
          <a:srgbClr val="008542"/>
        </a:accent1>
        <a:accent2>
          <a:srgbClr val="D5D6D2"/>
        </a:accent2>
        <a:accent3>
          <a:srgbClr val="FFFFFF"/>
        </a:accent3>
        <a:accent4>
          <a:srgbClr val="000000"/>
        </a:accent4>
        <a:accent5>
          <a:srgbClr val="AAC2B0"/>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9">
        <a:dk1>
          <a:srgbClr val="000000"/>
        </a:dk1>
        <a:lt1>
          <a:srgbClr val="FFFFFF"/>
        </a:lt1>
        <a:dk2>
          <a:srgbClr val="747678"/>
        </a:dk2>
        <a:lt2>
          <a:srgbClr val="4D4F53"/>
        </a:lt2>
        <a:accent1>
          <a:srgbClr val="E37222"/>
        </a:accent1>
        <a:accent2>
          <a:srgbClr val="D5D6D2"/>
        </a:accent2>
        <a:accent3>
          <a:srgbClr val="FFFFFF"/>
        </a:accent3>
        <a:accent4>
          <a:srgbClr val="000000"/>
        </a:accent4>
        <a:accent5>
          <a:srgbClr val="EFBCAB"/>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10">
        <a:dk1>
          <a:srgbClr val="000000"/>
        </a:dk1>
        <a:lt1>
          <a:srgbClr val="FFFFFF"/>
        </a:lt1>
        <a:dk2>
          <a:srgbClr val="747678"/>
        </a:dk2>
        <a:lt2>
          <a:srgbClr val="4D4F53"/>
        </a:lt2>
        <a:accent1>
          <a:srgbClr val="D0103A"/>
        </a:accent1>
        <a:accent2>
          <a:srgbClr val="D5D6D2"/>
        </a:accent2>
        <a:accent3>
          <a:srgbClr val="FFFFFF"/>
        </a:accent3>
        <a:accent4>
          <a:srgbClr val="000000"/>
        </a:accent4>
        <a:accent5>
          <a:srgbClr val="E4AAAE"/>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11">
        <a:dk1>
          <a:srgbClr val="000000"/>
        </a:dk1>
        <a:lt1>
          <a:srgbClr val="FFFFFF"/>
        </a:lt1>
        <a:dk2>
          <a:srgbClr val="747678"/>
        </a:dk2>
        <a:lt2>
          <a:srgbClr val="4D4F53"/>
        </a:lt2>
        <a:accent1>
          <a:srgbClr val="8B8D8E"/>
        </a:accent1>
        <a:accent2>
          <a:srgbClr val="D5D6D2"/>
        </a:accent2>
        <a:accent3>
          <a:srgbClr val="FFFFFF"/>
        </a:accent3>
        <a:accent4>
          <a:srgbClr val="000000"/>
        </a:accent4>
        <a:accent5>
          <a:srgbClr val="C4C5C6"/>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ESA Presentation.potx" id="{4035F37E-B9D1-4636-97E4-60CF27A625BA}" vid="{04ACA1D1-02E6-4B19-B828-578536E30479}"/>
    </a:ext>
  </a:ext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Metadata/LabelInfo.xml><?xml version="1.0" encoding="utf-8"?>
<clbl:labelList xmlns:clbl="http://schemas.microsoft.com/office/2020/mipLabelMetadata">
  <clbl:label id="{3976fa30-1907-4356-8241-62ea5e1c0256}" enabled="1" method="Standard" siteId="{9a5cacd0-2bef-4dd7-ac5c-7ebe1f54f495}" removed="0"/>
</clbl:labelList>
</file>

<file path=docProps/app.xml><?xml version="1.0" encoding="utf-8"?>
<Properties xmlns="http://schemas.openxmlformats.org/officeDocument/2006/extended-properties" xmlns:vt="http://schemas.openxmlformats.org/officeDocument/2006/docPropsVTypes">
  <Template>ESA Presentation</Template>
  <TotalTime>208</TotalTime>
  <Words>2216</Words>
  <Application>Microsoft Office PowerPoint</Application>
  <PresentationFormat>Widescreen</PresentationFormat>
  <Paragraphs>273</Paragraphs>
  <Slides>25</Slides>
  <Notes>24</Notes>
  <HiddenSlides>0</HiddenSlides>
  <MMClips>0</MMClips>
  <ScaleCrop>false</ScaleCrop>
  <HeadingPairs>
    <vt:vector size="6" baseType="variant">
      <vt:variant>
        <vt:lpstr>Fonts Used</vt:lpstr>
      </vt:variant>
      <vt:variant>
        <vt:i4>6</vt:i4>
      </vt:variant>
      <vt:variant>
        <vt:lpstr>Theme</vt:lpstr>
      </vt:variant>
      <vt:variant>
        <vt:i4>4</vt:i4>
      </vt:variant>
      <vt:variant>
        <vt:lpstr>Slide Titles</vt:lpstr>
      </vt:variant>
      <vt:variant>
        <vt:i4>25</vt:i4>
      </vt:variant>
    </vt:vector>
  </HeadingPairs>
  <TitlesOfParts>
    <vt:vector size="35" baseType="lpstr">
      <vt:lpstr>Arial</vt:lpstr>
      <vt:lpstr>Arial   </vt:lpstr>
      <vt:lpstr>Calibri</vt:lpstr>
      <vt:lpstr>NotesEsa</vt:lpstr>
      <vt:lpstr>Verdana</vt:lpstr>
      <vt:lpstr>Wingdings</vt:lpstr>
      <vt:lpstr>ESA_Presentation_DARK</vt:lpstr>
      <vt:lpstr>ESA_Presentation_DARK_BG</vt:lpstr>
      <vt:lpstr>ESA_Presentation_CLEAR</vt:lpstr>
      <vt:lpstr>ESA_Presentation_CLEAR_BG</vt:lpstr>
      <vt:lpstr>EIROforum CM workshop (25-26 Apr’23) ESA presentation</vt:lpstr>
      <vt:lpstr>We Are ESA</vt:lpstr>
      <vt:lpstr>What Does ESA Do?</vt:lpstr>
      <vt:lpstr>ESA Budget by Domain for 2021: 6.49 B€ </vt:lpstr>
      <vt:lpstr>PowerPoint Presentation</vt:lpstr>
      <vt:lpstr>ESA Establishments (1)</vt:lpstr>
      <vt:lpstr>ESA Establishments (2)</vt:lpstr>
      <vt:lpstr>PowerPoint Presentation</vt:lpstr>
      <vt:lpstr>Some of Today and Tomorrow’s Science Missions (1)</vt:lpstr>
      <vt:lpstr>Some of Today and Tomorrow’s Science Missions (2)</vt:lpstr>
      <vt:lpstr>Science Operations</vt:lpstr>
      <vt:lpstr>OTHER PROGRAMME DIRECTORATES</vt:lpstr>
      <vt:lpstr>PowerPoint Presentation</vt:lpstr>
      <vt:lpstr>ESA context (1)</vt:lpstr>
      <vt:lpstr>ESA context (2)</vt:lpstr>
      <vt:lpstr>ESA context – Science Operations (1)</vt:lpstr>
      <vt:lpstr>ESA context – Science Operations (2)</vt:lpstr>
      <vt:lpstr>ESA context – Mission Operations (ESOC)</vt:lpstr>
      <vt:lpstr>ESA context – Standardization (1)</vt:lpstr>
      <vt:lpstr>ESA context – Standardization (2)</vt:lpstr>
      <vt:lpstr>ESA context (Science) – CM tool landscape</vt:lpstr>
      <vt:lpstr>ESA CM tool landscape – SOCCI/S2E2</vt:lpstr>
      <vt:lpstr>ESA challenges – Inventory process (1)</vt:lpstr>
      <vt:lpstr>ESA challenges – Inventory process (2)</vt:lpstr>
      <vt:lpstr>QUESTIONS?</vt:lpstr>
    </vt:vector>
  </TitlesOfParts>
  <Company>ESA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Name Surname</dc:creator>
  <cp:lastModifiedBy>Fernando Aldea Montero</cp:lastModifiedBy>
  <cp:revision>1569</cp:revision>
  <cp:lastPrinted>2019-04-05T12:22:34Z</cp:lastPrinted>
  <dcterms:created xsi:type="dcterms:W3CDTF">2015-07-01T15:01:13Z</dcterms:created>
  <dcterms:modified xsi:type="dcterms:W3CDTF">2023-04-24T20:01:33Z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Title">
    <vt:lpwstr>ESA Presentation</vt:lpwstr>
  </property>
  <property fmtid="{D5CDD505-2E9C-101B-9397-08002B2CF9AE}" pid="3" name="PSubtitle">
    <vt:lpwstr>ESA Presentation</vt:lpwstr>
  </property>
  <property fmtid="{D5CDD505-2E9C-101B-9397-08002B2CF9AE}" pid="4" name="PAuthor">
    <vt:lpwstr/>
  </property>
  <property fmtid="{D5CDD505-2E9C-101B-9397-08002B2CF9AE}" pid="5" name="PPlace">
    <vt:lpwstr/>
  </property>
  <property fmtid="{D5CDD505-2E9C-101B-9397-08002B2CF9AE}" pid="6" name="PDate">
    <vt:lpwstr>DD/MM/YYYY</vt:lpwstr>
  </property>
  <property fmtid="{D5CDD505-2E9C-101B-9397-08002B2CF9AE}" pid="7" name="PProgramme">
    <vt:lpwstr/>
  </property>
  <property fmtid="{D5CDD505-2E9C-101B-9397-08002B2CF9AE}" pid="8" name="PEmail">
    <vt:lpwstr/>
  </property>
  <property fmtid="{D5CDD505-2E9C-101B-9397-08002B2CF9AE}" pid="9" name="PClassification">
    <vt:lpwstr>ESA UNCLASSIFIED – For Official Use</vt:lpwstr>
  </property>
  <property fmtid="{D5CDD505-2E9C-101B-9397-08002B2CF9AE}" pid="10" name="POptionButton1">
    <vt:bool>true</vt:bool>
  </property>
  <property fmtid="{D5CDD505-2E9C-101B-9397-08002B2CF9AE}" pid="11" name="POptionButton2">
    <vt:bool>true</vt:bool>
  </property>
  <property fmtid="{D5CDD505-2E9C-101B-9397-08002B2CF9AE}" pid="12" name="ESAVersion">
    <vt:lpwstr>4GV1.0</vt:lpwstr>
  </property>
  <property fmtid="{D5CDD505-2E9C-101B-9397-08002B2CF9AE}" pid="13" name="ShowESADialog1">
    <vt:bool>true</vt:bool>
  </property>
  <property fmtid="{D5CDD505-2E9C-101B-9397-08002B2CF9AE}" pid="14" name="Issue Date">
    <vt:filetime>2015-06-30T22:00:00Z</vt:filetime>
  </property>
  <property fmtid="{D5CDD505-2E9C-101B-9397-08002B2CF9AE}" pid="15" name="Document Type">
    <vt:lpwstr>HO - Handout / Presentation</vt:lpwstr>
  </property>
  <property fmtid="{D5CDD505-2E9C-101B-9397-08002B2CF9AE}" pid="16" name="Reference">
    <vt:lpwstr/>
  </property>
  <property fmtid="{D5CDD505-2E9C-101B-9397-08002B2CF9AE}" pid="17" name="Classification">
    <vt:lpwstr>ESA UNCLASSIFIED - For Official Use</vt:lpwstr>
  </property>
  <property fmtid="{D5CDD505-2E9C-101B-9397-08002B2CF9AE}" pid="18" name="Classification Caveat">
    <vt:lpwstr/>
  </property>
  <property fmtid="{D5CDD505-2E9C-101B-9397-08002B2CF9AE}" pid="19" name="Status">
    <vt:lpwstr/>
  </property>
  <property fmtid="{D5CDD505-2E9C-101B-9397-08002B2CF9AE}" pid="20" name="bmsSiteName">
    <vt:lpwstr/>
  </property>
  <property fmtid="{D5CDD505-2E9C-101B-9397-08002B2CF9AE}" pid="21" name="Originating Organisation">
    <vt:lpwstr/>
  </property>
  <property fmtid="{D5CDD505-2E9C-101B-9397-08002B2CF9AE}" pid="22" name="Distribution">
    <vt:lpwstr/>
  </property>
  <property fmtid="{D5CDD505-2E9C-101B-9397-08002B2CF9AE}" pid="23" name="bmsSitename2">
    <vt:lpwstr/>
  </property>
  <property fmtid="{D5CDD505-2E9C-101B-9397-08002B2CF9AE}" pid="24" name="bmsAddress">
    <vt:lpwstr/>
  </property>
  <property fmtid="{D5CDD505-2E9C-101B-9397-08002B2CF9AE}" pid="25" name="bmsPlace">
    <vt:lpwstr/>
  </property>
  <property fmtid="{D5CDD505-2E9C-101B-9397-08002B2CF9AE}" pid="26" name="bmsPhoneFax">
    <vt:lpwstr/>
  </property>
  <property fmtid="{D5CDD505-2E9C-101B-9397-08002B2CF9AE}" pid="27" name="Issue">
    <vt:i4>0</vt:i4>
  </property>
  <property fmtid="{D5CDD505-2E9C-101B-9397-08002B2CF9AE}" pid="28" name="Revision">
    <vt:i4>0</vt:i4>
  </property>
  <property fmtid="{D5CDD505-2E9C-101B-9397-08002B2CF9AE}" pid="29" name="MSIP_Label_3976fa30-1907-4356-8241-62ea5e1c0256_Enabled">
    <vt:lpwstr>true</vt:lpwstr>
  </property>
  <property fmtid="{D5CDD505-2E9C-101B-9397-08002B2CF9AE}" pid="30" name="MSIP_Label_3976fa30-1907-4356-8241-62ea5e1c0256_SetDate">
    <vt:lpwstr>2021-11-03T10:36:53Z</vt:lpwstr>
  </property>
  <property fmtid="{D5CDD505-2E9C-101B-9397-08002B2CF9AE}" pid="31" name="MSIP_Label_3976fa30-1907-4356-8241-62ea5e1c0256_Method">
    <vt:lpwstr>Standard</vt:lpwstr>
  </property>
  <property fmtid="{D5CDD505-2E9C-101B-9397-08002B2CF9AE}" pid="32" name="MSIP_Label_3976fa30-1907-4356-8241-62ea5e1c0256_Name">
    <vt:lpwstr>ESA UNCLASSIFIED – For ESA Official Use Only</vt:lpwstr>
  </property>
  <property fmtid="{D5CDD505-2E9C-101B-9397-08002B2CF9AE}" pid="33" name="MSIP_Label_3976fa30-1907-4356-8241-62ea5e1c0256_SiteId">
    <vt:lpwstr>9a5cacd0-2bef-4dd7-ac5c-7ebe1f54f495</vt:lpwstr>
  </property>
  <property fmtid="{D5CDD505-2E9C-101B-9397-08002B2CF9AE}" pid="34" name="MSIP_Label_3976fa30-1907-4356-8241-62ea5e1c0256_ActionId">
    <vt:lpwstr>4e6d0956-dcfe-469e-aafe-9fc9b0e9a966</vt:lpwstr>
  </property>
  <property fmtid="{D5CDD505-2E9C-101B-9397-08002B2CF9AE}" pid="35" name="MSIP_Label_3976fa30-1907-4356-8241-62ea5e1c0256_ContentBits">
    <vt:lpwstr>0</vt:lpwstr>
  </property>
</Properties>
</file>