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379" r:id="rId2"/>
    <p:sldId id="393" r:id="rId3"/>
    <p:sldId id="392" r:id="rId4"/>
    <p:sldId id="394" r:id="rId5"/>
    <p:sldId id="39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917"/>
    <p:restoredTop sz="96327"/>
  </p:normalViewPr>
  <p:slideViewPr>
    <p:cSldViewPr snapToGrid="0" snapToObjects="1">
      <p:cViewPr varScale="1">
        <p:scale>
          <a:sx n="110" d="100"/>
          <a:sy n="110" d="100"/>
        </p:scale>
        <p:origin x="184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27.03.23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27.03.23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27.03.23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27.03.23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27.03.23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27.03.23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27.03.23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27.03.23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27.03.23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27.03.23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27.03.23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27.03.23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27.03.23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46868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22571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263237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91888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</a:t>
            </a:r>
            <a:r>
              <a:rPr lang="en-US" sz="1400">
                <a:solidFill>
                  <a:schemeClr val="tx2"/>
                </a:solidFill>
                <a:latin typeface="Calibri" pitchFamily="34" charset="0"/>
              </a:rPr>
              <a:t>Computing Meeting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4DAB70-7E70-8096-E8E7-B1DFEA267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68BAAA-4FA9-15FD-9ED3-CBAB0965AF0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 and points for discussion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633B3F-68EF-8CC4-8DF0-44DE9BE88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419825"/>
            <a:ext cx="7772400" cy="40183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9747C0-0B90-F783-88AA-6394A47ADE18}"/>
              </a:ext>
            </a:extLst>
          </p:cNvPr>
          <p:cNvSpPr txBox="1"/>
          <p:nvPr/>
        </p:nvSpPr>
        <p:spPr>
          <a:xfrm>
            <a:off x="2434009" y="871589"/>
            <a:ext cx="45940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>
                <a:hlinkClick r:id="rId3"/>
              </a:rPr>
              <a:t>https://indico.cern.ch/event/1146868/</a:t>
            </a:r>
            <a:endParaRPr lang="en-CH" dirty="0"/>
          </a:p>
          <a:p>
            <a:pPr algn="ctr"/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8EF195-2480-A37C-0440-8A6CEBFDA5C9}"/>
              </a:ext>
            </a:extLst>
          </p:cNvPr>
          <p:cNvSpPr txBox="1"/>
          <p:nvPr/>
        </p:nvSpPr>
        <p:spPr>
          <a:xfrm>
            <a:off x="2599216" y="5712597"/>
            <a:ext cx="405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u="sng" dirty="0"/>
              <a:t>Any message that we wou</a:t>
            </a:r>
            <a:r>
              <a:rPr lang="en-GB" u="sng" dirty="0" err="1"/>
              <a:t>ld</a:t>
            </a:r>
            <a:r>
              <a:rPr lang="en-CH" u="sng" dirty="0"/>
              <a:t> like to pass? </a:t>
            </a:r>
          </a:p>
        </p:txBody>
      </p:sp>
    </p:spTree>
    <p:extLst>
      <p:ext uri="{BB962C8B-B14F-4D97-AF65-F5344CB8AC3E}">
        <p14:creationId xmlns:p14="http://schemas.microsoft.com/office/powerpoint/2010/main" val="3513362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 and points for discussion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247D9C5-19BA-07A4-690C-AB743F7C2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217856"/>
            <a:ext cx="7772400" cy="363258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337762-F139-5119-ACE3-9C52AD9A0692}"/>
              </a:ext>
            </a:extLst>
          </p:cNvPr>
          <p:cNvSpPr txBox="1"/>
          <p:nvPr/>
        </p:nvSpPr>
        <p:spPr>
          <a:xfrm>
            <a:off x="1215887" y="860225"/>
            <a:ext cx="7619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CERN Open Science Working Group introduced at CTTB meeting #26 </a:t>
            </a:r>
            <a:r>
              <a:rPr lang="en-GB" dirty="0">
                <a:hlinkClick r:id="rId3"/>
              </a:rPr>
              <a:t>https://indico.cern.ch/event/1222571/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07C229-989D-1562-A06E-AFA92212C29D}"/>
              </a:ext>
            </a:extLst>
          </p:cNvPr>
          <p:cNvSpPr txBox="1"/>
          <p:nvPr/>
        </p:nvSpPr>
        <p:spPr>
          <a:xfrm>
            <a:off x="685800" y="1753085"/>
            <a:ext cx="7619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SCS meeting </a:t>
            </a:r>
            <a:r>
              <a:rPr lang="en-CH" dirty="0">
                <a:hlinkClick r:id="rId4"/>
              </a:rPr>
              <a:t>https://indico.cern.ch/event/1263237/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1748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4DAB70-7E70-8096-E8E7-B1DFEA267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68BAAA-4FA9-15FD-9ED3-CBAB0965AF0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 and points for discussion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BE9DC6-6505-5318-CDC5-7450C2989A56}"/>
              </a:ext>
            </a:extLst>
          </p:cNvPr>
          <p:cNvSpPr txBox="1"/>
          <p:nvPr/>
        </p:nvSpPr>
        <p:spPr>
          <a:xfrm>
            <a:off x="998567" y="1756064"/>
            <a:ext cx="7785902" cy="37916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Important points to look at (from Laurent):</a:t>
            </a:r>
          </a:p>
          <a:p>
            <a:pPr algn="l">
              <a:lnSpc>
                <a:spcPct val="150000"/>
              </a:lnSpc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Email problems after migration to Exchange Online.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Google Workspaces update.</a:t>
            </a:r>
          </a:p>
          <a:p>
            <a:pPr algn="l">
              <a:lnSpc>
                <a:spcPct val="150000"/>
              </a:lnSpc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Windows 11 22H2 upgrade.</a:t>
            </a:r>
          </a:p>
          <a:p>
            <a:pPr algn="l">
              <a:lnSpc>
                <a:spcPct val="150000"/>
              </a:lnSpc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Web infrastructure.</a:t>
            </a:r>
          </a:p>
          <a:p>
            <a:pPr algn="l">
              <a:lnSpc>
                <a:spcPct val="150000"/>
              </a:lnSpc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Security with 2FA and Endpoint Protection.</a:t>
            </a:r>
          </a:p>
          <a:p>
            <a:pPr algn="l">
              <a:lnSpc>
                <a:spcPct val="150000"/>
              </a:lnSpc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Authentication with e-groups to be replaced by Grappa.</a:t>
            </a:r>
          </a:p>
          <a:p>
            <a:pPr algn="l">
              <a:lnSpc>
                <a:spcPct val="150000"/>
              </a:lnSpc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User/Work AFS volumes auto-blocked when causing high server latency. </a:t>
            </a:r>
          </a:p>
          <a:p>
            <a:pPr algn="l">
              <a:lnSpc>
                <a:spcPct val="150000"/>
              </a:lnSpc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Anaconda mirroring feature requires a commercial license.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1BE135-9D32-84E6-B9DB-08553058EF80}"/>
              </a:ext>
            </a:extLst>
          </p:cNvPr>
          <p:cNvSpPr txBox="1"/>
          <p:nvPr/>
        </p:nvSpPr>
        <p:spPr>
          <a:xfrm>
            <a:off x="2071868" y="1310321"/>
            <a:ext cx="5639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IT Users meeting: </a:t>
            </a:r>
            <a:r>
              <a:rPr lang="en-GB" b="0" i="0" dirty="0">
                <a:effectLst/>
                <a:latin typeface="Helvetica" pitchFamily="2" charset="0"/>
                <a:hlinkClick r:id="rId2"/>
              </a:rPr>
              <a:t>https://indico.cern.ch/event/1229771/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740015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4BD8B8-B0E2-F1B0-0BA5-FBDAAB64D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5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4B7131-80C1-5B4B-EABB-BBDD97AC0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149" y="1009628"/>
            <a:ext cx="6479701" cy="53467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C0F5B4-C1E3-89B8-BE92-B08BD6BB7380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Academic training lectures</a:t>
            </a:r>
          </a:p>
        </p:txBody>
      </p:sp>
    </p:spTree>
    <p:extLst>
      <p:ext uri="{BB962C8B-B14F-4D97-AF65-F5344CB8AC3E}">
        <p14:creationId xmlns:p14="http://schemas.microsoft.com/office/powerpoint/2010/main" val="1076026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36409</TotalTime>
  <Words>179</Words>
  <Application>Microsoft Macintosh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901</cp:revision>
  <dcterms:created xsi:type="dcterms:W3CDTF">2020-09-04T13:28:31Z</dcterms:created>
  <dcterms:modified xsi:type="dcterms:W3CDTF">2023-03-27T11:50:15Z</dcterms:modified>
</cp:coreProperties>
</file>